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32"/>
  </p:notesMasterIdLst>
  <p:sldIdLst>
    <p:sldId id="285" r:id="rId2"/>
    <p:sldId id="561" r:id="rId3"/>
    <p:sldId id="562" r:id="rId4"/>
    <p:sldId id="559" r:id="rId5"/>
    <p:sldId id="560" r:id="rId6"/>
    <p:sldId id="563" r:id="rId7"/>
    <p:sldId id="260" r:id="rId8"/>
    <p:sldId id="261" r:id="rId9"/>
    <p:sldId id="278" r:id="rId10"/>
    <p:sldId id="286" r:id="rId11"/>
    <p:sldId id="567" r:id="rId12"/>
    <p:sldId id="266" r:id="rId13"/>
    <p:sldId id="263" r:id="rId14"/>
    <p:sldId id="565" r:id="rId15"/>
    <p:sldId id="267" r:id="rId16"/>
    <p:sldId id="268" r:id="rId17"/>
    <p:sldId id="269" r:id="rId18"/>
    <p:sldId id="270" r:id="rId19"/>
    <p:sldId id="271" r:id="rId20"/>
    <p:sldId id="566" r:id="rId21"/>
    <p:sldId id="569" r:id="rId22"/>
    <p:sldId id="564" r:id="rId23"/>
    <p:sldId id="272" r:id="rId24"/>
    <p:sldId id="273" r:id="rId25"/>
    <p:sldId id="274" r:id="rId26"/>
    <p:sldId id="568" r:id="rId27"/>
    <p:sldId id="571" r:id="rId28"/>
    <p:sldId id="280" r:id="rId29"/>
    <p:sldId id="570" r:id="rId30"/>
    <p:sldId id="284" r:id="rId3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822"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9668AA45-00C5-4B05-A174-9613A2DA1070}" type="datetimeFigureOut">
              <a:rPr lang="en-US" smtClean="0"/>
              <a:t>8/13/2025</a:t>
            </a:fld>
            <a:endParaRPr lang="en-US"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28CDFE5-3C32-4210-BE0F-6CF3A4010372}" type="slidenum">
              <a:rPr lang="en-US" smtClean="0"/>
              <a:t>‹#›</a:t>
            </a:fld>
            <a:endParaRPr lang="en-US" dirty="0"/>
          </a:p>
        </p:txBody>
      </p:sp>
    </p:spTree>
    <p:extLst>
      <p:ext uri="{BB962C8B-B14F-4D97-AF65-F5344CB8AC3E}">
        <p14:creationId xmlns:p14="http://schemas.microsoft.com/office/powerpoint/2010/main" val="542072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chemeClr val="accent1"/>
            </a:gs>
            <a:gs pos="100000">
              <a:schemeClr val="accent2"/>
            </a:gs>
          </a:gsLst>
          <a:lin ang="5400000" scaled="1"/>
          <a:tileRect/>
        </a:grad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A04F9B20-38C1-C565-58FE-E7F958B4FE62}"/>
              </a:ext>
              <a:ext uri="{C183D7F6-B498-43B3-948B-1728B52AA6E4}">
                <adec:decorative xmlns:adec="http://schemas.microsoft.com/office/drawing/2017/decorative" val="1"/>
              </a:ext>
            </a:extLst>
          </p:cNvPr>
          <p:cNvSpPr/>
          <p:nvPr/>
        </p:nvSpPr>
        <p:spPr>
          <a:xfrm flipH="1" flipV="1">
            <a:off x="4644213" y="2940770"/>
            <a:ext cx="4787086" cy="3917230"/>
          </a:xfrm>
          <a:custGeom>
            <a:avLst/>
            <a:gdLst>
              <a:gd name="connsiteX0" fmla="*/ 360394 w 6382781"/>
              <a:gd name="connsiteY0" fmla="*/ 117165 h 3917230"/>
              <a:gd name="connsiteX1" fmla="*/ 360394 w 6382781"/>
              <a:gd name="connsiteY1" fmla="*/ 37796 h 3917230"/>
              <a:gd name="connsiteX2" fmla="*/ 417811 w 6382781"/>
              <a:gd name="connsiteY2" fmla="*/ 0 h 3917230"/>
              <a:gd name="connsiteX3" fmla="*/ 534224 w 6382781"/>
              <a:gd name="connsiteY3" fmla="*/ 0 h 3917230"/>
              <a:gd name="connsiteX4" fmla="*/ 457399 w 6382781"/>
              <a:gd name="connsiteY4" fmla="*/ 53795 h 3917230"/>
              <a:gd name="connsiteX5" fmla="*/ 360394 w 6382781"/>
              <a:gd name="connsiteY5" fmla="*/ 246694 h 3917230"/>
              <a:gd name="connsiteX6" fmla="*/ 360394 w 6382781"/>
              <a:gd name="connsiteY6" fmla="*/ 169680 h 3917230"/>
              <a:gd name="connsiteX7" fmla="*/ 568017 w 6382781"/>
              <a:gd name="connsiteY7" fmla="*/ 31854 h 3917230"/>
              <a:gd name="connsiteX8" fmla="*/ 568101 w 6382781"/>
              <a:gd name="connsiteY8" fmla="*/ 31854 h 3917230"/>
              <a:gd name="connsiteX9" fmla="*/ 613220 w 6382781"/>
              <a:gd name="connsiteY9" fmla="*/ 0 h 3917230"/>
              <a:gd name="connsiteX10" fmla="*/ 726977 w 6382781"/>
              <a:gd name="connsiteY10" fmla="*/ 0 h 3917230"/>
              <a:gd name="connsiteX11" fmla="*/ 604780 w 6382781"/>
              <a:gd name="connsiteY11" fmla="*/ 85699 h 3917230"/>
              <a:gd name="connsiteX12" fmla="*/ 360394 w 6382781"/>
              <a:gd name="connsiteY12" fmla="*/ 376822 h 3917230"/>
              <a:gd name="connsiteX13" fmla="*/ 360394 w 6382781"/>
              <a:gd name="connsiteY13" fmla="*/ 300332 h 3917230"/>
              <a:gd name="connsiteX14" fmla="*/ 422443 w 6382781"/>
              <a:gd name="connsiteY14" fmla="*/ 261285 h 3917230"/>
              <a:gd name="connsiteX15" fmla="*/ 715985 w 6382781"/>
              <a:gd name="connsiteY15" fmla="*/ 65099 h 3917230"/>
              <a:gd name="connsiteX16" fmla="*/ 807188 w 6382781"/>
              <a:gd name="connsiteY16" fmla="*/ 0 h 3917230"/>
              <a:gd name="connsiteX17" fmla="*/ 918386 w 6382781"/>
              <a:gd name="connsiteY17" fmla="*/ 0 h 3917230"/>
              <a:gd name="connsiteX18" fmla="*/ 752077 w 6382781"/>
              <a:gd name="connsiteY18" fmla="*/ 117603 h 3917230"/>
              <a:gd name="connsiteX19" fmla="*/ 379330 w 6382781"/>
              <a:gd name="connsiteY19" fmla="*/ 365126 h 3917230"/>
              <a:gd name="connsiteX20" fmla="*/ 360394 w 6382781"/>
              <a:gd name="connsiteY20" fmla="*/ 502798 h 3917230"/>
              <a:gd name="connsiteX21" fmla="*/ 360394 w 6382781"/>
              <a:gd name="connsiteY21" fmla="*/ 429463 h 3917230"/>
              <a:gd name="connsiteX22" fmla="*/ 565262 w 6382781"/>
              <a:gd name="connsiteY22" fmla="*/ 299608 h 3917230"/>
              <a:gd name="connsiteX23" fmla="*/ 863953 w 6382781"/>
              <a:gd name="connsiteY23" fmla="*/ 98427 h 3917230"/>
              <a:gd name="connsiteX24" fmla="*/ 863868 w 6382781"/>
              <a:gd name="connsiteY24" fmla="*/ 98511 h 3917230"/>
              <a:gd name="connsiteX25" fmla="*/ 1000803 w 6382781"/>
              <a:gd name="connsiteY25" fmla="*/ 0 h 3917230"/>
              <a:gd name="connsiteX26" fmla="*/ 1109260 w 6382781"/>
              <a:gd name="connsiteY26" fmla="*/ 0 h 3917230"/>
              <a:gd name="connsiteX27" fmla="*/ 899290 w 6382781"/>
              <a:gd name="connsiteY27" fmla="*/ 149676 h 3917230"/>
              <a:gd name="connsiteX28" fmla="*/ 520526 w 6382781"/>
              <a:gd name="connsiteY28" fmla="*/ 403168 h 3917230"/>
              <a:gd name="connsiteX29" fmla="*/ 360394 w 6382781"/>
              <a:gd name="connsiteY29" fmla="*/ 629941 h 3917230"/>
              <a:gd name="connsiteX30" fmla="*/ 360394 w 6382781"/>
              <a:gd name="connsiteY30" fmla="*/ 554895 h 3917230"/>
              <a:gd name="connsiteX31" fmla="*/ 579888 w 6382781"/>
              <a:gd name="connsiteY31" fmla="*/ 420768 h 3917230"/>
              <a:gd name="connsiteX32" fmla="*/ 1015802 w 6382781"/>
              <a:gd name="connsiteY32" fmla="*/ 128799 h 3917230"/>
              <a:gd name="connsiteX33" fmla="*/ 1193597 w 6382781"/>
              <a:gd name="connsiteY33" fmla="*/ 0 h 3917230"/>
              <a:gd name="connsiteX34" fmla="*/ 1299426 w 6382781"/>
              <a:gd name="connsiteY34" fmla="*/ 0 h 3917230"/>
              <a:gd name="connsiteX35" fmla="*/ 1046671 w 6382781"/>
              <a:gd name="connsiteY35" fmla="*/ 181580 h 3917230"/>
              <a:gd name="connsiteX36" fmla="*/ 661915 w 6382781"/>
              <a:gd name="connsiteY36" fmla="*/ 441019 h 3917230"/>
              <a:gd name="connsiteX37" fmla="*/ 360394 w 6382781"/>
              <a:gd name="connsiteY37" fmla="*/ 756266 h 3917230"/>
              <a:gd name="connsiteX38" fmla="*/ 360394 w 6382781"/>
              <a:gd name="connsiteY38" fmla="*/ 685811 h 3917230"/>
              <a:gd name="connsiteX39" fmla="*/ 730057 w 6382781"/>
              <a:gd name="connsiteY39" fmla="*/ 455715 h 3917230"/>
              <a:gd name="connsiteX40" fmla="*/ 1159886 w 6382781"/>
              <a:gd name="connsiteY40" fmla="*/ 164999 h 3917230"/>
              <a:gd name="connsiteX41" fmla="*/ 1386099 w 6382781"/>
              <a:gd name="connsiteY41" fmla="*/ 0 h 3917230"/>
              <a:gd name="connsiteX42" fmla="*/ 1488928 w 6382781"/>
              <a:gd name="connsiteY42" fmla="*/ 0 h 3917230"/>
              <a:gd name="connsiteX43" fmla="*/ 1193969 w 6382781"/>
              <a:gd name="connsiteY43" fmla="*/ 213485 h 3917230"/>
              <a:gd name="connsiteX44" fmla="*/ 605839 w 6382781"/>
              <a:gd name="connsiteY44" fmla="*/ 605791 h 3917230"/>
              <a:gd name="connsiteX45" fmla="*/ 360394 w 6382781"/>
              <a:gd name="connsiteY45" fmla="*/ 880444 h 3917230"/>
              <a:gd name="connsiteX46" fmla="*/ 360394 w 6382781"/>
              <a:gd name="connsiteY46" fmla="*/ 812134 h 3917230"/>
              <a:gd name="connsiteX47" fmla="*/ 427291 w 6382781"/>
              <a:gd name="connsiteY47" fmla="*/ 773765 h 3917230"/>
              <a:gd name="connsiteX48" fmla="*/ 1307853 w 6382781"/>
              <a:gd name="connsiteY48" fmla="*/ 198328 h 3917230"/>
              <a:gd name="connsiteX49" fmla="*/ 1307853 w 6382781"/>
              <a:gd name="connsiteY49" fmla="*/ 198411 h 3917230"/>
              <a:gd name="connsiteX50" fmla="*/ 1577988 w 6382781"/>
              <a:gd name="connsiteY50" fmla="*/ 0 h 3917230"/>
              <a:gd name="connsiteX51" fmla="*/ 1675437 w 6382781"/>
              <a:gd name="connsiteY51" fmla="*/ 0 h 3917230"/>
              <a:gd name="connsiteX52" fmla="*/ 1341265 w 6382781"/>
              <a:gd name="connsiteY52" fmla="*/ 245473 h 3917230"/>
              <a:gd name="connsiteX53" fmla="*/ 440814 w 6382781"/>
              <a:gd name="connsiteY53" fmla="*/ 833676 h 3917230"/>
              <a:gd name="connsiteX54" fmla="*/ 360394 w 6382781"/>
              <a:gd name="connsiteY54" fmla="*/ 1003575 h 3917230"/>
              <a:gd name="connsiteX55" fmla="*/ 360394 w 6382781"/>
              <a:gd name="connsiteY55" fmla="*/ 940501 h 3917230"/>
              <a:gd name="connsiteX56" fmla="*/ 438435 w 6382781"/>
              <a:gd name="connsiteY56" fmla="*/ 895757 h 3917230"/>
              <a:gd name="connsiteX57" fmla="*/ 1455820 w 6382781"/>
              <a:gd name="connsiteY57" fmla="*/ 231655 h 3917230"/>
              <a:gd name="connsiteX58" fmla="*/ 1455736 w 6382781"/>
              <a:gd name="connsiteY58" fmla="*/ 231572 h 3917230"/>
              <a:gd name="connsiteX59" fmla="*/ 1768880 w 6382781"/>
              <a:gd name="connsiteY59" fmla="*/ 0 h 3917230"/>
              <a:gd name="connsiteX60" fmla="*/ 1863528 w 6382781"/>
              <a:gd name="connsiteY60" fmla="*/ 0 h 3917230"/>
              <a:gd name="connsiteX61" fmla="*/ 1488479 w 6382781"/>
              <a:gd name="connsiteY61" fmla="*/ 277377 h 3917230"/>
              <a:gd name="connsiteX62" fmla="*/ 574315 w 6382781"/>
              <a:gd name="connsiteY62" fmla="*/ 878440 h 3917230"/>
              <a:gd name="connsiteX63" fmla="*/ 360394 w 6382781"/>
              <a:gd name="connsiteY63" fmla="*/ 1126337 h 3917230"/>
              <a:gd name="connsiteX64" fmla="*/ 360394 w 6382781"/>
              <a:gd name="connsiteY64" fmla="*/ 1064705 h 3917230"/>
              <a:gd name="connsiteX65" fmla="*/ 569877 w 6382781"/>
              <a:gd name="connsiteY65" fmla="*/ 943965 h 3917230"/>
              <a:gd name="connsiteX66" fmla="*/ 1603787 w 6382781"/>
              <a:gd name="connsiteY66" fmla="*/ 264901 h 3917230"/>
              <a:gd name="connsiteX67" fmla="*/ 1603787 w 6382781"/>
              <a:gd name="connsiteY67" fmla="*/ 264817 h 3917230"/>
              <a:gd name="connsiteX68" fmla="*/ 1959499 w 6382781"/>
              <a:gd name="connsiteY68" fmla="*/ 0 h 3917230"/>
              <a:gd name="connsiteX69" fmla="*/ 2049558 w 6382781"/>
              <a:gd name="connsiteY69" fmla="*/ 0 h 3917230"/>
              <a:gd name="connsiteX70" fmla="*/ 2025711 w 6382781"/>
              <a:gd name="connsiteY70" fmla="*/ 18981 h 3917230"/>
              <a:gd name="connsiteX71" fmla="*/ 1635776 w 6382781"/>
              <a:gd name="connsiteY71" fmla="*/ 309282 h 3917230"/>
              <a:gd name="connsiteX72" fmla="*/ 392040 w 6382781"/>
              <a:gd name="connsiteY72" fmla="*/ 1109030 h 3917230"/>
              <a:gd name="connsiteX73" fmla="*/ 360394 w 6382781"/>
              <a:gd name="connsiteY73" fmla="*/ 1245977 h 3917230"/>
              <a:gd name="connsiteX74" fmla="*/ 360394 w 6382781"/>
              <a:gd name="connsiteY74" fmla="*/ 1189723 h 3917230"/>
              <a:gd name="connsiteX75" fmla="*/ 701414 w 6382781"/>
              <a:gd name="connsiteY75" fmla="*/ 992185 h 3917230"/>
              <a:gd name="connsiteX76" fmla="*/ 1751838 w 6382781"/>
              <a:gd name="connsiteY76" fmla="*/ 298228 h 3917230"/>
              <a:gd name="connsiteX77" fmla="*/ 1751922 w 6382781"/>
              <a:gd name="connsiteY77" fmla="*/ 298145 h 3917230"/>
              <a:gd name="connsiteX78" fmla="*/ 2141196 w 6382781"/>
              <a:gd name="connsiteY78" fmla="*/ 6488 h 3917230"/>
              <a:gd name="connsiteX79" fmla="*/ 2149299 w 6382781"/>
              <a:gd name="connsiteY79" fmla="*/ 0 h 3917230"/>
              <a:gd name="connsiteX80" fmla="*/ 2234483 w 6382781"/>
              <a:gd name="connsiteY80" fmla="*/ 0 h 3917230"/>
              <a:gd name="connsiteX81" fmla="*/ 2173859 w 6382781"/>
              <a:gd name="connsiteY81" fmla="*/ 48549 h 3917230"/>
              <a:gd name="connsiteX82" fmla="*/ 1783073 w 6382781"/>
              <a:gd name="connsiteY82" fmla="*/ 341354 h 3917230"/>
              <a:gd name="connsiteX83" fmla="*/ 520860 w 6382781"/>
              <a:gd name="connsiteY83" fmla="*/ 1157776 h 3917230"/>
              <a:gd name="connsiteX84" fmla="*/ 360394 w 6382781"/>
              <a:gd name="connsiteY84" fmla="*/ 1366304 h 3917230"/>
              <a:gd name="connsiteX85" fmla="*/ 360394 w 6382781"/>
              <a:gd name="connsiteY85" fmla="*/ 1310303 h 3917230"/>
              <a:gd name="connsiteX86" fmla="*/ 470913 w 6382781"/>
              <a:gd name="connsiteY86" fmla="*/ 1251123 h 3917230"/>
              <a:gd name="connsiteX87" fmla="*/ 1899806 w 6382781"/>
              <a:gd name="connsiteY87" fmla="*/ 331473 h 3917230"/>
              <a:gd name="connsiteX88" fmla="*/ 2289938 w 6382781"/>
              <a:gd name="connsiteY88" fmla="*/ 37353 h 3917230"/>
              <a:gd name="connsiteX89" fmla="*/ 2336312 w 6382781"/>
              <a:gd name="connsiteY89" fmla="*/ 0 h 3917230"/>
              <a:gd name="connsiteX90" fmla="*/ 2418943 w 6382781"/>
              <a:gd name="connsiteY90" fmla="*/ 0 h 3917230"/>
              <a:gd name="connsiteX91" fmla="*/ 2321876 w 6382781"/>
              <a:gd name="connsiteY91" fmla="*/ 78195 h 3917230"/>
              <a:gd name="connsiteX92" fmla="*/ 1930287 w 6382781"/>
              <a:gd name="connsiteY92" fmla="*/ 373427 h 3917230"/>
              <a:gd name="connsiteX93" fmla="*/ 649569 w 6382781"/>
              <a:gd name="connsiteY93" fmla="*/ 1206569 h 3917230"/>
              <a:gd name="connsiteX94" fmla="*/ 360394 w 6382781"/>
              <a:gd name="connsiteY94" fmla="*/ 1487265 h 3917230"/>
              <a:gd name="connsiteX95" fmla="*/ 360394 w 6382781"/>
              <a:gd name="connsiteY95" fmla="*/ 1430759 h 3917230"/>
              <a:gd name="connsiteX96" fmla="*/ 596683 w 6382781"/>
              <a:gd name="connsiteY96" fmla="*/ 1303697 h 3917230"/>
              <a:gd name="connsiteX97" fmla="*/ 2047857 w 6382781"/>
              <a:gd name="connsiteY97" fmla="*/ 364718 h 3917230"/>
              <a:gd name="connsiteX98" fmla="*/ 2047941 w 6382781"/>
              <a:gd name="connsiteY98" fmla="*/ 364801 h 3917230"/>
              <a:gd name="connsiteX99" fmla="*/ 2438913 w 6382781"/>
              <a:gd name="connsiteY99" fmla="*/ 68249 h 3917230"/>
              <a:gd name="connsiteX100" fmla="*/ 2523152 w 6382781"/>
              <a:gd name="connsiteY100" fmla="*/ 0 h 3917230"/>
              <a:gd name="connsiteX101" fmla="*/ 2603200 w 6382781"/>
              <a:gd name="connsiteY101" fmla="*/ 0 h 3917230"/>
              <a:gd name="connsiteX102" fmla="*/ 2512270 w 6382781"/>
              <a:gd name="connsiteY102" fmla="*/ 74455 h 3917230"/>
              <a:gd name="connsiteX103" fmla="*/ 2077668 w 6382781"/>
              <a:gd name="connsiteY103" fmla="*/ 405331 h 3917230"/>
              <a:gd name="connsiteX104" fmla="*/ 778509 w 6382781"/>
              <a:gd name="connsiteY104" fmla="*/ 1255210 h 3917230"/>
              <a:gd name="connsiteX105" fmla="*/ 360394 w 6382781"/>
              <a:gd name="connsiteY105" fmla="*/ 1604227 h 3917230"/>
              <a:gd name="connsiteX106" fmla="*/ 360394 w 6382781"/>
              <a:gd name="connsiteY106" fmla="*/ 1551866 h 3917230"/>
              <a:gd name="connsiteX107" fmla="*/ 722490 w 6382781"/>
              <a:gd name="connsiteY107" fmla="*/ 1356355 h 3917230"/>
              <a:gd name="connsiteX108" fmla="*/ 2195908 w 6382781"/>
              <a:gd name="connsiteY108" fmla="*/ 398046 h 3917230"/>
              <a:gd name="connsiteX109" fmla="*/ 2587674 w 6382781"/>
              <a:gd name="connsiteY109" fmla="*/ 99140 h 3917230"/>
              <a:gd name="connsiteX110" fmla="*/ 2709350 w 6382781"/>
              <a:gd name="connsiteY110" fmla="*/ 0 h 3917230"/>
              <a:gd name="connsiteX111" fmla="*/ 2786426 w 6382781"/>
              <a:gd name="connsiteY111" fmla="*/ 0 h 3917230"/>
              <a:gd name="connsiteX112" fmla="*/ 2660316 w 6382781"/>
              <a:gd name="connsiteY112" fmla="*/ 103847 h 3917230"/>
              <a:gd name="connsiteX113" fmla="*/ 2224882 w 6382781"/>
              <a:gd name="connsiteY113" fmla="*/ 437320 h 3917230"/>
              <a:gd name="connsiteX114" fmla="*/ 454782 w 6382781"/>
              <a:gd name="connsiteY114" fmla="*/ 1556127 h 3917230"/>
              <a:gd name="connsiteX115" fmla="*/ 360394 w 6382781"/>
              <a:gd name="connsiteY115" fmla="*/ 1722642 h 3917230"/>
              <a:gd name="connsiteX116" fmla="*/ 360394 w 6382781"/>
              <a:gd name="connsiteY116" fmla="*/ 1673448 h 3917230"/>
              <a:gd name="connsiteX117" fmla="*/ 848311 w 6382781"/>
              <a:gd name="connsiteY117" fmla="*/ 1408937 h 3917230"/>
              <a:gd name="connsiteX118" fmla="*/ 2343874 w 6382781"/>
              <a:gd name="connsiteY118" fmla="*/ 431291 h 3917230"/>
              <a:gd name="connsiteX119" fmla="*/ 2343792 w 6382781"/>
              <a:gd name="connsiteY119" fmla="*/ 431291 h 3917230"/>
              <a:gd name="connsiteX120" fmla="*/ 2778597 w 6382781"/>
              <a:gd name="connsiteY120" fmla="*/ 96422 h 3917230"/>
              <a:gd name="connsiteX121" fmla="*/ 2895067 w 6382781"/>
              <a:gd name="connsiteY121" fmla="*/ 0 h 3917230"/>
              <a:gd name="connsiteX122" fmla="*/ 2972600 w 6382781"/>
              <a:gd name="connsiteY122" fmla="*/ 0 h 3917230"/>
              <a:gd name="connsiteX123" fmla="*/ 2694045 w 6382781"/>
              <a:gd name="connsiteY123" fmla="*/ 223948 h 3917230"/>
              <a:gd name="connsiteX124" fmla="*/ 2372012 w 6382781"/>
              <a:gd name="connsiteY124" fmla="*/ 469308 h 3917230"/>
              <a:gd name="connsiteX125" fmla="*/ 403055 w 6382781"/>
              <a:gd name="connsiteY125" fmla="*/ 1701194 h 3917230"/>
              <a:gd name="connsiteX126" fmla="*/ 360394 w 6382781"/>
              <a:gd name="connsiteY126" fmla="*/ 1838433 h 3917230"/>
              <a:gd name="connsiteX127" fmla="*/ 360394 w 6382781"/>
              <a:gd name="connsiteY127" fmla="*/ 1790417 h 3917230"/>
              <a:gd name="connsiteX128" fmla="*/ 454563 w 6382781"/>
              <a:gd name="connsiteY128" fmla="*/ 1744263 h 3917230"/>
              <a:gd name="connsiteX129" fmla="*/ 2491926 w 6382781"/>
              <a:gd name="connsiteY129" fmla="*/ 464535 h 3917230"/>
              <a:gd name="connsiteX130" fmla="*/ 2491926 w 6382781"/>
              <a:gd name="connsiteY130" fmla="*/ 464451 h 3917230"/>
              <a:gd name="connsiteX131" fmla="*/ 2927552 w 6382781"/>
              <a:gd name="connsiteY131" fmla="*/ 127082 h 3917230"/>
              <a:gd name="connsiteX132" fmla="*/ 3080234 w 6382781"/>
              <a:gd name="connsiteY132" fmla="*/ 0 h 3917230"/>
              <a:gd name="connsiteX133" fmla="*/ 3156344 w 6382781"/>
              <a:gd name="connsiteY133" fmla="*/ 0 h 3917230"/>
              <a:gd name="connsiteX134" fmla="*/ 2844417 w 6382781"/>
              <a:gd name="connsiteY134" fmla="*/ 252239 h 3917230"/>
              <a:gd name="connsiteX135" fmla="*/ 2519393 w 6382781"/>
              <a:gd name="connsiteY135" fmla="*/ 501297 h 3917230"/>
              <a:gd name="connsiteX136" fmla="*/ 522760 w 6382781"/>
              <a:gd name="connsiteY136" fmla="*/ 1756489 h 3917230"/>
              <a:gd name="connsiteX137" fmla="*/ 360394 w 6382781"/>
              <a:gd name="connsiteY137" fmla="*/ 1954541 h 3917230"/>
              <a:gd name="connsiteX138" fmla="*/ 360394 w 6382781"/>
              <a:gd name="connsiteY138" fmla="*/ 1908956 h 3917230"/>
              <a:gd name="connsiteX139" fmla="*/ 550995 w 6382781"/>
              <a:gd name="connsiteY139" fmla="*/ 1813475 h 3917230"/>
              <a:gd name="connsiteX140" fmla="*/ 2639977 w 6382781"/>
              <a:gd name="connsiteY140" fmla="*/ 497779 h 3917230"/>
              <a:gd name="connsiteX141" fmla="*/ 2639977 w 6382781"/>
              <a:gd name="connsiteY141" fmla="*/ 497863 h 3917230"/>
              <a:gd name="connsiteX142" fmla="*/ 3076373 w 6382781"/>
              <a:gd name="connsiteY142" fmla="*/ 158044 h 3917230"/>
              <a:gd name="connsiteX143" fmla="*/ 3265250 w 6382781"/>
              <a:gd name="connsiteY143" fmla="*/ 0 h 3917230"/>
              <a:gd name="connsiteX144" fmla="*/ 3338402 w 6382781"/>
              <a:gd name="connsiteY144" fmla="*/ 0 h 3917230"/>
              <a:gd name="connsiteX145" fmla="*/ 3316074 w 6382781"/>
              <a:gd name="connsiteY145" fmla="*/ 19150 h 3917230"/>
              <a:gd name="connsiteX146" fmla="*/ 2666606 w 6382781"/>
              <a:gd name="connsiteY146" fmla="*/ 533285 h 3917230"/>
              <a:gd name="connsiteX147" fmla="*/ 642408 w 6382781"/>
              <a:gd name="connsiteY147" fmla="*/ 1811679 h 3917230"/>
              <a:gd name="connsiteX148" fmla="*/ 360394 w 6382781"/>
              <a:gd name="connsiteY148" fmla="*/ 2067329 h 3917230"/>
              <a:gd name="connsiteX149" fmla="*/ 360394 w 6382781"/>
              <a:gd name="connsiteY149" fmla="*/ 2025263 h 3917230"/>
              <a:gd name="connsiteX150" fmla="*/ 487674 w 6382781"/>
              <a:gd name="connsiteY150" fmla="*/ 1963775 h 3917230"/>
              <a:gd name="connsiteX151" fmla="*/ 2787944 w 6382781"/>
              <a:gd name="connsiteY151" fmla="*/ 531108 h 3917230"/>
              <a:gd name="connsiteX152" fmla="*/ 3441600 w 6382781"/>
              <a:gd name="connsiteY152" fmla="*/ 10839 h 3917230"/>
              <a:gd name="connsiteX153" fmla="*/ 3454167 w 6382781"/>
              <a:gd name="connsiteY153" fmla="*/ 0 h 3917230"/>
              <a:gd name="connsiteX154" fmla="*/ 3519660 w 6382781"/>
              <a:gd name="connsiteY154" fmla="*/ 0 h 3917230"/>
              <a:gd name="connsiteX155" fmla="*/ 3469119 w 6382781"/>
              <a:gd name="connsiteY155" fmla="*/ 43590 h 3917230"/>
              <a:gd name="connsiteX156" fmla="*/ 2813736 w 6382781"/>
              <a:gd name="connsiteY156" fmla="*/ 565274 h 3917230"/>
              <a:gd name="connsiteX157" fmla="*/ 457410 w 6382781"/>
              <a:gd name="connsiteY157" fmla="*/ 2021791 h 3917230"/>
              <a:gd name="connsiteX158" fmla="*/ 360394 w 6382781"/>
              <a:gd name="connsiteY158" fmla="*/ 2181503 h 3917230"/>
              <a:gd name="connsiteX159" fmla="*/ 360394 w 6382781"/>
              <a:gd name="connsiteY159" fmla="*/ 2141056 h 3917230"/>
              <a:gd name="connsiteX160" fmla="*/ 602617 w 6382781"/>
              <a:gd name="connsiteY160" fmla="*/ 2023690 h 3917230"/>
              <a:gd name="connsiteX161" fmla="*/ 2935994 w 6382781"/>
              <a:gd name="connsiteY161" fmla="*/ 564352 h 3917230"/>
              <a:gd name="connsiteX162" fmla="*/ 2936079 w 6382781"/>
              <a:gd name="connsiteY162" fmla="*/ 564352 h 3917230"/>
              <a:gd name="connsiteX163" fmla="*/ 3356683 w 6382781"/>
              <a:gd name="connsiteY163" fmla="*/ 234447 h 3917230"/>
              <a:gd name="connsiteX164" fmla="*/ 3636308 w 6382781"/>
              <a:gd name="connsiteY164" fmla="*/ 0 h 3917230"/>
              <a:gd name="connsiteX165" fmla="*/ 3700856 w 6382781"/>
              <a:gd name="connsiteY165" fmla="*/ 0 h 3917230"/>
              <a:gd name="connsiteX166" fmla="*/ 3622426 w 6382781"/>
              <a:gd name="connsiteY166" fmla="*/ 68017 h 3917230"/>
              <a:gd name="connsiteX167" fmla="*/ 2961033 w 6382781"/>
              <a:gd name="connsiteY167" fmla="*/ 597261 h 3917230"/>
              <a:gd name="connsiteX168" fmla="*/ 448506 w 6382781"/>
              <a:gd name="connsiteY168" fmla="*/ 2140541 h 3917230"/>
              <a:gd name="connsiteX169" fmla="*/ 360394 w 6382781"/>
              <a:gd name="connsiteY169" fmla="*/ 2293642 h 3917230"/>
              <a:gd name="connsiteX170" fmla="*/ 360394 w 6382781"/>
              <a:gd name="connsiteY170" fmla="*/ 2256900 h 3917230"/>
              <a:gd name="connsiteX171" fmla="*/ 367035 w 6382781"/>
              <a:gd name="connsiteY171" fmla="*/ 2253965 h 3917230"/>
              <a:gd name="connsiteX172" fmla="*/ 3084045 w 6382781"/>
              <a:gd name="connsiteY172" fmla="*/ 597596 h 3917230"/>
              <a:gd name="connsiteX173" fmla="*/ 3084130 w 6382781"/>
              <a:gd name="connsiteY173" fmla="*/ 597680 h 3917230"/>
              <a:gd name="connsiteX174" fmla="*/ 3505367 w 6382781"/>
              <a:gd name="connsiteY174" fmla="*/ 265624 h 3917230"/>
              <a:gd name="connsiteX175" fmla="*/ 3820617 w 6382781"/>
              <a:gd name="connsiteY175" fmla="*/ 0 h 3917230"/>
              <a:gd name="connsiteX176" fmla="*/ 3880185 w 6382781"/>
              <a:gd name="connsiteY176" fmla="*/ 0 h 3917230"/>
              <a:gd name="connsiteX177" fmla="*/ 3581439 w 6382781"/>
              <a:gd name="connsiteY177" fmla="*/ 254755 h 3917230"/>
              <a:gd name="connsiteX178" fmla="*/ 3108247 w 6382781"/>
              <a:gd name="connsiteY178" fmla="*/ 629334 h 3917230"/>
              <a:gd name="connsiteX179" fmla="*/ 561986 w 6382781"/>
              <a:gd name="connsiteY179" fmla="*/ 2199636 h 3917230"/>
              <a:gd name="connsiteX180" fmla="*/ 360394 w 6382781"/>
              <a:gd name="connsiteY180" fmla="*/ 2406145 h 3917230"/>
              <a:gd name="connsiteX181" fmla="*/ 360394 w 6382781"/>
              <a:gd name="connsiteY181" fmla="*/ 2368441 h 3917230"/>
              <a:gd name="connsiteX182" fmla="*/ 476787 w 6382781"/>
              <a:gd name="connsiteY182" fmla="*/ 2316877 h 3917230"/>
              <a:gd name="connsiteX183" fmla="*/ 3232096 w 6382781"/>
              <a:gd name="connsiteY183" fmla="*/ 630840 h 3917230"/>
              <a:gd name="connsiteX184" fmla="*/ 3232096 w 6382781"/>
              <a:gd name="connsiteY184" fmla="*/ 630757 h 3917230"/>
              <a:gd name="connsiteX185" fmla="*/ 3653939 w 6382781"/>
              <a:gd name="connsiteY185" fmla="*/ 296605 h 3917230"/>
              <a:gd name="connsiteX186" fmla="*/ 4004267 w 6382781"/>
              <a:gd name="connsiteY186" fmla="*/ 0 h 3917230"/>
              <a:gd name="connsiteX187" fmla="*/ 4061167 w 6382781"/>
              <a:gd name="connsiteY187" fmla="*/ 0 h 3917230"/>
              <a:gd name="connsiteX188" fmla="*/ 3729280 w 6382781"/>
              <a:gd name="connsiteY188" fmla="*/ 284393 h 3917230"/>
              <a:gd name="connsiteX189" fmla="*/ 3255460 w 6382781"/>
              <a:gd name="connsiteY189" fmla="*/ 661322 h 3917230"/>
              <a:gd name="connsiteX190" fmla="*/ 675583 w 6382781"/>
              <a:gd name="connsiteY190" fmla="*/ 2258730 h 3917230"/>
              <a:gd name="connsiteX191" fmla="*/ 360394 w 6382781"/>
              <a:gd name="connsiteY191" fmla="*/ 2517267 h 3917230"/>
              <a:gd name="connsiteX192" fmla="*/ 360394 w 6382781"/>
              <a:gd name="connsiteY192" fmla="*/ 2482893 h 3917230"/>
              <a:gd name="connsiteX193" fmla="*/ 686899 w 6382781"/>
              <a:gd name="connsiteY193" fmla="*/ 2332075 h 3917230"/>
              <a:gd name="connsiteX194" fmla="*/ 3380147 w 6382781"/>
              <a:gd name="connsiteY194" fmla="*/ 664086 h 3917230"/>
              <a:gd name="connsiteX195" fmla="*/ 4058208 w 6382781"/>
              <a:gd name="connsiteY195" fmla="*/ 113316 h 3917230"/>
              <a:gd name="connsiteX196" fmla="*/ 4186841 w 6382781"/>
              <a:gd name="connsiteY196" fmla="*/ 0 h 3917230"/>
              <a:gd name="connsiteX197" fmla="*/ 4242641 w 6382781"/>
              <a:gd name="connsiteY197" fmla="*/ 0 h 3917230"/>
              <a:gd name="connsiteX198" fmla="*/ 4082224 w 6382781"/>
              <a:gd name="connsiteY198" fmla="*/ 141314 h 3917230"/>
              <a:gd name="connsiteX199" fmla="*/ 3402673 w 6382781"/>
              <a:gd name="connsiteY199" fmla="*/ 693310 h 3917230"/>
              <a:gd name="connsiteX200" fmla="*/ 397565 w 6382781"/>
              <a:gd name="connsiteY200" fmla="*/ 2501394 h 3917230"/>
              <a:gd name="connsiteX201" fmla="*/ 360394 w 6382781"/>
              <a:gd name="connsiteY201" fmla="*/ 2625824 h 3917230"/>
              <a:gd name="connsiteX202" fmla="*/ 360394 w 6382781"/>
              <a:gd name="connsiteY202" fmla="*/ 2595483 h 3917230"/>
              <a:gd name="connsiteX203" fmla="*/ 393971 w 6382781"/>
              <a:gd name="connsiteY203" fmla="*/ 2581396 h 3917230"/>
              <a:gd name="connsiteX204" fmla="*/ 3528282 w 6382781"/>
              <a:gd name="connsiteY204" fmla="*/ 697330 h 3917230"/>
              <a:gd name="connsiteX205" fmla="*/ 4212509 w 6382781"/>
              <a:gd name="connsiteY205" fmla="*/ 138915 h 3917230"/>
              <a:gd name="connsiteX206" fmla="*/ 4369426 w 6382781"/>
              <a:gd name="connsiteY206" fmla="*/ 0 h 3917230"/>
              <a:gd name="connsiteX207" fmla="*/ 4422725 w 6382781"/>
              <a:gd name="connsiteY207" fmla="*/ 0 h 3917230"/>
              <a:gd name="connsiteX208" fmla="*/ 4235505 w 6382781"/>
              <a:gd name="connsiteY208" fmla="*/ 165743 h 3917230"/>
              <a:gd name="connsiteX209" fmla="*/ 3549803 w 6382781"/>
              <a:gd name="connsiteY209" fmla="*/ 725383 h 3917230"/>
              <a:gd name="connsiteX210" fmla="*/ 505693 w 6382781"/>
              <a:gd name="connsiteY210" fmla="*/ 2563624 h 3917230"/>
              <a:gd name="connsiteX211" fmla="*/ 360394 w 6382781"/>
              <a:gd name="connsiteY211" fmla="*/ 2735226 h 3917230"/>
              <a:gd name="connsiteX212" fmla="*/ 360394 w 6382781"/>
              <a:gd name="connsiteY212" fmla="*/ 2705574 h 3917230"/>
              <a:gd name="connsiteX213" fmla="*/ 656703 w 6382781"/>
              <a:gd name="connsiteY213" fmla="*/ 2575446 h 3917230"/>
              <a:gd name="connsiteX214" fmla="*/ 3676250 w 6382781"/>
              <a:gd name="connsiteY214" fmla="*/ 730574 h 3917230"/>
              <a:gd name="connsiteX215" fmla="*/ 4366725 w 6382781"/>
              <a:gd name="connsiteY215" fmla="*/ 164407 h 3917230"/>
              <a:gd name="connsiteX216" fmla="*/ 4551530 w 6382781"/>
              <a:gd name="connsiteY216" fmla="*/ 0 h 3917230"/>
              <a:gd name="connsiteX217" fmla="*/ 4602470 w 6382781"/>
              <a:gd name="connsiteY217" fmla="*/ 0 h 3917230"/>
              <a:gd name="connsiteX218" fmla="*/ 4388904 w 6382781"/>
              <a:gd name="connsiteY218" fmla="*/ 189993 h 3917230"/>
              <a:gd name="connsiteX219" fmla="*/ 3697016 w 6382781"/>
              <a:gd name="connsiteY219" fmla="*/ 757287 h 3917230"/>
              <a:gd name="connsiteX220" fmla="*/ 546403 w 6382781"/>
              <a:gd name="connsiteY220" fmla="*/ 2655959 h 3917230"/>
              <a:gd name="connsiteX221" fmla="*/ 360394 w 6382781"/>
              <a:gd name="connsiteY221" fmla="*/ 2843973 h 3917230"/>
              <a:gd name="connsiteX222" fmla="*/ 360394 w 6382781"/>
              <a:gd name="connsiteY222" fmla="*/ 2815872 h 3917230"/>
              <a:gd name="connsiteX223" fmla="*/ 540115 w 6382781"/>
              <a:gd name="connsiteY223" fmla="*/ 2740650 h 3917230"/>
              <a:gd name="connsiteX224" fmla="*/ 3824383 w 6382781"/>
              <a:gd name="connsiteY224" fmla="*/ 763819 h 3917230"/>
              <a:gd name="connsiteX225" fmla="*/ 3824300 w 6382781"/>
              <a:gd name="connsiteY225" fmla="*/ 763903 h 3917230"/>
              <a:gd name="connsiteX226" fmla="*/ 4298854 w 6382781"/>
              <a:gd name="connsiteY226" fmla="*/ 379822 h 3917230"/>
              <a:gd name="connsiteX227" fmla="*/ 4735293 w 6382781"/>
              <a:gd name="connsiteY227" fmla="*/ 0 h 3917230"/>
              <a:gd name="connsiteX228" fmla="*/ 4783110 w 6382781"/>
              <a:gd name="connsiteY228" fmla="*/ 0 h 3917230"/>
              <a:gd name="connsiteX229" fmla="*/ 4760815 w 6382781"/>
              <a:gd name="connsiteY229" fmla="*/ 20767 h 3917230"/>
              <a:gd name="connsiteX230" fmla="*/ 3844314 w 6382781"/>
              <a:gd name="connsiteY230" fmla="*/ 789443 h 3917230"/>
              <a:gd name="connsiteX231" fmla="*/ 653735 w 6382781"/>
              <a:gd name="connsiteY231" fmla="*/ 2718678 h 3917230"/>
              <a:gd name="connsiteX232" fmla="*/ 360394 w 6382781"/>
              <a:gd name="connsiteY232" fmla="*/ 2952752 h 3917230"/>
              <a:gd name="connsiteX233" fmla="*/ 360394 w 6382781"/>
              <a:gd name="connsiteY233" fmla="*/ 2925566 h 3917230"/>
              <a:gd name="connsiteX234" fmla="*/ 647267 w 6382781"/>
              <a:gd name="connsiteY234" fmla="*/ 2805209 h 3917230"/>
              <a:gd name="connsiteX235" fmla="*/ 3972435 w 6382781"/>
              <a:gd name="connsiteY235" fmla="*/ 797063 h 3917230"/>
              <a:gd name="connsiteX236" fmla="*/ 3972519 w 6382781"/>
              <a:gd name="connsiteY236" fmla="*/ 796979 h 3917230"/>
              <a:gd name="connsiteX237" fmla="*/ 4888455 w 6382781"/>
              <a:gd name="connsiteY237" fmla="*/ 25436 h 3917230"/>
              <a:gd name="connsiteX238" fmla="*/ 4915646 w 6382781"/>
              <a:gd name="connsiteY238" fmla="*/ 0 h 3917230"/>
              <a:gd name="connsiteX239" fmla="*/ 4960945 w 6382781"/>
              <a:gd name="connsiteY239" fmla="*/ 0 h 3917230"/>
              <a:gd name="connsiteX240" fmla="*/ 4909321 w 6382781"/>
              <a:gd name="connsiteY240" fmla="*/ 48293 h 3917230"/>
              <a:gd name="connsiteX241" fmla="*/ 3991611 w 6382781"/>
              <a:gd name="connsiteY241" fmla="*/ 821348 h 3917230"/>
              <a:gd name="connsiteX242" fmla="*/ 761116 w 6382781"/>
              <a:gd name="connsiteY242" fmla="*/ 2781194 h 3917230"/>
              <a:gd name="connsiteX243" fmla="*/ 360394 w 6382781"/>
              <a:gd name="connsiteY243" fmla="*/ 3061170 h 3917230"/>
              <a:gd name="connsiteX244" fmla="*/ 360394 w 6382781"/>
              <a:gd name="connsiteY244" fmla="*/ 3021374 h 3917230"/>
              <a:gd name="connsiteX245" fmla="*/ 750229 w 6382781"/>
              <a:gd name="connsiteY245" fmla="*/ 2858631 h 3917230"/>
              <a:gd name="connsiteX246" fmla="*/ 4120570 w 6382781"/>
              <a:gd name="connsiteY246" fmla="*/ 830224 h 3917230"/>
              <a:gd name="connsiteX247" fmla="*/ 4829861 w 6382781"/>
              <a:gd name="connsiteY247" fmla="*/ 240896 h 3917230"/>
              <a:gd name="connsiteX248" fmla="*/ 5096907 w 6382781"/>
              <a:gd name="connsiteY248" fmla="*/ 0 h 3917230"/>
              <a:gd name="connsiteX249" fmla="*/ 5140840 w 6382781"/>
              <a:gd name="connsiteY249" fmla="*/ 0 h 3917230"/>
              <a:gd name="connsiteX250" fmla="*/ 4849221 w 6382781"/>
              <a:gd name="connsiteY250" fmla="*/ 263057 h 3917230"/>
              <a:gd name="connsiteX251" fmla="*/ 4138657 w 6382781"/>
              <a:gd name="connsiteY251" fmla="*/ 853420 h 3917230"/>
              <a:gd name="connsiteX252" fmla="*/ 373030 w 6382781"/>
              <a:gd name="connsiteY252" fmla="*/ 3056318 h 3917230"/>
              <a:gd name="connsiteX253" fmla="*/ 360394 w 6382781"/>
              <a:gd name="connsiteY253" fmla="*/ 3165864 h 3917230"/>
              <a:gd name="connsiteX254" fmla="*/ 360394 w 6382781"/>
              <a:gd name="connsiteY254" fmla="*/ 3129943 h 3917230"/>
              <a:gd name="connsiteX255" fmla="*/ 376872 w 6382781"/>
              <a:gd name="connsiteY255" fmla="*/ 3123746 h 3917230"/>
              <a:gd name="connsiteX256" fmla="*/ 4268537 w 6382781"/>
              <a:gd name="connsiteY256" fmla="*/ 863552 h 3917230"/>
              <a:gd name="connsiteX257" fmla="*/ 4984230 w 6382781"/>
              <a:gd name="connsiteY257" fmla="*/ 266425 h 3917230"/>
              <a:gd name="connsiteX258" fmla="*/ 5278280 w 6382781"/>
              <a:gd name="connsiteY258" fmla="*/ 0 h 3917230"/>
              <a:gd name="connsiteX259" fmla="*/ 5319998 w 6382781"/>
              <a:gd name="connsiteY259" fmla="*/ 0 h 3917230"/>
              <a:gd name="connsiteX260" fmla="*/ 5002810 w 6382781"/>
              <a:gd name="connsiteY260" fmla="*/ 287391 h 3917230"/>
              <a:gd name="connsiteX261" fmla="*/ 4285954 w 6382781"/>
              <a:gd name="connsiteY261" fmla="*/ 885492 h 3917230"/>
              <a:gd name="connsiteX262" fmla="*/ 473929 w 6382781"/>
              <a:gd name="connsiteY262" fmla="*/ 3122184 h 3917230"/>
              <a:gd name="connsiteX263" fmla="*/ 360394 w 6382781"/>
              <a:gd name="connsiteY263" fmla="*/ 3270585 h 3917230"/>
              <a:gd name="connsiteX264" fmla="*/ 360394 w 6382781"/>
              <a:gd name="connsiteY264" fmla="*/ 3235343 h 3917230"/>
              <a:gd name="connsiteX265" fmla="*/ 477558 w 6382781"/>
              <a:gd name="connsiteY265" fmla="*/ 3191198 h 3917230"/>
              <a:gd name="connsiteX266" fmla="*/ 4416671 w 6382781"/>
              <a:gd name="connsiteY266" fmla="*/ 896713 h 3917230"/>
              <a:gd name="connsiteX267" fmla="*/ 5319938 w 6382781"/>
              <a:gd name="connsiteY267" fmla="*/ 128591 h 3917230"/>
              <a:gd name="connsiteX268" fmla="*/ 5456570 w 6382781"/>
              <a:gd name="connsiteY268" fmla="*/ 0 h 3917230"/>
              <a:gd name="connsiteX269" fmla="*/ 5495232 w 6382781"/>
              <a:gd name="connsiteY269" fmla="*/ 0 h 3917230"/>
              <a:gd name="connsiteX270" fmla="*/ 5337904 w 6382781"/>
              <a:gd name="connsiteY270" fmla="*/ 148079 h 3917230"/>
              <a:gd name="connsiteX271" fmla="*/ 4433169 w 6382781"/>
              <a:gd name="connsiteY271" fmla="*/ 917480 h 3917230"/>
              <a:gd name="connsiteX272" fmla="*/ 574739 w 6382781"/>
              <a:gd name="connsiteY272" fmla="*/ 3187965 h 3917230"/>
              <a:gd name="connsiteX273" fmla="*/ 360394 w 6382781"/>
              <a:gd name="connsiteY273" fmla="*/ 3375428 h 3917230"/>
              <a:gd name="connsiteX274" fmla="*/ 360394 w 6382781"/>
              <a:gd name="connsiteY274" fmla="*/ 3341029 h 3917230"/>
              <a:gd name="connsiteX275" fmla="*/ 559445 w 6382781"/>
              <a:gd name="connsiteY275" fmla="*/ 3266176 h 3917230"/>
              <a:gd name="connsiteX276" fmla="*/ 4536000 w 6382781"/>
              <a:gd name="connsiteY276" fmla="*/ 952651 h 3917230"/>
              <a:gd name="connsiteX277" fmla="*/ 5448842 w 6382781"/>
              <a:gd name="connsiteY277" fmla="*/ 176409 h 3917230"/>
              <a:gd name="connsiteX278" fmla="*/ 5636162 w 6382781"/>
              <a:gd name="connsiteY278" fmla="*/ 0 h 3917230"/>
              <a:gd name="connsiteX279" fmla="*/ 5672545 w 6382781"/>
              <a:gd name="connsiteY279" fmla="*/ 0 h 3917230"/>
              <a:gd name="connsiteX280" fmla="*/ 5465711 w 6382781"/>
              <a:gd name="connsiteY280" fmla="*/ 194799 h 3917230"/>
              <a:gd name="connsiteX281" fmla="*/ 4551492 w 6382781"/>
              <a:gd name="connsiteY281" fmla="*/ 972246 h 3917230"/>
              <a:gd name="connsiteX282" fmla="*/ 652540 w 6382781"/>
              <a:gd name="connsiteY282" fmla="*/ 3263141 h 3917230"/>
              <a:gd name="connsiteX283" fmla="*/ 360394 w 6382781"/>
              <a:gd name="connsiteY283" fmla="*/ 3480333 h 3917230"/>
              <a:gd name="connsiteX284" fmla="*/ 360394 w 6382781"/>
              <a:gd name="connsiteY284" fmla="*/ 3448661 h 3917230"/>
              <a:gd name="connsiteX285" fmla="*/ 947688 w 6382781"/>
              <a:gd name="connsiteY285" fmla="*/ 3214814 h 3917230"/>
              <a:gd name="connsiteX286" fmla="*/ 4665461 w 6382781"/>
              <a:gd name="connsiteY286" fmla="*/ 1000884 h 3917230"/>
              <a:gd name="connsiteX287" fmla="*/ 5587400 w 6382781"/>
              <a:gd name="connsiteY287" fmla="*/ 215917 h 3917230"/>
              <a:gd name="connsiteX288" fmla="*/ 5816300 w 6382781"/>
              <a:gd name="connsiteY288" fmla="*/ 0 h 3917230"/>
              <a:gd name="connsiteX289" fmla="*/ 5850507 w 6382781"/>
              <a:gd name="connsiteY289" fmla="*/ 0 h 3917230"/>
              <a:gd name="connsiteX290" fmla="*/ 5603281 w 6382781"/>
              <a:gd name="connsiteY290" fmla="*/ 233210 h 3917230"/>
              <a:gd name="connsiteX291" fmla="*/ 4680031 w 6382781"/>
              <a:gd name="connsiteY291" fmla="*/ 1019307 h 3917230"/>
              <a:gd name="connsiteX292" fmla="*/ 738471 w 6382781"/>
              <a:gd name="connsiteY292" fmla="*/ 3335203 h 3917230"/>
              <a:gd name="connsiteX293" fmla="*/ 360394 w 6382781"/>
              <a:gd name="connsiteY293" fmla="*/ 3585125 h 3917230"/>
              <a:gd name="connsiteX294" fmla="*/ 360394 w 6382781"/>
              <a:gd name="connsiteY294" fmla="*/ 3555926 h 3917230"/>
              <a:gd name="connsiteX295" fmla="*/ 366740 w 6382781"/>
              <a:gd name="connsiteY295" fmla="*/ 3553737 h 3917230"/>
              <a:gd name="connsiteX296" fmla="*/ 4804468 w 6382781"/>
              <a:gd name="connsiteY296" fmla="*/ 1041498 h 3917230"/>
              <a:gd name="connsiteX297" fmla="*/ 5735100 w 6382781"/>
              <a:gd name="connsiteY297" fmla="*/ 247298 h 3917230"/>
              <a:gd name="connsiteX298" fmla="*/ 5996632 w 6382781"/>
              <a:gd name="connsiteY298" fmla="*/ 0 h 3917230"/>
              <a:gd name="connsiteX299" fmla="*/ 6028670 w 6382781"/>
              <a:gd name="connsiteY299" fmla="*/ 0 h 3917230"/>
              <a:gd name="connsiteX300" fmla="*/ 5750015 w 6382781"/>
              <a:gd name="connsiteY300" fmla="*/ 263488 h 3917230"/>
              <a:gd name="connsiteX301" fmla="*/ 4818117 w 6382781"/>
              <a:gd name="connsiteY301" fmla="*/ 1058748 h 3917230"/>
              <a:gd name="connsiteX302" fmla="*/ 831912 w 6382781"/>
              <a:gd name="connsiteY302" fmla="*/ 3404068 h 3917230"/>
              <a:gd name="connsiteX303" fmla="*/ 360394 w 6382781"/>
              <a:gd name="connsiteY303" fmla="*/ 3689441 h 3917230"/>
              <a:gd name="connsiteX304" fmla="*/ 360394 w 6382781"/>
              <a:gd name="connsiteY304" fmla="*/ 3667834 h 3917230"/>
              <a:gd name="connsiteX305" fmla="*/ 563157 w 6382781"/>
              <a:gd name="connsiteY305" fmla="*/ 3593631 h 3917230"/>
              <a:gd name="connsiteX306" fmla="*/ 6106069 w 6382781"/>
              <a:gd name="connsiteY306" fmla="*/ 69475 h 3917230"/>
              <a:gd name="connsiteX307" fmla="*/ 6177005 w 6382781"/>
              <a:gd name="connsiteY307" fmla="*/ 0 h 3917230"/>
              <a:gd name="connsiteX308" fmla="*/ 6205722 w 6382781"/>
              <a:gd name="connsiteY308" fmla="*/ 0 h 3917230"/>
              <a:gd name="connsiteX309" fmla="*/ 6119999 w 6382781"/>
              <a:gd name="connsiteY309" fmla="*/ 83952 h 3917230"/>
              <a:gd name="connsiteX310" fmla="*/ 569877 w 6382781"/>
              <a:gd name="connsiteY310" fmla="*/ 3612771 h 3917230"/>
              <a:gd name="connsiteX311" fmla="*/ 0 w 6382781"/>
              <a:gd name="connsiteY311" fmla="*/ 3813518 h 3917230"/>
              <a:gd name="connsiteX312" fmla="*/ 0 w 6382781"/>
              <a:gd name="connsiteY312" fmla="*/ 3792148 h 3917230"/>
              <a:gd name="connsiteX313" fmla="*/ 62103 w 6382781"/>
              <a:gd name="connsiteY313" fmla="*/ 3771900 h 3917230"/>
              <a:gd name="connsiteX314" fmla="*/ 127633 w 6382781"/>
              <a:gd name="connsiteY314" fmla="*/ 3771900 h 3917230"/>
              <a:gd name="connsiteX315" fmla="*/ 0 w 6382781"/>
              <a:gd name="connsiteY315" fmla="*/ 3917230 h 3917230"/>
              <a:gd name="connsiteX316" fmla="*/ 0 w 6382781"/>
              <a:gd name="connsiteY316" fmla="*/ 3885787 h 3917230"/>
              <a:gd name="connsiteX317" fmla="*/ 317612 w 6382781"/>
              <a:gd name="connsiteY317" fmla="*/ 3781087 h 3917230"/>
              <a:gd name="connsiteX318" fmla="*/ 341584 w 6382781"/>
              <a:gd name="connsiteY318" fmla="*/ 3771900 h 3917230"/>
              <a:gd name="connsiteX319" fmla="*/ 360394 w 6382781"/>
              <a:gd name="connsiteY319" fmla="*/ 3771900 h 3917230"/>
              <a:gd name="connsiteX320" fmla="*/ 360394 w 6382781"/>
              <a:gd name="connsiteY320" fmla="*/ 3764691 h 3917230"/>
              <a:gd name="connsiteX321" fmla="*/ 1061651 w 6382781"/>
              <a:gd name="connsiteY321" fmla="*/ 3495940 h 3917230"/>
              <a:gd name="connsiteX322" fmla="*/ 5157093 w 6382781"/>
              <a:gd name="connsiteY322" fmla="*/ 1062851 h 3917230"/>
              <a:gd name="connsiteX323" fmla="*/ 6053777 w 6382781"/>
              <a:gd name="connsiteY323" fmla="*/ 287466 h 3917230"/>
              <a:gd name="connsiteX324" fmla="*/ 6355172 w 6382781"/>
              <a:gd name="connsiteY324" fmla="*/ 0 h 3917230"/>
              <a:gd name="connsiteX325" fmla="*/ 6382781 w 6382781"/>
              <a:gd name="connsiteY325" fmla="*/ 0 h 3917230"/>
              <a:gd name="connsiteX326" fmla="*/ 6066706 w 6382781"/>
              <a:gd name="connsiteY326" fmla="*/ 301463 h 3917230"/>
              <a:gd name="connsiteX327" fmla="*/ 5169069 w 6382781"/>
              <a:gd name="connsiteY327" fmla="*/ 1077673 h 3917230"/>
              <a:gd name="connsiteX328" fmla="*/ 451369 w 6382781"/>
              <a:gd name="connsiteY328" fmla="*/ 3761096 h 3917230"/>
              <a:gd name="connsiteX329" fmla="*/ 54485 w 6382781"/>
              <a:gd name="connsiteY329" fmla="*/ 3899802 h 391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Lst>
            <a:rect l="l" t="t" r="r" b="b"/>
            <a:pathLst>
              <a:path w="6382781" h="3917230">
                <a:moveTo>
                  <a:pt x="360394" y="117165"/>
                </a:moveTo>
                <a:lnTo>
                  <a:pt x="360394" y="37796"/>
                </a:lnTo>
                <a:lnTo>
                  <a:pt x="417811" y="0"/>
                </a:lnTo>
                <a:lnTo>
                  <a:pt x="534224" y="0"/>
                </a:lnTo>
                <a:lnTo>
                  <a:pt x="457399" y="53795"/>
                </a:lnTo>
                <a:close/>
                <a:moveTo>
                  <a:pt x="360394" y="246694"/>
                </a:moveTo>
                <a:lnTo>
                  <a:pt x="360394" y="169680"/>
                </a:lnTo>
                <a:lnTo>
                  <a:pt x="568017" y="31854"/>
                </a:lnTo>
                <a:lnTo>
                  <a:pt x="568101" y="31854"/>
                </a:lnTo>
                <a:lnTo>
                  <a:pt x="613220" y="0"/>
                </a:lnTo>
                <a:lnTo>
                  <a:pt x="726977" y="0"/>
                </a:lnTo>
                <a:lnTo>
                  <a:pt x="604780" y="85699"/>
                </a:lnTo>
                <a:close/>
                <a:moveTo>
                  <a:pt x="360394" y="376822"/>
                </a:moveTo>
                <a:lnTo>
                  <a:pt x="360394" y="300332"/>
                </a:lnTo>
                <a:lnTo>
                  <a:pt x="422443" y="261285"/>
                </a:lnTo>
                <a:cubicBezTo>
                  <a:pt x="523846" y="195457"/>
                  <a:pt x="621721" y="129939"/>
                  <a:pt x="715985" y="65099"/>
                </a:cubicBezTo>
                <a:lnTo>
                  <a:pt x="807188" y="0"/>
                </a:lnTo>
                <a:lnTo>
                  <a:pt x="918386" y="0"/>
                </a:lnTo>
                <a:lnTo>
                  <a:pt x="752077" y="117603"/>
                </a:lnTo>
                <a:cubicBezTo>
                  <a:pt x="628646" y="202494"/>
                  <a:pt x="504378" y="285012"/>
                  <a:pt x="379330" y="365126"/>
                </a:cubicBezTo>
                <a:close/>
                <a:moveTo>
                  <a:pt x="360394" y="502798"/>
                </a:moveTo>
                <a:lnTo>
                  <a:pt x="360394" y="429463"/>
                </a:lnTo>
                <a:lnTo>
                  <a:pt x="565262" y="299608"/>
                </a:lnTo>
                <a:cubicBezTo>
                  <a:pt x="668466" y="232108"/>
                  <a:pt x="768056" y="164922"/>
                  <a:pt x="863953" y="98427"/>
                </a:cubicBezTo>
                <a:lnTo>
                  <a:pt x="863868" y="98511"/>
                </a:lnTo>
                <a:lnTo>
                  <a:pt x="1000803" y="0"/>
                </a:lnTo>
                <a:lnTo>
                  <a:pt x="1109260" y="0"/>
                </a:lnTo>
                <a:lnTo>
                  <a:pt x="899290" y="149676"/>
                </a:lnTo>
                <a:cubicBezTo>
                  <a:pt x="773891" y="236618"/>
                  <a:pt x="647617" y="321125"/>
                  <a:pt x="520526" y="403168"/>
                </a:cubicBezTo>
                <a:close/>
                <a:moveTo>
                  <a:pt x="360394" y="629941"/>
                </a:moveTo>
                <a:lnTo>
                  <a:pt x="360394" y="554895"/>
                </a:lnTo>
                <a:lnTo>
                  <a:pt x="579888" y="420768"/>
                </a:lnTo>
                <a:cubicBezTo>
                  <a:pt x="729162" y="324831"/>
                  <a:pt x="874493" y="227343"/>
                  <a:pt x="1015802" y="128799"/>
                </a:cubicBezTo>
                <a:lnTo>
                  <a:pt x="1193597" y="0"/>
                </a:lnTo>
                <a:lnTo>
                  <a:pt x="1299426" y="0"/>
                </a:lnTo>
                <a:lnTo>
                  <a:pt x="1046671" y="181580"/>
                </a:lnTo>
                <a:cubicBezTo>
                  <a:pt x="919314" y="270564"/>
                  <a:pt x="791042" y="357053"/>
                  <a:pt x="661915" y="441019"/>
                </a:cubicBezTo>
                <a:close/>
                <a:moveTo>
                  <a:pt x="360394" y="756266"/>
                </a:moveTo>
                <a:lnTo>
                  <a:pt x="360394" y="685811"/>
                </a:lnTo>
                <a:lnTo>
                  <a:pt x="730057" y="455715"/>
                </a:lnTo>
                <a:cubicBezTo>
                  <a:pt x="874414" y="362006"/>
                  <a:pt x="1017713" y="265094"/>
                  <a:pt x="1159886" y="164999"/>
                </a:cubicBezTo>
                <a:lnTo>
                  <a:pt x="1386099" y="0"/>
                </a:lnTo>
                <a:lnTo>
                  <a:pt x="1488928" y="0"/>
                </a:lnTo>
                <a:lnTo>
                  <a:pt x="1193969" y="213485"/>
                </a:lnTo>
                <a:cubicBezTo>
                  <a:pt x="1000013" y="350038"/>
                  <a:pt x="803902" y="480841"/>
                  <a:pt x="605839" y="605791"/>
                </a:cubicBezTo>
                <a:close/>
                <a:moveTo>
                  <a:pt x="360394" y="880444"/>
                </a:moveTo>
                <a:lnTo>
                  <a:pt x="360394" y="812134"/>
                </a:lnTo>
                <a:lnTo>
                  <a:pt x="427291" y="773765"/>
                </a:lnTo>
                <a:cubicBezTo>
                  <a:pt x="725175" y="595117"/>
                  <a:pt x="1018880" y="403248"/>
                  <a:pt x="1307853" y="198328"/>
                </a:cubicBezTo>
                <a:lnTo>
                  <a:pt x="1307853" y="198411"/>
                </a:lnTo>
                <a:lnTo>
                  <a:pt x="1577988" y="0"/>
                </a:lnTo>
                <a:lnTo>
                  <a:pt x="1675437" y="0"/>
                </a:lnTo>
                <a:lnTo>
                  <a:pt x="1341265" y="245473"/>
                </a:lnTo>
                <a:cubicBezTo>
                  <a:pt x="1045928" y="454895"/>
                  <a:pt x="745549" y="651082"/>
                  <a:pt x="440814" y="833676"/>
                </a:cubicBezTo>
                <a:close/>
                <a:moveTo>
                  <a:pt x="360394" y="1003575"/>
                </a:moveTo>
                <a:lnTo>
                  <a:pt x="360394" y="940501"/>
                </a:lnTo>
                <a:lnTo>
                  <a:pt x="438435" y="895757"/>
                </a:lnTo>
                <a:cubicBezTo>
                  <a:pt x="781615" y="692269"/>
                  <a:pt x="1120810" y="470881"/>
                  <a:pt x="1455820" y="231655"/>
                </a:cubicBezTo>
                <a:lnTo>
                  <a:pt x="1455736" y="231572"/>
                </a:lnTo>
                <a:lnTo>
                  <a:pt x="1768880" y="0"/>
                </a:lnTo>
                <a:lnTo>
                  <a:pt x="1863528" y="0"/>
                </a:lnTo>
                <a:lnTo>
                  <a:pt x="1488479" y="277377"/>
                </a:lnTo>
                <a:cubicBezTo>
                  <a:pt x="1188784" y="491391"/>
                  <a:pt x="883830" y="691866"/>
                  <a:pt x="574315" y="878440"/>
                </a:cubicBezTo>
                <a:close/>
                <a:moveTo>
                  <a:pt x="360394" y="1126337"/>
                </a:moveTo>
                <a:lnTo>
                  <a:pt x="360394" y="1064705"/>
                </a:lnTo>
                <a:lnTo>
                  <a:pt x="569877" y="943965"/>
                </a:lnTo>
                <a:cubicBezTo>
                  <a:pt x="918820" y="735920"/>
                  <a:pt x="1263525" y="509544"/>
                  <a:pt x="1603787" y="264901"/>
                </a:cubicBezTo>
                <a:lnTo>
                  <a:pt x="1603787" y="264817"/>
                </a:lnTo>
                <a:lnTo>
                  <a:pt x="1959499" y="0"/>
                </a:lnTo>
                <a:lnTo>
                  <a:pt x="2049558" y="0"/>
                </a:lnTo>
                <a:lnTo>
                  <a:pt x="2025711" y="18981"/>
                </a:lnTo>
                <a:cubicBezTo>
                  <a:pt x="1899454" y="116260"/>
                  <a:pt x="1769461" y="213168"/>
                  <a:pt x="1635776" y="309282"/>
                </a:cubicBezTo>
                <a:cubicBezTo>
                  <a:pt x="1230373" y="600757"/>
                  <a:pt x="815232" y="867633"/>
                  <a:pt x="392040" y="1109030"/>
                </a:cubicBezTo>
                <a:close/>
                <a:moveTo>
                  <a:pt x="360394" y="1245977"/>
                </a:moveTo>
                <a:lnTo>
                  <a:pt x="360394" y="1189723"/>
                </a:lnTo>
                <a:lnTo>
                  <a:pt x="701414" y="992185"/>
                </a:lnTo>
                <a:cubicBezTo>
                  <a:pt x="1056113" y="779605"/>
                  <a:pt x="1406324" y="548265"/>
                  <a:pt x="1751838" y="298228"/>
                </a:cubicBezTo>
                <a:lnTo>
                  <a:pt x="1751922" y="298145"/>
                </a:lnTo>
                <a:cubicBezTo>
                  <a:pt x="1885360" y="201578"/>
                  <a:pt x="2015133" y="104217"/>
                  <a:pt x="2141196" y="6488"/>
                </a:cubicBezTo>
                <a:lnTo>
                  <a:pt x="2149299" y="0"/>
                </a:lnTo>
                <a:lnTo>
                  <a:pt x="2234483" y="0"/>
                </a:lnTo>
                <a:lnTo>
                  <a:pt x="2173859" y="48549"/>
                </a:lnTo>
                <a:cubicBezTo>
                  <a:pt x="2047300" y="146672"/>
                  <a:pt x="1917023" y="244415"/>
                  <a:pt x="1783073" y="341354"/>
                </a:cubicBezTo>
                <a:cubicBezTo>
                  <a:pt x="1371893" y="638922"/>
                  <a:pt x="950586" y="911359"/>
                  <a:pt x="520860" y="1157776"/>
                </a:cubicBezTo>
                <a:close/>
                <a:moveTo>
                  <a:pt x="360394" y="1366304"/>
                </a:moveTo>
                <a:lnTo>
                  <a:pt x="360394" y="1310303"/>
                </a:lnTo>
                <a:lnTo>
                  <a:pt x="470913" y="1251123"/>
                </a:lnTo>
                <a:cubicBezTo>
                  <a:pt x="955683" y="978679"/>
                  <a:pt x="1432149" y="672077"/>
                  <a:pt x="1899806" y="331473"/>
                </a:cubicBezTo>
                <a:cubicBezTo>
                  <a:pt x="2033509" y="234099"/>
                  <a:pt x="2163569" y="135916"/>
                  <a:pt x="2289938" y="37353"/>
                </a:cubicBezTo>
                <a:lnTo>
                  <a:pt x="2336312" y="0"/>
                </a:lnTo>
                <a:lnTo>
                  <a:pt x="2418943" y="0"/>
                </a:lnTo>
                <a:lnTo>
                  <a:pt x="2321876" y="78195"/>
                </a:lnTo>
                <a:cubicBezTo>
                  <a:pt x="2195030" y="177139"/>
                  <a:pt x="2064484" y="275694"/>
                  <a:pt x="1930287" y="373427"/>
                </a:cubicBezTo>
                <a:cubicBezTo>
                  <a:pt x="1513329" y="677086"/>
                  <a:pt x="1085843" y="955109"/>
                  <a:pt x="649569" y="1206569"/>
                </a:cubicBezTo>
                <a:close/>
                <a:moveTo>
                  <a:pt x="360394" y="1487265"/>
                </a:moveTo>
                <a:lnTo>
                  <a:pt x="360394" y="1430759"/>
                </a:lnTo>
                <a:lnTo>
                  <a:pt x="596683" y="1303697"/>
                </a:lnTo>
                <a:cubicBezTo>
                  <a:pt x="1089332" y="1025574"/>
                  <a:pt x="1573228" y="712528"/>
                  <a:pt x="2047857" y="364718"/>
                </a:cubicBezTo>
                <a:lnTo>
                  <a:pt x="2047941" y="364801"/>
                </a:lnTo>
                <a:cubicBezTo>
                  <a:pt x="2181903" y="266632"/>
                  <a:pt x="2312244" y="167637"/>
                  <a:pt x="2438913" y="68249"/>
                </a:cubicBezTo>
                <a:lnTo>
                  <a:pt x="2523152" y="0"/>
                </a:lnTo>
                <a:lnTo>
                  <a:pt x="2603200" y="0"/>
                </a:lnTo>
                <a:lnTo>
                  <a:pt x="2512270" y="74455"/>
                </a:lnTo>
                <a:cubicBezTo>
                  <a:pt x="2371929" y="185383"/>
                  <a:pt x="2227038" y="295875"/>
                  <a:pt x="2077668" y="405331"/>
                </a:cubicBezTo>
                <a:cubicBezTo>
                  <a:pt x="1654963" y="715114"/>
                  <a:pt x="1221318" y="998719"/>
                  <a:pt x="778509" y="1255210"/>
                </a:cubicBezTo>
                <a:close/>
                <a:moveTo>
                  <a:pt x="360394" y="1604227"/>
                </a:moveTo>
                <a:lnTo>
                  <a:pt x="360394" y="1551866"/>
                </a:lnTo>
                <a:lnTo>
                  <a:pt x="722490" y="1356355"/>
                </a:lnTo>
                <a:cubicBezTo>
                  <a:pt x="1223010" y="1072553"/>
                  <a:pt x="1714324" y="753063"/>
                  <a:pt x="2195908" y="398046"/>
                </a:cubicBezTo>
                <a:cubicBezTo>
                  <a:pt x="2330111" y="299112"/>
                  <a:pt x="2460719" y="199330"/>
                  <a:pt x="2587674" y="99140"/>
                </a:cubicBezTo>
                <a:lnTo>
                  <a:pt x="2709350" y="0"/>
                </a:lnTo>
                <a:lnTo>
                  <a:pt x="2786426" y="0"/>
                </a:lnTo>
                <a:lnTo>
                  <a:pt x="2660316" y="103847"/>
                </a:lnTo>
                <a:cubicBezTo>
                  <a:pt x="2519671" y="215661"/>
                  <a:pt x="2374500" y="327020"/>
                  <a:pt x="2224882" y="437320"/>
                </a:cubicBezTo>
                <a:cubicBezTo>
                  <a:pt x="1653571" y="858486"/>
                  <a:pt x="1062121" y="1232172"/>
                  <a:pt x="454782" y="1556127"/>
                </a:cubicBezTo>
                <a:close/>
                <a:moveTo>
                  <a:pt x="360394" y="1722642"/>
                </a:moveTo>
                <a:lnTo>
                  <a:pt x="360394" y="1673448"/>
                </a:lnTo>
                <a:lnTo>
                  <a:pt x="848311" y="1408937"/>
                </a:lnTo>
                <a:cubicBezTo>
                  <a:pt x="1356669" y="1119452"/>
                  <a:pt x="1855366" y="793515"/>
                  <a:pt x="2343874" y="431291"/>
                </a:cubicBezTo>
                <a:lnTo>
                  <a:pt x="2343792" y="431291"/>
                </a:lnTo>
                <a:cubicBezTo>
                  <a:pt x="2493162" y="320539"/>
                  <a:pt x="2638124" y="208714"/>
                  <a:pt x="2778597" y="96422"/>
                </a:cubicBezTo>
                <a:lnTo>
                  <a:pt x="2895067" y="0"/>
                </a:lnTo>
                <a:lnTo>
                  <a:pt x="2972600" y="0"/>
                </a:lnTo>
                <a:lnTo>
                  <a:pt x="2694045" y="223948"/>
                </a:lnTo>
                <a:cubicBezTo>
                  <a:pt x="2587750" y="307150"/>
                  <a:pt x="2480391" y="388950"/>
                  <a:pt x="2372012" y="469308"/>
                </a:cubicBezTo>
                <a:cubicBezTo>
                  <a:pt x="1738760" y="938843"/>
                  <a:pt x="1080565" y="1350475"/>
                  <a:pt x="403055" y="1701194"/>
                </a:cubicBezTo>
                <a:close/>
                <a:moveTo>
                  <a:pt x="360394" y="1838433"/>
                </a:moveTo>
                <a:lnTo>
                  <a:pt x="360394" y="1790417"/>
                </a:lnTo>
                <a:lnTo>
                  <a:pt x="454563" y="1744263"/>
                </a:lnTo>
                <a:cubicBezTo>
                  <a:pt x="1151779" y="1383819"/>
                  <a:pt x="1831328" y="957110"/>
                  <a:pt x="2491926" y="464535"/>
                </a:cubicBezTo>
                <a:lnTo>
                  <a:pt x="2491926" y="464451"/>
                </a:lnTo>
                <a:cubicBezTo>
                  <a:pt x="2641538" y="352895"/>
                  <a:pt x="2786775" y="240233"/>
                  <a:pt x="2927552" y="127082"/>
                </a:cubicBezTo>
                <a:lnTo>
                  <a:pt x="3080234" y="0"/>
                </a:lnTo>
                <a:lnTo>
                  <a:pt x="3156344" y="0"/>
                </a:lnTo>
                <a:lnTo>
                  <a:pt x="2844417" y="252239"/>
                </a:lnTo>
                <a:cubicBezTo>
                  <a:pt x="2737143" y="336692"/>
                  <a:pt x="2628788" y="419724"/>
                  <a:pt x="2519393" y="501297"/>
                </a:cubicBezTo>
                <a:cubicBezTo>
                  <a:pt x="1877761" y="979762"/>
                  <a:pt x="1210309" y="1399173"/>
                  <a:pt x="522760" y="1756489"/>
                </a:cubicBezTo>
                <a:close/>
                <a:moveTo>
                  <a:pt x="360394" y="1954541"/>
                </a:moveTo>
                <a:lnTo>
                  <a:pt x="360394" y="1908956"/>
                </a:lnTo>
                <a:lnTo>
                  <a:pt x="550995" y="1813475"/>
                </a:lnTo>
                <a:cubicBezTo>
                  <a:pt x="1266591" y="1443796"/>
                  <a:pt x="1963358" y="1005095"/>
                  <a:pt x="2639977" y="497779"/>
                </a:cubicBezTo>
                <a:lnTo>
                  <a:pt x="2639977" y="497863"/>
                </a:lnTo>
                <a:cubicBezTo>
                  <a:pt x="2789811" y="385522"/>
                  <a:pt x="2935308" y="272041"/>
                  <a:pt x="3076373" y="158044"/>
                </a:cubicBezTo>
                <a:lnTo>
                  <a:pt x="3265250" y="0"/>
                </a:lnTo>
                <a:lnTo>
                  <a:pt x="3338402" y="0"/>
                </a:lnTo>
                <a:lnTo>
                  <a:pt x="3316074" y="19150"/>
                </a:lnTo>
                <a:cubicBezTo>
                  <a:pt x="3104054" y="196224"/>
                  <a:pt x="2887447" y="367712"/>
                  <a:pt x="2666606" y="533285"/>
                </a:cubicBezTo>
                <a:cubicBezTo>
                  <a:pt x="2016639" y="1020588"/>
                  <a:pt x="1339975" y="1447760"/>
                  <a:pt x="642408" y="1811679"/>
                </a:cubicBezTo>
                <a:close/>
                <a:moveTo>
                  <a:pt x="360394" y="2067329"/>
                </a:moveTo>
                <a:lnTo>
                  <a:pt x="360394" y="2025263"/>
                </a:lnTo>
                <a:lnTo>
                  <a:pt x="487674" y="1963775"/>
                </a:lnTo>
                <a:cubicBezTo>
                  <a:pt x="1277952" y="1568617"/>
                  <a:pt x="2045289" y="1090881"/>
                  <a:pt x="2787944" y="531108"/>
                </a:cubicBezTo>
                <a:cubicBezTo>
                  <a:pt x="3010250" y="363546"/>
                  <a:pt x="3228255" y="190012"/>
                  <a:pt x="3441600" y="10839"/>
                </a:cubicBezTo>
                <a:lnTo>
                  <a:pt x="3454167" y="0"/>
                </a:lnTo>
                <a:lnTo>
                  <a:pt x="3519660" y="0"/>
                </a:lnTo>
                <a:lnTo>
                  <a:pt x="3469119" y="43590"/>
                </a:lnTo>
                <a:cubicBezTo>
                  <a:pt x="3255209" y="223246"/>
                  <a:pt x="3036629" y="397251"/>
                  <a:pt x="2813736" y="565274"/>
                </a:cubicBezTo>
                <a:cubicBezTo>
                  <a:pt x="2061391" y="1132345"/>
                  <a:pt x="1273033" y="1619438"/>
                  <a:pt x="457410" y="2021791"/>
                </a:cubicBezTo>
                <a:close/>
                <a:moveTo>
                  <a:pt x="360394" y="2181503"/>
                </a:moveTo>
                <a:lnTo>
                  <a:pt x="360394" y="2141056"/>
                </a:lnTo>
                <a:lnTo>
                  <a:pt x="602617" y="2023690"/>
                </a:lnTo>
                <a:cubicBezTo>
                  <a:pt x="1404909" y="1621266"/>
                  <a:pt x="2183287" y="1134636"/>
                  <a:pt x="2935994" y="564352"/>
                </a:cubicBezTo>
                <a:lnTo>
                  <a:pt x="2936079" y="564352"/>
                </a:lnTo>
                <a:cubicBezTo>
                  <a:pt x="3080916" y="454612"/>
                  <a:pt x="3221112" y="344486"/>
                  <a:pt x="3356683" y="234447"/>
                </a:cubicBezTo>
                <a:lnTo>
                  <a:pt x="3636308" y="0"/>
                </a:lnTo>
                <a:lnTo>
                  <a:pt x="3700856" y="0"/>
                </a:lnTo>
                <a:lnTo>
                  <a:pt x="3622426" y="68017"/>
                </a:lnTo>
                <a:cubicBezTo>
                  <a:pt x="3406604" y="250262"/>
                  <a:pt x="3186019" y="426789"/>
                  <a:pt x="2961033" y="597261"/>
                </a:cubicBezTo>
                <a:cubicBezTo>
                  <a:pt x="2161125" y="1203347"/>
                  <a:pt x="1320176" y="1719636"/>
                  <a:pt x="448506" y="2140541"/>
                </a:cubicBezTo>
                <a:close/>
                <a:moveTo>
                  <a:pt x="360394" y="2293642"/>
                </a:moveTo>
                <a:lnTo>
                  <a:pt x="360394" y="2256900"/>
                </a:lnTo>
                <a:lnTo>
                  <a:pt x="367035" y="2253965"/>
                </a:lnTo>
                <a:cubicBezTo>
                  <a:pt x="1305786" y="1813789"/>
                  <a:pt x="2212347" y="1261387"/>
                  <a:pt x="3084045" y="597596"/>
                </a:cubicBezTo>
                <a:lnTo>
                  <a:pt x="3084130" y="597680"/>
                </a:lnTo>
                <a:cubicBezTo>
                  <a:pt x="3229145" y="487254"/>
                  <a:pt x="3369554" y="376409"/>
                  <a:pt x="3505367" y="265624"/>
                </a:cubicBezTo>
                <a:lnTo>
                  <a:pt x="3820617" y="0"/>
                </a:lnTo>
                <a:lnTo>
                  <a:pt x="3880185" y="0"/>
                </a:lnTo>
                <a:lnTo>
                  <a:pt x="3581439" y="254755"/>
                </a:lnTo>
                <a:cubicBezTo>
                  <a:pt x="3429538" y="379699"/>
                  <a:pt x="3271813" y="504787"/>
                  <a:pt x="3108247" y="629334"/>
                </a:cubicBezTo>
                <a:cubicBezTo>
                  <a:pt x="2298336" y="1246025"/>
                  <a:pt x="1446088" y="1771369"/>
                  <a:pt x="561986" y="2199636"/>
                </a:cubicBezTo>
                <a:close/>
                <a:moveTo>
                  <a:pt x="360394" y="2406145"/>
                </a:moveTo>
                <a:lnTo>
                  <a:pt x="360394" y="2368441"/>
                </a:lnTo>
                <a:lnTo>
                  <a:pt x="476787" y="2316877"/>
                </a:lnTo>
                <a:cubicBezTo>
                  <a:pt x="1429597" y="1868938"/>
                  <a:pt x="2348936" y="1306642"/>
                  <a:pt x="3232096" y="630840"/>
                </a:cubicBezTo>
                <a:lnTo>
                  <a:pt x="3232096" y="630757"/>
                </a:lnTo>
                <a:cubicBezTo>
                  <a:pt x="3377279" y="519667"/>
                  <a:pt x="3517891" y="408121"/>
                  <a:pt x="3653939" y="296605"/>
                </a:cubicBezTo>
                <a:lnTo>
                  <a:pt x="4004267" y="0"/>
                </a:lnTo>
                <a:lnTo>
                  <a:pt x="4061167" y="0"/>
                </a:lnTo>
                <a:lnTo>
                  <a:pt x="3729280" y="284393"/>
                </a:lnTo>
                <a:cubicBezTo>
                  <a:pt x="3577128" y="410159"/>
                  <a:pt x="3419191" y="536033"/>
                  <a:pt x="3255460" y="661322"/>
                </a:cubicBezTo>
                <a:cubicBezTo>
                  <a:pt x="2435603" y="1288675"/>
                  <a:pt x="1572110" y="1823093"/>
                  <a:pt x="675583" y="2258730"/>
                </a:cubicBezTo>
                <a:close/>
                <a:moveTo>
                  <a:pt x="360394" y="2517267"/>
                </a:moveTo>
                <a:lnTo>
                  <a:pt x="360394" y="2482893"/>
                </a:lnTo>
                <a:lnTo>
                  <a:pt x="686899" y="2332075"/>
                </a:lnTo>
                <a:cubicBezTo>
                  <a:pt x="1617929" y="1884370"/>
                  <a:pt x="2516493" y="1328120"/>
                  <a:pt x="3380147" y="664086"/>
                </a:cubicBezTo>
                <a:cubicBezTo>
                  <a:pt x="3610974" y="486622"/>
                  <a:pt x="3837117" y="302913"/>
                  <a:pt x="4058208" y="113316"/>
                </a:cubicBezTo>
                <a:lnTo>
                  <a:pt x="4186841" y="0"/>
                </a:lnTo>
                <a:lnTo>
                  <a:pt x="4242641" y="0"/>
                </a:lnTo>
                <a:lnTo>
                  <a:pt x="4082224" y="141314"/>
                </a:lnTo>
                <a:cubicBezTo>
                  <a:pt x="3860643" y="331332"/>
                  <a:pt x="3634003" y="515448"/>
                  <a:pt x="3402673" y="693310"/>
                </a:cubicBezTo>
                <a:cubicBezTo>
                  <a:pt x="2454327" y="1422407"/>
                  <a:pt x="1447290" y="2028045"/>
                  <a:pt x="397565" y="2501394"/>
                </a:cubicBezTo>
                <a:close/>
                <a:moveTo>
                  <a:pt x="360394" y="2625824"/>
                </a:moveTo>
                <a:lnTo>
                  <a:pt x="360394" y="2595483"/>
                </a:lnTo>
                <a:lnTo>
                  <a:pt x="393971" y="2581396"/>
                </a:lnTo>
                <a:cubicBezTo>
                  <a:pt x="1483410" y="2097260"/>
                  <a:pt x="2529410" y="1468851"/>
                  <a:pt x="3528282" y="697330"/>
                </a:cubicBezTo>
                <a:cubicBezTo>
                  <a:pt x="3761265" y="517375"/>
                  <a:pt x="3989465" y="331118"/>
                  <a:pt x="4212509" y="138915"/>
                </a:cubicBezTo>
                <a:lnTo>
                  <a:pt x="4369426" y="0"/>
                </a:lnTo>
                <a:lnTo>
                  <a:pt x="4422725" y="0"/>
                </a:lnTo>
                <a:lnTo>
                  <a:pt x="4235505" y="165743"/>
                </a:lnTo>
                <a:cubicBezTo>
                  <a:pt x="4011980" y="358364"/>
                  <a:pt x="3783289" y="545030"/>
                  <a:pt x="3549803" y="725383"/>
                </a:cubicBezTo>
                <a:cubicBezTo>
                  <a:pt x="2590152" y="1466662"/>
                  <a:pt x="1570020" y="2082413"/>
                  <a:pt x="505693" y="2563624"/>
                </a:cubicBezTo>
                <a:close/>
                <a:moveTo>
                  <a:pt x="360394" y="2735226"/>
                </a:moveTo>
                <a:lnTo>
                  <a:pt x="360394" y="2705574"/>
                </a:lnTo>
                <a:lnTo>
                  <a:pt x="656703" y="2575446"/>
                </a:lnTo>
                <a:cubicBezTo>
                  <a:pt x="1705328" y="2093330"/>
                  <a:pt x="2712936" y="1478030"/>
                  <a:pt x="3676250" y="730574"/>
                </a:cubicBezTo>
                <a:cubicBezTo>
                  <a:pt x="3911431" y="548086"/>
                  <a:pt x="4141714" y="359243"/>
                  <a:pt x="4366725" y="164407"/>
                </a:cubicBezTo>
                <a:lnTo>
                  <a:pt x="4551530" y="0"/>
                </a:lnTo>
                <a:lnTo>
                  <a:pt x="4602470" y="0"/>
                </a:lnTo>
                <a:lnTo>
                  <a:pt x="4388904" y="189993"/>
                </a:lnTo>
                <a:cubicBezTo>
                  <a:pt x="4163433" y="385223"/>
                  <a:pt x="3932679" y="574443"/>
                  <a:pt x="3697016" y="757287"/>
                </a:cubicBezTo>
                <a:cubicBezTo>
                  <a:pt x="2705768" y="1526385"/>
                  <a:pt x="1649726" y="2162508"/>
                  <a:pt x="546403" y="2655959"/>
                </a:cubicBezTo>
                <a:close/>
                <a:moveTo>
                  <a:pt x="360394" y="2843973"/>
                </a:moveTo>
                <a:lnTo>
                  <a:pt x="360394" y="2815872"/>
                </a:lnTo>
                <a:lnTo>
                  <a:pt x="540115" y="2740650"/>
                </a:lnTo>
                <a:cubicBezTo>
                  <a:pt x="1684532" y="2236585"/>
                  <a:pt x="2780627" y="1577218"/>
                  <a:pt x="3824383" y="763819"/>
                </a:cubicBezTo>
                <a:lnTo>
                  <a:pt x="3824300" y="763903"/>
                </a:lnTo>
                <a:cubicBezTo>
                  <a:pt x="3988243" y="636141"/>
                  <a:pt x="4146422" y="507890"/>
                  <a:pt x="4298854" y="379822"/>
                </a:cubicBezTo>
                <a:lnTo>
                  <a:pt x="4735293" y="0"/>
                </a:lnTo>
                <a:lnTo>
                  <a:pt x="4783110" y="0"/>
                </a:lnTo>
                <a:lnTo>
                  <a:pt x="4760815" y="20767"/>
                </a:lnTo>
                <a:cubicBezTo>
                  <a:pt x="4478316" y="275377"/>
                  <a:pt x="4172860" y="533401"/>
                  <a:pt x="3844314" y="789443"/>
                </a:cubicBezTo>
                <a:cubicBezTo>
                  <a:pt x="2841462" y="1570914"/>
                  <a:pt x="1772047" y="2217300"/>
                  <a:pt x="653735" y="2718678"/>
                </a:cubicBezTo>
                <a:close/>
                <a:moveTo>
                  <a:pt x="360394" y="2952752"/>
                </a:moveTo>
                <a:lnTo>
                  <a:pt x="360394" y="2925566"/>
                </a:lnTo>
                <a:lnTo>
                  <a:pt x="647267" y="2805209"/>
                </a:lnTo>
                <a:cubicBezTo>
                  <a:pt x="1806908" y="2293161"/>
                  <a:pt x="2916657" y="1623349"/>
                  <a:pt x="3972435" y="797063"/>
                </a:cubicBezTo>
                <a:lnTo>
                  <a:pt x="3972519" y="796979"/>
                </a:lnTo>
                <a:cubicBezTo>
                  <a:pt x="4300653" y="540160"/>
                  <a:pt x="4605940" y="281157"/>
                  <a:pt x="4888455" y="25436"/>
                </a:cubicBezTo>
                <a:lnTo>
                  <a:pt x="4915646" y="0"/>
                </a:lnTo>
                <a:lnTo>
                  <a:pt x="4960945" y="0"/>
                </a:lnTo>
                <a:lnTo>
                  <a:pt x="4909321" y="48293"/>
                </a:lnTo>
                <a:cubicBezTo>
                  <a:pt x="4626249" y="304534"/>
                  <a:pt x="4320369" y="564046"/>
                  <a:pt x="3991611" y="821348"/>
                </a:cubicBezTo>
                <a:cubicBezTo>
                  <a:pt x="2977218" y="1615257"/>
                  <a:pt x="1894399" y="2271871"/>
                  <a:pt x="761116" y="2781194"/>
                </a:cubicBezTo>
                <a:close/>
                <a:moveTo>
                  <a:pt x="360394" y="3061170"/>
                </a:moveTo>
                <a:lnTo>
                  <a:pt x="360394" y="3021374"/>
                </a:lnTo>
                <a:lnTo>
                  <a:pt x="750229" y="2858631"/>
                </a:lnTo>
                <a:cubicBezTo>
                  <a:pt x="1935673" y="2337939"/>
                  <a:pt x="3064728" y="1660037"/>
                  <a:pt x="4120570" y="830224"/>
                </a:cubicBezTo>
                <a:cubicBezTo>
                  <a:pt x="4362367" y="640178"/>
                  <a:pt x="4598925" y="443611"/>
                  <a:pt x="4829861" y="240896"/>
                </a:cubicBezTo>
                <a:lnTo>
                  <a:pt x="5096907" y="0"/>
                </a:lnTo>
                <a:lnTo>
                  <a:pt x="5140840" y="0"/>
                </a:lnTo>
                <a:lnTo>
                  <a:pt x="4849221" y="263057"/>
                </a:lnTo>
                <a:cubicBezTo>
                  <a:pt x="4617876" y="466126"/>
                  <a:pt x="4380894" y="663039"/>
                  <a:pt x="4138657" y="853420"/>
                </a:cubicBezTo>
                <a:cubicBezTo>
                  <a:pt x="2966162" y="1774886"/>
                  <a:pt x="1701921" y="2514272"/>
                  <a:pt x="373030" y="3056318"/>
                </a:cubicBezTo>
                <a:close/>
                <a:moveTo>
                  <a:pt x="360394" y="3165864"/>
                </a:moveTo>
                <a:lnTo>
                  <a:pt x="360394" y="3129943"/>
                </a:lnTo>
                <a:lnTo>
                  <a:pt x="376872" y="3123746"/>
                </a:lnTo>
                <a:cubicBezTo>
                  <a:pt x="1978919" y="2481456"/>
                  <a:pt x="3279535" y="1644043"/>
                  <a:pt x="4268537" y="863552"/>
                </a:cubicBezTo>
                <a:cubicBezTo>
                  <a:pt x="4512595" y="670952"/>
                  <a:pt x="4751288" y="471783"/>
                  <a:pt x="4984230" y="266425"/>
                </a:cubicBezTo>
                <a:lnTo>
                  <a:pt x="5278280" y="0"/>
                </a:lnTo>
                <a:lnTo>
                  <a:pt x="5319998" y="0"/>
                </a:lnTo>
                <a:lnTo>
                  <a:pt x="5002810" y="287391"/>
                </a:lnTo>
                <a:cubicBezTo>
                  <a:pt x="4769491" y="493085"/>
                  <a:pt x="4530410" y="692578"/>
                  <a:pt x="4285954" y="885492"/>
                </a:cubicBezTo>
                <a:cubicBezTo>
                  <a:pt x="3100344" y="1821100"/>
                  <a:pt x="1820487" y="2571806"/>
                  <a:pt x="473929" y="3122184"/>
                </a:cubicBezTo>
                <a:close/>
                <a:moveTo>
                  <a:pt x="360394" y="3270585"/>
                </a:moveTo>
                <a:lnTo>
                  <a:pt x="360394" y="3235343"/>
                </a:lnTo>
                <a:lnTo>
                  <a:pt x="477558" y="3191198"/>
                </a:lnTo>
                <a:cubicBezTo>
                  <a:pt x="2100466" y="2539194"/>
                  <a:pt x="3416532" y="1689095"/>
                  <a:pt x="4416671" y="896713"/>
                </a:cubicBezTo>
                <a:cubicBezTo>
                  <a:pt x="4739812" y="640695"/>
                  <a:pt x="5040840" y="383006"/>
                  <a:pt x="5319938" y="128591"/>
                </a:cubicBezTo>
                <a:lnTo>
                  <a:pt x="5456570" y="0"/>
                </a:lnTo>
                <a:lnTo>
                  <a:pt x="5495232" y="0"/>
                </a:lnTo>
                <a:lnTo>
                  <a:pt x="5337904" y="148079"/>
                </a:lnTo>
                <a:cubicBezTo>
                  <a:pt x="5058346" y="402930"/>
                  <a:pt x="4756828" y="661050"/>
                  <a:pt x="4433169" y="917480"/>
                </a:cubicBezTo>
                <a:cubicBezTo>
                  <a:pt x="3234368" y="1867230"/>
                  <a:pt x="1938950" y="2629256"/>
                  <a:pt x="574739" y="3187965"/>
                </a:cubicBezTo>
                <a:close/>
                <a:moveTo>
                  <a:pt x="360394" y="3375428"/>
                </a:moveTo>
                <a:lnTo>
                  <a:pt x="360394" y="3341029"/>
                </a:lnTo>
                <a:lnTo>
                  <a:pt x="559445" y="3266176"/>
                </a:lnTo>
                <a:cubicBezTo>
                  <a:pt x="2198587" y="2608866"/>
                  <a:pt x="3526901" y="1751774"/>
                  <a:pt x="4536000" y="952651"/>
                </a:cubicBezTo>
                <a:cubicBezTo>
                  <a:pt x="4862485" y="694136"/>
                  <a:pt x="5166712" y="433704"/>
                  <a:pt x="5448842" y="176409"/>
                </a:cubicBezTo>
                <a:lnTo>
                  <a:pt x="5636162" y="0"/>
                </a:lnTo>
                <a:lnTo>
                  <a:pt x="5672545" y="0"/>
                </a:lnTo>
                <a:lnTo>
                  <a:pt x="5465711" y="194799"/>
                </a:lnTo>
                <a:cubicBezTo>
                  <a:pt x="5183146" y="452505"/>
                  <a:pt x="4878460" y="713343"/>
                  <a:pt x="4551492" y="972246"/>
                </a:cubicBezTo>
                <a:cubicBezTo>
                  <a:pt x="3340822" y="1930860"/>
                  <a:pt x="2031803" y="2699765"/>
                  <a:pt x="652540" y="3263141"/>
                </a:cubicBezTo>
                <a:close/>
                <a:moveTo>
                  <a:pt x="360394" y="3480333"/>
                </a:moveTo>
                <a:lnTo>
                  <a:pt x="360394" y="3448661"/>
                </a:lnTo>
                <a:lnTo>
                  <a:pt x="947688" y="3214814"/>
                </a:lnTo>
                <a:cubicBezTo>
                  <a:pt x="2467446" y="2568970"/>
                  <a:pt x="3708824" y="1759137"/>
                  <a:pt x="4665461" y="1000884"/>
                </a:cubicBezTo>
                <a:cubicBezTo>
                  <a:pt x="4995278" y="739461"/>
                  <a:pt x="5302530" y="476102"/>
                  <a:pt x="5587400" y="215917"/>
                </a:cubicBezTo>
                <a:lnTo>
                  <a:pt x="5816300" y="0"/>
                </a:lnTo>
                <a:lnTo>
                  <a:pt x="5850507" y="0"/>
                </a:lnTo>
                <a:lnTo>
                  <a:pt x="5603281" y="233210"/>
                </a:lnTo>
                <a:cubicBezTo>
                  <a:pt x="5317997" y="493779"/>
                  <a:pt x="5010308" y="757519"/>
                  <a:pt x="4680031" y="1019307"/>
                </a:cubicBezTo>
                <a:cubicBezTo>
                  <a:pt x="3457125" y="1988620"/>
                  <a:pt x="2133753" y="2765915"/>
                  <a:pt x="738471" y="3335203"/>
                </a:cubicBezTo>
                <a:close/>
                <a:moveTo>
                  <a:pt x="360394" y="3585125"/>
                </a:moveTo>
                <a:lnTo>
                  <a:pt x="360394" y="3555926"/>
                </a:lnTo>
                <a:lnTo>
                  <a:pt x="366740" y="3553737"/>
                </a:lnTo>
                <a:cubicBezTo>
                  <a:pt x="2217324" y="2865652"/>
                  <a:pt x="3699320" y="1919503"/>
                  <a:pt x="4804468" y="1041498"/>
                </a:cubicBezTo>
                <a:cubicBezTo>
                  <a:pt x="5137630" y="776801"/>
                  <a:pt x="5447757" y="510362"/>
                  <a:pt x="5735100" y="247298"/>
                </a:cubicBezTo>
                <a:lnTo>
                  <a:pt x="5996632" y="0"/>
                </a:lnTo>
                <a:lnTo>
                  <a:pt x="6028670" y="0"/>
                </a:lnTo>
                <a:lnTo>
                  <a:pt x="5750015" y="263488"/>
                </a:lnTo>
                <a:cubicBezTo>
                  <a:pt x="5462276" y="526914"/>
                  <a:pt x="5151726" y="793710"/>
                  <a:pt x="4818117" y="1058748"/>
                </a:cubicBezTo>
                <a:cubicBezTo>
                  <a:pt x="3582388" y="2040445"/>
                  <a:pt x="2244078" y="2827621"/>
                  <a:pt x="831912" y="3404068"/>
                </a:cubicBezTo>
                <a:close/>
                <a:moveTo>
                  <a:pt x="360394" y="3689441"/>
                </a:moveTo>
                <a:lnTo>
                  <a:pt x="360394" y="3667834"/>
                </a:lnTo>
                <a:lnTo>
                  <a:pt x="563157" y="3593631"/>
                </a:lnTo>
                <a:cubicBezTo>
                  <a:pt x="2946509" y="2687090"/>
                  <a:pt x="4785879" y="1324377"/>
                  <a:pt x="6106069" y="69475"/>
                </a:cubicBezTo>
                <a:lnTo>
                  <a:pt x="6177005" y="0"/>
                </a:lnTo>
                <a:lnTo>
                  <a:pt x="6205722" y="0"/>
                </a:lnTo>
                <a:lnTo>
                  <a:pt x="6119999" y="83952"/>
                </a:lnTo>
                <a:cubicBezTo>
                  <a:pt x="4797970" y="1340514"/>
                  <a:pt x="2956149" y="2705031"/>
                  <a:pt x="569877" y="3612771"/>
                </a:cubicBezTo>
                <a:close/>
                <a:moveTo>
                  <a:pt x="0" y="3813518"/>
                </a:moveTo>
                <a:lnTo>
                  <a:pt x="0" y="3792148"/>
                </a:lnTo>
                <a:lnTo>
                  <a:pt x="62103" y="3771900"/>
                </a:lnTo>
                <a:lnTo>
                  <a:pt x="127633" y="3771900"/>
                </a:lnTo>
                <a:close/>
                <a:moveTo>
                  <a:pt x="0" y="3917230"/>
                </a:moveTo>
                <a:lnTo>
                  <a:pt x="0" y="3885787"/>
                </a:lnTo>
                <a:lnTo>
                  <a:pt x="317612" y="3781087"/>
                </a:lnTo>
                <a:lnTo>
                  <a:pt x="341584" y="3771900"/>
                </a:lnTo>
                <a:lnTo>
                  <a:pt x="360394" y="3771900"/>
                </a:lnTo>
                <a:lnTo>
                  <a:pt x="360394" y="3764691"/>
                </a:lnTo>
                <a:lnTo>
                  <a:pt x="1061651" y="3495940"/>
                </a:lnTo>
                <a:cubicBezTo>
                  <a:pt x="2751534" y="2799918"/>
                  <a:pt x="4117806" y="1901626"/>
                  <a:pt x="5157093" y="1062851"/>
                </a:cubicBezTo>
                <a:cubicBezTo>
                  <a:pt x="5478149" y="803741"/>
                  <a:pt x="5777166" y="543333"/>
                  <a:pt x="6053777" y="287466"/>
                </a:cubicBezTo>
                <a:lnTo>
                  <a:pt x="6355172" y="0"/>
                </a:lnTo>
                <a:lnTo>
                  <a:pt x="6382781" y="0"/>
                </a:lnTo>
                <a:lnTo>
                  <a:pt x="6066706" y="301463"/>
                </a:lnTo>
                <a:cubicBezTo>
                  <a:pt x="5789796" y="557606"/>
                  <a:pt x="5490460" y="818291"/>
                  <a:pt x="5169069" y="1077673"/>
                </a:cubicBezTo>
                <a:cubicBezTo>
                  <a:pt x="3723981" y="2243909"/>
                  <a:pt x="2136787" y="3146701"/>
                  <a:pt x="451369" y="3761096"/>
                </a:cubicBezTo>
                <a:cubicBezTo>
                  <a:pt x="319694" y="3809095"/>
                  <a:pt x="187395" y="3855331"/>
                  <a:pt x="54485" y="3899802"/>
                </a:cubicBezTo>
                <a:close/>
              </a:path>
            </a:pathLst>
          </a:custGeom>
          <a:gradFill flip="none" rotWithShape="1">
            <a:gsLst>
              <a:gs pos="0">
                <a:schemeClr val="accent1">
                  <a:alpha val="10000"/>
                </a:schemeClr>
              </a:gs>
              <a:gs pos="95000">
                <a:schemeClr val="accent2">
                  <a:alpha val="10000"/>
                </a:schemeClr>
              </a:gs>
            </a:gsLst>
            <a:path path="circle">
              <a:fillToRect l="50000" t="50000" r="50000" b="50000"/>
            </a:path>
            <a:tileRect/>
          </a:gradFill>
          <a:ln w="9525" cap="flat">
            <a:noFill/>
            <a:prstDash val="solid"/>
            <a:miter/>
          </a:ln>
        </p:spPr>
        <p:txBody>
          <a:bodyPr wrap="square" rtlCol="0" anchor="ctr">
            <a:noAutofit/>
          </a:bodyPr>
          <a:lstStyle/>
          <a:p>
            <a:endParaRPr lang="en-US" dirty="0"/>
          </a:p>
        </p:txBody>
      </p:sp>
      <p:sp>
        <p:nvSpPr>
          <p:cNvPr id="45" name="Freeform: Shape 44">
            <a:extLst>
              <a:ext uri="{FF2B5EF4-FFF2-40B4-BE49-F238E27FC236}">
                <a16:creationId xmlns:a16="http://schemas.microsoft.com/office/drawing/2014/main" id="{62C28D04-CD0E-A91D-9F3A-E8A23DB57856}"/>
              </a:ext>
              <a:ext uri="{C183D7F6-B498-43B3-948B-1728B52AA6E4}">
                <adec:decorative xmlns:adec="http://schemas.microsoft.com/office/drawing/2017/decorative" val="1"/>
              </a:ext>
            </a:extLst>
          </p:cNvPr>
          <p:cNvSpPr/>
          <p:nvPr/>
        </p:nvSpPr>
        <p:spPr>
          <a:xfrm>
            <a:off x="0" y="-6896"/>
            <a:ext cx="6184844" cy="6045924"/>
          </a:xfrm>
          <a:custGeom>
            <a:avLst/>
            <a:gdLst>
              <a:gd name="connsiteX0" fmla="*/ 8222762 w 8246458"/>
              <a:gd name="connsiteY0" fmla="*/ 6897 h 6045924"/>
              <a:gd name="connsiteX1" fmla="*/ 8246458 w 8246458"/>
              <a:gd name="connsiteY1" fmla="*/ 6897 h 6045924"/>
              <a:gd name="connsiteX2" fmla="*/ 8155252 w 8246458"/>
              <a:gd name="connsiteY2" fmla="*/ 130555 h 6045924"/>
              <a:gd name="connsiteX3" fmla="*/ 7943348 w 8246458"/>
              <a:gd name="connsiteY3" fmla="*/ 405374 h 6045924"/>
              <a:gd name="connsiteX4" fmla="*/ 5169069 w 8246458"/>
              <a:gd name="connsiteY4" fmla="*/ 3206367 h 6045924"/>
              <a:gd name="connsiteX5" fmla="*/ 451369 w 8246458"/>
              <a:gd name="connsiteY5" fmla="*/ 5889790 h 6045924"/>
              <a:gd name="connsiteX6" fmla="*/ 54485 w 8246458"/>
              <a:gd name="connsiteY6" fmla="*/ 6028496 h 6045924"/>
              <a:gd name="connsiteX7" fmla="*/ 0 w 8246458"/>
              <a:gd name="connsiteY7" fmla="*/ 6045924 h 6045924"/>
              <a:gd name="connsiteX8" fmla="*/ 0 w 8246458"/>
              <a:gd name="connsiteY8" fmla="*/ 6014481 h 6045924"/>
              <a:gd name="connsiteX9" fmla="*/ 317612 w 8246458"/>
              <a:gd name="connsiteY9" fmla="*/ 5909781 h 6045924"/>
              <a:gd name="connsiteX10" fmla="*/ 5157093 w 8246458"/>
              <a:gd name="connsiteY10" fmla="*/ 3191545 h 6045924"/>
              <a:gd name="connsiteX11" fmla="*/ 7928359 w 8246458"/>
              <a:gd name="connsiteY11" fmla="*/ 393567 h 6045924"/>
              <a:gd name="connsiteX12" fmla="*/ 8139954 w 8246458"/>
              <a:gd name="connsiteY12" fmla="*/ 119162 h 6045924"/>
              <a:gd name="connsiteX13" fmla="*/ 8055627 w 8246458"/>
              <a:gd name="connsiteY13" fmla="*/ 6897 h 6045924"/>
              <a:gd name="connsiteX14" fmla="*/ 8081088 w 8246458"/>
              <a:gd name="connsiteY14" fmla="*/ 6897 h 6045924"/>
              <a:gd name="connsiteX15" fmla="*/ 7943603 w 8246458"/>
              <a:gd name="connsiteY15" fmla="*/ 189407 h 6045924"/>
              <a:gd name="connsiteX16" fmla="*/ 196035 w 8246458"/>
              <a:gd name="connsiteY16" fmla="*/ 5878290 h 6045924"/>
              <a:gd name="connsiteX17" fmla="*/ 0 w 8246458"/>
              <a:gd name="connsiteY17" fmla="*/ 5942212 h 6045924"/>
              <a:gd name="connsiteX18" fmla="*/ 0 w 8246458"/>
              <a:gd name="connsiteY18" fmla="*/ 5920842 h 6045924"/>
              <a:gd name="connsiteX19" fmla="*/ 189771 w 8246458"/>
              <a:gd name="connsiteY19" fmla="*/ 5858969 h 6045924"/>
              <a:gd name="connsiteX20" fmla="*/ 7927056 w 8246458"/>
              <a:gd name="connsiteY20" fmla="*/ 177603 h 6045924"/>
              <a:gd name="connsiteX21" fmla="*/ 7888359 w 8246458"/>
              <a:gd name="connsiteY21" fmla="*/ 6897 h 6045924"/>
              <a:gd name="connsiteX22" fmla="*/ 7916022 w 8246458"/>
              <a:gd name="connsiteY22" fmla="*/ 6897 h 6045924"/>
              <a:gd name="connsiteX23" fmla="*/ 7730505 w 8246458"/>
              <a:gd name="connsiteY23" fmla="*/ 250751 h 6045924"/>
              <a:gd name="connsiteX24" fmla="*/ 4818117 w 8246458"/>
              <a:gd name="connsiteY24" fmla="*/ 3187442 h 6045924"/>
              <a:gd name="connsiteX25" fmla="*/ 222259 w 8246458"/>
              <a:gd name="connsiteY25" fmla="*/ 5766861 h 6045924"/>
              <a:gd name="connsiteX26" fmla="*/ 0 w 8246458"/>
              <a:gd name="connsiteY26" fmla="*/ 5843612 h 6045924"/>
              <a:gd name="connsiteX27" fmla="*/ 0 w 8246458"/>
              <a:gd name="connsiteY27" fmla="*/ 5808917 h 6045924"/>
              <a:gd name="connsiteX28" fmla="*/ 366740 w 8246458"/>
              <a:gd name="connsiteY28" fmla="*/ 5682431 h 6045924"/>
              <a:gd name="connsiteX29" fmla="*/ 4804468 w 8246458"/>
              <a:gd name="connsiteY29" fmla="*/ 3170192 h 6045924"/>
              <a:gd name="connsiteX30" fmla="*/ 7712768 w 8246458"/>
              <a:gd name="connsiteY30" fmla="*/ 237688 h 6045924"/>
              <a:gd name="connsiteX31" fmla="*/ 7719848 w 8246458"/>
              <a:gd name="connsiteY31" fmla="*/ 6897 h 6045924"/>
              <a:gd name="connsiteX32" fmla="*/ 7749412 w 8246458"/>
              <a:gd name="connsiteY32" fmla="*/ 6897 h 6045924"/>
              <a:gd name="connsiteX33" fmla="*/ 7570820 w 8246458"/>
              <a:gd name="connsiteY33" fmla="*/ 240639 h 6045924"/>
              <a:gd name="connsiteX34" fmla="*/ 4680031 w 8246458"/>
              <a:gd name="connsiteY34" fmla="*/ 3148001 h 6045924"/>
              <a:gd name="connsiteX35" fmla="*/ 136174 w 8246458"/>
              <a:gd name="connsiteY35" fmla="*/ 5695096 h 6045924"/>
              <a:gd name="connsiteX36" fmla="*/ 0 w 8246458"/>
              <a:gd name="connsiteY36" fmla="*/ 5742118 h 6045924"/>
              <a:gd name="connsiteX37" fmla="*/ 0 w 8246458"/>
              <a:gd name="connsiteY37" fmla="*/ 5705989 h 6045924"/>
              <a:gd name="connsiteX38" fmla="*/ 279338 w 8246458"/>
              <a:gd name="connsiteY38" fmla="*/ 5609630 h 6045924"/>
              <a:gd name="connsiteX39" fmla="*/ 4665461 w 8246458"/>
              <a:gd name="connsiteY39" fmla="*/ 3129578 h 6045924"/>
              <a:gd name="connsiteX40" fmla="*/ 7551936 w 8246458"/>
              <a:gd name="connsiteY40" fmla="*/ 226657 h 6045924"/>
              <a:gd name="connsiteX41" fmla="*/ 7551936 w 8246458"/>
              <a:gd name="connsiteY41" fmla="*/ 6897 h 6045924"/>
              <a:gd name="connsiteX42" fmla="*/ 7583314 w 8246458"/>
              <a:gd name="connsiteY42" fmla="*/ 6897 h 6045924"/>
              <a:gd name="connsiteX43" fmla="*/ 7415801 w 8246458"/>
              <a:gd name="connsiteY43" fmla="*/ 225476 h 6045924"/>
              <a:gd name="connsiteX44" fmla="*/ 4551492 w 8246458"/>
              <a:gd name="connsiteY44" fmla="*/ 3100940 h 6045924"/>
              <a:gd name="connsiteX45" fmla="*/ 57209 w 8246458"/>
              <a:gd name="connsiteY45" fmla="*/ 5620652 h 6045924"/>
              <a:gd name="connsiteX46" fmla="*/ 0 w 8246458"/>
              <a:gd name="connsiteY46" fmla="*/ 5640437 h 6045924"/>
              <a:gd name="connsiteX47" fmla="*/ 0 w 8246458"/>
              <a:gd name="connsiteY47" fmla="*/ 5605250 h 6045924"/>
              <a:gd name="connsiteX48" fmla="*/ 559445 w 8246458"/>
              <a:gd name="connsiteY48" fmla="*/ 5394870 h 6045924"/>
              <a:gd name="connsiteX49" fmla="*/ 4536000 w 8246458"/>
              <a:gd name="connsiteY49" fmla="*/ 3081345 h 6045924"/>
              <a:gd name="connsiteX50" fmla="*/ 7395793 w 8246458"/>
              <a:gd name="connsiteY50" fmla="*/ 210624 h 6045924"/>
              <a:gd name="connsiteX51" fmla="*/ 7384806 w 8246458"/>
              <a:gd name="connsiteY51" fmla="*/ 6897 h 6045924"/>
              <a:gd name="connsiteX52" fmla="*/ 7418134 w 8246458"/>
              <a:gd name="connsiteY52" fmla="*/ 6897 h 6045924"/>
              <a:gd name="connsiteX53" fmla="*/ 7265869 w 8246458"/>
              <a:gd name="connsiteY53" fmla="*/ 205219 h 6045924"/>
              <a:gd name="connsiteX54" fmla="*/ 4433169 w 8246458"/>
              <a:gd name="connsiteY54" fmla="*/ 3046174 h 6045924"/>
              <a:gd name="connsiteX55" fmla="*/ 574739 w 8246458"/>
              <a:gd name="connsiteY55" fmla="*/ 5316659 h 6045924"/>
              <a:gd name="connsiteX56" fmla="*/ 0 w 8246458"/>
              <a:gd name="connsiteY56" fmla="*/ 5538195 h 6045924"/>
              <a:gd name="connsiteX57" fmla="*/ 0 w 8246458"/>
              <a:gd name="connsiteY57" fmla="*/ 5499826 h 6045924"/>
              <a:gd name="connsiteX58" fmla="*/ 477558 w 8246458"/>
              <a:gd name="connsiteY58" fmla="*/ 5319892 h 6045924"/>
              <a:gd name="connsiteX59" fmla="*/ 4416671 w 8246458"/>
              <a:gd name="connsiteY59" fmla="*/ 3025407 h 6045924"/>
              <a:gd name="connsiteX60" fmla="*/ 7244609 w 8246458"/>
              <a:gd name="connsiteY60" fmla="*/ 189483 h 6045924"/>
              <a:gd name="connsiteX61" fmla="*/ 7216828 w 8246458"/>
              <a:gd name="connsiteY61" fmla="*/ 6897 h 6045924"/>
              <a:gd name="connsiteX62" fmla="*/ 7252013 w 8246458"/>
              <a:gd name="connsiteY62" fmla="*/ 6897 h 6045924"/>
              <a:gd name="connsiteX63" fmla="*/ 7141497 w 8246458"/>
              <a:gd name="connsiteY63" fmla="*/ 151186 h 6045924"/>
              <a:gd name="connsiteX64" fmla="*/ 6936719 w 8246458"/>
              <a:gd name="connsiteY64" fmla="*/ 407636 h 6045924"/>
              <a:gd name="connsiteX65" fmla="*/ 4285954 w 8246458"/>
              <a:gd name="connsiteY65" fmla="*/ 3014186 h 6045924"/>
              <a:gd name="connsiteX66" fmla="*/ 473929 w 8246458"/>
              <a:gd name="connsiteY66" fmla="*/ 5250878 h 6045924"/>
              <a:gd name="connsiteX67" fmla="*/ 0 w 8246458"/>
              <a:gd name="connsiteY67" fmla="*/ 5433212 h 6045924"/>
              <a:gd name="connsiteX68" fmla="*/ 0 w 8246458"/>
              <a:gd name="connsiteY68" fmla="*/ 5394161 h 6045924"/>
              <a:gd name="connsiteX69" fmla="*/ 376872 w 8246458"/>
              <a:gd name="connsiteY69" fmla="*/ 5252440 h 6045924"/>
              <a:gd name="connsiteX70" fmla="*/ 4268537 w 8246458"/>
              <a:gd name="connsiteY70" fmla="*/ 2992246 h 6045924"/>
              <a:gd name="connsiteX71" fmla="*/ 6914947 w 8246458"/>
              <a:gd name="connsiteY71" fmla="*/ 389966 h 6045924"/>
              <a:gd name="connsiteX72" fmla="*/ 6915114 w 8246458"/>
              <a:gd name="connsiteY72" fmla="*/ 389966 h 6045924"/>
              <a:gd name="connsiteX73" fmla="*/ 7119438 w 8246458"/>
              <a:gd name="connsiteY73" fmla="*/ 134055 h 6045924"/>
              <a:gd name="connsiteX74" fmla="*/ 7048868 w 8246458"/>
              <a:gd name="connsiteY74" fmla="*/ 6897 h 6045924"/>
              <a:gd name="connsiteX75" fmla="*/ 7086008 w 8246458"/>
              <a:gd name="connsiteY75" fmla="*/ 6897 h 6045924"/>
              <a:gd name="connsiteX76" fmla="*/ 6980856 w 8246458"/>
              <a:gd name="connsiteY76" fmla="*/ 143783 h 6045924"/>
              <a:gd name="connsiteX77" fmla="*/ 6768822 w 8246458"/>
              <a:gd name="connsiteY77" fmla="*/ 408054 h 6045924"/>
              <a:gd name="connsiteX78" fmla="*/ 4138657 w 8246458"/>
              <a:gd name="connsiteY78" fmla="*/ 2982114 h 6045924"/>
              <a:gd name="connsiteX79" fmla="*/ 373030 w 8246458"/>
              <a:gd name="connsiteY79" fmla="*/ 5185012 h 6045924"/>
              <a:gd name="connsiteX80" fmla="*/ 0 w 8246458"/>
              <a:gd name="connsiteY80" fmla="*/ 5328251 h 6045924"/>
              <a:gd name="connsiteX81" fmla="*/ 0 w 8246458"/>
              <a:gd name="connsiteY81" fmla="*/ 5289617 h 6045924"/>
              <a:gd name="connsiteX82" fmla="*/ 238778 w 8246458"/>
              <a:gd name="connsiteY82" fmla="*/ 5200839 h 6045924"/>
              <a:gd name="connsiteX83" fmla="*/ 4120570 w 8246458"/>
              <a:gd name="connsiteY83" fmla="*/ 2958918 h 6045924"/>
              <a:gd name="connsiteX84" fmla="*/ 6746128 w 8246458"/>
              <a:gd name="connsiteY84" fmla="*/ 389297 h 6045924"/>
              <a:gd name="connsiteX85" fmla="*/ 6746045 w 8246458"/>
              <a:gd name="connsiteY85" fmla="*/ 389380 h 6045924"/>
              <a:gd name="connsiteX86" fmla="*/ 6957594 w 8246458"/>
              <a:gd name="connsiteY86" fmla="*/ 125710 h 6045924"/>
              <a:gd name="connsiteX87" fmla="*/ 6881107 w 8246458"/>
              <a:gd name="connsiteY87" fmla="*/ 6897 h 6045924"/>
              <a:gd name="connsiteX88" fmla="*/ 6920068 w 8246458"/>
              <a:gd name="connsiteY88" fmla="*/ 6897 h 6045924"/>
              <a:gd name="connsiteX89" fmla="*/ 6843047 w 8246458"/>
              <a:gd name="connsiteY89" fmla="*/ 107185 h 6045924"/>
              <a:gd name="connsiteX90" fmla="*/ 3991611 w 8246458"/>
              <a:gd name="connsiteY90" fmla="*/ 2950042 h 6045924"/>
              <a:gd name="connsiteX91" fmla="*/ 272387 w 8246458"/>
              <a:gd name="connsiteY91" fmla="*/ 5119123 h 6045924"/>
              <a:gd name="connsiteX92" fmla="*/ 0 w 8246458"/>
              <a:gd name="connsiteY92" fmla="*/ 5223518 h 6045924"/>
              <a:gd name="connsiteX93" fmla="*/ 0 w 8246458"/>
              <a:gd name="connsiteY93" fmla="*/ 5198650 h 6045924"/>
              <a:gd name="connsiteX94" fmla="*/ 147235 w 8246458"/>
              <a:gd name="connsiteY94" fmla="*/ 5143690 h 6045924"/>
              <a:gd name="connsiteX95" fmla="*/ 3972435 w 8246458"/>
              <a:gd name="connsiteY95" fmla="*/ 2925757 h 6045924"/>
              <a:gd name="connsiteX96" fmla="*/ 3972519 w 8246458"/>
              <a:gd name="connsiteY96" fmla="*/ 2925673 h 6045924"/>
              <a:gd name="connsiteX97" fmla="*/ 6818169 w 8246458"/>
              <a:gd name="connsiteY97" fmla="*/ 88839 h 6045924"/>
              <a:gd name="connsiteX98" fmla="*/ 6714610 w 8246458"/>
              <a:gd name="connsiteY98" fmla="*/ 6897 h 6045924"/>
              <a:gd name="connsiteX99" fmla="*/ 6755495 w 8246458"/>
              <a:gd name="connsiteY99" fmla="*/ 6897 h 6045924"/>
              <a:gd name="connsiteX100" fmla="*/ 6687011 w 8246458"/>
              <a:gd name="connsiteY100" fmla="*/ 95825 h 6045924"/>
              <a:gd name="connsiteX101" fmla="*/ 3844314 w 8246458"/>
              <a:gd name="connsiteY101" fmla="*/ 2918137 h 6045924"/>
              <a:gd name="connsiteX102" fmla="*/ 171516 w 8246458"/>
              <a:gd name="connsiteY102" fmla="*/ 5053342 h 6045924"/>
              <a:gd name="connsiteX103" fmla="*/ 0 w 8246458"/>
              <a:gd name="connsiteY103" fmla="*/ 5118940 h 6045924"/>
              <a:gd name="connsiteX104" fmla="*/ 0 w 8246458"/>
              <a:gd name="connsiteY104" fmla="*/ 5093256 h 6045924"/>
              <a:gd name="connsiteX105" fmla="*/ 46704 w 8246458"/>
              <a:gd name="connsiteY105" fmla="*/ 5075860 h 6045924"/>
              <a:gd name="connsiteX106" fmla="*/ 3824383 w 8246458"/>
              <a:gd name="connsiteY106" fmla="*/ 2892513 h 6045924"/>
              <a:gd name="connsiteX107" fmla="*/ 3824300 w 8246458"/>
              <a:gd name="connsiteY107" fmla="*/ 2892597 h 6045924"/>
              <a:gd name="connsiteX108" fmla="*/ 6660898 w 8246458"/>
              <a:gd name="connsiteY108" fmla="*/ 76636 h 6045924"/>
              <a:gd name="connsiteX109" fmla="*/ 6545935 w 8246458"/>
              <a:gd name="connsiteY109" fmla="*/ 6897 h 6045924"/>
              <a:gd name="connsiteX110" fmla="*/ 6588881 w 8246458"/>
              <a:gd name="connsiteY110" fmla="*/ 6897 h 6045924"/>
              <a:gd name="connsiteX111" fmla="*/ 6489327 w 8246458"/>
              <a:gd name="connsiteY111" fmla="*/ 134651 h 6045924"/>
              <a:gd name="connsiteX112" fmla="*/ 6265382 w 8246458"/>
              <a:gd name="connsiteY112" fmla="*/ 409142 h 6045924"/>
              <a:gd name="connsiteX113" fmla="*/ 3697016 w 8246458"/>
              <a:gd name="connsiteY113" fmla="*/ 2885981 h 6045924"/>
              <a:gd name="connsiteX114" fmla="*/ 70706 w 8246458"/>
              <a:gd name="connsiteY114" fmla="*/ 4987369 h 6045924"/>
              <a:gd name="connsiteX115" fmla="*/ 0 w 8246458"/>
              <a:gd name="connsiteY115" fmla="*/ 5014357 h 6045924"/>
              <a:gd name="connsiteX116" fmla="*/ 0 w 8246458"/>
              <a:gd name="connsiteY116" fmla="*/ 4982880 h 6045924"/>
              <a:gd name="connsiteX117" fmla="*/ 204790 w 8246458"/>
              <a:gd name="connsiteY117" fmla="*/ 4902604 h 6045924"/>
              <a:gd name="connsiteX118" fmla="*/ 3676250 w 8246458"/>
              <a:gd name="connsiteY118" fmla="*/ 2859268 h 6045924"/>
              <a:gd name="connsiteX119" fmla="*/ 6239423 w 8246458"/>
              <a:gd name="connsiteY119" fmla="*/ 387455 h 6045924"/>
              <a:gd name="connsiteX120" fmla="*/ 6239423 w 8246458"/>
              <a:gd name="connsiteY120" fmla="*/ 387370 h 6045924"/>
              <a:gd name="connsiteX121" fmla="*/ 6462757 w 8246458"/>
              <a:gd name="connsiteY121" fmla="*/ 113633 h 6045924"/>
              <a:gd name="connsiteX122" fmla="*/ 6379380 w 8246458"/>
              <a:gd name="connsiteY122" fmla="*/ 6897 h 6045924"/>
              <a:gd name="connsiteX123" fmla="*/ 6424626 w 8246458"/>
              <a:gd name="connsiteY123" fmla="*/ 6897 h 6045924"/>
              <a:gd name="connsiteX124" fmla="*/ 6324107 w 8246458"/>
              <a:gd name="connsiteY124" fmla="*/ 133762 h 6045924"/>
              <a:gd name="connsiteX125" fmla="*/ 6097653 w 8246458"/>
              <a:gd name="connsiteY125" fmla="*/ 409645 h 6045924"/>
              <a:gd name="connsiteX126" fmla="*/ 3549803 w 8246458"/>
              <a:gd name="connsiteY126" fmla="*/ 2854077 h 6045924"/>
              <a:gd name="connsiteX127" fmla="*/ 505693 w 8246458"/>
              <a:gd name="connsiteY127" fmla="*/ 4692318 h 6045924"/>
              <a:gd name="connsiteX128" fmla="*/ 0 w 8246458"/>
              <a:gd name="connsiteY128" fmla="*/ 4908795 h 6045924"/>
              <a:gd name="connsiteX129" fmla="*/ 0 w 8246458"/>
              <a:gd name="connsiteY129" fmla="*/ 4875374 h 6045924"/>
              <a:gd name="connsiteX130" fmla="*/ 393971 w 8246458"/>
              <a:gd name="connsiteY130" fmla="*/ 4710090 h 6045924"/>
              <a:gd name="connsiteX131" fmla="*/ 3528282 w 8246458"/>
              <a:gd name="connsiteY131" fmla="*/ 2826024 h 6045924"/>
              <a:gd name="connsiteX132" fmla="*/ 6070604 w 8246458"/>
              <a:gd name="connsiteY132" fmla="*/ 386868 h 6045924"/>
              <a:gd name="connsiteX133" fmla="*/ 6070520 w 8246458"/>
              <a:gd name="connsiteY133" fmla="*/ 386784 h 6045924"/>
              <a:gd name="connsiteX134" fmla="*/ 6296336 w 8246458"/>
              <a:gd name="connsiteY134" fmla="*/ 111693 h 6045924"/>
              <a:gd name="connsiteX135" fmla="*/ 6211950 w 8246458"/>
              <a:gd name="connsiteY135" fmla="*/ 6897 h 6045924"/>
              <a:gd name="connsiteX136" fmla="*/ 6259128 w 8246458"/>
              <a:gd name="connsiteY136" fmla="*/ 6897 h 6045924"/>
              <a:gd name="connsiteX137" fmla="*/ 6158710 w 8246458"/>
              <a:gd name="connsiteY137" fmla="*/ 132910 h 6045924"/>
              <a:gd name="connsiteX138" fmla="*/ 5929839 w 8246458"/>
              <a:gd name="connsiteY138" fmla="*/ 410064 h 6045924"/>
              <a:gd name="connsiteX139" fmla="*/ 3402673 w 8246458"/>
              <a:gd name="connsiteY139" fmla="*/ 2822004 h 6045924"/>
              <a:gd name="connsiteX140" fmla="*/ 397565 w 8246458"/>
              <a:gd name="connsiteY140" fmla="*/ 4630088 h 6045924"/>
              <a:gd name="connsiteX141" fmla="*/ 0 w 8246458"/>
              <a:gd name="connsiteY141" fmla="*/ 4799853 h 6045924"/>
              <a:gd name="connsiteX142" fmla="*/ 0 w 8246458"/>
              <a:gd name="connsiteY142" fmla="*/ 4765625 h 6045924"/>
              <a:gd name="connsiteX143" fmla="*/ 285905 w 8246458"/>
              <a:gd name="connsiteY143" fmla="*/ 4645995 h 6045924"/>
              <a:gd name="connsiteX144" fmla="*/ 3380147 w 8246458"/>
              <a:gd name="connsiteY144" fmla="*/ 2792780 h 6045924"/>
              <a:gd name="connsiteX145" fmla="*/ 5901704 w 8246458"/>
              <a:gd name="connsiteY145" fmla="*/ 386198 h 6045924"/>
              <a:gd name="connsiteX146" fmla="*/ 5901620 w 8246458"/>
              <a:gd name="connsiteY146" fmla="*/ 386282 h 6045924"/>
              <a:gd name="connsiteX147" fmla="*/ 6129817 w 8246458"/>
              <a:gd name="connsiteY147" fmla="*/ 109955 h 6045924"/>
              <a:gd name="connsiteX148" fmla="*/ 6043881 w 8246458"/>
              <a:gd name="connsiteY148" fmla="*/ 6897 h 6045924"/>
              <a:gd name="connsiteX149" fmla="*/ 6092554 w 8246458"/>
              <a:gd name="connsiteY149" fmla="*/ 6897 h 6045924"/>
              <a:gd name="connsiteX150" fmla="*/ 6077278 w 8246458"/>
              <a:gd name="connsiteY150" fmla="*/ 26541 h 6045924"/>
              <a:gd name="connsiteX151" fmla="*/ 3255460 w 8246458"/>
              <a:gd name="connsiteY151" fmla="*/ 2790016 h 6045924"/>
              <a:gd name="connsiteX152" fmla="*/ 289365 w 8246458"/>
              <a:gd name="connsiteY152" fmla="*/ 4568060 h 6045924"/>
              <a:gd name="connsiteX153" fmla="*/ 0 w 8246458"/>
              <a:gd name="connsiteY153" fmla="*/ 4691296 h 6045924"/>
              <a:gd name="connsiteX154" fmla="*/ 0 w 8246458"/>
              <a:gd name="connsiteY154" fmla="*/ 4656793 h 6045924"/>
              <a:gd name="connsiteX155" fmla="*/ 476787 w 8246458"/>
              <a:gd name="connsiteY155" fmla="*/ 4445571 h 6045924"/>
              <a:gd name="connsiteX156" fmla="*/ 3232096 w 8246458"/>
              <a:gd name="connsiteY156" fmla="*/ 2759534 h 6045924"/>
              <a:gd name="connsiteX157" fmla="*/ 3232096 w 8246458"/>
              <a:gd name="connsiteY157" fmla="*/ 2759451 h 6045924"/>
              <a:gd name="connsiteX158" fmla="*/ 5842457 w 8246458"/>
              <a:gd name="connsiteY158" fmla="*/ 254769 h 6045924"/>
              <a:gd name="connsiteX159" fmla="*/ 5877009 w 8246458"/>
              <a:gd name="connsiteY159" fmla="*/ 6897 h 6045924"/>
              <a:gd name="connsiteX160" fmla="*/ 5927909 w 8246458"/>
              <a:gd name="connsiteY160" fmla="*/ 6897 h 6045924"/>
              <a:gd name="connsiteX161" fmla="*/ 5920897 w 8246458"/>
              <a:gd name="connsiteY161" fmla="*/ 15889 h 6045924"/>
              <a:gd name="connsiteX162" fmla="*/ 3108247 w 8246458"/>
              <a:gd name="connsiteY162" fmla="*/ 2758028 h 6045924"/>
              <a:gd name="connsiteX163" fmla="*/ 181165 w 8246458"/>
              <a:gd name="connsiteY163" fmla="*/ 4505913 h 6045924"/>
              <a:gd name="connsiteX164" fmla="*/ 0 w 8246458"/>
              <a:gd name="connsiteY164" fmla="*/ 4582863 h 6045924"/>
              <a:gd name="connsiteX165" fmla="*/ 0 w 8246458"/>
              <a:gd name="connsiteY165" fmla="*/ 4544874 h 6045924"/>
              <a:gd name="connsiteX166" fmla="*/ 367035 w 8246458"/>
              <a:gd name="connsiteY166" fmla="*/ 4382659 h 6045924"/>
              <a:gd name="connsiteX167" fmla="*/ 3084045 w 8246458"/>
              <a:gd name="connsiteY167" fmla="*/ 2726290 h 6045924"/>
              <a:gd name="connsiteX168" fmla="*/ 3084130 w 8246458"/>
              <a:gd name="connsiteY168" fmla="*/ 2726374 h 6045924"/>
              <a:gd name="connsiteX169" fmla="*/ 5686180 w 8246458"/>
              <a:gd name="connsiteY169" fmla="*/ 240984 h 6045924"/>
              <a:gd name="connsiteX170" fmla="*/ 5709847 w 8246458"/>
              <a:gd name="connsiteY170" fmla="*/ 6897 h 6045924"/>
              <a:gd name="connsiteX171" fmla="*/ 5762822 w 8246458"/>
              <a:gd name="connsiteY171" fmla="*/ 6897 h 6045924"/>
              <a:gd name="connsiteX172" fmla="*/ 5662136 w 8246458"/>
              <a:gd name="connsiteY172" fmla="*/ 131088 h 6045924"/>
              <a:gd name="connsiteX173" fmla="*/ 5426483 w 8246458"/>
              <a:gd name="connsiteY173" fmla="*/ 411236 h 6045924"/>
              <a:gd name="connsiteX174" fmla="*/ 2961033 w 8246458"/>
              <a:gd name="connsiteY174" fmla="*/ 2725955 h 6045924"/>
              <a:gd name="connsiteX175" fmla="*/ 73082 w 8246458"/>
              <a:gd name="connsiteY175" fmla="*/ 4443766 h 6045924"/>
              <a:gd name="connsiteX176" fmla="*/ 0 w 8246458"/>
              <a:gd name="connsiteY176" fmla="*/ 4474722 h 6045924"/>
              <a:gd name="connsiteX177" fmla="*/ 0 w 8246458"/>
              <a:gd name="connsiteY177" fmla="*/ 4433138 h 6045924"/>
              <a:gd name="connsiteX178" fmla="*/ 257318 w 8246458"/>
              <a:gd name="connsiteY178" fmla="*/ 4319694 h 6045924"/>
              <a:gd name="connsiteX179" fmla="*/ 2935994 w 8246458"/>
              <a:gd name="connsiteY179" fmla="*/ 2693046 h 6045924"/>
              <a:gd name="connsiteX180" fmla="*/ 2936079 w 8246458"/>
              <a:gd name="connsiteY180" fmla="*/ 2693046 h 6045924"/>
              <a:gd name="connsiteX181" fmla="*/ 5529765 w 8246458"/>
              <a:gd name="connsiteY181" fmla="*/ 227083 h 6045924"/>
              <a:gd name="connsiteX182" fmla="*/ 5542142 w 8246458"/>
              <a:gd name="connsiteY182" fmla="*/ 6897 h 6045924"/>
              <a:gd name="connsiteX183" fmla="*/ 5597415 w 8246458"/>
              <a:gd name="connsiteY183" fmla="*/ 6897 h 6045924"/>
              <a:gd name="connsiteX184" fmla="*/ 5496339 w 8246458"/>
              <a:gd name="connsiteY184" fmla="*/ 130852 h 6045924"/>
              <a:gd name="connsiteX185" fmla="*/ 5258585 w 8246458"/>
              <a:gd name="connsiteY185" fmla="*/ 411739 h 6045924"/>
              <a:gd name="connsiteX186" fmla="*/ 2813736 w 8246458"/>
              <a:gd name="connsiteY186" fmla="*/ 2693968 h 6045924"/>
              <a:gd name="connsiteX187" fmla="*/ 457410 w 8246458"/>
              <a:gd name="connsiteY187" fmla="*/ 4150485 h 6045924"/>
              <a:gd name="connsiteX188" fmla="*/ 0 w 8246458"/>
              <a:gd name="connsiteY188" fmla="*/ 4365184 h 6045924"/>
              <a:gd name="connsiteX189" fmla="*/ 0 w 8246458"/>
              <a:gd name="connsiteY189" fmla="*/ 4321664 h 6045924"/>
              <a:gd name="connsiteX190" fmla="*/ 147584 w 8246458"/>
              <a:gd name="connsiteY190" fmla="*/ 4256765 h 6045924"/>
              <a:gd name="connsiteX191" fmla="*/ 2787944 w 8246458"/>
              <a:gd name="connsiteY191" fmla="*/ 2659802 h 6045924"/>
              <a:gd name="connsiteX192" fmla="*/ 5226262 w 8246458"/>
              <a:gd name="connsiteY192" fmla="*/ 383686 h 6045924"/>
              <a:gd name="connsiteX193" fmla="*/ 5226179 w 8246458"/>
              <a:gd name="connsiteY193" fmla="*/ 383686 h 6045924"/>
              <a:gd name="connsiteX194" fmla="*/ 5463076 w 8246458"/>
              <a:gd name="connsiteY194" fmla="*/ 103845 h 6045924"/>
              <a:gd name="connsiteX195" fmla="*/ 5375035 w 8246458"/>
              <a:gd name="connsiteY195" fmla="*/ 6897 h 6045924"/>
              <a:gd name="connsiteX196" fmla="*/ 5431541 w 8246458"/>
              <a:gd name="connsiteY196" fmla="*/ 6897 h 6045924"/>
              <a:gd name="connsiteX197" fmla="*/ 5286620 w 8246458"/>
              <a:gd name="connsiteY197" fmla="*/ 183318 h 6045924"/>
              <a:gd name="connsiteX198" fmla="*/ 5090855 w 8246458"/>
              <a:gd name="connsiteY198" fmla="*/ 412157 h 6045924"/>
              <a:gd name="connsiteX199" fmla="*/ 2666606 w 8246458"/>
              <a:gd name="connsiteY199" fmla="*/ 2661979 h 6045924"/>
              <a:gd name="connsiteX200" fmla="*/ 342188 w 8246458"/>
              <a:gd name="connsiteY200" fmla="*/ 4092457 h 6045924"/>
              <a:gd name="connsiteX201" fmla="*/ 0 w 8246458"/>
              <a:gd name="connsiteY201" fmla="*/ 4252536 h 6045924"/>
              <a:gd name="connsiteX202" fmla="*/ 0 w 8246458"/>
              <a:gd name="connsiteY202" fmla="*/ 4208422 h 6045924"/>
              <a:gd name="connsiteX203" fmla="*/ 243163 w 8246458"/>
              <a:gd name="connsiteY203" fmla="*/ 4096376 h 6045924"/>
              <a:gd name="connsiteX204" fmla="*/ 2639977 w 8246458"/>
              <a:gd name="connsiteY204" fmla="*/ 2626473 h 6045924"/>
              <a:gd name="connsiteX205" fmla="*/ 2639977 w 8246458"/>
              <a:gd name="connsiteY205" fmla="*/ 2626557 h 6045924"/>
              <a:gd name="connsiteX206" fmla="*/ 5355933 w 8246458"/>
              <a:gd name="connsiteY206" fmla="*/ 30618 h 6045924"/>
              <a:gd name="connsiteX207" fmla="*/ 5207950 w 8246458"/>
              <a:gd name="connsiteY207" fmla="*/ 6897 h 6045924"/>
              <a:gd name="connsiteX208" fmla="*/ 5266213 w 8246458"/>
              <a:gd name="connsiteY208" fmla="*/ 6897 h 6045924"/>
              <a:gd name="connsiteX209" fmla="*/ 5120420 w 8246458"/>
              <a:gd name="connsiteY209" fmla="*/ 183344 h 6045924"/>
              <a:gd name="connsiteX210" fmla="*/ 4923043 w 8246458"/>
              <a:gd name="connsiteY210" fmla="*/ 412576 h 6045924"/>
              <a:gd name="connsiteX211" fmla="*/ 2519393 w 8246458"/>
              <a:gd name="connsiteY211" fmla="*/ 2629991 h 6045924"/>
              <a:gd name="connsiteX212" fmla="*/ 226883 w 8246458"/>
              <a:gd name="connsiteY212" fmla="*/ 4034508 h 6045924"/>
              <a:gd name="connsiteX213" fmla="*/ 0 w 8246458"/>
              <a:gd name="connsiteY213" fmla="*/ 4140282 h 6045924"/>
              <a:gd name="connsiteX214" fmla="*/ 0 w 8246458"/>
              <a:gd name="connsiteY214" fmla="*/ 4095747 h 6045924"/>
              <a:gd name="connsiteX215" fmla="*/ 454563 w 8246458"/>
              <a:gd name="connsiteY215" fmla="*/ 3872957 h 6045924"/>
              <a:gd name="connsiteX216" fmla="*/ 2491926 w 8246458"/>
              <a:gd name="connsiteY216" fmla="*/ 2593229 h 6045924"/>
              <a:gd name="connsiteX217" fmla="*/ 2491926 w 8246458"/>
              <a:gd name="connsiteY217" fmla="*/ 2593145 h 6045924"/>
              <a:gd name="connsiteX218" fmla="*/ 5198418 w 8246458"/>
              <a:gd name="connsiteY218" fmla="*/ 18697 h 6045924"/>
              <a:gd name="connsiteX219" fmla="*/ 5040896 w 8246458"/>
              <a:gd name="connsiteY219" fmla="*/ 6897 h 6045924"/>
              <a:gd name="connsiteX220" fmla="*/ 5100809 w 8246458"/>
              <a:gd name="connsiteY220" fmla="*/ 6897 h 6045924"/>
              <a:gd name="connsiteX221" fmla="*/ 4954000 w 8246458"/>
              <a:gd name="connsiteY221" fmla="*/ 183533 h 6045924"/>
              <a:gd name="connsiteX222" fmla="*/ 4755061 w 8246458"/>
              <a:gd name="connsiteY222" fmla="*/ 413078 h 6045924"/>
              <a:gd name="connsiteX223" fmla="*/ 2372012 w 8246458"/>
              <a:gd name="connsiteY223" fmla="*/ 2598002 h 6045924"/>
              <a:gd name="connsiteX224" fmla="*/ 111527 w 8246458"/>
              <a:gd name="connsiteY224" fmla="*/ 3976457 h 6045924"/>
              <a:gd name="connsiteX225" fmla="*/ 0 w 8246458"/>
              <a:gd name="connsiteY225" fmla="*/ 4028269 h 6045924"/>
              <a:gd name="connsiteX226" fmla="*/ 0 w 8246458"/>
              <a:gd name="connsiteY226" fmla="*/ 3979465 h 6045924"/>
              <a:gd name="connsiteX227" fmla="*/ 336752 w 8246458"/>
              <a:gd name="connsiteY227" fmla="*/ 3814959 h 6045924"/>
              <a:gd name="connsiteX228" fmla="*/ 2343874 w 8246458"/>
              <a:gd name="connsiteY228" fmla="*/ 2559985 h 6045924"/>
              <a:gd name="connsiteX229" fmla="*/ 2343792 w 8246458"/>
              <a:gd name="connsiteY229" fmla="*/ 2559985 h 6045924"/>
              <a:gd name="connsiteX230" fmla="*/ 5040754 w 8246458"/>
              <a:gd name="connsiteY230" fmla="*/ 7073 h 6045924"/>
              <a:gd name="connsiteX231" fmla="*/ 4873567 w 8246458"/>
              <a:gd name="connsiteY231" fmla="*/ 6897 h 6045924"/>
              <a:gd name="connsiteX232" fmla="*/ 4936706 w 8246458"/>
              <a:gd name="connsiteY232" fmla="*/ 6897 h 6045924"/>
              <a:gd name="connsiteX233" fmla="*/ 4922122 w 8246458"/>
              <a:gd name="connsiteY233" fmla="*/ 24839 h 6045924"/>
              <a:gd name="connsiteX234" fmla="*/ 2224882 w 8246458"/>
              <a:gd name="connsiteY234" fmla="*/ 2566014 h 6045924"/>
              <a:gd name="connsiteX235" fmla="*/ 454782 w 8246458"/>
              <a:gd name="connsiteY235" fmla="*/ 3684821 h 6045924"/>
              <a:gd name="connsiteX236" fmla="*/ 0 w 8246458"/>
              <a:gd name="connsiteY236" fmla="*/ 3916576 h 6045924"/>
              <a:gd name="connsiteX237" fmla="*/ 0 w 8246458"/>
              <a:gd name="connsiteY237" fmla="*/ 3863520 h 6045924"/>
              <a:gd name="connsiteX238" fmla="*/ 218920 w 8246458"/>
              <a:gd name="connsiteY238" fmla="*/ 3756948 h 6045924"/>
              <a:gd name="connsiteX239" fmla="*/ 2195908 w 8246458"/>
              <a:gd name="connsiteY239" fmla="*/ 2526740 h 6045924"/>
              <a:gd name="connsiteX240" fmla="*/ 4697911 w 8246458"/>
              <a:gd name="connsiteY240" fmla="*/ 214046 h 6045924"/>
              <a:gd name="connsiteX241" fmla="*/ 4706136 w 8246458"/>
              <a:gd name="connsiteY241" fmla="*/ 6897 h 6045924"/>
              <a:gd name="connsiteX242" fmla="*/ 4771683 w 8246458"/>
              <a:gd name="connsiteY242" fmla="*/ 6897 h 6045924"/>
              <a:gd name="connsiteX243" fmla="*/ 4765627 w 8246458"/>
              <a:gd name="connsiteY243" fmla="*/ 14324 h 6045924"/>
              <a:gd name="connsiteX244" fmla="*/ 2077668 w 8246458"/>
              <a:gd name="connsiteY244" fmla="*/ 2534025 h 6045924"/>
              <a:gd name="connsiteX245" fmla="*/ 332710 w 8246458"/>
              <a:gd name="connsiteY245" fmla="*/ 3631323 h 6045924"/>
              <a:gd name="connsiteX246" fmla="*/ 0 w 8246458"/>
              <a:gd name="connsiteY246" fmla="*/ 3800167 h 6045924"/>
              <a:gd name="connsiteX247" fmla="*/ 0 w 8246458"/>
              <a:gd name="connsiteY247" fmla="*/ 3747926 h 6045924"/>
              <a:gd name="connsiteX248" fmla="*/ 101134 w 8246458"/>
              <a:gd name="connsiteY248" fmla="*/ 3698868 h 6045924"/>
              <a:gd name="connsiteX249" fmla="*/ 2047857 w 8246458"/>
              <a:gd name="connsiteY249" fmla="*/ 2493412 h 6045924"/>
              <a:gd name="connsiteX250" fmla="*/ 2047941 w 8246458"/>
              <a:gd name="connsiteY250" fmla="*/ 2493495 h 6045924"/>
              <a:gd name="connsiteX251" fmla="*/ 4541309 w 8246458"/>
              <a:gd name="connsiteY251" fmla="*/ 200583 h 6045924"/>
              <a:gd name="connsiteX252" fmla="*/ 4538465 w 8246458"/>
              <a:gd name="connsiteY252" fmla="*/ 6897 h 6045924"/>
              <a:gd name="connsiteX253" fmla="*/ 4606368 w 8246458"/>
              <a:gd name="connsiteY253" fmla="*/ 6897 h 6045924"/>
              <a:gd name="connsiteX254" fmla="*/ 4424797 w 8246458"/>
              <a:gd name="connsiteY254" fmla="*/ 219560 h 6045924"/>
              <a:gd name="connsiteX255" fmla="*/ 1930287 w 8246458"/>
              <a:gd name="connsiteY255" fmla="*/ 2502121 h 6045924"/>
              <a:gd name="connsiteX256" fmla="*/ 210431 w 8246458"/>
              <a:gd name="connsiteY256" fmla="*/ 3577834 h 6045924"/>
              <a:gd name="connsiteX257" fmla="*/ 0 w 8246458"/>
              <a:gd name="connsiteY257" fmla="*/ 3684162 h 6045924"/>
              <a:gd name="connsiteX258" fmla="*/ 0 w 8246458"/>
              <a:gd name="connsiteY258" fmla="*/ 3631977 h 6045924"/>
              <a:gd name="connsiteX259" fmla="*/ 470913 w 8246458"/>
              <a:gd name="connsiteY259" fmla="*/ 3379817 h 6045924"/>
              <a:gd name="connsiteX260" fmla="*/ 1899806 w 8246458"/>
              <a:gd name="connsiteY260" fmla="*/ 2460167 h 6045924"/>
              <a:gd name="connsiteX261" fmla="*/ 4384423 w 8246458"/>
              <a:gd name="connsiteY261" fmla="*/ 187255 h 6045924"/>
              <a:gd name="connsiteX262" fmla="*/ 4370936 w 8246458"/>
              <a:gd name="connsiteY262" fmla="*/ 6897 h 6045924"/>
              <a:gd name="connsiteX263" fmla="*/ 4440846 w 8246458"/>
              <a:gd name="connsiteY263" fmla="*/ 6897 h 6045924"/>
              <a:gd name="connsiteX264" fmla="*/ 4269164 w 8246458"/>
              <a:gd name="connsiteY264" fmla="*/ 207245 h 6045924"/>
              <a:gd name="connsiteX265" fmla="*/ 1783073 w 8246458"/>
              <a:gd name="connsiteY265" fmla="*/ 2470048 h 6045924"/>
              <a:gd name="connsiteX266" fmla="*/ 88391 w 8246458"/>
              <a:gd name="connsiteY266" fmla="*/ 3524179 h 6045924"/>
              <a:gd name="connsiteX267" fmla="*/ 0 w 8246458"/>
              <a:gd name="connsiteY267" fmla="*/ 3568639 h 6045924"/>
              <a:gd name="connsiteX268" fmla="*/ 0 w 8246458"/>
              <a:gd name="connsiteY268" fmla="*/ 3511246 h 6045924"/>
              <a:gd name="connsiteX269" fmla="*/ 345227 w 8246458"/>
              <a:gd name="connsiteY269" fmla="*/ 3327203 h 6045924"/>
              <a:gd name="connsiteX270" fmla="*/ 1751838 w 8246458"/>
              <a:gd name="connsiteY270" fmla="*/ 2426922 h 6045924"/>
              <a:gd name="connsiteX271" fmla="*/ 1751922 w 8246458"/>
              <a:gd name="connsiteY271" fmla="*/ 2426839 h 6045924"/>
              <a:gd name="connsiteX272" fmla="*/ 4227726 w 8246458"/>
              <a:gd name="connsiteY272" fmla="*/ 173967 h 6045924"/>
              <a:gd name="connsiteX273" fmla="*/ 4203157 w 8246458"/>
              <a:gd name="connsiteY273" fmla="*/ 6897 h 6045924"/>
              <a:gd name="connsiteX274" fmla="*/ 4275185 w 8246458"/>
              <a:gd name="connsiteY274" fmla="*/ 6897 h 6045924"/>
              <a:gd name="connsiteX275" fmla="*/ 4113352 w 8246458"/>
              <a:gd name="connsiteY275" fmla="*/ 195066 h 6045924"/>
              <a:gd name="connsiteX276" fmla="*/ 1635776 w 8246458"/>
              <a:gd name="connsiteY276" fmla="*/ 2437976 h 6045924"/>
              <a:gd name="connsiteX277" fmla="*/ 392040 w 8246458"/>
              <a:gd name="connsiteY277" fmla="*/ 3237724 h 6045924"/>
              <a:gd name="connsiteX278" fmla="*/ 0 w 8246458"/>
              <a:gd name="connsiteY278" fmla="*/ 3452125 h 6045924"/>
              <a:gd name="connsiteX279" fmla="*/ 0 w 8246458"/>
              <a:gd name="connsiteY279" fmla="*/ 3391100 h 6045924"/>
              <a:gd name="connsiteX280" fmla="*/ 219528 w 8246458"/>
              <a:gd name="connsiteY280" fmla="*/ 3274591 h 6045924"/>
              <a:gd name="connsiteX281" fmla="*/ 1603787 w 8246458"/>
              <a:gd name="connsiteY281" fmla="*/ 2393595 h 6045924"/>
              <a:gd name="connsiteX282" fmla="*/ 1603787 w 8246458"/>
              <a:gd name="connsiteY282" fmla="*/ 2393511 h 6045924"/>
              <a:gd name="connsiteX283" fmla="*/ 4070697 w 8246458"/>
              <a:gd name="connsiteY283" fmla="*/ 160857 h 6045924"/>
              <a:gd name="connsiteX284" fmla="*/ 4035576 w 8246458"/>
              <a:gd name="connsiteY284" fmla="*/ 6897 h 6045924"/>
              <a:gd name="connsiteX285" fmla="*/ 4109663 w 8246458"/>
              <a:gd name="connsiteY285" fmla="*/ 6897 h 6045924"/>
              <a:gd name="connsiteX286" fmla="*/ 3957451 w 8246458"/>
              <a:gd name="connsiteY286" fmla="*/ 183232 h 6045924"/>
              <a:gd name="connsiteX287" fmla="*/ 1488479 w 8246458"/>
              <a:gd name="connsiteY287" fmla="*/ 2406071 h 6045924"/>
              <a:gd name="connsiteX288" fmla="*/ 263306 w 8246458"/>
              <a:gd name="connsiteY288" fmla="*/ 3189061 h 6045924"/>
              <a:gd name="connsiteX289" fmla="*/ 0 w 8246458"/>
              <a:gd name="connsiteY289" fmla="*/ 3332301 h 6045924"/>
              <a:gd name="connsiteX290" fmla="*/ 0 w 8246458"/>
              <a:gd name="connsiteY290" fmla="*/ 3271587 h 6045924"/>
              <a:gd name="connsiteX291" fmla="*/ 93933 w 8246458"/>
              <a:gd name="connsiteY291" fmla="*/ 3221970 h 6045924"/>
              <a:gd name="connsiteX292" fmla="*/ 1455820 w 8246458"/>
              <a:gd name="connsiteY292" fmla="*/ 2360349 h 6045924"/>
              <a:gd name="connsiteX293" fmla="*/ 1455736 w 8246458"/>
              <a:gd name="connsiteY293" fmla="*/ 2360266 h 6045924"/>
              <a:gd name="connsiteX294" fmla="*/ 3913663 w 8246458"/>
              <a:gd name="connsiteY294" fmla="*/ 148077 h 6045924"/>
              <a:gd name="connsiteX295" fmla="*/ 3868100 w 8246458"/>
              <a:gd name="connsiteY295" fmla="*/ 6897 h 6045924"/>
              <a:gd name="connsiteX296" fmla="*/ 3944179 w 8246458"/>
              <a:gd name="connsiteY296" fmla="*/ 6897 h 6045924"/>
              <a:gd name="connsiteX297" fmla="*/ 3801498 w 8246458"/>
              <a:gd name="connsiteY297" fmla="*/ 171576 h 6045924"/>
              <a:gd name="connsiteX298" fmla="*/ 1341265 w 8246458"/>
              <a:gd name="connsiteY298" fmla="*/ 2374167 h 6045924"/>
              <a:gd name="connsiteX299" fmla="*/ 134651 w 8246458"/>
              <a:gd name="connsiteY299" fmla="*/ 3140420 h 6045924"/>
              <a:gd name="connsiteX300" fmla="*/ 0 w 8246458"/>
              <a:gd name="connsiteY300" fmla="*/ 3213273 h 6045924"/>
              <a:gd name="connsiteX301" fmla="*/ 0 w 8246458"/>
              <a:gd name="connsiteY301" fmla="*/ 3147532 h 6045924"/>
              <a:gd name="connsiteX302" fmla="*/ 427291 w 8246458"/>
              <a:gd name="connsiteY302" fmla="*/ 2902459 h 6045924"/>
              <a:gd name="connsiteX303" fmla="*/ 1307853 w 8246458"/>
              <a:gd name="connsiteY303" fmla="*/ 2327022 h 6045924"/>
              <a:gd name="connsiteX304" fmla="*/ 1307853 w 8246458"/>
              <a:gd name="connsiteY304" fmla="*/ 2327105 h 6045924"/>
              <a:gd name="connsiteX305" fmla="*/ 3756681 w 8246458"/>
              <a:gd name="connsiteY305" fmla="*/ 135446 h 6045924"/>
              <a:gd name="connsiteX306" fmla="*/ 3700254 w 8246458"/>
              <a:gd name="connsiteY306" fmla="*/ 6897 h 6045924"/>
              <a:gd name="connsiteX307" fmla="*/ 3780899 w 8246458"/>
              <a:gd name="connsiteY307" fmla="*/ 6897 h 6045924"/>
              <a:gd name="connsiteX308" fmla="*/ 3609272 w 8246458"/>
              <a:gd name="connsiteY308" fmla="*/ 202300 h 6045924"/>
              <a:gd name="connsiteX309" fmla="*/ 3412387 w 8246458"/>
              <a:gd name="connsiteY309" fmla="*/ 416763 h 6045924"/>
              <a:gd name="connsiteX310" fmla="*/ 1193969 w 8246458"/>
              <a:gd name="connsiteY310" fmla="*/ 2342179 h 6045924"/>
              <a:gd name="connsiteX311" fmla="*/ 5991 w 8246458"/>
              <a:gd name="connsiteY311" fmla="*/ 3091674 h 6045924"/>
              <a:gd name="connsiteX312" fmla="*/ 0 w 8246458"/>
              <a:gd name="connsiteY312" fmla="*/ 3094896 h 6045924"/>
              <a:gd name="connsiteX313" fmla="*/ 0 w 8246458"/>
              <a:gd name="connsiteY313" fmla="*/ 3023515 h 6045924"/>
              <a:gd name="connsiteX314" fmla="*/ 293880 w 8246458"/>
              <a:gd name="connsiteY314" fmla="*/ 2855906 h 6045924"/>
              <a:gd name="connsiteX315" fmla="*/ 1159886 w 8246458"/>
              <a:gd name="connsiteY315" fmla="*/ 2293693 h 6045924"/>
              <a:gd name="connsiteX316" fmla="*/ 3599421 w 8246458"/>
              <a:gd name="connsiteY316" fmla="*/ 122793 h 6045924"/>
              <a:gd name="connsiteX317" fmla="*/ 3538797 w 8246458"/>
              <a:gd name="connsiteY317" fmla="*/ 6897 h 6045924"/>
              <a:gd name="connsiteX318" fmla="*/ 3616012 w 8246458"/>
              <a:gd name="connsiteY318" fmla="*/ 6897 h 6045924"/>
              <a:gd name="connsiteX319" fmla="*/ 3442419 w 8246458"/>
              <a:gd name="connsiteY319" fmla="*/ 203308 h 6045924"/>
              <a:gd name="connsiteX320" fmla="*/ 3244491 w 8246458"/>
              <a:gd name="connsiteY320" fmla="*/ 417349 h 6045924"/>
              <a:gd name="connsiteX321" fmla="*/ 1046671 w 8246458"/>
              <a:gd name="connsiteY321" fmla="*/ 2310274 h 6045924"/>
              <a:gd name="connsiteX322" fmla="*/ 272021 w 8246458"/>
              <a:gd name="connsiteY322" fmla="*/ 2814006 h 6045924"/>
              <a:gd name="connsiteX323" fmla="*/ 0 w 8246458"/>
              <a:gd name="connsiteY323" fmla="*/ 2971813 h 6045924"/>
              <a:gd name="connsiteX324" fmla="*/ 0 w 8246458"/>
              <a:gd name="connsiteY324" fmla="*/ 2901052 h 6045924"/>
              <a:gd name="connsiteX325" fmla="*/ 52754 w 8246458"/>
              <a:gd name="connsiteY325" fmla="*/ 2871580 h 6045924"/>
              <a:gd name="connsiteX326" fmla="*/ 3365717 w 8246458"/>
              <a:gd name="connsiteY326" fmla="*/ 201979 h 6045924"/>
              <a:gd name="connsiteX327" fmla="*/ 3368427 w 8246458"/>
              <a:gd name="connsiteY327" fmla="*/ 6897 h 6045924"/>
              <a:gd name="connsiteX328" fmla="*/ 3451505 w 8246458"/>
              <a:gd name="connsiteY328" fmla="*/ 6897 h 6045924"/>
              <a:gd name="connsiteX329" fmla="*/ 3428873 w 8246458"/>
              <a:gd name="connsiteY329" fmla="*/ 33054 h 6045924"/>
              <a:gd name="connsiteX330" fmla="*/ 3076509 w 8246458"/>
              <a:gd name="connsiteY330" fmla="*/ 417851 h 6045924"/>
              <a:gd name="connsiteX331" fmla="*/ 899290 w 8246458"/>
              <a:gd name="connsiteY331" fmla="*/ 2278370 h 6045924"/>
              <a:gd name="connsiteX332" fmla="*/ 136861 w 8246458"/>
              <a:gd name="connsiteY332" fmla="*/ 2770568 h 6045924"/>
              <a:gd name="connsiteX333" fmla="*/ 0 w 8246458"/>
              <a:gd name="connsiteY333" fmla="*/ 2849444 h 6045924"/>
              <a:gd name="connsiteX334" fmla="*/ 0 w 8246458"/>
              <a:gd name="connsiteY334" fmla="*/ 2776684 h 6045924"/>
              <a:gd name="connsiteX335" fmla="*/ 244893 w 8246458"/>
              <a:gd name="connsiteY335" fmla="*/ 2631367 h 6045924"/>
              <a:gd name="connsiteX336" fmla="*/ 863953 w 8246458"/>
              <a:gd name="connsiteY336" fmla="*/ 2227121 h 6045924"/>
              <a:gd name="connsiteX337" fmla="*/ 863868 w 8246458"/>
              <a:gd name="connsiteY337" fmla="*/ 2227205 h 6045924"/>
              <a:gd name="connsiteX338" fmla="*/ 3355913 w 8246458"/>
              <a:gd name="connsiteY338" fmla="*/ 21366 h 6045924"/>
              <a:gd name="connsiteX339" fmla="*/ 3200832 w 8246458"/>
              <a:gd name="connsiteY339" fmla="*/ 6897 h 6045924"/>
              <a:gd name="connsiteX340" fmla="*/ 3286035 w 8246458"/>
              <a:gd name="connsiteY340" fmla="*/ 6897 h 6045924"/>
              <a:gd name="connsiteX341" fmla="*/ 3249152 w 8246458"/>
              <a:gd name="connsiteY341" fmla="*/ 49455 h 6045924"/>
              <a:gd name="connsiteX342" fmla="*/ 2908779 w 8246458"/>
              <a:gd name="connsiteY342" fmla="*/ 418270 h 6045924"/>
              <a:gd name="connsiteX343" fmla="*/ 752077 w 8246458"/>
              <a:gd name="connsiteY343" fmla="*/ 2246297 h 6045924"/>
              <a:gd name="connsiteX344" fmla="*/ 1906 w 8246458"/>
              <a:gd name="connsiteY344" fmla="*/ 2726926 h 6045924"/>
              <a:gd name="connsiteX345" fmla="*/ 0 w 8246458"/>
              <a:gd name="connsiteY345" fmla="*/ 2728017 h 6045924"/>
              <a:gd name="connsiteX346" fmla="*/ 0 w 8246458"/>
              <a:gd name="connsiteY346" fmla="*/ 2651524 h 6045924"/>
              <a:gd name="connsiteX347" fmla="*/ 107727 w 8246458"/>
              <a:gd name="connsiteY347" fmla="*/ 2588025 h 6045924"/>
              <a:gd name="connsiteX348" fmla="*/ 715985 w 8246458"/>
              <a:gd name="connsiteY348" fmla="*/ 2193793 h 6045924"/>
              <a:gd name="connsiteX349" fmla="*/ 3198154 w 8246458"/>
              <a:gd name="connsiteY349" fmla="*/ 9983 h 6045924"/>
              <a:gd name="connsiteX350" fmla="*/ 3034830 w 8246458"/>
              <a:gd name="connsiteY350" fmla="*/ 6897 h 6045924"/>
              <a:gd name="connsiteX351" fmla="*/ 3121146 w 8246458"/>
              <a:gd name="connsiteY351" fmla="*/ 6897 h 6045924"/>
              <a:gd name="connsiteX352" fmla="*/ 3082875 w 8246458"/>
              <a:gd name="connsiteY352" fmla="*/ 50807 h 6045924"/>
              <a:gd name="connsiteX353" fmla="*/ 2740883 w 8246458"/>
              <a:gd name="connsiteY353" fmla="*/ 418773 h 6045924"/>
              <a:gd name="connsiteX354" fmla="*/ 604780 w 8246458"/>
              <a:gd name="connsiteY354" fmla="*/ 2214393 h 6045924"/>
              <a:gd name="connsiteX355" fmla="*/ 238077 w 8246458"/>
              <a:gd name="connsiteY355" fmla="*/ 2455966 h 6045924"/>
              <a:gd name="connsiteX356" fmla="*/ 0 w 8246458"/>
              <a:gd name="connsiteY356" fmla="*/ 2601898 h 6045924"/>
              <a:gd name="connsiteX357" fmla="*/ 0 w 8246458"/>
              <a:gd name="connsiteY357" fmla="*/ 2526880 h 6045924"/>
              <a:gd name="connsiteX358" fmla="*/ 293230 w 8246458"/>
              <a:gd name="connsiteY358" fmla="*/ 2342959 h 6045924"/>
              <a:gd name="connsiteX359" fmla="*/ 568017 w 8246458"/>
              <a:gd name="connsiteY359" fmla="*/ 2160548 h 6045924"/>
              <a:gd name="connsiteX360" fmla="*/ 568101 w 8246458"/>
              <a:gd name="connsiteY360" fmla="*/ 2160548 h 6045924"/>
              <a:gd name="connsiteX361" fmla="*/ 2921338 w 8246458"/>
              <a:gd name="connsiteY361" fmla="*/ 133693 h 6045924"/>
              <a:gd name="connsiteX362" fmla="*/ 2866816 w 8246458"/>
              <a:gd name="connsiteY362" fmla="*/ 6897 h 6045924"/>
              <a:gd name="connsiteX363" fmla="*/ 2956125 w 8246458"/>
              <a:gd name="connsiteY363" fmla="*/ 6897 h 6045924"/>
              <a:gd name="connsiteX364" fmla="*/ 2814950 w 8246458"/>
              <a:gd name="connsiteY364" fmla="*/ 164075 h 6045924"/>
              <a:gd name="connsiteX365" fmla="*/ 457399 w 8246458"/>
              <a:gd name="connsiteY365" fmla="*/ 2182489 h 6045924"/>
              <a:gd name="connsiteX366" fmla="*/ 96744 w 8246458"/>
              <a:gd name="connsiteY366" fmla="*/ 2418091 h 6045924"/>
              <a:gd name="connsiteX367" fmla="*/ 0 w 8246458"/>
              <a:gd name="connsiteY367" fmla="*/ 2476926 h 6045924"/>
              <a:gd name="connsiteX368" fmla="*/ 0 w 8246458"/>
              <a:gd name="connsiteY368" fmla="*/ 2398332 h 6045924"/>
              <a:gd name="connsiteX369" fmla="*/ 149761 w 8246458"/>
              <a:gd name="connsiteY369" fmla="*/ 2305145 h 6045924"/>
              <a:gd name="connsiteX370" fmla="*/ 420050 w 8246458"/>
              <a:gd name="connsiteY370" fmla="*/ 2127220 h 6045924"/>
              <a:gd name="connsiteX371" fmla="*/ 420050 w 8246458"/>
              <a:gd name="connsiteY371" fmla="*/ 2127304 h 6045924"/>
              <a:gd name="connsiteX372" fmla="*/ 2763768 w 8246458"/>
              <a:gd name="connsiteY372" fmla="*/ 121563 h 6045924"/>
              <a:gd name="connsiteX373" fmla="*/ 2698821 w 8246458"/>
              <a:gd name="connsiteY373" fmla="*/ 6897 h 6045924"/>
              <a:gd name="connsiteX374" fmla="*/ 2792119 w 8246458"/>
              <a:gd name="connsiteY374" fmla="*/ 6897 h 6045924"/>
              <a:gd name="connsiteX375" fmla="*/ 2752627 w 8246458"/>
              <a:gd name="connsiteY375" fmla="*/ 51639 h 6045924"/>
              <a:gd name="connsiteX376" fmla="*/ 2405004 w 8246458"/>
              <a:gd name="connsiteY376" fmla="*/ 419861 h 6045924"/>
              <a:gd name="connsiteX377" fmla="*/ 310017 w 8246458"/>
              <a:gd name="connsiteY377" fmla="*/ 2150583 h 6045924"/>
              <a:gd name="connsiteX378" fmla="*/ 0 w 8246458"/>
              <a:gd name="connsiteY378" fmla="*/ 2351352 h 6045924"/>
              <a:gd name="connsiteX379" fmla="*/ 0 w 8246458"/>
              <a:gd name="connsiteY379" fmla="*/ 2271222 h 6045924"/>
              <a:gd name="connsiteX380" fmla="*/ 272083 w 8246458"/>
              <a:gd name="connsiteY380" fmla="*/ 2093892 h 6045924"/>
              <a:gd name="connsiteX381" fmla="*/ 2606269 w 8246458"/>
              <a:gd name="connsiteY381" fmla="*/ 109469 h 6045924"/>
              <a:gd name="connsiteX382" fmla="*/ 2534202 w 8246458"/>
              <a:gd name="connsiteY382" fmla="*/ 6897 h 6045924"/>
              <a:gd name="connsiteX383" fmla="*/ 2627408 w 8246458"/>
              <a:gd name="connsiteY383" fmla="*/ 6897 h 6045924"/>
              <a:gd name="connsiteX384" fmla="*/ 2586195 w 8246458"/>
              <a:gd name="connsiteY384" fmla="*/ 53320 h 6045924"/>
              <a:gd name="connsiteX385" fmla="*/ 2237107 w 8246458"/>
              <a:gd name="connsiteY385" fmla="*/ 420364 h 6045924"/>
              <a:gd name="connsiteX386" fmla="*/ 162720 w 8246458"/>
              <a:gd name="connsiteY386" fmla="*/ 2118679 h 6045924"/>
              <a:gd name="connsiteX387" fmla="*/ 0 w 8246458"/>
              <a:gd name="connsiteY387" fmla="*/ 2223106 h 6045924"/>
              <a:gd name="connsiteX388" fmla="*/ 0 w 8246458"/>
              <a:gd name="connsiteY388" fmla="*/ 2140784 h 6045924"/>
              <a:gd name="connsiteX389" fmla="*/ 124200 w 8246458"/>
              <a:gd name="connsiteY389" fmla="*/ 2060564 h 6045924"/>
              <a:gd name="connsiteX390" fmla="*/ 124116 w 8246458"/>
              <a:gd name="connsiteY390" fmla="*/ 2060564 h 6045924"/>
              <a:gd name="connsiteX391" fmla="*/ 2505278 w 8246458"/>
              <a:gd name="connsiteY391" fmla="*/ 39173 h 6045924"/>
              <a:gd name="connsiteX392" fmla="*/ 2366080 w 8246458"/>
              <a:gd name="connsiteY392" fmla="*/ 6897 h 6045924"/>
              <a:gd name="connsiteX393" fmla="*/ 2462827 w 8246458"/>
              <a:gd name="connsiteY393" fmla="*/ 6897 h 6045924"/>
              <a:gd name="connsiteX394" fmla="*/ 2419802 w 8246458"/>
              <a:gd name="connsiteY394" fmla="*/ 55084 h 6045924"/>
              <a:gd name="connsiteX395" fmla="*/ 2069294 w 8246458"/>
              <a:gd name="connsiteY395" fmla="*/ 420866 h 6045924"/>
              <a:gd name="connsiteX396" fmla="*/ 15423 w 8246458"/>
              <a:gd name="connsiteY396" fmla="*/ 2086691 h 6045924"/>
              <a:gd name="connsiteX397" fmla="*/ 0 w 8246458"/>
              <a:gd name="connsiteY397" fmla="*/ 2096496 h 6045924"/>
              <a:gd name="connsiteX398" fmla="*/ 0 w 8246458"/>
              <a:gd name="connsiteY398" fmla="*/ 2010743 h 6045924"/>
              <a:gd name="connsiteX399" fmla="*/ 535034 w 8246458"/>
              <a:gd name="connsiteY399" fmla="*/ 1638146 h 6045924"/>
              <a:gd name="connsiteX400" fmla="*/ 2324990 w 8246458"/>
              <a:gd name="connsiteY400" fmla="*/ 52130 h 6045924"/>
              <a:gd name="connsiteX401" fmla="*/ 2202372 w 8246458"/>
              <a:gd name="connsiteY401" fmla="*/ 6897 h 6045924"/>
              <a:gd name="connsiteX402" fmla="*/ 2298107 w 8246458"/>
              <a:gd name="connsiteY402" fmla="*/ 6897 h 6045924"/>
              <a:gd name="connsiteX403" fmla="*/ 2253195 w 8246458"/>
              <a:gd name="connsiteY403" fmla="*/ 56907 h 6045924"/>
              <a:gd name="connsiteX404" fmla="*/ 1901313 w 8246458"/>
              <a:gd name="connsiteY404" fmla="*/ 421369 h 6045924"/>
              <a:gd name="connsiteX405" fmla="*/ 140558 w 8246458"/>
              <a:gd name="connsiteY405" fmla="*/ 1872276 h 6045924"/>
              <a:gd name="connsiteX406" fmla="*/ 0 w 8246458"/>
              <a:gd name="connsiteY406" fmla="*/ 1966368 h 6045924"/>
              <a:gd name="connsiteX407" fmla="*/ 0 w 8246458"/>
              <a:gd name="connsiteY407" fmla="*/ 1875749 h 6045924"/>
              <a:gd name="connsiteX408" fmla="*/ 386778 w 8246458"/>
              <a:gd name="connsiteY408" fmla="*/ 1609375 h 6045924"/>
              <a:gd name="connsiteX409" fmla="*/ 2162713 w 8246458"/>
              <a:gd name="connsiteY409" fmla="*/ 50415 h 6045924"/>
              <a:gd name="connsiteX410" fmla="*/ 2034390 w 8246458"/>
              <a:gd name="connsiteY410" fmla="*/ 6897 h 6045924"/>
              <a:gd name="connsiteX411" fmla="*/ 2134546 w 8246458"/>
              <a:gd name="connsiteY411" fmla="*/ 6897 h 6045924"/>
              <a:gd name="connsiteX412" fmla="*/ 2061274 w 8246458"/>
              <a:gd name="connsiteY412" fmla="*/ 87029 h 6045924"/>
              <a:gd name="connsiteX413" fmla="*/ 280555 w 8246458"/>
              <a:gd name="connsiteY413" fmla="*/ 1640912 h 6045924"/>
              <a:gd name="connsiteX414" fmla="*/ 0 w 8246458"/>
              <a:gd name="connsiteY414" fmla="*/ 1832298 h 6045924"/>
              <a:gd name="connsiteX415" fmla="*/ 0 w 8246458"/>
              <a:gd name="connsiteY415" fmla="*/ 1742609 h 6045924"/>
              <a:gd name="connsiteX416" fmla="*/ 236654 w 8246458"/>
              <a:gd name="connsiteY416" fmla="*/ 1581195 h 6045924"/>
              <a:gd name="connsiteX417" fmla="*/ 2004581 w 8246458"/>
              <a:gd name="connsiteY417" fmla="*/ 39472 h 6045924"/>
              <a:gd name="connsiteX418" fmla="*/ 1866425 w 8246458"/>
              <a:gd name="connsiteY418" fmla="*/ 6897 h 6045924"/>
              <a:gd name="connsiteX419" fmla="*/ 1969691 w 8246458"/>
              <a:gd name="connsiteY419" fmla="*/ 6897 h 6045924"/>
              <a:gd name="connsiteX420" fmla="*/ 1922511 w 8246458"/>
              <a:gd name="connsiteY420" fmla="*/ 58750 h 6045924"/>
              <a:gd name="connsiteX421" fmla="*/ 1565435 w 8246458"/>
              <a:gd name="connsiteY421" fmla="*/ 422457 h 6045924"/>
              <a:gd name="connsiteX422" fmla="*/ 104821 w 8246458"/>
              <a:gd name="connsiteY422" fmla="*/ 1633012 h 6045924"/>
              <a:gd name="connsiteX423" fmla="*/ 0 w 8246458"/>
              <a:gd name="connsiteY423" fmla="*/ 1705526 h 6045924"/>
              <a:gd name="connsiteX424" fmla="*/ 0 w 8246458"/>
              <a:gd name="connsiteY424" fmla="*/ 1611604 h 6045924"/>
              <a:gd name="connsiteX425" fmla="*/ 86443 w 8246458"/>
              <a:gd name="connsiteY425" fmla="*/ 1553234 h 6045924"/>
              <a:gd name="connsiteX426" fmla="*/ 1846213 w 8246458"/>
              <a:gd name="connsiteY426" fmla="*/ 28893 h 6045924"/>
              <a:gd name="connsiteX427" fmla="*/ 1701485 w 8246458"/>
              <a:gd name="connsiteY427" fmla="*/ 6897 h 6045924"/>
              <a:gd name="connsiteX428" fmla="*/ 1805325 w 8246458"/>
              <a:gd name="connsiteY428" fmla="*/ 6897 h 6045924"/>
              <a:gd name="connsiteX429" fmla="*/ 1755834 w 8246458"/>
              <a:gd name="connsiteY429" fmla="*/ 60973 h 6045924"/>
              <a:gd name="connsiteX430" fmla="*/ 1397539 w 8246458"/>
              <a:gd name="connsiteY430" fmla="*/ 423044 h 6045924"/>
              <a:gd name="connsiteX431" fmla="*/ 461240 w 8246458"/>
              <a:gd name="connsiteY431" fmla="*/ 1231943 h 6045924"/>
              <a:gd name="connsiteX432" fmla="*/ 0 w 8246458"/>
              <a:gd name="connsiteY432" fmla="*/ 1573265 h 6045924"/>
              <a:gd name="connsiteX433" fmla="*/ 0 w 8246458"/>
              <a:gd name="connsiteY433" fmla="*/ 1479799 h 6045924"/>
              <a:gd name="connsiteX434" fmla="*/ 496329 w 8246458"/>
              <a:gd name="connsiteY434" fmla="*/ 1108118 h 6045924"/>
              <a:gd name="connsiteX435" fmla="*/ 1622233 w 8246458"/>
              <a:gd name="connsiteY435" fmla="*/ 91076 h 6045924"/>
              <a:gd name="connsiteX436" fmla="*/ 1533290 w 8246458"/>
              <a:gd name="connsiteY436" fmla="*/ 6897 h 6045924"/>
              <a:gd name="connsiteX437" fmla="*/ 1641160 w 8246458"/>
              <a:gd name="connsiteY437" fmla="*/ 6897 h 6045924"/>
              <a:gd name="connsiteX438" fmla="*/ 1523206 w 8246458"/>
              <a:gd name="connsiteY438" fmla="*/ 131744 h 6045924"/>
              <a:gd name="connsiteX439" fmla="*/ 393378 w 8246458"/>
              <a:gd name="connsiteY439" fmla="*/ 1146655 h 6045924"/>
              <a:gd name="connsiteX440" fmla="*/ 0 w 8246458"/>
              <a:gd name="connsiteY440" fmla="*/ 1438735 h 6045924"/>
              <a:gd name="connsiteX441" fmla="*/ 0 w 8246458"/>
              <a:gd name="connsiteY441" fmla="*/ 1340873 h 6045924"/>
              <a:gd name="connsiteX442" fmla="*/ 343337 w 8246458"/>
              <a:gd name="connsiteY442" fmla="*/ 1086071 h 6045924"/>
              <a:gd name="connsiteX443" fmla="*/ 1463901 w 8246458"/>
              <a:gd name="connsiteY443" fmla="*/ 80278 h 6045924"/>
              <a:gd name="connsiteX444" fmla="*/ 1365164 w 8246458"/>
              <a:gd name="connsiteY444" fmla="*/ 6897 h 6045924"/>
              <a:gd name="connsiteX445" fmla="*/ 1476501 w 8246458"/>
              <a:gd name="connsiteY445" fmla="*/ 6897 h 6045924"/>
              <a:gd name="connsiteX446" fmla="*/ 1422146 w 8246458"/>
              <a:gd name="connsiteY446" fmla="*/ 65585 h 6045924"/>
              <a:gd name="connsiteX447" fmla="*/ 1061494 w 8246458"/>
              <a:gd name="connsiteY447" fmla="*/ 424215 h 6045924"/>
              <a:gd name="connsiteX448" fmla="*/ 146286 w 8246458"/>
              <a:gd name="connsiteY448" fmla="*/ 1198689 h 6045924"/>
              <a:gd name="connsiteX449" fmla="*/ 0 w 8246458"/>
              <a:gd name="connsiteY449" fmla="*/ 1304512 h 6045924"/>
              <a:gd name="connsiteX450" fmla="*/ 0 w 8246458"/>
              <a:gd name="connsiteY450" fmla="*/ 1204167 h 6045924"/>
              <a:gd name="connsiteX451" fmla="*/ 190251 w 8246458"/>
              <a:gd name="connsiteY451" fmla="*/ 1064285 h 6045924"/>
              <a:gd name="connsiteX452" fmla="*/ 1305427 w 8246458"/>
              <a:gd name="connsiteY452" fmla="*/ 69793 h 6045924"/>
              <a:gd name="connsiteX453" fmla="*/ 1198143 w 8246458"/>
              <a:gd name="connsiteY453" fmla="*/ 6897 h 6045924"/>
              <a:gd name="connsiteX454" fmla="*/ 1312966 w 8246458"/>
              <a:gd name="connsiteY454" fmla="*/ 6897 h 6045924"/>
              <a:gd name="connsiteX455" fmla="*/ 1257931 w 8246458"/>
              <a:gd name="connsiteY455" fmla="*/ 65876 h 6045924"/>
              <a:gd name="connsiteX456" fmla="*/ 893595 w 8246458"/>
              <a:gd name="connsiteY456" fmla="*/ 424718 h 6045924"/>
              <a:gd name="connsiteX457" fmla="*/ 457203 w 8246458"/>
              <a:gd name="connsiteY457" fmla="*/ 810377 h 6045924"/>
              <a:gd name="connsiteX458" fmla="*/ 0 w 8246458"/>
              <a:gd name="connsiteY458" fmla="*/ 1173289 h 6045924"/>
              <a:gd name="connsiteX459" fmla="*/ 0 w 8246458"/>
              <a:gd name="connsiteY459" fmla="*/ 1066397 h 6045924"/>
              <a:gd name="connsiteX460" fmla="*/ 345984 w 8246458"/>
              <a:gd name="connsiteY460" fmla="*/ 794262 h 6045924"/>
              <a:gd name="connsiteX461" fmla="*/ 1097094 w 8246458"/>
              <a:gd name="connsiteY461" fmla="*/ 112212 h 6045924"/>
              <a:gd name="connsiteX462" fmla="*/ 1038128 w 8246458"/>
              <a:gd name="connsiteY462" fmla="*/ 6897 h 6045924"/>
              <a:gd name="connsiteX463" fmla="*/ 1148930 w 8246458"/>
              <a:gd name="connsiteY463" fmla="*/ 6897 h 6045924"/>
              <a:gd name="connsiteX464" fmla="*/ 1002240 w 8246458"/>
              <a:gd name="connsiteY464" fmla="*/ 159678 h 6045924"/>
              <a:gd name="connsiteX465" fmla="*/ 252513 w 8246458"/>
              <a:gd name="connsiteY465" fmla="*/ 836725 h 6045924"/>
              <a:gd name="connsiteX466" fmla="*/ 0 w 8246458"/>
              <a:gd name="connsiteY466" fmla="*/ 1033248 h 6045924"/>
              <a:gd name="connsiteX467" fmla="*/ 0 w 8246458"/>
              <a:gd name="connsiteY467" fmla="*/ 932913 h 6045924"/>
              <a:gd name="connsiteX468" fmla="*/ 226442 w 8246458"/>
              <a:gd name="connsiteY468" fmla="*/ 756276 h 6045924"/>
              <a:gd name="connsiteX469" fmla="*/ 966187 w 8246458"/>
              <a:gd name="connsiteY469" fmla="*/ 82724 h 6045924"/>
              <a:gd name="connsiteX470" fmla="*/ 866029 w 8246458"/>
              <a:gd name="connsiteY470" fmla="*/ 6897 h 6045924"/>
              <a:gd name="connsiteX471" fmla="*/ 984535 w 8246458"/>
              <a:gd name="connsiteY471" fmla="*/ 6897 h 6045924"/>
              <a:gd name="connsiteX472" fmla="*/ 923996 w 8246458"/>
              <a:gd name="connsiteY472" fmla="*/ 70994 h 6045924"/>
              <a:gd name="connsiteX473" fmla="*/ 557550 w 8246458"/>
              <a:gd name="connsiteY473" fmla="*/ 425890 h 6045924"/>
              <a:gd name="connsiteX474" fmla="*/ 131856 w 8246458"/>
              <a:gd name="connsiteY474" fmla="*/ 794108 h 6045924"/>
              <a:gd name="connsiteX475" fmla="*/ 0 w 8246458"/>
              <a:gd name="connsiteY475" fmla="*/ 896344 h 6045924"/>
              <a:gd name="connsiteX476" fmla="*/ 0 w 8246458"/>
              <a:gd name="connsiteY476" fmla="*/ 789643 h 6045924"/>
              <a:gd name="connsiteX477" fmla="*/ 42657 w 8246458"/>
              <a:gd name="connsiteY477" fmla="*/ 756762 h 6045924"/>
              <a:gd name="connsiteX478" fmla="*/ 781772 w 8246458"/>
              <a:gd name="connsiteY478" fmla="*/ 94181 h 6045924"/>
              <a:gd name="connsiteX479" fmla="*/ 703481 w 8246458"/>
              <a:gd name="connsiteY479" fmla="*/ 6897 h 6045924"/>
              <a:gd name="connsiteX480" fmla="*/ 820523 w 8246458"/>
              <a:gd name="connsiteY480" fmla="*/ 6897 h 6045924"/>
              <a:gd name="connsiteX481" fmla="*/ 757168 w 8246458"/>
              <a:gd name="connsiteY481" fmla="*/ 73570 h 6045924"/>
              <a:gd name="connsiteX482" fmla="*/ 389737 w 8246458"/>
              <a:gd name="connsiteY482" fmla="*/ 426393 h 6045924"/>
              <a:gd name="connsiteX483" fmla="*/ 0 w 8246458"/>
              <a:gd name="connsiteY483" fmla="*/ 759807 h 6045924"/>
              <a:gd name="connsiteX484" fmla="*/ 0 w 8246458"/>
              <a:gd name="connsiteY484" fmla="*/ 647948 h 6045924"/>
              <a:gd name="connsiteX485" fmla="*/ 300126 w 8246458"/>
              <a:gd name="connsiteY485" fmla="*/ 393410 h 6045924"/>
              <a:gd name="connsiteX486" fmla="*/ 669053 w 8246458"/>
              <a:gd name="connsiteY486" fmla="*/ 42796 h 6045924"/>
              <a:gd name="connsiteX487" fmla="*/ 535445 w 8246458"/>
              <a:gd name="connsiteY487" fmla="*/ 6897 h 6045924"/>
              <a:gd name="connsiteX488" fmla="*/ 656730 w 8246458"/>
              <a:gd name="connsiteY488" fmla="*/ 6897 h 6045924"/>
              <a:gd name="connsiteX489" fmla="*/ 574757 w 8246458"/>
              <a:gd name="connsiteY489" fmla="*/ 92093 h 6045924"/>
              <a:gd name="connsiteX490" fmla="*/ 203679 w 8246458"/>
              <a:gd name="connsiteY490" fmla="*/ 443141 h 6045924"/>
              <a:gd name="connsiteX491" fmla="*/ 0 w 8246458"/>
              <a:gd name="connsiteY491" fmla="*/ 614764 h 6045924"/>
              <a:gd name="connsiteX492" fmla="*/ 0 w 8246458"/>
              <a:gd name="connsiteY492" fmla="*/ 500575 h 6045924"/>
              <a:gd name="connsiteX493" fmla="*/ 142518 w 8246458"/>
              <a:gd name="connsiteY493" fmla="*/ 380609 h 6045924"/>
              <a:gd name="connsiteX494" fmla="*/ 509663 w 8246458"/>
              <a:gd name="connsiteY494" fmla="*/ 33663 h 6045924"/>
              <a:gd name="connsiteX495" fmla="*/ 367382 w 8246458"/>
              <a:gd name="connsiteY495" fmla="*/ 6897 h 6045924"/>
              <a:gd name="connsiteX496" fmla="*/ 492458 w 8246458"/>
              <a:gd name="connsiteY496" fmla="*/ 6897 h 6045924"/>
              <a:gd name="connsiteX497" fmla="*/ 422879 w 8246458"/>
              <a:gd name="connsiteY497" fmla="*/ 79231 h 6045924"/>
              <a:gd name="connsiteX498" fmla="*/ 53607 w 8246458"/>
              <a:gd name="connsiteY498" fmla="*/ 427733 h 6045924"/>
              <a:gd name="connsiteX499" fmla="*/ 0 w 8246458"/>
              <a:gd name="connsiteY499" fmla="*/ 472554 h 6045924"/>
              <a:gd name="connsiteX500" fmla="*/ 0 w 8246458"/>
              <a:gd name="connsiteY500" fmla="*/ 354009 h 6045924"/>
              <a:gd name="connsiteX501" fmla="*/ 350208 w 8246458"/>
              <a:gd name="connsiteY501" fmla="*/ 24950 h 6045924"/>
              <a:gd name="connsiteX502" fmla="*/ 204189 w 8246458"/>
              <a:gd name="connsiteY502" fmla="*/ 6897 h 6045924"/>
              <a:gd name="connsiteX503" fmla="*/ 327296 w 8246458"/>
              <a:gd name="connsiteY503" fmla="*/ 6897 h 6045924"/>
              <a:gd name="connsiteX504" fmla="*/ 255779 w 8246458"/>
              <a:gd name="connsiteY504" fmla="*/ 82077 h 6045924"/>
              <a:gd name="connsiteX505" fmla="*/ 0 w 8246458"/>
              <a:gd name="connsiteY505" fmla="*/ 321333 h 6045924"/>
              <a:gd name="connsiteX506" fmla="*/ 0 w 8246458"/>
              <a:gd name="connsiteY506" fmla="*/ 199290 h 6045924"/>
              <a:gd name="connsiteX507" fmla="*/ 192178 w 8246458"/>
              <a:gd name="connsiteY507" fmla="*/ 19516 h 6045924"/>
              <a:gd name="connsiteX508" fmla="*/ 38339 w 8246458"/>
              <a:gd name="connsiteY508" fmla="*/ 6897 h 6045924"/>
              <a:gd name="connsiteX509" fmla="*/ 163718 w 8246458"/>
              <a:gd name="connsiteY509" fmla="*/ 6897 h 6045924"/>
              <a:gd name="connsiteX510" fmla="*/ 100203 w 8246458"/>
              <a:gd name="connsiteY510" fmla="*/ 73434 h 6045924"/>
              <a:gd name="connsiteX511" fmla="*/ 0 w 8246458"/>
              <a:gd name="connsiteY511" fmla="*/ 166739 h 6045924"/>
              <a:gd name="connsiteX512" fmla="*/ 0 w 8246458"/>
              <a:gd name="connsiteY512" fmla="*/ 47191 h 6045924"/>
              <a:gd name="connsiteX513" fmla="*/ 0 w 8246458"/>
              <a:gd name="connsiteY513" fmla="*/ 0 h 6045924"/>
              <a:gd name="connsiteX514" fmla="*/ 5551 w 8246458"/>
              <a:gd name="connsiteY514" fmla="*/ 0 h 6045924"/>
              <a:gd name="connsiteX515" fmla="*/ 0 w 8246458"/>
              <a:gd name="connsiteY515" fmla="*/ 5866 h 6045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Lst>
            <a:rect l="l" t="t" r="r" b="b"/>
            <a:pathLst>
              <a:path w="8246458" h="6045924">
                <a:moveTo>
                  <a:pt x="8222762" y="6897"/>
                </a:moveTo>
                <a:lnTo>
                  <a:pt x="8246458" y="6897"/>
                </a:lnTo>
                <a:lnTo>
                  <a:pt x="8155252" y="130555"/>
                </a:lnTo>
                <a:cubicBezTo>
                  <a:pt x="8089306" y="218069"/>
                  <a:pt x="8018672" y="309859"/>
                  <a:pt x="7943348" y="405374"/>
                </a:cubicBezTo>
                <a:cubicBezTo>
                  <a:pt x="7387319" y="1110459"/>
                  <a:pt x="6454633" y="2168839"/>
                  <a:pt x="5169069" y="3206367"/>
                </a:cubicBezTo>
                <a:cubicBezTo>
                  <a:pt x="3723981" y="4372603"/>
                  <a:pt x="2136787" y="5275395"/>
                  <a:pt x="451369" y="5889790"/>
                </a:cubicBezTo>
                <a:cubicBezTo>
                  <a:pt x="319694" y="5937789"/>
                  <a:pt x="187395" y="5984025"/>
                  <a:pt x="54485" y="6028496"/>
                </a:cubicBezTo>
                <a:lnTo>
                  <a:pt x="0" y="6045924"/>
                </a:lnTo>
                <a:lnTo>
                  <a:pt x="0" y="6014481"/>
                </a:lnTo>
                <a:lnTo>
                  <a:pt x="317612" y="5909781"/>
                </a:lnTo>
                <a:cubicBezTo>
                  <a:pt x="2354497" y="5186482"/>
                  <a:pt x="3969337" y="4150145"/>
                  <a:pt x="5157093" y="3191545"/>
                </a:cubicBezTo>
                <a:cubicBezTo>
                  <a:pt x="6441318" y="2155105"/>
                  <a:pt x="7372916" y="1097898"/>
                  <a:pt x="7928359" y="393567"/>
                </a:cubicBezTo>
                <a:cubicBezTo>
                  <a:pt x="8003578" y="298188"/>
                  <a:pt x="8074109" y="206537"/>
                  <a:pt x="8139954" y="119162"/>
                </a:cubicBezTo>
                <a:close/>
                <a:moveTo>
                  <a:pt x="8055627" y="6897"/>
                </a:moveTo>
                <a:lnTo>
                  <a:pt x="8081088" y="6897"/>
                </a:lnTo>
                <a:lnTo>
                  <a:pt x="7943603" y="189407"/>
                </a:lnTo>
                <a:cubicBezTo>
                  <a:pt x="6775655" y="1715022"/>
                  <a:pt x="4230164" y="4459415"/>
                  <a:pt x="196035" y="5878290"/>
                </a:cubicBezTo>
                <a:lnTo>
                  <a:pt x="0" y="5942212"/>
                </a:lnTo>
                <a:lnTo>
                  <a:pt x="0" y="5920842"/>
                </a:lnTo>
                <a:lnTo>
                  <a:pt x="189771" y="5858969"/>
                </a:lnTo>
                <a:cubicBezTo>
                  <a:pt x="4218998" y="4441969"/>
                  <a:pt x="6760845" y="1701204"/>
                  <a:pt x="7927056" y="177603"/>
                </a:cubicBezTo>
                <a:close/>
                <a:moveTo>
                  <a:pt x="7888359" y="6897"/>
                </a:moveTo>
                <a:lnTo>
                  <a:pt x="7916022" y="6897"/>
                </a:lnTo>
                <a:lnTo>
                  <a:pt x="7730505" y="250751"/>
                </a:lnTo>
                <a:cubicBezTo>
                  <a:pt x="7118039" y="1039022"/>
                  <a:pt x="6152554" y="2127288"/>
                  <a:pt x="4818117" y="3187442"/>
                </a:cubicBezTo>
                <a:cubicBezTo>
                  <a:pt x="3405855" y="4309381"/>
                  <a:pt x="1859611" y="5177253"/>
                  <a:pt x="222259" y="5766861"/>
                </a:cubicBezTo>
                <a:lnTo>
                  <a:pt x="0" y="5843612"/>
                </a:lnTo>
                <a:lnTo>
                  <a:pt x="0" y="5808917"/>
                </a:lnTo>
                <a:lnTo>
                  <a:pt x="366740" y="5682431"/>
                </a:lnTo>
                <a:cubicBezTo>
                  <a:pt x="2217324" y="4994346"/>
                  <a:pt x="3699320" y="4048197"/>
                  <a:pt x="4804468" y="3170192"/>
                </a:cubicBezTo>
                <a:cubicBezTo>
                  <a:pt x="6137115" y="2111404"/>
                  <a:pt x="7101208" y="1024742"/>
                  <a:pt x="7712768" y="237688"/>
                </a:cubicBezTo>
                <a:close/>
                <a:moveTo>
                  <a:pt x="7719848" y="6897"/>
                </a:moveTo>
                <a:lnTo>
                  <a:pt x="7749412" y="6897"/>
                </a:lnTo>
                <a:lnTo>
                  <a:pt x="7570820" y="240639"/>
                </a:lnTo>
                <a:cubicBezTo>
                  <a:pt x="6960844" y="1022482"/>
                  <a:pt x="6001138" y="2100847"/>
                  <a:pt x="4680031" y="3148001"/>
                </a:cubicBezTo>
                <a:cubicBezTo>
                  <a:pt x="3282424" y="4255787"/>
                  <a:pt x="1753597" y="5112774"/>
                  <a:pt x="136174" y="5695096"/>
                </a:cubicBezTo>
                <a:lnTo>
                  <a:pt x="0" y="5742118"/>
                </a:lnTo>
                <a:lnTo>
                  <a:pt x="0" y="5705989"/>
                </a:lnTo>
                <a:lnTo>
                  <a:pt x="279338" y="5609630"/>
                </a:lnTo>
                <a:cubicBezTo>
                  <a:pt x="2106956" y="4930097"/>
                  <a:pt x="3572162" y="3996153"/>
                  <a:pt x="4665461" y="3129578"/>
                </a:cubicBezTo>
                <a:cubicBezTo>
                  <a:pt x="5984730" y="2083885"/>
                  <a:pt x="6942944" y="1007218"/>
                  <a:pt x="7551936" y="226657"/>
                </a:cubicBezTo>
                <a:close/>
                <a:moveTo>
                  <a:pt x="7551936" y="6897"/>
                </a:moveTo>
                <a:lnTo>
                  <a:pt x="7583314" y="6897"/>
                </a:lnTo>
                <a:lnTo>
                  <a:pt x="7415801" y="225476"/>
                </a:lnTo>
                <a:cubicBezTo>
                  <a:pt x="6810734" y="998766"/>
                  <a:pt x="5859362" y="2065326"/>
                  <a:pt x="4551492" y="3100940"/>
                </a:cubicBezTo>
                <a:cubicBezTo>
                  <a:pt x="3167869" y="4196499"/>
                  <a:pt x="1655790" y="5044275"/>
                  <a:pt x="57209" y="5620652"/>
                </a:cubicBezTo>
                <a:lnTo>
                  <a:pt x="0" y="5640437"/>
                </a:lnTo>
                <a:lnTo>
                  <a:pt x="0" y="5605250"/>
                </a:lnTo>
                <a:lnTo>
                  <a:pt x="559445" y="5394870"/>
                </a:lnTo>
                <a:cubicBezTo>
                  <a:pt x="2198587" y="4737560"/>
                  <a:pt x="3526901" y="3880468"/>
                  <a:pt x="4536000" y="3081345"/>
                </a:cubicBezTo>
                <a:cubicBezTo>
                  <a:pt x="5841939" y="2047286"/>
                  <a:pt x="6791751" y="982545"/>
                  <a:pt x="7395793" y="210624"/>
                </a:cubicBezTo>
                <a:close/>
                <a:moveTo>
                  <a:pt x="7384806" y="6897"/>
                </a:moveTo>
                <a:lnTo>
                  <a:pt x="7418134" y="6897"/>
                </a:lnTo>
                <a:lnTo>
                  <a:pt x="7265869" y="205219"/>
                </a:lnTo>
                <a:cubicBezTo>
                  <a:pt x="6668192" y="967705"/>
                  <a:pt x="5727804" y="2020452"/>
                  <a:pt x="4433169" y="3046174"/>
                </a:cubicBezTo>
                <a:cubicBezTo>
                  <a:pt x="3234368" y="3995924"/>
                  <a:pt x="1938950" y="4757950"/>
                  <a:pt x="574739" y="5316659"/>
                </a:cubicBezTo>
                <a:lnTo>
                  <a:pt x="0" y="5538195"/>
                </a:lnTo>
                <a:lnTo>
                  <a:pt x="0" y="5499826"/>
                </a:lnTo>
                <a:lnTo>
                  <a:pt x="477558" y="5319892"/>
                </a:lnTo>
                <a:cubicBezTo>
                  <a:pt x="2100466" y="4667888"/>
                  <a:pt x="3416532" y="3817789"/>
                  <a:pt x="4416671" y="3025407"/>
                </a:cubicBezTo>
                <a:cubicBezTo>
                  <a:pt x="5709233" y="2001334"/>
                  <a:pt x="6647999" y="950527"/>
                  <a:pt x="7244609" y="189483"/>
                </a:cubicBezTo>
                <a:close/>
                <a:moveTo>
                  <a:pt x="7216828" y="6897"/>
                </a:moveTo>
                <a:lnTo>
                  <a:pt x="7252013" y="6897"/>
                </a:lnTo>
                <a:lnTo>
                  <a:pt x="7141497" y="151186"/>
                </a:lnTo>
                <a:cubicBezTo>
                  <a:pt x="7077434" y="233153"/>
                  <a:pt x="7009185" y="318768"/>
                  <a:pt x="6936719" y="407636"/>
                </a:cubicBezTo>
                <a:cubicBezTo>
                  <a:pt x="6155599" y="1365612"/>
                  <a:pt x="5263777" y="2242529"/>
                  <a:pt x="4285954" y="3014186"/>
                </a:cubicBezTo>
                <a:cubicBezTo>
                  <a:pt x="3100344" y="3949794"/>
                  <a:pt x="1820487" y="4700500"/>
                  <a:pt x="473929" y="5250878"/>
                </a:cubicBezTo>
                <a:lnTo>
                  <a:pt x="0" y="5433212"/>
                </a:lnTo>
                <a:lnTo>
                  <a:pt x="0" y="5394161"/>
                </a:lnTo>
                <a:lnTo>
                  <a:pt x="376872" y="5252440"/>
                </a:lnTo>
                <a:cubicBezTo>
                  <a:pt x="1978919" y="4610150"/>
                  <a:pt x="3279535" y="3772737"/>
                  <a:pt x="4268537" y="2992246"/>
                </a:cubicBezTo>
                <a:cubicBezTo>
                  <a:pt x="5244769" y="2221845"/>
                  <a:pt x="6135168" y="1346352"/>
                  <a:pt x="6914947" y="389966"/>
                </a:cubicBezTo>
                <a:lnTo>
                  <a:pt x="6915114" y="389966"/>
                </a:lnTo>
                <a:cubicBezTo>
                  <a:pt x="6987423" y="301276"/>
                  <a:pt x="7055520" y="215842"/>
                  <a:pt x="7119438" y="134055"/>
                </a:cubicBezTo>
                <a:close/>
                <a:moveTo>
                  <a:pt x="7048868" y="6897"/>
                </a:moveTo>
                <a:lnTo>
                  <a:pt x="7086008" y="6897"/>
                </a:lnTo>
                <a:lnTo>
                  <a:pt x="6980856" y="143783"/>
                </a:lnTo>
                <a:cubicBezTo>
                  <a:pt x="6914613" y="228222"/>
                  <a:pt x="6843936" y="316475"/>
                  <a:pt x="6768822" y="408054"/>
                </a:cubicBezTo>
                <a:cubicBezTo>
                  <a:pt x="5992475" y="1354559"/>
                  <a:pt x="5107603" y="2220589"/>
                  <a:pt x="4138657" y="2982114"/>
                </a:cubicBezTo>
                <a:cubicBezTo>
                  <a:pt x="2966162" y="3903580"/>
                  <a:pt x="1701921" y="4642966"/>
                  <a:pt x="373030" y="5185012"/>
                </a:cubicBezTo>
                <a:lnTo>
                  <a:pt x="0" y="5328251"/>
                </a:lnTo>
                <a:lnTo>
                  <a:pt x="0" y="5289617"/>
                </a:lnTo>
                <a:lnTo>
                  <a:pt x="238778" y="5200839"/>
                </a:lnTo>
                <a:cubicBezTo>
                  <a:pt x="1611592" y="4657219"/>
                  <a:pt x="2913893" y="3907275"/>
                  <a:pt x="4120570" y="2958918"/>
                </a:cubicBezTo>
                <a:cubicBezTo>
                  <a:pt x="5087758" y="2198733"/>
                  <a:pt x="5971122" y="1334210"/>
                  <a:pt x="6746128" y="389297"/>
                </a:cubicBezTo>
                <a:lnTo>
                  <a:pt x="6746045" y="389380"/>
                </a:lnTo>
                <a:cubicBezTo>
                  <a:pt x="6820992" y="298000"/>
                  <a:pt x="6891507" y="209948"/>
                  <a:pt x="6957594" y="125710"/>
                </a:cubicBezTo>
                <a:close/>
                <a:moveTo>
                  <a:pt x="6881107" y="6897"/>
                </a:moveTo>
                <a:lnTo>
                  <a:pt x="6920068" y="6897"/>
                </a:lnTo>
                <a:lnTo>
                  <a:pt x="6843047" y="107185"/>
                </a:lnTo>
                <a:cubicBezTo>
                  <a:pt x="6255634" y="856256"/>
                  <a:pt x="5306641" y="1920835"/>
                  <a:pt x="3991611" y="2950042"/>
                </a:cubicBezTo>
                <a:cubicBezTo>
                  <a:pt x="2832305" y="3857366"/>
                  <a:pt x="1583625" y="4585367"/>
                  <a:pt x="272387" y="5119123"/>
                </a:cubicBezTo>
                <a:lnTo>
                  <a:pt x="0" y="5223518"/>
                </a:lnTo>
                <a:lnTo>
                  <a:pt x="0" y="5198650"/>
                </a:lnTo>
                <a:lnTo>
                  <a:pt x="147235" y="5143690"/>
                </a:lnTo>
                <a:cubicBezTo>
                  <a:pt x="1488736" y="4610036"/>
                  <a:pt x="2765832" y="3870084"/>
                  <a:pt x="3972435" y="2925757"/>
                </a:cubicBezTo>
                <a:lnTo>
                  <a:pt x="3972519" y="2925673"/>
                </a:lnTo>
                <a:cubicBezTo>
                  <a:pt x="5285053" y="1898397"/>
                  <a:pt x="6232053" y="836174"/>
                  <a:pt x="6818169" y="88839"/>
                </a:cubicBezTo>
                <a:close/>
                <a:moveTo>
                  <a:pt x="6714610" y="6897"/>
                </a:moveTo>
                <a:lnTo>
                  <a:pt x="6755495" y="6897"/>
                </a:lnTo>
                <a:lnTo>
                  <a:pt x="6687011" y="95825"/>
                </a:lnTo>
                <a:cubicBezTo>
                  <a:pt x="6103250" y="838087"/>
                  <a:pt x="5158497" y="1893970"/>
                  <a:pt x="3844314" y="2918137"/>
                </a:cubicBezTo>
                <a:cubicBezTo>
                  <a:pt x="2698197" y="3811247"/>
                  <a:pt x="1465142" y="4527918"/>
                  <a:pt x="171516" y="5053342"/>
                </a:cubicBezTo>
                <a:lnTo>
                  <a:pt x="0" y="5118940"/>
                </a:lnTo>
                <a:lnTo>
                  <a:pt x="0" y="5093256"/>
                </a:lnTo>
                <a:lnTo>
                  <a:pt x="46704" y="5075860"/>
                </a:lnTo>
                <a:cubicBezTo>
                  <a:pt x="1370294" y="4550526"/>
                  <a:pt x="2631519" y="3822112"/>
                  <a:pt x="3824383" y="2892513"/>
                </a:cubicBezTo>
                <a:lnTo>
                  <a:pt x="3824300" y="2892597"/>
                </a:lnTo>
                <a:cubicBezTo>
                  <a:pt x="5135845" y="1870502"/>
                  <a:pt x="6078491" y="817089"/>
                  <a:pt x="6660898" y="76636"/>
                </a:cubicBezTo>
                <a:close/>
                <a:moveTo>
                  <a:pt x="6545935" y="6897"/>
                </a:moveTo>
                <a:lnTo>
                  <a:pt x="6588881" y="6897"/>
                </a:lnTo>
                <a:lnTo>
                  <a:pt x="6489327" y="134651"/>
                </a:lnTo>
                <a:cubicBezTo>
                  <a:pt x="6419598" y="222170"/>
                  <a:pt x="6344955" y="313847"/>
                  <a:pt x="6265382" y="409142"/>
                </a:cubicBezTo>
                <a:cubicBezTo>
                  <a:pt x="5503774" y="1321230"/>
                  <a:pt x="4639668" y="2154603"/>
                  <a:pt x="3697016" y="2885981"/>
                </a:cubicBezTo>
                <a:cubicBezTo>
                  <a:pt x="2564161" y="3764950"/>
                  <a:pt x="1346677" y="4470237"/>
                  <a:pt x="70706" y="4987369"/>
                </a:cubicBezTo>
                <a:lnTo>
                  <a:pt x="0" y="5014357"/>
                </a:lnTo>
                <a:lnTo>
                  <a:pt x="0" y="4982880"/>
                </a:lnTo>
                <a:lnTo>
                  <a:pt x="204790" y="4902604"/>
                </a:lnTo>
                <a:cubicBezTo>
                  <a:pt x="1416536" y="4395127"/>
                  <a:pt x="2575320" y="3713503"/>
                  <a:pt x="3676250" y="2859268"/>
                </a:cubicBezTo>
                <a:cubicBezTo>
                  <a:pt x="4616976" y="2129314"/>
                  <a:pt x="5479322" y="1297699"/>
                  <a:pt x="6239423" y="387455"/>
                </a:cubicBezTo>
                <a:lnTo>
                  <a:pt x="6239423" y="387370"/>
                </a:lnTo>
                <a:cubicBezTo>
                  <a:pt x="6318787" y="292326"/>
                  <a:pt x="6393226" y="200901"/>
                  <a:pt x="6462757" y="113633"/>
                </a:cubicBezTo>
                <a:close/>
                <a:moveTo>
                  <a:pt x="6379380" y="6897"/>
                </a:moveTo>
                <a:lnTo>
                  <a:pt x="6424626" y="6897"/>
                </a:lnTo>
                <a:lnTo>
                  <a:pt x="6324107" y="133762"/>
                </a:lnTo>
                <a:cubicBezTo>
                  <a:pt x="6253672" y="221649"/>
                  <a:pt x="6178200" y="313785"/>
                  <a:pt x="6097653" y="409645"/>
                </a:cubicBezTo>
                <a:cubicBezTo>
                  <a:pt x="5340984" y="1310261"/>
                  <a:pt x="4483746" y="2132663"/>
                  <a:pt x="3549803" y="2854077"/>
                </a:cubicBezTo>
                <a:cubicBezTo>
                  <a:pt x="2590152" y="3595356"/>
                  <a:pt x="1570020" y="4211107"/>
                  <a:pt x="505693" y="4692318"/>
                </a:cubicBezTo>
                <a:lnTo>
                  <a:pt x="0" y="4908795"/>
                </a:lnTo>
                <a:lnTo>
                  <a:pt x="0" y="4875374"/>
                </a:lnTo>
                <a:lnTo>
                  <a:pt x="393971" y="4710090"/>
                </a:lnTo>
                <a:cubicBezTo>
                  <a:pt x="1483410" y="4225954"/>
                  <a:pt x="2529410" y="3597545"/>
                  <a:pt x="3528282" y="2826024"/>
                </a:cubicBezTo>
                <a:cubicBezTo>
                  <a:pt x="4460216" y="2106202"/>
                  <a:pt x="5315613" y="1285558"/>
                  <a:pt x="6070604" y="386868"/>
                </a:cubicBezTo>
                <a:lnTo>
                  <a:pt x="6070520" y="386784"/>
                </a:lnTo>
                <a:cubicBezTo>
                  <a:pt x="6150847" y="291185"/>
                  <a:pt x="6226107" y="199316"/>
                  <a:pt x="6296336" y="111693"/>
                </a:cubicBezTo>
                <a:close/>
                <a:moveTo>
                  <a:pt x="6211950" y="6897"/>
                </a:moveTo>
                <a:lnTo>
                  <a:pt x="6259128" y="6897"/>
                </a:lnTo>
                <a:lnTo>
                  <a:pt x="6158710" y="132910"/>
                </a:lnTo>
                <a:cubicBezTo>
                  <a:pt x="6087590" y="221137"/>
                  <a:pt x="6011318" y="313691"/>
                  <a:pt x="5929839" y="410064"/>
                </a:cubicBezTo>
                <a:cubicBezTo>
                  <a:pt x="5178281" y="1299039"/>
                  <a:pt x="4327992" y="2110556"/>
                  <a:pt x="3402673" y="2822004"/>
                </a:cubicBezTo>
                <a:cubicBezTo>
                  <a:pt x="2454327" y="3551101"/>
                  <a:pt x="1447290" y="4156739"/>
                  <a:pt x="397565" y="4630088"/>
                </a:cubicBezTo>
                <a:lnTo>
                  <a:pt x="0" y="4799853"/>
                </a:lnTo>
                <a:lnTo>
                  <a:pt x="0" y="4765625"/>
                </a:lnTo>
                <a:lnTo>
                  <a:pt x="285905" y="4645995"/>
                </a:lnTo>
                <a:cubicBezTo>
                  <a:pt x="1360484" y="4169793"/>
                  <a:pt x="2393114" y="3551676"/>
                  <a:pt x="3380147" y="2792780"/>
                </a:cubicBezTo>
                <a:cubicBezTo>
                  <a:pt x="4303456" y="2082922"/>
                  <a:pt x="5151817" y="1273164"/>
                  <a:pt x="5901704" y="386198"/>
                </a:cubicBezTo>
                <a:lnTo>
                  <a:pt x="5901620" y="386282"/>
                </a:lnTo>
                <a:cubicBezTo>
                  <a:pt x="5982867" y="290181"/>
                  <a:pt x="6058914" y="197904"/>
                  <a:pt x="6129817" y="109955"/>
                </a:cubicBezTo>
                <a:close/>
                <a:moveTo>
                  <a:pt x="6043881" y="6897"/>
                </a:moveTo>
                <a:lnTo>
                  <a:pt x="6092554" y="6897"/>
                </a:lnTo>
                <a:lnTo>
                  <a:pt x="6077278" y="26541"/>
                </a:lnTo>
                <a:cubicBezTo>
                  <a:pt x="5504325" y="747903"/>
                  <a:pt x="4565309" y="1787705"/>
                  <a:pt x="3255460" y="2790016"/>
                </a:cubicBezTo>
                <a:cubicBezTo>
                  <a:pt x="2318481" y="3506991"/>
                  <a:pt x="1324507" y="4102581"/>
                  <a:pt x="289365" y="4568060"/>
                </a:cubicBezTo>
                <a:lnTo>
                  <a:pt x="0" y="4691296"/>
                </a:lnTo>
                <a:lnTo>
                  <a:pt x="0" y="4656793"/>
                </a:lnTo>
                <a:lnTo>
                  <a:pt x="476787" y="4445571"/>
                </a:lnTo>
                <a:cubicBezTo>
                  <a:pt x="1429597" y="3997632"/>
                  <a:pt x="2348936" y="3435336"/>
                  <a:pt x="3232096" y="2759534"/>
                </a:cubicBezTo>
                <a:lnTo>
                  <a:pt x="3232096" y="2759451"/>
                </a:lnTo>
                <a:cubicBezTo>
                  <a:pt x="4393560" y="1870727"/>
                  <a:pt x="5262479" y="952840"/>
                  <a:pt x="5842457" y="254769"/>
                </a:cubicBezTo>
                <a:close/>
                <a:moveTo>
                  <a:pt x="5877009" y="6897"/>
                </a:moveTo>
                <a:lnTo>
                  <a:pt x="5927909" y="6897"/>
                </a:lnTo>
                <a:lnTo>
                  <a:pt x="5920897" y="15889"/>
                </a:lnTo>
                <a:cubicBezTo>
                  <a:pt x="5351480" y="730645"/>
                  <a:pt x="4416777" y="1761652"/>
                  <a:pt x="3108247" y="2758028"/>
                </a:cubicBezTo>
                <a:cubicBezTo>
                  <a:pt x="2182635" y="3462818"/>
                  <a:pt x="1201724" y="4048297"/>
                  <a:pt x="181165" y="4505913"/>
                </a:cubicBezTo>
                <a:lnTo>
                  <a:pt x="0" y="4582863"/>
                </a:lnTo>
                <a:lnTo>
                  <a:pt x="0" y="4544874"/>
                </a:lnTo>
                <a:lnTo>
                  <a:pt x="367035" y="4382659"/>
                </a:lnTo>
                <a:cubicBezTo>
                  <a:pt x="1305786" y="3942483"/>
                  <a:pt x="2212347" y="3390081"/>
                  <a:pt x="3084045" y="2726290"/>
                </a:cubicBezTo>
                <a:lnTo>
                  <a:pt x="3084130" y="2726374"/>
                </a:lnTo>
                <a:cubicBezTo>
                  <a:pt x="4244253" y="1842967"/>
                  <a:pt x="5109531" y="932722"/>
                  <a:pt x="5686180" y="240984"/>
                </a:cubicBezTo>
                <a:close/>
                <a:moveTo>
                  <a:pt x="5709847" y="6897"/>
                </a:moveTo>
                <a:lnTo>
                  <a:pt x="5762822" y="6897"/>
                </a:lnTo>
                <a:lnTo>
                  <a:pt x="5662136" y="131088"/>
                </a:lnTo>
                <a:cubicBezTo>
                  <a:pt x="5589075" y="220138"/>
                  <a:pt x="5510557" y="313680"/>
                  <a:pt x="5426483" y="411236"/>
                </a:cubicBezTo>
                <a:cubicBezTo>
                  <a:pt x="4690499" y="1265292"/>
                  <a:pt x="3860978" y="2044067"/>
                  <a:pt x="2961033" y="2725955"/>
                </a:cubicBezTo>
                <a:cubicBezTo>
                  <a:pt x="2046852" y="3418625"/>
                  <a:pt x="1079068" y="3994008"/>
                  <a:pt x="73082" y="4443766"/>
                </a:cubicBezTo>
                <a:lnTo>
                  <a:pt x="0" y="4474722"/>
                </a:lnTo>
                <a:lnTo>
                  <a:pt x="0" y="4433138"/>
                </a:lnTo>
                <a:lnTo>
                  <a:pt x="257318" y="4319694"/>
                </a:lnTo>
                <a:cubicBezTo>
                  <a:pt x="1181992" y="3887290"/>
                  <a:pt x="2075757" y="3344799"/>
                  <a:pt x="2935994" y="2693046"/>
                </a:cubicBezTo>
                <a:lnTo>
                  <a:pt x="2936079" y="2693046"/>
                </a:lnTo>
                <a:cubicBezTo>
                  <a:pt x="4094778" y="1815124"/>
                  <a:pt x="4956413" y="912520"/>
                  <a:pt x="5529765" y="227083"/>
                </a:cubicBezTo>
                <a:close/>
                <a:moveTo>
                  <a:pt x="5542142" y="6897"/>
                </a:moveTo>
                <a:lnTo>
                  <a:pt x="5597415" y="6897"/>
                </a:lnTo>
                <a:lnTo>
                  <a:pt x="5496339" y="130852"/>
                </a:lnTo>
                <a:cubicBezTo>
                  <a:pt x="5422669" y="220113"/>
                  <a:pt x="5343455" y="313900"/>
                  <a:pt x="5258585" y="411739"/>
                </a:cubicBezTo>
                <a:cubicBezTo>
                  <a:pt x="4527877" y="1254071"/>
                  <a:pt x="3705307" y="2021876"/>
                  <a:pt x="2813736" y="2693968"/>
                </a:cubicBezTo>
                <a:cubicBezTo>
                  <a:pt x="2061391" y="3261039"/>
                  <a:pt x="1273033" y="3748132"/>
                  <a:pt x="457410" y="4150485"/>
                </a:cubicBezTo>
                <a:lnTo>
                  <a:pt x="0" y="4365184"/>
                </a:lnTo>
                <a:lnTo>
                  <a:pt x="0" y="4321664"/>
                </a:lnTo>
                <a:lnTo>
                  <a:pt x="147584" y="4256765"/>
                </a:lnTo>
                <a:cubicBezTo>
                  <a:pt x="1058209" y="3832132"/>
                  <a:pt x="1939195" y="3299543"/>
                  <a:pt x="2787944" y="2659802"/>
                </a:cubicBezTo>
                <a:cubicBezTo>
                  <a:pt x="3677170" y="1989552"/>
                  <a:pt x="4497563" y="1223758"/>
                  <a:pt x="5226262" y="383686"/>
                </a:cubicBezTo>
                <a:lnTo>
                  <a:pt x="5226179" y="383686"/>
                </a:lnTo>
                <a:cubicBezTo>
                  <a:pt x="5310756" y="286193"/>
                  <a:pt x="5389683" y="192757"/>
                  <a:pt x="5463076" y="103845"/>
                </a:cubicBezTo>
                <a:close/>
                <a:moveTo>
                  <a:pt x="5375035" y="6897"/>
                </a:moveTo>
                <a:lnTo>
                  <a:pt x="5431541" y="6897"/>
                </a:lnTo>
                <a:lnTo>
                  <a:pt x="5286620" y="183318"/>
                </a:lnTo>
                <a:cubicBezTo>
                  <a:pt x="5224504" y="257452"/>
                  <a:pt x="5159229" y="333850"/>
                  <a:pt x="5090855" y="412157"/>
                </a:cubicBezTo>
                <a:cubicBezTo>
                  <a:pt x="4365590" y="1242766"/>
                  <a:pt x="3549970" y="1999685"/>
                  <a:pt x="2666606" y="2661979"/>
                </a:cubicBezTo>
                <a:cubicBezTo>
                  <a:pt x="1923787" y="3218896"/>
                  <a:pt x="1146098" y="3697276"/>
                  <a:pt x="342188" y="4092457"/>
                </a:cubicBezTo>
                <a:lnTo>
                  <a:pt x="0" y="4252536"/>
                </a:lnTo>
                <a:lnTo>
                  <a:pt x="0" y="4208422"/>
                </a:lnTo>
                <a:lnTo>
                  <a:pt x="243163" y="4096376"/>
                </a:lnTo>
                <a:cubicBezTo>
                  <a:pt x="1067103" y="3696433"/>
                  <a:pt x="1866698" y="3206263"/>
                  <a:pt x="2639977" y="2626473"/>
                </a:cubicBezTo>
                <a:lnTo>
                  <a:pt x="2639977" y="2626557"/>
                </a:lnTo>
                <a:cubicBezTo>
                  <a:pt x="3838652" y="1727826"/>
                  <a:pt x="4759678" y="756183"/>
                  <a:pt x="5355933" y="30618"/>
                </a:cubicBezTo>
                <a:close/>
                <a:moveTo>
                  <a:pt x="5207950" y="6897"/>
                </a:moveTo>
                <a:lnTo>
                  <a:pt x="5266213" y="6897"/>
                </a:lnTo>
                <a:lnTo>
                  <a:pt x="5120420" y="183344"/>
                </a:lnTo>
                <a:cubicBezTo>
                  <a:pt x="5057814" y="257603"/>
                  <a:pt x="4992003" y="334133"/>
                  <a:pt x="4923043" y="412576"/>
                </a:cubicBezTo>
                <a:cubicBezTo>
                  <a:pt x="4203220" y="1231378"/>
                  <a:pt x="3394550" y="1977410"/>
                  <a:pt x="2519393" y="2629991"/>
                </a:cubicBezTo>
                <a:cubicBezTo>
                  <a:pt x="1786099" y="3176808"/>
                  <a:pt x="1019081" y="3646493"/>
                  <a:pt x="226883" y="4034508"/>
                </a:cubicBezTo>
                <a:lnTo>
                  <a:pt x="0" y="4140282"/>
                </a:lnTo>
                <a:lnTo>
                  <a:pt x="0" y="4095747"/>
                </a:lnTo>
                <a:lnTo>
                  <a:pt x="454563" y="3872957"/>
                </a:lnTo>
                <a:cubicBezTo>
                  <a:pt x="1151779" y="3512513"/>
                  <a:pt x="1831328" y="3085804"/>
                  <a:pt x="2491926" y="2593229"/>
                </a:cubicBezTo>
                <a:lnTo>
                  <a:pt x="2491926" y="2593145"/>
                </a:lnTo>
                <a:cubicBezTo>
                  <a:pt x="3688821" y="1700694"/>
                  <a:pt x="4605746" y="737524"/>
                  <a:pt x="5198418" y="18697"/>
                </a:cubicBezTo>
                <a:close/>
                <a:moveTo>
                  <a:pt x="5040896" y="6897"/>
                </a:moveTo>
                <a:lnTo>
                  <a:pt x="5100809" y="6897"/>
                </a:lnTo>
                <a:lnTo>
                  <a:pt x="4954000" y="183533"/>
                </a:lnTo>
                <a:cubicBezTo>
                  <a:pt x="4890917" y="257896"/>
                  <a:pt x="4824586" y="334531"/>
                  <a:pt x="4755061" y="413078"/>
                </a:cubicBezTo>
                <a:cubicBezTo>
                  <a:pt x="4040766" y="1219989"/>
                  <a:pt x="3239047" y="1955136"/>
                  <a:pt x="2372012" y="2598002"/>
                </a:cubicBezTo>
                <a:cubicBezTo>
                  <a:pt x="1648296" y="3134613"/>
                  <a:pt x="892000" y="3595597"/>
                  <a:pt x="111527" y="3976457"/>
                </a:cubicBezTo>
                <a:lnTo>
                  <a:pt x="0" y="4028269"/>
                </a:lnTo>
                <a:lnTo>
                  <a:pt x="0" y="3979465"/>
                </a:lnTo>
                <a:lnTo>
                  <a:pt x="336752" y="3814959"/>
                </a:lnTo>
                <a:cubicBezTo>
                  <a:pt x="1023072" y="3461406"/>
                  <a:pt x="1692530" y="3042950"/>
                  <a:pt x="2343874" y="2559985"/>
                </a:cubicBezTo>
                <a:lnTo>
                  <a:pt x="2343792" y="2559985"/>
                </a:lnTo>
                <a:cubicBezTo>
                  <a:pt x="3538750" y="1673971"/>
                  <a:pt x="4451612" y="719233"/>
                  <a:pt x="5040754" y="7073"/>
                </a:cubicBezTo>
                <a:close/>
                <a:moveTo>
                  <a:pt x="4873567" y="6897"/>
                </a:moveTo>
                <a:lnTo>
                  <a:pt x="4936706" y="6897"/>
                </a:lnTo>
                <a:lnTo>
                  <a:pt x="4922122" y="24839"/>
                </a:lnTo>
                <a:cubicBezTo>
                  <a:pt x="4334096" y="733433"/>
                  <a:pt x="3421829" y="1683612"/>
                  <a:pt x="2224882" y="2566014"/>
                </a:cubicBezTo>
                <a:cubicBezTo>
                  <a:pt x="1653571" y="2987180"/>
                  <a:pt x="1062121" y="3360866"/>
                  <a:pt x="454782" y="3684821"/>
                </a:cubicBezTo>
                <a:lnTo>
                  <a:pt x="0" y="3916576"/>
                </a:lnTo>
                <a:lnTo>
                  <a:pt x="0" y="3863520"/>
                </a:lnTo>
                <a:lnTo>
                  <a:pt x="218920" y="3756948"/>
                </a:lnTo>
                <a:cubicBezTo>
                  <a:pt x="894386" y="3410293"/>
                  <a:pt x="1553796" y="3000096"/>
                  <a:pt x="2195908" y="2526740"/>
                </a:cubicBezTo>
                <a:cubicBezTo>
                  <a:pt x="3269534" y="1735263"/>
                  <a:pt x="4113019" y="889603"/>
                  <a:pt x="4697911" y="214046"/>
                </a:cubicBezTo>
                <a:close/>
                <a:moveTo>
                  <a:pt x="4706136" y="6897"/>
                </a:moveTo>
                <a:lnTo>
                  <a:pt x="4771683" y="6897"/>
                </a:lnTo>
                <a:lnTo>
                  <a:pt x="4765627" y="14324"/>
                </a:lnTo>
                <a:cubicBezTo>
                  <a:pt x="4180975" y="716485"/>
                  <a:pt x="3272626" y="1658374"/>
                  <a:pt x="2077668" y="2534025"/>
                </a:cubicBezTo>
                <a:cubicBezTo>
                  <a:pt x="1514061" y="2947069"/>
                  <a:pt x="931006" y="3313574"/>
                  <a:pt x="332710" y="3631323"/>
                </a:cubicBezTo>
                <a:lnTo>
                  <a:pt x="0" y="3800167"/>
                </a:lnTo>
                <a:lnTo>
                  <a:pt x="0" y="3747926"/>
                </a:lnTo>
                <a:lnTo>
                  <a:pt x="101134" y="3698868"/>
                </a:lnTo>
                <a:cubicBezTo>
                  <a:pt x="765705" y="3359102"/>
                  <a:pt x="1415019" y="2957159"/>
                  <a:pt x="2047857" y="2493412"/>
                </a:cubicBezTo>
                <a:lnTo>
                  <a:pt x="2047941" y="2493495"/>
                </a:lnTo>
                <a:cubicBezTo>
                  <a:pt x="3119635" y="1708142"/>
                  <a:pt x="3959626" y="869930"/>
                  <a:pt x="4541309" y="200583"/>
                </a:cubicBezTo>
                <a:close/>
                <a:moveTo>
                  <a:pt x="4538465" y="6897"/>
                </a:moveTo>
                <a:lnTo>
                  <a:pt x="4606368" y="6897"/>
                </a:lnTo>
                <a:lnTo>
                  <a:pt x="4424797" y="219560"/>
                </a:lnTo>
                <a:cubicBezTo>
                  <a:pt x="3843779" y="885844"/>
                  <a:pt x="3003865" y="1720253"/>
                  <a:pt x="1930287" y="2502121"/>
                </a:cubicBezTo>
                <a:cubicBezTo>
                  <a:pt x="1374343" y="2906999"/>
                  <a:pt x="799682" y="3266303"/>
                  <a:pt x="210431" y="3577834"/>
                </a:cubicBezTo>
                <a:lnTo>
                  <a:pt x="0" y="3684162"/>
                </a:lnTo>
                <a:lnTo>
                  <a:pt x="0" y="3631977"/>
                </a:lnTo>
                <a:lnTo>
                  <a:pt x="470913" y="3379817"/>
                </a:lnTo>
                <a:cubicBezTo>
                  <a:pt x="955683" y="3107373"/>
                  <a:pt x="1432149" y="2800771"/>
                  <a:pt x="1899806" y="2460167"/>
                </a:cubicBezTo>
                <a:cubicBezTo>
                  <a:pt x="2969428" y="1681173"/>
                  <a:pt x="3805915" y="850432"/>
                  <a:pt x="4384423" y="187255"/>
                </a:cubicBezTo>
                <a:close/>
                <a:moveTo>
                  <a:pt x="4370936" y="6897"/>
                </a:moveTo>
                <a:lnTo>
                  <a:pt x="4440846" y="6897"/>
                </a:lnTo>
                <a:lnTo>
                  <a:pt x="4269164" y="207245"/>
                </a:lnTo>
                <a:cubicBezTo>
                  <a:pt x="3691205" y="867497"/>
                  <a:pt x="2854674" y="1694539"/>
                  <a:pt x="1783073" y="2470048"/>
                </a:cubicBezTo>
                <a:cubicBezTo>
                  <a:pt x="1234833" y="2866805"/>
                  <a:pt x="668589" y="3218886"/>
                  <a:pt x="88391" y="3524179"/>
                </a:cubicBezTo>
                <a:lnTo>
                  <a:pt x="0" y="3568639"/>
                </a:lnTo>
                <a:lnTo>
                  <a:pt x="0" y="3511246"/>
                </a:lnTo>
                <a:lnTo>
                  <a:pt x="345227" y="3327203"/>
                </a:lnTo>
                <a:cubicBezTo>
                  <a:pt x="822117" y="3060448"/>
                  <a:pt x="1291153" y="2760304"/>
                  <a:pt x="1751838" y="2426922"/>
                </a:cubicBezTo>
                <a:lnTo>
                  <a:pt x="1751922" y="2426839"/>
                </a:lnTo>
                <a:cubicBezTo>
                  <a:pt x="2819425" y="1654298"/>
                  <a:pt x="3652388" y="831017"/>
                  <a:pt x="4227726" y="173967"/>
                </a:cubicBezTo>
                <a:close/>
                <a:moveTo>
                  <a:pt x="4203157" y="6897"/>
                </a:moveTo>
                <a:lnTo>
                  <a:pt x="4275185" y="6897"/>
                </a:lnTo>
                <a:lnTo>
                  <a:pt x="4113352" y="195066"/>
                </a:lnTo>
                <a:cubicBezTo>
                  <a:pt x="3538423" y="849355"/>
                  <a:pt x="2705257" y="1669062"/>
                  <a:pt x="1635776" y="2437976"/>
                </a:cubicBezTo>
                <a:cubicBezTo>
                  <a:pt x="1230373" y="2729451"/>
                  <a:pt x="815232" y="2996327"/>
                  <a:pt x="392040" y="3237724"/>
                </a:cubicBezTo>
                <a:lnTo>
                  <a:pt x="0" y="3452125"/>
                </a:lnTo>
                <a:lnTo>
                  <a:pt x="0" y="3391100"/>
                </a:lnTo>
                <a:lnTo>
                  <a:pt x="219528" y="3274591"/>
                </a:lnTo>
                <a:cubicBezTo>
                  <a:pt x="688523" y="3013501"/>
                  <a:pt x="1150104" y="2719785"/>
                  <a:pt x="1603787" y="2393595"/>
                </a:cubicBezTo>
                <a:lnTo>
                  <a:pt x="1603787" y="2393511"/>
                </a:lnTo>
                <a:cubicBezTo>
                  <a:pt x="2669029" y="1627612"/>
                  <a:pt x="3498486" y="811821"/>
                  <a:pt x="4070697" y="160857"/>
                </a:cubicBezTo>
                <a:close/>
                <a:moveTo>
                  <a:pt x="4035576" y="6897"/>
                </a:moveTo>
                <a:lnTo>
                  <a:pt x="4109663" y="6897"/>
                </a:lnTo>
                <a:lnTo>
                  <a:pt x="3957451" y="183232"/>
                </a:lnTo>
                <a:cubicBezTo>
                  <a:pt x="3385533" y="831599"/>
                  <a:pt x="2555746" y="1643940"/>
                  <a:pt x="1488479" y="2406071"/>
                </a:cubicBezTo>
                <a:cubicBezTo>
                  <a:pt x="1088886" y="2691423"/>
                  <a:pt x="679943" y="2952706"/>
                  <a:pt x="263306" y="3189061"/>
                </a:cubicBezTo>
                <a:lnTo>
                  <a:pt x="0" y="3332301"/>
                </a:lnTo>
                <a:lnTo>
                  <a:pt x="0" y="3271587"/>
                </a:lnTo>
                <a:lnTo>
                  <a:pt x="93933" y="3221970"/>
                </a:lnTo>
                <a:cubicBezTo>
                  <a:pt x="555020" y="2966573"/>
                  <a:pt x="1009140" y="2679317"/>
                  <a:pt x="1455820" y="2360349"/>
                </a:cubicBezTo>
                <a:lnTo>
                  <a:pt x="1455736" y="2360266"/>
                </a:lnTo>
                <a:cubicBezTo>
                  <a:pt x="2518623" y="1601290"/>
                  <a:pt x="3344559" y="793007"/>
                  <a:pt x="3913663" y="148077"/>
                </a:cubicBezTo>
                <a:close/>
                <a:moveTo>
                  <a:pt x="3868100" y="6897"/>
                </a:moveTo>
                <a:lnTo>
                  <a:pt x="3944179" y="6897"/>
                </a:lnTo>
                <a:lnTo>
                  <a:pt x="3801498" y="171576"/>
                </a:lnTo>
                <a:cubicBezTo>
                  <a:pt x="3232549" y="814061"/>
                  <a:pt x="2406177" y="1619007"/>
                  <a:pt x="1341265" y="2374167"/>
                </a:cubicBezTo>
                <a:cubicBezTo>
                  <a:pt x="947482" y="2653396"/>
                  <a:pt x="544737" y="2909096"/>
                  <a:pt x="134651" y="3140420"/>
                </a:cubicBezTo>
                <a:lnTo>
                  <a:pt x="0" y="3213273"/>
                </a:lnTo>
                <a:lnTo>
                  <a:pt x="0" y="3147532"/>
                </a:lnTo>
                <a:lnTo>
                  <a:pt x="427291" y="2902459"/>
                </a:lnTo>
                <a:cubicBezTo>
                  <a:pt x="725175" y="2723811"/>
                  <a:pt x="1018880" y="2531942"/>
                  <a:pt x="1307853" y="2327022"/>
                </a:cubicBezTo>
                <a:lnTo>
                  <a:pt x="1307853" y="2327105"/>
                </a:lnTo>
                <a:cubicBezTo>
                  <a:pt x="2368243" y="1575195"/>
                  <a:pt x="3190650" y="774400"/>
                  <a:pt x="3756681" y="135446"/>
                </a:cubicBezTo>
                <a:close/>
                <a:moveTo>
                  <a:pt x="3700254" y="6897"/>
                </a:moveTo>
                <a:lnTo>
                  <a:pt x="3780899" y="6897"/>
                </a:lnTo>
                <a:lnTo>
                  <a:pt x="3609272" y="202300"/>
                </a:lnTo>
                <a:cubicBezTo>
                  <a:pt x="3546470" y="272258"/>
                  <a:pt x="3480823" y="343837"/>
                  <a:pt x="3412387" y="416763"/>
                </a:cubicBezTo>
                <a:cubicBezTo>
                  <a:pt x="2754532" y="1117828"/>
                  <a:pt x="1987397" y="1783638"/>
                  <a:pt x="1193969" y="2342179"/>
                </a:cubicBezTo>
                <a:cubicBezTo>
                  <a:pt x="806057" y="2615284"/>
                  <a:pt x="409526" y="2865391"/>
                  <a:pt x="5991" y="3091674"/>
                </a:cubicBezTo>
                <a:lnTo>
                  <a:pt x="0" y="3094896"/>
                </a:lnTo>
                <a:lnTo>
                  <a:pt x="0" y="3023515"/>
                </a:lnTo>
                <a:lnTo>
                  <a:pt x="293880" y="2855906"/>
                </a:lnTo>
                <a:cubicBezTo>
                  <a:pt x="586690" y="2681342"/>
                  <a:pt x="875540" y="2493882"/>
                  <a:pt x="1159886" y="2293693"/>
                </a:cubicBezTo>
                <a:cubicBezTo>
                  <a:pt x="2217591" y="1549037"/>
                  <a:pt x="3036438" y="755788"/>
                  <a:pt x="3599421" y="122793"/>
                </a:cubicBezTo>
                <a:close/>
                <a:moveTo>
                  <a:pt x="3538797" y="6897"/>
                </a:moveTo>
                <a:lnTo>
                  <a:pt x="3616012" y="6897"/>
                </a:lnTo>
                <a:lnTo>
                  <a:pt x="3442419" y="203308"/>
                </a:lnTo>
                <a:cubicBezTo>
                  <a:pt x="3379277" y="273171"/>
                  <a:pt x="3313283" y="344611"/>
                  <a:pt x="3244491" y="417349"/>
                </a:cubicBezTo>
                <a:cubicBezTo>
                  <a:pt x="2592748" y="1106439"/>
                  <a:pt x="1832815" y="1760945"/>
                  <a:pt x="1046671" y="2310274"/>
                </a:cubicBezTo>
                <a:cubicBezTo>
                  <a:pt x="791957" y="2488241"/>
                  <a:pt x="533585" y="2656232"/>
                  <a:pt x="272021" y="2814006"/>
                </a:cubicBezTo>
                <a:lnTo>
                  <a:pt x="0" y="2971813"/>
                </a:lnTo>
                <a:lnTo>
                  <a:pt x="0" y="2901052"/>
                </a:lnTo>
                <a:lnTo>
                  <a:pt x="52754" y="2871580"/>
                </a:lnTo>
                <a:cubicBezTo>
                  <a:pt x="1499037" y="2032723"/>
                  <a:pt x="2623047" y="1017152"/>
                  <a:pt x="3365717" y="201979"/>
                </a:cubicBezTo>
                <a:close/>
                <a:moveTo>
                  <a:pt x="3368427" y="6897"/>
                </a:moveTo>
                <a:lnTo>
                  <a:pt x="3451505" y="6897"/>
                </a:lnTo>
                <a:lnTo>
                  <a:pt x="3428873" y="33054"/>
                </a:lnTo>
                <a:cubicBezTo>
                  <a:pt x="3324153" y="152422"/>
                  <a:pt x="3207017" y="280953"/>
                  <a:pt x="3076509" y="417851"/>
                </a:cubicBezTo>
                <a:cubicBezTo>
                  <a:pt x="2431047" y="1094967"/>
                  <a:pt x="1678148" y="1738336"/>
                  <a:pt x="899290" y="2278370"/>
                </a:cubicBezTo>
                <a:cubicBezTo>
                  <a:pt x="648491" y="2452254"/>
                  <a:pt x="394196" y="2616398"/>
                  <a:pt x="136861" y="2770568"/>
                </a:cubicBezTo>
                <a:lnTo>
                  <a:pt x="0" y="2849444"/>
                </a:lnTo>
                <a:lnTo>
                  <a:pt x="0" y="2776684"/>
                </a:lnTo>
                <a:lnTo>
                  <a:pt x="244893" y="2631367"/>
                </a:lnTo>
                <a:cubicBezTo>
                  <a:pt x="465593" y="2495865"/>
                  <a:pt x="672158" y="2360110"/>
                  <a:pt x="863953" y="2227121"/>
                </a:cubicBezTo>
                <a:lnTo>
                  <a:pt x="863868" y="2227205"/>
                </a:lnTo>
                <a:cubicBezTo>
                  <a:pt x="1909352" y="1502285"/>
                  <a:pt x="2765507" y="688425"/>
                  <a:pt x="3355913" y="21366"/>
                </a:cubicBezTo>
                <a:close/>
                <a:moveTo>
                  <a:pt x="3200832" y="6897"/>
                </a:moveTo>
                <a:lnTo>
                  <a:pt x="3286035" y="6897"/>
                </a:lnTo>
                <a:lnTo>
                  <a:pt x="3249152" y="49455"/>
                </a:lnTo>
                <a:cubicBezTo>
                  <a:pt x="3140920" y="171710"/>
                  <a:pt x="3026768" y="295508"/>
                  <a:pt x="2908779" y="418270"/>
                </a:cubicBezTo>
                <a:cubicBezTo>
                  <a:pt x="2269598" y="1083327"/>
                  <a:pt x="1523817" y="1715474"/>
                  <a:pt x="752077" y="2246297"/>
                </a:cubicBezTo>
                <a:cubicBezTo>
                  <a:pt x="505214" y="2416079"/>
                  <a:pt x="255006" y="2576366"/>
                  <a:pt x="1906" y="2726926"/>
                </a:cubicBezTo>
                <a:lnTo>
                  <a:pt x="0" y="2728017"/>
                </a:lnTo>
                <a:lnTo>
                  <a:pt x="0" y="2651524"/>
                </a:lnTo>
                <a:lnTo>
                  <a:pt x="107727" y="2588025"/>
                </a:lnTo>
                <a:cubicBezTo>
                  <a:pt x="324487" y="2455865"/>
                  <a:pt x="527457" y="2323473"/>
                  <a:pt x="715985" y="2193793"/>
                </a:cubicBezTo>
                <a:cubicBezTo>
                  <a:pt x="1758538" y="1476776"/>
                  <a:pt x="2610945" y="670851"/>
                  <a:pt x="3198154" y="9983"/>
                </a:cubicBezTo>
                <a:close/>
                <a:moveTo>
                  <a:pt x="3034830" y="6897"/>
                </a:moveTo>
                <a:lnTo>
                  <a:pt x="3121146" y="6897"/>
                </a:lnTo>
                <a:lnTo>
                  <a:pt x="3082875" y="50807"/>
                </a:lnTo>
                <a:cubicBezTo>
                  <a:pt x="2974091" y="172935"/>
                  <a:pt x="2859395" y="296451"/>
                  <a:pt x="2740883" y="418773"/>
                </a:cubicBezTo>
                <a:cubicBezTo>
                  <a:pt x="2108066" y="1071855"/>
                  <a:pt x="1369401" y="1692781"/>
                  <a:pt x="604780" y="2214393"/>
                </a:cubicBezTo>
                <a:cubicBezTo>
                  <a:pt x="483326" y="2297242"/>
                  <a:pt x="361074" y="2377776"/>
                  <a:pt x="238077" y="2455966"/>
                </a:cubicBezTo>
                <a:lnTo>
                  <a:pt x="0" y="2601898"/>
                </a:lnTo>
                <a:lnTo>
                  <a:pt x="0" y="2526880"/>
                </a:lnTo>
                <a:lnTo>
                  <a:pt x="293230" y="2342959"/>
                </a:lnTo>
                <a:cubicBezTo>
                  <a:pt x="387990" y="2281758"/>
                  <a:pt x="479610" y="2220851"/>
                  <a:pt x="568017" y="2160548"/>
                </a:cubicBezTo>
                <a:lnTo>
                  <a:pt x="568101" y="2160548"/>
                </a:lnTo>
                <a:cubicBezTo>
                  <a:pt x="1576630" y="1472604"/>
                  <a:pt x="2365404" y="740466"/>
                  <a:pt x="2921338" y="133693"/>
                </a:cubicBezTo>
                <a:close/>
                <a:moveTo>
                  <a:pt x="2866816" y="6897"/>
                </a:moveTo>
                <a:lnTo>
                  <a:pt x="2956125" y="6897"/>
                </a:lnTo>
                <a:lnTo>
                  <a:pt x="2814950" y="164075"/>
                </a:lnTo>
                <a:cubicBezTo>
                  <a:pt x="2258296" y="769392"/>
                  <a:pt x="1468188" y="1498925"/>
                  <a:pt x="457399" y="2182489"/>
                </a:cubicBezTo>
                <a:cubicBezTo>
                  <a:pt x="337924" y="2263286"/>
                  <a:pt x="217687" y="2341830"/>
                  <a:pt x="96744" y="2418091"/>
                </a:cubicBezTo>
                <a:lnTo>
                  <a:pt x="0" y="2476926"/>
                </a:lnTo>
                <a:lnTo>
                  <a:pt x="0" y="2398332"/>
                </a:lnTo>
                <a:lnTo>
                  <a:pt x="149761" y="2305145"/>
                </a:lnTo>
                <a:cubicBezTo>
                  <a:pt x="242955" y="2245446"/>
                  <a:pt x="333077" y="2186037"/>
                  <a:pt x="420050" y="2127220"/>
                </a:cubicBezTo>
                <a:lnTo>
                  <a:pt x="420050" y="2127304"/>
                </a:lnTo>
                <a:cubicBezTo>
                  <a:pt x="1425376" y="1447415"/>
                  <a:pt x="2210709" y="722642"/>
                  <a:pt x="2763768" y="121563"/>
                </a:cubicBezTo>
                <a:close/>
                <a:moveTo>
                  <a:pt x="2698821" y="6897"/>
                </a:moveTo>
                <a:lnTo>
                  <a:pt x="2792119" y="6897"/>
                </a:lnTo>
                <a:lnTo>
                  <a:pt x="2752627" y="51639"/>
                </a:lnTo>
                <a:cubicBezTo>
                  <a:pt x="2642698" y="173359"/>
                  <a:pt x="2526280" y="296764"/>
                  <a:pt x="2405004" y="419861"/>
                </a:cubicBezTo>
                <a:cubicBezTo>
                  <a:pt x="1785251" y="1048910"/>
                  <a:pt x="1060822" y="1647395"/>
                  <a:pt x="310017" y="2150583"/>
                </a:cubicBezTo>
                <a:lnTo>
                  <a:pt x="0" y="2351352"/>
                </a:lnTo>
                <a:lnTo>
                  <a:pt x="0" y="2271222"/>
                </a:lnTo>
                <a:lnTo>
                  <a:pt x="272083" y="2093892"/>
                </a:lnTo>
                <a:cubicBezTo>
                  <a:pt x="1274159" y="1422293"/>
                  <a:pt x="2056056" y="704910"/>
                  <a:pt x="2606269" y="109469"/>
                </a:cubicBezTo>
                <a:close/>
                <a:moveTo>
                  <a:pt x="2534202" y="6897"/>
                </a:moveTo>
                <a:lnTo>
                  <a:pt x="2627408" y="6897"/>
                </a:lnTo>
                <a:lnTo>
                  <a:pt x="2586195" y="53320"/>
                </a:lnTo>
                <a:cubicBezTo>
                  <a:pt x="2475754" y="174841"/>
                  <a:pt x="2358843" y="297853"/>
                  <a:pt x="2237107" y="420364"/>
                </a:cubicBezTo>
                <a:cubicBezTo>
                  <a:pt x="1623969" y="1037438"/>
                  <a:pt x="906659" y="1624701"/>
                  <a:pt x="162720" y="2118679"/>
                </a:cubicBezTo>
                <a:lnTo>
                  <a:pt x="0" y="2223106"/>
                </a:lnTo>
                <a:lnTo>
                  <a:pt x="0" y="2140784"/>
                </a:lnTo>
                <a:lnTo>
                  <a:pt x="124200" y="2060564"/>
                </a:lnTo>
                <a:lnTo>
                  <a:pt x="124116" y="2060564"/>
                </a:lnTo>
                <a:cubicBezTo>
                  <a:pt x="1087902" y="1420587"/>
                  <a:pt x="1912602" y="684081"/>
                  <a:pt x="2505278" y="39173"/>
                </a:cubicBezTo>
                <a:close/>
                <a:moveTo>
                  <a:pt x="2366080" y="6897"/>
                </a:moveTo>
                <a:lnTo>
                  <a:pt x="2462827" y="6897"/>
                </a:lnTo>
                <a:lnTo>
                  <a:pt x="2419802" y="55084"/>
                </a:lnTo>
                <a:cubicBezTo>
                  <a:pt x="2308856" y="176390"/>
                  <a:pt x="2191470" y="298984"/>
                  <a:pt x="2069294" y="420866"/>
                </a:cubicBezTo>
                <a:cubicBezTo>
                  <a:pt x="1462855" y="1025882"/>
                  <a:pt x="752663" y="1601840"/>
                  <a:pt x="15423" y="2086691"/>
                </a:cubicBezTo>
                <a:lnTo>
                  <a:pt x="0" y="2096496"/>
                </a:lnTo>
                <a:lnTo>
                  <a:pt x="0" y="2010743"/>
                </a:lnTo>
                <a:lnTo>
                  <a:pt x="535034" y="1638146"/>
                </a:lnTo>
                <a:cubicBezTo>
                  <a:pt x="1244479" y="1116095"/>
                  <a:pt x="1856124" y="556997"/>
                  <a:pt x="2324990" y="52130"/>
                </a:cubicBezTo>
                <a:close/>
                <a:moveTo>
                  <a:pt x="2202372" y="6897"/>
                </a:moveTo>
                <a:lnTo>
                  <a:pt x="2298107" y="6897"/>
                </a:lnTo>
                <a:lnTo>
                  <a:pt x="2253195" y="56907"/>
                </a:lnTo>
                <a:cubicBezTo>
                  <a:pt x="2141755" y="177981"/>
                  <a:pt x="2023908" y="300136"/>
                  <a:pt x="1901313" y="421369"/>
                </a:cubicBezTo>
                <a:cubicBezTo>
                  <a:pt x="1376614" y="940133"/>
                  <a:pt x="772735" y="1437420"/>
                  <a:pt x="140558" y="1872276"/>
                </a:cubicBezTo>
                <a:lnTo>
                  <a:pt x="0" y="1966368"/>
                </a:lnTo>
                <a:lnTo>
                  <a:pt x="0" y="1875749"/>
                </a:lnTo>
                <a:lnTo>
                  <a:pt x="386778" y="1609375"/>
                </a:lnTo>
                <a:cubicBezTo>
                  <a:pt x="1094154" y="1094878"/>
                  <a:pt x="1698240" y="548573"/>
                  <a:pt x="2162713" y="50415"/>
                </a:cubicBezTo>
                <a:close/>
                <a:moveTo>
                  <a:pt x="2034390" y="6897"/>
                </a:moveTo>
                <a:lnTo>
                  <a:pt x="2134546" y="6897"/>
                </a:lnTo>
                <a:lnTo>
                  <a:pt x="2061274" y="87029"/>
                </a:lnTo>
                <a:cubicBezTo>
                  <a:pt x="1595519" y="584766"/>
                  <a:pt x="989798" y="1129499"/>
                  <a:pt x="280555" y="1640912"/>
                </a:cubicBezTo>
                <a:lnTo>
                  <a:pt x="0" y="1832298"/>
                </a:lnTo>
                <a:lnTo>
                  <a:pt x="0" y="1742609"/>
                </a:lnTo>
                <a:lnTo>
                  <a:pt x="236654" y="1581195"/>
                </a:lnTo>
                <a:cubicBezTo>
                  <a:pt x="941121" y="1073377"/>
                  <a:pt x="1542448" y="532967"/>
                  <a:pt x="2004581" y="39472"/>
                </a:cubicBezTo>
                <a:close/>
                <a:moveTo>
                  <a:pt x="1866425" y="6897"/>
                </a:moveTo>
                <a:lnTo>
                  <a:pt x="1969691" y="6897"/>
                </a:lnTo>
                <a:lnTo>
                  <a:pt x="1922511" y="58750"/>
                </a:lnTo>
                <a:cubicBezTo>
                  <a:pt x="1810043" y="179184"/>
                  <a:pt x="1690626" y="300888"/>
                  <a:pt x="1565435" y="422457"/>
                </a:cubicBezTo>
                <a:cubicBezTo>
                  <a:pt x="1126056" y="849151"/>
                  <a:pt x="628692" y="1260912"/>
                  <a:pt x="104821" y="1633012"/>
                </a:cubicBezTo>
                <a:lnTo>
                  <a:pt x="0" y="1705526"/>
                </a:lnTo>
                <a:lnTo>
                  <a:pt x="0" y="1611604"/>
                </a:lnTo>
                <a:lnTo>
                  <a:pt x="86443" y="1553234"/>
                </a:lnTo>
                <a:cubicBezTo>
                  <a:pt x="787899" y="1052242"/>
                  <a:pt x="1386411" y="517763"/>
                  <a:pt x="1846213" y="28893"/>
                </a:cubicBezTo>
                <a:close/>
                <a:moveTo>
                  <a:pt x="1701485" y="6897"/>
                </a:moveTo>
                <a:lnTo>
                  <a:pt x="1805325" y="6897"/>
                </a:lnTo>
                <a:lnTo>
                  <a:pt x="1755834" y="60973"/>
                </a:lnTo>
                <a:cubicBezTo>
                  <a:pt x="1642911" y="181110"/>
                  <a:pt x="1523085" y="302271"/>
                  <a:pt x="1397539" y="423044"/>
                </a:cubicBezTo>
                <a:cubicBezTo>
                  <a:pt x="1108094" y="701519"/>
                  <a:pt x="792921" y="973545"/>
                  <a:pt x="461240" y="1231943"/>
                </a:cubicBezTo>
                <a:lnTo>
                  <a:pt x="0" y="1573265"/>
                </a:lnTo>
                <a:lnTo>
                  <a:pt x="0" y="1479799"/>
                </a:lnTo>
                <a:lnTo>
                  <a:pt x="496329" y="1108118"/>
                </a:lnTo>
                <a:cubicBezTo>
                  <a:pt x="935386" y="760801"/>
                  <a:pt x="1311680" y="414392"/>
                  <a:pt x="1622233" y="91076"/>
                </a:cubicBezTo>
                <a:close/>
                <a:moveTo>
                  <a:pt x="1533290" y="6897"/>
                </a:moveTo>
                <a:lnTo>
                  <a:pt x="1641160" y="6897"/>
                </a:lnTo>
                <a:lnTo>
                  <a:pt x="1523206" y="131744"/>
                </a:lnTo>
                <a:cubicBezTo>
                  <a:pt x="1211479" y="455064"/>
                  <a:pt x="833859" y="800851"/>
                  <a:pt x="393378" y="1146655"/>
                </a:cubicBezTo>
                <a:lnTo>
                  <a:pt x="0" y="1438735"/>
                </a:lnTo>
                <a:lnTo>
                  <a:pt x="0" y="1340873"/>
                </a:lnTo>
                <a:lnTo>
                  <a:pt x="343337" y="1086071"/>
                </a:lnTo>
                <a:cubicBezTo>
                  <a:pt x="780368" y="743181"/>
                  <a:pt x="1154869" y="400528"/>
                  <a:pt x="1463901" y="80278"/>
                </a:cubicBezTo>
                <a:close/>
                <a:moveTo>
                  <a:pt x="1365164" y="6897"/>
                </a:moveTo>
                <a:lnTo>
                  <a:pt x="1476501" y="6897"/>
                </a:lnTo>
                <a:lnTo>
                  <a:pt x="1422146" y="65585"/>
                </a:lnTo>
                <a:cubicBezTo>
                  <a:pt x="1308325" y="185082"/>
                  <a:pt x="1187710" y="305096"/>
                  <a:pt x="1061494" y="424215"/>
                </a:cubicBezTo>
                <a:cubicBezTo>
                  <a:pt x="779125" y="690758"/>
                  <a:pt x="471048" y="951208"/>
                  <a:pt x="146286" y="1198689"/>
                </a:cubicBezTo>
                <a:lnTo>
                  <a:pt x="0" y="1304512"/>
                </a:lnTo>
                <a:lnTo>
                  <a:pt x="0" y="1204167"/>
                </a:lnTo>
                <a:lnTo>
                  <a:pt x="190251" y="1064285"/>
                </a:lnTo>
                <a:cubicBezTo>
                  <a:pt x="625208" y="725889"/>
                  <a:pt x="997905" y="387002"/>
                  <a:pt x="1305427" y="69793"/>
                </a:cubicBezTo>
                <a:close/>
                <a:moveTo>
                  <a:pt x="1198143" y="6897"/>
                </a:moveTo>
                <a:lnTo>
                  <a:pt x="1312966" y="6897"/>
                </a:lnTo>
                <a:lnTo>
                  <a:pt x="1257931" y="65876"/>
                </a:lnTo>
                <a:cubicBezTo>
                  <a:pt x="1143620" y="184878"/>
                  <a:pt x="1021947" y="304762"/>
                  <a:pt x="893595" y="424718"/>
                </a:cubicBezTo>
                <a:cubicBezTo>
                  <a:pt x="754191" y="555038"/>
                  <a:pt x="608354" y="683870"/>
                  <a:pt x="457203" y="810377"/>
                </a:cubicBezTo>
                <a:lnTo>
                  <a:pt x="0" y="1173289"/>
                </a:lnTo>
                <a:lnTo>
                  <a:pt x="0" y="1066397"/>
                </a:lnTo>
                <a:lnTo>
                  <a:pt x="345984" y="794262"/>
                </a:lnTo>
                <a:cubicBezTo>
                  <a:pt x="616343" y="570872"/>
                  <a:pt x="869044" y="341392"/>
                  <a:pt x="1097094" y="112212"/>
                </a:cubicBezTo>
                <a:close/>
                <a:moveTo>
                  <a:pt x="1038128" y="6897"/>
                </a:moveTo>
                <a:lnTo>
                  <a:pt x="1148930" y="6897"/>
                </a:lnTo>
                <a:lnTo>
                  <a:pt x="1002240" y="159678"/>
                </a:lnTo>
                <a:cubicBezTo>
                  <a:pt x="774835" y="387787"/>
                  <a:pt x="522956" y="615262"/>
                  <a:pt x="252513" y="836725"/>
                </a:cubicBezTo>
                <a:lnTo>
                  <a:pt x="0" y="1033248"/>
                </a:lnTo>
                <a:lnTo>
                  <a:pt x="0" y="932913"/>
                </a:lnTo>
                <a:lnTo>
                  <a:pt x="226442" y="756276"/>
                </a:lnTo>
                <a:cubicBezTo>
                  <a:pt x="496900" y="533704"/>
                  <a:pt x="744722" y="307450"/>
                  <a:pt x="966187" y="82724"/>
                </a:cubicBezTo>
                <a:close/>
                <a:moveTo>
                  <a:pt x="866029" y="6897"/>
                </a:moveTo>
                <a:lnTo>
                  <a:pt x="984535" y="6897"/>
                </a:lnTo>
                <a:lnTo>
                  <a:pt x="923996" y="70994"/>
                </a:lnTo>
                <a:cubicBezTo>
                  <a:pt x="808846" y="189248"/>
                  <a:pt x="686467" y="307818"/>
                  <a:pt x="557550" y="425890"/>
                </a:cubicBezTo>
                <a:cubicBezTo>
                  <a:pt x="421725" y="550306"/>
                  <a:pt x="279463" y="673314"/>
                  <a:pt x="131856" y="794108"/>
                </a:cubicBezTo>
                <a:lnTo>
                  <a:pt x="0" y="896344"/>
                </a:lnTo>
                <a:lnTo>
                  <a:pt x="0" y="789643"/>
                </a:lnTo>
                <a:lnTo>
                  <a:pt x="42657" y="756762"/>
                </a:lnTo>
                <a:cubicBezTo>
                  <a:pt x="309328" y="540301"/>
                  <a:pt x="557643" y="317686"/>
                  <a:pt x="781772" y="94181"/>
                </a:cubicBezTo>
                <a:close/>
                <a:moveTo>
                  <a:pt x="703481" y="6897"/>
                </a:moveTo>
                <a:lnTo>
                  <a:pt x="820523" y="6897"/>
                </a:lnTo>
                <a:lnTo>
                  <a:pt x="757168" y="73570"/>
                </a:lnTo>
                <a:cubicBezTo>
                  <a:pt x="641614" y="191426"/>
                  <a:pt x="518905" y="309305"/>
                  <a:pt x="389737" y="426393"/>
                </a:cubicBezTo>
                <a:lnTo>
                  <a:pt x="0" y="759807"/>
                </a:lnTo>
                <a:lnTo>
                  <a:pt x="0" y="647948"/>
                </a:lnTo>
                <a:lnTo>
                  <a:pt x="300126" y="393410"/>
                </a:lnTo>
                <a:cubicBezTo>
                  <a:pt x="429495" y="277392"/>
                  <a:pt x="552709" y="160307"/>
                  <a:pt x="669053" y="42796"/>
                </a:cubicBezTo>
                <a:close/>
                <a:moveTo>
                  <a:pt x="535445" y="6897"/>
                </a:moveTo>
                <a:lnTo>
                  <a:pt x="656730" y="6897"/>
                </a:lnTo>
                <a:lnTo>
                  <a:pt x="574757" y="92093"/>
                </a:lnTo>
                <a:cubicBezTo>
                  <a:pt x="457692" y="209896"/>
                  <a:pt x="333760" y="327125"/>
                  <a:pt x="203679" y="443141"/>
                </a:cubicBezTo>
                <a:lnTo>
                  <a:pt x="0" y="614764"/>
                </a:lnTo>
                <a:lnTo>
                  <a:pt x="0" y="500575"/>
                </a:lnTo>
                <a:lnTo>
                  <a:pt x="142518" y="380609"/>
                </a:lnTo>
                <a:cubicBezTo>
                  <a:pt x="271246" y="265923"/>
                  <a:pt x="393865" y="150063"/>
                  <a:pt x="509663" y="33663"/>
                </a:cubicBezTo>
                <a:close/>
                <a:moveTo>
                  <a:pt x="367382" y="6897"/>
                </a:moveTo>
                <a:lnTo>
                  <a:pt x="492458" y="6897"/>
                </a:lnTo>
                <a:lnTo>
                  <a:pt x="422879" y="79231"/>
                </a:lnTo>
                <a:cubicBezTo>
                  <a:pt x="306542" y="196257"/>
                  <a:pt x="183215" y="312696"/>
                  <a:pt x="53607" y="427733"/>
                </a:cubicBezTo>
                <a:lnTo>
                  <a:pt x="0" y="472554"/>
                </a:lnTo>
                <a:lnTo>
                  <a:pt x="0" y="354009"/>
                </a:lnTo>
                <a:lnTo>
                  <a:pt x="350208" y="24950"/>
                </a:lnTo>
                <a:close/>
                <a:moveTo>
                  <a:pt x="204189" y="6897"/>
                </a:moveTo>
                <a:lnTo>
                  <a:pt x="327296" y="6897"/>
                </a:lnTo>
                <a:lnTo>
                  <a:pt x="255779" y="82077"/>
                </a:lnTo>
                <a:lnTo>
                  <a:pt x="0" y="321333"/>
                </a:lnTo>
                <a:lnTo>
                  <a:pt x="0" y="199290"/>
                </a:lnTo>
                <a:lnTo>
                  <a:pt x="192178" y="19516"/>
                </a:lnTo>
                <a:close/>
                <a:moveTo>
                  <a:pt x="38339" y="6897"/>
                </a:moveTo>
                <a:lnTo>
                  <a:pt x="163718" y="6897"/>
                </a:lnTo>
                <a:lnTo>
                  <a:pt x="100203" y="73434"/>
                </a:lnTo>
                <a:lnTo>
                  <a:pt x="0" y="166739"/>
                </a:lnTo>
                <a:lnTo>
                  <a:pt x="0" y="47191"/>
                </a:lnTo>
                <a:close/>
                <a:moveTo>
                  <a:pt x="0" y="0"/>
                </a:moveTo>
                <a:lnTo>
                  <a:pt x="5551" y="0"/>
                </a:lnTo>
                <a:lnTo>
                  <a:pt x="0" y="5866"/>
                </a:lnTo>
                <a:close/>
              </a:path>
            </a:pathLst>
          </a:custGeom>
          <a:gradFill flip="none" rotWithShape="1">
            <a:gsLst>
              <a:gs pos="0">
                <a:schemeClr val="accent3">
                  <a:alpha val="10000"/>
                </a:schemeClr>
              </a:gs>
              <a:gs pos="95000">
                <a:schemeClr val="accent2">
                  <a:alpha val="10000"/>
                </a:schemeClr>
              </a:gs>
            </a:gsLst>
            <a:path path="circle">
              <a:fillToRect l="50000" t="50000" r="50000" b="50000"/>
            </a:path>
            <a:tileRect/>
          </a:gradFill>
          <a:ln w="9525" cap="flat">
            <a:noFill/>
            <a:prstDash val="solid"/>
            <a:miter/>
          </a:ln>
        </p:spPr>
        <p:txBody>
          <a:bodyPr wrap="square" rtlCol="0" anchor="ctr">
            <a:noAutofit/>
          </a:bodyPr>
          <a:lstStyle/>
          <a:p>
            <a:endParaRPr lang="en-US" dirty="0"/>
          </a:p>
        </p:txBody>
      </p:sp>
      <p:sp>
        <p:nvSpPr>
          <p:cNvPr id="24" name="Rectangle 23">
            <a:extLst>
              <a:ext uri="{FF2B5EF4-FFF2-40B4-BE49-F238E27FC236}">
                <a16:creationId xmlns:a16="http://schemas.microsoft.com/office/drawing/2014/main" id="{E16EFE1D-B12C-DD16-0FD0-40B91FD25CD7}"/>
              </a:ext>
              <a:ext uri="{C183D7F6-B498-43B3-948B-1728B52AA6E4}">
                <adec:decorative xmlns:adec="http://schemas.microsoft.com/office/drawing/2017/decorative" val="1"/>
              </a:ext>
            </a:extLst>
          </p:cNvPr>
          <p:cNvSpPr/>
          <p:nvPr/>
        </p:nvSpPr>
        <p:spPr bwMode="white">
          <a:xfrm>
            <a:off x="0" y="342901"/>
            <a:ext cx="9144000" cy="61721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ED27BB-1034-2A99-8307-EB412463DA99}"/>
              </a:ext>
            </a:extLst>
          </p:cNvPr>
          <p:cNvSpPr>
            <a:spLocks noGrp="1"/>
          </p:cNvSpPr>
          <p:nvPr>
            <p:ph type="ctrTitle"/>
          </p:nvPr>
        </p:nvSpPr>
        <p:spPr>
          <a:xfrm>
            <a:off x="257176" y="2152878"/>
            <a:ext cx="5859684" cy="2387600"/>
          </a:xfrm>
        </p:spPr>
        <p:txBody>
          <a:bodyPr anchor="b">
            <a:normAutofit/>
          </a:bodyPr>
          <a:lstStyle>
            <a:lvl1pPr algn="l">
              <a:lnSpc>
                <a:spcPct val="90000"/>
              </a:lnSpc>
              <a:defRPr sz="33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702E82-A21E-1F56-5D69-C89169F9A797}"/>
              </a:ext>
            </a:extLst>
          </p:cNvPr>
          <p:cNvSpPr>
            <a:spLocks noGrp="1"/>
          </p:cNvSpPr>
          <p:nvPr>
            <p:ph type="subTitle" idx="1"/>
          </p:nvPr>
        </p:nvSpPr>
        <p:spPr>
          <a:xfrm>
            <a:off x="257176" y="4741505"/>
            <a:ext cx="5859683" cy="1387289"/>
          </a:xfrm>
        </p:spPr>
        <p:txBody>
          <a:bodyPr>
            <a:normAutofit/>
          </a:bodyPr>
          <a:lstStyle>
            <a:lvl1pPr marL="0" indent="0" algn="l">
              <a:lnSpc>
                <a:spcPct val="100000"/>
              </a:lnSpc>
              <a:spcBef>
                <a:spcPts val="0"/>
              </a:spcBef>
              <a:buNone/>
              <a:defRPr sz="15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5" name="Straight Connector 4">
            <a:extLst>
              <a:ext uri="{FF2B5EF4-FFF2-40B4-BE49-F238E27FC236}">
                <a16:creationId xmlns:a16="http://schemas.microsoft.com/office/drawing/2014/main" id="{6A8ADD27-00A1-7BA4-2513-2F4985955AEC}"/>
              </a:ext>
              <a:ext uri="{C183D7F6-B498-43B3-948B-1728B52AA6E4}">
                <adec:decorative xmlns:adec="http://schemas.microsoft.com/office/drawing/2017/decorative" val="1"/>
              </a:ext>
            </a:extLst>
          </p:cNvPr>
          <p:cNvCxnSpPr>
            <a:cxnSpLocks/>
          </p:cNvCxnSpPr>
          <p:nvPr/>
        </p:nvCxnSpPr>
        <p:spPr>
          <a:xfrm>
            <a:off x="327985" y="4633070"/>
            <a:ext cx="140144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6" name="Picture 5" descr="Maynard Nexsen Logo">
            <a:extLst>
              <a:ext uri="{FF2B5EF4-FFF2-40B4-BE49-F238E27FC236}">
                <a16:creationId xmlns:a16="http://schemas.microsoft.com/office/drawing/2014/main" id="{B52E4425-C5C3-D991-FF0E-ED1712EE15F9}"/>
              </a:ex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984" y="818972"/>
            <a:ext cx="2262815" cy="947600"/>
          </a:xfrm>
          <a:prstGeom prst="rect">
            <a:avLst/>
          </a:prstGeom>
        </p:spPr>
      </p:pic>
      <p:grpSp>
        <p:nvGrpSpPr>
          <p:cNvPr id="42" name="Group 41">
            <a:extLst>
              <a:ext uri="{FF2B5EF4-FFF2-40B4-BE49-F238E27FC236}">
                <a16:creationId xmlns:a16="http://schemas.microsoft.com/office/drawing/2014/main" id="{4F135355-223D-DA31-2894-7F608B6227CF}"/>
              </a:ext>
              <a:ext uri="{C183D7F6-B498-43B3-948B-1728B52AA6E4}">
                <adec:decorative xmlns:adec="http://schemas.microsoft.com/office/drawing/2017/decorative" val="1"/>
              </a:ext>
            </a:extLst>
          </p:cNvPr>
          <p:cNvGrpSpPr/>
          <p:nvPr/>
        </p:nvGrpSpPr>
        <p:grpSpPr>
          <a:xfrm>
            <a:off x="5275992" y="333856"/>
            <a:ext cx="3868008" cy="6190288"/>
            <a:chOff x="7034656" y="333856"/>
            <a:chExt cx="5157344" cy="6190288"/>
          </a:xfrm>
          <a:gradFill>
            <a:gsLst>
              <a:gs pos="0">
                <a:schemeClr val="accent1">
                  <a:alpha val="10000"/>
                </a:schemeClr>
              </a:gs>
              <a:gs pos="100000">
                <a:schemeClr val="accent2">
                  <a:alpha val="10000"/>
                </a:schemeClr>
              </a:gs>
            </a:gsLst>
            <a:lin ang="5400000" scaled="1"/>
          </a:gradFill>
        </p:grpSpPr>
        <p:sp>
          <p:nvSpPr>
            <p:cNvPr id="41" name="Freeform: Shape 40">
              <a:extLst>
                <a:ext uri="{FF2B5EF4-FFF2-40B4-BE49-F238E27FC236}">
                  <a16:creationId xmlns:a16="http://schemas.microsoft.com/office/drawing/2014/main" id="{A04D7482-0B8F-01BB-5BF7-C2F84C900E6E}"/>
                </a:ext>
              </a:extLst>
            </p:cNvPr>
            <p:cNvSpPr/>
            <p:nvPr/>
          </p:nvSpPr>
          <p:spPr>
            <a:xfrm>
              <a:off x="11841189" y="333856"/>
              <a:ext cx="350811" cy="5928465"/>
            </a:xfrm>
            <a:custGeom>
              <a:avLst/>
              <a:gdLst>
                <a:gd name="connsiteX0" fmla="*/ 812 w 350811"/>
                <a:gd name="connsiteY0" fmla="*/ 0 h 5928465"/>
                <a:gd name="connsiteX1" fmla="*/ 350811 w 350811"/>
                <a:gd name="connsiteY1" fmla="*/ 0 h 5928465"/>
                <a:gd name="connsiteX2" fmla="*/ 350811 w 350811"/>
                <a:gd name="connsiteY2" fmla="*/ 5928465 h 5928465"/>
                <a:gd name="connsiteX3" fmla="*/ 344605 w 350811"/>
                <a:gd name="connsiteY3" fmla="*/ 5922802 h 5928465"/>
                <a:gd name="connsiteX4" fmla="*/ 174866 w 350811"/>
                <a:gd name="connsiteY4" fmla="*/ 5521861 h 5928465"/>
                <a:gd name="connsiteX5" fmla="*/ 0 w 350811"/>
                <a:gd name="connsiteY5" fmla="*/ 32441 h 592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11" h="5928465">
                  <a:moveTo>
                    <a:pt x="812" y="0"/>
                  </a:moveTo>
                  <a:lnTo>
                    <a:pt x="350811" y="0"/>
                  </a:lnTo>
                  <a:lnTo>
                    <a:pt x="350811" y="5928465"/>
                  </a:lnTo>
                  <a:lnTo>
                    <a:pt x="344605" y="5922802"/>
                  </a:lnTo>
                  <a:cubicBezTo>
                    <a:pt x="244695" y="5818715"/>
                    <a:pt x="180052" y="5681420"/>
                    <a:pt x="174866" y="5521861"/>
                  </a:cubicBezTo>
                  <a:lnTo>
                    <a:pt x="0" y="32441"/>
                  </a:lnTo>
                  <a:close/>
                </a:path>
              </a:pathLst>
            </a:custGeom>
            <a:grpFill/>
            <a:ln w="113464" cap="flat">
              <a:noFill/>
              <a:prstDash val="solid"/>
              <a:miter/>
            </a:ln>
          </p:spPr>
          <p:txBody>
            <a:bodyPr wrap="square" rtlCol="0" anchor="ctr">
              <a:noAutofit/>
            </a:bodyPr>
            <a:lstStyle/>
            <a:p>
              <a:endParaRPr lang="en-US" dirty="0"/>
            </a:p>
          </p:txBody>
        </p:sp>
        <p:sp>
          <p:nvSpPr>
            <p:cNvPr id="19" name="Freeform: Shape 18">
              <a:extLst>
                <a:ext uri="{FF2B5EF4-FFF2-40B4-BE49-F238E27FC236}">
                  <a16:creationId xmlns:a16="http://schemas.microsoft.com/office/drawing/2014/main" id="{65163F1F-8DBB-F5FC-10E9-29B04E7D6BA2}"/>
                </a:ext>
              </a:extLst>
            </p:cNvPr>
            <p:cNvSpPr/>
            <p:nvPr/>
          </p:nvSpPr>
          <p:spPr>
            <a:xfrm>
              <a:off x="10542404" y="822263"/>
              <a:ext cx="1132481" cy="5701880"/>
            </a:xfrm>
            <a:custGeom>
              <a:avLst/>
              <a:gdLst>
                <a:gd name="connsiteX0" fmla="*/ 793329 w 1132481"/>
                <a:gd name="connsiteY0" fmla="*/ 0 h 5701880"/>
                <a:gd name="connsiteX1" fmla="*/ 799711 w 1132481"/>
                <a:gd name="connsiteY1" fmla="*/ 0 h 5701880"/>
                <a:gd name="connsiteX2" fmla="*/ 806093 w 1132481"/>
                <a:gd name="connsiteY2" fmla="*/ 0 h 5701880"/>
                <a:gd name="connsiteX3" fmla="*/ 803540 w 1132481"/>
                <a:gd name="connsiteY3" fmla="*/ 1187 h 5701880"/>
                <a:gd name="connsiteX4" fmla="*/ 1042228 w 1132481"/>
                <a:gd name="connsiteY4" fmla="*/ 223234 h 5701880"/>
                <a:gd name="connsiteX5" fmla="*/ 1132481 w 1132481"/>
                <a:gd name="connsiteY5" fmla="*/ 5701880 h 5701880"/>
                <a:gd name="connsiteX6" fmla="*/ 0 w 1132481"/>
                <a:gd name="connsiteY6" fmla="*/ 5701880 h 5701880"/>
                <a:gd name="connsiteX7" fmla="*/ 7283 w 1132481"/>
                <a:gd name="connsiteY7" fmla="*/ 5629373 h 5701880"/>
                <a:gd name="connsiteX8" fmla="*/ 550813 w 1132481"/>
                <a:gd name="connsiteY8" fmla="*/ 213734 h 5701880"/>
                <a:gd name="connsiteX9" fmla="*/ 793329 w 1132481"/>
                <a:gd name="connsiteY9" fmla="*/ 0 h 570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2481" h="5701880">
                  <a:moveTo>
                    <a:pt x="793329" y="0"/>
                  </a:moveTo>
                  <a:cubicBezTo>
                    <a:pt x="793329" y="0"/>
                    <a:pt x="799711" y="0"/>
                    <a:pt x="799711" y="0"/>
                  </a:cubicBezTo>
                  <a:lnTo>
                    <a:pt x="806093" y="0"/>
                  </a:lnTo>
                  <a:lnTo>
                    <a:pt x="803540" y="1187"/>
                  </a:lnTo>
                  <a:cubicBezTo>
                    <a:pt x="933733" y="3562"/>
                    <a:pt x="1035846" y="103305"/>
                    <a:pt x="1042228" y="223234"/>
                  </a:cubicBezTo>
                  <a:lnTo>
                    <a:pt x="1132481" y="5701880"/>
                  </a:lnTo>
                  <a:lnTo>
                    <a:pt x="0" y="5701880"/>
                  </a:lnTo>
                  <a:lnTo>
                    <a:pt x="7283" y="5629373"/>
                  </a:lnTo>
                  <a:cubicBezTo>
                    <a:pt x="204165" y="3669182"/>
                    <a:pt x="550813" y="213734"/>
                    <a:pt x="550813" y="213734"/>
                  </a:cubicBezTo>
                  <a:cubicBezTo>
                    <a:pt x="561025" y="94993"/>
                    <a:pt x="665689" y="0"/>
                    <a:pt x="793329" y="0"/>
                  </a:cubicBezTo>
                  <a:close/>
                </a:path>
              </a:pathLst>
            </a:custGeom>
            <a:grpFill/>
            <a:ln w="113464" cap="flat">
              <a:noFill/>
              <a:prstDash val="solid"/>
              <a:miter/>
            </a:ln>
          </p:spPr>
          <p:txBody>
            <a:bodyPr wrap="square" rtlCol="0" anchor="ctr">
              <a:noAutofit/>
            </a:bodyPr>
            <a:lstStyle/>
            <a:p>
              <a:endParaRPr lang="en-US" dirty="0"/>
            </a:p>
          </p:txBody>
        </p:sp>
        <p:sp>
          <p:nvSpPr>
            <p:cNvPr id="18" name="Freeform: Shape 17">
              <a:extLst>
                <a:ext uri="{FF2B5EF4-FFF2-40B4-BE49-F238E27FC236}">
                  <a16:creationId xmlns:a16="http://schemas.microsoft.com/office/drawing/2014/main" id="{73D3AC00-11B3-B1C0-30B9-FACE7A7A994F}"/>
                </a:ext>
              </a:extLst>
            </p:cNvPr>
            <p:cNvSpPr/>
            <p:nvPr/>
          </p:nvSpPr>
          <p:spPr>
            <a:xfrm>
              <a:off x="9276530" y="1578647"/>
              <a:ext cx="1506145" cy="4945497"/>
            </a:xfrm>
            <a:custGeom>
              <a:avLst/>
              <a:gdLst>
                <a:gd name="connsiteX0" fmla="*/ 1326548 w 1506145"/>
                <a:gd name="connsiteY0" fmla="*/ 0 h 4945497"/>
                <a:gd name="connsiteX1" fmla="*/ 1336759 w 1506145"/>
                <a:gd name="connsiteY1" fmla="*/ 0 h 4945497"/>
                <a:gd name="connsiteX2" fmla="*/ 1505244 w 1506145"/>
                <a:gd name="connsiteY2" fmla="*/ 174550 h 4945497"/>
                <a:gd name="connsiteX3" fmla="*/ 954834 w 1506145"/>
                <a:gd name="connsiteY3" fmla="*/ 4945497 h 4945497"/>
                <a:gd name="connsiteX4" fmla="*/ 0 w 1506145"/>
                <a:gd name="connsiteY4" fmla="*/ 4945497 h 4945497"/>
                <a:gd name="connsiteX5" fmla="*/ 1086585 w 1506145"/>
                <a:gd name="connsiteY5" fmla="*/ 179300 h 4945497"/>
                <a:gd name="connsiteX6" fmla="*/ 1326548 w 1506145"/>
                <a:gd name="connsiteY6" fmla="*/ 0 h 494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145" h="4945497">
                  <a:moveTo>
                    <a:pt x="1326548" y="0"/>
                  </a:moveTo>
                  <a:lnTo>
                    <a:pt x="1336759" y="0"/>
                  </a:lnTo>
                  <a:cubicBezTo>
                    <a:pt x="1437596" y="1187"/>
                    <a:pt x="1515455" y="81931"/>
                    <a:pt x="1505244" y="174550"/>
                  </a:cubicBezTo>
                  <a:lnTo>
                    <a:pt x="954834" y="4945497"/>
                  </a:lnTo>
                  <a:lnTo>
                    <a:pt x="0" y="4945497"/>
                  </a:lnTo>
                  <a:lnTo>
                    <a:pt x="1086585" y="179300"/>
                  </a:lnTo>
                  <a:cubicBezTo>
                    <a:pt x="1112112" y="74807"/>
                    <a:pt x="1211672" y="0"/>
                    <a:pt x="1326548" y="0"/>
                  </a:cubicBezTo>
                  <a:close/>
                </a:path>
              </a:pathLst>
            </a:custGeom>
            <a:grpFill/>
            <a:ln w="113464" cap="flat">
              <a:noFill/>
              <a:prstDash val="solid"/>
              <a:miter/>
            </a:ln>
          </p:spPr>
          <p:txBody>
            <a:bodyPr wrap="square" rtlCol="0" anchor="ctr">
              <a:noAutofit/>
            </a:bodyPr>
            <a:lstStyle/>
            <a:p>
              <a:endParaRPr lang="en-US" dirty="0"/>
            </a:p>
          </p:txBody>
        </p:sp>
        <p:sp>
          <p:nvSpPr>
            <p:cNvPr id="17" name="Freeform: Shape 16">
              <a:extLst>
                <a:ext uri="{FF2B5EF4-FFF2-40B4-BE49-F238E27FC236}">
                  <a16:creationId xmlns:a16="http://schemas.microsoft.com/office/drawing/2014/main" id="{35A8DAA9-7B19-F86C-C257-A66ADA763149}"/>
                </a:ext>
              </a:extLst>
            </p:cNvPr>
            <p:cNvSpPr/>
            <p:nvPr/>
          </p:nvSpPr>
          <p:spPr>
            <a:xfrm>
              <a:off x="8077230" y="2473487"/>
              <a:ext cx="1808610" cy="4050656"/>
            </a:xfrm>
            <a:custGeom>
              <a:avLst/>
              <a:gdLst>
                <a:gd name="connsiteX0" fmla="*/ 1635276 w 1808610"/>
                <a:gd name="connsiteY0" fmla="*/ 2789 h 4050656"/>
                <a:gd name="connsiteX1" fmla="*/ 1703843 w 1808610"/>
                <a:gd name="connsiteY1" fmla="*/ 2845 h 4050656"/>
                <a:gd name="connsiteX2" fmla="*/ 1800850 w 1808610"/>
                <a:gd name="connsiteY2" fmla="*/ 191644 h 4050656"/>
                <a:gd name="connsiteX3" fmla="*/ 889314 w 1808610"/>
                <a:gd name="connsiteY3" fmla="*/ 4050656 h 4050656"/>
                <a:gd name="connsiteX4" fmla="*/ 0 w 1808610"/>
                <a:gd name="connsiteY4" fmla="*/ 4050656 h 4050656"/>
                <a:gd name="connsiteX5" fmla="*/ 1485579 w 1808610"/>
                <a:gd name="connsiteY5" fmla="*/ 116836 h 4050656"/>
                <a:gd name="connsiteX6" fmla="*/ 1635276 w 1808610"/>
                <a:gd name="connsiteY6" fmla="*/ 2789 h 405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610" h="4050656">
                  <a:moveTo>
                    <a:pt x="1635276" y="2789"/>
                  </a:moveTo>
                  <a:cubicBezTo>
                    <a:pt x="1657414" y="-866"/>
                    <a:pt x="1680549" y="-1014"/>
                    <a:pt x="1703843" y="2845"/>
                  </a:cubicBezTo>
                  <a:cubicBezTo>
                    <a:pt x="1849354" y="27781"/>
                    <a:pt x="1800850" y="191644"/>
                    <a:pt x="1800850" y="191644"/>
                  </a:cubicBezTo>
                  <a:lnTo>
                    <a:pt x="889314" y="4050656"/>
                  </a:lnTo>
                  <a:lnTo>
                    <a:pt x="0" y="4050656"/>
                  </a:lnTo>
                  <a:lnTo>
                    <a:pt x="1485579" y="116836"/>
                  </a:lnTo>
                  <a:cubicBezTo>
                    <a:pt x="1511426" y="56279"/>
                    <a:pt x="1568864" y="13754"/>
                    <a:pt x="1635276" y="2789"/>
                  </a:cubicBezTo>
                  <a:close/>
                </a:path>
              </a:pathLst>
            </a:custGeom>
            <a:grpFill/>
            <a:ln w="113464" cap="flat">
              <a:noFill/>
              <a:prstDash val="solid"/>
              <a:miter/>
            </a:ln>
          </p:spPr>
          <p:txBody>
            <a:bodyPr wrap="square" rtlCol="0" anchor="ctr">
              <a:noAutofit/>
            </a:bodyPr>
            <a:lstStyle/>
            <a:p>
              <a:endParaRPr lang="en-US" dirty="0"/>
            </a:p>
          </p:txBody>
        </p:sp>
        <p:sp>
          <p:nvSpPr>
            <p:cNvPr id="16" name="Freeform: Shape 15">
              <a:extLst>
                <a:ext uri="{FF2B5EF4-FFF2-40B4-BE49-F238E27FC236}">
                  <a16:creationId xmlns:a16="http://schemas.microsoft.com/office/drawing/2014/main" id="{EA037011-5D81-9EB1-61B3-6677523D02ED}"/>
                </a:ext>
              </a:extLst>
            </p:cNvPr>
            <p:cNvSpPr/>
            <p:nvPr/>
          </p:nvSpPr>
          <p:spPr>
            <a:xfrm>
              <a:off x="7034656" y="2998629"/>
              <a:ext cx="2055571" cy="3525515"/>
            </a:xfrm>
            <a:custGeom>
              <a:avLst/>
              <a:gdLst>
                <a:gd name="connsiteX0" fmla="*/ 1927727 w 2055571"/>
                <a:gd name="connsiteY0" fmla="*/ 1 h 3525515"/>
                <a:gd name="connsiteX1" fmla="*/ 1983131 w 2055571"/>
                <a:gd name="connsiteY1" fmla="*/ 9667 h 3525515"/>
                <a:gd name="connsiteX2" fmla="*/ 1983131 w 2055571"/>
                <a:gd name="connsiteY2" fmla="*/ 8479 h 3525515"/>
                <a:gd name="connsiteX3" fmla="*/ 2041845 w 2055571"/>
                <a:gd name="connsiteY3" fmla="*/ 169967 h 3525515"/>
                <a:gd name="connsiteX4" fmla="*/ 743806 w 2055571"/>
                <a:gd name="connsiteY4" fmla="*/ 3525515 h 3525515"/>
                <a:gd name="connsiteX5" fmla="*/ 0 w 2055571"/>
                <a:gd name="connsiteY5" fmla="*/ 3525515 h 3525515"/>
                <a:gd name="connsiteX6" fmla="*/ 1791670 w 2055571"/>
                <a:gd name="connsiteY6" fmla="*/ 74974 h 3525515"/>
                <a:gd name="connsiteX7" fmla="*/ 1927727 w 2055571"/>
                <a:gd name="connsiteY7" fmla="*/ 1 h 352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5571" h="3525515">
                  <a:moveTo>
                    <a:pt x="1927727" y="1"/>
                  </a:moveTo>
                  <a:cubicBezTo>
                    <a:pt x="1946195" y="19"/>
                    <a:pt x="1964942" y="3136"/>
                    <a:pt x="1983131" y="9667"/>
                  </a:cubicBezTo>
                  <a:lnTo>
                    <a:pt x="1983131" y="8479"/>
                  </a:lnTo>
                  <a:cubicBezTo>
                    <a:pt x="2098007" y="51226"/>
                    <a:pt x="2041845" y="169967"/>
                    <a:pt x="2041845" y="169967"/>
                  </a:cubicBezTo>
                  <a:lnTo>
                    <a:pt x="743806" y="3525515"/>
                  </a:lnTo>
                  <a:lnTo>
                    <a:pt x="0" y="3525515"/>
                  </a:lnTo>
                  <a:lnTo>
                    <a:pt x="1791670" y="74974"/>
                  </a:lnTo>
                  <a:cubicBezTo>
                    <a:pt x="1819432" y="27775"/>
                    <a:pt x="1872323" y="-55"/>
                    <a:pt x="1927727" y="1"/>
                  </a:cubicBezTo>
                  <a:close/>
                </a:path>
              </a:pathLst>
            </a:custGeom>
            <a:grpFill/>
            <a:ln w="113464" cap="flat">
              <a:noFill/>
              <a:prstDash val="solid"/>
              <a:miter/>
            </a:ln>
          </p:spPr>
          <p:txBody>
            <a:bodyPr wrap="square" rtlCol="0" anchor="ctr">
              <a:noAutofit/>
            </a:bodyPr>
            <a:lstStyle/>
            <a:p>
              <a:endParaRPr lang="en-US" dirty="0"/>
            </a:p>
          </p:txBody>
        </p:sp>
      </p:grpSp>
      <p:sp>
        <p:nvSpPr>
          <p:cNvPr id="46" name="Rectangle 45">
            <a:extLst>
              <a:ext uri="{FF2B5EF4-FFF2-40B4-BE49-F238E27FC236}">
                <a16:creationId xmlns:a16="http://schemas.microsoft.com/office/drawing/2014/main" id="{A7CFAEBD-5D86-68B5-4ACE-5EC35885492E}"/>
              </a:ext>
              <a:ext uri="{C183D7F6-B498-43B3-948B-1728B52AA6E4}">
                <adec:decorative xmlns:adec="http://schemas.microsoft.com/office/drawing/2017/decorative" val="1"/>
              </a:ext>
            </a:extLst>
          </p:cNvPr>
          <p:cNvSpPr/>
          <p:nvPr/>
        </p:nvSpPr>
        <p:spPr>
          <a:xfrm>
            <a:off x="0" y="6517143"/>
            <a:ext cx="9144000" cy="71120"/>
          </a:xfrm>
          <a:prstGeom prst="rect">
            <a:avLst/>
          </a:prstGeom>
          <a:gradFill flip="none" rotWithShape="1">
            <a:gsLst>
              <a:gs pos="0">
                <a:schemeClr val="accent1"/>
              </a:gs>
              <a:gs pos="100000">
                <a:schemeClr val="accent2"/>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C9567921-016A-5FF8-421D-2173EDC9DE26}"/>
              </a:ext>
              <a:ext uri="{C183D7F6-B498-43B3-948B-1728B52AA6E4}">
                <adec:decorative xmlns:adec="http://schemas.microsoft.com/office/drawing/2017/decorative" val="1"/>
              </a:ext>
            </a:extLst>
          </p:cNvPr>
          <p:cNvSpPr/>
          <p:nvPr/>
        </p:nvSpPr>
        <p:spPr>
          <a:xfrm>
            <a:off x="0" y="271780"/>
            <a:ext cx="9144000" cy="71120"/>
          </a:xfrm>
          <a:prstGeom prst="rect">
            <a:avLst/>
          </a:prstGeom>
          <a:gradFill flip="none" rotWithShape="1">
            <a:gsLst>
              <a:gs pos="0">
                <a:schemeClr val="accent1"/>
              </a:gs>
              <a:gs pos="100000">
                <a:schemeClr val="accent2"/>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770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2ED2-E03C-D269-A275-9F6648D1424C}"/>
              </a:ext>
            </a:extLst>
          </p:cNvPr>
          <p:cNvSpPr>
            <a:spLocks noGrp="1"/>
          </p:cNvSpPr>
          <p:nvPr>
            <p:ph type="title"/>
          </p:nvPr>
        </p:nvSpPr>
        <p:spPr>
          <a:xfrm>
            <a:off x="257175" y="342901"/>
            <a:ext cx="8629650" cy="1046162"/>
          </a:xfrm>
        </p:spPr>
        <p:txBody>
          <a:bodyPr/>
          <a:lstStyle>
            <a:lvl1pP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DE2AAA-8825-5B39-D148-D476BEE5D124}"/>
              </a:ext>
            </a:extLst>
          </p:cNvPr>
          <p:cNvSpPr>
            <a:spLocks noGrp="1"/>
          </p:cNvSpPr>
          <p:nvPr>
            <p:ph idx="1"/>
          </p:nvPr>
        </p:nvSpPr>
        <p:spPr>
          <a:xfrm>
            <a:off x="257175" y="1512444"/>
            <a:ext cx="8629650" cy="4507355"/>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6C17B52-B89F-0843-BAC5-39F8E5EFD500}"/>
              </a:ext>
            </a:extLst>
          </p:cNvPr>
          <p:cNvSpPr>
            <a:spLocks noGrp="1"/>
          </p:cNvSpPr>
          <p:nvPr>
            <p:ph type="sldNum" sz="quarter" idx="12"/>
          </p:nvPr>
        </p:nvSpPr>
        <p:spPr/>
        <p:txBody>
          <a:bodyPr/>
          <a:lstStyle/>
          <a:p>
            <a:fld id="{B6F15528-21DE-4FAA-801E-634DDDAF4B2B}" type="slidenum">
              <a:rPr lang="en-US" smtClean="0"/>
              <a:t>‹#›</a:t>
            </a:fld>
            <a:endParaRPr lang="en-US" dirty="0"/>
          </a:p>
        </p:txBody>
      </p:sp>
      <p:sp>
        <p:nvSpPr>
          <p:cNvPr id="4" name="Rectangle 3">
            <a:extLst>
              <a:ext uri="{FF2B5EF4-FFF2-40B4-BE49-F238E27FC236}">
                <a16:creationId xmlns:a16="http://schemas.microsoft.com/office/drawing/2014/main" id="{FA459160-C41A-02F1-AAD1-27E36DFE57BC}"/>
              </a:ext>
              <a:ext uri="{C183D7F6-B498-43B3-948B-1728B52AA6E4}">
                <adec:decorative xmlns:adec="http://schemas.microsoft.com/office/drawing/2017/decorative" val="1"/>
              </a:ext>
            </a:extLst>
          </p:cNvPr>
          <p:cNvSpPr/>
          <p:nvPr/>
        </p:nvSpPr>
        <p:spPr>
          <a:xfrm>
            <a:off x="0" y="1388513"/>
            <a:ext cx="2768451" cy="45719"/>
          </a:xfrm>
          <a:prstGeom prst="rect">
            <a:avLst/>
          </a:prstGeom>
          <a:gradFill flip="none" rotWithShape="1">
            <a:gsLst>
              <a:gs pos="0">
                <a:schemeClr val="accent1"/>
              </a:gs>
              <a:gs pos="100000">
                <a:schemeClr val="accent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740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w/ Side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2ED2-E03C-D269-A275-9F6648D1424C}"/>
              </a:ext>
            </a:extLst>
          </p:cNvPr>
          <p:cNvSpPr>
            <a:spLocks noGrp="1"/>
          </p:cNvSpPr>
          <p:nvPr>
            <p:ph type="title"/>
          </p:nvPr>
        </p:nvSpPr>
        <p:spPr>
          <a:xfrm>
            <a:off x="257175" y="342901"/>
            <a:ext cx="5706428" cy="1046162"/>
          </a:xfrm>
        </p:spPr>
        <p:txBody>
          <a:bodyPr/>
          <a:lstStyle>
            <a:lvl1pPr>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D7EA1B7C-DE42-9665-57F5-9E07C89E5ABB}"/>
              </a:ext>
              <a:ext uri="{C183D7F6-B498-43B3-948B-1728B52AA6E4}">
                <adec:decorative xmlns:adec="http://schemas.microsoft.com/office/drawing/2017/decorative" val="1"/>
              </a:ext>
            </a:extLst>
          </p:cNvPr>
          <p:cNvSpPr>
            <a:spLocks noGrp="1"/>
          </p:cNvSpPr>
          <p:nvPr>
            <p:ph type="body" sz="quarter" idx="14"/>
          </p:nvPr>
        </p:nvSpPr>
        <p:spPr bwMode="grayWhite">
          <a:xfrm>
            <a:off x="6099049" y="-1"/>
            <a:ext cx="3044952" cy="6115051"/>
          </a:xfr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marL="0" indent="0">
              <a:buNone/>
              <a:defRPr lang="en-US" sz="600" smtClean="0">
                <a:noFill/>
              </a:defRPr>
            </a:lvl1pPr>
            <a:lvl2pPr>
              <a:defRPr lang="en-US" sz="1350" smtClean="0">
                <a:solidFill>
                  <a:schemeClr val="lt1"/>
                </a:solidFill>
              </a:defRPr>
            </a:lvl2pPr>
            <a:lvl3pPr>
              <a:defRPr lang="en-US" sz="1350" smtClean="0">
                <a:solidFill>
                  <a:schemeClr val="lt1"/>
                </a:solidFill>
              </a:defRPr>
            </a:lvl3pPr>
            <a:lvl4pPr>
              <a:defRPr lang="en-US" sz="1350" smtClean="0">
                <a:solidFill>
                  <a:schemeClr val="lt1"/>
                </a:solidFill>
              </a:defRPr>
            </a:lvl4pPr>
            <a:lvl5pPr>
              <a:defRPr lang="en-US" sz="1350">
                <a:solidFill>
                  <a:schemeClr val="lt1"/>
                </a:solidFill>
              </a:defRPr>
            </a:lvl5pPr>
          </a:lstStyle>
          <a:p>
            <a:pPr marL="0" lvl="0" algn="ctr"/>
            <a:r>
              <a:rPr lang="en-US"/>
              <a:t>Click to edit Master text styles</a:t>
            </a:r>
          </a:p>
        </p:txBody>
      </p:sp>
      <p:sp>
        <p:nvSpPr>
          <p:cNvPr id="3" name="Content Placeholder 2">
            <a:extLst>
              <a:ext uri="{FF2B5EF4-FFF2-40B4-BE49-F238E27FC236}">
                <a16:creationId xmlns:a16="http://schemas.microsoft.com/office/drawing/2014/main" id="{5FDE2AAA-8825-5B39-D148-D476BEE5D124}"/>
              </a:ext>
            </a:extLst>
          </p:cNvPr>
          <p:cNvSpPr>
            <a:spLocks noGrp="1"/>
          </p:cNvSpPr>
          <p:nvPr>
            <p:ph idx="1"/>
          </p:nvPr>
        </p:nvSpPr>
        <p:spPr>
          <a:xfrm>
            <a:off x="257175" y="1512444"/>
            <a:ext cx="5706428" cy="4507355"/>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812BE3A1-2E68-4125-B100-0CCF69DA3C7D}"/>
              </a:ext>
            </a:extLst>
          </p:cNvPr>
          <p:cNvSpPr>
            <a:spLocks noGrp="1"/>
          </p:cNvSpPr>
          <p:nvPr>
            <p:ph idx="13"/>
          </p:nvPr>
        </p:nvSpPr>
        <p:spPr>
          <a:xfrm>
            <a:off x="6220777" y="342901"/>
            <a:ext cx="2770823" cy="5676898"/>
          </a:xfrm>
        </p:spPr>
        <p:txBody>
          <a:bodyPr anchor="ctr">
            <a:noAutofit/>
          </a:bodyPr>
          <a:lstStyle>
            <a:lvl1pPr>
              <a:lnSpc>
                <a:spcPct val="100000"/>
              </a:lnSpc>
              <a:buClr>
                <a:schemeClr val="accent2"/>
              </a:buClr>
              <a:defRPr>
                <a:solidFill>
                  <a:schemeClr val="bg1"/>
                </a:solidFill>
              </a:defRPr>
            </a:lvl1pPr>
            <a:lvl2pPr>
              <a:lnSpc>
                <a:spcPct val="100000"/>
              </a:lnSpc>
              <a:buClr>
                <a:schemeClr val="accent2"/>
              </a:buClr>
              <a:defRPr>
                <a:solidFill>
                  <a:schemeClr val="bg1"/>
                </a:solidFill>
              </a:defRPr>
            </a:lvl2pPr>
            <a:lvl3pPr>
              <a:lnSpc>
                <a:spcPct val="100000"/>
              </a:lnSpc>
              <a:buClr>
                <a:schemeClr val="accent2"/>
              </a:buClr>
              <a:defRPr>
                <a:solidFill>
                  <a:schemeClr val="bg1"/>
                </a:solidFill>
              </a:defRPr>
            </a:lvl3pPr>
            <a:lvl4pPr>
              <a:lnSpc>
                <a:spcPct val="100000"/>
              </a:lnSpc>
              <a:buClr>
                <a:schemeClr val="accent2"/>
              </a:buClr>
              <a:defRPr>
                <a:solidFill>
                  <a:schemeClr val="bg1"/>
                </a:solidFill>
              </a:defRPr>
            </a:lvl4pPr>
            <a:lvl5pPr>
              <a:lnSpc>
                <a:spcPct val="100000"/>
              </a:lnSpc>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6C17B52-B89F-0843-BAC5-39F8E5EFD500}"/>
              </a:ext>
            </a:extLst>
          </p:cNvPr>
          <p:cNvSpPr>
            <a:spLocks noGrp="1"/>
          </p:cNvSpPr>
          <p:nvPr>
            <p:ph type="sldNum" sz="quarter" idx="12"/>
          </p:nvPr>
        </p:nvSpPr>
        <p:spPr/>
        <p:txBody>
          <a:bodyPr/>
          <a:lstStyle/>
          <a:p>
            <a:fld id="{B6F15528-21DE-4FAA-801E-634DDDAF4B2B}" type="slidenum">
              <a:rPr lang="en-US" smtClean="0"/>
              <a:t>‹#›</a:t>
            </a:fld>
            <a:endParaRPr lang="en-US" dirty="0"/>
          </a:p>
        </p:txBody>
      </p:sp>
      <p:sp>
        <p:nvSpPr>
          <p:cNvPr id="4" name="Rectangle 3">
            <a:extLst>
              <a:ext uri="{FF2B5EF4-FFF2-40B4-BE49-F238E27FC236}">
                <a16:creationId xmlns:a16="http://schemas.microsoft.com/office/drawing/2014/main" id="{FA459160-C41A-02F1-AAD1-27E36DFE57BC}"/>
              </a:ext>
              <a:ext uri="{C183D7F6-B498-43B3-948B-1728B52AA6E4}">
                <adec:decorative xmlns:adec="http://schemas.microsoft.com/office/drawing/2017/decorative" val="1"/>
              </a:ext>
            </a:extLst>
          </p:cNvPr>
          <p:cNvSpPr/>
          <p:nvPr/>
        </p:nvSpPr>
        <p:spPr>
          <a:xfrm>
            <a:off x="0" y="1388513"/>
            <a:ext cx="2768451" cy="45719"/>
          </a:xfrm>
          <a:prstGeom prst="rect">
            <a:avLst/>
          </a:prstGeom>
          <a:gradFill flip="none" rotWithShape="1">
            <a:gsLst>
              <a:gs pos="0">
                <a:schemeClr val="accent1"/>
              </a:gs>
              <a:gs pos="100000">
                <a:schemeClr val="accent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817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2ED2-E03C-D269-A275-9F6648D1424C}"/>
              </a:ext>
            </a:extLst>
          </p:cNvPr>
          <p:cNvSpPr>
            <a:spLocks noGrp="1"/>
          </p:cNvSpPr>
          <p:nvPr>
            <p:ph type="title"/>
          </p:nvPr>
        </p:nvSpPr>
        <p:spPr>
          <a:xfrm>
            <a:off x="257175" y="342901"/>
            <a:ext cx="8629650" cy="1046162"/>
          </a:xfrm>
        </p:spPr>
        <p:txBody>
          <a:bodyPr/>
          <a:lstStyle/>
          <a:p>
            <a:r>
              <a:rPr lang="en-US"/>
              <a:t>Click to edit Master title style</a:t>
            </a:r>
            <a:endParaRPr lang="en-US" dirty="0"/>
          </a:p>
        </p:txBody>
      </p:sp>
      <p:sp>
        <p:nvSpPr>
          <p:cNvPr id="4" name="Text Placeholder 7">
            <a:extLst>
              <a:ext uri="{FF2B5EF4-FFF2-40B4-BE49-F238E27FC236}">
                <a16:creationId xmlns:a16="http://schemas.microsoft.com/office/drawing/2014/main" id="{175B710E-083B-75AC-15BC-EA33A4B7E58A}"/>
              </a:ext>
            </a:extLst>
          </p:cNvPr>
          <p:cNvSpPr>
            <a:spLocks noGrp="1"/>
          </p:cNvSpPr>
          <p:nvPr>
            <p:ph type="body" sz="quarter" idx="13"/>
          </p:nvPr>
        </p:nvSpPr>
        <p:spPr>
          <a:xfrm>
            <a:off x="257175" y="1509713"/>
            <a:ext cx="8629650" cy="770746"/>
          </a:xfrm>
        </p:spPr>
        <p:txBody>
          <a:bodyPr>
            <a:normAutofit/>
          </a:bodyPr>
          <a:lstStyle>
            <a:lvl1pPr marL="0" indent="0">
              <a:lnSpc>
                <a:spcPct val="100000"/>
              </a:lnSpc>
              <a:spcBef>
                <a:spcPts val="0"/>
              </a:spcBef>
              <a:buNone/>
              <a:defRPr sz="1500" b="1"/>
            </a:lvl1pPr>
            <a:lvl2pPr marL="171450" indent="0">
              <a:buNone/>
              <a:defRPr/>
            </a:lvl2pPr>
            <a:lvl3pPr marL="371475" indent="0">
              <a:buNone/>
              <a:defRPr/>
            </a:lvl3pPr>
            <a:lvl4pPr marL="501254" indent="0">
              <a:buNone/>
              <a:defRPr/>
            </a:lvl4pPr>
            <a:lvl5pPr marL="641747" indent="0">
              <a:buNone/>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5FDE2AAA-8825-5B39-D148-D476BEE5D124}"/>
              </a:ext>
            </a:extLst>
          </p:cNvPr>
          <p:cNvSpPr>
            <a:spLocks noGrp="1"/>
          </p:cNvSpPr>
          <p:nvPr>
            <p:ph idx="1"/>
          </p:nvPr>
        </p:nvSpPr>
        <p:spPr>
          <a:xfrm>
            <a:off x="257175" y="2280460"/>
            <a:ext cx="8629650" cy="3739341"/>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6C17B52-B89F-0843-BAC5-39F8E5EFD500}"/>
              </a:ext>
            </a:extLst>
          </p:cNvPr>
          <p:cNvSpPr>
            <a:spLocks noGrp="1"/>
          </p:cNvSpPr>
          <p:nvPr>
            <p:ph type="sldNum" sz="quarter" idx="12"/>
          </p:nvPr>
        </p:nvSpPr>
        <p:spPr/>
        <p:txBody>
          <a:bodyPr/>
          <a:lstStyle/>
          <a:p>
            <a:fld id="{B6F15528-21DE-4FAA-801E-634DDDAF4B2B}" type="slidenum">
              <a:rPr lang="en-US" smtClean="0"/>
              <a:t>‹#›</a:t>
            </a:fld>
            <a:endParaRPr lang="en-US" dirty="0"/>
          </a:p>
        </p:txBody>
      </p:sp>
      <p:sp>
        <p:nvSpPr>
          <p:cNvPr id="8" name="Rectangle 7">
            <a:extLst>
              <a:ext uri="{FF2B5EF4-FFF2-40B4-BE49-F238E27FC236}">
                <a16:creationId xmlns:a16="http://schemas.microsoft.com/office/drawing/2014/main" id="{8A0A18FE-19CA-39EC-A99A-F6998D6DA8AD}"/>
              </a:ext>
              <a:ext uri="{C183D7F6-B498-43B3-948B-1728B52AA6E4}">
                <adec:decorative xmlns:adec="http://schemas.microsoft.com/office/drawing/2017/decorative" val="1"/>
              </a:ext>
            </a:extLst>
          </p:cNvPr>
          <p:cNvSpPr/>
          <p:nvPr/>
        </p:nvSpPr>
        <p:spPr>
          <a:xfrm>
            <a:off x="0" y="1388513"/>
            <a:ext cx="2768451" cy="45719"/>
          </a:xfrm>
          <a:prstGeom prst="rect">
            <a:avLst/>
          </a:prstGeom>
          <a:gradFill flip="none" rotWithShape="1">
            <a:gsLst>
              <a:gs pos="0">
                <a:schemeClr val="accent1"/>
              </a:gs>
              <a:gs pos="100000">
                <a:schemeClr val="accent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597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ubtitle, and Content w/ Side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2ED2-E03C-D269-A275-9F6648D1424C}"/>
              </a:ext>
            </a:extLst>
          </p:cNvPr>
          <p:cNvSpPr>
            <a:spLocks noGrp="1"/>
          </p:cNvSpPr>
          <p:nvPr>
            <p:ph type="title"/>
          </p:nvPr>
        </p:nvSpPr>
        <p:spPr>
          <a:xfrm>
            <a:off x="257175" y="342901"/>
            <a:ext cx="5705856" cy="1046162"/>
          </a:xfrm>
        </p:spPr>
        <p:txBody>
          <a:bodyPr/>
          <a:lstStyle/>
          <a:p>
            <a:r>
              <a:rPr lang="en-US"/>
              <a:t>Click to edit Master title style</a:t>
            </a:r>
            <a:endParaRPr lang="en-US" dirty="0"/>
          </a:p>
        </p:txBody>
      </p:sp>
      <p:sp>
        <p:nvSpPr>
          <p:cNvPr id="4" name="Text Placeholder 7">
            <a:extLst>
              <a:ext uri="{FF2B5EF4-FFF2-40B4-BE49-F238E27FC236}">
                <a16:creationId xmlns:a16="http://schemas.microsoft.com/office/drawing/2014/main" id="{175B710E-083B-75AC-15BC-EA33A4B7E58A}"/>
              </a:ext>
            </a:extLst>
          </p:cNvPr>
          <p:cNvSpPr>
            <a:spLocks noGrp="1"/>
          </p:cNvSpPr>
          <p:nvPr>
            <p:ph type="body" sz="quarter" idx="13"/>
          </p:nvPr>
        </p:nvSpPr>
        <p:spPr>
          <a:xfrm>
            <a:off x="257175" y="1509713"/>
            <a:ext cx="5705856" cy="770746"/>
          </a:xfrm>
        </p:spPr>
        <p:txBody>
          <a:bodyPr>
            <a:normAutofit/>
          </a:bodyPr>
          <a:lstStyle>
            <a:lvl1pPr marL="0" indent="0">
              <a:lnSpc>
                <a:spcPct val="100000"/>
              </a:lnSpc>
              <a:spcBef>
                <a:spcPts val="0"/>
              </a:spcBef>
              <a:buNone/>
              <a:defRPr sz="1500" b="1"/>
            </a:lvl1pPr>
            <a:lvl2pPr marL="171450" indent="0">
              <a:buNone/>
              <a:defRPr/>
            </a:lvl2pPr>
            <a:lvl3pPr marL="371475" indent="0">
              <a:buNone/>
              <a:defRPr/>
            </a:lvl3pPr>
            <a:lvl4pPr marL="501254" indent="0">
              <a:buNone/>
              <a:defRPr/>
            </a:lvl4pPr>
            <a:lvl5pPr marL="641747" indent="0">
              <a:buNone/>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5FDE2AAA-8825-5B39-D148-D476BEE5D124}"/>
              </a:ext>
            </a:extLst>
          </p:cNvPr>
          <p:cNvSpPr>
            <a:spLocks noGrp="1"/>
          </p:cNvSpPr>
          <p:nvPr>
            <p:ph idx="1"/>
          </p:nvPr>
        </p:nvSpPr>
        <p:spPr>
          <a:xfrm>
            <a:off x="257175" y="2280460"/>
            <a:ext cx="5705856" cy="3739341"/>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a:extLst>
              <a:ext uri="{FF2B5EF4-FFF2-40B4-BE49-F238E27FC236}">
                <a16:creationId xmlns:a16="http://schemas.microsoft.com/office/drawing/2014/main" id="{2AE7BF61-21D7-4154-8CBB-F05B3E562C04}"/>
              </a:ext>
              <a:ext uri="{C183D7F6-B498-43B3-948B-1728B52AA6E4}">
                <adec:decorative xmlns:adec="http://schemas.microsoft.com/office/drawing/2017/decorative" val="1"/>
              </a:ext>
            </a:extLst>
          </p:cNvPr>
          <p:cNvSpPr>
            <a:spLocks noGrp="1"/>
          </p:cNvSpPr>
          <p:nvPr>
            <p:ph type="body" sz="quarter" idx="14"/>
          </p:nvPr>
        </p:nvSpPr>
        <p:spPr bwMode="grayWhite">
          <a:xfrm>
            <a:off x="6099049" y="-1"/>
            <a:ext cx="3044952" cy="6115051"/>
          </a:xfr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marL="0" indent="0">
              <a:buNone/>
              <a:defRPr lang="en-US" sz="600" smtClean="0">
                <a:noFill/>
              </a:defRPr>
            </a:lvl1pPr>
            <a:lvl2pPr>
              <a:defRPr lang="en-US" sz="1350" smtClean="0">
                <a:solidFill>
                  <a:schemeClr val="lt1"/>
                </a:solidFill>
              </a:defRPr>
            </a:lvl2pPr>
            <a:lvl3pPr>
              <a:defRPr lang="en-US" sz="1350" smtClean="0">
                <a:solidFill>
                  <a:schemeClr val="lt1"/>
                </a:solidFill>
              </a:defRPr>
            </a:lvl3pPr>
            <a:lvl4pPr>
              <a:defRPr lang="en-US" sz="1350" smtClean="0">
                <a:solidFill>
                  <a:schemeClr val="lt1"/>
                </a:solidFill>
              </a:defRPr>
            </a:lvl4pPr>
            <a:lvl5pPr>
              <a:defRPr lang="en-US" sz="1350">
                <a:solidFill>
                  <a:schemeClr val="lt1"/>
                </a:solidFill>
              </a:defRPr>
            </a:lvl5pPr>
          </a:lstStyle>
          <a:p>
            <a:pPr marL="0" lvl="0" algn="ctr"/>
            <a:r>
              <a:rPr lang="en-US"/>
              <a:t>Click to edit Master text styles</a:t>
            </a:r>
          </a:p>
        </p:txBody>
      </p:sp>
      <p:sp>
        <p:nvSpPr>
          <p:cNvPr id="9" name="Content Placeholder 2">
            <a:extLst>
              <a:ext uri="{FF2B5EF4-FFF2-40B4-BE49-F238E27FC236}">
                <a16:creationId xmlns:a16="http://schemas.microsoft.com/office/drawing/2014/main" id="{D4BDC419-CD31-DDD3-FCDA-F3285109A82D}"/>
              </a:ext>
            </a:extLst>
          </p:cNvPr>
          <p:cNvSpPr>
            <a:spLocks noGrp="1"/>
          </p:cNvSpPr>
          <p:nvPr>
            <p:ph idx="15"/>
          </p:nvPr>
        </p:nvSpPr>
        <p:spPr>
          <a:xfrm>
            <a:off x="6220777" y="342901"/>
            <a:ext cx="2770823" cy="5676898"/>
          </a:xfrm>
        </p:spPr>
        <p:txBody>
          <a:bodyPr anchor="ctr">
            <a:noAutofit/>
          </a:bodyPr>
          <a:lstStyle>
            <a:lvl1pPr>
              <a:lnSpc>
                <a:spcPct val="100000"/>
              </a:lnSpc>
              <a:buClr>
                <a:schemeClr val="accent2"/>
              </a:buClr>
              <a:defRPr>
                <a:solidFill>
                  <a:schemeClr val="bg1"/>
                </a:solidFill>
              </a:defRPr>
            </a:lvl1pPr>
            <a:lvl2pPr>
              <a:lnSpc>
                <a:spcPct val="100000"/>
              </a:lnSpc>
              <a:buClr>
                <a:schemeClr val="accent2"/>
              </a:buClr>
              <a:defRPr>
                <a:solidFill>
                  <a:schemeClr val="bg1"/>
                </a:solidFill>
              </a:defRPr>
            </a:lvl2pPr>
            <a:lvl3pPr>
              <a:lnSpc>
                <a:spcPct val="100000"/>
              </a:lnSpc>
              <a:buClr>
                <a:schemeClr val="accent2"/>
              </a:buClr>
              <a:defRPr>
                <a:solidFill>
                  <a:schemeClr val="bg1"/>
                </a:solidFill>
              </a:defRPr>
            </a:lvl3pPr>
            <a:lvl4pPr>
              <a:lnSpc>
                <a:spcPct val="100000"/>
              </a:lnSpc>
              <a:buClr>
                <a:schemeClr val="accent2"/>
              </a:buClr>
              <a:defRPr>
                <a:solidFill>
                  <a:schemeClr val="bg1"/>
                </a:solidFill>
              </a:defRPr>
            </a:lvl4pPr>
            <a:lvl5pPr>
              <a:lnSpc>
                <a:spcPct val="100000"/>
              </a:lnSpc>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6C17B52-B89F-0843-BAC5-39F8E5EFD500}"/>
              </a:ext>
            </a:extLst>
          </p:cNvPr>
          <p:cNvSpPr>
            <a:spLocks noGrp="1"/>
          </p:cNvSpPr>
          <p:nvPr>
            <p:ph type="sldNum" sz="quarter" idx="12"/>
          </p:nvPr>
        </p:nvSpPr>
        <p:spPr/>
        <p:txBody>
          <a:bodyPr/>
          <a:lstStyle/>
          <a:p>
            <a:fld id="{B6F15528-21DE-4FAA-801E-634DDDAF4B2B}" type="slidenum">
              <a:rPr lang="en-US" smtClean="0"/>
              <a:t>‹#›</a:t>
            </a:fld>
            <a:endParaRPr lang="en-US" dirty="0"/>
          </a:p>
        </p:txBody>
      </p:sp>
      <p:sp>
        <p:nvSpPr>
          <p:cNvPr id="8" name="Rectangle 7">
            <a:extLst>
              <a:ext uri="{FF2B5EF4-FFF2-40B4-BE49-F238E27FC236}">
                <a16:creationId xmlns:a16="http://schemas.microsoft.com/office/drawing/2014/main" id="{8A0A18FE-19CA-39EC-A99A-F6998D6DA8AD}"/>
              </a:ext>
              <a:ext uri="{C183D7F6-B498-43B3-948B-1728B52AA6E4}">
                <adec:decorative xmlns:adec="http://schemas.microsoft.com/office/drawing/2017/decorative" val="1"/>
              </a:ext>
            </a:extLst>
          </p:cNvPr>
          <p:cNvSpPr/>
          <p:nvPr/>
        </p:nvSpPr>
        <p:spPr>
          <a:xfrm>
            <a:off x="0" y="1388513"/>
            <a:ext cx="2768451" cy="45719"/>
          </a:xfrm>
          <a:prstGeom prst="rect">
            <a:avLst/>
          </a:prstGeom>
          <a:gradFill flip="none" rotWithShape="1">
            <a:gsLst>
              <a:gs pos="0">
                <a:schemeClr val="accent1"/>
              </a:gs>
              <a:gs pos="100000">
                <a:schemeClr val="accent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659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EA98EA3-DA17-0461-9F80-D4856C3488F8}"/>
              </a:ext>
            </a:extLst>
          </p:cNvPr>
          <p:cNvSpPr>
            <a:spLocks noGrp="1"/>
          </p:cNvSpPr>
          <p:nvPr>
            <p:ph type="title"/>
          </p:nvPr>
        </p:nvSpPr>
        <p:spPr>
          <a:xfrm>
            <a:off x="257175" y="342901"/>
            <a:ext cx="8629650" cy="1046162"/>
          </a:xfrm>
        </p:spPr>
        <p:txBody>
          <a:bodyPr/>
          <a:lstStyle/>
          <a:p>
            <a:r>
              <a:rPr lang="en-US"/>
              <a:t>Click to edit Master title style</a:t>
            </a:r>
            <a:endParaRPr lang="en-US" dirty="0"/>
          </a:p>
        </p:txBody>
      </p:sp>
      <p:sp>
        <p:nvSpPr>
          <p:cNvPr id="16" name="Rectangle 15">
            <a:extLst>
              <a:ext uri="{FF2B5EF4-FFF2-40B4-BE49-F238E27FC236}">
                <a16:creationId xmlns:a16="http://schemas.microsoft.com/office/drawing/2014/main" id="{D3A5C052-D422-419B-8C65-9055C2C32113}"/>
              </a:ext>
              <a:ext uri="{C183D7F6-B498-43B3-948B-1728B52AA6E4}">
                <adec:decorative xmlns:adec="http://schemas.microsoft.com/office/drawing/2017/decorative" val="1"/>
              </a:ext>
            </a:extLst>
          </p:cNvPr>
          <p:cNvSpPr/>
          <p:nvPr/>
        </p:nvSpPr>
        <p:spPr>
          <a:xfrm>
            <a:off x="0" y="1388513"/>
            <a:ext cx="2768451" cy="45719"/>
          </a:xfrm>
          <a:prstGeom prst="rect">
            <a:avLst/>
          </a:prstGeom>
          <a:gradFill flip="none" rotWithShape="1">
            <a:gsLst>
              <a:gs pos="0">
                <a:schemeClr val="accent1"/>
              </a:gs>
              <a:gs pos="100000">
                <a:schemeClr val="accent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7">
            <a:extLst>
              <a:ext uri="{FF2B5EF4-FFF2-40B4-BE49-F238E27FC236}">
                <a16:creationId xmlns:a16="http://schemas.microsoft.com/office/drawing/2014/main" id="{54E2A09A-FD0D-48CF-AE69-9305BB2B2C63}"/>
              </a:ext>
            </a:extLst>
          </p:cNvPr>
          <p:cNvSpPr>
            <a:spLocks noGrp="1"/>
          </p:cNvSpPr>
          <p:nvPr>
            <p:ph type="body" sz="quarter" idx="13"/>
          </p:nvPr>
        </p:nvSpPr>
        <p:spPr>
          <a:xfrm>
            <a:off x="257175" y="1509713"/>
            <a:ext cx="8629650" cy="770746"/>
          </a:xfrm>
        </p:spPr>
        <p:txBody>
          <a:bodyPr>
            <a:normAutofit/>
          </a:bodyPr>
          <a:lstStyle>
            <a:lvl1pPr marL="0" indent="0">
              <a:lnSpc>
                <a:spcPct val="100000"/>
              </a:lnSpc>
              <a:spcBef>
                <a:spcPts val="0"/>
              </a:spcBef>
              <a:buNone/>
              <a:defRPr sz="1500" b="1"/>
            </a:lvl1pPr>
            <a:lvl2pPr marL="171450" indent="0">
              <a:buNone/>
              <a:defRPr/>
            </a:lvl2pPr>
            <a:lvl3pPr marL="371475" indent="0">
              <a:buNone/>
              <a:defRPr/>
            </a:lvl3pPr>
            <a:lvl4pPr marL="501254" indent="0">
              <a:buNone/>
              <a:defRPr/>
            </a:lvl4pPr>
            <a:lvl5pPr marL="641747" indent="0">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36C17B52-B89F-0843-BAC5-39F8E5EFD500}"/>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56232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Question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E613606-931C-372F-0006-5F5532CF0412}"/>
              </a:ext>
            </a:extLst>
          </p:cNvPr>
          <p:cNvSpPr>
            <a:spLocks noGrp="1"/>
          </p:cNvSpPr>
          <p:nvPr>
            <p:ph type="title"/>
          </p:nvPr>
        </p:nvSpPr>
        <p:spPr>
          <a:xfrm>
            <a:off x="257175" y="342901"/>
            <a:ext cx="4314825" cy="1046162"/>
          </a:xfrm>
        </p:spPr>
        <p:txBody>
          <a:bodyPr/>
          <a:lstStyle/>
          <a:p>
            <a:r>
              <a:rPr lang="en-US"/>
              <a:t>Click to edit Master title style</a:t>
            </a:r>
            <a:endParaRPr lang="en-US" dirty="0"/>
          </a:p>
        </p:txBody>
      </p:sp>
      <p:sp>
        <p:nvSpPr>
          <p:cNvPr id="12" name="Rectangle 11">
            <a:extLst>
              <a:ext uri="{FF2B5EF4-FFF2-40B4-BE49-F238E27FC236}">
                <a16:creationId xmlns:a16="http://schemas.microsoft.com/office/drawing/2014/main" id="{D179EC57-A23D-DF13-A0B7-A337DD272776}"/>
              </a:ext>
              <a:ext uri="{C183D7F6-B498-43B3-948B-1728B52AA6E4}">
                <adec:decorative xmlns:adec="http://schemas.microsoft.com/office/drawing/2017/decorative" val="1"/>
              </a:ext>
            </a:extLst>
          </p:cNvPr>
          <p:cNvSpPr/>
          <p:nvPr/>
        </p:nvSpPr>
        <p:spPr>
          <a:xfrm>
            <a:off x="0" y="1388513"/>
            <a:ext cx="2768451" cy="45719"/>
          </a:xfrm>
          <a:prstGeom prst="rect">
            <a:avLst/>
          </a:prstGeom>
          <a:gradFill flip="none" rotWithShape="1">
            <a:gsLst>
              <a:gs pos="0">
                <a:schemeClr val="accent1"/>
              </a:gs>
              <a:gs pos="100000">
                <a:schemeClr val="accent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7">
            <a:extLst>
              <a:ext uri="{FF2B5EF4-FFF2-40B4-BE49-F238E27FC236}">
                <a16:creationId xmlns:a16="http://schemas.microsoft.com/office/drawing/2014/main" id="{4ACEE9CB-7F2F-6B38-9654-77B173A0EF67}"/>
              </a:ext>
            </a:extLst>
          </p:cNvPr>
          <p:cNvSpPr>
            <a:spLocks noGrp="1"/>
          </p:cNvSpPr>
          <p:nvPr>
            <p:ph type="body" sz="quarter" idx="13"/>
          </p:nvPr>
        </p:nvSpPr>
        <p:spPr>
          <a:xfrm>
            <a:off x="257175" y="1509713"/>
            <a:ext cx="4314825" cy="770746"/>
          </a:xfrm>
        </p:spPr>
        <p:txBody>
          <a:bodyPr>
            <a:normAutofit/>
          </a:bodyPr>
          <a:lstStyle>
            <a:lvl1pPr marL="0" indent="0">
              <a:lnSpc>
                <a:spcPct val="100000"/>
              </a:lnSpc>
              <a:spcBef>
                <a:spcPts val="0"/>
              </a:spcBef>
              <a:buNone/>
              <a:defRPr sz="1500" b="1"/>
            </a:lvl1pPr>
            <a:lvl2pPr marL="171450" indent="0">
              <a:buNone/>
              <a:defRPr/>
            </a:lvl2pPr>
            <a:lvl3pPr marL="371475" indent="0">
              <a:buNone/>
              <a:defRPr/>
            </a:lvl3pPr>
            <a:lvl4pPr marL="501254" indent="0">
              <a:buNone/>
              <a:defRPr/>
            </a:lvl4pPr>
            <a:lvl5pPr marL="641747" indent="0">
              <a:buNone/>
              <a:defRPr/>
            </a:lvl5pPr>
          </a:lstStyle>
          <a:p>
            <a:pPr lvl="0"/>
            <a:r>
              <a:rPr lang="en-US"/>
              <a:t>Click to edit Master text styles</a:t>
            </a:r>
          </a:p>
        </p:txBody>
      </p:sp>
      <p:sp>
        <p:nvSpPr>
          <p:cNvPr id="13" name="Content Placeholder 2">
            <a:extLst>
              <a:ext uri="{FF2B5EF4-FFF2-40B4-BE49-F238E27FC236}">
                <a16:creationId xmlns:a16="http://schemas.microsoft.com/office/drawing/2014/main" id="{61476F75-3BCB-225B-F8F0-5F0F024879A1}"/>
              </a:ext>
            </a:extLst>
          </p:cNvPr>
          <p:cNvSpPr>
            <a:spLocks noGrp="1"/>
          </p:cNvSpPr>
          <p:nvPr>
            <p:ph idx="1"/>
          </p:nvPr>
        </p:nvSpPr>
        <p:spPr>
          <a:xfrm>
            <a:off x="257175" y="2280460"/>
            <a:ext cx="4314825" cy="373934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5" name="Group 24">
            <a:extLst>
              <a:ext uri="{FF2B5EF4-FFF2-40B4-BE49-F238E27FC236}">
                <a16:creationId xmlns:a16="http://schemas.microsoft.com/office/drawing/2014/main" id="{31A007B3-7073-2328-9E54-A989BC23CEE1}"/>
              </a:ext>
              <a:ext uri="{C183D7F6-B498-43B3-948B-1728B52AA6E4}">
                <adec:decorative xmlns:adec="http://schemas.microsoft.com/office/drawing/2017/decorative" val="1"/>
              </a:ext>
            </a:extLst>
          </p:cNvPr>
          <p:cNvGrpSpPr/>
          <p:nvPr/>
        </p:nvGrpSpPr>
        <p:grpSpPr>
          <a:xfrm>
            <a:off x="4697181" y="-1647"/>
            <a:ext cx="4223541" cy="6118602"/>
            <a:chOff x="6171468" y="-1647"/>
            <a:chExt cx="5631388" cy="6118602"/>
          </a:xfrm>
          <a:gradFill>
            <a:gsLst>
              <a:gs pos="0">
                <a:schemeClr val="accent1"/>
              </a:gs>
              <a:gs pos="100000">
                <a:schemeClr val="accent2"/>
              </a:gs>
            </a:gsLst>
            <a:lin ang="13500000" scaled="1"/>
          </a:gradFill>
        </p:grpSpPr>
        <p:sp>
          <p:nvSpPr>
            <p:cNvPr id="26" name="Freeform: Shape 25">
              <a:extLst>
                <a:ext uri="{FF2B5EF4-FFF2-40B4-BE49-F238E27FC236}">
                  <a16:creationId xmlns:a16="http://schemas.microsoft.com/office/drawing/2014/main" id="{7F9EBD92-811E-613C-5468-92817FC3CC52}"/>
                </a:ext>
              </a:extLst>
            </p:cNvPr>
            <p:cNvSpPr/>
            <p:nvPr/>
          </p:nvSpPr>
          <p:spPr>
            <a:xfrm>
              <a:off x="6171468" y="243826"/>
              <a:ext cx="837365" cy="858211"/>
            </a:xfrm>
            <a:custGeom>
              <a:avLst/>
              <a:gdLst>
                <a:gd name="connsiteX0" fmla="*/ 727293 w 837365"/>
                <a:gd name="connsiteY0" fmla="*/ 80839 h 858211"/>
                <a:gd name="connsiteX1" fmla="*/ 417412 w 837365"/>
                <a:gd name="connsiteY1" fmla="*/ 0 h 858211"/>
                <a:gd name="connsiteX2" fmla="*/ 117191 w 837365"/>
                <a:gd name="connsiteY2" fmla="*/ 90244 h 858211"/>
                <a:gd name="connsiteX3" fmla="*/ 0 w 837365"/>
                <a:gd name="connsiteY3" fmla="*/ 345471 h 858211"/>
                <a:gd name="connsiteX4" fmla="*/ 0 w 837365"/>
                <a:gd name="connsiteY4" fmla="*/ 346233 h 858211"/>
                <a:gd name="connsiteX5" fmla="*/ 288528 w 837365"/>
                <a:gd name="connsiteY5" fmla="*/ 346233 h 858211"/>
                <a:gd name="connsiteX6" fmla="*/ 288528 w 837365"/>
                <a:gd name="connsiteY6" fmla="*/ 345471 h 858211"/>
                <a:gd name="connsiteX7" fmla="*/ 323609 w 837365"/>
                <a:gd name="connsiteY7" fmla="*/ 248871 h 858211"/>
                <a:gd name="connsiteX8" fmla="*/ 418683 w 837365"/>
                <a:gd name="connsiteY8" fmla="*/ 214553 h 858211"/>
                <a:gd name="connsiteX9" fmla="*/ 514774 w 837365"/>
                <a:gd name="connsiteY9" fmla="*/ 245566 h 858211"/>
                <a:gd name="connsiteX10" fmla="*/ 548838 w 837365"/>
                <a:gd name="connsiteY10" fmla="*/ 333014 h 858211"/>
                <a:gd name="connsiteX11" fmla="*/ 548838 w 837365"/>
                <a:gd name="connsiteY11" fmla="*/ 333777 h 858211"/>
                <a:gd name="connsiteX12" fmla="*/ 518842 w 837365"/>
                <a:gd name="connsiteY12" fmla="*/ 435207 h 858211"/>
                <a:gd name="connsiteX13" fmla="*/ 445121 w 837365"/>
                <a:gd name="connsiteY13" fmla="*/ 520113 h 858211"/>
                <a:gd name="connsiteX14" fmla="*/ 357673 w 837365"/>
                <a:gd name="connsiteY14" fmla="*/ 607052 h 858211"/>
                <a:gd name="connsiteX15" fmla="*/ 283952 w 837365"/>
                <a:gd name="connsiteY15" fmla="*/ 714075 h 858211"/>
                <a:gd name="connsiteX16" fmla="*/ 253955 w 837365"/>
                <a:gd name="connsiteY16" fmla="*/ 858211 h 858211"/>
                <a:gd name="connsiteX17" fmla="*/ 532315 w 837365"/>
                <a:gd name="connsiteY17" fmla="*/ 858211 h 858211"/>
                <a:gd name="connsiteX18" fmla="*/ 554177 w 837365"/>
                <a:gd name="connsiteY18" fmla="*/ 755002 h 858211"/>
                <a:gd name="connsiteX19" fmla="*/ 611120 w 837365"/>
                <a:gd name="connsiteY19" fmla="*/ 671622 h 858211"/>
                <a:gd name="connsiteX20" fmla="*/ 684840 w 837365"/>
                <a:gd name="connsiteY20" fmla="*/ 596121 h 858211"/>
                <a:gd name="connsiteX21" fmla="*/ 758561 w 837365"/>
                <a:gd name="connsiteY21" fmla="*/ 517825 h 858211"/>
                <a:gd name="connsiteX22" fmla="*/ 815504 w 837365"/>
                <a:gd name="connsiteY22" fmla="*/ 426309 h 858211"/>
                <a:gd name="connsiteX23" fmla="*/ 837366 w 837365"/>
                <a:gd name="connsiteY23" fmla="*/ 309373 h 858211"/>
                <a:gd name="connsiteX24" fmla="*/ 837366 w 837365"/>
                <a:gd name="connsiteY24" fmla="*/ 308610 h 858211"/>
                <a:gd name="connsiteX25" fmla="*/ 727547 w 837365"/>
                <a:gd name="connsiteY25" fmla="*/ 80330 h 85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7365" h="858211">
                  <a:moveTo>
                    <a:pt x="727293" y="80839"/>
                  </a:moveTo>
                  <a:cubicBezTo>
                    <a:pt x="654081" y="26946"/>
                    <a:pt x="550872" y="0"/>
                    <a:pt x="417412" y="0"/>
                  </a:cubicBezTo>
                  <a:cubicBezTo>
                    <a:pt x="283952" y="0"/>
                    <a:pt x="190149" y="29997"/>
                    <a:pt x="117191" y="90244"/>
                  </a:cubicBezTo>
                  <a:cubicBezTo>
                    <a:pt x="44487" y="150492"/>
                    <a:pt x="5338" y="235652"/>
                    <a:pt x="0" y="345471"/>
                  </a:cubicBezTo>
                  <a:lnTo>
                    <a:pt x="0" y="346233"/>
                  </a:lnTo>
                  <a:lnTo>
                    <a:pt x="288528" y="346233"/>
                  </a:lnTo>
                  <a:lnTo>
                    <a:pt x="288528" y="345471"/>
                  </a:lnTo>
                  <a:cubicBezTo>
                    <a:pt x="289290" y="304035"/>
                    <a:pt x="300984" y="271750"/>
                    <a:pt x="323609" y="248871"/>
                  </a:cubicBezTo>
                  <a:cubicBezTo>
                    <a:pt x="346233" y="225992"/>
                    <a:pt x="378009" y="214553"/>
                    <a:pt x="418683" y="214553"/>
                  </a:cubicBezTo>
                  <a:cubicBezTo>
                    <a:pt x="459356" y="214553"/>
                    <a:pt x="491895" y="224975"/>
                    <a:pt x="514774" y="245566"/>
                  </a:cubicBezTo>
                  <a:cubicBezTo>
                    <a:pt x="537399" y="266412"/>
                    <a:pt x="548838" y="295391"/>
                    <a:pt x="548838" y="333014"/>
                  </a:cubicBezTo>
                  <a:lnTo>
                    <a:pt x="548838" y="333777"/>
                  </a:lnTo>
                  <a:cubicBezTo>
                    <a:pt x="548838" y="371908"/>
                    <a:pt x="538924" y="405718"/>
                    <a:pt x="518842" y="435207"/>
                  </a:cubicBezTo>
                  <a:cubicBezTo>
                    <a:pt x="498759" y="464695"/>
                    <a:pt x="474355" y="493166"/>
                    <a:pt x="445121" y="520113"/>
                  </a:cubicBezTo>
                  <a:cubicBezTo>
                    <a:pt x="415887" y="547313"/>
                    <a:pt x="386907" y="576293"/>
                    <a:pt x="357673" y="607052"/>
                  </a:cubicBezTo>
                  <a:cubicBezTo>
                    <a:pt x="328439" y="638066"/>
                    <a:pt x="304035" y="673655"/>
                    <a:pt x="283952" y="714075"/>
                  </a:cubicBezTo>
                  <a:cubicBezTo>
                    <a:pt x="263869" y="754494"/>
                    <a:pt x="253955" y="802539"/>
                    <a:pt x="253955" y="858211"/>
                  </a:cubicBezTo>
                  <a:lnTo>
                    <a:pt x="532315" y="858211"/>
                  </a:lnTo>
                  <a:cubicBezTo>
                    <a:pt x="532315" y="819571"/>
                    <a:pt x="539687" y="785253"/>
                    <a:pt x="554177" y="755002"/>
                  </a:cubicBezTo>
                  <a:cubicBezTo>
                    <a:pt x="568667" y="725006"/>
                    <a:pt x="587732" y="697042"/>
                    <a:pt x="611120" y="671622"/>
                  </a:cubicBezTo>
                  <a:cubicBezTo>
                    <a:pt x="634507" y="646201"/>
                    <a:pt x="658911" y="621034"/>
                    <a:pt x="684840" y="596121"/>
                  </a:cubicBezTo>
                  <a:cubicBezTo>
                    <a:pt x="710515" y="571209"/>
                    <a:pt x="735174" y="545279"/>
                    <a:pt x="758561" y="517825"/>
                  </a:cubicBezTo>
                  <a:cubicBezTo>
                    <a:pt x="781948" y="490370"/>
                    <a:pt x="800760" y="459865"/>
                    <a:pt x="815504" y="426309"/>
                  </a:cubicBezTo>
                  <a:cubicBezTo>
                    <a:pt x="829994" y="392499"/>
                    <a:pt x="837366" y="353605"/>
                    <a:pt x="837366" y="309373"/>
                  </a:cubicBezTo>
                  <a:lnTo>
                    <a:pt x="837366" y="308610"/>
                  </a:lnTo>
                  <a:cubicBezTo>
                    <a:pt x="837366" y="210231"/>
                    <a:pt x="800760" y="134223"/>
                    <a:pt x="727547" y="80330"/>
                  </a:cubicBezTo>
                  <a:close/>
                </a:path>
              </a:pathLst>
            </a:custGeom>
            <a:grpFill/>
            <a:ln w="18526"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2FCBEA6C-C993-8E7B-C884-79351EC24E38}"/>
                </a:ext>
              </a:extLst>
            </p:cNvPr>
            <p:cNvSpPr/>
            <p:nvPr/>
          </p:nvSpPr>
          <p:spPr>
            <a:xfrm>
              <a:off x="6439404" y="1261680"/>
              <a:ext cx="255480" cy="255480"/>
            </a:xfrm>
            <a:custGeom>
              <a:avLst/>
              <a:gdLst>
                <a:gd name="connsiteX0" fmla="*/ 0 w 255480"/>
                <a:gd name="connsiteY0" fmla="*/ 0 h 255480"/>
                <a:gd name="connsiteX1" fmla="*/ 255481 w 255480"/>
                <a:gd name="connsiteY1" fmla="*/ 0 h 255480"/>
                <a:gd name="connsiteX2" fmla="*/ 255481 w 255480"/>
                <a:gd name="connsiteY2" fmla="*/ 255481 h 255480"/>
                <a:gd name="connsiteX3" fmla="*/ 0 w 255480"/>
                <a:gd name="connsiteY3" fmla="*/ 255481 h 255480"/>
              </a:gdLst>
              <a:ahLst/>
              <a:cxnLst>
                <a:cxn ang="0">
                  <a:pos x="connsiteX0" y="connsiteY0"/>
                </a:cxn>
                <a:cxn ang="0">
                  <a:pos x="connsiteX1" y="connsiteY1"/>
                </a:cxn>
                <a:cxn ang="0">
                  <a:pos x="connsiteX2" y="connsiteY2"/>
                </a:cxn>
                <a:cxn ang="0">
                  <a:pos x="connsiteX3" y="connsiteY3"/>
                </a:cxn>
              </a:cxnLst>
              <a:rect l="l" t="t" r="r" b="b"/>
              <a:pathLst>
                <a:path w="255480" h="255480">
                  <a:moveTo>
                    <a:pt x="0" y="0"/>
                  </a:moveTo>
                  <a:lnTo>
                    <a:pt x="255481" y="0"/>
                  </a:lnTo>
                  <a:lnTo>
                    <a:pt x="255481" y="255481"/>
                  </a:lnTo>
                  <a:lnTo>
                    <a:pt x="0" y="255481"/>
                  </a:lnTo>
                  <a:close/>
                </a:path>
              </a:pathLst>
            </a:custGeom>
            <a:grpFill/>
            <a:ln w="18526"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4F19B139-E278-470D-7C71-CF9E9C0500BE}"/>
                </a:ext>
              </a:extLst>
            </p:cNvPr>
            <p:cNvSpPr/>
            <p:nvPr/>
          </p:nvSpPr>
          <p:spPr>
            <a:xfrm>
              <a:off x="6174136" y="2640506"/>
              <a:ext cx="1101998" cy="1130723"/>
            </a:xfrm>
            <a:custGeom>
              <a:avLst/>
              <a:gdLst>
                <a:gd name="connsiteX0" fmla="*/ 957353 w 1101998"/>
                <a:gd name="connsiteY0" fmla="*/ 106259 h 1130723"/>
                <a:gd name="connsiteX1" fmla="*/ 549601 w 1101998"/>
                <a:gd name="connsiteY1" fmla="*/ 0 h 1130723"/>
                <a:gd name="connsiteX2" fmla="*/ 154559 w 1101998"/>
                <a:gd name="connsiteY2" fmla="*/ 118970 h 1130723"/>
                <a:gd name="connsiteX3" fmla="*/ 0 w 1101998"/>
                <a:gd name="connsiteY3" fmla="*/ 455035 h 1130723"/>
                <a:gd name="connsiteX4" fmla="*/ 0 w 1101998"/>
                <a:gd name="connsiteY4" fmla="*/ 456052 h 1130723"/>
                <a:gd name="connsiteX5" fmla="*/ 379789 w 1101998"/>
                <a:gd name="connsiteY5" fmla="*/ 456052 h 1130723"/>
                <a:gd name="connsiteX6" fmla="*/ 379789 w 1101998"/>
                <a:gd name="connsiteY6" fmla="*/ 455035 h 1130723"/>
                <a:gd name="connsiteX7" fmla="*/ 425801 w 1101998"/>
                <a:gd name="connsiteY7" fmla="*/ 327930 h 1130723"/>
                <a:gd name="connsiteX8" fmla="*/ 550872 w 1101998"/>
                <a:gd name="connsiteY8" fmla="*/ 282681 h 1130723"/>
                <a:gd name="connsiteX9" fmla="*/ 677214 w 1101998"/>
                <a:gd name="connsiteY9" fmla="*/ 323608 h 1130723"/>
                <a:gd name="connsiteX10" fmla="*/ 721955 w 1101998"/>
                <a:gd name="connsiteY10" fmla="*/ 438766 h 1130723"/>
                <a:gd name="connsiteX11" fmla="*/ 721955 w 1101998"/>
                <a:gd name="connsiteY11" fmla="*/ 439782 h 1130723"/>
                <a:gd name="connsiteX12" fmla="*/ 682552 w 1101998"/>
                <a:gd name="connsiteY12" fmla="*/ 573497 h 1130723"/>
                <a:gd name="connsiteX13" fmla="*/ 585699 w 1101998"/>
                <a:gd name="connsiteY13" fmla="*/ 685349 h 1130723"/>
                <a:gd name="connsiteX14" fmla="*/ 470796 w 1101998"/>
                <a:gd name="connsiteY14" fmla="*/ 799997 h 1130723"/>
                <a:gd name="connsiteX15" fmla="*/ 373942 w 1101998"/>
                <a:gd name="connsiteY15" fmla="*/ 940829 h 1130723"/>
                <a:gd name="connsiteX16" fmla="*/ 334540 w 1101998"/>
                <a:gd name="connsiteY16" fmla="*/ 1130724 h 1130723"/>
                <a:gd name="connsiteX17" fmla="*/ 700856 w 1101998"/>
                <a:gd name="connsiteY17" fmla="*/ 1130724 h 1130723"/>
                <a:gd name="connsiteX18" fmla="*/ 729581 w 1101998"/>
                <a:gd name="connsiteY18" fmla="*/ 994976 h 1130723"/>
                <a:gd name="connsiteX19" fmla="*/ 804573 w 1101998"/>
                <a:gd name="connsiteY19" fmla="*/ 885411 h 1130723"/>
                <a:gd name="connsiteX20" fmla="*/ 901427 w 1101998"/>
                <a:gd name="connsiteY20" fmla="*/ 786016 h 1130723"/>
                <a:gd name="connsiteX21" fmla="*/ 998281 w 1101998"/>
                <a:gd name="connsiteY21" fmla="*/ 682807 h 1130723"/>
                <a:gd name="connsiteX22" fmla="*/ 1073272 w 1101998"/>
                <a:gd name="connsiteY22" fmla="*/ 562311 h 1130723"/>
                <a:gd name="connsiteX23" fmla="*/ 1101998 w 1101998"/>
                <a:gd name="connsiteY23" fmla="*/ 408515 h 1130723"/>
                <a:gd name="connsiteX24" fmla="*/ 1101998 w 1101998"/>
                <a:gd name="connsiteY24" fmla="*/ 407498 h 1130723"/>
                <a:gd name="connsiteX25" fmla="*/ 957607 w 1101998"/>
                <a:gd name="connsiteY25" fmla="*/ 107022 h 113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01998" h="1130723">
                  <a:moveTo>
                    <a:pt x="957353" y="106259"/>
                  </a:moveTo>
                  <a:cubicBezTo>
                    <a:pt x="861008" y="35335"/>
                    <a:pt x="725005" y="0"/>
                    <a:pt x="549601" y="0"/>
                  </a:cubicBezTo>
                  <a:cubicBezTo>
                    <a:pt x="374196" y="0"/>
                    <a:pt x="250396" y="39657"/>
                    <a:pt x="154559" y="118970"/>
                  </a:cubicBezTo>
                  <a:cubicBezTo>
                    <a:pt x="58722" y="198283"/>
                    <a:pt x="7118" y="310390"/>
                    <a:pt x="0" y="455035"/>
                  </a:cubicBezTo>
                  <a:lnTo>
                    <a:pt x="0" y="456052"/>
                  </a:lnTo>
                  <a:lnTo>
                    <a:pt x="379789" y="456052"/>
                  </a:lnTo>
                  <a:lnTo>
                    <a:pt x="379789" y="455035"/>
                  </a:lnTo>
                  <a:cubicBezTo>
                    <a:pt x="380552" y="400380"/>
                    <a:pt x="396058" y="358181"/>
                    <a:pt x="425801" y="327930"/>
                  </a:cubicBezTo>
                  <a:cubicBezTo>
                    <a:pt x="455543" y="297679"/>
                    <a:pt x="497234" y="282681"/>
                    <a:pt x="550872" y="282681"/>
                  </a:cubicBezTo>
                  <a:cubicBezTo>
                    <a:pt x="604510" y="282681"/>
                    <a:pt x="647472" y="296408"/>
                    <a:pt x="677214" y="323608"/>
                  </a:cubicBezTo>
                  <a:cubicBezTo>
                    <a:pt x="706957" y="350809"/>
                    <a:pt x="721955" y="389195"/>
                    <a:pt x="721955" y="438766"/>
                  </a:cubicBezTo>
                  <a:lnTo>
                    <a:pt x="721955" y="439782"/>
                  </a:lnTo>
                  <a:cubicBezTo>
                    <a:pt x="721955" y="489862"/>
                    <a:pt x="708736" y="534602"/>
                    <a:pt x="682552" y="573497"/>
                  </a:cubicBezTo>
                  <a:cubicBezTo>
                    <a:pt x="656369" y="612390"/>
                    <a:pt x="623830" y="649759"/>
                    <a:pt x="585699" y="685349"/>
                  </a:cubicBezTo>
                  <a:cubicBezTo>
                    <a:pt x="547313" y="720938"/>
                    <a:pt x="508927" y="759069"/>
                    <a:pt x="470796" y="799997"/>
                  </a:cubicBezTo>
                  <a:cubicBezTo>
                    <a:pt x="432410" y="840671"/>
                    <a:pt x="400126" y="887699"/>
                    <a:pt x="373942" y="940829"/>
                  </a:cubicBezTo>
                  <a:cubicBezTo>
                    <a:pt x="347759" y="993959"/>
                    <a:pt x="334540" y="1057257"/>
                    <a:pt x="334540" y="1130724"/>
                  </a:cubicBezTo>
                  <a:lnTo>
                    <a:pt x="700856" y="1130724"/>
                  </a:lnTo>
                  <a:cubicBezTo>
                    <a:pt x="700856" y="1079882"/>
                    <a:pt x="710515" y="1034633"/>
                    <a:pt x="729581" y="994976"/>
                  </a:cubicBezTo>
                  <a:cubicBezTo>
                    <a:pt x="748647" y="955319"/>
                    <a:pt x="773814" y="918713"/>
                    <a:pt x="804573" y="885411"/>
                  </a:cubicBezTo>
                  <a:cubicBezTo>
                    <a:pt x="835332" y="851856"/>
                    <a:pt x="867617" y="818809"/>
                    <a:pt x="901427" y="786016"/>
                  </a:cubicBezTo>
                  <a:cubicBezTo>
                    <a:pt x="935237" y="753223"/>
                    <a:pt x="967521" y="718904"/>
                    <a:pt x="998281" y="682807"/>
                  </a:cubicBezTo>
                  <a:cubicBezTo>
                    <a:pt x="1029040" y="646709"/>
                    <a:pt x="1053953" y="606544"/>
                    <a:pt x="1073272" y="562311"/>
                  </a:cubicBezTo>
                  <a:cubicBezTo>
                    <a:pt x="1092338" y="518079"/>
                    <a:pt x="1101998" y="466729"/>
                    <a:pt x="1101998" y="408515"/>
                  </a:cubicBezTo>
                  <a:lnTo>
                    <a:pt x="1101998" y="407498"/>
                  </a:lnTo>
                  <a:cubicBezTo>
                    <a:pt x="1101998" y="278105"/>
                    <a:pt x="1053953" y="177947"/>
                    <a:pt x="957607" y="107022"/>
                  </a:cubicBezTo>
                  <a:close/>
                </a:path>
              </a:pathLst>
            </a:custGeom>
            <a:grpFill/>
            <a:ln w="18526"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48E94AAF-0868-2A4E-24CF-EE1459318BA0}"/>
                </a:ext>
              </a:extLst>
            </p:cNvPr>
            <p:cNvSpPr/>
            <p:nvPr/>
          </p:nvSpPr>
          <p:spPr>
            <a:xfrm>
              <a:off x="6526724" y="3980444"/>
              <a:ext cx="336319" cy="336319"/>
            </a:xfrm>
            <a:custGeom>
              <a:avLst/>
              <a:gdLst>
                <a:gd name="connsiteX0" fmla="*/ 0 w 336319"/>
                <a:gd name="connsiteY0" fmla="*/ 0 h 336319"/>
                <a:gd name="connsiteX1" fmla="*/ 336319 w 336319"/>
                <a:gd name="connsiteY1" fmla="*/ 0 h 336319"/>
                <a:gd name="connsiteX2" fmla="*/ 336319 w 336319"/>
                <a:gd name="connsiteY2" fmla="*/ 336319 h 336319"/>
                <a:gd name="connsiteX3" fmla="*/ 0 w 336319"/>
                <a:gd name="connsiteY3" fmla="*/ 336319 h 336319"/>
              </a:gdLst>
              <a:ahLst/>
              <a:cxnLst>
                <a:cxn ang="0">
                  <a:pos x="connsiteX0" y="connsiteY0"/>
                </a:cxn>
                <a:cxn ang="0">
                  <a:pos x="connsiteX1" y="connsiteY1"/>
                </a:cxn>
                <a:cxn ang="0">
                  <a:pos x="connsiteX2" y="connsiteY2"/>
                </a:cxn>
                <a:cxn ang="0">
                  <a:pos x="connsiteX3" y="connsiteY3"/>
                </a:cxn>
              </a:cxnLst>
              <a:rect l="l" t="t" r="r" b="b"/>
              <a:pathLst>
                <a:path w="336319" h="336319">
                  <a:moveTo>
                    <a:pt x="0" y="0"/>
                  </a:moveTo>
                  <a:lnTo>
                    <a:pt x="336319" y="0"/>
                  </a:lnTo>
                  <a:lnTo>
                    <a:pt x="336319" y="336319"/>
                  </a:lnTo>
                  <a:lnTo>
                    <a:pt x="0" y="336319"/>
                  </a:lnTo>
                  <a:close/>
                </a:path>
              </a:pathLst>
            </a:custGeom>
            <a:grpFill/>
            <a:ln w="18526"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7CADBDF2-A6D7-AE37-69B0-10641958220A}"/>
                </a:ext>
              </a:extLst>
            </p:cNvPr>
            <p:cNvSpPr/>
            <p:nvPr/>
          </p:nvSpPr>
          <p:spPr>
            <a:xfrm>
              <a:off x="6911356" y="4937521"/>
              <a:ext cx="660182" cy="676959"/>
            </a:xfrm>
            <a:custGeom>
              <a:avLst/>
              <a:gdLst>
                <a:gd name="connsiteX0" fmla="*/ 573497 w 660182"/>
                <a:gd name="connsiteY0" fmla="*/ 63807 h 676959"/>
                <a:gd name="connsiteX1" fmla="*/ 329201 w 660182"/>
                <a:gd name="connsiteY1" fmla="*/ 0 h 676959"/>
                <a:gd name="connsiteX2" fmla="*/ 92532 w 660182"/>
                <a:gd name="connsiteY2" fmla="*/ 71179 h 676959"/>
                <a:gd name="connsiteX3" fmla="*/ 0 w 660182"/>
                <a:gd name="connsiteY3" fmla="*/ 272512 h 676959"/>
                <a:gd name="connsiteX4" fmla="*/ 0 w 660182"/>
                <a:gd name="connsiteY4" fmla="*/ 273275 h 676959"/>
                <a:gd name="connsiteX5" fmla="*/ 227517 w 660182"/>
                <a:gd name="connsiteY5" fmla="*/ 273275 h 676959"/>
                <a:gd name="connsiteX6" fmla="*/ 227517 w 660182"/>
                <a:gd name="connsiteY6" fmla="*/ 272512 h 676959"/>
                <a:gd name="connsiteX7" fmla="*/ 255226 w 660182"/>
                <a:gd name="connsiteY7" fmla="*/ 196504 h 676959"/>
                <a:gd name="connsiteX8" fmla="*/ 330218 w 660182"/>
                <a:gd name="connsiteY8" fmla="*/ 169304 h 676959"/>
                <a:gd name="connsiteX9" fmla="*/ 405973 w 660182"/>
                <a:gd name="connsiteY9" fmla="*/ 193708 h 676959"/>
                <a:gd name="connsiteX10" fmla="*/ 432919 w 660182"/>
                <a:gd name="connsiteY10" fmla="*/ 262599 h 676959"/>
                <a:gd name="connsiteX11" fmla="*/ 432919 w 660182"/>
                <a:gd name="connsiteY11" fmla="*/ 263361 h 676959"/>
                <a:gd name="connsiteX12" fmla="*/ 409277 w 660182"/>
                <a:gd name="connsiteY12" fmla="*/ 343437 h 676959"/>
                <a:gd name="connsiteX13" fmla="*/ 351318 w 660182"/>
                <a:gd name="connsiteY13" fmla="*/ 410294 h 676959"/>
                <a:gd name="connsiteX14" fmla="*/ 282427 w 660182"/>
                <a:gd name="connsiteY14" fmla="*/ 478930 h 676959"/>
                <a:gd name="connsiteX15" fmla="*/ 224467 w 660182"/>
                <a:gd name="connsiteY15" fmla="*/ 563328 h 676959"/>
                <a:gd name="connsiteX16" fmla="*/ 200825 w 660182"/>
                <a:gd name="connsiteY16" fmla="*/ 676960 h 676959"/>
                <a:gd name="connsiteX17" fmla="*/ 420208 w 660182"/>
                <a:gd name="connsiteY17" fmla="*/ 676960 h 676959"/>
                <a:gd name="connsiteX18" fmla="*/ 437495 w 660182"/>
                <a:gd name="connsiteY18" fmla="*/ 595613 h 676959"/>
                <a:gd name="connsiteX19" fmla="*/ 482235 w 660182"/>
                <a:gd name="connsiteY19" fmla="*/ 530027 h 676959"/>
                <a:gd name="connsiteX20" fmla="*/ 540195 w 660182"/>
                <a:gd name="connsiteY20" fmla="*/ 470542 h 676959"/>
                <a:gd name="connsiteX21" fmla="*/ 598155 w 660182"/>
                <a:gd name="connsiteY21" fmla="*/ 408769 h 676959"/>
                <a:gd name="connsiteX22" fmla="*/ 642896 w 660182"/>
                <a:gd name="connsiteY22" fmla="*/ 336573 h 676959"/>
                <a:gd name="connsiteX23" fmla="*/ 660182 w 660182"/>
                <a:gd name="connsiteY23" fmla="*/ 244549 h 676959"/>
                <a:gd name="connsiteX24" fmla="*/ 660182 w 660182"/>
                <a:gd name="connsiteY24" fmla="*/ 243787 h 676959"/>
                <a:gd name="connsiteX25" fmla="*/ 573751 w 660182"/>
                <a:gd name="connsiteY25" fmla="*/ 63807 h 67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0182" h="676959">
                  <a:moveTo>
                    <a:pt x="573497" y="63807"/>
                  </a:moveTo>
                  <a:cubicBezTo>
                    <a:pt x="515791" y="21353"/>
                    <a:pt x="434444" y="0"/>
                    <a:pt x="329201" y="0"/>
                  </a:cubicBezTo>
                  <a:cubicBezTo>
                    <a:pt x="223959" y="0"/>
                    <a:pt x="149984" y="23642"/>
                    <a:pt x="92532" y="71179"/>
                  </a:cubicBezTo>
                  <a:cubicBezTo>
                    <a:pt x="35081" y="118716"/>
                    <a:pt x="4322" y="185827"/>
                    <a:pt x="0" y="272512"/>
                  </a:cubicBezTo>
                  <a:lnTo>
                    <a:pt x="0" y="273275"/>
                  </a:lnTo>
                  <a:lnTo>
                    <a:pt x="227517" y="273275"/>
                  </a:lnTo>
                  <a:lnTo>
                    <a:pt x="227517" y="272512"/>
                  </a:lnTo>
                  <a:cubicBezTo>
                    <a:pt x="228026" y="239720"/>
                    <a:pt x="237177" y="214553"/>
                    <a:pt x="255226" y="196504"/>
                  </a:cubicBezTo>
                  <a:cubicBezTo>
                    <a:pt x="273021" y="178455"/>
                    <a:pt x="298188" y="169304"/>
                    <a:pt x="330218" y="169304"/>
                  </a:cubicBezTo>
                  <a:cubicBezTo>
                    <a:pt x="362249" y="169304"/>
                    <a:pt x="387924" y="177438"/>
                    <a:pt x="405973" y="193708"/>
                  </a:cubicBezTo>
                  <a:cubicBezTo>
                    <a:pt x="423767" y="209977"/>
                    <a:pt x="432919" y="233110"/>
                    <a:pt x="432919" y="262599"/>
                  </a:cubicBezTo>
                  <a:lnTo>
                    <a:pt x="432919" y="263361"/>
                  </a:lnTo>
                  <a:cubicBezTo>
                    <a:pt x="432919" y="293358"/>
                    <a:pt x="425038" y="320050"/>
                    <a:pt x="409277" y="343437"/>
                  </a:cubicBezTo>
                  <a:cubicBezTo>
                    <a:pt x="393516" y="366824"/>
                    <a:pt x="374196" y="389195"/>
                    <a:pt x="351318" y="410294"/>
                  </a:cubicBezTo>
                  <a:cubicBezTo>
                    <a:pt x="328439" y="431648"/>
                    <a:pt x="305306" y="454527"/>
                    <a:pt x="282427" y="478930"/>
                  </a:cubicBezTo>
                  <a:cubicBezTo>
                    <a:pt x="259548" y="503335"/>
                    <a:pt x="240228" y="531552"/>
                    <a:pt x="224467" y="563328"/>
                  </a:cubicBezTo>
                  <a:cubicBezTo>
                    <a:pt x="208706" y="595105"/>
                    <a:pt x="200825" y="632982"/>
                    <a:pt x="200825" y="676960"/>
                  </a:cubicBezTo>
                  <a:lnTo>
                    <a:pt x="420208" y="676960"/>
                  </a:lnTo>
                  <a:cubicBezTo>
                    <a:pt x="420208" y="646455"/>
                    <a:pt x="426055" y="619255"/>
                    <a:pt x="437495" y="595613"/>
                  </a:cubicBezTo>
                  <a:cubicBezTo>
                    <a:pt x="448934" y="571971"/>
                    <a:pt x="463932" y="550109"/>
                    <a:pt x="482235" y="530027"/>
                  </a:cubicBezTo>
                  <a:cubicBezTo>
                    <a:pt x="500539" y="509944"/>
                    <a:pt x="520113" y="490116"/>
                    <a:pt x="540195" y="470542"/>
                  </a:cubicBezTo>
                  <a:cubicBezTo>
                    <a:pt x="560532" y="450967"/>
                    <a:pt x="579852" y="430377"/>
                    <a:pt x="598155" y="408769"/>
                  </a:cubicBezTo>
                  <a:cubicBezTo>
                    <a:pt x="616458" y="387161"/>
                    <a:pt x="631456" y="363265"/>
                    <a:pt x="642896" y="336573"/>
                  </a:cubicBezTo>
                  <a:cubicBezTo>
                    <a:pt x="654335" y="310136"/>
                    <a:pt x="660182" y="279376"/>
                    <a:pt x="660182" y="244549"/>
                  </a:cubicBezTo>
                  <a:lnTo>
                    <a:pt x="660182" y="243787"/>
                  </a:lnTo>
                  <a:cubicBezTo>
                    <a:pt x="660182" y="166253"/>
                    <a:pt x="631456" y="106260"/>
                    <a:pt x="573751" y="63807"/>
                  </a:cubicBezTo>
                  <a:close/>
                </a:path>
              </a:pathLst>
            </a:custGeom>
            <a:grpFill/>
            <a:ln w="18526"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65743476-4B71-50F8-F8D5-2C5A12F6B049}"/>
                </a:ext>
              </a:extLst>
            </p:cNvPr>
            <p:cNvSpPr/>
            <p:nvPr/>
          </p:nvSpPr>
          <p:spPr>
            <a:xfrm>
              <a:off x="7122604" y="5740060"/>
              <a:ext cx="201333" cy="201333"/>
            </a:xfrm>
            <a:custGeom>
              <a:avLst/>
              <a:gdLst>
                <a:gd name="connsiteX0" fmla="*/ 0 w 201333"/>
                <a:gd name="connsiteY0" fmla="*/ 0 h 201333"/>
                <a:gd name="connsiteX1" fmla="*/ 201334 w 201333"/>
                <a:gd name="connsiteY1" fmla="*/ 0 h 201333"/>
                <a:gd name="connsiteX2" fmla="*/ 201334 w 201333"/>
                <a:gd name="connsiteY2" fmla="*/ 201334 h 201333"/>
                <a:gd name="connsiteX3" fmla="*/ 0 w 201333"/>
                <a:gd name="connsiteY3" fmla="*/ 201334 h 201333"/>
              </a:gdLst>
              <a:ahLst/>
              <a:cxnLst>
                <a:cxn ang="0">
                  <a:pos x="connsiteX0" y="connsiteY0"/>
                </a:cxn>
                <a:cxn ang="0">
                  <a:pos x="connsiteX1" y="connsiteY1"/>
                </a:cxn>
                <a:cxn ang="0">
                  <a:pos x="connsiteX2" y="connsiteY2"/>
                </a:cxn>
                <a:cxn ang="0">
                  <a:pos x="connsiteX3" y="connsiteY3"/>
                </a:cxn>
              </a:cxnLst>
              <a:rect l="l" t="t" r="r" b="b"/>
              <a:pathLst>
                <a:path w="201333" h="201333">
                  <a:moveTo>
                    <a:pt x="0" y="0"/>
                  </a:moveTo>
                  <a:lnTo>
                    <a:pt x="201334" y="0"/>
                  </a:lnTo>
                  <a:lnTo>
                    <a:pt x="201334" y="201334"/>
                  </a:lnTo>
                  <a:lnTo>
                    <a:pt x="0" y="201334"/>
                  </a:lnTo>
                  <a:close/>
                </a:path>
              </a:pathLst>
            </a:custGeom>
            <a:grpFill/>
            <a:ln w="18526"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F037A644-B475-479D-3716-E37886EC4235}"/>
                </a:ext>
              </a:extLst>
            </p:cNvPr>
            <p:cNvSpPr/>
            <p:nvPr/>
          </p:nvSpPr>
          <p:spPr>
            <a:xfrm>
              <a:off x="10426524" y="4313314"/>
              <a:ext cx="957098" cy="981756"/>
            </a:xfrm>
            <a:custGeom>
              <a:avLst/>
              <a:gdLst>
                <a:gd name="connsiteX0" fmla="*/ 831519 w 957098"/>
                <a:gd name="connsiteY0" fmla="*/ 92278 h 981756"/>
                <a:gd name="connsiteX1" fmla="*/ 477406 w 957098"/>
                <a:gd name="connsiteY1" fmla="*/ 0 h 981756"/>
                <a:gd name="connsiteX2" fmla="*/ 134223 w 957098"/>
                <a:gd name="connsiteY2" fmla="*/ 103209 h 981756"/>
                <a:gd name="connsiteX3" fmla="*/ 0 w 957098"/>
                <a:gd name="connsiteY3" fmla="*/ 395041 h 981756"/>
                <a:gd name="connsiteX4" fmla="*/ 0 w 957098"/>
                <a:gd name="connsiteY4" fmla="*/ 396059 h 981756"/>
                <a:gd name="connsiteX5" fmla="*/ 329964 w 957098"/>
                <a:gd name="connsiteY5" fmla="*/ 396059 h 981756"/>
                <a:gd name="connsiteX6" fmla="*/ 329964 w 957098"/>
                <a:gd name="connsiteY6" fmla="*/ 395041 h 981756"/>
                <a:gd name="connsiteX7" fmla="*/ 370129 w 957098"/>
                <a:gd name="connsiteY7" fmla="*/ 284715 h 981756"/>
                <a:gd name="connsiteX8" fmla="*/ 478677 w 957098"/>
                <a:gd name="connsiteY8" fmla="*/ 245312 h 981756"/>
                <a:gd name="connsiteX9" fmla="*/ 588495 w 957098"/>
                <a:gd name="connsiteY9" fmla="*/ 280901 h 981756"/>
                <a:gd name="connsiteX10" fmla="*/ 627389 w 957098"/>
                <a:gd name="connsiteY10" fmla="*/ 380806 h 981756"/>
                <a:gd name="connsiteX11" fmla="*/ 627389 w 957098"/>
                <a:gd name="connsiteY11" fmla="*/ 381823 h 981756"/>
                <a:gd name="connsiteX12" fmla="*/ 593071 w 957098"/>
                <a:gd name="connsiteY12" fmla="*/ 497996 h 981756"/>
                <a:gd name="connsiteX13" fmla="*/ 508928 w 957098"/>
                <a:gd name="connsiteY13" fmla="*/ 595104 h 981756"/>
                <a:gd name="connsiteX14" fmla="*/ 409023 w 957098"/>
                <a:gd name="connsiteY14" fmla="*/ 694500 h 981756"/>
                <a:gd name="connsiteX15" fmla="*/ 324880 w 957098"/>
                <a:gd name="connsiteY15" fmla="*/ 816775 h 981756"/>
                <a:gd name="connsiteX16" fmla="*/ 290562 w 957098"/>
                <a:gd name="connsiteY16" fmla="*/ 981757 h 981756"/>
                <a:gd name="connsiteX17" fmla="*/ 608832 w 957098"/>
                <a:gd name="connsiteY17" fmla="*/ 981757 h 981756"/>
                <a:gd name="connsiteX18" fmla="*/ 633744 w 957098"/>
                <a:gd name="connsiteY18" fmla="*/ 863804 h 981756"/>
                <a:gd name="connsiteX19" fmla="*/ 698822 w 957098"/>
                <a:gd name="connsiteY19" fmla="*/ 768475 h 981756"/>
                <a:gd name="connsiteX20" fmla="*/ 782965 w 957098"/>
                <a:gd name="connsiteY20" fmla="*/ 682298 h 981756"/>
                <a:gd name="connsiteX21" fmla="*/ 867108 w 957098"/>
                <a:gd name="connsiteY21" fmla="*/ 592816 h 981756"/>
                <a:gd name="connsiteX22" fmla="*/ 932186 w 957098"/>
                <a:gd name="connsiteY22" fmla="*/ 488082 h 981756"/>
                <a:gd name="connsiteX23" fmla="*/ 957099 w 957098"/>
                <a:gd name="connsiteY23" fmla="*/ 354368 h 981756"/>
                <a:gd name="connsiteX24" fmla="*/ 957099 w 957098"/>
                <a:gd name="connsiteY24" fmla="*/ 353351 h 981756"/>
                <a:gd name="connsiteX25" fmla="*/ 831774 w 957098"/>
                <a:gd name="connsiteY25" fmla="*/ 92278 h 98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57098" h="981756">
                  <a:moveTo>
                    <a:pt x="831519" y="92278"/>
                  </a:moveTo>
                  <a:cubicBezTo>
                    <a:pt x="747884" y="30759"/>
                    <a:pt x="629931" y="0"/>
                    <a:pt x="477406" y="0"/>
                  </a:cubicBezTo>
                  <a:cubicBezTo>
                    <a:pt x="324880" y="0"/>
                    <a:pt x="217349" y="34318"/>
                    <a:pt x="134223" y="103209"/>
                  </a:cubicBezTo>
                  <a:cubicBezTo>
                    <a:pt x="51096" y="172100"/>
                    <a:pt x="6355" y="269462"/>
                    <a:pt x="0" y="395041"/>
                  </a:cubicBezTo>
                  <a:lnTo>
                    <a:pt x="0" y="396059"/>
                  </a:lnTo>
                  <a:lnTo>
                    <a:pt x="329964" y="396059"/>
                  </a:lnTo>
                  <a:lnTo>
                    <a:pt x="329964" y="395041"/>
                  </a:lnTo>
                  <a:cubicBezTo>
                    <a:pt x="330726" y="347759"/>
                    <a:pt x="344200" y="310898"/>
                    <a:pt x="370129" y="284715"/>
                  </a:cubicBezTo>
                  <a:cubicBezTo>
                    <a:pt x="396058" y="258531"/>
                    <a:pt x="432156" y="245312"/>
                    <a:pt x="478677" y="245312"/>
                  </a:cubicBezTo>
                  <a:cubicBezTo>
                    <a:pt x="525197" y="245312"/>
                    <a:pt x="562566" y="257260"/>
                    <a:pt x="588495" y="280901"/>
                  </a:cubicBezTo>
                  <a:cubicBezTo>
                    <a:pt x="614425" y="304543"/>
                    <a:pt x="627389" y="337844"/>
                    <a:pt x="627389" y="380806"/>
                  </a:cubicBezTo>
                  <a:lnTo>
                    <a:pt x="627389" y="381823"/>
                  </a:lnTo>
                  <a:cubicBezTo>
                    <a:pt x="627389" y="425293"/>
                    <a:pt x="615950" y="464186"/>
                    <a:pt x="593071" y="497996"/>
                  </a:cubicBezTo>
                  <a:cubicBezTo>
                    <a:pt x="570192" y="531806"/>
                    <a:pt x="542229" y="564091"/>
                    <a:pt x="508928" y="595104"/>
                  </a:cubicBezTo>
                  <a:cubicBezTo>
                    <a:pt x="475626" y="626118"/>
                    <a:pt x="442324" y="659165"/>
                    <a:pt x="409023" y="694500"/>
                  </a:cubicBezTo>
                  <a:cubicBezTo>
                    <a:pt x="375722" y="729835"/>
                    <a:pt x="347759" y="770763"/>
                    <a:pt x="324880" y="816775"/>
                  </a:cubicBezTo>
                  <a:cubicBezTo>
                    <a:pt x="302001" y="862787"/>
                    <a:pt x="290562" y="917950"/>
                    <a:pt x="290562" y="981757"/>
                  </a:cubicBezTo>
                  <a:lnTo>
                    <a:pt x="608832" y="981757"/>
                  </a:lnTo>
                  <a:cubicBezTo>
                    <a:pt x="608832" y="937525"/>
                    <a:pt x="617221" y="898122"/>
                    <a:pt x="633744" y="863804"/>
                  </a:cubicBezTo>
                  <a:cubicBezTo>
                    <a:pt x="650268" y="829486"/>
                    <a:pt x="672130" y="797710"/>
                    <a:pt x="698822" y="768475"/>
                  </a:cubicBezTo>
                  <a:cubicBezTo>
                    <a:pt x="725514" y="739495"/>
                    <a:pt x="753477" y="710769"/>
                    <a:pt x="782965" y="682298"/>
                  </a:cubicBezTo>
                  <a:cubicBezTo>
                    <a:pt x="812453" y="653827"/>
                    <a:pt x="840416" y="624084"/>
                    <a:pt x="867108" y="592816"/>
                  </a:cubicBezTo>
                  <a:cubicBezTo>
                    <a:pt x="893800" y="561549"/>
                    <a:pt x="915408" y="526722"/>
                    <a:pt x="932186" y="488082"/>
                  </a:cubicBezTo>
                  <a:cubicBezTo>
                    <a:pt x="948710" y="449443"/>
                    <a:pt x="957099" y="404956"/>
                    <a:pt x="957099" y="354368"/>
                  </a:cubicBezTo>
                  <a:lnTo>
                    <a:pt x="957099" y="353351"/>
                  </a:lnTo>
                  <a:cubicBezTo>
                    <a:pt x="957099" y="240991"/>
                    <a:pt x="915408" y="153797"/>
                    <a:pt x="831774" y="92278"/>
                  </a:cubicBezTo>
                  <a:close/>
                </a:path>
              </a:pathLst>
            </a:custGeom>
            <a:grpFill/>
            <a:ln w="18526"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AEFBD088-DBCD-B6CE-7A22-CC5641D17498}"/>
                </a:ext>
              </a:extLst>
            </p:cNvPr>
            <p:cNvSpPr/>
            <p:nvPr/>
          </p:nvSpPr>
          <p:spPr>
            <a:xfrm>
              <a:off x="10732847" y="5477085"/>
              <a:ext cx="292086" cy="292086"/>
            </a:xfrm>
            <a:custGeom>
              <a:avLst/>
              <a:gdLst>
                <a:gd name="connsiteX0" fmla="*/ 0 w 292086"/>
                <a:gd name="connsiteY0" fmla="*/ 0 h 292086"/>
                <a:gd name="connsiteX1" fmla="*/ 292087 w 292086"/>
                <a:gd name="connsiteY1" fmla="*/ 0 h 292086"/>
                <a:gd name="connsiteX2" fmla="*/ 292087 w 292086"/>
                <a:gd name="connsiteY2" fmla="*/ 292087 h 292086"/>
                <a:gd name="connsiteX3" fmla="*/ 0 w 292086"/>
                <a:gd name="connsiteY3" fmla="*/ 292087 h 292086"/>
              </a:gdLst>
              <a:ahLst/>
              <a:cxnLst>
                <a:cxn ang="0">
                  <a:pos x="connsiteX0" y="connsiteY0"/>
                </a:cxn>
                <a:cxn ang="0">
                  <a:pos x="connsiteX1" y="connsiteY1"/>
                </a:cxn>
                <a:cxn ang="0">
                  <a:pos x="connsiteX2" y="connsiteY2"/>
                </a:cxn>
                <a:cxn ang="0">
                  <a:pos x="connsiteX3" y="connsiteY3"/>
                </a:cxn>
              </a:cxnLst>
              <a:rect l="l" t="t" r="r" b="b"/>
              <a:pathLst>
                <a:path w="292086" h="292086">
                  <a:moveTo>
                    <a:pt x="0" y="0"/>
                  </a:moveTo>
                  <a:lnTo>
                    <a:pt x="292087" y="0"/>
                  </a:lnTo>
                  <a:lnTo>
                    <a:pt x="292087" y="292087"/>
                  </a:lnTo>
                  <a:lnTo>
                    <a:pt x="0" y="292087"/>
                  </a:lnTo>
                  <a:close/>
                </a:path>
              </a:pathLst>
            </a:custGeom>
            <a:grpFill/>
            <a:ln w="18526"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B5F38B96-E653-95F7-2027-D28AFFD1A35A}"/>
                </a:ext>
              </a:extLst>
            </p:cNvPr>
            <p:cNvSpPr/>
            <p:nvPr/>
          </p:nvSpPr>
          <p:spPr>
            <a:xfrm>
              <a:off x="9391544" y="0"/>
              <a:ext cx="468447" cy="406170"/>
            </a:xfrm>
            <a:custGeom>
              <a:avLst/>
              <a:gdLst>
                <a:gd name="connsiteX0" fmla="*/ 235421 w 468447"/>
                <a:gd name="connsiteY0" fmla="*/ 0 h 406170"/>
                <a:gd name="connsiteX1" fmla="*/ 468447 w 468447"/>
                <a:gd name="connsiteY1" fmla="*/ 0 h 406170"/>
                <a:gd name="connsiteX2" fmla="*/ 467300 w 468447"/>
                <a:gd name="connsiteY2" fmla="*/ 12845 h 406170"/>
                <a:gd name="connsiteX3" fmla="*/ 454018 w 468447"/>
                <a:gd name="connsiteY3" fmla="*/ 56886 h 406170"/>
                <a:gd name="connsiteX4" fmla="*/ 408006 w 468447"/>
                <a:gd name="connsiteY4" fmla="*/ 131115 h 406170"/>
                <a:gd name="connsiteX5" fmla="*/ 348521 w 468447"/>
                <a:gd name="connsiteY5" fmla="*/ 194413 h 406170"/>
                <a:gd name="connsiteX6" fmla="*/ 289036 w 468447"/>
                <a:gd name="connsiteY6" fmla="*/ 255424 h 406170"/>
                <a:gd name="connsiteX7" fmla="*/ 243024 w 468447"/>
                <a:gd name="connsiteY7" fmla="*/ 322789 h 406170"/>
                <a:gd name="connsiteX8" fmla="*/ 225229 w 468447"/>
                <a:gd name="connsiteY8" fmla="*/ 406170 h 406170"/>
                <a:gd name="connsiteX9" fmla="*/ 0 w 468447"/>
                <a:gd name="connsiteY9" fmla="*/ 406170 h 406170"/>
                <a:gd name="connsiteX10" fmla="*/ 24150 w 468447"/>
                <a:gd name="connsiteY10" fmla="*/ 289488 h 406170"/>
                <a:gd name="connsiteX11" fmla="*/ 83634 w 468447"/>
                <a:gd name="connsiteY11" fmla="*/ 203056 h 406170"/>
                <a:gd name="connsiteX12" fmla="*/ 154305 w 468447"/>
                <a:gd name="connsiteY12" fmla="*/ 132640 h 406170"/>
                <a:gd name="connsiteX13" fmla="*/ 213790 w 468447"/>
                <a:gd name="connsiteY13" fmla="*/ 64004 h 406170"/>
                <a:gd name="connsiteX14" fmla="*/ 231871 w 468447"/>
                <a:gd name="connsiteY14" fmla="*/ 25523 h 406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8447" h="406170">
                  <a:moveTo>
                    <a:pt x="235421" y="0"/>
                  </a:moveTo>
                  <a:lnTo>
                    <a:pt x="468447" y="0"/>
                  </a:lnTo>
                  <a:lnTo>
                    <a:pt x="467300" y="12845"/>
                  </a:lnTo>
                  <a:cubicBezTo>
                    <a:pt x="464313" y="28606"/>
                    <a:pt x="459864" y="43286"/>
                    <a:pt x="454018" y="56886"/>
                  </a:cubicBezTo>
                  <a:cubicBezTo>
                    <a:pt x="442324" y="84341"/>
                    <a:pt x="426817" y="108999"/>
                    <a:pt x="408006" y="131115"/>
                  </a:cubicBezTo>
                  <a:cubicBezTo>
                    <a:pt x="389194" y="153231"/>
                    <a:pt x="369366" y="174331"/>
                    <a:pt x="348521" y="194413"/>
                  </a:cubicBezTo>
                  <a:cubicBezTo>
                    <a:pt x="327675" y="214496"/>
                    <a:pt x="307847" y="234833"/>
                    <a:pt x="289036" y="255424"/>
                  </a:cubicBezTo>
                  <a:cubicBezTo>
                    <a:pt x="270224" y="276014"/>
                    <a:pt x="254717" y="298385"/>
                    <a:pt x="243024" y="322789"/>
                  </a:cubicBezTo>
                  <a:cubicBezTo>
                    <a:pt x="231076" y="346939"/>
                    <a:pt x="225229" y="374902"/>
                    <a:pt x="225229" y="406170"/>
                  </a:cubicBezTo>
                  <a:lnTo>
                    <a:pt x="0" y="406170"/>
                  </a:lnTo>
                  <a:cubicBezTo>
                    <a:pt x="0" y="360920"/>
                    <a:pt x="7880" y="322026"/>
                    <a:pt x="24150" y="289488"/>
                  </a:cubicBezTo>
                  <a:cubicBezTo>
                    <a:pt x="40165" y="256949"/>
                    <a:pt x="59993" y="228223"/>
                    <a:pt x="83634" y="203056"/>
                  </a:cubicBezTo>
                  <a:cubicBezTo>
                    <a:pt x="107276" y="178144"/>
                    <a:pt x="130663" y="154502"/>
                    <a:pt x="154305" y="132640"/>
                  </a:cubicBezTo>
                  <a:cubicBezTo>
                    <a:pt x="177692" y="110778"/>
                    <a:pt x="197520" y="87899"/>
                    <a:pt x="213790" y="64004"/>
                  </a:cubicBezTo>
                  <a:cubicBezTo>
                    <a:pt x="221798" y="52056"/>
                    <a:pt x="227835" y="39218"/>
                    <a:pt x="231871" y="25523"/>
                  </a:cubicBezTo>
                  <a:close/>
                </a:path>
              </a:pathLst>
            </a:custGeom>
            <a:grpFill/>
            <a:ln w="18526"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48AE1AF0-3751-E428-DA0B-4C067A271A57}"/>
                </a:ext>
              </a:extLst>
            </p:cNvPr>
            <p:cNvSpPr/>
            <p:nvPr/>
          </p:nvSpPr>
          <p:spPr>
            <a:xfrm>
              <a:off x="9401965" y="534544"/>
              <a:ext cx="206672" cy="206672"/>
            </a:xfrm>
            <a:custGeom>
              <a:avLst/>
              <a:gdLst>
                <a:gd name="connsiteX0" fmla="*/ 0 w 206672"/>
                <a:gd name="connsiteY0" fmla="*/ 0 h 206672"/>
                <a:gd name="connsiteX1" fmla="*/ 206672 w 206672"/>
                <a:gd name="connsiteY1" fmla="*/ 0 h 206672"/>
                <a:gd name="connsiteX2" fmla="*/ 206672 w 206672"/>
                <a:gd name="connsiteY2" fmla="*/ 206672 h 206672"/>
                <a:gd name="connsiteX3" fmla="*/ 0 w 206672"/>
                <a:gd name="connsiteY3" fmla="*/ 206672 h 206672"/>
              </a:gdLst>
              <a:ahLst/>
              <a:cxnLst>
                <a:cxn ang="0">
                  <a:pos x="connsiteX0" y="connsiteY0"/>
                </a:cxn>
                <a:cxn ang="0">
                  <a:pos x="connsiteX1" y="connsiteY1"/>
                </a:cxn>
                <a:cxn ang="0">
                  <a:pos x="connsiteX2" y="connsiteY2"/>
                </a:cxn>
                <a:cxn ang="0">
                  <a:pos x="connsiteX3" y="connsiteY3"/>
                </a:cxn>
              </a:cxnLst>
              <a:rect l="l" t="t" r="r" b="b"/>
              <a:pathLst>
                <a:path w="206672" h="206672">
                  <a:moveTo>
                    <a:pt x="0" y="0"/>
                  </a:moveTo>
                  <a:lnTo>
                    <a:pt x="206672" y="0"/>
                  </a:lnTo>
                  <a:lnTo>
                    <a:pt x="206672" y="206672"/>
                  </a:lnTo>
                  <a:lnTo>
                    <a:pt x="0" y="206672"/>
                  </a:lnTo>
                  <a:close/>
                </a:path>
              </a:pathLst>
            </a:custGeom>
            <a:grpFill/>
            <a:ln w="18526"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24A40130-98B3-8D37-C843-586A5B8A70CE}"/>
                </a:ext>
              </a:extLst>
            </p:cNvPr>
            <p:cNvSpPr/>
            <p:nvPr/>
          </p:nvSpPr>
          <p:spPr>
            <a:xfrm>
              <a:off x="10178598" y="922569"/>
              <a:ext cx="1624258" cy="1666315"/>
            </a:xfrm>
            <a:custGeom>
              <a:avLst/>
              <a:gdLst>
                <a:gd name="connsiteX0" fmla="*/ 1509750 w 1737775"/>
                <a:gd name="connsiteY0" fmla="*/ 167778 h 1782771"/>
                <a:gd name="connsiteX1" fmla="*/ 866600 w 1737775"/>
                <a:gd name="connsiteY1" fmla="*/ 0 h 1782771"/>
                <a:gd name="connsiteX2" fmla="*/ 243532 w 1737775"/>
                <a:gd name="connsiteY2" fmla="*/ 187607 h 1782771"/>
                <a:gd name="connsiteX3" fmla="*/ 0 w 1737775"/>
                <a:gd name="connsiteY3" fmla="*/ 717633 h 1782771"/>
                <a:gd name="connsiteX4" fmla="*/ 0 w 1737775"/>
                <a:gd name="connsiteY4" fmla="*/ 719413 h 1782771"/>
                <a:gd name="connsiteX5" fmla="*/ 598917 w 1737775"/>
                <a:gd name="connsiteY5" fmla="*/ 719413 h 1782771"/>
                <a:gd name="connsiteX6" fmla="*/ 598917 w 1737775"/>
                <a:gd name="connsiteY6" fmla="*/ 717633 h 1782771"/>
                <a:gd name="connsiteX7" fmla="*/ 671621 w 1737775"/>
                <a:gd name="connsiteY7" fmla="*/ 517062 h 1782771"/>
                <a:gd name="connsiteX8" fmla="*/ 868888 w 1737775"/>
                <a:gd name="connsiteY8" fmla="*/ 445629 h 1782771"/>
                <a:gd name="connsiteX9" fmla="*/ 1068188 w 1737775"/>
                <a:gd name="connsiteY9" fmla="*/ 510198 h 1782771"/>
                <a:gd name="connsiteX10" fmla="*/ 1138858 w 1737775"/>
                <a:gd name="connsiteY10" fmla="*/ 691704 h 1782771"/>
                <a:gd name="connsiteX11" fmla="*/ 1138858 w 1737775"/>
                <a:gd name="connsiteY11" fmla="*/ 693483 h 1782771"/>
                <a:gd name="connsiteX12" fmla="*/ 1076577 w 1737775"/>
                <a:gd name="connsiteY12" fmla="*/ 904223 h 1782771"/>
                <a:gd name="connsiteX13" fmla="*/ 923797 w 1737775"/>
                <a:gd name="connsiteY13" fmla="*/ 1080645 h 1782771"/>
                <a:gd name="connsiteX14" fmla="*/ 742546 w 1737775"/>
                <a:gd name="connsiteY14" fmla="*/ 1261388 h 1782771"/>
                <a:gd name="connsiteX15" fmla="*/ 589766 w 1737775"/>
                <a:gd name="connsiteY15" fmla="*/ 1483313 h 1782771"/>
                <a:gd name="connsiteX16" fmla="*/ 527485 w 1737775"/>
                <a:gd name="connsiteY16" fmla="*/ 1782771 h 1782771"/>
                <a:gd name="connsiteX17" fmla="*/ 1105303 w 1737775"/>
                <a:gd name="connsiteY17" fmla="*/ 1782771 h 1782771"/>
                <a:gd name="connsiteX18" fmla="*/ 1150552 w 1737775"/>
                <a:gd name="connsiteY18" fmla="*/ 1568473 h 1782771"/>
                <a:gd name="connsiteX19" fmla="*/ 1268759 w 1737775"/>
                <a:gd name="connsiteY19" fmla="*/ 1395610 h 1782771"/>
                <a:gd name="connsiteX20" fmla="*/ 1421540 w 1737775"/>
                <a:gd name="connsiteY20" fmla="*/ 1239017 h 1782771"/>
                <a:gd name="connsiteX21" fmla="*/ 1574319 w 1737775"/>
                <a:gd name="connsiteY21" fmla="*/ 1076323 h 1782771"/>
                <a:gd name="connsiteX22" fmla="*/ 1692527 w 1737775"/>
                <a:gd name="connsiteY22" fmla="*/ 886174 h 1782771"/>
                <a:gd name="connsiteX23" fmla="*/ 1737776 w 1737775"/>
                <a:gd name="connsiteY23" fmla="*/ 643658 h 1782771"/>
                <a:gd name="connsiteX24" fmla="*/ 1737776 w 1737775"/>
                <a:gd name="connsiteY24" fmla="*/ 641879 h 1782771"/>
                <a:gd name="connsiteX25" fmla="*/ 1510004 w 1737775"/>
                <a:gd name="connsiteY25" fmla="*/ 167778 h 178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37775" h="1782771">
                  <a:moveTo>
                    <a:pt x="1509750" y="167778"/>
                  </a:moveTo>
                  <a:cubicBezTo>
                    <a:pt x="1357987" y="55926"/>
                    <a:pt x="1143434" y="0"/>
                    <a:pt x="866600" y="0"/>
                  </a:cubicBezTo>
                  <a:cubicBezTo>
                    <a:pt x="589766" y="0"/>
                    <a:pt x="394533" y="62536"/>
                    <a:pt x="243532" y="187607"/>
                  </a:cubicBezTo>
                  <a:cubicBezTo>
                    <a:pt x="92278" y="312678"/>
                    <a:pt x="11185" y="489353"/>
                    <a:pt x="0" y="717633"/>
                  </a:cubicBezTo>
                  <a:lnTo>
                    <a:pt x="0" y="719413"/>
                  </a:lnTo>
                  <a:lnTo>
                    <a:pt x="598917" y="719413"/>
                  </a:lnTo>
                  <a:lnTo>
                    <a:pt x="598917" y="717633"/>
                  </a:lnTo>
                  <a:cubicBezTo>
                    <a:pt x="600189" y="631711"/>
                    <a:pt x="624593" y="564854"/>
                    <a:pt x="671621" y="517062"/>
                  </a:cubicBezTo>
                  <a:cubicBezTo>
                    <a:pt x="718650" y="469525"/>
                    <a:pt x="784490" y="445629"/>
                    <a:pt x="868888" y="445629"/>
                  </a:cubicBezTo>
                  <a:cubicBezTo>
                    <a:pt x="953285" y="445629"/>
                    <a:pt x="1021160" y="467237"/>
                    <a:pt x="1068188" y="510198"/>
                  </a:cubicBezTo>
                  <a:cubicBezTo>
                    <a:pt x="1115217" y="553160"/>
                    <a:pt x="1138858" y="613662"/>
                    <a:pt x="1138858" y="691704"/>
                  </a:cubicBezTo>
                  <a:lnTo>
                    <a:pt x="1138858" y="693483"/>
                  </a:lnTo>
                  <a:cubicBezTo>
                    <a:pt x="1138858" y="772543"/>
                    <a:pt x="1118013" y="842959"/>
                    <a:pt x="1076577" y="904223"/>
                  </a:cubicBezTo>
                  <a:cubicBezTo>
                    <a:pt x="1035141" y="965488"/>
                    <a:pt x="984045" y="1024464"/>
                    <a:pt x="923797" y="1080645"/>
                  </a:cubicBezTo>
                  <a:cubicBezTo>
                    <a:pt x="863295" y="1136825"/>
                    <a:pt x="802793" y="1197072"/>
                    <a:pt x="742546" y="1261388"/>
                  </a:cubicBezTo>
                  <a:cubicBezTo>
                    <a:pt x="682044" y="1325703"/>
                    <a:pt x="631202" y="1399678"/>
                    <a:pt x="589766" y="1483313"/>
                  </a:cubicBezTo>
                  <a:cubicBezTo>
                    <a:pt x="548330" y="1566947"/>
                    <a:pt x="527485" y="1666852"/>
                    <a:pt x="527485" y="1782771"/>
                  </a:cubicBezTo>
                  <a:lnTo>
                    <a:pt x="1105303" y="1782771"/>
                  </a:lnTo>
                  <a:cubicBezTo>
                    <a:pt x="1105303" y="1702441"/>
                    <a:pt x="1120301" y="1631008"/>
                    <a:pt x="1150552" y="1568473"/>
                  </a:cubicBezTo>
                  <a:cubicBezTo>
                    <a:pt x="1180803" y="1505937"/>
                    <a:pt x="1220205" y="1448232"/>
                    <a:pt x="1268759" y="1395610"/>
                  </a:cubicBezTo>
                  <a:cubicBezTo>
                    <a:pt x="1317314" y="1342735"/>
                    <a:pt x="1368156" y="1290622"/>
                    <a:pt x="1421540" y="1239017"/>
                  </a:cubicBezTo>
                  <a:cubicBezTo>
                    <a:pt x="1474924" y="1187413"/>
                    <a:pt x="1526019" y="1133266"/>
                    <a:pt x="1574319" y="1076323"/>
                  </a:cubicBezTo>
                  <a:cubicBezTo>
                    <a:pt x="1622873" y="1019634"/>
                    <a:pt x="1662276" y="956082"/>
                    <a:pt x="1692527" y="886174"/>
                  </a:cubicBezTo>
                  <a:cubicBezTo>
                    <a:pt x="1722778" y="816267"/>
                    <a:pt x="1737776" y="735428"/>
                    <a:pt x="1737776" y="643658"/>
                  </a:cubicBezTo>
                  <a:lnTo>
                    <a:pt x="1737776" y="641879"/>
                  </a:lnTo>
                  <a:cubicBezTo>
                    <a:pt x="1737776" y="437749"/>
                    <a:pt x="1661768" y="279630"/>
                    <a:pt x="1510004" y="167778"/>
                  </a:cubicBezTo>
                  <a:close/>
                </a:path>
              </a:pathLst>
            </a:custGeom>
            <a:grpFill/>
            <a:ln w="18526"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2268CE86-8DCF-A5E8-5A02-C85FCD96146E}"/>
                </a:ext>
              </a:extLst>
            </p:cNvPr>
            <p:cNvSpPr/>
            <p:nvPr/>
          </p:nvSpPr>
          <p:spPr>
            <a:xfrm>
              <a:off x="10697389" y="2929702"/>
              <a:ext cx="495640" cy="495640"/>
            </a:xfrm>
            <a:custGeom>
              <a:avLst/>
              <a:gdLst>
                <a:gd name="connsiteX0" fmla="*/ 0 w 530280"/>
                <a:gd name="connsiteY0" fmla="*/ 0 h 530280"/>
                <a:gd name="connsiteX1" fmla="*/ 530281 w 530280"/>
                <a:gd name="connsiteY1" fmla="*/ 0 h 530280"/>
                <a:gd name="connsiteX2" fmla="*/ 530281 w 530280"/>
                <a:gd name="connsiteY2" fmla="*/ 530281 h 530280"/>
                <a:gd name="connsiteX3" fmla="*/ 0 w 530280"/>
                <a:gd name="connsiteY3" fmla="*/ 530281 h 530280"/>
              </a:gdLst>
              <a:ahLst/>
              <a:cxnLst>
                <a:cxn ang="0">
                  <a:pos x="connsiteX0" y="connsiteY0"/>
                </a:cxn>
                <a:cxn ang="0">
                  <a:pos x="connsiteX1" y="connsiteY1"/>
                </a:cxn>
                <a:cxn ang="0">
                  <a:pos x="connsiteX2" y="connsiteY2"/>
                </a:cxn>
                <a:cxn ang="0">
                  <a:pos x="connsiteX3" y="connsiteY3"/>
                </a:cxn>
              </a:cxnLst>
              <a:rect l="l" t="t" r="r" b="b"/>
              <a:pathLst>
                <a:path w="530280" h="530280">
                  <a:moveTo>
                    <a:pt x="0" y="0"/>
                  </a:moveTo>
                  <a:lnTo>
                    <a:pt x="530281" y="0"/>
                  </a:lnTo>
                  <a:lnTo>
                    <a:pt x="530281" y="530281"/>
                  </a:lnTo>
                  <a:lnTo>
                    <a:pt x="0" y="530281"/>
                  </a:lnTo>
                  <a:close/>
                </a:path>
              </a:pathLst>
            </a:custGeom>
            <a:grpFill/>
            <a:ln w="18526"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C70FC8E9-325B-C5F7-5D8D-8ECB6DA4DC68}"/>
                </a:ext>
              </a:extLst>
            </p:cNvPr>
            <p:cNvSpPr/>
            <p:nvPr/>
          </p:nvSpPr>
          <p:spPr>
            <a:xfrm>
              <a:off x="9548179" y="4026318"/>
              <a:ext cx="384619" cy="394278"/>
            </a:xfrm>
            <a:custGeom>
              <a:avLst/>
              <a:gdLst>
                <a:gd name="connsiteX0" fmla="*/ 334285 w 384619"/>
                <a:gd name="connsiteY0" fmla="*/ 37115 h 394278"/>
                <a:gd name="connsiteX1" fmla="*/ 191928 w 384619"/>
                <a:gd name="connsiteY1" fmla="*/ 0 h 394278"/>
                <a:gd name="connsiteX2" fmla="*/ 53893 w 384619"/>
                <a:gd name="connsiteY2" fmla="*/ 41436 h 394278"/>
                <a:gd name="connsiteX3" fmla="*/ 0 w 384619"/>
                <a:gd name="connsiteY3" fmla="*/ 158626 h 394278"/>
                <a:gd name="connsiteX4" fmla="*/ 0 w 384619"/>
                <a:gd name="connsiteY4" fmla="*/ 158626 h 394278"/>
                <a:gd name="connsiteX5" fmla="*/ 132443 w 384619"/>
                <a:gd name="connsiteY5" fmla="*/ 158881 h 394278"/>
                <a:gd name="connsiteX6" fmla="*/ 132443 w 384619"/>
                <a:gd name="connsiteY6" fmla="*/ 158881 h 394278"/>
                <a:gd name="connsiteX7" fmla="*/ 148458 w 384619"/>
                <a:gd name="connsiteY7" fmla="*/ 114140 h 394278"/>
                <a:gd name="connsiteX8" fmla="*/ 192183 w 384619"/>
                <a:gd name="connsiteY8" fmla="*/ 98379 h 394278"/>
                <a:gd name="connsiteX9" fmla="*/ 236415 w 384619"/>
                <a:gd name="connsiteY9" fmla="*/ 112615 h 394278"/>
                <a:gd name="connsiteX10" fmla="*/ 252176 w 384619"/>
                <a:gd name="connsiteY10" fmla="*/ 152780 h 394278"/>
                <a:gd name="connsiteX11" fmla="*/ 252176 w 384619"/>
                <a:gd name="connsiteY11" fmla="*/ 152780 h 394278"/>
                <a:gd name="connsiteX12" fmla="*/ 238449 w 384619"/>
                <a:gd name="connsiteY12" fmla="*/ 199809 h 394278"/>
                <a:gd name="connsiteX13" fmla="*/ 204639 w 384619"/>
                <a:gd name="connsiteY13" fmla="*/ 238957 h 394278"/>
                <a:gd name="connsiteX14" fmla="*/ 164474 w 384619"/>
                <a:gd name="connsiteY14" fmla="*/ 278868 h 394278"/>
                <a:gd name="connsiteX15" fmla="*/ 130664 w 384619"/>
                <a:gd name="connsiteY15" fmla="*/ 327930 h 394278"/>
                <a:gd name="connsiteX16" fmla="*/ 116936 w 384619"/>
                <a:gd name="connsiteY16" fmla="*/ 394279 h 394278"/>
                <a:gd name="connsiteX17" fmla="*/ 244804 w 384619"/>
                <a:gd name="connsiteY17" fmla="*/ 394279 h 394278"/>
                <a:gd name="connsiteX18" fmla="*/ 254718 w 384619"/>
                <a:gd name="connsiteY18" fmla="*/ 346742 h 394278"/>
                <a:gd name="connsiteX19" fmla="*/ 280901 w 384619"/>
                <a:gd name="connsiteY19" fmla="*/ 308356 h 394278"/>
                <a:gd name="connsiteX20" fmla="*/ 314711 w 384619"/>
                <a:gd name="connsiteY20" fmla="*/ 273784 h 394278"/>
                <a:gd name="connsiteX21" fmla="*/ 348521 w 384619"/>
                <a:gd name="connsiteY21" fmla="*/ 237686 h 394278"/>
                <a:gd name="connsiteX22" fmla="*/ 374705 w 384619"/>
                <a:gd name="connsiteY22" fmla="*/ 195487 h 394278"/>
                <a:gd name="connsiteX23" fmla="*/ 384619 w 384619"/>
                <a:gd name="connsiteY23" fmla="*/ 141849 h 394278"/>
                <a:gd name="connsiteX24" fmla="*/ 384619 w 384619"/>
                <a:gd name="connsiteY24" fmla="*/ 141849 h 394278"/>
                <a:gd name="connsiteX25" fmla="*/ 334285 w 384619"/>
                <a:gd name="connsiteY25" fmla="*/ 36606 h 39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4619" h="394278">
                  <a:moveTo>
                    <a:pt x="334285" y="37115"/>
                  </a:moveTo>
                  <a:cubicBezTo>
                    <a:pt x="300730" y="12456"/>
                    <a:pt x="253193" y="0"/>
                    <a:pt x="191928" y="0"/>
                  </a:cubicBezTo>
                  <a:cubicBezTo>
                    <a:pt x="130664" y="0"/>
                    <a:pt x="87448" y="13727"/>
                    <a:pt x="53893" y="41436"/>
                  </a:cubicBezTo>
                  <a:cubicBezTo>
                    <a:pt x="20337" y="69145"/>
                    <a:pt x="2542" y="108293"/>
                    <a:pt x="0" y="158626"/>
                  </a:cubicBezTo>
                  <a:lnTo>
                    <a:pt x="0" y="158626"/>
                  </a:lnTo>
                  <a:cubicBezTo>
                    <a:pt x="0" y="158881"/>
                    <a:pt x="132443" y="158881"/>
                    <a:pt x="132443" y="158881"/>
                  </a:cubicBezTo>
                  <a:lnTo>
                    <a:pt x="132443" y="158881"/>
                  </a:lnTo>
                  <a:cubicBezTo>
                    <a:pt x="132698" y="139561"/>
                    <a:pt x="138036" y="124563"/>
                    <a:pt x="148458" y="114140"/>
                  </a:cubicBezTo>
                  <a:cubicBezTo>
                    <a:pt x="158881" y="103717"/>
                    <a:pt x="173371" y="98379"/>
                    <a:pt x="192183" y="98379"/>
                  </a:cubicBezTo>
                  <a:cubicBezTo>
                    <a:pt x="210994" y="98379"/>
                    <a:pt x="225738" y="103209"/>
                    <a:pt x="236415" y="112615"/>
                  </a:cubicBezTo>
                  <a:cubicBezTo>
                    <a:pt x="246838" y="122021"/>
                    <a:pt x="252176" y="135493"/>
                    <a:pt x="252176" y="152780"/>
                  </a:cubicBezTo>
                  <a:lnTo>
                    <a:pt x="252176" y="152780"/>
                  </a:lnTo>
                  <a:cubicBezTo>
                    <a:pt x="252176" y="170575"/>
                    <a:pt x="247600" y="186335"/>
                    <a:pt x="238449" y="199809"/>
                  </a:cubicBezTo>
                  <a:cubicBezTo>
                    <a:pt x="229297" y="213282"/>
                    <a:pt x="217858" y="226501"/>
                    <a:pt x="204639" y="238957"/>
                  </a:cubicBezTo>
                  <a:cubicBezTo>
                    <a:pt x="191166" y="251413"/>
                    <a:pt x="177947" y="264632"/>
                    <a:pt x="164474" y="278868"/>
                  </a:cubicBezTo>
                  <a:cubicBezTo>
                    <a:pt x="151000" y="293103"/>
                    <a:pt x="139815" y="309373"/>
                    <a:pt x="130664" y="327930"/>
                  </a:cubicBezTo>
                  <a:cubicBezTo>
                    <a:pt x="121512" y="346487"/>
                    <a:pt x="116936" y="368604"/>
                    <a:pt x="116936" y="394279"/>
                  </a:cubicBezTo>
                  <a:lnTo>
                    <a:pt x="244804" y="394279"/>
                  </a:lnTo>
                  <a:cubicBezTo>
                    <a:pt x="244804" y="376484"/>
                    <a:pt x="248109" y="360723"/>
                    <a:pt x="254718" y="346742"/>
                  </a:cubicBezTo>
                  <a:cubicBezTo>
                    <a:pt x="261327" y="333014"/>
                    <a:pt x="270225" y="320050"/>
                    <a:pt x="280901" y="308356"/>
                  </a:cubicBezTo>
                  <a:cubicBezTo>
                    <a:pt x="291578" y="296662"/>
                    <a:pt x="303018" y="285223"/>
                    <a:pt x="314711" y="273784"/>
                  </a:cubicBezTo>
                  <a:cubicBezTo>
                    <a:pt x="326659" y="262344"/>
                    <a:pt x="337844" y="250396"/>
                    <a:pt x="348521" y="237686"/>
                  </a:cubicBezTo>
                  <a:cubicBezTo>
                    <a:pt x="359198" y="225230"/>
                    <a:pt x="367841" y="210994"/>
                    <a:pt x="374705" y="195487"/>
                  </a:cubicBezTo>
                  <a:cubicBezTo>
                    <a:pt x="381314" y="179980"/>
                    <a:pt x="384619" y="162185"/>
                    <a:pt x="384619" y="141849"/>
                  </a:cubicBezTo>
                  <a:lnTo>
                    <a:pt x="384619" y="141849"/>
                  </a:lnTo>
                  <a:cubicBezTo>
                    <a:pt x="384619" y="96345"/>
                    <a:pt x="367841" y="61264"/>
                    <a:pt x="334285" y="36606"/>
                  </a:cubicBezTo>
                  <a:close/>
                </a:path>
              </a:pathLst>
            </a:custGeom>
            <a:grpFill/>
            <a:ln w="18526"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15A23054-2373-D06B-CA59-DA564A165E53}"/>
                </a:ext>
              </a:extLst>
            </p:cNvPr>
            <p:cNvSpPr/>
            <p:nvPr/>
          </p:nvSpPr>
          <p:spPr>
            <a:xfrm>
              <a:off x="9671217" y="4494064"/>
              <a:ext cx="117444" cy="117444"/>
            </a:xfrm>
            <a:custGeom>
              <a:avLst/>
              <a:gdLst>
                <a:gd name="connsiteX0" fmla="*/ 0 w 117444"/>
                <a:gd name="connsiteY0" fmla="*/ 0 h 117444"/>
                <a:gd name="connsiteX1" fmla="*/ 117445 w 117444"/>
                <a:gd name="connsiteY1" fmla="*/ 0 h 117444"/>
                <a:gd name="connsiteX2" fmla="*/ 117445 w 117444"/>
                <a:gd name="connsiteY2" fmla="*/ 117445 h 117444"/>
                <a:gd name="connsiteX3" fmla="*/ 0 w 117444"/>
                <a:gd name="connsiteY3" fmla="*/ 117445 h 117444"/>
              </a:gdLst>
              <a:ahLst/>
              <a:cxnLst>
                <a:cxn ang="0">
                  <a:pos x="connsiteX0" y="connsiteY0"/>
                </a:cxn>
                <a:cxn ang="0">
                  <a:pos x="connsiteX1" y="connsiteY1"/>
                </a:cxn>
                <a:cxn ang="0">
                  <a:pos x="connsiteX2" y="connsiteY2"/>
                </a:cxn>
                <a:cxn ang="0">
                  <a:pos x="connsiteX3" y="connsiteY3"/>
                </a:cxn>
              </a:cxnLst>
              <a:rect l="l" t="t" r="r" b="b"/>
              <a:pathLst>
                <a:path w="117444" h="117444">
                  <a:moveTo>
                    <a:pt x="0" y="0"/>
                  </a:moveTo>
                  <a:lnTo>
                    <a:pt x="117445" y="0"/>
                  </a:lnTo>
                  <a:lnTo>
                    <a:pt x="117445" y="117445"/>
                  </a:lnTo>
                  <a:lnTo>
                    <a:pt x="0" y="117445"/>
                  </a:lnTo>
                  <a:close/>
                </a:path>
              </a:pathLst>
            </a:custGeom>
            <a:grpFill/>
            <a:ln w="18526"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1266654F-1681-AAE2-BE5A-9910BC1295F7}"/>
                </a:ext>
              </a:extLst>
            </p:cNvPr>
            <p:cNvSpPr/>
            <p:nvPr/>
          </p:nvSpPr>
          <p:spPr>
            <a:xfrm>
              <a:off x="7205440" y="-1647"/>
              <a:ext cx="2765545" cy="3914481"/>
            </a:xfrm>
            <a:custGeom>
              <a:avLst/>
              <a:gdLst>
                <a:gd name="connsiteX0" fmla="*/ 1265963 w 2765545"/>
                <a:gd name="connsiteY0" fmla="*/ 0 h 3914481"/>
                <a:gd name="connsiteX1" fmla="*/ 1352394 w 2765545"/>
                <a:gd name="connsiteY1" fmla="*/ 0 h 3914481"/>
                <a:gd name="connsiteX2" fmla="*/ 1352394 w 2765545"/>
                <a:gd name="connsiteY2" fmla="*/ 1167748 h 3914481"/>
                <a:gd name="connsiteX3" fmla="*/ 1301044 w 2765545"/>
                <a:gd name="connsiteY3" fmla="*/ 1167748 h 3914481"/>
                <a:gd name="connsiteX4" fmla="*/ 446392 w 2765545"/>
                <a:gd name="connsiteY4" fmla="*/ 1445598 h 3914481"/>
                <a:gd name="connsiteX5" fmla="*/ 89228 w 2765545"/>
                <a:gd name="connsiteY5" fmla="*/ 2188907 h 3914481"/>
                <a:gd name="connsiteX6" fmla="*/ 925068 w 2765545"/>
                <a:gd name="connsiteY6" fmla="*/ 2188907 h 3914481"/>
                <a:gd name="connsiteX7" fmla="*/ 1048106 w 2765545"/>
                <a:gd name="connsiteY7" fmla="*/ 1889957 h 3914481"/>
                <a:gd name="connsiteX8" fmla="*/ 1382900 w 2765545"/>
                <a:gd name="connsiteY8" fmla="*/ 1766919 h 3914481"/>
                <a:gd name="connsiteX9" fmla="*/ 1719219 w 2765545"/>
                <a:gd name="connsiteY9" fmla="*/ 1877755 h 3914481"/>
                <a:gd name="connsiteX10" fmla="*/ 1842256 w 2765545"/>
                <a:gd name="connsiteY10" fmla="*/ 2189670 h 3914481"/>
                <a:gd name="connsiteX11" fmla="*/ 1842256 w 2765545"/>
                <a:gd name="connsiteY11" fmla="*/ 2192212 h 3914481"/>
                <a:gd name="connsiteX12" fmla="*/ 1738793 w 2765545"/>
                <a:gd name="connsiteY12" fmla="*/ 2541495 h 3914481"/>
                <a:gd name="connsiteX13" fmla="*/ 1496785 w 2765545"/>
                <a:gd name="connsiteY13" fmla="*/ 2820872 h 3914481"/>
                <a:gd name="connsiteX14" fmla="*/ 1219189 w 2765545"/>
                <a:gd name="connsiteY14" fmla="*/ 3097452 h 3914481"/>
                <a:gd name="connsiteX15" fmla="*/ 990654 w 2765545"/>
                <a:gd name="connsiteY15" fmla="*/ 3429195 h 3914481"/>
                <a:gd name="connsiteX16" fmla="*/ 899902 w 2765545"/>
                <a:gd name="connsiteY16" fmla="*/ 3828304 h 3914481"/>
                <a:gd name="connsiteX17" fmla="*/ 1704475 w 2765545"/>
                <a:gd name="connsiteY17" fmla="*/ 3828304 h 3914481"/>
                <a:gd name="connsiteX18" fmla="*/ 1777687 w 2765545"/>
                <a:gd name="connsiteY18" fmla="*/ 3522490 h 3914481"/>
                <a:gd name="connsiteX19" fmla="*/ 1966819 w 2765545"/>
                <a:gd name="connsiteY19" fmla="*/ 3245402 h 3914481"/>
                <a:gd name="connsiteX20" fmla="*/ 2204251 w 2765545"/>
                <a:gd name="connsiteY20" fmla="*/ 3002123 h 3914481"/>
                <a:gd name="connsiteX21" fmla="*/ 2437106 w 2765545"/>
                <a:gd name="connsiteY21" fmla="*/ 2754523 h 3914481"/>
                <a:gd name="connsiteX22" fmla="*/ 2612511 w 2765545"/>
                <a:gd name="connsiteY22" fmla="*/ 2472351 h 3914481"/>
                <a:gd name="connsiteX23" fmla="*/ 2678859 w 2765545"/>
                <a:gd name="connsiteY23" fmla="*/ 2115440 h 3914481"/>
                <a:gd name="connsiteX24" fmla="*/ 2678859 w 2765545"/>
                <a:gd name="connsiteY24" fmla="*/ 2112898 h 3914481"/>
                <a:gd name="connsiteX25" fmla="*/ 2345337 w 2765545"/>
                <a:gd name="connsiteY25" fmla="*/ 1416873 h 3914481"/>
                <a:gd name="connsiteX26" fmla="*/ 1712101 w 2765545"/>
                <a:gd name="connsiteY26" fmla="*/ 1186813 h 3914481"/>
                <a:gd name="connsiteX27" fmla="*/ 1723286 w 2765545"/>
                <a:gd name="connsiteY27" fmla="*/ 1101145 h 3914481"/>
                <a:gd name="connsiteX28" fmla="*/ 2396433 w 2765545"/>
                <a:gd name="connsiteY28" fmla="*/ 1347219 h 3914481"/>
                <a:gd name="connsiteX29" fmla="*/ 2765291 w 2765545"/>
                <a:gd name="connsiteY29" fmla="*/ 2112898 h 3914481"/>
                <a:gd name="connsiteX30" fmla="*/ 2765545 w 2765545"/>
                <a:gd name="connsiteY30" fmla="*/ 2112644 h 3914481"/>
                <a:gd name="connsiteX31" fmla="*/ 2765545 w 2765545"/>
                <a:gd name="connsiteY31" fmla="*/ 2115186 h 3914481"/>
                <a:gd name="connsiteX32" fmla="*/ 2692079 w 2765545"/>
                <a:gd name="connsiteY32" fmla="*/ 2506415 h 3914481"/>
                <a:gd name="connsiteX33" fmla="*/ 2503201 w 2765545"/>
                <a:gd name="connsiteY33" fmla="*/ 2810449 h 3914481"/>
                <a:gd name="connsiteX34" fmla="*/ 2264752 w 2765545"/>
                <a:gd name="connsiteY34" fmla="*/ 3064150 h 3914481"/>
                <a:gd name="connsiteX35" fmla="*/ 2030879 w 2765545"/>
                <a:gd name="connsiteY35" fmla="*/ 3303616 h 3914481"/>
                <a:gd name="connsiteX36" fmla="*/ 1855983 w 2765545"/>
                <a:gd name="connsiteY36" fmla="*/ 3559859 h 3914481"/>
                <a:gd name="connsiteX37" fmla="*/ 1790397 w 2765545"/>
                <a:gd name="connsiteY37" fmla="*/ 3871266 h 3914481"/>
                <a:gd name="connsiteX38" fmla="*/ 1790397 w 2765545"/>
                <a:gd name="connsiteY38" fmla="*/ 3914481 h 3914481"/>
                <a:gd name="connsiteX39" fmla="*/ 812962 w 2765545"/>
                <a:gd name="connsiteY39" fmla="*/ 3914481 h 3914481"/>
                <a:gd name="connsiteX40" fmla="*/ 812962 w 2765545"/>
                <a:gd name="connsiteY40" fmla="*/ 3871266 h 3914481"/>
                <a:gd name="connsiteX41" fmla="*/ 913375 w 2765545"/>
                <a:gd name="connsiteY41" fmla="*/ 3390555 h 3914481"/>
                <a:gd name="connsiteX42" fmla="*/ 1156399 w 2765545"/>
                <a:gd name="connsiteY42" fmla="*/ 3037967 h 3914481"/>
                <a:gd name="connsiteX43" fmla="*/ 1438063 w 2765545"/>
                <a:gd name="connsiteY43" fmla="*/ 2757319 h 3914481"/>
                <a:gd name="connsiteX44" fmla="*/ 1667360 w 2765545"/>
                <a:gd name="connsiteY44" fmla="*/ 2492942 h 3914481"/>
                <a:gd name="connsiteX45" fmla="*/ 1755825 w 2765545"/>
                <a:gd name="connsiteY45" fmla="*/ 2192212 h 3914481"/>
                <a:gd name="connsiteX46" fmla="*/ 1755825 w 2765545"/>
                <a:gd name="connsiteY46" fmla="*/ 2189670 h 3914481"/>
                <a:gd name="connsiteX47" fmla="*/ 1661005 w 2765545"/>
                <a:gd name="connsiteY47" fmla="*/ 1941816 h 3914481"/>
                <a:gd name="connsiteX48" fmla="*/ 1382900 w 2765545"/>
                <a:gd name="connsiteY48" fmla="*/ 1853605 h 3914481"/>
                <a:gd name="connsiteX49" fmla="*/ 1109624 w 2765545"/>
                <a:gd name="connsiteY49" fmla="*/ 1950967 h 3914481"/>
                <a:gd name="connsiteX50" fmla="*/ 1009974 w 2765545"/>
                <a:gd name="connsiteY50" fmla="*/ 2229835 h 3914481"/>
                <a:gd name="connsiteX51" fmla="*/ 1009974 w 2765545"/>
                <a:gd name="connsiteY51" fmla="*/ 2275338 h 3914481"/>
                <a:gd name="connsiteX52" fmla="*/ 0 w 2765545"/>
                <a:gd name="connsiteY52" fmla="*/ 2275338 h 3914481"/>
                <a:gd name="connsiteX53" fmla="*/ 0 w 2765545"/>
                <a:gd name="connsiteY53" fmla="*/ 2227293 h 3914481"/>
                <a:gd name="connsiteX54" fmla="*/ 110835 w 2765545"/>
                <a:gd name="connsiteY54" fmla="*/ 1743024 h 3914481"/>
                <a:gd name="connsiteX55" fmla="*/ 391228 w 2765545"/>
                <a:gd name="connsiteY55" fmla="*/ 1378996 h 3914481"/>
                <a:gd name="connsiteX56" fmla="*/ 792625 w 2765545"/>
                <a:gd name="connsiteY56" fmla="*/ 1162918 h 3914481"/>
                <a:gd name="connsiteX57" fmla="*/ 1265963 w 2765545"/>
                <a:gd name="connsiteY57" fmla="*/ 1082333 h 391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765545" h="3914481">
                  <a:moveTo>
                    <a:pt x="1265963" y="0"/>
                  </a:moveTo>
                  <a:lnTo>
                    <a:pt x="1352394" y="0"/>
                  </a:lnTo>
                  <a:lnTo>
                    <a:pt x="1352394" y="1167748"/>
                  </a:lnTo>
                  <a:lnTo>
                    <a:pt x="1301044" y="1167748"/>
                  </a:lnTo>
                  <a:cubicBezTo>
                    <a:pt x="942863" y="1179441"/>
                    <a:pt x="655352" y="1272736"/>
                    <a:pt x="446392" y="1445598"/>
                  </a:cubicBezTo>
                  <a:cubicBezTo>
                    <a:pt x="233619" y="1621512"/>
                    <a:pt x="113632" y="1871399"/>
                    <a:pt x="89228" y="2188907"/>
                  </a:cubicBezTo>
                  <a:lnTo>
                    <a:pt x="925068" y="2188907"/>
                  </a:lnTo>
                  <a:cubicBezTo>
                    <a:pt x="933966" y="2064090"/>
                    <a:pt x="975148" y="1963677"/>
                    <a:pt x="1048106" y="1889957"/>
                  </a:cubicBezTo>
                  <a:cubicBezTo>
                    <a:pt x="1128690" y="1808356"/>
                    <a:pt x="1241559" y="1766919"/>
                    <a:pt x="1382900" y="1766919"/>
                  </a:cubicBezTo>
                  <a:cubicBezTo>
                    <a:pt x="1524240" y="1766919"/>
                    <a:pt x="1638889" y="1804288"/>
                    <a:pt x="1719219" y="1877755"/>
                  </a:cubicBezTo>
                  <a:cubicBezTo>
                    <a:pt x="1800820" y="1952238"/>
                    <a:pt x="1842256" y="2057226"/>
                    <a:pt x="1842256" y="2189670"/>
                  </a:cubicBezTo>
                  <a:lnTo>
                    <a:pt x="1842256" y="2192212"/>
                  </a:lnTo>
                  <a:cubicBezTo>
                    <a:pt x="1842256" y="2322367"/>
                    <a:pt x="1807430" y="2439812"/>
                    <a:pt x="1738793" y="2541495"/>
                  </a:cubicBezTo>
                  <a:cubicBezTo>
                    <a:pt x="1673207" y="2638350"/>
                    <a:pt x="1591860" y="2732407"/>
                    <a:pt x="1496785" y="2820872"/>
                  </a:cubicBezTo>
                  <a:cubicBezTo>
                    <a:pt x="1404507" y="2906541"/>
                    <a:pt x="1311212" y="2999581"/>
                    <a:pt x="1219189" y="3097452"/>
                  </a:cubicBezTo>
                  <a:cubicBezTo>
                    <a:pt x="1129199" y="3193034"/>
                    <a:pt x="1052427" y="3304633"/>
                    <a:pt x="990654" y="3429195"/>
                  </a:cubicBezTo>
                  <a:cubicBezTo>
                    <a:pt x="935237" y="3541302"/>
                    <a:pt x="904732" y="3675270"/>
                    <a:pt x="899902" y="3828304"/>
                  </a:cubicBezTo>
                  <a:lnTo>
                    <a:pt x="1704475" y="3828304"/>
                  </a:lnTo>
                  <a:cubicBezTo>
                    <a:pt x="1709559" y="3715689"/>
                    <a:pt x="1733963" y="3612734"/>
                    <a:pt x="1777687" y="3522490"/>
                  </a:cubicBezTo>
                  <a:cubicBezTo>
                    <a:pt x="1825733" y="3422840"/>
                    <a:pt x="1889539" y="3329545"/>
                    <a:pt x="1966819" y="3245402"/>
                  </a:cubicBezTo>
                  <a:cubicBezTo>
                    <a:pt x="2042319" y="3163292"/>
                    <a:pt x="2122395" y="3081436"/>
                    <a:pt x="2204251" y="3002123"/>
                  </a:cubicBezTo>
                  <a:cubicBezTo>
                    <a:pt x="2285343" y="2923827"/>
                    <a:pt x="2363640" y="2840446"/>
                    <a:pt x="2437106" y="2754523"/>
                  </a:cubicBezTo>
                  <a:cubicBezTo>
                    <a:pt x="2508793" y="2670634"/>
                    <a:pt x="2567516" y="2575814"/>
                    <a:pt x="2612511" y="2472351"/>
                  </a:cubicBezTo>
                  <a:cubicBezTo>
                    <a:pt x="2656489" y="2370413"/>
                    <a:pt x="2678859" y="2250426"/>
                    <a:pt x="2678859" y="2115440"/>
                  </a:cubicBezTo>
                  <a:lnTo>
                    <a:pt x="2678859" y="2112898"/>
                  </a:lnTo>
                  <a:cubicBezTo>
                    <a:pt x="2678859" y="1809881"/>
                    <a:pt x="2569804" y="1582109"/>
                    <a:pt x="2345337" y="1416873"/>
                  </a:cubicBezTo>
                  <a:cubicBezTo>
                    <a:pt x="2183914" y="1298157"/>
                    <a:pt x="1971140" y="1220623"/>
                    <a:pt x="1712101" y="1186813"/>
                  </a:cubicBezTo>
                  <a:lnTo>
                    <a:pt x="1723286" y="1101145"/>
                  </a:lnTo>
                  <a:cubicBezTo>
                    <a:pt x="1996816" y="1136988"/>
                    <a:pt x="2223316" y="1219606"/>
                    <a:pt x="2396433" y="1347219"/>
                  </a:cubicBezTo>
                  <a:cubicBezTo>
                    <a:pt x="2641237" y="1527454"/>
                    <a:pt x="2765291" y="1784968"/>
                    <a:pt x="2765291" y="2112898"/>
                  </a:cubicBezTo>
                  <a:lnTo>
                    <a:pt x="2765545" y="2112644"/>
                  </a:lnTo>
                  <a:lnTo>
                    <a:pt x="2765545" y="2115186"/>
                  </a:lnTo>
                  <a:cubicBezTo>
                    <a:pt x="2765545" y="2261865"/>
                    <a:pt x="2740887" y="2393546"/>
                    <a:pt x="2692079" y="2506415"/>
                  </a:cubicBezTo>
                  <a:cubicBezTo>
                    <a:pt x="2643779" y="2617758"/>
                    <a:pt x="2580226" y="2720205"/>
                    <a:pt x="2503201" y="2810449"/>
                  </a:cubicBezTo>
                  <a:cubicBezTo>
                    <a:pt x="2427955" y="2898406"/>
                    <a:pt x="2347879" y="2983820"/>
                    <a:pt x="2264752" y="3064150"/>
                  </a:cubicBezTo>
                  <a:cubicBezTo>
                    <a:pt x="2183914" y="3142193"/>
                    <a:pt x="2105109" y="3222777"/>
                    <a:pt x="2030879" y="3303616"/>
                  </a:cubicBezTo>
                  <a:cubicBezTo>
                    <a:pt x="1959192" y="3381658"/>
                    <a:pt x="1900470" y="3467835"/>
                    <a:pt x="1855983" y="3559859"/>
                  </a:cubicBezTo>
                  <a:cubicBezTo>
                    <a:pt x="1812514" y="3649849"/>
                    <a:pt x="1790397" y="3754583"/>
                    <a:pt x="1790397" y="3871266"/>
                  </a:cubicBezTo>
                  <a:lnTo>
                    <a:pt x="1790397" y="3914481"/>
                  </a:lnTo>
                  <a:lnTo>
                    <a:pt x="812962" y="3914481"/>
                  </a:lnTo>
                  <a:lnTo>
                    <a:pt x="812962" y="3871266"/>
                  </a:lnTo>
                  <a:cubicBezTo>
                    <a:pt x="812962" y="3686709"/>
                    <a:pt x="846772" y="3525032"/>
                    <a:pt x="913375" y="3390555"/>
                  </a:cubicBezTo>
                  <a:cubicBezTo>
                    <a:pt x="978961" y="3258366"/>
                    <a:pt x="1060562" y="3139650"/>
                    <a:pt x="1156399" y="3037967"/>
                  </a:cubicBezTo>
                  <a:cubicBezTo>
                    <a:pt x="1249694" y="2938825"/>
                    <a:pt x="1344514" y="2844259"/>
                    <a:pt x="1438063" y="2757319"/>
                  </a:cubicBezTo>
                  <a:cubicBezTo>
                    <a:pt x="1528307" y="2673430"/>
                    <a:pt x="1605587" y="2584457"/>
                    <a:pt x="1667360" y="2492942"/>
                  </a:cubicBezTo>
                  <a:cubicBezTo>
                    <a:pt x="1726083" y="2406002"/>
                    <a:pt x="1755825" y="2304826"/>
                    <a:pt x="1755825" y="2192212"/>
                  </a:cubicBezTo>
                  <a:lnTo>
                    <a:pt x="1755825" y="2189670"/>
                  </a:lnTo>
                  <a:cubicBezTo>
                    <a:pt x="1755825" y="2081122"/>
                    <a:pt x="1724811" y="2000029"/>
                    <a:pt x="1661005" y="1941816"/>
                  </a:cubicBezTo>
                  <a:cubicBezTo>
                    <a:pt x="1596944" y="1883347"/>
                    <a:pt x="1503395" y="1853605"/>
                    <a:pt x="1382900" y="1853605"/>
                  </a:cubicBezTo>
                  <a:cubicBezTo>
                    <a:pt x="1262404" y="1853605"/>
                    <a:pt x="1174448" y="1885381"/>
                    <a:pt x="1109624" y="1950967"/>
                  </a:cubicBezTo>
                  <a:cubicBezTo>
                    <a:pt x="1045564" y="2015790"/>
                    <a:pt x="1012008" y="2109594"/>
                    <a:pt x="1009974" y="2229835"/>
                  </a:cubicBezTo>
                  <a:lnTo>
                    <a:pt x="1009974" y="2275338"/>
                  </a:lnTo>
                  <a:lnTo>
                    <a:pt x="0" y="2275338"/>
                  </a:lnTo>
                  <a:lnTo>
                    <a:pt x="0" y="2227293"/>
                  </a:lnTo>
                  <a:cubicBezTo>
                    <a:pt x="8897" y="2046550"/>
                    <a:pt x="46266" y="1883601"/>
                    <a:pt x="110835" y="1743024"/>
                  </a:cubicBezTo>
                  <a:cubicBezTo>
                    <a:pt x="175913" y="1601429"/>
                    <a:pt x="270225" y="1478900"/>
                    <a:pt x="391228" y="1378996"/>
                  </a:cubicBezTo>
                  <a:cubicBezTo>
                    <a:pt x="504606" y="1285192"/>
                    <a:pt x="639591" y="1212488"/>
                    <a:pt x="792625" y="1162918"/>
                  </a:cubicBezTo>
                  <a:cubicBezTo>
                    <a:pt x="932949" y="1117414"/>
                    <a:pt x="1092084" y="1090468"/>
                    <a:pt x="1265963" y="1082333"/>
                  </a:cubicBezTo>
                  <a:close/>
                </a:path>
              </a:pathLst>
            </a:custGeom>
            <a:grpFill/>
            <a:ln w="18526"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FA726269-81A9-2937-135A-453F83FF585C}"/>
                </a:ext>
              </a:extLst>
            </p:cNvPr>
            <p:cNvSpPr/>
            <p:nvPr/>
          </p:nvSpPr>
          <p:spPr>
            <a:xfrm>
              <a:off x="8062889" y="4336345"/>
              <a:ext cx="903715" cy="1780610"/>
            </a:xfrm>
            <a:custGeom>
              <a:avLst/>
              <a:gdLst>
                <a:gd name="connsiteX0" fmla="*/ 0 w 903715"/>
                <a:gd name="connsiteY0" fmla="*/ 0 h 1780610"/>
                <a:gd name="connsiteX1" fmla="*/ 903715 w 903715"/>
                <a:gd name="connsiteY1" fmla="*/ 0 h 1780610"/>
                <a:gd name="connsiteX2" fmla="*/ 903715 w 903715"/>
                <a:gd name="connsiteY2" fmla="*/ 903969 h 1780610"/>
                <a:gd name="connsiteX3" fmla="*/ 495200 w 903715"/>
                <a:gd name="connsiteY3" fmla="*/ 903969 h 1780610"/>
                <a:gd name="connsiteX4" fmla="*/ 495200 w 903715"/>
                <a:gd name="connsiteY4" fmla="*/ 1780610 h 1780610"/>
                <a:gd name="connsiteX5" fmla="*/ 408515 w 903715"/>
                <a:gd name="connsiteY5" fmla="*/ 1780610 h 1780610"/>
                <a:gd name="connsiteX6" fmla="*/ 408515 w 903715"/>
                <a:gd name="connsiteY6" fmla="*/ 817284 h 1780610"/>
                <a:gd name="connsiteX7" fmla="*/ 817283 w 903715"/>
                <a:gd name="connsiteY7" fmla="*/ 817284 h 1780610"/>
                <a:gd name="connsiteX8" fmla="*/ 817283 w 903715"/>
                <a:gd name="connsiteY8" fmla="*/ 86431 h 1780610"/>
                <a:gd name="connsiteX9" fmla="*/ 86431 w 903715"/>
                <a:gd name="connsiteY9" fmla="*/ 86431 h 1780610"/>
                <a:gd name="connsiteX10" fmla="*/ 86431 w 903715"/>
                <a:gd name="connsiteY10" fmla="*/ 860754 h 1780610"/>
                <a:gd name="connsiteX11" fmla="*/ 0 w 903715"/>
                <a:gd name="connsiteY11" fmla="*/ 860754 h 178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715" h="1780610">
                  <a:moveTo>
                    <a:pt x="0" y="0"/>
                  </a:moveTo>
                  <a:lnTo>
                    <a:pt x="903715" y="0"/>
                  </a:lnTo>
                  <a:lnTo>
                    <a:pt x="903715" y="903969"/>
                  </a:lnTo>
                  <a:lnTo>
                    <a:pt x="495200" y="903969"/>
                  </a:lnTo>
                  <a:lnTo>
                    <a:pt x="495200" y="1780610"/>
                  </a:lnTo>
                  <a:lnTo>
                    <a:pt x="408515" y="1780610"/>
                  </a:lnTo>
                  <a:lnTo>
                    <a:pt x="408515" y="817284"/>
                  </a:lnTo>
                  <a:lnTo>
                    <a:pt x="817283" y="817284"/>
                  </a:lnTo>
                  <a:lnTo>
                    <a:pt x="817283" y="86431"/>
                  </a:lnTo>
                  <a:lnTo>
                    <a:pt x="86431" y="86431"/>
                  </a:lnTo>
                  <a:lnTo>
                    <a:pt x="86431" y="860754"/>
                  </a:lnTo>
                  <a:lnTo>
                    <a:pt x="0" y="860754"/>
                  </a:lnTo>
                  <a:close/>
                </a:path>
              </a:pathLst>
            </a:custGeom>
            <a:grpFill/>
            <a:ln w="18526" cap="flat">
              <a:noFill/>
              <a:prstDash val="solid"/>
              <a:miter/>
            </a:ln>
          </p:spPr>
          <p:txBody>
            <a:bodyPr rtlCol="0" anchor="ctr"/>
            <a:lstStyle/>
            <a:p>
              <a:endParaRPr lang="en-US" dirty="0"/>
            </a:p>
          </p:txBody>
        </p:sp>
      </p:grpSp>
      <p:sp>
        <p:nvSpPr>
          <p:cNvPr id="22" name="Rectangle 21">
            <a:extLst>
              <a:ext uri="{FF2B5EF4-FFF2-40B4-BE49-F238E27FC236}">
                <a16:creationId xmlns:a16="http://schemas.microsoft.com/office/drawing/2014/main" id="{D98B698C-C3F0-08A1-C296-FEE1C0D75A92}"/>
              </a:ext>
              <a:ext uri="{C183D7F6-B498-43B3-948B-1728B52AA6E4}">
                <adec:decorative xmlns:adec="http://schemas.microsoft.com/office/drawing/2017/decorative" val="1"/>
              </a:ext>
            </a:extLst>
          </p:cNvPr>
          <p:cNvSpPr/>
          <p:nvPr/>
        </p:nvSpPr>
        <p:spPr bwMode="white">
          <a:xfrm>
            <a:off x="0" y="6176964"/>
            <a:ext cx="9144000" cy="6810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57322803-5912-161D-0923-CF008E710323}"/>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61" y="6333410"/>
            <a:ext cx="855345" cy="317540"/>
          </a:xfrm>
          <a:prstGeom prst="rect">
            <a:avLst/>
          </a:prstGeom>
        </p:spPr>
      </p:pic>
      <p:sp>
        <p:nvSpPr>
          <p:cNvPr id="24" name="Rectangle 23">
            <a:extLst>
              <a:ext uri="{FF2B5EF4-FFF2-40B4-BE49-F238E27FC236}">
                <a16:creationId xmlns:a16="http://schemas.microsoft.com/office/drawing/2014/main" id="{43DD744D-FA05-B87E-DAF6-5B6417C595DB}"/>
              </a:ext>
              <a:ext uri="{C183D7F6-B498-43B3-948B-1728B52AA6E4}">
                <adec:decorative xmlns:adec="http://schemas.microsoft.com/office/drawing/2017/decorative" val="1"/>
              </a:ext>
            </a:extLst>
          </p:cNvPr>
          <p:cNvSpPr/>
          <p:nvPr/>
        </p:nvSpPr>
        <p:spPr>
          <a:xfrm>
            <a:off x="0" y="6116280"/>
            <a:ext cx="9144000" cy="71120"/>
          </a:xfrm>
          <a:prstGeom prst="rect">
            <a:avLst/>
          </a:prstGeom>
          <a:gradFill flip="none" rotWithShape="1">
            <a:gsLst>
              <a:gs pos="0">
                <a:schemeClr val="accent1"/>
              </a:gs>
              <a:gs pos="100000">
                <a:schemeClr val="accent2"/>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36C17B52-B89F-0843-BAC5-39F8E5EFD500}"/>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42347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ubtitle, Content, and Large Imag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51303C0-D558-9789-3848-EA73C47AD70C}"/>
              </a:ext>
            </a:extLst>
          </p:cNvPr>
          <p:cNvSpPr>
            <a:spLocks noGrp="1"/>
          </p:cNvSpPr>
          <p:nvPr>
            <p:ph type="title"/>
          </p:nvPr>
        </p:nvSpPr>
        <p:spPr>
          <a:xfrm>
            <a:off x="257175" y="342901"/>
            <a:ext cx="4389120" cy="1046162"/>
          </a:xfrm>
        </p:spPr>
        <p:txBody>
          <a:bodyPr/>
          <a:lstStyle/>
          <a:p>
            <a:r>
              <a:rPr lang="en-US"/>
              <a:t>Click to edit Master title style</a:t>
            </a:r>
            <a:endParaRPr lang="en-US" dirty="0"/>
          </a:p>
        </p:txBody>
      </p:sp>
      <p:sp>
        <p:nvSpPr>
          <p:cNvPr id="12" name="Rectangle 11">
            <a:extLst>
              <a:ext uri="{FF2B5EF4-FFF2-40B4-BE49-F238E27FC236}">
                <a16:creationId xmlns:a16="http://schemas.microsoft.com/office/drawing/2014/main" id="{D179EC57-A23D-DF13-A0B7-A337DD272776}"/>
              </a:ext>
              <a:ext uri="{C183D7F6-B498-43B3-948B-1728B52AA6E4}">
                <adec:decorative xmlns:adec="http://schemas.microsoft.com/office/drawing/2017/decorative" val="1"/>
              </a:ext>
            </a:extLst>
          </p:cNvPr>
          <p:cNvSpPr/>
          <p:nvPr/>
        </p:nvSpPr>
        <p:spPr>
          <a:xfrm>
            <a:off x="0" y="1388513"/>
            <a:ext cx="2768451" cy="45719"/>
          </a:xfrm>
          <a:prstGeom prst="rect">
            <a:avLst/>
          </a:prstGeom>
          <a:gradFill flip="none" rotWithShape="1">
            <a:gsLst>
              <a:gs pos="0">
                <a:schemeClr val="accent1"/>
              </a:gs>
              <a:gs pos="100000">
                <a:schemeClr val="accent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7">
            <a:extLst>
              <a:ext uri="{FF2B5EF4-FFF2-40B4-BE49-F238E27FC236}">
                <a16:creationId xmlns:a16="http://schemas.microsoft.com/office/drawing/2014/main" id="{46DD670F-8C04-BF3E-4516-E95EC72665E4}"/>
              </a:ext>
            </a:extLst>
          </p:cNvPr>
          <p:cNvSpPr>
            <a:spLocks noGrp="1"/>
          </p:cNvSpPr>
          <p:nvPr>
            <p:ph type="body" sz="quarter" idx="13"/>
          </p:nvPr>
        </p:nvSpPr>
        <p:spPr>
          <a:xfrm>
            <a:off x="257175" y="1509713"/>
            <a:ext cx="4389120" cy="770746"/>
          </a:xfrm>
        </p:spPr>
        <p:txBody>
          <a:bodyPr>
            <a:normAutofit/>
          </a:bodyPr>
          <a:lstStyle>
            <a:lvl1pPr marL="0" indent="0">
              <a:lnSpc>
                <a:spcPct val="100000"/>
              </a:lnSpc>
              <a:spcBef>
                <a:spcPts val="0"/>
              </a:spcBef>
              <a:buNone/>
              <a:defRPr sz="1500" b="1"/>
            </a:lvl1pPr>
            <a:lvl2pPr marL="171450" indent="0">
              <a:buNone/>
              <a:defRPr/>
            </a:lvl2pPr>
            <a:lvl3pPr marL="371475" indent="0">
              <a:buNone/>
              <a:defRPr/>
            </a:lvl3pPr>
            <a:lvl4pPr marL="501254" indent="0">
              <a:buNone/>
              <a:defRPr/>
            </a:lvl4pPr>
            <a:lvl5pPr marL="641747" indent="0">
              <a:buNone/>
              <a:defRPr/>
            </a:lvl5pPr>
          </a:lstStyle>
          <a:p>
            <a:pPr lvl="0"/>
            <a:r>
              <a:rPr lang="en-US"/>
              <a:t>Click to edit Master text styles</a:t>
            </a:r>
          </a:p>
        </p:txBody>
      </p:sp>
      <p:sp>
        <p:nvSpPr>
          <p:cNvPr id="13" name="Content Placeholder 2">
            <a:extLst>
              <a:ext uri="{FF2B5EF4-FFF2-40B4-BE49-F238E27FC236}">
                <a16:creationId xmlns:a16="http://schemas.microsoft.com/office/drawing/2014/main" id="{61476F75-3BCB-225B-F8F0-5F0F024879A1}"/>
              </a:ext>
            </a:extLst>
          </p:cNvPr>
          <p:cNvSpPr>
            <a:spLocks noGrp="1"/>
          </p:cNvSpPr>
          <p:nvPr>
            <p:ph idx="1"/>
          </p:nvPr>
        </p:nvSpPr>
        <p:spPr>
          <a:xfrm>
            <a:off x="257175" y="2280460"/>
            <a:ext cx="4389120" cy="373934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761A6D75-12CE-6205-4EA0-02AB13467FB9}"/>
              </a:ext>
              <a:ext uri="{C183D7F6-B498-43B3-948B-1728B52AA6E4}">
                <adec:decorative xmlns:adec="http://schemas.microsoft.com/office/drawing/2017/decorative" val="1"/>
              </a:ext>
            </a:extLst>
          </p:cNvPr>
          <p:cNvSpPr/>
          <p:nvPr/>
        </p:nvSpPr>
        <p:spPr>
          <a:xfrm rot="16200000">
            <a:off x="1654760" y="3052763"/>
            <a:ext cx="6158863" cy="53340"/>
          </a:xfrm>
          <a:prstGeom prst="rect">
            <a:avLst/>
          </a:prstGeom>
          <a:gradFill flip="none" rotWithShape="1">
            <a:gsLst>
              <a:gs pos="0">
                <a:schemeClr val="accent1"/>
              </a:gs>
              <a:gs pos="100000">
                <a:srgbClr val="AACFCE"/>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98B698C-C3F0-08A1-C296-FEE1C0D75A92}"/>
              </a:ext>
              <a:ext uri="{C183D7F6-B498-43B3-948B-1728B52AA6E4}">
                <adec:decorative xmlns:adec="http://schemas.microsoft.com/office/drawing/2017/decorative" val="1"/>
              </a:ext>
            </a:extLst>
          </p:cNvPr>
          <p:cNvSpPr/>
          <p:nvPr/>
        </p:nvSpPr>
        <p:spPr bwMode="white">
          <a:xfrm>
            <a:off x="0" y="6176964"/>
            <a:ext cx="9144000" cy="6810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57322803-5912-161D-0923-CF008E710323}"/>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61" y="6333410"/>
            <a:ext cx="855345" cy="317540"/>
          </a:xfrm>
          <a:prstGeom prst="rect">
            <a:avLst/>
          </a:prstGeom>
        </p:spPr>
      </p:pic>
      <p:sp>
        <p:nvSpPr>
          <p:cNvPr id="24" name="Rectangle 23">
            <a:extLst>
              <a:ext uri="{FF2B5EF4-FFF2-40B4-BE49-F238E27FC236}">
                <a16:creationId xmlns:a16="http://schemas.microsoft.com/office/drawing/2014/main" id="{43DD744D-FA05-B87E-DAF6-5B6417C595DB}"/>
              </a:ext>
              <a:ext uri="{C183D7F6-B498-43B3-948B-1728B52AA6E4}">
                <adec:decorative xmlns:adec="http://schemas.microsoft.com/office/drawing/2017/decorative" val="1"/>
              </a:ext>
            </a:extLst>
          </p:cNvPr>
          <p:cNvSpPr/>
          <p:nvPr/>
        </p:nvSpPr>
        <p:spPr>
          <a:xfrm>
            <a:off x="0" y="6116280"/>
            <a:ext cx="9144000" cy="71120"/>
          </a:xfrm>
          <a:prstGeom prst="rect">
            <a:avLst/>
          </a:prstGeom>
          <a:gradFill flip="none" rotWithShape="1">
            <a:gsLst>
              <a:gs pos="0">
                <a:schemeClr val="accent1"/>
              </a:gs>
              <a:gs pos="100000">
                <a:schemeClr val="accent2"/>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10">
            <a:extLst>
              <a:ext uri="{FF2B5EF4-FFF2-40B4-BE49-F238E27FC236}">
                <a16:creationId xmlns:a16="http://schemas.microsoft.com/office/drawing/2014/main" id="{BE5854B0-1028-3054-C9E4-7519B5A5C68E}"/>
              </a:ext>
            </a:extLst>
          </p:cNvPr>
          <p:cNvSpPr>
            <a:spLocks noGrp="1"/>
          </p:cNvSpPr>
          <p:nvPr>
            <p:ph type="pic" sz="quarter" idx="14"/>
          </p:nvPr>
        </p:nvSpPr>
        <p:spPr>
          <a:xfrm>
            <a:off x="4760862" y="0"/>
            <a:ext cx="4383139" cy="6116280"/>
          </a:xfrm>
          <a:solidFill>
            <a:schemeClr val="bg2"/>
          </a:solidFill>
          <a:ln w="88900">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marL="0" indent="0" algn="ctr">
              <a:buNone/>
              <a:defRPr lang="en-US" dirty="0">
                <a:solidFill>
                  <a:schemeClr val="tx1"/>
                </a:solidFill>
              </a:defRPr>
            </a:lvl1pPr>
          </a:lstStyle>
          <a:p>
            <a:pPr marL="0" lvl="0" algn="ctr"/>
            <a:r>
              <a:rPr lang="en-US" dirty="0"/>
              <a:t>Click icon to add picture</a:t>
            </a:r>
          </a:p>
        </p:txBody>
      </p:sp>
      <p:sp>
        <p:nvSpPr>
          <p:cNvPr id="6" name="Slide Number Placeholder 5">
            <a:extLst>
              <a:ext uri="{FF2B5EF4-FFF2-40B4-BE49-F238E27FC236}">
                <a16:creationId xmlns:a16="http://schemas.microsoft.com/office/drawing/2014/main" id="{36C17B52-B89F-0843-BAC5-39F8E5EFD500}"/>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05310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ubtitle, Content, and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FC350A4-EE3B-D3FA-FD88-1200C138F28C}"/>
              </a:ext>
            </a:extLst>
          </p:cNvPr>
          <p:cNvSpPr>
            <a:spLocks noGrp="1"/>
          </p:cNvSpPr>
          <p:nvPr>
            <p:ph type="title"/>
          </p:nvPr>
        </p:nvSpPr>
        <p:spPr>
          <a:xfrm>
            <a:off x="257175" y="342901"/>
            <a:ext cx="8629650" cy="1046162"/>
          </a:xfrm>
        </p:spPr>
        <p:txBody>
          <a:bodyPr/>
          <a:lstStyle/>
          <a:p>
            <a:r>
              <a:rPr lang="en-US"/>
              <a:t>Click to edit Master title style</a:t>
            </a:r>
            <a:endParaRPr lang="en-US" dirty="0"/>
          </a:p>
        </p:txBody>
      </p:sp>
      <p:sp>
        <p:nvSpPr>
          <p:cNvPr id="8" name="Rectangle 7">
            <a:extLst>
              <a:ext uri="{FF2B5EF4-FFF2-40B4-BE49-F238E27FC236}">
                <a16:creationId xmlns:a16="http://schemas.microsoft.com/office/drawing/2014/main" id="{ED1D3E47-8D86-1F45-E189-B339CFFFB3D6}"/>
              </a:ext>
              <a:ext uri="{C183D7F6-B498-43B3-948B-1728B52AA6E4}">
                <adec:decorative xmlns:adec="http://schemas.microsoft.com/office/drawing/2017/decorative" val="1"/>
              </a:ext>
            </a:extLst>
          </p:cNvPr>
          <p:cNvSpPr/>
          <p:nvPr/>
        </p:nvSpPr>
        <p:spPr>
          <a:xfrm>
            <a:off x="0" y="1388513"/>
            <a:ext cx="2768451" cy="45719"/>
          </a:xfrm>
          <a:prstGeom prst="rect">
            <a:avLst/>
          </a:prstGeom>
          <a:gradFill flip="none" rotWithShape="1">
            <a:gsLst>
              <a:gs pos="0">
                <a:schemeClr val="accent1"/>
              </a:gs>
              <a:gs pos="100000">
                <a:schemeClr val="accent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7">
            <a:extLst>
              <a:ext uri="{FF2B5EF4-FFF2-40B4-BE49-F238E27FC236}">
                <a16:creationId xmlns:a16="http://schemas.microsoft.com/office/drawing/2014/main" id="{87CCE3F1-28F6-A580-B8EB-E36182D8830B}"/>
              </a:ext>
            </a:extLst>
          </p:cNvPr>
          <p:cNvSpPr>
            <a:spLocks noGrp="1"/>
          </p:cNvSpPr>
          <p:nvPr>
            <p:ph type="body" sz="quarter" idx="13"/>
          </p:nvPr>
        </p:nvSpPr>
        <p:spPr>
          <a:xfrm>
            <a:off x="257175" y="1509713"/>
            <a:ext cx="5360672" cy="770746"/>
          </a:xfrm>
        </p:spPr>
        <p:txBody>
          <a:bodyPr>
            <a:normAutofit/>
          </a:bodyPr>
          <a:lstStyle>
            <a:lvl1pPr marL="0" indent="0">
              <a:lnSpc>
                <a:spcPct val="100000"/>
              </a:lnSpc>
              <a:spcBef>
                <a:spcPts val="0"/>
              </a:spcBef>
              <a:buNone/>
              <a:defRPr sz="1500" b="1"/>
            </a:lvl1pPr>
            <a:lvl2pPr marL="171450" indent="0">
              <a:buNone/>
              <a:defRPr/>
            </a:lvl2pPr>
            <a:lvl3pPr marL="371475" indent="0">
              <a:buNone/>
              <a:defRPr/>
            </a:lvl3pPr>
            <a:lvl4pPr marL="501254" indent="0">
              <a:buNone/>
              <a:defRPr/>
            </a:lvl4pPr>
            <a:lvl5pPr marL="641747" indent="0">
              <a:buNone/>
              <a:defRPr/>
            </a:lvl5pPr>
          </a:lstStyle>
          <a:p>
            <a:pPr lvl="0"/>
            <a:r>
              <a:rPr lang="en-US"/>
              <a:t>Click to edit Master text styles</a:t>
            </a:r>
          </a:p>
        </p:txBody>
      </p:sp>
      <p:sp>
        <p:nvSpPr>
          <p:cNvPr id="23" name="Content Placeholder 2">
            <a:extLst>
              <a:ext uri="{FF2B5EF4-FFF2-40B4-BE49-F238E27FC236}">
                <a16:creationId xmlns:a16="http://schemas.microsoft.com/office/drawing/2014/main" id="{DA05C8DA-0350-8869-2F70-A9CF89BDC4BF}"/>
              </a:ext>
            </a:extLst>
          </p:cNvPr>
          <p:cNvSpPr>
            <a:spLocks noGrp="1"/>
          </p:cNvSpPr>
          <p:nvPr>
            <p:ph idx="1"/>
          </p:nvPr>
        </p:nvSpPr>
        <p:spPr>
          <a:xfrm>
            <a:off x="257176" y="2280460"/>
            <a:ext cx="5360672" cy="373934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a:extLst>
              <a:ext uri="{FF2B5EF4-FFF2-40B4-BE49-F238E27FC236}">
                <a16:creationId xmlns:a16="http://schemas.microsoft.com/office/drawing/2014/main" id="{52E26D68-6A2F-343B-3036-1A99FC37AA36}"/>
              </a:ext>
            </a:extLst>
          </p:cNvPr>
          <p:cNvSpPr>
            <a:spLocks noGrp="1"/>
          </p:cNvSpPr>
          <p:nvPr>
            <p:ph type="pic" sz="quarter" idx="14"/>
          </p:nvPr>
        </p:nvSpPr>
        <p:spPr bwMode="ltGray">
          <a:xfrm>
            <a:off x="5772150" y="1648344"/>
            <a:ext cx="3036094" cy="4280121"/>
          </a:xfrm>
          <a:solidFill>
            <a:schemeClr val="bg2"/>
          </a:solidFill>
          <a:ln w="69850">
            <a:gradFill flip="none" rotWithShape="1">
              <a:gsLst>
                <a:gs pos="0">
                  <a:schemeClr val="accent1"/>
                </a:gs>
                <a:gs pos="100000">
                  <a:schemeClr val="accent2"/>
                </a:gs>
              </a:gsLst>
              <a:lin ang="0" scaled="1"/>
              <a:tileRect/>
            </a:grad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marL="0" indent="0" algn="ctr">
              <a:buNone/>
              <a:defRPr lang="en-US" dirty="0">
                <a:solidFill>
                  <a:schemeClr val="tx1"/>
                </a:solidFill>
              </a:defRPr>
            </a:lvl1pPr>
          </a:lstStyle>
          <a:p>
            <a:pPr marL="0" lvl="0" algn="ctr"/>
            <a:r>
              <a:rPr lang="en-US" dirty="0"/>
              <a:t>Click icon to add picture</a:t>
            </a:r>
          </a:p>
        </p:txBody>
      </p:sp>
      <p:sp>
        <p:nvSpPr>
          <p:cNvPr id="6" name="Slide Number Placeholder 5">
            <a:extLst>
              <a:ext uri="{FF2B5EF4-FFF2-40B4-BE49-F238E27FC236}">
                <a16:creationId xmlns:a16="http://schemas.microsoft.com/office/drawing/2014/main" id="{36C17B52-B89F-0843-BAC5-39F8E5EFD500}"/>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77079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mparis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DA6C6E1-BC00-87D4-C60D-15AA8CE3A8A6}"/>
              </a:ext>
            </a:extLst>
          </p:cNvPr>
          <p:cNvSpPr>
            <a:spLocks noGrp="1"/>
          </p:cNvSpPr>
          <p:nvPr>
            <p:ph type="title"/>
          </p:nvPr>
        </p:nvSpPr>
        <p:spPr>
          <a:xfrm>
            <a:off x="257176" y="342901"/>
            <a:ext cx="8629649" cy="1046162"/>
          </a:xfrm>
        </p:spPr>
        <p:txBody>
          <a:bodyPr/>
          <a:lstStyle/>
          <a:p>
            <a:r>
              <a:rPr lang="en-US"/>
              <a:t>Click to edit Master title style</a:t>
            </a:r>
            <a:endParaRPr lang="en-US" dirty="0"/>
          </a:p>
        </p:txBody>
      </p:sp>
      <p:sp>
        <p:nvSpPr>
          <p:cNvPr id="10" name="Rectangle 9">
            <a:extLst>
              <a:ext uri="{FF2B5EF4-FFF2-40B4-BE49-F238E27FC236}">
                <a16:creationId xmlns:a16="http://schemas.microsoft.com/office/drawing/2014/main" id="{95DC85AB-C22E-7BB3-F987-3361A32660B9}"/>
              </a:ext>
              <a:ext uri="{C183D7F6-B498-43B3-948B-1728B52AA6E4}">
                <adec:decorative xmlns:adec="http://schemas.microsoft.com/office/drawing/2017/decorative" val="1"/>
              </a:ext>
            </a:extLst>
          </p:cNvPr>
          <p:cNvSpPr/>
          <p:nvPr/>
        </p:nvSpPr>
        <p:spPr>
          <a:xfrm>
            <a:off x="0" y="1388513"/>
            <a:ext cx="2768451" cy="45719"/>
          </a:xfrm>
          <a:prstGeom prst="rect">
            <a:avLst/>
          </a:prstGeom>
          <a:gradFill flip="none" rotWithShape="1">
            <a:gsLst>
              <a:gs pos="0">
                <a:schemeClr val="accent1"/>
              </a:gs>
              <a:gs pos="100000">
                <a:schemeClr val="accent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 name="Text Placeholder 7">
            <a:extLst>
              <a:ext uri="{FF2B5EF4-FFF2-40B4-BE49-F238E27FC236}">
                <a16:creationId xmlns:a16="http://schemas.microsoft.com/office/drawing/2014/main" id="{F23D0EEE-9872-53C5-E9E8-DEC383BE3669}"/>
              </a:ext>
            </a:extLst>
          </p:cNvPr>
          <p:cNvSpPr>
            <a:spLocks noGrp="1"/>
          </p:cNvSpPr>
          <p:nvPr>
            <p:ph type="body" sz="quarter" idx="13"/>
          </p:nvPr>
        </p:nvSpPr>
        <p:spPr>
          <a:xfrm>
            <a:off x="257175" y="1509713"/>
            <a:ext cx="4196185" cy="770746"/>
          </a:xfrm>
        </p:spPr>
        <p:txBody>
          <a:bodyPr>
            <a:normAutofit/>
          </a:bodyPr>
          <a:lstStyle>
            <a:lvl1pPr marL="0" indent="0">
              <a:lnSpc>
                <a:spcPct val="100000"/>
              </a:lnSpc>
              <a:spcBef>
                <a:spcPts val="0"/>
              </a:spcBef>
              <a:buNone/>
              <a:defRPr sz="1500" b="1"/>
            </a:lvl1pPr>
            <a:lvl2pPr marL="171450" indent="0">
              <a:buNone/>
              <a:defRPr/>
            </a:lvl2pPr>
            <a:lvl3pPr marL="371475" indent="0">
              <a:buNone/>
              <a:defRPr/>
            </a:lvl3pPr>
            <a:lvl4pPr marL="501254" indent="0">
              <a:buNone/>
              <a:defRPr/>
            </a:lvl4pPr>
            <a:lvl5pPr marL="641747" indent="0">
              <a:buNone/>
              <a:defRPr/>
            </a:lvl5pPr>
          </a:lstStyle>
          <a:p>
            <a:pPr lvl="0"/>
            <a:r>
              <a:rPr lang="en-US"/>
              <a:t>Click to edit Master text styles</a:t>
            </a:r>
          </a:p>
        </p:txBody>
      </p:sp>
      <p:sp>
        <p:nvSpPr>
          <p:cNvPr id="17" name="Content Placeholder 2">
            <a:extLst>
              <a:ext uri="{FF2B5EF4-FFF2-40B4-BE49-F238E27FC236}">
                <a16:creationId xmlns:a16="http://schemas.microsoft.com/office/drawing/2014/main" id="{1FE59003-4C90-4DF7-E79D-3FFC8ADCD09F}"/>
              </a:ext>
            </a:extLst>
          </p:cNvPr>
          <p:cNvSpPr>
            <a:spLocks noGrp="1"/>
          </p:cNvSpPr>
          <p:nvPr>
            <p:ph idx="1"/>
          </p:nvPr>
        </p:nvSpPr>
        <p:spPr>
          <a:xfrm>
            <a:off x="257175" y="2280460"/>
            <a:ext cx="4196185" cy="373934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7">
            <a:extLst>
              <a:ext uri="{FF2B5EF4-FFF2-40B4-BE49-F238E27FC236}">
                <a16:creationId xmlns:a16="http://schemas.microsoft.com/office/drawing/2014/main" id="{873F5828-A377-28F4-CD5C-956900E647E4}"/>
              </a:ext>
            </a:extLst>
          </p:cNvPr>
          <p:cNvSpPr>
            <a:spLocks noGrp="1"/>
          </p:cNvSpPr>
          <p:nvPr>
            <p:ph type="body" sz="quarter" idx="16"/>
          </p:nvPr>
        </p:nvSpPr>
        <p:spPr>
          <a:xfrm>
            <a:off x="4690640" y="1509713"/>
            <a:ext cx="4196185" cy="770746"/>
          </a:xfrm>
        </p:spPr>
        <p:txBody>
          <a:bodyPr>
            <a:normAutofit/>
          </a:bodyPr>
          <a:lstStyle>
            <a:lvl1pPr marL="0" indent="0">
              <a:lnSpc>
                <a:spcPct val="100000"/>
              </a:lnSpc>
              <a:spcBef>
                <a:spcPts val="0"/>
              </a:spcBef>
              <a:buNone/>
              <a:defRPr sz="1500" b="1"/>
            </a:lvl1pPr>
            <a:lvl2pPr marL="171450" indent="0">
              <a:buNone/>
              <a:defRPr/>
            </a:lvl2pPr>
            <a:lvl3pPr marL="371475" indent="0">
              <a:buNone/>
              <a:defRPr/>
            </a:lvl3pPr>
            <a:lvl4pPr marL="501254" indent="0">
              <a:buNone/>
              <a:defRPr/>
            </a:lvl4pPr>
            <a:lvl5pPr marL="641747" indent="0">
              <a:buNone/>
              <a:defRPr/>
            </a:lvl5pPr>
          </a:lstStyle>
          <a:p>
            <a:pPr lvl="0"/>
            <a:r>
              <a:rPr lang="en-US"/>
              <a:t>Click to edit Master text styles</a:t>
            </a:r>
          </a:p>
        </p:txBody>
      </p:sp>
      <p:sp>
        <p:nvSpPr>
          <p:cNvPr id="18" name="Content Placeholder 2">
            <a:extLst>
              <a:ext uri="{FF2B5EF4-FFF2-40B4-BE49-F238E27FC236}">
                <a16:creationId xmlns:a16="http://schemas.microsoft.com/office/drawing/2014/main" id="{50750450-C2B3-6430-4ED5-E4085F394521}"/>
              </a:ext>
            </a:extLst>
          </p:cNvPr>
          <p:cNvSpPr>
            <a:spLocks noGrp="1"/>
          </p:cNvSpPr>
          <p:nvPr>
            <p:ph idx="15"/>
          </p:nvPr>
        </p:nvSpPr>
        <p:spPr>
          <a:xfrm>
            <a:off x="4690640" y="2280460"/>
            <a:ext cx="4196185" cy="373934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7C7D92F3-1414-4171-FF8C-86BC6D2FFC9F}"/>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00062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ubtitle, and Two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6C17B52-B89F-0843-BAC5-39F8E5EFD500}"/>
              </a:ext>
            </a:extLst>
          </p:cNvPr>
          <p:cNvSpPr>
            <a:spLocks noGrp="1"/>
          </p:cNvSpPr>
          <p:nvPr>
            <p:ph type="sldNum" sz="quarter" idx="12"/>
          </p:nvPr>
        </p:nvSpPr>
        <p:spPr/>
        <p:txBody>
          <a:bodyPr/>
          <a:lstStyle/>
          <a:p>
            <a:fld id="{B6F15528-21DE-4FAA-801E-634DDDAF4B2B}" type="slidenum">
              <a:rPr lang="en-US" smtClean="0"/>
              <a:t>‹#›</a:t>
            </a:fld>
            <a:endParaRPr lang="en-US" dirty="0"/>
          </a:p>
        </p:txBody>
      </p:sp>
      <p:sp>
        <p:nvSpPr>
          <p:cNvPr id="20" name="Rectangle 19">
            <a:extLst>
              <a:ext uri="{FF2B5EF4-FFF2-40B4-BE49-F238E27FC236}">
                <a16:creationId xmlns:a16="http://schemas.microsoft.com/office/drawing/2014/main" id="{195CC5DE-EDE3-BF04-4AB5-F1C982903DF3}"/>
              </a:ext>
            </a:extLst>
          </p:cNvPr>
          <p:cNvSpPr/>
          <p:nvPr/>
        </p:nvSpPr>
        <p:spPr>
          <a:xfrm>
            <a:off x="0" y="1388513"/>
            <a:ext cx="2768451" cy="45719"/>
          </a:xfrm>
          <a:prstGeom prst="rect">
            <a:avLst/>
          </a:prstGeom>
          <a:gradFill flip="none" rotWithShape="1">
            <a:gsLst>
              <a:gs pos="0">
                <a:schemeClr val="accent1"/>
              </a:gs>
              <a:gs pos="100000">
                <a:schemeClr val="accent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Content Placeholder 2">
            <a:extLst>
              <a:ext uri="{FF2B5EF4-FFF2-40B4-BE49-F238E27FC236}">
                <a16:creationId xmlns:a16="http://schemas.microsoft.com/office/drawing/2014/main" id="{A32BF8F1-F8FB-448B-8B51-A5794837E770}"/>
              </a:ext>
            </a:extLst>
          </p:cNvPr>
          <p:cNvSpPr>
            <a:spLocks noGrp="1"/>
          </p:cNvSpPr>
          <p:nvPr>
            <p:ph idx="1"/>
          </p:nvPr>
        </p:nvSpPr>
        <p:spPr>
          <a:xfrm>
            <a:off x="257175" y="2280460"/>
            <a:ext cx="4196185" cy="373934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2">
            <a:extLst>
              <a:ext uri="{FF2B5EF4-FFF2-40B4-BE49-F238E27FC236}">
                <a16:creationId xmlns:a16="http://schemas.microsoft.com/office/drawing/2014/main" id="{FAAA5AA5-752B-E6F6-949D-915F7561FE3B}"/>
              </a:ext>
            </a:extLst>
          </p:cNvPr>
          <p:cNvSpPr>
            <a:spLocks noGrp="1"/>
          </p:cNvSpPr>
          <p:nvPr>
            <p:ph idx="14"/>
          </p:nvPr>
        </p:nvSpPr>
        <p:spPr>
          <a:xfrm>
            <a:off x="4690640" y="2280460"/>
            <a:ext cx="4196185" cy="373934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1">
            <a:extLst>
              <a:ext uri="{FF2B5EF4-FFF2-40B4-BE49-F238E27FC236}">
                <a16:creationId xmlns:a16="http://schemas.microsoft.com/office/drawing/2014/main" id="{11E0E423-BC52-1C9F-1891-B8EF73894BB1}"/>
              </a:ext>
            </a:extLst>
          </p:cNvPr>
          <p:cNvSpPr>
            <a:spLocks noGrp="1"/>
          </p:cNvSpPr>
          <p:nvPr>
            <p:ph type="title"/>
          </p:nvPr>
        </p:nvSpPr>
        <p:spPr>
          <a:xfrm>
            <a:off x="257175" y="342901"/>
            <a:ext cx="8629650" cy="1046162"/>
          </a:xfrm>
        </p:spPr>
        <p:txBody>
          <a:bodyPr/>
          <a:lstStyle/>
          <a:p>
            <a:r>
              <a:rPr lang="en-US"/>
              <a:t>Click to edit Master title style</a:t>
            </a:r>
            <a:endParaRPr lang="en-US" dirty="0"/>
          </a:p>
        </p:txBody>
      </p:sp>
      <p:sp>
        <p:nvSpPr>
          <p:cNvPr id="4" name="Text Placeholder 7">
            <a:extLst>
              <a:ext uri="{FF2B5EF4-FFF2-40B4-BE49-F238E27FC236}">
                <a16:creationId xmlns:a16="http://schemas.microsoft.com/office/drawing/2014/main" id="{049E4D6A-D9F1-AE51-C21E-C8D0AEC7468F}"/>
              </a:ext>
            </a:extLst>
          </p:cNvPr>
          <p:cNvSpPr>
            <a:spLocks noGrp="1"/>
          </p:cNvSpPr>
          <p:nvPr>
            <p:ph type="body" sz="quarter" idx="13"/>
          </p:nvPr>
        </p:nvSpPr>
        <p:spPr>
          <a:xfrm>
            <a:off x="257175" y="1509713"/>
            <a:ext cx="8629650" cy="770746"/>
          </a:xfrm>
        </p:spPr>
        <p:txBody>
          <a:bodyPr>
            <a:normAutofit/>
          </a:bodyPr>
          <a:lstStyle>
            <a:lvl1pPr marL="0" indent="0">
              <a:lnSpc>
                <a:spcPct val="100000"/>
              </a:lnSpc>
              <a:spcBef>
                <a:spcPts val="0"/>
              </a:spcBef>
              <a:buNone/>
              <a:defRPr sz="1500" b="1"/>
            </a:lvl1pPr>
            <a:lvl2pPr marL="171450" indent="0">
              <a:buNone/>
              <a:defRPr/>
            </a:lvl2pPr>
            <a:lvl3pPr marL="371475" indent="0">
              <a:buNone/>
              <a:defRPr/>
            </a:lvl3pPr>
            <a:lvl4pPr marL="501254" indent="0">
              <a:buNone/>
              <a:defRPr/>
            </a:lvl4pPr>
            <a:lvl5pPr marL="641747" indent="0">
              <a:buNone/>
              <a:defRPr/>
            </a:lvl5pPr>
          </a:lstStyle>
          <a:p>
            <a:pPr lvl="0"/>
            <a:r>
              <a:rPr lang="en-US"/>
              <a:t>Click to edit Master text styles</a:t>
            </a:r>
          </a:p>
        </p:txBody>
      </p:sp>
    </p:spTree>
    <p:extLst>
      <p:ext uri="{BB962C8B-B14F-4D97-AF65-F5344CB8AC3E}">
        <p14:creationId xmlns:p14="http://schemas.microsoft.com/office/powerpoint/2010/main" val="339456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1 logo">
    <p:bg>
      <p:bgPr>
        <a:gradFill flip="none" rotWithShape="1">
          <a:gsLst>
            <a:gs pos="0">
              <a:schemeClr val="accent1"/>
            </a:gs>
            <a:gs pos="100000">
              <a:schemeClr val="accent2"/>
            </a:gs>
          </a:gsLst>
          <a:lin ang="5400000" scaled="1"/>
          <a:tileRect/>
        </a:grad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A04F9B20-38C1-C565-58FE-E7F958B4FE62}"/>
              </a:ext>
              <a:ext uri="{C183D7F6-B498-43B3-948B-1728B52AA6E4}">
                <adec:decorative xmlns:adec="http://schemas.microsoft.com/office/drawing/2017/decorative" val="1"/>
              </a:ext>
            </a:extLst>
          </p:cNvPr>
          <p:cNvSpPr/>
          <p:nvPr/>
        </p:nvSpPr>
        <p:spPr>
          <a:xfrm flipH="1" flipV="1">
            <a:off x="4644213" y="2940770"/>
            <a:ext cx="4787086" cy="3917230"/>
          </a:xfrm>
          <a:custGeom>
            <a:avLst/>
            <a:gdLst>
              <a:gd name="connsiteX0" fmla="*/ 360394 w 6382781"/>
              <a:gd name="connsiteY0" fmla="*/ 117165 h 3917230"/>
              <a:gd name="connsiteX1" fmla="*/ 360394 w 6382781"/>
              <a:gd name="connsiteY1" fmla="*/ 37796 h 3917230"/>
              <a:gd name="connsiteX2" fmla="*/ 417811 w 6382781"/>
              <a:gd name="connsiteY2" fmla="*/ 0 h 3917230"/>
              <a:gd name="connsiteX3" fmla="*/ 534224 w 6382781"/>
              <a:gd name="connsiteY3" fmla="*/ 0 h 3917230"/>
              <a:gd name="connsiteX4" fmla="*/ 457399 w 6382781"/>
              <a:gd name="connsiteY4" fmla="*/ 53795 h 3917230"/>
              <a:gd name="connsiteX5" fmla="*/ 360394 w 6382781"/>
              <a:gd name="connsiteY5" fmla="*/ 246694 h 3917230"/>
              <a:gd name="connsiteX6" fmla="*/ 360394 w 6382781"/>
              <a:gd name="connsiteY6" fmla="*/ 169680 h 3917230"/>
              <a:gd name="connsiteX7" fmla="*/ 568017 w 6382781"/>
              <a:gd name="connsiteY7" fmla="*/ 31854 h 3917230"/>
              <a:gd name="connsiteX8" fmla="*/ 568101 w 6382781"/>
              <a:gd name="connsiteY8" fmla="*/ 31854 h 3917230"/>
              <a:gd name="connsiteX9" fmla="*/ 613220 w 6382781"/>
              <a:gd name="connsiteY9" fmla="*/ 0 h 3917230"/>
              <a:gd name="connsiteX10" fmla="*/ 726977 w 6382781"/>
              <a:gd name="connsiteY10" fmla="*/ 0 h 3917230"/>
              <a:gd name="connsiteX11" fmla="*/ 604780 w 6382781"/>
              <a:gd name="connsiteY11" fmla="*/ 85699 h 3917230"/>
              <a:gd name="connsiteX12" fmla="*/ 360394 w 6382781"/>
              <a:gd name="connsiteY12" fmla="*/ 376822 h 3917230"/>
              <a:gd name="connsiteX13" fmla="*/ 360394 w 6382781"/>
              <a:gd name="connsiteY13" fmla="*/ 300332 h 3917230"/>
              <a:gd name="connsiteX14" fmla="*/ 422443 w 6382781"/>
              <a:gd name="connsiteY14" fmla="*/ 261285 h 3917230"/>
              <a:gd name="connsiteX15" fmla="*/ 715985 w 6382781"/>
              <a:gd name="connsiteY15" fmla="*/ 65099 h 3917230"/>
              <a:gd name="connsiteX16" fmla="*/ 807188 w 6382781"/>
              <a:gd name="connsiteY16" fmla="*/ 0 h 3917230"/>
              <a:gd name="connsiteX17" fmla="*/ 918386 w 6382781"/>
              <a:gd name="connsiteY17" fmla="*/ 0 h 3917230"/>
              <a:gd name="connsiteX18" fmla="*/ 752077 w 6382781"/>
              <a:gd name="connsiteY18" fmla="*/ 117603 h 3917230"/>
              <a:gd name="connsiteX19" fmla="*/ 379330 w 6382781"/>
              <a:gd name="connsiteY19" fmla="*/ 365126 h 3917230"/>
              <a:gd name="connsiteX20" fmla="*/ 360394 w 6382781"/>
              <a:gd name="connsiteY20" fmla="*/ 502798 h 3917230"/>
              <a:gd name="connsiteX21" fmla="*/ 360394 w 6382781"/>
              <a:gd name="connsiteY21" fmla="*/ 429463 h 3917230"/>
              <a:gd name="connsiteX22" fmla="*/ 565262 w 6382781"/>
              <a:gd name="connsiteY22" fmla="*/ 299608 h 3917230"/>
              <a:gd name="connsiteX23" fmla="*/ 863953 w 6382781"/>
              <a:gd name="connsiteY23" fmla="*/ 98427 h 3917230"/>
              <a:gd name="connsiteX24" fmla="*/ 863868 w 6382781"/>
              <a:gd name="connsiteY24" fmla="*/ 98511 h 3917230"/>
              <a:gd name="connsiteX25" fmla="*/ 1000803 w 6382781"/>
              <a:gd name="connsiteY25" fmla="*/ 0 h 3917230"/>
              <a:gd name="connsiteX26" fmla="*/ 1109260 w 6382781"/>
              <a:gd name="connsiteY26" fmla="*/ 0 h 3917230"/>
              <a:gd name="connsiteX27" fmla="*/ 899290 w 6382781"/>
              <a:gd name="connsiteY27" fmla="*/ 149676 h 3917230"/>
              <a:gd name="connsiteX28" fmla="*/ 520526 w 6382781"/>
              <a:gd name="connsiteY28" fmla="*/ 403168 h 3917230"/>
              <a:gd name="connsiteX29" fmla="*/ 360394 w 6382781"/>
              <a:gd name="connsiteY29" fmla="*/ 629941 h 3917230"/>
              <a:gd name="connsiteX30" fmla="*/ 360394 w 6382781"/>
              <a:gd name="connsiteY30" fmla="*/ 554895 h 3917230"/>
              <a:gd name="connsiteX31" fmla="*/ 579888 w 6382781"/>
              <a:gd name="connsiteY31" fmla="*/ 420768 h 3917230"/>
              <a:gd name="connsiteX32" fmla="*/ 1015802 w 6382781"/>
              <a:gd name="connsiteY32" fmla="*/ 128799 h 3917230"/>
              <a:gd name="connsiteX33" fmla="*/ 1193597 w 6382781"/>
              <a:gd name="connsiteY33" fmla="*/ 0 h 3917230"/>
              <a:gd name="connsiteX34" fmla="*/ 1299426 w 6382781"/>
              <a:gd name="connsiteY34" fmla="*/ 0 h 3917230"/>
              <a:gd name="connsiteX35" fmla="*/ 1046671 w 6382781"/>
              <a:gd name="connsiteY35" fmla="*/ 181580 h 3917230"/>
              <a:gd name="connsiteX36" fmla="*/ 661915 w 6382781"/>
              <a:gd name="connsiteY36" fmla="*/ 441019 h 3917230"/>
              <a:gd name="connsiteX37" fmla="*/ 360394 w 6382781"/>
              <a:gd name="connsiteY37" fmla="*/ 756266 h 3917230"/>
              <a:gd name="connsiteX38" fmla="*/ 360394 w 6382781"/>
              <a:gd name="connsiteY38" fmla="*/ 685811 h 3917230"/>
              <a:gd name="connsiteX39" fmla="*/ 730057 w 6382781"/>
              <a:gd name="connsiteY39" fmla="*/ 455715 h 3917230"/>
              <a:gd name="connsiteX40" fmla="*/ 1159886 w 6382781"/>
              <a:gd name="connsiteY40" fmla="*/ 164999 h 3917230"/>
              <a:gd name="connsiteX41" fmla="*/ 1386099 w 6382781"/>
              <a:gd name="connsiteY41" fmla="*/ 0 h 3917230"/>
              <a:gd name="connsiteX42" fmla="*/ 1488928 w 6382781"/>
              <a:gd name="connsiteY42" fmla="*/ 0 h 3917230"/>
              <a:gd name="connsiteX43" fmla="*/ 1193969 w 6382781"/>
              <a:gd name="connsiteY43" fmla="*/ 213485 h 3917230"/>
              <a:gd name="connsiteX44" fmla="*/ 605839 w 6382781"/>
              <a:gd name="connsiteY44" fmla="*/ 605791 h 3917230"/>
              <a:gd name="connsiteX45" fmla="*/ 360394 w 6382781"/>
              <a:gd name="connsiteY45" fmla="*/ 880444 h 3917230"/>
              <a:gd name="connsiteX46" fmla="*/ 360394 w 6382781"/>
              <a:gd name="connsiteY46" fmla="*/ 812134 h 3917230"/>
              <a:gd name="connsiteX47" fmla="*/ 427291 w 6382781"/>
              <a:gd name="connsiteY47" fmla="*/ 773765 h 3917230"/>
              <a:gd name="connsiteX48" fmla="*/ 1307853 w 6382781"/>
              <a:gd name="connsiteY48" fmla="*/ 198328 h 3917230"/>
              <a:gd name="connsiteX49" fmla="*/ 1307853 w 6382781"/>
              <a:gd name="connsiteY49" fmla="*/ 198411 h 3917230"/>
              <a:gd name="connsiteX50" fmla="*/ 1577988 w 6382781"/>
              <a:gd name="connsiteY50" fmla="*/ 0 h 3917230"/>
              <a:gd name="connsiteX51" fmla="*/ 1675437 w 6382781"/>
              <a:gd name="connsiteY51" fmla="*/ 0 h 3917230"/>
              <a:gd name="connsiteX52" fmla="*/ 1341265 w 6382781"/>
              <a:gd name="connsiteY52" fmla="*/ 245473 h 3917230"/>
              <a:gd name="connsiteX53" fmla="*/ 440814 w 6382781"/>
              <a:gd name="connsiteY53" fmla="*/ 833676 h 3917230"/>
              <a:gd name="connsiteX54" fmla="*/ 360394 w 6382781"/>
              <a:gd name="connsiteY54" fmla="*/ 1003575 h 3917230"/>
              <a:gd name="connsiteX55" fmla="*/ 360394 w 6382781"/>
              <a:gd name="connsiteY55" fmla="*/ 940501 h 3917230"/>
              <a:gd name="connsiteX56" fmla="*/ 438435 w 6382781"/>
              <a:gd name="connsiteY56" fmla="*/ 895757 h 3917230"/>
              <a:gd name="connsiteX57" fmla="*/ 1455820 w 6382781"/>
              <a:gd name="connsiteY57" fmla="*/ 231655 h 3917230"/>
              <a:gd name="connsiteX58" fmla="*/ 1455736 w 6382781"/>
              <a:gd name="connsiteY58" fmla="*/ 231572 h 3917230"/>
              <a:gd name="connsiteX59" fmla="*/ 1768880 w 6382781"/>
              <a:gd name="connsiteY59" fmla="*/ 0 h 3917230"/>
              <a:gd name="connsiteX60" fmla="*/ 1863528 w 6382781"/>
              <a:gd name="connsiteY60" fmla="*/ 0 h 3917230"/>
              <a:gd name="connsiteX61" fmla="*/ 1488479 w 6382781"/>
              <a:gd name="connsiteY61" fmla="*/ 277377 h 3917230"/>
              <a:gd name="connsiteX62" fmla="*/ 574315 w 6382781"/>
              <a:gd name="connsiteY62" fmla="*/ 878440 h 3917230"/>
              <a:gd name="connsiteX63" fmla="*/ 360394 w 6382781"/>
              <a:gd name="connsiteY63" fmla="*/ 1126337 h 3917230"/>
              <a:gd name="connsiteX64" fmla="*/ 360394 w 6382781"/>
              <a:gd name="connsiteY64" fmla="*/ 1064705 h 3917230"/>
              <a:gd name="connsiteX65" fmla="*/ 569877 w 6382781"/>
              <a:gd name="connsiteY65" fmla="*/ 943965 h 3917230"/>
              <a:gd name="connsiteX66" fmla="*/ 1603787 w 6382781"/>
              <a:gd name="connsiteY66" fmla="*/ 264901 h 3917230"/>
              <a:gd name="connsiteX67" fmla="*/ 1603787 w 6382781"/>
              <a:gd name="connsiteY67" fmla="*/ 264817 h 3917230"/>
              <a:gd name="connsiteX68" fmla="*/ 1959499 w 6382781"/>
              <a:gd name="connsiteY68" fmla="*/ 0 h 3917230"/>
              <a:gd name="connsiteX69" fmla="*/ 2049558 w 6382781"/>
              <a:gd name="connsiteY69" fmla="*/ 0 h 3917230"/>
              <a:gd name="connsiteX70" fmla="*/ 2025711 w 6382781"/>
              <a:gd name="connsiteY70" fmla="*/ 18981 h 3917230"/>
              <a:gd name="connsiteX71" fmla="*/ 1635776 w 6382781"/>
              <a:gd name="connsiteY71" fmla="*/ 309282 h 3917230"/>
              <a:gd name="connsiteX72" fmla="*/ 392040 w 6382781"/>
              <a:gd name="connsiteY72" fmla="*/ 1109030 h 3917230"/>
              <a:gd name="connsiteX73" fmla="*/ 360394 w 6382781"/>
              <a:gd name="connsiteY73" fmla="*/ 1245977 h 3917230"/>
              <a:gd name="connsiteX74" fmla="*/ 360394 w 6382781"/>
              <a:gd name="connsiteY74" fmla="*/ 1189723 h 3917230"/>
              <a:gd name="connsiteX75" fmla="*/ 701414 w 6382781"/>
              <a:gd name="connsiteY75" fmla="*/ 992185 h 3917230"/>
              <a:gd name="connsiteX76" fmla="*/ 1751838 w 6382781"/>
              <a:gd name="connsiteY76" fmla="*/ 298228 h 3917230"/>
              <a:gd name="connsiteX77" fmla="*/ 1751922 w 6382781"/>
              <a:gd name="connsiteY77" fmla="*/ 298145 h 3917230"/>
              <a:gd name="connsiteX78" fmla="*/ 2141196 w 6382781"/>
              <a:gd name="connsiteY78" fmla="*/ 6488 h 3917230"/>
              <a:gd name="connsiteX79" fmla="*/ 2149299 w 6382781"/>
              <a:gd name="connsiteY79" fmla="*/ 0 h 3917230"/>
              <a:gd name="connsiteX80" fmla="*/ 2234483 w 6382781"/>
              <a:gd name="connsiteY80" fmla="*/ 0 h 3917230"/>
              <a:gd name="connsiteX81" fmla="*/ 2173859 w 6382781"/>
              <a:gd name="connsiteY81" fmla="*/ 48549 h 3917230"/>
              <a:gd name="connsiteX82" fmla="*/ 1783073 w 6382781"/>
              <a:gd name="connsiteY82" fmla="*/ 341354 h 3917230"/>
              <a:gd name="connsiteX83" fmla="*/ 520860 w 6382781"/>
              <a:gd name="connsiteY83" fmla="*/ 1157776 h 3917230"/>
              <a:gd name="connsiteX84" fmla="*/ 360394 w 6382781"/>
              <a:gd name="connsiteY84" fmla="*/ 1366304 h 3917230"/>
              <a:gd name="connsiteX85" fmla="*/ 360394 w 6382781"/>
              <a:gd name="connsiteY85" fmla="*/ 1310303 h 3917230"/>
              <a:gd name="connsiteX86" fmla="*/ 470913 w 6382781"/>
              <a:gd name="connsiteY86" fmla="*/ 1251123 h 3917230"/>
              <a:gd name="connsiteX87" fmla="*/ 1899806 w 6382781"/>
              <a:gd name="connsiteY87" fmla="*/ 331473 h 3917230"/>
              <a:gd name="connsiteX88" fmla="*/ 2289938 w 6382781"/>
              <a:gd name="connsiteY88" fmla="*/ 37353 h 3917230"/>
              <a:gd name="connsiteX89" fmla="*/ 2336312 w 6382781"/>
              <a:gd name="connsiteY89" fmla="*/ 0 h 3917230"/>
              <a:gd name="connsiteX90" fmla="*/ 2418943 w 6382781"/>
              <a:gd name="connsiteY90" fmla="*/ 0 h 3917230"/>
              <a:gd name="connsiteX91" fmla="*/ 2321876 w 6382781"/>
              <a:gd name="connsiteY91" fmla="*/ 78195 h 3917230"/>
              <a:gd name="connsiteX92" fmla="*/ 1930287 w 6382781"/>
              <a:gd name="connsiteY92" fmla="*/ 373427 h 3917230"/>
              <a:gd name="connsiteX93" fmla="*/ 649569 w 6382781"/>
              <a:gd name="connsiteY93" fmla="*/ 1206569 h 3917230"/>
              <a:gd name="connsiteX94" fmla="*/ 360394 w 6382781"/>
              <a:gd name="connsiteY94" fmla="*/ 1487265 h 3917230"/>
              <a:gd name="connsiteX95" fmla="*/ 360394 w 6382781"/>
              <a:gd name="connsiteY95" fmla="*/ 1430759 h 3917230"/>
              <a:gd name="connsiteX96" fmla="*/ 596683 w 6382781"/>
              <a:gd name="connsiteY96" fmla="*/ 1303697 h 3917230"/>
              <a:gd name="connsiteX97" fmla="*/ 2047857 w 6382781"/>
              <a:gd name="connsiteY97" fmla="*/ 364718 h 3917230"/>
              <a:gd name="connsiteX98" fmla="*/ 2047941 w 6382781"/>
              <a:gd name="connsiteY98" fmla="*/ 364801 h 3917230"/>
              <a:gd name="connsiteX99" fmla="*/ 2438913 w 6382781"/>
              <a:gd name="connsiteY99" fmla="*/ 68249 h 3917230"/>
              <a:gd name="connsiteX100" fmla="*/ 2523152 w 6382781"/>
              <a:gd name="connsiteY100" fmla="*/ 0 h 3917230"/>
              <a:gd name="connsiteX101" fmla="*/ 2603200 w 6382781"/>
              <a:gd name="connsiteY101" fmla="*/ 0 h 3917230"/>
              <a:gd name="connsiteX102" fmla="*/ 2512270 w 6382781"/>
              <a:gd name="connsiteY102" fmla="*/ 74455 h 3917230"/>
              <a:gd name="connsiteX103" fmla="*/ 2077668 w 6382781"/>
              <a:gd name="connsiteY103" fmla="*/ 405331 h 3917230"/>
              <a:gd name="connsiteX104" fmla="*/ 778509 w 6382781"/>
              <a:gd name="connsiteY104" fmla="*/ 1255210 h 3917230"/>
              <a:gd name="connsiteX105" fmla="*/ 360394 w 6382781"/>
              <a:gd name="connsiteY105" fmla="*/ 1604227 h 3917230"/>
              <a:gd name="connsiteX106" fmla="*/ 360394 w 6382781"/>
              <a:gd name="connsiteY106" fmla="*/ 1551866 h 3917230"/>
              <a:gd name="connsiteX107" fmla="*/ 722490 w 6382781"/>
              <a:gd name="connsiteY107" fmla="*/ 1356355 h 3917230"/>
              <a:gd name="connsiteX108" fmla="*/ 2195908 w 6382781"/>
              <a:gd name="connsiteY108" fmla="*/ 398046 h 3917230"/>
              <a:gd name="connsiteX109" fmla="*/ 2587674 w 6382781"/>
              <a:gd name="connsiteY109" fmla="*/ 99140 h 3917230"/>
              <a:gd name="connsiteX110" fmla="*/ 2709350 w 6382781"/>
              <a:gd name="connsiteY110" fmla="*/ 0 h 3917230"/>
              <a:gd name="connsiteX111" fmla="*/ 2786426 w 6382781"/>
              <a:gd name="connsiteY111" fmla="*/ 0 h 3917230"/>
              <a:gd name="connsiteX112" fmla="*/ 2660316 w 6382781"/>
              <a:gd name="connsiteY112" fmla="*/ 103847 h 3917230"/>
              <a:gd name="connsiteX113" fmla="*/ 2224882 w 6382781"/>
              <a:gd name="connsiteY113" fmla="*/ 437320 h 3917230"/>
              <a:gd name="connsiteX114" fmla="*/ 454782 w 6382781"/>
              <a:gd name="connsiteY114" fmla="*/ 1556127 h 3917230"/>
              <a:gd name="connsiteX115" fmla="*/ 360394 w 6382781"/>
              <a:gd name="connsiteY115" fmla="*/ 1722642 h 3917230"/>
              <a:gd name="connsiteX116" fmla="*/ 360394 w 6382781"/>
              <a:gd name="connsiteY116" fmla="*/ 1673448 h 3917230"/>
              <a:gd name="connsiteX117" fmla="*/ 848311 w 6382781"/>
              <a:gd name="connsiteY117" fmla="*/ 1408937 h 3917230"/>
              <a:gd name="connsiteX118" fmla="*/ 2343874 w 6382781"/>
              <a:gd name="connsiteY118" fmla="*/ 431291 h 3917230"/>
              <a:gd name="connsiteX119" fmla="*/ 2343792 w 6382781"/>
              <a:gd name="connsiteY119" fmla="*/ 431291 h 3917230"/>
              <a:gd name="connsiteX120" fmla="*/ 2778597 w 6382781"/>
              <a:gd name="connsiteY120" fmla="*/ 96422 h 3917230"/>
              <a:gd name="connsiteX121" fmla="*/ 2895067 w 6382781"/>
              <a:gd name="connsiteY121" fmla="*/ 0 h 3917230"/>
              <a:gd name="connsiteX122" fmla="*/ 2972600 w 6382781"/>
              <a:gd name="connsiteY122" fmla="*/ 0 h 3917230"/>
              <a:gd name="connsiteX123" fmla="*/ 2694045 w 6382781"/>
              <a:gd name="connsiteY123" fmla="*/ 223948 h 3917230"/>
              <a:gd name="connsiteX124" fmla="*/ 2372012 w 6382781"/>
              <a:gd name="connsiteY124" fmla="*/ 469308 h 3917230"/>
              <a:gd name="connsiteX125" fmla="*/ 403055 w 6382781"/>
              <a:gd name="connsiteY125" fmla="*/ 1701194 h 3917230"/>
              <a:gd name="connsiteX126" fmla="*/ 360394 w 6382781"/>
              <a:gd name="connsiteY126" fmla="*/ 1838433 h 3917230"/>
              <a:gd name="connsiteX127" fmla="*/ 360394 w 6382781"/>
              <a:gd name="connsiteY127" fmla="*/ 1790417 h 3917230"/>
              <a:gd name="connsiteX128" fmla="*/ 454563 w 6382781"/>
              <a:gd name="connsiteY128" fmla="*/ 1744263 h 3917230"/>
              <a:gd name="connsiteX129" fmla="*/ 2491926 w 6382781"/>
              <a:gd name="connsiteY129" fmla="*/ 464535 h 3917230"/>
              <a:gd name="connsiteX130" fmla="*/ 2491926 w 6382781"/>
              <a:gd name="connsiteY130" fmla="*/ 464451 h 3917230"/>
              <a:gd name="connsiteX131" fmla="*/ 2927552 w 6382781"/>
              <a:gd name="connsiteY131" fmla="*/ 127082 h 3917230"/>
              <a:gd name="connsiteX132" fmla="*/ 3080234 w 6382781"/>
              <a:gd name="connsiteY132" fmla="*/ 0 h 3917230"/>
              <a:gd name="connsiteX133" fmla="*/ 3156344 w 6382781"/>
              <a:gd name="connsiteY133" fmla="*/ 0 h 3917230"/>
              <a:gd name="connsiteX134" fmla="*/ 2844417 w 6382781"/>
              <a:gd name="connsiteY134" fmla="*/ 252239 h 3917230"/>
              <a:gd name="connsiteX135" fmla="*/ 2519393 w 6382781"/>
              <a:gd name="connsiteY135" fmla="*/ 501297 h 3917230"/>
              <a:gd name="connsiteX136" fmla="*/ 522760 w 6382781"/>
              <a:gd name="connsiteY136" fmla="*/ 1756489 h 3917230"/>
              <a:gd name="connsiteX137" fmla="*/ 360394 w 6382781"/>
              <a:gd name="connsiteY137" fmla="*/ 1954541 h 3917230"/>
              <a:gd name="connsiteX138" fmla="*/ 360394 w 6382781"/>
              <a:gd name="connsiteY138" fmla="*/ 1908956 h 3917230"/>
              <a:gd name="connsiteX139" fmla="*/ 550995 w 6382781"/>
              <a:gd name="connsiteY139" fmla="*/ 1813475 h 3917230"/>
              <a:gd name="connsiteX140" fmla="*/ 2639977 w 6382781"/>
              <a:gd name="connsiteY140" fmla="*/ 497779 h 3917230"/>
              <a:gd name="connsiteX141" fmla="*/ 2639977 w 6382781"/>
              <a:gd name="connsiteY141" fmla="*/ 497863 h 3917230"/>
              <a:gd name="connsiteX142" fmla="*/ 3076373 w 6382781"/>
              <a:gd name="connsiteY142" fmla="*/ 158044 h 3917230"/>
              <a:gd name="connsiteX143" fmla="*/ 3265250 w 6382781"/>
              <a:gd name="connsiteY143" fmla="*/ 0 h 3917230"/>
              <a:gd name="connsiteX144" fmla="*/ 3338402 w 6382781"/>
              <a:gd name="connsiteY144" fmla="*/ 0 h 3917230"/>
              <a:gd name="connsiteX145" fmla="*/ 3316074 w 6382781"/>
              <a:gd name="connsiteY145" fmla="*/ 19150 h 3917230"/>
              <a:gd name="connsiteX146" fmla="*/ 2666606 w 6382781"/>
              <a:gd name="connsiteY146" fmla="*/ 533285 h 3917230"/>
              <a:gd name="connsiteX147" fmla="*/ 642408 w 6382781"/>
              <a:gd name="connsiteY147" fmla="*/ 1811679 h 3917230"/>
              <a:gd name="connsiteX148" fmla="*/ 360394 w 6382781"/>
              <a:gd name="connsiteY148" fmla="*/ 2067329 h 3917230"/>
              <a:gd name="connsiteX149" fmla="*/ 360394 w 6382781"/>
              <a:gd name="connsiteY149" fmla="*/ 2025263 h 3917230"/>
              <a:gd name="connsiteX150" fmla="*/ 487674 w 6382781"/>
              <a:gd name="connsiteY150" fmla="*/ 1963775 h 3917230"/>
              <a:gd name="connsiteX151" fmla="*/ 2787944 w 6382781"/>
              <a:gd name="connsiteY151" fmla="*/ 531108 h 3917230"/>
              <a:gd name="connsiteX152" fmla="*/ 3441600 w 6382781"/>
              <a:gd name="connsiteY152" fmla="*/ 10839 h 3917230"/>
              <a:gd name="connsiteX153" fmla="*/ 3454167 w 6382781"/>
              <a:gd name="connsiteY153" fmla="*/ 0 h 3917230"/>
              <a:gd name="connsiteX154" fmla="*/ 3519660 w 6382781"/>
              <a:gd name="connsiteY154" fmla="*/ 0 h 3917230"/>
              <a:gd name="connsiteX155" fmla="*/ 3469119 w 6382781"/>
              <a:gd name="connsiteY155" fmla="*/ 43590 h 3917230"/>
              <a:gd name="connsiteX156" fmla="*/ 2813736 w 6382781"/>
              <a:gd name="connsiteY156" fmla="*/ 565274 h 3917230"/>
              <a:gd name="connsiteX157" fmla="*/ 457410 w 6382781"/>
              <a:gd name="connsiteY157" fmla="*/ 2021791 h 3917230"/>
              <a:gd name="connsiteX158" fmla="*/ 360394 w 6382781"/>
              <a:gd name="connsiteY158" fmla="*/ 2181503 h 3917230"/>
              <a:gd name="connsiteX159" fmla="*/ 360394 w 6382781"/>
              <a:gd name="connsiteY159" fmla="*/ 2141056 h 3917230"/>
              <a:gd name="connsiteX160" fmla="*/ 602617 w 6382781"/>
              <a:gd name="connsiteY160" fmla="*/ 2023690 h 3917230"/>
              <a:gd name="connsiteX161" fmla="*/ 2935994 w 6382781"/>
              <a:gd name="connsiteY161" fmla="*/ 564352 h 3917230"/>
              <a:gd name="connsiteX162" fmla="*/ 2936079 w 6382781"/>
              <a:gd name="connsiteY162" fmla="*/ 564352 h 3917230"/>
              <a:gd name="connsiteX163" fmla="*/ 3356683 w 6382781"/>
              <a:gd name="connsiteY163" fmla="*/ 234447 h 3917230"/>
              <a:gd name="connsiteX164" fmla="*/ 3636308 w 6382781"/>
              <a:gd name="connsiteY164" fmla="*/ 0 h 3917230"/>
              <a:gd name="connsiteX165" fmla="*/ 3700856 w 6382781"/>
              <a:gd name="connsiteY165" fmla="*/ 0 h 3917230"/>
              <a:gd name="connsiteX166" fmla="*/ 3622426 w 6382781"/>
              <a:gd name="connsiteY166" fmla="*/ 68017 h 3917230"/>
              <a:gd name="connsiteX167" fmla="*/ 2961033 w 6382781"/>
              <a:gd name="connsiteY167" fmla="*/ 597261 h 3917230"/>
              <a:gd name="connsiteX168" fmla="*/ 448506 w 6382781"/>
              <a:gd name="connsiteY168" fmla="*/ 2140541 h 3917230"/>
              <a:gd name="connsiteX169" fmla="*/ 360394 w 6382781"/>
              <a:gd name="connsiteY169" fmla="*/ 2293642 h 3917230"/>
              <a:gd name="connsiteX170" fmla="*/ 360394 w 6382781"/>
              <a:gd name="connsiteY170" fmla="*/ 2256900 h 3917230"/>
              <a:gd name="connsiteX171" fmla="*/ 367035 w 6382781"/>
              <a:gd name="connsiteY171" fmla="*/ 2253965 h 3917230"/>
              <a:gd name="connsiteX172" fmla="*/ 3084045 w 6382781"/>
              <a:gd name="connsiteY172" fmla="*/ 597596 h 3917230"/>
              <a:gd name="connsiteX173" fmla="*/ 3084130 w 6382781"/>
              <a:gd name="connsiteY173" fmla="*/ 597680 h 3917230"/>
              <a:gd name="connsiteX174" fmla="*/ 3505367 w 6382781"/>
              <a:gd name="connsiteY174" fmla="*/ 265624 h 3917230"/>
              <a:gd name="connsiteX175" fmla="*/ 3820617 w 6382781"/>
              <a:gd name="connsiteY175" fmla="*/ 0 h 3917230"/>
              <a:gd name="connsiteX176" fmla="*/ 3880185 w 6382781"/>
              <a:gd name="connsiteY176" fmla="*/ 0 h 3917230"/>
              <a:gd name="connsiteX177" fmla="*/ 3581439 w 6382781"/>
              <a:gd name="connsiteY177" fmla="*/ 254755 h 3917230"/>
              <a:gd name="connsiteX178" fmla="*/ 3108247 w 6382781"/>
              <a:gd name="connsiteY178" fmla="*/ 629334 h 3917230"/>
              <a:gd name="connsiteX179" fmla="*/ 561986 w 6382781"/>
              <a:gd name="connsiteY179" fmla="*/ 2199636 h 3917230"/>
              <a:gd name="connsiteX180" fmla="*/ 360394 w 6382781"/>
              <a:gd name="connsiteY180" fmla="*/ 2406145 h 3917230"/>
              <a:gd name="connsiteX181" fmla="*/ 360394 w 6382781"/>
              <a:gd name="connsiteY181" fmla="*/ 2368441 h 3917230"/>
              <a:gd name="connsiteX182" fmla="*/ 476787 w 6382781"/>
              <a:gd name="connsiteY182" fmla="*/ 2316877 h 3917230"/>
              <a:gd name="connsiteX183" fmla="*/ 3232096 w 6382781"/>
              <a:gd name="connsiteY183" fmla="*/ 630840 h 3917230"/>
              <a:gd name="connsiteX184" fmla="*/ 3232096 w 6382781"/>
              <a:gd name="connsiteY184" fmla="*/ 630757 h 3917230"/>
              <a:gd name="connsiteX185" fmla="*/ 3653939 w 6382781"/>
              <a:gd name="connsiteY185" fmla="*/ 296605 h 3917230"/>
              <a:gd name="connsiteX186" fmla="*/ 4004267 w 6382781"/>
              <a:gd name="connsiteY186" fmla="*/ 0 h 3917230"/>
              <a:gd name="connsiteX187" fmla="*/ 4061167 w 6382781"/>
              <a:gd name="connsiteY187" fmla="*/ 0 h 3917230"/>
              <a:gd name="connsiteX188" fmla="*/ 3729280 w 6382781"/>
              <a:gd name="connsiteY188" fmla="*/ 284393 h 3917230"/>
              <a:gd name="connsiteX189" fmla="*/ 3255460 w 6382781"/>
              <a:gd name="connsiteY189" fmla="*/ 661322 h 3917230"/>
              <a:gd name="connsiteX190" fmla="*/ 675583 w 6382781"/>
              <a:gd name="connsiteY190" fmla="*/ 2258730 h 3917230"/>
              <a:gd name="connsiteX191" fmla="*/ 360394 w 6382781"/>
              <a:gd name="connsiteY191" fmla="*/ 2517267 h 3917230"/>
              <a:gd name="connsiteX192" fmla="*/ 360394 w 6382781"/>
              <a:gd name="connsiteY192" fmla="*/ 2482893 h 3917230"/>
              <a:gd name="connsiteX193" fmla="*/ 686899 w 6382781"/>
              <a:gd name="connsiteY193" fmla="*/ 2332075 h 3917230"/>
              <a:gd name="connsiteX194" fmla="*/ 3380147 w 6382781"/>
              <a:gd name="connsiteY194" fmla="*/ 664086 h 3917230"/>
              <a:gd name="connsiteX195" fmla="*/ 4058208 w 6382781"/>
              <a:gd name="connsiteY195" fmla="*/ 113316 h 3917230"/>
              <a:gd name="connsiteX196" fmla="*/ 4186841 w 6382781"/>
              <a:gd name="connsiteY196" fmla="*/ 0 h 3917230"/>
              <a:gd name="connsiteX197" fmla="*/ 4242641 w 6382781"/>
              <a:gd name="connsiteY197" fmla="*/ 0 h 3917230"/>
              <a:gd name="connsiteX198" fmla="*/ 4082224 w 6382781"/>
              <a:gd name="connsiteY198" fmla="*/ 141314 h 3917230"/>
              <a:gd name="connsiteX199" fmla="*/ 3402673 w 6382781"/>
              <a:gd name="connsiteY199" fmla="*/ 693310 h 3917230"/>
              <a:gd name="connsiteX200" fmla="*/ 397565 w 6382781"/>
              <a:gd name="connsiteY200" fmla="*/ 2501394 h 3917230"/>
              <a:gd name="connsiteX201" fmla="*/ 360394 w 6382781"/>
              <a:gd name="connsiteY201" fmla="*/ 2625824 h 3917230"/>
              <a:gd name="connsiteX202" fmla="*/ 360394 w 6382781"/>
              <a:gd name="connsiteY202" fmla="*/ 2595483 h 3917230"/>
              <a:gd name="connsiteX203" fmla="*/ 393971 w 6382781"/>
              <a:gd name="connsiteY203" fmla="*/ 2581396 h 3917230"/>
              <a:gd name="connsiteX204" fmla="*/ 3528282 w 6382781"/>
              <a:gd name="connsiteY204" fmla="*/ 697330 h 3917230"/>
              <a:gd name="connsiteX205" fmla="*/ 4212509 w 6382781"/>
              <a:gd name="connsiteY205" fmla="*/ 138915 h 3917230"/>
              <a:gd name="connsiteX206" fmla="*/ 4369426 w 6382781"/>
              <a:gd name="connsiteY206" fmla="*/ 0 h 3917230"/>
              <a:gd name="connsiteX207" fmla="*/ 4422725 w 6382781"/>
              <a:gd name="connsiteY207" fmla="*/ 0 h 3917230"/>
              <a:gd name="connsiteX208" fmla="*/ 4235505 w 6382781"/>
              <a:gd name="connsiteY208" fmla="*/ 165743 h 3917230"/>
              <a:gd name="connsiteX209" fmla="*/ 3549803 w 6382781"/>
              <a:gd name="connsiteY209" fmla="*/ 725383 h 3917230"/>
              <a:gd name="connsiteX210" fmla="*/ 505693 w 6382781"/>
              <a:gd name="connsiteY210" fmla="*/ 2563624 h 3917230"/>
              <a:gd name="connsiteX211" fmla="*/ 360394 w 6382781"/>
              <a:gd name="connsiteY211" fmla="*/ 2735226 h 3917230"/>
              <a:gd name="connsiteX212" fmla="*/ 360394 w 6382781"/>
              <a:gd name="connsiteY212" fmla="*/ 2705574 h 3917230"/>
              <a:gd name="connsiteX213" fmla="*/ 656703 w 6382781"/>
              <a:gd name="connsiteY213" fmla="*/ 2575446 h 3917230"/>
              <a:gd name="connsiteX214" fmla="*/ 3676250 w 6382781"/>
              <a:gd name="connsiteY214" fmla="*/ 730574 h 3917230"/>
              <a:gd name="connsiteX215" fmla="*/ 4366725 w 6382781"/>
              <a:gd name="connsiteY215" fmla="*/ 164407 h 3917230"/>
              <a:gd name="connsiteX216" fmla="*/ 4551530 w 6382781"/>
              <a:gd name="connsiteY216" fmla="*/ 0 h 3917230"/>
              <a:gd name="connsiteX217" fmla="*/ 4602470 w 6382781"/>
              <a:gd name="connsiteY217" fmla="*/ 0 h 3917230"/>
              <a:gd name="connsiteX218" fmla="*/ 4388904 w 6382781"/>
              <a:gd name="connsiteY218" fmla="*/ 189993 h 3917230"/>
              <a:gd name="connsiteX219" fmla="*/ 3697016 w 6382781"/>
              <a:gd name="connsiteY219" fmla="*/ 757287 h 3917230"/>
              <a:gd name="connsiteX220" fmla="*/ 546403 w 6382781"/>
              <a:gd name="connsiteY220" fmla="*/ 2655959 h 3917230"/>
              <a:gd name="connsiteX221" fmla="*/ 360394 w 6382781"/>
              <a:gd name="connsiteY221" fmla="*/ 2843973 h 3917230"/>
              <a:gd name="connsiteX222" fmla="*/ 360394 w 6382781"/>
              <a:gd name="connsiteY222" fmla="*/ 2815872 h 3917230"/>
              <a:gd name="connsiteX223" fmla="*/ 540115 w 6382781"/>
              <a:gd name="connsiteY223" fmla="*/ 2740650 h 3917230"/>
              <a:gd name="connsiteX224" fmla="*/ 3824383 w 6382781"/>
              <a:gd name="connsiteY224" fmla="*/ 763819 h 3917230"/>
              <a:gd name="connsiteX225" fmla="*/ 3824300 w 6382781"/>
              <a:gd name="connsiteY225" fmla="*/ 763903 h 3917230"/>
              <a:gd name="connsiteX226" fmla="*/ 4298854 w 6382781"/>
              <a:gd name="connsiteY226" fmla="*/ 379822 h 3917230"/>
              <a:gd name="connsiteX227" fmla="*/ 4735293 w 6382781"/>
              <a:gd name="connsiteY227" fmla="*/ 0 h 3917230"/>
              <a:gd name="connsiteX228" fmla="*/ 4783110 w 6382781"/>
              <a:gd name="connsiteY228" fmla="*/ 0 h 3917230"/>
              <a:gd name="connsiteX229" fmla="*/ 4760815 w 6382781"/>
              <a:gd name="connsiteY229" fmla="*/ 20767 h 3917230"/>
              <a:gd name="connsiteX230" fmla="*/ 3844314 w 6382781"/>
              <a:gd name="connsiteY230" fmla="*/ 789443 h 3917230"/>
              <a:gd name="connsiteX231" fmla="*/ 653735 w 6382781"/>
              <a:gd name="connsiteY231" fmla="*/ 2718678 h 3917230"/>
              <a:gd name="connsiteX232" fmla="*/ 360394 w 6382781"/>
              <a:gd name="connsiteY232" fmla="*/ 2952752 h 3917230"/>
              <a:gd name="connsiteX233" fmla="*/ 360394 w 6382781"/>
              <a:gd name="connsiteY233" fmla="*/ 2925566 h 3917230"/>
              <a:gd name="connsiteX234" fmla="*/ 647267 w 6382781"/>
              <a:gd name="connsiteY234" fmla="*/ 2805209 h 3917230"/>
              <a:gd name="connsiteX235" fmla="*/ 3972435 w 6382781"/>
              <a:gd name="connsiteY235" fmla="*/ 797063 h 3917230"/>
              <a:gd name="connsiteX236" fmla="*/ 3972519 w 6382781"/>
              <a:gd name="connsiteY236" fmla="*/ 796979 h 3917230"/>
              <a:gd name="connsiteX237" fmla="*/ 4888455 w 6382781"/>
              <a:gd name="connsiteY237" fmla="*/ 25436 h 3917230"/>
              <a:gd name="connsiteX238" fmla="*/ 4915646 w 6382781"/>
              <a:gd name="connsiteY238" fmla="*/ 0 h 3917230"/>
              <a:gd name="connsiteX239" fmla="*/ 4960945 w 6382781"/>
              <a:gd name="connsiteY239" fmla="*/ 0 h 3917230"/>
              <a:gd name="connsiteX240" fmla="*/ 4909321 w 6382781"/>
              <a:gd name="connsiteY240" fmla="*/ 48293 h 3917230"/>
              <a:gd name="connsiteX241" fmla="*/ 3991611 w 6382781"/>
              <a:gd name="connsiteY241" fmla="*/ 821348 h 3917230"/>
              <a:gd name="connsiteX242" fmla="*/ 761116 w 6382781"/>
              <a:gd name="connsiteY242" fmla="*/ 2781194 h 3917230"/>
              <a:gd name="connsiteX243" fmla="*/ 360394 w 6382781"/>
              <a:gd name="connsiteY243" fmla="*/ 3061170 h 3917230"/>
              <a:gd name="connsiteX244" fmla="*/ 360394 w 6382781"/>
              <a:gd name="connsiteY244" fmla="*/ 3021374 h 3917230"/>
              <a:gd name="connsiteX245" fmla="*/ 750229 w 6382781"/>
              <a:gd name="connsiteY245" fmla="*/ 2858631 h 3917230"/>
              <a:gd name="connsiteX246" fmla="*/ 4120570 w 6382781"/>
              <a:gd name="connsiteY246" fmla="*/ 830224 h 3917230"/>
              <a:gd name="connsiteX247" fmla="*/ 4829861 w 6382781"/>
              <a:gd name="connsiteY247" fmla="*/ 240896 h 3917230"/>
              <a:gd name="connsiteX248" fmla="*/ 5096907 w 6382781"/>
              <a:gd name="connsiteY248" fmla="*/ 0 h 3917230"/>
              <a:gd name="connsiteX249" fmla="*/ 5140840 w 6382781"/>
              <a:gd name="connsiteY249" fmla="*/ 0 h 3917230"/>
              <a:gd name="connsiteX250" fmla="*/ 4849221 w 6382781"/>
              <a:gd name="connsiteY250" fmla="*/ 263057 h 3917230"/>
              <a:gd name="connsiteX251" fmla="*/ 4138657 w 6382781"/>
              <a:gd name="connsiteY251" fmla="*/ 853420 h 3917230"/>
              <a:gd name="connsiteX252" fmla="*/ 373030 w 6382781"/>
              <a:gd name="connsiteY252" fmla="*/ 3056318 h 3917230"/>
              <a:gd name="connsiteX253" fmla="*/ 360394 w 6382781"/>
              <a:gd name="connsiteY253" fmla="*/ 3165864 h 3917230"/>
              <a:gd name="connsiteX254" fmla="*/ 360394 w 6382781"/>
              <a:gd name="connsiteY254" fmla="*/ 3129943 h 3917230"/>
              <a:gd name="connsiteX255" fmla="*/ 376872 w 6382781"/>
              <a:gd name="connsiteY255" fmla="*/ 3123746 h 3917230"/>
              <a:gd name="connsiteX256" fmla="*/ 4268537 w 6382781"/>
              <a:gd name="connsiteY256" fmla="*/ 863552 h 3917230"/>
              <a:gd name="connsiteX257" fmla="*/ 4984230 w 6382781"/>
              <a:gd name="connsiteY257" fmla="*/ 266425 h 3917230"/>
              <a:gd name="connsiteX258" fmla="*/ 5278280 w 6382781"/>
              <a:gd name="connsiteY258" fmla="*/ 0 h 3917230"/>
              <a:gd name="connsiteX259" fmla="*/ 5319998 w 6382781"/>
              <a:gd name="connsiteY259" fmla="*/ 0 h 3917230"/>
              <a:gd name="connsiteX260" fmla="*/ 5002810 w 6382781"/>
              <a:gd name="connsiteY260" fmla="*/ 287391 h 3917230"/>
              <a:gd name="connsiteX261" fmla="*/ 4285954 w 6382781"/>
              <a:gd name="connsiteY261" fmla="*/ 885492 h 3917230"/>
              <a:gd name="connsiteX262" fmla="*/ 473929 w 6382781"/>
              <a:gd name="connsiteY262" fmla="*/ 3122184 h 3917230"/>
              <a:gd name="connsiteX263" fmla="*/ 360394 w 6382781"/>
              <a:gd name="connsiteY263" fmla="*/ 3270585 h 3917230"/>
              <a:gd name="connsiteX264" fmla="*/ 360394 w 6382781"/>
              <a:gd name="connsiteY264" fmla="*/ 3235343 h 3917230"/>
              <a:gd name="connsiteX265" fmla="*/ 477558 w 6382781"/>
              <a:gd name="connsiteY265" fmla="*/ 3191198 h 3917230"/>
              <a:gd name="connsiteX266" fmla="*/ 4416671 w 6382781"/>
              <a:gd name="connsiteY266" fmla="*/ 896713 h 3917230"/>
              <a:gd name="connsiteX267" fmla="*/ 5319938 w 6382781"/>
              <a:gd name="connsiteY267" fmla="*/ 128591 h 3917230"/>
              <a:gd name="connsiteX268" fmla="*/ 5456570 w 6382781"/>
              <a:gd name="connsiteY268" fmla="*/ 0 h 3917230"/>
              <a:gd name="connsiteX269" fmla="*/ 5495232 w 6382781"/>
              <a:gd name="connsiteY269" fmla="*/ 0 h 3917230"/>
              <a:gd name="connsiteX270" fmla="*/ 5337904 w 6382781"/>
              <a:gd name="connsiteY270" fmla="*/ 148079 h 3917230"/>
              <a:gd name="connsiteX271" fmla="*/ 4433169 w 6382781"/>
              <a:gd name="connsiteY271" fmla="*/ 917480 h 3917230"/>
              <a:gd name="connsiteX272" fmla="*/ 574739 w 6382781"/>
              <a:gd name="connsiteY272" fmla="*/ 3187965 h 3917230"/>
              <a:gd name="connsiteX273" fmla="*/ 360394 w 6382781"/>
              <a:gd name="connsiteY273" fmla="*/ 3375428 h 3917230"/>
              <a:gd name="connsiteX274" fmla="*/ 360394 w 6382781"/>
              <a:gd name="connsiteY274" fmla="*/ 3341029 h 3917230"/>
              <a:gd name="connsiteX275" fmla="*/ 559445 w 6382781"/>
              <a:gd name="connsiteY275" fmla="*/ 3266176 h 3917230"/>
              <a:gd name="connsiteX276" fmla="*/ 4536000 w 6382781"/>
              <a:gd name="connsiteY276" fmla="*/ 952651 h 3917230"/>
              <a:gd name="connsiteX277" fmla="*/ 5448842 w 6382781"/>
              <a:gd name="connsiteY277" fmla="*/ 176409 h 3917230"/>
              <a:gd name="connsiteX278" fmla="*/ 5636162 w 6382781"/>
              <a:gd name="connsiteY278" fmla="*/ 0 h 3917230"/>
              <a:gd name="connsiteX279" fmla="*/ 5672545 w 6382781"/>
              <a:gd name="connsiteY279" fmla="*/ 0 h 3917230"/>
              <a:gd name="connsiteX280" fmla="*/ 5465711 w 6382781"/>
              <a:gd name="connsiteY280" fmla="*/ 194799 h 3917230"/>
              <a:gd name="connsiteX281" fmla="*/ 4551492 w 6382781"/>
              <a:gd name="connsiteY281" fmla="*/ 972246 h 3917230"/>
              <a:gd name="connsiteX282" fmla="*/ 652540 w 6382781"/>
              <a:gd name="connsiteY282" fmla="*/ 3263141 h 3917230"/>
              <a:gd name="connsiteX283" fmla="*/ 360394 w 6382781"/>
              <a:gd name="connsiteY283" fmla="*/ 3480333 h 3917230"/>
              <a:gd name="connsiteX284" fmla="*/ 360394 w 6382781"/>
              <a:gd name="connsiteY284" fmla="*/ 3448661 h 3917230"/>
              <a:gd name="connsiteX285" fmla="*/ 947688 w 6382781"/>
              <a:gd name="connsiteY285" fmla="*/ 3214814 h 3917230"/>
              <a:gd name="connsiteX286" fmla="*/ 4665461 w 6382781"/>
              <a:gd name="connsiteY286" fmla="*/ 1000884 h 3917230"/>
              <a:gd name="connsiteX287" fmla="*/ 5587400 w 6382781"/>
              <a:gd name="connsiteY287" fmla="*/ 215917 h 3917230"/>
              <a:gd name="connsiteX288" fmla="*/ 5816300 w 6382781"/>
              <a:gd name="connsiteY288" fmla="*/ 0 h 3917230"/>
              <a:gd name="connsiteX289" fmla="*/ 5850507 w 6382781"/>
              <a:gd name="connsiteY289" fmla="*/ 0 h 3917230"/>
              <a:gd name="connsiteX290" fmla="*/ 5603281 w 6382781"/>
              <a:gd name="connsiteY290" fmla="*/ 233210 h 3917230"/>
              <a:gd name="connsiteX291" fmla="*/ 4680031 w 6382781"/>
              <a:gd name="connsiteY291" fmla="*/ 1019307 h 3917230"/>
              <a:gd name="connsiteX292" fmla="*/ 738471 w 6382781"/>
              <a:gd name="connsiteY292" fmla="*/ 3335203 h 3917230"/>
              <a:gd name="connsiteX293" fmla="*/ 360394 w 6382781"/>
              <a:gd name="connsiteY293" fmla="*/ 3585125 h 3917230"/>
              <a:gd name="connsiteX294" fmla="*/ 360394 w 6382781"/>
              <a:gd name="connsiteY294" fmla="*/ 3555926 h 3917230"/>
              <a:gd name="connsiteX295" fmla="*/ 366740 w 6382781"/>
              <a:gd name="connsiteY295" fmla="*/ 3553737 h 3917230"/>
              <a:gd name="connsiteX296" fmla="*/ 4804468 w 6382781"/>
              <a:gd name="connsiteY296" fmla="*/ 1041498 h 3917230"/>
              <a:gd name="connsiteX297" fmla="*/ 5735100 w 6382781"/>
              <a:gd name="connsiteY297" fmla="*/ 247298 h 3917230"/>
              <a:gd name="connsiteX298" fmla="*/ 5996632 w 6382781"/>
              <a:gd name="connsiteY298" fmla="*/ 0 h 3917230"/>
              <a:gd name="connsiteX299" fmla="*/ 6028670 w 6382781"/>
              <a:gd name="connsiteY299" fmla="*/ 0 h 3917230"/>
              <a:gd name="connsiteX300" fmla="*/ 5750015 w 6382781"/>
              <a:gd name="connsiteY300" fmla="*/ 263488 h 3917230"/>
              <a:gd name="connsiteX301" fmla="*/ 4818117 w 6382781"/>
              <a:gd name="connsiteY301" fmla="*/ 1058748 h 3917230"/>
              <a:gd name="connsiteX302" fmla="*/ 831912 w 6382781"/>
              <a:gd name="connsiteY302" fmla="*/ 3404068 h 3917230"/>
              <a:gd name="connsiteX303" fmla="*/ 360394 w 6382781"/>
              <a:gd name="connsiteY303" fmla="*/ 3689441 h 3917230"/>
              <a:gd name="connsiteX304" fmla="*/ 360394 w 6382781"/>
              <a:gd name="connsiteY304" fmla="*/ 3667834 h 3917230"/>
              <a:gd name="connsiteX305" fmla="*/ 563157 w 6382781"/>
              <a:gd name="connsiteY305" fmla="*/ 3593631 h 3917230"/>
              <a:gd name="connsiteX306" fmla="*/ 6106069 w 6382781"/>
              <a:gd name="connsiteY306" fmla="*/ 69475 h 3917230"/>
              <a:gd name="connsiteX307" fmla="*/ 6177005 w 6382781"/>
              <a:gd name="connsiteY307" fmla="*/ 0 h 3917230"/>
              <a:gd name="connsiteX308" fmla="*/ 6205722 w 6382781"/>
              <a:gd name="connsiteY308" fmla="*/ 0 h 3917230"/>
              <a:gd name="connsiteX309" fmla="*/ 6119999 w 6382781"/>
              <a:gd name="connsiteY309" fmla="*/ 83952 h 3917230"/>
              <a:gd name="connsiteX310" fmla="*/ 569877 w 6382781"/>
              <a:gd name="connsiteY310" fmla="*/ 3612771 h 3917230"/>
              <a:gd name="connsiteX311" fmla="*/ 0 w 6382781"/>
              <a:gd name="connsiteY311" fmla="*/ 3813518 h 3917230"/>
              <a:gd name="connsiteX312" fmla="*/ 0 w 6382781"/>
              <a:gd name="connsiteY312" fmla="*/ 3792148 h 3917230"/>
              <a:gd name="connsiteX313" fmla="*/ 62103 w 6382781"/>
              <a:gd name="connsiteY313" fmla="*/ 3771900 h 3917230"/>
              <a:gd name="connsiteX314" fmla="*/ 127633 w 6382781"/>
              <a:gd name="connsiteY314" fmla="*/ 3771900 h 3917230"/>
              <a:gd name="connsiteX315" fmla="*/ 0 w 6382781"/>
              <a:gd name="connsiteY315" fmla="*/ 3917230 h 3917230"/>
              <a:gd name="connsiteX316" fmla="*/ 0 w 6382781"/>
              <a:gd name="connsiteY316" fmla="*/ 3885787 h 3917230"/>
              <a:gd name="connsiteX317" fmla="*/ 317612 w 6382781"/>
              <a:gd name="connsiteY317" fmla="*/ 3781087 h 3917230"/>
              <a:gd name="connsiteX318" fmla="*/ 341584 w 6382781"/>
              <a:gd name="connsiteY318" fmla="*/ 3771900 h 3917230"/>
              <a:gd name="connsiteX319" fmla="*/ 360394 w 6382781"/>
              <a:gd name="connsiteY319" fmla="*/ 3771900 h 3917230"/>
              <a:gd name="connsiteX320" fmla="*/ 360394 w 6382781"/>
              <a:gd name="connsiteY320" fmla="*/ 3764691 h 3917230"/>
              <a:gd name="connsiteX321" fmla="*/ 1061651 w 6382781"/>
              <a:gd name="connsiteY321" fmla="*/ 3495940 h 3917230"/>
              <a:gd name="connsiteX322" fmla="*/ 5157093 w 6382781"/>
              <a:gd name="connsiteY322" fmla="*/ 1062851 h 3917230"/>
              <a:gd name="connsiteX323" fmla="*/ 6053777 w 6382781"/>
              <a:gd name="connsiteY323" fmla="*/ 287466 h 3917230"/>
              <a:gd name="connsiteX324" fmla="*/ 6355172 w 6382781"/>
              <a:gd name="connsiteY324" fmla="*/ 0 h 3917230"/>
              <a:gd name="connsiteX325" fmla="*/ 6382781 w 6382781"/>
              <a:gd name="connsiteY325" fmla="*/ 0 h 3917230"/>
              <a:gd name="connsiteX326" fmla="*/ 6066706 w 6382781"/>
              <a:gd name="connsiteY326" fmla="*/ 301463 h 3917230"/>
              <a:gd name="connsiteX327" fmla="*/ 5169069 w 6382781"/>
              <a:gd name="connsiteY327" fmla="*/ 1077673 h 3917230"/>
              <a:gd name="connsiteX328" fmla="*/ 451369 w 6382781"/>
              <a:gd name="connsiteY328" fmla="*/ 3761096 h 3917230"/>
              <a:gd name="connsiteX329" fmla="*/ 54485 w 6382781"/>
              <a:gd name="connsiteY329" fmla="*/ 3899802 h 391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Lst>
            <a:rect l="l" t="t" r="r" b="b"/>
            <a:pathLst>
              <a:path w="6382781" h="3917230">
                <a:moveTo>
                  <a:pt x="360394" y="117165"/>
                </a:moveTo>
                <a:lnTo>
                  <a:pt x="360394" y="37796"/>
                </a:lnTo>
                <a:lnTo>
                  <a:pt x="417811" y="0"/>
                </a:lnTo>
                <a:lnTo>
                  <a:pt x="534224" y="0"/>
                </a:lnTo>
                <a:lnTo>
                  <a:pt x="457399" y="53795"/>
                </a:lnTo>
                <a:close/>
                <a:moveTo>
                  <a:pt x="360394" y="246694"/>
                </a:moveTo>
                <a:lnTo>
                  <a:pt x="360394" y="169680"/>
                </a:lnTo>
                <a:lnTo>
                  <a:pt x="568017" y="31854"/>
                </a:lnTo>
                <a:lnTo>
                  <a:pt x="568101" y="31854"/>
                </a:lnTo>
                <a:lnTo>
                  <a:pt x="613220" y="0"/>
                </a:lnTo>
                <a:lnTo>
                  <a:pt x="726977" y="0"/>
                </a:lnTo>
                <a:lnTo>
                  <a:pt x="604780" y="85699"/>
                </a:lnTo>
                <a:close/>
                <a:moveTo>
                  <a:pt x="360394" y="376822"/>
                </a:moveTo>
                <a:lnTo>
                  <a:pt x="360394" y="300332"/>
                </a:lnTo>
                <a:lnTo>
                  <a:pt x="422443" y="261285"/>
                </a:lnTo>
                <a:cubicBezTo>
                  <a:pt x="523846" y="195457"/>
                  <a:pt x="621721" y="129939"/>
                  <a:pt x="715985" y="65099"/>
                </a:cubicBezTo>
                <a:lnTo>
                  <a:pt x="807188" y="0"/>
                </a:lnTo>
                <a:lnTo>
                  <a:pt x="918386" y="0"/>
                </a:lnTo>
                <a:lnTo>
                  <a:pt x="752077" y="117603"/>
                </a:lnTo>
                <a:cubicBezTo>
                  <a:pt x="628646" y="202494"/>
                  <a:pt x="504378" y="285012"/>
                  <a:pt x="379330" y="365126"/>
                </a:cubicBezTo>
                <a:close/>
                <a:moveTo>
                  <a:pt x="360394" y="502798"/>
                </a:moveTo>
                <a:lnTo>
                  <a:pt x="360394" y="429463"/>
                </a:lnTo>
                <a:lnTo>
                  <a:pt x="565262" y="299608"/>
                </a:lnTo>
                <a:cubicBezTo>
                  <a:pt x="668466" y="232108"/>
                  <a:pt x="768056" y="164922"/>
                  <a:pt x="863953" y="98427"/>
                </a:cubicBezTo>
                <a:lnTo>
                  <a:pt x="863868" y="98511"/>
                </a:lnTo>
                <a:lnTo>
                  <a:pt x="1000803" y="0"/>
                </a:lnTo>
                <a:lnTo>
                  <a:pt x="1109260" y="0"/>
                </a:lnTo>
                <a:lnTo>
                  <a:pt x="899290" y="149676"/>
                </a:lnTo>
                <a:cubicBezTo>
                  <a:pt x="773891" y="236618"/>
                  <a:pt x="647617" y="321125"/>
                  <a:pt x="520526" y="403168"/>
                </a:cubicBezTo>
                <a:close/>
                <a:moveTo>
                  <a:pt x="360394" y="629941"/>
                </a:moveTo>
                <a:lnTo>
                  <a:pt x="360394" y="554895"/>
                </a:lnTo>
                <a:lnTo>
                  <a:pt x="579888" y="420768"/>
                </a:lnTo>
                <a:cubicBezTo>
                  <a:pt x="729162" y="324831"/>
                  <a:pt x="874493" y="227343"/>
                  <a:pt x="1015802" y="128799"/>
                </a:cubicBezTo>
                <a:lnTo>
                  <a:pt x="1193597" y="0"/>
                </a:lnTo>
                <a:lnTo>
                  <a:pt x="1299426" y="0"/>
                </a:lnTo>
                <a:lnTo>
                  <a:pt x="1046671" y="181580"/>
                </a:lnTo>
                <a:cubicBezTo>
                  <a:pt x="919314" y="270564"/>
                  <a:pt x="791042" y="357053"/>
                  <a:pt x="661915" y="441019"/>
                </a:cubicBezTo>
                <a:close/>
                <a:moveTo>
                  <a:pt x="360394" y="756266"/>
                </a:moveTo>
                <a:lnTo>
                  <a:pt x="360394" y="685811"/>
                </a:lnTo>
                <a:lnTo>
                  <a:pt x="730057" y="455715"/>
                </a:lnTo>
                <a:cubicBezTo>
                  <a:pt x="874414" y="362006"/>
                  <a:pt x="1017713" y="265094"/>
                  <a:pt x="1159886" y="164999"/>
                </a:cubicBezTo>
                <a:lnTo>
                  <a:pt x="1386099" y="0"/>
                </a:lnTo>
                <a:lnTo>
                  <a:pt x="1488928" y="0"/>
                </a:lnTo>
                <a:lnTo>
                  <a:pt x="1193969" y="213485"/>
                </a:lnTo>
                <a:cubicBezTo>
                  <a:pt x="1000013" y="350038"/>
                  <a:pt x="803902" y="480841"/>
                  <a:pt x="605839" y="605791"/>
                </a:cubicBezTo>
                <a:close/>
                <a:moveTo>
                  <a:pt x="360394" y="880444"/>
                </a:moveTo>
                <a:lnTo>
                  <a:pt x="360394" y="812134"/>
                </a:lnTo>
                <a:lnTo>
                  <a:pt x="427291" y="773765"/>
                </a:lnTo>
                <a:cubicBezTo>
                  <a:pt x="725175" y="595117"/>
                  <a:pt x="1018880" y="403248"/>
                  <a:pt x="1307853" y="198328"/>
                </a:cubicBezTo>
                <a:lnTo>
                  <a:pt x="1307853" y="198411"/>
                </a:lnTo>
                <a:lnTo>
                  <a:pt x="1577988" y="0"/>
                </a:lnTo>
                <a:lnTo>
                  <a:pt x="1675437" y="0"/>
                </a:lnTo>
                <a:lnTo>
                  <a:pt x="1341265" y="245473"/>
                </a:lnTo>
                <a:cubicBezTo>
                  <a:pt x="1045928" y="454895"/>
                  <a:pt x="745549" y="651082"/>
                  <a:pt x="440814" y="833676"/>
                </a:cubicBezTo>
                <a:close/>
                <a:moveTo>
                  <a:pt x="360394" y="1003575"/>
                </a:moveTo>
                <a:lnTo>
                  <a:pt x="360394" y="940501"/>
                </a:lnTo>
                <a:lnTo>
                  <a:pt x="438435" y="895757"/>
                </a:lnTo>
                <a:cubicBezTo>
                  <a:pt x="781615" y="692269"/>
                  <a:pt x="1120810" y="470881"/>
                  <a:pt x="1455820" y="231655"/>
                </a:cubicBezTo>
                <a:lnTo>
                  <a:pt x="1455736" y="231572"/>
                </a:lnTo>
                <a:lnTo>
                  <a:pt x="1768880" y="0"/>
                </a:lnTo>
                <a:lnTo>
                  <a:pt x="1863528" y="0"/>
                </a:lnTo>
                <a:lnTo>
                  <a:pt x="1488479" y="277377"/>
                </a:lnTo>
                <a:cubicBezTo>
                  <a:pt x="1188784" y="491391"/>
                  <a:pt x="883830" y="691866"/>
                  <a:pt x="574315" y="878440"/>
                </a:cubicBezTo>
                <a:close/>
                <a:moveTo>
                  <a:pt x="360394" y="1126337"/>
                </a:moveTo>
                <a:lnTo>
                  <a:pt x="360394" y="1064705"/>
                </a:lnTo>
                <a:lnTo>
                  <a:pt x="569877" y="943965"/>
                </a:lnTo>
                <a:cubicBezTo>
                  <a:pt x="918820" y="735920"/>
                  <a:pt x="1263525" y="509544"/>
                  <a:pt x="1603787" y="264901"/>
                </a:cubicBezTo>
                <a:lnTo>
                  <a:pt x="1603787" y="264817"/>
                </a:lnTo>
                <a:lnTo>
                  <a:pt x="1959499" y="0"/>
                </a:lnTo>
                <a:lnTo>
                  <a:pt x="2049558" y="0"/>
                </a:lnTo>
                <a:lnTo>
                  <a:pt x="2025711" y="18981"/>
                </a:lnTo>
                <a:cubicBezTo>
                  <a:pt x="1899454" y="116260"/>
                  <a:pt x="1769461" y="213168"/>
                  <a:pt x="1635776" y="309282"/>
                </a:cubicBezTo>
                <a:cubicBezTo>
                  <a:pt x="1230373" y="600757"/>
                  <a:pt x="815232" y="867633"/>
                  <a:pt x="392040" y="1109030"/>
                </a:cubicBezTo>
                <a:close/>
                <a:moveTo>
                  <a:pt x="360394" y="1245977"/>
                </a:moveTo>
                <a:lnTo>
                  <a:pt x="360394" y="1189723"/>
                </a:lnTo>
                <a:lnTo>
                  <a:pt x="701414" y="992185"/>
                </a:lnTo>
                <a:cubicBezTo>
                  <a:pt x="1056113" y="779605"/>
                  <a:pt x="1406324" y="548265"/>
                  <a:pt x="1751838" y="298228"/>
                </a:cubicBezTo>
                <a:lnTo>
                  <a:pt x="1751922" y="298145"/>
                </a:lnTo>
                <a:cubicBezTo>
                  <a:pt x="1885360" y="201578"/>
                  <a:pt x="2015133" y="104217"/>
                  <a:pt x="2141196" y="6488"/>
                </a:cubicBezTo>
                <a:lnTo>
                  <a:pt x="2149299" y="0"/>
                </a:lnTo>
                <a:lnTo>
                  <a:pt x="2234483" y="0"/>
                </a:lnTo>
                <a:lnTo>
                  <a:pt x="2173859" y="48549"/>
                </a:lnTo>
                <a:cubicBezTo>
                  <a:pt x="2047300" y="146672"/>
                  <a:pt x="1917023" y="244415"/>
                  <a:pt x="1783073" y="341354"/>
                </a:cubicBezTo>
                <a:cubicBezTo>
                  <a:pt x="1371893" y="638922"/>
                  <a:pt x="950586" y="911359"/>
                  <a:pt x="520860" y="1157776"/>
                </a:cubicBezTo>
                <a:close/>
                <a:moveTo>
                  <a:pt x="360394" y="1366304"/>
                </a:moveTo>
                <a:lnTo>
                  <a:pt x="360394" y="1310303"/>
                </a:lnTo>
                <a:lnTo>
                  <a:pt x="470913" y="1251123"/>
                </a:lnTo>
                <a:cubicBezTo>
                  <a:pt x="955683" y="978679"/>
                  <a:pt x="1432149" y="672077"/>
                  <a:pt x="1899806" y="331473"/>
                </a:cubicBezTo>
                <a:cubicBezTo>
                  <a:pt x="2033509" y="234099"/>
                  <a:pt x="2163569" y="135916"/>
                  <a:pt x="2289938" y="37353"/>
                </a:cubicBezTo>
                <a:lnTo>
                  <a:pt x="2336312" y="0"/>
                </a:lnTo>
                <a:lnTo>
                  <a:pt x="2418943" y="0"/>
                </a:lnTo>
                <a:lnTo>
                  <a:pt x="2321876" y="78195"/>
                </a:lnTo>
                <a:cubicBezTo>
                  <a:pt x="2195030" y="177139"/>
                  <a:pt x="2064484" y="275694"/>
                  <a:pt x="1930287" y="373427"/>
                </a:cubicBezTo>
                <a:cubicBezTo>
                  <a:pt x="1513329" y="677086"/>
                  <a:pt x="1085843" y="955109"/>
                  <a:pt x="649569" y="1206569"/>
                </a:cubicBezTo>
                <a:close/>
                <a:moveTo>
                  <a:pt x="360394" y="1487265"/>
                </a:moveTo>
                <a:lnTo>
                  <a:pt x="360394" y="1430759"/>
                </a:lnTo>
                <a:lnTo>
                  <a:pt x="596683" y="1303697"/>
                </a:lnTo>
                <a:cubicBezTo>
                  <a:pt x="1089332" y="1025574"/>
                  <a:pt x="1573228" y="712528"/>
                  <a:pt x="2047857" y="364718"/>
                </a:cubicBezTo>
                <a:lnTo>
                  <a:pt x="2047941" y="364801"/>
                </a:lnTo>
                <a:cubicBezTo>
                  <a:pt x="2181903" y="266632"/>
                  <a:pt x="2312244" y="167637"/>
                  <a:pt x="2438913" y="68249"/>
                </a:cubicBezTo>
                <a:lnTo>
                  <a:pt x="2523152" y="0"/>
                </a:lnTo>
                <a:lnTo>
                  <a:pt x="2603200" y="0"/>
                </a:lnTo>
                <a:lnTo>
                  <a:pt x="2512270" y="74455"/>
                </a:lnTo>
                <a:cubicBezTo>
                  <a:pt x="2371929" y="185383"/>
                  <a:pt x="2227038" y="295875"/>
                  <a:pt x="2077668" y="405331"/>
                </a:cubicBezTo>
                <a:cubicBezTo>
                  <a:pt x="1654963" y="715114"/>
                  <a:pt x="1221318" y="998719"/>
                  <a:pt x="778509" y="1255210"/>
                </a:cubicBezTo>
                <a:close/>
                <a:moveTo>
                  <a:pt x="360394" y="1604227"/>
                </a:moveTo>
                <a:lnTo>
                  <a:pt x="360394" y="1551866"/>
                </a:lnTo>
                <a:lnTo>
                  <a:pt x="722490" y="1356355"/>
                </a:lnTo>
                <a:cubicBezTo>
                  <a:pt x="1223010" y="1072553"/>
                  <a:pt x="1714324" y="753063"/>
                  <a:pt x="2195908" y="398046"/>
                </a:cubicBezTo>
                <a:cubicBezTo>
                  <a:pt x="2330111" y="299112"/>
                  <a:pt x="2460719" y="199330"/>
                  <a:pt x="2587674" y="99140"/>
                </a:cubicBezTo>
                <a:lnTo>
                  <a:pt x="2709350" y="0"/>
                </a:lnTo>
                <a:lnTo>
                  <a:pt x="2786426" y="0"/>
                </a:lnTo>
                <a:lnTo>
                  <a:pt x="2660316" y="103847"/>
                </a:lnTo>
                <a:cubicBezTo>
                  <a:pt x="2519671" y="215661"/>
                  <a:pt x="2374500" y="327020"/>
                  <a:pt x="2224882" y="437320"/>
                </a:cubicBezTo>
                <a:cubicBezTo>
                  <a:pt x="1653571" y="858486"/>
                  <a:pt x="1062121" y="1232172"/>
                  <a:pt x="454782" y="1556127"/>
                </a:cubicBezTo>
                <a:close/>
                <a:moveTo>
                  <a:pt x="360394" y="1722642"/>
                </a:moveTo>
                <a:lnTo>
                  <a:pt x="360394" y="1673448"/>
                </a:lnTo>
                <a:lnTo>
                  <a:pt x="848311" y="1408937"/>
                </a:lnTo>
                <a:cubicBezTo>
                  <a:pt x="1356669" y="1119452"/>
                  <a:pt x="1855366" y="793515"/>
                  <a:pt x="2343874" y="431291"/>
                </a:cubicBezTo>
                <a:lnTo>
                  <a:pt x="2343792" y="431291"/>
                </a:lnTo>
                <a:cubicBezTo>
                  <a:pt x="2493162" y="320539"/>
                  <a:pt x="2638124" y="208714"/>
                  <a:pt x="2778597" y="96422"/>
                </a:cubicBezTo>
                <a:lnTo>
                  <a:pt x="2895067" y="0"/>
                </a:lnTo>
                <a:lnTo>
                  <a:pt x="2972600" y="0"/>
                </a:lnTo>
                <a:lnTo>
                  <a:pt x="2694045" y="223948"/>
                </a:lnTo>
                <a:cubicBezTo>
                  <a:pt x="2587750" y="307150"/>
                  <a:pt x="2480391" y="388950"/>
                  <a:pt x="2372012" y="469308"/>
                </a:cubicBezTo>
                <a:cubicBezTo>
                  <a:pt x="1738760" y="938843"/>
                  <a:pt x="1080565" y="1350475"/>
                  <a:pt x="403055" y="1701194"/>
                </a:cubicBezTo>
                <a:close/>
                <a:moveTo>
                  <a:pt x="360394" y="1838433"/>
                </a:moveTo>
                <a:lnTo>
                  <a:pt x="360394" y="1790417"/>
                </a:lnTo>
                <a:lnTo>
                  <a:pt x="454563" y="1744263"/>
                </a:lnTo>
                <a:cubicBezTo>
                  <a:pt x="1151779" y="1383819"/>
                  <a:pt x="1831328" y="957110"/>
                  <a:pt x="2491926" y="464535"/>
                </a:cubicBezTo>
                <a:lnTo>
                  <a:pt x="2491926" y="464451"/>
                </a:lnTo>
                <a:cubicBezTo>
                  <a:pt x="2641538" y="352895"/>
                  <a:pt x="2786775" y="240233"/>
                  <a:pt x="2927552" y="127082"/>
                </a:cubicBezTo>
                <a:lnTo>
                  <a:pt x="3080234" y="0"/>
                </a:lnTo>
                <a:lnTo>
                  <a:pt x="3156344" y="0"/>
                </a:lnTo>
                <a:lnTo>
                  <a:pt x="2844417" y="252239"/>
                </a:lnTo>
                <a:cubicBezTo>
                  <a:pt x="2737143" y="336692"/>
                  <a:pt x="2628788" y="419724"/>
                  <a:pt x="2519393" y="501297"/>
                </a:cubicBezTo>
                <a:cubicBezTo>
                  <a:pt x="1877761" y="979762"/>
                  <a:pt x="1210309" y="1399173"/>
                  <a:pt x="522760" y="1756489"/>
                </a:cubicBezTo>
                <a:close/>
                <a:moveTo>
                  <a:pt x="360394" y="1954541"/>
                </a:moveTo>
                <a:lnTo>
                  <a:pt x="360394" y="1908956"/>
                </a:lnTo>
                <a:lnTo>
                  <a:pt x="550995" y="1813475"/>
                </a:lnTo>
                <a:cubicBezTo>
                  <a:pt x="1266591" y="1443796"/>
                  <a:pt x="1963358" y="1005095"/>
                  <a:pt x="2639977" y="497779"/>
                </a:cubicBezTo>
                <a:lnTo>
                  <a:pt x="2639977" y="497863"/>
                </a:lnTo>
                <a:cubicBezTo>
                  <a:pt x="2789811" y="385522"/>
                  <a:pt x="2935308" y="272041"/>
                  <a:pt x="3076373" y="158044"/>
                </a:cubicBezTo>
                <a:lnTo>
                  <a:pt x="3265250" y="0"/>
                </a:lnTo>
                <a:lnTo>
                  <a:pt x="3338402" y="0"/>
                </a:lnTo>
                <a:lnTo>
                  <a:pt x="3316074" y="19150"/>
                </a:lnTo>
                <a:cubicBezTo>
                  <a:pt x="3104054" y="196224"/>
                  <a:pt x="2887447" y="367712"/>
                  <a:pt x="2666606" y="533285"/>
                </a:cubicBezTo>
                <a:cubicBezTo>
                  <a:pt x="2016639" y="1020588"/>
                  <a:pt x="1339975" y="1447760"/>
                  <a:pt x="642408" y="1811679"/>
                </a:cubicBezTo>
                <a:close/>
                <a:moveTo>
                  <a:pt x="360394" y="2067329"/>
                </a:moveTo>
                <a:lnTo>
                  <a:pt x="360394" y="2025263"/>
                </a:lnTo>
                <a:lnTo>
                  <a:pt x="487674" y="1963775"/>
                </a:lnTo>
                <a:cubicBezTo>
                  <a:pt x="1277952" y="1568617"/>
                  <a:pt x="2045289" y="1090881"/>
                  <a:pt x="2787944" y="531108"/>
                </a:cubicBezTo>
                <a:cubicBezTo>
                  <a:pt x="3010250" y="363546"/>
                  <a:pt x="3228255" y="190012"/>
                  <a:pt x="3441600" y="10839"/>
                </a:cubicBezTo>
                <a:lnTo>
                  <a:pt x="3454167" y="0"/>
                </a:lnTo>
                <a:lnTo>
                  <a:pt x="3519660" y="0"/>
                </a:lnTo>
                <a:lnTo>
                  <a:pt x="3469119" y="43590"/>
                </a:lnTo>
                <a:cubicBezTo>
                  <a:pt x="3255209" y="223246"/>
                  <a:pt x="3036629" y="397251"/>
                  <a:pt x="2813736" y="565274"/>
                </a:cubicBezTo>
                <a:cubicBezTo>
                  <a:pt x="2061391" y="1132345"/>
                  <a:pt x="1273033" y="1619438"/>
                  <a:pt x="457410" y="2021791"/>
                </a:cubicBezTo>
                <a:close/>
                <a:moveTo>
                  <a:pt x="360394" y="2181503"/>
                </a:moveTo>
                <a:lnTo>
                  <a:pt x="360394" y="2141056"/>
                </a:lnTo>
                <a:lnTo>
                  <a:pt x="602617" y="2023690"/>
                </a:lnTo>
                <a:cubicBezTo>
                  <a:pt x="1404909" y="1621266"/>
                  <a:pt x="2183287" y="1134636"/>
                  <a:pt x="2935994" y="564352"/>
                </a:cubicBezTo>
                <a:lnTo>
                  <a:pt x="2936079" y="564352"/>
                </a:lnTo>
                <a:cubicBezTo>
                  <a:pt x="3080916" y="454612"/>
                  <a:pt x="3221112" y="344486"/>
                  <a:pt x="3356683" y="234447"/>
                </a:cubicBezTo>
                <a:lnTo>
                  <a:pt x="3636308" y="0"/>
                </a:lnTo>
                <a:lnTo>
                  <a:pt x="3700856" y="0"/>
                </a:lnTo>
                <a:lnTo>
                  <a:pt x="3622426" y="68017"/>
                </a:lnTo>
                <a:cubicBezTo>
                  <a:pt x="3406604" y="250262"/>
                  <a:pt x="3186019" y="426789"/>
                  <a:pt x="2961033" y="597261"/>
                </a:cubicBezTo>
                <a:cubicBezTo>
                  <a:pt x="2161125" y="1203347"/>
                  <a:pt x="1320176" y="1719636"/>
                  <a:pt x="448506" y="2140541"/>
                </a:cubicBezTo>
                <a:close/>
                <a:moveTo>
                  <a:pt x="360394" y="2293642"/>
                </a:moveTo>
                <a:lnTo>
                  <a:pt x="360394" y="2256900"/>
                </a:lnTo>
                <a:lnTo>
                  <a:pt x="367035" y="2253965"/>
                </a:lnTo>
                <a:cubicBezTo>
                  <a:pt x="1305786" y="1813789"/>
                  <a:pt x="2212347" y="1261387"/>
                  <a:pt x="3084045" y="597596"/>
                </a:cubicBezTo>
                <a:lnTo>
                  <a:pt x="3084130" y="597680"/>
                </a:lnTo>
                <a:cubicBezTo>
                  <a:pt x="3229145" y="487254"/>
                  <a:pt x="3369554" y="376409"/>
                  <a:pt x="3505367" y="265624"/>
                </a:cubicBezTo>
                <a:lnTo>
                  <a:pt x="3820617" y="0"/>
                </a:lnTo>
                <a:lnTo>
                  <a:pt x="3880185" y="0"/>
                </a:lnTo>
                <a:lnTo>
                  <a:pt x="3581439" y="254755"/>
                </a:lnTo>
                <a:cubicBezTo>
                  <a:pt x="3429538" y="379699"/>
                  <a:pt x="3271813" y="504787"/>
                  <a:pt x="3108247" y="629334"/>
                </a:cubicBezTo>
                <a:cubicBezTo>
                  <a:pt x="2298336" y="1246025"/>
                  <a:pt x="1446088" y="1771369"/>
                  <a:pt x="561986" y="2199636"/>
                </a:cubicBezTo>
                <a:close/>
                <a:moveTo>
                  <a:pt x="360394" y="2406145"/>
                </a:moveTo>
                <a:lnTo>
                  <a:pt x="360394" y="2368441"/>
                </a:lnTo>
                <a:lnTo>
                  <a:pt x="476787" y="2316877"/>
                </a:lnTo>
                <a:cubicBezTo>
                  <a:pt x="1429597" y="1868938"/>
                  <a:pt x="2348936" y="1306642"/>
                  <a:pt x="3232096" y="630840"/>
                </a:cubicBezTo>
                <a:lnTo>
                  <a:pt x="3232096" y="630757"/>
                </a:lnTo>
                <a:cubicBezTo>
                  <a:pt x="3377279" y="519667"/>
                  <a:pt x="3517891" y="408121"/>
                  <a:pt x="3653939" y="296605"/>
                </a:cubicBezTo>
                <a:lnTo>
                  <a:pt x="4004267" y="0"/>
                </a:lnTo>
                <a:lnTo>
                  <a:pt x="4061167" y="0"/>
                </a:lnTo>
                <a:lnTo>
                  <a:pt x="3729280" y="284393"/>
                </a:lnTo>
                <a:cubicBezTo>
                  <a:pt x="3577128" y="410159"/>
                  <a:pt x="3419191" y="536033"/>
                  <a:pt x="3255460" y="661322"/>
                </a:cubicBezTo>
                <a:cubicBezTo>
                  <a:pt x="2435603" y="1288675"/>
                  <a:pt x="1572110" y="1823093"/>
                  <a:pt x="675583" y="2258730"/>
                </a:cubicBezTo>
                <a:close/>
                <a:moveTo>
                  <a:pt x="360394" y="2517267"/>
                </a:moveTo>
                <a:lnTo>
                  <a:pt x="360394" y="2482893"/>
                </a:lnTo>
                <a:lnTo>
                  <a:pt x="686899" y="2332075"/>
                </a:lnTo>
                <a:cubicBezTo>
                  <a:pt x="1617929" y="1884370"/>
                  <a:pt x="2516493" y="1328120"/>
                  <a:pt x="3380147" y="664086"/>
                </a:cubicBezTo>
                <a:cubicBezTo>
                  <a:pt x="3610974" y="486622"/>
                  <a:pt x="3837117" y="302913"/>
                  <a:pt x="4058208" y="113316"/>
                </a:cubicBezTo>
                <a:lnTo>
                  <a:pt x="4186841" y="0"/>
                </a:lnTo>
                <a:lnTo>
                  <a:pt x="4242641" y="0"/>
                </a:lnTo>
                <a:lnTo>
                  <a:pt x="4082224" y="141314"/>
                </a:lnTo>
                <a:cubicBezTo>
                  <a:pt x="3860643" y="331332"/>
                  <a:pt x="3634003" y="515448"/>
                  <a:pt x="3402673" y="693310"/>
                </a:cubicBezTo>
                <a:cubicBezTo>
                  <a:pt x="2454327" y="1422407"/>
                  <a:pt x="1447290" y="2028045"/>
                  <a:pt x="397565" y="2501394"/>
                </a:cubicBezTo>
                <a:close/>
                <a:moveTo>
                  <a:pt x="360394" y="2625824"/>
                </a:moveTo>
                <a:lnTo>
                  <a:pt x="360394" y="2595483"/>
                </a:lnTo>
                <a:lnTo>
                  <a:pt x="393971" y="2581396"/>
                </a:lnTo>
                <a:cubicBezTo>
                  <a:pt x="1483410" y="2097260"/>
                  <a:pt x="2529410" y="1468851"/>
                  <a:pt x="3528282" y="697330"/>
                </a:cubicBezTo>
                <a:cubicBezTo>
                  <a:pt x="3761265" y="517375"/>
                  <a:pt x="3989465" y="331118"/>
                  <a:pt x="4212509" y="138915"/>
                </a:cubicBezTo>
                <a:lnTo>
                  <a:pt x="4369426" y="0"/>
                </a:lnTo>
                <a:lnTo>
                  <a:pt x="4422725" y="0"/>
                </a:lnTo>
                <a:lnTo>
                  <a:pt x="4235505" y="165743"/>
                </a:lnTo>
                <a:cubicBezTo>
                  <a:pt x="4011980" y="358364"/>
                  <a:pt x="3783289" y="545030"/>
                  <a:pt x="3549803" y="725383"/>
                </a:cubicBezTo>
                <a:cubicBezTo>
                  <a:pt x="2590152" y="1466662"/>
                  <a:pt x="1570020" y="2082413"/>
                  <a:pt x="505693" y="2563624"/>
                </a:cubicBezTo>
                <a:close/>
                <a:moveTo>
                  <a:pt x="360394" y="2735226"/>
                </a:moveTo>
                <a:lnTo>
                  <a:pt x="360394" y="2705574"/>
                </a:lnTo>
                <a:lnTo>
                  <a:pt x="656703" y="2575446"/>
                </a:lnTo>
                <a:cubicBezTo>
                  <a:pt x="1705328" y="2093330"/>
                  <a:pt x="2712936" y="1478030"/>
                  <a:pt x="3676250" y="730574"/>
                </a:cubicBezTo>
                <a:cubicBezTo>
                  <a:pt x="3911431" y="548086"/>
                  <a:pt x="4141714" y="359243"/>
                  <a:pt x="4366725" y="164407"/>
                </a:cubicBezTo>
                <a:lnTo>
                  <a:pt x="4551530" y="0"/>
                </a:lnTo>
                <a:lnTo>
                  <a:pt x="4602470" y="0"/>
                </a:lnTo>
                <a:lnTo>
                  <a:pt x="4388904" y="189993"/>
                </a:lnTo>
                <a:cubicBezTo>
                  <a:pt x="4163433" y="385223"/>
                  <a:pt x="3932679" y="574443"/>
                  <a:pt x="3697016" y="757287"/>
                </a:cubicBezTo>
                <a:cubicBezTo>
                  <a:pt x="2705768" y="1526385"/>
                  <a:pt x="1649726" y="2162508"/>
                  <a:pt x="546403" y="2655959"/>
                </a:cubicBezTo>
                <a:close/>
                <a:moveTo>
                  <a:pt x="360394" y="2843973"/>
                </a:moveTo>
                <a:lnTo>
                  <a:pt x="360394" y="2815872"/>
                </a:lnTo>
                <a:lnTo>
                  <a:pt x="540115" y="2740650"/>
                </a:lnTo>
                <a:cubicBezTo>
                  <a:pt x="1684532" y="2236585"/>
                  <a:pt x="2780627" y="1577218"/>
                  <a:pt x="3824383" y="763819"/>
                </a:cubicBezTo>
                <a:lnTo>
                  <a:pt x="3824300" y="763903"/>
                </a:lnTo>
                <a:cubicBezTo>
                  <a:pt x="3988243" y="636141"/>
                  <a:pt x="4146422" y="507890"/>
                  <a:pt x="4298854" y="379822"/>
                </a:cubicBezTo>
                <a:lnTo>
                  <a:pt x="4735293" y="0"/>
                </a:lnTo>
                <a:lnTo>
                  <a:pt x="4783110" y="0"/>
                </a:lnTo>
                <a:lnTo>
                  <a:pt x="4760815" y="20767"/>
                </a:lnTo>
                <a:cubicBezTo>
                  <a:pt x="4478316" y="275377"/>
                  <a:pt x="4172860" y="533401"/>
                  <a:pt x="3844314" y="789443"/>
                </a:cubicBezTo>
                <a:cubicBezTo>
                  <a:pt x="2841462" y="1570914"/>
                  <a:pt x="1772047" y="2217300"/>
                  <a:pt x="653735" y="2718678"/>
                </a:cubicBezTo>
                <a:close/>
                <a:moveTo>
                  <a:pt x="360394" y="2952752"/>
                </a:moveTo>
                <a:lnTo>
                  <a:pt x="360394" y="2925566"/>
                </a:lnTo>
                <a:lnTo>
                  <a:pt x="647267" y="2805209"/>
                </a:lnTo>
                <a:cubicBezTo>
                  <a:pt x="1806908" y="2293161"/>
                  <a:pt x="2916657" y="1623349"/>
                  <a:pt x="3972435" y="797063"/>
                </a:cubicBezTo>
                <a:lnTo>
                  <a:pt x="3972519" y="796979"/>
                </a:lnTo>
                <a:cubicBezTo>
                  <a:pt x="4300653" y="540160"/>
                  <a:pt x="4605940" y="281157"/>
                  <a:pt x="4888455" y="25436"/>
                </a:cubicBezTo>
                <a:lnTo>
                  <a:pt x="4915646" y="0"/>
                </a:lnTo>
                <a:lnTo>
                  <a:pt x="4960945" y="0"/>
                </a:lnTo>
                <a:lnTo>
                  <a:pt x="4909321" y="48293"/>
                </a:lnTo>
                <a:cubicBezTo>
                  <a:pt x="4626249" y="304534"/>
                  <a:pt x="4320369" y="564046"/>
                  <a:pt x="3991611" y="821348"/>
                </a:cubicBezTo>
                <a:cubicBezTo>
                  <a:pt x="2977218" y="1615257"/>
                  <a:pt x="1894399" y="2271871"/>
                  <a:pt x="761116" y="2781194"/>
                </a:cubicBezTo>
                <a:close/>
                <a:moveTo>
                  <a:pt x="360394" y="3061170"/>
                </a:moveTo>
                <a:lnTo>
                  <a:pt x="360394" y="3021374"/>
                </a:lnTo>
                <a:lnTo>
                  <a:pt x="750229" y="2858631"/>
                </a:lnTo>
                <a:cubicBezTo>
                  <a:pt x="1935673" y="2337939"/>
                  <a:pt x="3064728" y="1660037"/>
                  <a:pt x="4120570" y="830224"/>
                </a:cubicBezTo>
                <a:cubicBezTo>
                  <a:pt x="4362367" y="640178"/>
                  <a:pt x="4598925" y="443611"/>
                  <a:pt x="4829861" y="240896"/>
                </a:cubicBezTo>
                <a:lnTo>
                  <a:pt x="5096907" y="0"/>
                </a:lnTo>
                <a:lnTo>
                  <a:pt x="5140840" y="0"/>
                </a:lnTo>
                <a:lnTo>
                  <a:pt x="4849221" y="263057"/>
                </a:lnTo>
                <a:cubicBezTo>
                  <a:pt x="4617876" y="466126"/>
                  <a:pt x="4380894" y="663039"/>
                  <a:pt x="4138657" y="853420"/>
                </a:cubicBezTo>
                <a:cubicBezTo>
                  <a:pt x="2966162" y="1774886"/>
                  <a:pt x="1701921" y="2514272"/>
                  <a:pt x="373030" y="3056318"/>
                </a:cubicBezTo>
                <a:close/>
                <a:moveTo>
                  <a:pt x="360394" y="3165864"/>
                </a:moveTo>
                <a:lnTo>
                  <a:pt x="360394" y="3129943"/>
                </a:lnTo>
                <a:lnTo>
                  <a:pt x="376872" y="3123746"/>
                </a:lnTo>
                <a:cubicBezTo>
                  <a:pt x="1978919" y="2481456"/>
                  <a:pt x="3279535" y="1644043"/>
                  <a:pt x="4268537" y="863552"/>
                </a:cubicBezTo>
                <a:cubicBezTo>
                  <a:pt x="4512595" y="670952"/>
                  <a:pt x="4751288" y="471783"/>
                  <a:pt x="4984230" y="266425"/>
                </a:cubicBezTo>
                <a:lnTo>
                  <a:pt x="5278280" y="0"/>
                </a:lnTo>
                <a:lnTo>
                  <a:pt x="5319998" y="0"/>
                </a:lnTo>
                <a:lnTo>
                  <a:pt x="5002810" y="287391"/>
                </a:lnTo>
                <a:cubicBezTo>
                  <a:pt x="4769491" y="493085"/>
                  <a:pt x="4530410" y="692578"/>
                  <a:pt x="4285954" y="885492"/>
                </a:cubicBezTo>
                <a:cubicBezTo>
                  <a:pt x="3100344" y="1821100"/>
                  <a:pt x="1820487" y="2571806"/>
                  <a:pt x="473929" y="3122184"/>
                </a:cubicBezTo>
                <a:close/>
                <a:moveTo>
                  <a:pt x="360394" y="3270585"/>
                </a:moveTo>
                <a:lnTo>
                  <a:pt x="360394" y="3235343"/>
                </a:lnTo>
                <a:lnTo>
                  <a:pt x="477558" y="3191198"/>
                </a:lnTo>
                <a:cubicBezTo>
                  <a:pt x="2100466" y="2539194"/>
                  <a:pt x="3416532" y="1689095"/>
                  <a:pt x="4416671" y="896713"/>
                </a:cubicBezTo>
                <a:cubicBezTo>
                  <a:pt x="4739812" y="640695"/>
                  <a:pt x="5040840" y="383006"/>
                  <a:pt x="5319938" y="128591"/>
                </a:cubicBezTo>
                <a:lnTo>
                  <a:pt x="5456570" y="0"/>
                </a:lnTo>
                <a:lnTo>
                  <a:pt x="5495232" y="0"/>
                </a:lnTo>
                <a:lnTo>
                  <a:pt x="5337904" y="148079"/>
                </a:lnTo>
                <a:cubicBezTo>
                  <a:pt x="5058346" y="402930"/>
                  <a:pt x="4756828" y="661050"/>
                  <a:pt x="4433169" y="917480"/>
                </a:cubicBezTo>
                <a:cubicBezTo>
                  <a:pt x="3234368" y="1867230"/>
                  <a:pt x="1938950" y="2629256"/>
                  <a:pt x="574739" y="3187965"/>
                </a:cubicBezTo>
                <a:close/>
                <a:moveTo>
                  <a:pt x="360394" y="3375428"/>
                </a:moveTo>
                <a:lnTo>
                  <a:pt x="360394" y="3341029"/>
                </a:lnTo>
                <a:lnTo>
                  <a:pt x="559445" y="3266176"/>
                </a:lnTo>
                <a:cubicBezTo>
                  <a:pt x="2198587" y="2608866"/>
                  <a:pt x="3526901" y="1751774"/>
                  <a:pt x="4536000" y="952651"/>
                </a:cubicBezTo>
                <a:cubicBezTo>
                  <a:pt x="4862485" y="694136"/>
                  <a:pt x="5166712" y="433704"/>
                  <a:pt x="5448842" y="176409"/>
                </a:cubicBezTo>
                <a:lnTo>
                  <a:pt x="5636162" y="0"/>
                </a:lnTo>
                <a:lnTo>
                  <a:pt x="5672545" y="0"/>
                </a:lnTo>
                <a:lnTo>
                  <a:pt x="5465711" y="194799"/>
                </a:lnTo>
                <a:cubicBezTo>
                  <a:pt x="5183146" y="452505"/>
                  <a:pt x="4878460" y="713343"/>
                  <a:pt x="4551492" y="972246"/>
                </a:cubicBezTo>
                <a:cubicBezTo>
                  <a:pt x="3340822" y="1930860"/>
                  <a:pt x="2031803" y="2699765"/>
                  <a:pt x="652540" y="3263141"/>
                </a:cubicBezTo>
                <a:close/>
                <a:moveTo>
                  <a:pt x="360394" y="3480333"/>
                </a:moveTo>
                <a:lnTo>
                  <a:pt x="360394" y="3448661"/>
                </a:lnTo>
                <a:lnTo>
                  <a:pt x="947688" y="3214814"/>
                </a:lnTo>
                <a:cubicBezTo>
                  <a:pt x="2467446" y="2568970"/>
                  <a:pt x="3708824" y="1759137"/>
                  <a:pt x="4665461" y="1000884"/>
                </a:cubicBezTo>
                <a:cubicBezTo>
                  <a:pt x="4995278" y="739461"/>
                  <a:pt x="5302530" y="476102"/>
                  <a:pt x="5587400" y="215917"/>
                </a:cubicBezTo>
                <a:lnTo>
                  <a:pt x="5816300" y="0"/>
                </a:lnTo>
                <a:lnTo>
                  <a:pt x="5850507" y="0"/>
                </a:lnTo>
                <a:lnTo>
                  <a:pt x="5603281" y="233210"/>
                </a:lnTo>
                <a:cubicBezTo>
                  <a:pt x="5317997" y="493779"/>
                  <a:pt x="5010308" y="757519"/>
                  <a:pt x="4680031" y="1019307"/>
                </a:cubicBezTo>
                <a:cubicBezTo>
                  <a:pt x="3457125" y="1988620"/>
                  <a:pt x="2133753" y="2765915"/>
                  <a:pt x="738471" y="3335203"/>
                </a:cubicBezTo>
                <a:close/>
                <a:moveTo>
                  <a:pt x="360394" y="3585125"/>
                </a:moveTo>
                <a:lnTo>
                  <a:pt x="360394" y="3555926"/>
                </a:lnTo>
                <a:lnTo>
                  <a:pt x="366740" y="3553737"/>
                </a:lnTo>
                <a:cubicBezTo>
                  <a:pt x="2217324" y="2865652"/>
                  <a:pt x="3699320" y="1919503"/>
                  <a:pt x="4804468" y="1041498"/>
                </a:cubicBezTo>
                <a:cubicBezTo>
                  <a:pt x="5137630" y="776801"/>
                  <a:pt x="5447757" y="510362"/>
                  <a:pt x="5735100" y="247298"/>
                </a:cubicBezTo>
                <a:lnTo>
                  <a:pt x="5996632" y="0"/>
                </a:lnTo>
                <a:lnTo>
                  <a:pt x="6028670" y="0"/>
                </a:lnTo>
                <a:lnTo>
                  <a:pt x="5750015" y="263488"/>
                </a:lnTo>
                <a:cubicBezTo>
                  <a:pt x="5462276" y="526914"/>
                  <a:pt x="5151726" y="793710"/>
                  <a:pt x="4818117" y="1058748"/>
                </a:cubicBezTo>
                <a:cubicBezTo>
                  <a:pt x="3582388" y="2040445"/>
                  <a:pt x="2244078" y="2827621"/>
                  <a:pt x="831912" y="3404068"/>
                </a:cubicBezTo>
                <a:close/>
                <a:moveTo>
                  <a:pt x="360394" y="3689441"/>
                </a:moveTo>
                <a:lnTo>
                  <a:pt x="360394" y="3667834"/>
                </a:lnTo>
                <a:lnTo>
                  <a:pt x="563157" y="3593631"/>
                </a:lnTo>
                <a:cubicBezTo>
                  <a:pt x="2946509" y="2687090"/>
                  <a:pt x="4785879" y="1324377"/>
                  <a:pt x="6106069" y="69475"/>
                </a:cubicBezTo>
                <a:lnTo>
                  <a:pt x="6177005" y="0"/>
                </a:lnTo>
                <a:lnTo>
                  <a:pt x="6205722" y="0"/>
                </a:lnTo>
                <a:lnTo>
                  <a:pt x="6119999" y="83952"/>
                </a:lnTo>
                <a:cubicBezTo>
                  <a:pt x="4797970" y="1340514"/>
                  <a:pt x="2956149" y="2705031"/>
                  <a:pt x="569877" y="3612771"/>
                </a:cubicBezTo>
                <a:close/>
                <a:moveTo>
                  <a:pt x="0" y="3813518"/>
                </a:moveTo>
                <a:lnTo>
                  <a:pt x="0" y="3792148"/>
                </a:lnTo>
                <a:lnTo>
                  <a:pt x="62103" y="3771900"/>
                </a:lnTo>
                <a:lnTo>
                  <a:pt x="127633" y="3771900"/>
                </a:lnTo>
                <a:close/>
                <a:moveTo>
                  <a:pt x="0" y="3917230"/>
                </a:moveTo>
                <a:lnTo>
                  <a:pt x="0" y="3885787"/>
                </a:lnTo>
                <a:lnTo>
                  <a:pt x="317612" y="3781087"/>
                </a:lnTo>
                <a:lnTo>
                  <a:pt x="341584" y="3771900"/>
                </a:lnTo>
                <a:lnTo>
                  <a:pt x="360394" y="3771900"/>
                </a:lnTo>
                <a:lnTo>
                  <a:pt x="360394" y="3764691"/>
                </a:lnTo>
                <a:lnTo>
                  <a:pt x="1061651" y="3495940"/>
                </a:lnTo>
                <a:cubicBezTo>
                  <a:pt x="2751534" y="2799918"/>
                  <a:pt x="4117806" y="1901626"/>
                  <a:pt x="5157093" y="1062851"/>
                </a:cubicBezTo>
                <a:cubicBezTo>
                  <a:pt x="5478149" y="803741"/>
                  <a:pt x="5777166" y="543333"/>
                  <a:pt x="6053777" y="287466"/>
                </a:cubicBezTo>
                <a:lnTo>
                  <a:pt x="6355172" y="0"/>
                </a:lnTo>
                <a:lnTo>
                  <a:pt x="6382781" y="0"/>
                </a:lnTo>
                <a:lnTo>
                  <a:pt x="6066706" y="301463"/>
                </a:lnTo>
                <a:cubicBezTo>
                  <a:pt x="5789796" y="557606"/>
                  <a:pt x="5490460" y="818291"/>
                  <a:pt x="5169069" y="1077673"/>
                </a:cubicBezTo>
                <a:cubicBezTo>
                  <a:pt x="3723981" y="2243909"/>
                  <a:pt x="2136787" y="3146701"/>
                  <a:pt x="451369" y="3761096"/>
                </a:cubicBezTo>
                <a:cubicBezTo>
                  <a:pt x="319694" y="3809095"/>
                  <a:pt x="187395" y="3855331"/>
                  <a:pt x="54485" y="3899802"/>
                </a:cubicBezTo>
                <a:close/>
              </a:path>
            </a:pathLst>
          </a:custGeom>
          <a:gradFill flip="none" rotWithShape="1">
            <a:gsLst>
              <a:gs pos="0">
                <a:schemeClr val="accent1">
                  <a:alpha val="10000"/>
                </a:schemeClr>
              </a:gs>
              <a:gs pos="95000">
                <a:schemeClr val="accent2">
                  <a:alpha val="10000"/>
                </a:schemeClr>
              </a:gs>
            </a:gsLst>
            <a:path path="circle">
              <a:fillToRect l="50000" t="50000" r="50000" b="50000"/>
            </a:path>
            <a:tileRect/>
          </a:gradFill>
          <a:ln w="9525" cap="flat">
            <a:noFill/>
            <a:prstDash val="solid"/>
            <a:miter/>
          </a:ln>
        </p:spPr>
        <p:txBody>
          <a:bodyPr wrap="square" rtlCol="0" anchor="ctr">
            <a:noAutofit/>
          </a:bodyPr>
          <a:lstStyle/>
          <a:p>
            <a:endParaRPr lang="en-US" dirty="0"/>
          </a:p>
        </p:txBody>
      </p:sp>
      <p:sp>
        <p:nvSpPr>
          <p:cNvPr id="45" name="Freeform: Shape 44">
            <a:extLst>
              <a:ext uri="{FF2B5EF4-FFF2-40B4-BE49-F238E27FC236}">
                <a16:creationId xmlns:a16="http://schemas.microsoft.com/office/drawing/2014/main" id="{62C28D04-CD0E-A91D-9F3A-E8A23DB57856}"/>
              </a:ext>
              <a:ext uri="{C183D7F6-B498-43B3-948B-1728B52AA6E4}">
                <adec:decorative xmlns:adec="http://schemas.microsoft.com/office/drawing/2017/decorative" val="1"/>
              </a:ext>
            </a:extLst>
          </p:cNvPr>
          <p:cNvSpPr/>
          <p:nvPr/>
        </p:nvSpPr>
        <p:spPr>
          <a:xfrm>
            <a:off x="0" y="-6896"/>
            <a:ext cx="6184844" cy="6045924"/>
          </a:xfrm>
          <a:custGeom>
            <a:avLst/>
            <a:gdLst>
              <a:gd name="connsiteX0" fmla="*/ 8222762 w 8246458"/>
              <a:gd name="connsiteY0" fmla="*/ 6897 h 6045924"/>
              <a:gd name="connsiteX1" fmla="*/ 8246458 w 8246458"/>
              <a:gd name="connsiteY1" fmla="*/ 6897 h 6045924"/>
              <a:gd name="connsiteX2" fmla="*/ 8155252 w 8246458"/>
              <a:gd name="connsiteY2" fmla="*/ 130555 h 6045924"/>
              <a:gd name="connsiteX3" fmla="*/ 7943348 w 8246458"/>
              <a:gd name="connsiteY3" fmla="*/ 405374 h 6045924"/>
              <a:gd name="connsiteX4" fmla="*/ 5169069 w 8246458"/>
              <a:gd name="connsiteY4" fmla="*/ 3206367 h 6045924"/>
              <a:gd name="connsiteX5" fmla="*/ 451369 w 8246458"/>
              <a:gd name="connsiteY5" fmla="*/ 5889790 h 6045924"/>
              <a:gd name="connsiteX6" fmla="*/ 54485 w 8246458"/>
              <a:gd name="connsiteY6" fmla="*/ 6028496 h 6045924"/>
              <a:gd name="connsiteX7" fmla="*/ 0 w 8246458"/>
              <a:gd name="connsiteY7" fmla="*/ 6045924 h 6045924"/>
              <a:gd name="connsiteX8" fmla="*/ 0 w 8246458"/>
              <a:gd name="connsiteY8" fmla="*/ 6014481 h 6045924"/>
              <a:gd name="connsiteX9" fmla="*/ 317612 w 8246458"/>
              <a:gd name="connsiteY9" fmla="*/ 5909781 h 6045924"/>
              <a:gd name="connsiteX10" fmla="*/ 5157093 w 8246458"/>
              <a:gd name="connsiteY10" fmla="*/ 3191545 h 6045924"/>
              <a:gd name="connsiteX11" fmla="*/ 7928359 w 8246458"/>
              <a:gd name="connsiteY11" fmla="*/ 393567 h 6045924"/>
              <a:gd name="connsiteX12" fmla="*/ 8139954 w 8246458"/>
              <a:gd name="connsiteY12" fmla="*/ 119162 h 6045924"/>
              <a:gd name="connsiteX13" fmla="*/ 8055627 w 8246458"/>
              <a:gd name="connsiteY13" fmla="*/ 6897 h 6045924"/>
              <a:gd name="connsiteX14" fmla="*/ 8081088 w 8246458"/>
              <a:gd name="connsiteY14" fmla="*/ 6897 h 6045924"/>
              <a:gd name="connsiteX15" fmla="*/ 7943603 w 8246458"/>
              <a:gd name="connsiteY15" fmla="*/ 189407 h 6045924"/>
              <a:gd name="connsiteX16" fmla="*/ 196035 w 8246458"/>
              <a:gd name="connsiteY16" fmla="*/ 5878290 h 6045924"/>
              <a:gd name="connsiteX17" fmla="*/ 0 w 8246458"/>
              <a:gd name="connsiteY17" fmla="*/ 5942212 h 6045924"/>
              <a:gd name="connsiteX18" fmla="*/ 0 w 8246458"/>
              <a:gd name="connsiteY18" fmla="*/ 5920842 h 6045924"/>
              <a:gd name="connsiteX19" fmla="*/ 189771 w 8246458"/>
              <a:gd name="connsiteY19" fmla="*/ 5858969 h 6045924"/>
              <a:gd name="connsiteX20" fmla="*/ 7927056 w 8246458"/>
              <a:gd name="connsiteY20" fmla="*/ 177603 h 6045924"/>
              <a:gd name="connsiteX21" fmla="*/ 7888359 w 8246458"/>
              <a:gd name="connsiteY21" fmla="*/ 6897 h 6045924"/>
              <a:gd name="connsiteX22" fmla="*/ 7916022 w 8246458"/>
              <a:gd name="connsiteY22" fmla="*/ 6897 h 6045924"/>
              <a:gd name="connsiteX23" fmla="*/ 7730505 w 8246458"/>
              <a:gd name="connsiteY23" fmla="*/ 250751 h 6045924"/>
              <a:gd name="connsiteX24" fmla="*/ 4818117 w 8246458"/>
              <a:gd name="connsiteY24" fmla="*/ 3187442 h 6045924"/>
              <a:gd name="connsiteX25" fmla="*/ 222259 w 8246458"/>
              <a:gd name="connsiteY25" fmla="*/ 5766861 h 6045924"/>
              <a:gd name="connsiteX26" fmla="*/ 0 w 8246458"/>
              <a:gd name="connsiteY26" fmla="*/ 5843612 h 6045924"/>
              <a:gd name="connsiteX27" fmla="*/ 0 w 8246458"/>
              <a:gd name="connsiteY27" fmla="*/ 5808917 h 6045924"/>
              <a:gd name="connsiteX28" fmla="*/ 366740 w 8246458"/>
              <a:gd name="connsiteY28" fmla="*/ 5682431 h 6045924"/>
              <a:gd name="connsiteX29" fmla="*/ 4804468 w 8246458"/>
              <a:gd name="connsiteY29" fmla="*/ 3170192 h 6045924"/>
              <a:gd name="connsiteX30" fmla="*/ 7712768 w 8246458"/>
              <a:gd name="connsiteY30" fmla="*/ 237688 h 6045924"/>
              <a:gd name="connsiteX31" fmla="*/ 7719848 w 8246458"/>
              <a:gd name="connsiteY31" fmla="*/ 6897 h 6045924"/>
              <a:gd name="connsiteX32" fmla="*/ 7749412 w 8246458"/>
              <a:gd name="connsiteY32" fmla="*/ 6897 h 6045924"/>
              <a:gd name="connsiteX33" fmla="*/ 7570820 w 8246458"/>
              <a:gd name="connsiteY33" fmla="*/ 240639 h 6045924"/>
              <a:gd name="connsiteX34" fmla="*/ 4680031 w 8246458"/>
              <a:gd name="connsiteY34" fmla="*/ 3148001 h 6045924"/>
              <a:gd name="connsiteX35" fmla="*/ 136174 w 8246458"/>
              <a:gd name="connsiteY35" fmla="*/ 5695096 h 6045924"/>
              <a:gd name="connsiteX36" fmla="*/ 0 w 8246458"/>
              <a:gd name="connsiteY36" fmla="*/ 5742118 h 6045924"/>
              <a:gd name="connsiteX37" fmla="*/ 0 w 8246458"/>
              <a:gd name="connsiteY37" fmla="*/ 5705989 h 6045924"/>
              <a:gd name="connsiteX38" fmla="*/ 279338 w 8246458"/>
              <a:gd name="connsiteY38" fmla="*/ 5609630 h 6045924"/>
              <a:gd name="connsiteX39" fmla="*/ 4665461 w 8246458"/>
              <a:gd name="connsiteY39" fmla="*/ 3129578 h 6045924"/>
              <a:gd name="connsiteX40" fmla="*/ 7551936 w 8246458"/>
              <a:gd name="connsiteY40" fmla="*/ 226657 h 6045924"/>
              <a:gd name="connsiteX41" fmla="*/ 7551936 w 8246458"/>
              <a:gd name="connsiteY41" fmla="*/ 6897 h 6045924"/>
              <a:gd name="connsiteX42" fmla="*/ 7583314 w 8246458"/>
              <a:gd name="connsiteY42" fmla="*/ 6897 h 6045924"/>
              <a:gd name="connsiteX43" fmla="*/ 7415801 w 8246458"/>
              <a:gd name="connsiteY43" fmla="*/ 225476 h 6045924"/>
              <a:gd name="connsiteX44" fmla="*/ 4551492 w 8246458"/>
              <a:gd name="connsiteY44" fmla="*/ 3100940 h 6045924"/>
              <a:gd name="connsiteX45" fmla="*/ 57209 w 8246458"/>
              <a:gd name="connsiteY45" fmla="*/ 5620652 h 6045924"/>
              <a:gd name="connsiteX46" fmla="*/ 0 w 8246458"/>
              <a:gd name="connsiteY46" fmla="*/ 5640437 h 6045924"/>
              <a:gd name="connsiteX47" fmla="*/ 0 w 8246458"/>
              <a:gd name="connsiteY47" fmla="*/ 5605250 h 6045924"/>
              <a:gd name="connsiteX48" fmla="*/ 559445 w 8246458"/>
              <a:gd name="connsiteY48" fmla="*/ 5394870 h 6045924"/>
              <a:gd name="connsiteX49" fmla="*/ 4536000 w 8246458"/>
              <a:gd name="connsiteY49" fmla="*/ 3081345 h 6045924"/>
              <a:gd name="connsiteX50" fmla="*/ 7395793 w 8246458"/>
              <a:gd name="connsiteY50" fmla="*/ 210624 h 6045924"/>
              <a:gd name="connsiteX51" fmla="*/ 7384806 w 8246458"/>
              <a:gd name="connsiteY51" fmla="*/ 6897 h 6045924"/>
              <a:gd name="connsiteX52" fmla="*/ 7418134 w 8246458"/>
              <a:gd name="connsiteY52" fmla="*/ 6897 h 6045924"/>
              <a:gd name="connsiteX53" fmla="*/ 7265869 w 8246458"/>
              <a:gd name="connsiteY53" fmla="*/ 205219 h 6045924"/>
              <a:gd name="connsiteX54" fmla="*/ 4433169 w 8246458"/>
              <a:gd name="connsiteY54" fmla="*/ 3046174 h 6045924"/>
              <a:gd name="connsiteX55" fmla="*/ 574739 w 8246458"/>
              <a:gd name="connsiteY55" fmla="*/ 5316659 h 6045924"/>
              <a:gd name="connsiteX56" fmla="*/ 0 w 8246458"/>
              <a:gd name="connsiteY56" fmla="*/ 5538195 h 6045924"/>
              <a:gd name="connsiteX57" fmla="*/ 0 w 8246458"/>
              <a:gd name="connsiteY57" fmla="*/ 5499826 h 6045924"/>
              <a:gd name="connsiteX58" fmla="*/ 477558 w 8246458"/>
              <a:gd name="connsiteY58" fmla="*/ 5319892 h 6045924"/>
              <a:gd name="connsiteX59" fmla="*/ 4416671 w 8246458"/>
              <a:gd name="connsiteY59" fmla="*/ 3025407 h 6045924"/>
              <a:gd name="connsiteX60" fmla="*/ 7244609 w 8246458"/>
              <a:gd name="connsiteY60" fmla="*/ 189483 h 6045924"/>
              <a:gd name="connsiteX61" fmla="*/ 7216828 w 8246458"/>
              <a:gd name="connsiteY61" fmla="*/ 6897 h 6045924"/>
              <a:gd name="connsiteX62" fmla="*/ 7252013 w 8246458"/>
              <a:gd name="connsiteY62" fmla="*/ 6897 h 6045924"/>
              <a:gd name="connsiteX63" fmla="*/ 7141497 w 8246458"/>
              <a:gd name="connsiteY63" fmla="*/ 151186 h 6045924"/>
              <a:gd name="connsiteX64" fmla="*/ 6936719 w 8246458"/>
              <a:gd name="connsiteY64" fmla="*/ 407636 h 6045924"/>
              <a:gd name="connsiteX65" fmla="*/ 4285954 w 8246458"/>
              <a:gd name="connsiteY65" fmla="*/ 3014186 h 6045924"/>
              <a:gd name="connsiteX66" fmla="*/ 473929 w 8246458"/>
              <a:gd name="connsiteY66" fmla="*/ 5250878 h 6045924"/>
              <a:gd name="connsiteX67" fmla="*/ 0 w 8246458"/>
              <a:gd name="connsiteY67" fmla="*/ 5433212 h 6045924"/>
              <a:gd name="connsiteX68" fmla="*/ 0 w 8246458"/>
              <a:gd name="connsiteY68" fmla="*/ 5394161 h 6045924"/>
              <a:gd name="connsiteX69" fmla="*/ 376872 w 8246458"/>
              <a:gd name="connsiteY69" fmla="*/ 5252440 h 6045924"/>
              <a:gd name="connsiteX70" fmla="*/ 4268537 w 8246458"/>
              <a:gd name="connsiteY70" fmla="*/ 2992246 h 6045924"/>
              <a:gd name="connsiteX71" fmla="*/ 6914947 w 8246458"/>
              <a:gd name="connsiteY71" fmla="*/ 389966 h 6045924"/>
              <a:gd name="connsiteX72" fmla="*/ 6915114 w 8246458"/>
              <a:gd name="connsiteY72" fmla="*/ 389966 h 6045924"/>
              <a:gd name="connsiteX73" fmla="*/ 7119438 w 8246458"/>
              <a:gd name="connsiteY73" fmla="*/ 134055 h 6045924"/>
              <a:gd name="connsiteX74" fmla="*/ 7048868 w 8246458"/>
              <a:gd name="connsiteY74" fmla="*/ 6897 h 6045924"/>
              <a:gd name="connsiteX75" fmla="*/ 7086008 w 8246458"/>
              <a:gd name="connsiteY75" fmla="*/ 6897 h 6045924"/>
              <a:gd name="connsiteX76" fmla="*/ 6980856 w 8246458"/>
              <a:gd name="connsiteY76" fmla="*/ 143783 h 6045924"/>
              <a:gd name="connsiteX77" fmla="*/ 6768822 w 8246458"/>
              <a:gd name="connsiteY77" fmla="*/ 408054 h 6045924"/>
              <a:gd name="connsiteX78" fmla="*/ 4138657 w 8246458"/>
              <a:gd name="connsiteY78" fmla="*/ 2982114 h 6045924"/>
              <a:gd name="connsiteX79" fmla="*/ 373030 w 8246458"/>
              <a:gd name="connsiteY79" fmla="*/ 5185012 h 6045924"/>
              <a:gd name="connsiteX80" fmla="*/ 0 w 8246458"/>
              <a:gd name="connsiteY80" fmla="*/ 5328251 h 6045924"/>
              <a:gd name="connsiteX81" fmla="*/ 0 w 8246458"/>
              <a:gd name="connsiteY81" fmla="*/ 5289617 h 6045924"/>
              <a:gd name="connsiteX82" fmla="*/ 238778 w 8246458"/>
              <a:gd name="connsiteY82" fmla="*/ 5200839 h 6045924"/>
              <a:gd name="connsiteX83" fmla="*/ 4120570 w 8246458"/>
              <a:gd name="connsiteY83" fmla="*/ 2958918 h 6045924"/>
              <a:gd name="connsiteX84" fmla="*/ 6746128 w 8246458"/>
              <a:gd name="connsiteY84" fmla="*/ 389297 h 6045924"/>
              <a:gd name="connsiteX85" fmla="*/ 6746045 w 8246458"/>
              <a:gd name="connsiteY85" fmla="*/ 389380 h 6045924"/>
              <a:gd name="connsiteX86" fmla="*/ 6957594 w 8246458"/>
              <a:gd name="connsiteY86" fmla="*/ 125710 h 6045924"/>
              <a:gd name="connsiteX87" fmla="*/ 6881107 w 8246458"/>
              <a:gd name="connsiteY87" fmla="*/ 6897 h 6045924"/>
              <a:gd name="connsiteX88" fmla="*/ 6920068 w 8246458"/>
              <a:gd name="connsiteY88" fmla="*/ 6897 h 6045924"/>
              <a:gd name="connsiteX89" fmla="*/ 6843047 w 8246458"/>
              <a:gd name="connsiteY89" fmla="*/ 107185 h 6045924"/>
              <a:gd name="connsiteX90" fmla="*/ 3991611 w 8246458"/>
              <a:gd name="connsiteY90" fmla="*/ 2950042 h 6045924"/>
              <a:gd name="connsiteX91" fmla="*/ 272387 w 8246458"/>
              <a:gd name="connsiteY91" fmla="*/ 5119123 h 6045924"/>
              <a:gd name="connsiteX92" fmla="*/ 0 w 8246458"/>
              <a:gd name="connsiteY92" fmla="*/ 5223518 h 6045924"/>
              <a:gd name="connsiteX93" fmla="*/ 0 w 8246458"/>
              <a:gd name="connsiteY93" fmla="*/ 5198650 h 6045924"/>
              <a:gd name="connsiteX94" fmla="*/ 147235 w 8246458"/>
              <a:gd name="connsiteY94" fmla="*/ 5143690 h 6045924"/>
              <a:gd name="connsiteX95" fmla="*/ 3972435 w 8246458"/>
              <a:gd name="connsiteY95" fmla="*/ 2925757 h 6045924"/>
              <a:gd name="connsiteX96" fmla="*/ 3972519 w 8246458"/>
              <a:gd name="connsiteY96" fmla="*/ 2925673 h 6045924"/>
              <a:gd name="connsiteX97" fmla="*/ 6818169 w 8246458"/>
              <a:gd name="connsiteY97" fmla="*/ 88839 h 6045924"/>
              <a:gd name="connsiteX98" fmla="*/ 6714610 w 8246458"/>
              <a:gd name="connsiteY98" fmla="*/ 6897 h 6045924"/>
              <a:gd name="connsiteX99" fmla="*/ 6755495 w 8246458"/>
              <a:gd name="connsiteY99" fmla="*/ 6897 h 6045924"/>
              <a:gd name="connsiteX100" fmla="*/ 6687011 w 8246458"/>
              <a:gd name="connsiteY100" fmla="*/ 95825 h 6045924"/>
              <a:gd name="connsiteX101" fmla="*/ 3844314 w 8246458"/>
              <a:gd name="connsiteY101" fmla="*/ 2918137 h 6045924"/>
              <a:gd name="connsiteX102" fmla="*/ 171516 w 8246458"/>
              <a:gd name="connsiteY102" fmla="*/ 5053342 h 6045924"/>
              <a:gd name="connsiteX103" fmla="*/ 0 w 8246458"/>
              <a:gd name="connsiteY103" fmla="*/ 5118940 h 6045924"/>
              <a:gd name="connsiteX104" fmla="*/ 0 w 8246458"/>
              <a:gd name="connsiteY104" fmla="*/ 5093256 h 6045924"/>
              <a:gd name="connsiteX105" fmla="*/ 46704 w 8246458"/>
              <a:gd name="connsiteY105" fmla="*/ 5075860 h 6045924"/>
              <a:gd name="connsiteX106" fmla="*/ 3824383 w 8246458"/>
              <a:gd name="connsiteY106" fmla="*/ 2892513 h 6045924"/>
              <a:gd name="connsiteX107" fmla="*/ 3824300 w 8246458"/>
              <a:gd name="connsiteY107" fmla="*/ 2892597 h 6045924"/>
              <a:gd name="connsiteX108" fmla="*/ 6660898 w 8246458"/>
              <a:gd name="connsiteY108" fmla="*/ 76636 h 6045924"/>
              <a:gd name="connsiteX109" fmla="*/ 6545935 w 8246458"/>
              <a:gd name="connsiteY109" fmla="*/ 6897 h 6045924"/>
              <a:gd name="connsiteX110" fmla="*/ 6588881 w 8246458"/>
              <a:gd name="connsiteY110" fmla="*/ 6897 h 6045924"/>
              <a:gd name="connsiteX111" fmla="*/ 6489327 w 8246458"/>
              <a:gd name="connsiteY111" fmla="*/ 134651 h 6045924"/>
              <a:gd name="connsiteX112" fmla="*/ 6265382 w 8246458"/>
              <a:gd name="connsiteY112" fmla="*/ 409142 h 6045924"/>
              <a:gd name="connsiteX113" fmla="*/ 3697016 w 8246458"/>
              <a:gd name="connsiteY113" fmla="*/ 2885981 h 6045924"/>
              <a:gd name="connsiteX114" fmla="*/ 70706 w 8246458"/>
              <a:gd name="connsiteY114" fmla="*/ 4987369 h 6045924"/>
              <a:gd name="connsiteX115" fmla="*/ 0 w 8246458"/>
              <a:gd name="connsiteY115" fmla="*/ 5014357 h 6045924"/>
              <a:gd name="connsiteX116" fmla="*/ 0 w 8246458"/>
              <a:gd name="connsiteY116" fmla="*/ 4982880 h 6045924"/>
              <a:gd name="connsiteX117" fmla="*/ 204790 w 8246458"/>
              <a:gd name="connsiteY117" fmla="*/ 4902604 h 6045924"/>
              <a:gd name="connsiteX118" fmla="*/ 3676250 w 8246458"/>
              <a:gd name="connsiteY118" fmla="*/ 2859268 h 6045924"/>
              <a:gd name="connsiteX119" fmla="*/ 6239423 w 8246458"/>
              <a:gd name="connsiteY119" fmla="*/ 387455 h 6045924"/>
              <a:gd name="connsiteX120" fmla="*/ 6239423 w 8246458"/>
              <a:gd name="connsiteY120" fmla="*/ 387370 h 6045924"/>
              <a:gd name="connsiteX121" fmla="*/ 6462757 w 8246458"/>
              <a:gd name="connsiteY121" fmla="*/ 113633 h 6045924"/>
              <a:gd name="connsiteX122" fmla="*/ 6379380 w 8246458"/>
              <a:gd name="connsiteY122" fmla="*/ 6897 h 6045924"/>
              <a:gd name="connsiteX123" fmla="*/ 6424626 w 8246458"/>
              <a:gd name="connsiteY123" fmla="*/ 6897 h 6045924"/>
              <a:gd name="connsiteX124" fmla="*/ 6324107 w 8246458"/>
              <a:gd name="connsiteY124" fmla="*/ 133762 h 6045924"/>
              <a:gd name="connsiteX125" fmla="*/ 6097653 w 8246458"/>
              <a:gd name="connsiteY125" fmla="*/ 409645 h 6045924"/>
              <a:gd name="connsiteX126" fmla="*/ 3549803 w 8246458"/>
              <a:gd name="connsiteY126" fmla="*/ 2854077 h 6045924"/>
              <a:gd name="connsiteX127" fmla="*/ 505693 w 8246458"/>
              <a:gd name="connsiteY127" fmla="*/ 4692318 h 6045924"/>
              <a:gd name="connsiteX128" fmla="*/ 0 w 8246458"/>
              <a:gd name="connsiteY128" fmla="*/ 4908795 h 6045924"/>
              <a:gd name="connsiteX129" fmla="*/ 0 w 8246458"/>
              <a:gd name="connsiteY129" fmla="*/ 4875374 h 6045924"/>
              <a:gd name="connsiteX130" fmla="*/ 393971 w 8246458"/>
              <a:gd name="connsiteY130" fmla="*/ 4710090 h 6045924"/>
              <a:gd name="connsiteX131" fmla="*/ 3528282 w 8246458"/>
              <a:gd name="connsiteY131" fmla="*/ 2826024 h 6045924"/>
              <a:gd name="connsiteX132" fmla="*/ 6070604 w 8246458"/>
              <a:gd name="connsiteY132" fmla="*/ 386868 h 6045924"/>
              <a:gd name="connsiteX133" fmla="*/ 6070520 w 8246458"/>
              <a:gd name="connsiteY133" fmla="*/ 386784 h 6045924"/>
              <a:gd name="connsiteX134" fmla="*/ 6296336 w 8246458"/>
              <a:gd name="connsiteY134" fmla="*/ 111693 h 6045924"/>
              <a:gd name="connsiteX135" fmla="*/ 6211950 w 8246458"/>
              <a:gd name="connsiteY135" fmla="*/ 6897 h 6045924"/>
              <a:gd name="connsiteX136" fmla="*/ 6259128 w 8246458"/>
              <a:gd name="connsiteY136" fmla="*/ 6897 h 6045924"/>
              <a:gd name="connsiteX137" fmla="*/ 6158710 w 8246458"/>
              <a:gd name="connsiteY137" fmla="*/ 132910 h 6045924"/>
              <a:gd name="connsiteX138" fmla="*/ 5929839 w 8246458"/>
              <a:gd name="connsiteY138" fmla="*/ 410064 h 6045924"/>
              <a:gd name="connsiteX139" fmla="*/ 3402673 w 8246458"/>
              <a:gd name="connsiteY139" fmla="*/ 2822004 h 6045924"/>
              <a:gd name="connsiteX140" fmla="*/ 397565 w 8246458"/>
              <a:gd name="connsiteY140" fmla="*/ 4630088 h 6045924"/>
              <a:gd name="connsiteX141" fmla="*/ 0 w 8246458"/>
              <a:gd name="connsiteY141" fmla="*/ 4799853 h 6045924"/>
              <a:gd name="connsiteX142" fmla="*/ 0 w 8246458"/>
              <a:gd name="connsiteY142" fmla="*/ 4765625 h 6045924"/>
              <a:gd name="connsiteX143" fmla="*/ 285905 w 8246458"/>
              <a:gd name="connsiteY143" fmla="*/ 4645995 h 6045924"/>
              <a:gd name="connsiteX144" fmla="*/ 3380147 w 8246458"/>
              <a:gd name="connsiteY144" fmla="*/ 2792780 h 6045924"/>
              <a:gd name="connsiteX145" fmla="*/ 5901704 w 8246458"/>
              <a:gd name="connsiteY145" fmla="*/ 386198 h 6045924"/>
              <a:gd name="connsiteX146" fmla="*/ 5901620 w 8246458"/>
              <a:gd name="connsiteY146" fmla="*/ 386282 h 6045924"/>
              <a:gd name="connsiteX147" fmla="*/ 6129817 w 8246458"/>
              <a:gd name="connsiteY147" fmla="*/ 109955 h 6045924"/>
              <a:gd name="connsiteX148" fmla="*/ 6043881 w 8246458"/>
              <a:gd name="connsiteY148" fmla="*/ 6897 h 6045924"/>
              <a:gd name="connsiteX149" fmla="*/ 6092554 w 8246458"/>
              <a:gd name="connsiteY149" fmla="*/ 6897 h 6045924"/>
              <a:gd name="connsiteX150" fmla="*/ 6077278 w 8246458"/>
              <a:gd name="connsiteY150" fmla="*/ 26541 h 6045924"/>
              <a:gd name="connsiteX151" fmla="*/ 3255460 w 8246458"/>
              <a:gd name="connsiteY151" fmla="*/ 2790016 h 6045924"/>
              <a:gd name="connsiteX152" fmla="*/ 289365 w 8246458"/>
              <a:gd name="connsiteY152" fmla="*/ 4568060 h 6045924"/>
              <a:gd name="connsiteX153" fmla="*/ 0 w 8246458"/>
              <a:gd name="connsiteY153" fmla="*/ 4691296 h 6045924"/>
              <a:gd name="connsiteX154" fmla="*/ 0 w 8246458"/>
              <a:gd name="connsiteY154" fmla="*/ 4656793 h 6045924"/>
              <a:gd name="connsiteX155" fmla="*/ 476787 w 8246458"/>
              <a:gd name="connsiteY155" fmla="*/ 4445571 h 6045924"/>
              <a:gd name="connsiteX156" fmla="*/ 3232096 w 8246458"/>
              <a:gd name="connsiteY156" fmla="*/ 2759534 h 6045924"/>
              <a:gd name="connsiteX157" fmla="*/ 3232096 w 8246458"/>
              <a:gd name="connsiteY157" fmla="*/ 2759451 h 6045924"/>
              <a:gd name="connsiteX158" fmla="*/ 5842457 w 8246458"/>
              <a:gd name="connsiteY158" fmla="*/ 254769 h 6045924"/>
              <a:gd name="connsiteX159" fmla="*/ 5877009 w 8246458"/>
              <a:gd name="connsiteY159" fmla="*/ 6897 h 6045924"/>
              <a:gd name="connsiteX160" fmla="*/ 5927909 w 8246458"/>
              <a:gd name="connsiteY160" fmla="*/ 6897 h 6045924"/>
              <a:gd name="connsiteX161" fmla="*/ 5920897 w 8246458"/>
              <a:gd name="connsiteY161" fmla="*/ 15889 h 6045924"/>
              <a:gd name="connsiteX162" fmla="*/ 3108247 w 8246458"/>
              <a:gd name="connsiteY162" fmla="*/ 2758028 h 6045924"/>
              <a:gd name="connsiteX163" fmla="*/ 181165 w 8246458"/>
              <a:gd name="connsiteY163" fmla="*/ 4505913 h 6045924"/>
              <a:gd name="connsiteX164" fmla="*/ 0 w 8246458"/>
              <a:gd name="connsiteY164" fmla="*/ 4582863 h 6045924"/>
              <a:gd name="connsiteX165" fmla="*/ 0 w 8246458"/>
              <a:gd name="connsiteY165" fmla="*/ 4544874 h 6045924"/>
              <a:gd name="connsiteX166" fmla="*/ 367035 w 8246458"/>
              <a:gd name="connsiteY166" fmla="*/ 4382659 h 6045924"/>
              <a:gd name="connsiteX167" fmla="*/ 3084045 w 8246458"/>
              <a:gd name="connsiteY167" fmla="*/ 2726290 h 6045924"/>
              <a:gd name="connsiteX168" fmla="*/ 3084130 w 8246458"/>
              <a:gd name="connsiteY168" fmla="*/ 2726374 h 6045924"/>
              <a:gd name="connsiteX169" fmla="*/ 5686180 w 8246458"/>
              <a:gd name="connsiteY169" fmla="*/ 240984 h 6045924"/>
              <a:gd name="connsiteX170" fmla="*/ 5709847 w 8246458"/>
              <a:gd name="connsiteY170" fmla="*/ 6897 h 6045924"/>
              <a:gd name="connsiteX171" fmla="*/ 5762822 w 8246458"/>
              <a:gd name="connsiteY171" fmla="*/ 6897 h 6045924"/>
              <a:gd name="connsiteX172" fmla="*/ 5662136 w 8246458"/>
              <a:gd name="connsiteY172" fmla="*/ 131088 h 6045924"/>
              <a:gd name="connsiteX173" fmla="*/ 5426483 w 8246458"/>
              <a:gd name="connsiteY173" fmla="*/ 411236 h 6045924"/>
              <a:gd name="connsiteX174" fmla="*/ 2961033 w 8246458"/>
              <a:gd name="connsiteY174" fmla="*/ 2725955 h 6045924"/>
              <a:gd name="connsiteX175" fmla="*/ 73082 w 8246458"/>
              <a:gd name="connsiteY175" fmla="*/ 4443766 h 6045924"/>
              <a:gd name="connsiteX176" fmla="*/ 0 w 8246458"/>
              <a:gd name="connsiteY176" fmla="*/ 4474722 h 6045924"/>
              <a:gd name="connsiteX177" fmla="*/ 0 w 8246458"/>
              <a:gd name="connsiteY177" fmla="*/ 4433138 h 6045924"/>
              <a:gd name="connsiteX178" fmla="*/ 257318 w 8246458"/>
              <a:gd name="connsiteY178" fmla="*/ 4319694 h 6045924"/>
              <a:gd name="connsiteX179" fmla="*/ 2935994 w 8246458"/>
              <a:gd name="connsiteY179" fmla="*/ 2693046 h 6045924"/>
              <a:gd name="connsiteX180" fmla="*/ 2936079 w 8246458"/>
              <a:gd name="connsiteY180" fmla="*/ 2693046 h 6045924"/>
              <a:gd name="connsiteX181" fmla="*/ 5529765 w 8246458"/>
              <a:gd name="connsiteY181" fmla="*/ 227083 h 6045924"/>
              <a:gd name="connsiteX182" fmla="*/ 5542142 w 8246458"/>
              <a:gd name="connsiteY182" fmla="*/ 6897 h 6045924"/>
              <a:gd name="connsiteX183" fmla="*/ 5597415 w 8246458"/>
              <a:gd name="connsiteY183" fmla="*/ 6897 h 6045924"/>
              <a:gd name="connsiteX184" fmla="*/ 5496339 w 8246458"/>
              <a:gd name="connsiteY184" fmla="*/ 130852 h 6045924"/>
              <a:gd name="connsiteX185" fmla="*/ 5258585 w 8246458"/>
              <a:gd name="connsiteY185" fmla="*/ 411739 h 6045924"/>
              <a:gd name="connsiteX186" fmla="*/ 2813736 w 8246458"/>
              <a:gd name="connsiteY186" fmla="*/ 2693968 h 6045924"/>
              <a:gd name="connsiteX187" fmla="*/ 457410 w 8246458"/>
              <a:gd name="connsiteY187" fmla="*/ 4150485 h 6045924"/>
              <a:gd name="connsiteX188" fmla="*/ 0 w 8246458"/>
              <a:gd name="connsiteY188" fmla="*/ 4365184 h 6045924"/>
              <a:gd name="connsiteX189" fmla="*/ 0 w 8246458"/>
              <a:gd name="connsiteY189" fmla="*/ 4321664 h 6045924"/>
              <a:gd name="connsiteX190" fmla="*/ 147584 w 8246458"/>
              <a:gd name="connsiteY190" fmla="*/ 4256765 h 6045924"/>
              <a:gd name="connsiteX191" fmla="*/ 2787944 w 8246458"/>
              <a:gd name="connsiteY191" fmla="*/ 2659802 h 6045924"/>
              <a:gd name="connsiteX192" fmla="*/ 5226262 w 8246458"/>
              <a:gd name="connsiteY192" fmla="*/ 383686 h 6045924"/>
              <a:gd name="connsiteX193" fmla="*/ 5226179 w 8246458"/>
              <a:gd name="connsiteY193" fmla="*/ 383686 h 6045924"/>
              <a:gd name="connsiteX194" fmla="*/ 5463076 w 8246458"/>
              <a:gd name="connsiteY194" fmla="*/ 103845 h 6045924"/>
              <a:gd name="connsiteX195" fmla="*/ 5375035 w 8246458"/>
              <a:gd name="connsiteY195" fmla="*/ 6897 h 6045924"/>
              <a:gd name="connsiteX196" fmla="*/ 5431541 w 8246458"/>
              <a:gd name="connsiteY196" fmla="*/ 6897 h 6045924"/>
              <a:gd name="connsiteX197" fmla="*/ 5286620 w 8246458"/>
              <a:gd name="connsiteY197" fmla="*/ 183318 h 6045924"/>
              <a:gd name="connsiteX198" fmla="*/ 5090855 w 8246458"/>
              <a:gd name="connsiteY198" fmla="*/ 412157 h 6045924"/>
              <a:gd name="connsiteX199" fmla="*/ 2666606 w 8246458"/>
              <a:gd name="connsiteY199" fmla="*/ 2661979 h 6045924"/>
              <a:gd name="connsiteX200" fmla="*/ 342188 w 8246458"/>
              <a:gd name="connsiteY200" fmla="*/ 4092457 h 6045924"/>
              <a:gd name="connsiteX201" fmla="*/ 0 w 8246458"/>
              <a:gd name="connsiteY201" fmla="*/ 4252536 h 6045924"/>
              <a:gd name="connsiteX202" fmla="*/ 0 w 8246458"/>
              <a:gd name="connsiteY202" fmla="*/ 4208422 h 6045924"/>
              <a:gd name="connsiteX203" fmla="*/ 243163 w 8246458"/>
              <a:gd name="connsiteY203" fmla="*/ 4096376 h 6045924"/>
              <a:gd name="connsiteX204" fmla="*/ 2639977 w 8246458"/>
              <a:gd name="connsiteY204" fmla="*/ 2626473 h 6045924"/>
              <a:gd name="connsiteX205" fmla="*/ 2639977 w 8246458"/>
              <a:gd name="connsiteY205" fmla="*/ 2626557 h 6045924"/>
              <a:gd name="connsiteX206" fmla="*/ 5355933 w 8246458"/>
              <a:gd name="connsiteY206" fmla="*/ 30618 h 6045924"/>
              <a:gd name="connsiteX207" fmla="*/ 5207950 w 8246458"/>
              <a:gd name="connsiteY207" fmla="*/ 6897 h 6045924"/>
              <a:gd name="connsiteX208" fmla="*/ 5266213 w 8246458"/>
              <a:gd name="connsiteY208" fmla="*/ 6897 h 6045924"/>
              <a:gd name="connsiteX209" fmla="*/ 5120420 w 8246458"/>
              <a:gd name="connsiteY209" fmla="*/ 183344 h 6045924"/>
              <a:gd name="connsiteX210" fmla="*/ 4923043 w 8246458"/>
              <a:gd name="connsiteY210" fmla="*/ 412576 h 6045924"/>
              <a:gd name="connsiteX211" fmla="*/ 2519393 w 8246458"/>
              <a:gd name="connsiteY211" fmla="*/ 2629991 h 6045924"/>
              <a:gd name="connsiteX212" fmla="*/ 226883 w 8246458"/>
              <a:gd name="connsiteY212" fmla="*/ 4034508 h 6045924"/>
              <a:gd name="connsiteX213" fmla="*/ 0 w 8246458"/>
              <a:gd name="connsiteY213" fmla="*/ 4140282 h 6045924"/>
              <a:gd name="connsiteX214" fmla="*/ 0 w 8246458"/>
              <a:gd name="connsiteY214" fmla="*/ 4095747 h 6045924"/>
              <a:gd name="connsiteX215" fmla="*/ 454563 w 8246458"/>
              <a:gd name="connsiteY215" fmla="*/ 3872957 h 6045924"/>
              <a:gd name="connsiteX216" fmla="*/ 2491926 w 8246458"/>
              <a:gd name="connsiteY216" fmla="*/ 2593229 h 6045924"/>
              <a:gd name="connsiteX217" fmla="*/ 2491926 w 8246458"/>
              <a:gd name="connsiteY217" fmla="*/ 2593145 h 6045924"/>
              <a:gd name="connsiteX218" fmla="*/ 5198418 w 8246458"/>
              <a:gd name="connsiteY218" fmla="*/ 18697 h 6045924"/>
              <a:gd name="connsiteX219" fmla="*/ 5040896 w 8246458"/>
              <a:gd name="connsiteY219" fmla="*/ 6897 h 6045924"/>
              <a:gd name="connsiteX220" fmla="*/ 5100809 w 8246458"/>
              <a:gd name="connsiteY220" fmla="*/ 6897 h 6045924"/>
              <a:gd name="connsiteX221" fmla="*/ 4954000 w 8246458"/>
              <a:gd name="connsiteY221" fmla="*/ 183533 h 6045924"/>
              <a:gd name="connsiteX222" fmla="*/ 4755061 w 8246458"/>
              <a:gd name="connsiteY222" fmla="*/ 413078 h 6045924"/>
              <a:gd name="connsiteX223" fmla="*/ 2372012 w 8246458"/>
              <a:gd name="connsiteY223" fmla="*/ 2598002 h 6045924"/>
              <a:gd name="connsiteX224" fmla="*/ 111527 w 8246458"/>
              <a:gd name="connsiteY224" fmla="*/ 3976457 h 6045924"/>
              <a:gd name="connsiteX225" fmla="*/ 0 w 8246458"/>
              <a:gd name="connsiteY225" fmla="*/ 4028269 h 6045924"/>
              <a:gd name="connsiteX226" fmla="*/ 0 w 8246458"/>
              <a:gd name="connsiteY226" fmla="*/ 3979465 h 6045924"/>
              <a:gd name="connsiteX227" fmla="*/ 336752 w 8246458"/>
              <a:gd name="connsiteY227" fmla="*/ 3814959 h 6045924"/>
              <a:gd name="connsiteX228" fmla="*/ 2343874 w 8246458"/>
              <a:gd name="connsiteY228" fmla="*/ 2559985 h 6045924"/>
              <a:gd name="connsiteX229" fmla="*/ 2343792 w 8246458"/>
              <a:gd name="connsiteY229" fmla="*/ 2559985 h 6045924"/>
              <a:gd name="connsiteX230" fmla="*/ 5040754 w 8246458"/>
              <a:gd name="connsiteY230" fmla="*/ 7073 h 6045924"/>
              <a:gd name="connsiteX231" fmla="*/ 4873567 w 8246458"/>
              <a:gd name="connsiteY231" fmla="*/ 6897 h 6045924"/>
              <a:gd name="connsiteX232" fmla="*/ 4936706 w 8246458"/>
              <a:gd name="connsiteY232" fmla="*/ 6897 h 6045924"/>
              <a:gd name="connsiteX233" fmla="*/ 4922122 w 8246458"/>
              <a:gd name="connsiteY233" fmla="*/ 24839 h 6045924"/>
              <a:gd name="connsiteX234" fmla="*/ 2224882 w 8246458"/>
              <a:gd name="connsiteY234" fmla="*/ 2566014 h 6045924"/>
              <a:gd name="connsiteX235" fmla="*/ 454782 w 8246458"/>
              <a:gd name="connsiteY235" fmla="*/ 3684821 h 6045924"/>
              <a:gd name="connsiteX236" fmla="*/ 0 w 8246458"/>
              <a:gd name="connsiteY236" fmla="*/ 3916576 h 6045924"/>
              <a:gd name="connsiteX237" fmla="*/ 0 w 8246458"/>
              <a:gd name="connsiteY237" fmla="*/ 3863520 h 6045924"/>
              <a:gd name="connsiteX238" fmla="*/ 218920 w 8246458"/>
              <a:gd name="connsiteY238" fmla="*/ 3756948 h 6045924"/>
              <a:gd name="connsiteX239" fmla="*/ 2195908 w 8246458"/>
              <a:gd name="connsiteY239" fmla="*/ 2526740 h 6045924"/>
              <a:gd name="connsiteX240" fmla="*/ 4697911 w 8246458"/>
              <a:gd name="connsiteY240" fmla="*/ 214046 h 6045924"/>
              <a:gd name="connsiteX241" fmla="*/ 4706136 w 8246458"/>
              <a:gd name="connsiteY241" fmla="*/ 6897 h 6045924"/>
              <a:gd name="connsiteX242" fmla="*/ 4771683 w 8246458"/>
              <a:gd name="connsiteY242" fmla="*/ 6897 h 6045924"/>
              <a:gd name="connsiteX243" fmla="*/ 4765627 w 8246458"/>
              <a:gd name="connsiteY243" fmla="*/ 14324 h 6045924"/>
              <a:gd name="connsiteX244" fmla="*/ 2077668 w 8246458"/>
              <a:gd name="connsiteY244" fmla="*/ 2534025 h 6045924"/>
              <a:gd name="connsiteX245" fmla="*/ 332710 w 8246458"/>
              <a:gd name="connsiteY245" fmla="*/ 3631323 h 6045924"/>
              <a:gd name="connsiteX246" fmla="*/ 0 w 8246458"/>
              <a:gd name="connsiteY246" fmla="*/ 3800167 h 6045924"/>
              <a:gd name="connsiteX247" fmla="*/ 0 w 8246458"/>
              <a:gd name="connsiteY247" fmla="*/ 3747926 h 6045924"/>
              <a:gd name="connsiteX248" fmla="*/ 101134 w 8246458"/>
              <a:gd name="connsiteY248" fmla="*/ 3698868 h 6045924"/>
              <a:gd name="connsiteX249" fmla="*/ 2047857 w 8246458"/>
              <a:gd name="connsiteY249" fmla="*/ 2493412 h 6045924"/>
              <a:gd name="connsiteX250" fmla="*/ 2047941 w 8246458"/>
              <a:gd name="connsiteY250" fmla="*/ 2493495 h 6045924"/>
              <a:gd name="connsiteX251" fmla="*/ 4541309 w 8246458"/>
              <a:gd name="connsiteY251" fmla="*/ 200583 h 6045924"/>
              <a:gd name="connsiteX252" fmla="*/ 4538465 w 8246458"/>
              <a:gd name="connsiteY252" fmla="*/ 6897 h 6045924"/>
              <a:gd name="connsiteX253" fmla="*/ 4606368 w 8246458"/>
              <a:gd name="connsiteY253" fmla="*/ 6897 h 6045924"/>
              <a:gd name="connsiteX254" fmla="*/ 4424797 w 8246458"/>
              <a:gd name="connsiteY254" fmla="*/ 219560 h 6045924"/>
              <a:gd name="connsiteX255" fmla="*/ 1930287 w 8246458"/>
              <a:gd name="connsiteY255" fmla="*/ 2502121 h 6045924"/>
              <a:gd name="connsiteX256" fmla="*/ 210431 w 8246458"/>
              <a:gd name="connsiteY256" fmla="*/ 3577834 h 6045924"/>
              <a:gd name="connsiteX257" fmla="*/ 0 w 8246458"/>
              <a:gd name="connsiteY257" fmla="*/ 3684162 h 6045924"/>
              <a:gd name="connsiteX258" fmla="*/ 0 w 8246458"/>
              <a:gd name="connsiteY258" fmla="*/ 3631977 h 6045924"/>
              <a:gd name="connsiteX259" fmla="*/ 470913 w 8246458"/>
              <a:gd name="connsiteY259" fmla="*/ 3379817 h 6045924"/>
              <a:gd name="connsiteX260" fmla="*/ 1899806 w 8246458"/>
              <a:gd name="connsiteY260" fmla="*/ 2460167 h 6045924"/>
              <a:gd name="connsiteX261" fmla="*/ 4384423 w 8246458"/>
              <a:gd name="connsiteY261" fmla="*/ 187255 h 6045924"/>
              <a:gd name="connsiteX262" fmla="*/ 4370936 w 8246458"/>
              <a:gd name="connsiteY262" fmla="*/ 6897 h 6045924"/>
              <a:gd name="connsiteX263" fmla="*/ 4440846 w 8246458"/>
              <a:gd name="connsiteY263" fmla="*/ 6897 h 6045924"/>
              <a:gd name="connsiteX264" fmla="*/ 4269164 w 8246458"/>
              <a:gd name="connsiteY264" fmla="*/ 207245 h 6045924"/>
              <a:gd name="connsiteX265" fmla="*/ 1783073 w 8246458"/>
              <a:gd name="connsiteY265" fmla="*/ 2470048 h 6045924"/>
              <a:gd name="connsiteX266" fmla="*/ 88391 w 8246458"/>
              <a:gd name="connsiteY266" fmla="*/ 3524179 h 6045924"/>
              <a:gd name="connsiteX267" fmla="*/ 0 w 8246458"/>
              <a:gd name="connsiteY267" fmla="*/ 3568639 h 6045924"/>
              <a:gd name="connsiteX268" fmla="*/ 0 w 8246458"/>
              <a:gd name="connsiteY268" fmla="*/ 3511246 h 6045924"/>
              <a:gd name="connsiteX269" fmla="*/ 345227 w 8246458"/>
              <a:gd name="connsiteY269" fmla="*/ 3327203 h 6045924"/>
              <a:gd name="connsiteX270" fmla="*/ 1751838 w 8246458"/>
              <a:gd name="connsiteY270" fmla="*/ 2426922 h 6045924"/>
              <a:gd name="connsiteX271" fmla="*/ 1751922 w 8246458"/>
              <a:gd name="connsiteY271" fmla="*/ 2426839 h 6045924"/>
              <a:gd name="connsiteX272" fmla="*/ 4227726 w 8246458"/>
              <a:gd name="connsiteY272" fmla="*/ 173967 h 6045924"/>
              <a:gd name="connsiteX273" fmla="*/ 4203157 w 8246458"/>
              <a:gd name="connsiteY273" fmla="*/ 6897 h 6045924"/>
              <a:gd name="connsiteX274" fmla="*/ 4275185 w 8246458"/>
              <a:gd name="connsiteY274" fmla="*/ 6897 h 6045924"/>
              <a:gd name="connsiteX275" fmla="*/ 4113352 w 8246458"/>
              <a:gd name="connsiteY275" fmla="*/ 195066 h 6045924"/>
              <a:gd name="connsiteX276" fmla="*/ 1635776 w 8246458"/>
              <a:gd name="connsiteY276" fmla="*/ 2437976 h 6045924"/>
              <a:gd name="connsiteX277" fmla="*/ 392040 w 8246458"/>
              <a:gd name="connsiteY277" fmla="*/ 3237724 h 6045924"/>
              <a:gd name="connsiteX278" fmla="*/ 0 w 8246458"/>
              <a:gd name="connsiteY278" fmla="*/ 3452125 h 6045924"/>
              <a:gd name="connsiteX279" fmla="*/ 0 w 8246458"/>
              <a:gd name="connsiteY279" fmla="*/ 3391100 h 6045924"/>
              <a:gd name="connsiteX280" fmla="*/ 219528 w 8246458"/>
              <a:gd name="connsiteY280" fmla="*/ 3274591 h 6045924"/>
              <a:gd name="connsiteX281" fmla="*/ 1603787 w 8246458"/>
              <a:gd name="connsiteY281" fmla="*/ 2393595 h 6045924"/>
              <a:gd name="connsiteX282" fmla="*/ 1603787 w 8246458"/>
              <a:gd name="connsiteY282" fmla="*/ 2393511 h 6045924"/>
              <a:gd name="connsiteX283" fmla="*/ 4070697 w 8246458"/>
              <a:gd name="connsiteY283" fmla="*/ 160857 h 6045924"/>
              <a:gd name="connsiteX284" fmla="*/ 4035576 w 8246458"/>
              <a:gd name="connsiteY284" fmla="*/ 6897 h 6045924"/>
              <a:gd name="connsiteX285" fmla="*/ 4109663 w 8246458"/>
              <a:gd name="connsiteY285" fmla="*/ 6897 h 6045924"/>
              <a:gd name="connsiteX286" fmla="*/ 3957451 w 8246458"/>
              <a:gd name="connsiteY286" fmla="*/ 183232 h 6045924"/>
              <a:gd name="connsiteX287" fmla="*/ 1488479 w 8246458"/>
              <a:gd name="connsiteY287" fmla="*/ 2406071 h 6045924"/>
              <a:gd name="connsiteX288" fmla="*/ 263306 w 8246458"/>
              <a:gd name="connsiteY288" fmla="*/ 3189061 h 6045924"/>
              <a:gd name="connsiteX289" fmla="*/ 0 w 8246458"/>
              <a:gd name="connsiteY289" fmla="*/ 3332301 h 6045924"/>
              <a:gd name="connsiteX290" fmla="*/ 0 w 8246458"/>
              <a:gd name="connsiteY290" fmla="*/ 3271587 h 6045924"/>
              <a:gd name="connsiteX291" fmla="*/ 93933 w 8246458"/>
              <a:gd name="connsiteY291" fmla="*/ 3221970 h 6045924"/>
              <a:gd name="connsiteX292" fmla="*/ 1455820 w 8246458"/>
              <a:gd name="connsiteY292" fmla="*/ 2360349 h 6045924"/>
              <a:gd name="connsiteX293" fmla="*/ 1455736 w 8246458"/>
              <a:gd name="connsiteY293" fmla="*/ 2360266 h 6045924"/>
              <a:gd name="connsiteX294" fmla="*/ 3913663 w 8246458"/>
              <a:gd name="connsiteY294" fmla="*/ 148077 h 6045924"/>
              <a:gd name="connsiteX295" fmla="*/ 3868100 w 8246458"/>
              <a:gd name="connsiteY295" fmla="*/ 6897 h 6045924"/>
              <a:gd name="connsiteX296" fmla="*/ 3944179 w 8246458"/>
              <a:gd name="connsiteY296" fmla="*/ 6897 h 6045924"/>
              <a:gd name="connsiteX297" fmla="*/ 3801498 w 8246458"/>
              <a:gd name="connsiteY297" fmla="*/ 171576 h 6045924"/>
              <a:gd name="connsiteX298" fmla="*/ 1341265 w 8246458"/>
              <a:gd name="connsiteY298" fmla="*/ 2374167 h 6045924"/>
              <a:gd name="connsiteX299" fmla="*/ 134651 w 8246458"/>
              <a:gd name="connsiteY299" fmla="*/ 3140420 h 6045924"/>
              <a:gd name="connsiteX300" fmla="*/ 0 w 8246458"/>
              <a:gd name="connsiteY300" fmla="*/ 3213273 h 6045924"/>
              <a:gd name="connsiteX301" fmla="*/ 0 w 8246458"/>
              <a:gd name="connsiteY301" fmla="*/ 3147532 h 6045924"/>
              <a:gd name="connsiteX302" fmla="*/ 427291 w 8246458"/>
              <a:gd name="connsiteY302" fmla="*/ 2902459 h 6045924"/>
              <a:gd name="connsiteX303" fmla="*/ 1307853 w 8246458"/>
              <a:gd name="connsiteY303" fmla="*/ 2327022 h 6045924"/>
              <a:gd name="connsiteX304" fmla="*/ 1307853 w 8246458"/>
              <a:gd name="connsiteY304" fmla="*/ 2327105 h 6045924"/>
              <a:gd name="connsiteX305" fmla="*/ 3756681 w 8246458"/>
              <a:gd name="connsiteY305" fmla="*/ 135446 h 6045924"/>
              <a:gd name="connsiteX306" fmla="*/ 3700254 w 8246458"/>
              <a:gd name="connsiteY306" fmla="*/ 6897 h 6045924"/>
              <a:gd name="connsiteX307" fmla="*/ 3780899 w 8246458"/>
              <a:gd name="connsiteY307" fmla="*/ 6897 h 6045924"/>
              <a:gd name="connsiteX308" fmla="*/ 3609272 w 8246458"/>
              <a:gd name="connsiteY308" fmla="*/ 202300 h 6045924"/>
              <a:gd name="connsiteX309" fmla="*/ 3412387 w 8246458"/>
              <a:gd name="connsiteY309" fmla="*/ 416763 h 6045924"/>
              <a:gd name="connsiteX310" fmla="*/ 1193969 w 8246458"/>
              <a:gd name="connsiteY310" fmla="*/ 2342179 h 6045924"/>
              <a:gd name="connsiteX311" fmla="*/ 5991 w 8246458"/>
              <a:gd name="connsiteY311" fmla="*/ 3091674 h 6045924"/>
              <a:gd name="connsiteX312" fmla="*/ 0 w 8246458"/>
              <a:gd name="connsiteY312" fmla="*/ 3094896 h 6045924"/>
              <a:gd name="connsiteX313" fmla="*/ 0 w 8246458"/>
              <a:gd name="connsiteY313" fmla="*/ 3023515 h 6045924"/>
              <a:gd name="connsiteX314" fmla="*/ 293880 w 8246458"/>
              <a:gd name="connsiteY314" fmla="*/ 2855906 h 6045924"/>
              <a:gd name="connsiteX315" fmla="*/ 1159886 w 8246458"/>
              <a:gd name="connsiteY315" fmla="*/ 2293693 h 6045924"/>
              <a:gd name="connsiteX316" fmla="*/ 3599421 w 8246458"/>
              <a:gd name="connsiteY316" fmla="*/ 122793 h 6045924"/>
              <a:gd name="connsiteX317" fmla="*/ 3538797 w 8246458"/>
              <a:gd name="connsiteY317" fmla="*/ 6897 h 6045924"/>
              <a:gd name="connsiteX318" fmla="*/ 3616012 w 8246458"/>
              <a:gd name="connsiteY318" fmla="*/ 6897 h 6045924"/>
              <a:gd name="connsiteX319" fmla="*/ 3442419 w 8246458"/>
              <a:gd name="connsiteY319" fmla="*/ 203308 h 6045924"/>
              <a:gd name="connsiteX320" fmla="*/ 3244491 w 8246458"/>
              <a:gd name="connsiteY320" fmla="*/ 417349 h 6045924"/>
              <a:gd name="connsiteX321" fmla="*/ 1046671 w 8246458"/>
              <a:gd name="connsiteY321" fmla="*/ 2310274 h 6045924"/>
              <a:gd name="connsiteX322" fmla="*/ 272021 w 8246458"/>
              <a:gd name="connsiteY322" fmla="*/ 2814006 h 6045924"/>
              <a:gd name="connsiteX323" fmla="*/ 0 w 8246458"/>
              <a:gd name="connsiteY323" fmla="*/ 2971813 h 6045924"/>
              <a:gd name="connsiteX324" fmla="*/ 0 w 8246458"/>
              <a:gd name="connsiteY324" fmla="*/ 2901052 h 6045924"/>
              <a:gd name="connsiteX325" fmla="*/ 52754 w 8246458"/>
              <a:gd name="connsiteY325" fmla="*/ 2871580 h 6045924"/>
              <a:gd name="connsiteX326" fmla="*/ 3365717 w 8246458"/>
              <a:gd name="connsiteY326" fmla="*/ 201979 h 6045924"/>
              <a:gd name="connsiteX327" fmla="*/ 3368427 w 8246458"/>
              <a:gd name="connsiteY327" fmla="*/ 6897 h 6045924"/>
              <a:gd name="connsiteX328" fmla="*/ 3451505 w 8246458"/>
              <a:gd name="connsiteY328" fmla="*/ 6897 h 6045924"/>
              <a:gd name="connsiteX329" fmla="*/ 3428873 w 8246458"/>
              <a:gd name="connsiteY329" fmla="*/ 33054 h 6045924"/>
              <a:gd name="connsiteX330" fmla="*/ 3076509 w 8246458"/>
              <a:gd name="connsiteY330" fmla="*/ 417851 h 6045924"/>
              <a:gd name="connsiteX331" fmla="*/ 899290 w 8246458"/>
              <a:gd name="connsiteY331" fmla="*/ 2278370 h 6045924"/>
              <a:gd name="connsiteX332" fmla="*/ 136861 w 8246458"/>
              <a:gd name="connsiteY332" fmla="*/ 2770568 h 6045924"/>
              <a:gd name="connsiteX333" fmla="*/ 0 w 8246458"/>
              <a:gd name="connsiteY333" fmla="*/ 2849444 h 6045924"/>
              <a:gd name="connsiteX334" fmla="*/ 0 w 8246458"/>
              <a:gd name="connsiteY334" fmla="*/ 2776684 h 6045924"/>
              <a:gd name="connsiteX335" fmla="*/ 244893 w 8246458"/>
              <a:gd name="connsiteY335" fmla="*/ 2631367 h 6045924"/>
              <a:gd name="connsiteX336" fmla="*/ 863953 w 8246458"/>
              <a:gd name="connsiteY336" fmla="*/ 2227121 h 6045924"/>
              <a:gd name="connsiteX337" fmla="*/ 863868 w 8246458"/>
              <a:gd name="connsiteY337" fmla="*/ 2227205 h 6045924"/>
              <a:gd name="connsiteX338" fmla="*/ 3355913 w 8246458"/>
              <a:gd name="connsiteY338" fmla="*/ 21366 h 6045924"/>
              <a:gd name="connsiteX339" fmla="*/ 3200832 w 8246458"/>
              <a:gd name="connsiteY339" fmla="*/ 6897 h 6045924"/>
              <a:gd name="connsiteX340" fmla="*/ 3286035 w 8246458"/>
              <a:gd name="connsiteY340" fmla="*/ 6897 h 6045924"/>
              <a:gd name="connsiteX341" fmla="*/ 3249152 w 8246458"/>
              <a:gd name="connsiteY341" fmla="*/ 49455 h 6045924"/>
              <a:gd name="connsiteX342" fmla="*/ 2908779 w 8246458"/>
              <a:gd name="connsiteY342" fmla="*/ 418270 h 6045924"/>
              <a:gd name="connsiteX343" fmla="*/ 752077 w 8246458"/>
              <a:gd name="connsiteY343" fmla="*/ 2246297 h 6045924"/>
              <a:gd name="connsiteX344" fmla="*/ 1906 w 8246458"/>
              <a:gd name="connsiteY344" fmla="*/ 2726926 h 6045924"/>
              <a:gd name="connsiteX345" fmla="*/ 0 w 8246458"/>
              <a:gd name="connsiteY345" fmla="*/ 2728017 h 6045924"/>
              <a:gd name="connsiteX346" fmla="*/ 0 w 8246458"/>
              <a:gd name="connsiteY346" fmla="*/ 2651524 h 6045924"/>
              <a:gd name="connsiteX347" fmla="*/ 107727 w 8246458"/>
              <a:gd name="connsiteY347" fmla="*/ 2588025 h 6045924"/>
              <a:gd name="connsiteX348" fmla="*/ 715985 w 8246458"/>
              <a:gd name="connsiteY348" fmla="*/ 2193793 h 6045924"/>
              <a:gd name="connsiteX349" fmla="*/ 3198154 w 8246458"/>
              <a:gd name="connsiteY349" fmla="*/ 9983 h 6045924"/>
              <a:gd name="connsiteX350" fmla="*/ 3034830 w 8246458"/>
              <a:gd name="connsiteY350" fmla="*/ 6897 h 6045924"/>
              <a:gd name="connsiteX351" fmla="*/ 3121146 w 8246458"/>
              <a:gd name="connsiteY351" fmla="*/ 6897 h 6045924"/>
              <a:gd name="connsiteX352" fmla="*/ 3082875 w 8246458"/>
              <a:gd name="connsiteY352" fmla="*/ 50807 h 6045924"/>
              <a:gd name="connsiteX353" fmla="*/ 2740883 w 8246458"/>
              <a:gd name="connsiteY353" fmla="*/ 418773 h 6045924"/>
              <a:gd name="connsiteX354" fmla="*/ 604780 w 8246458"/>
              <a:gd name="connsiteY354" fmla="*/ 2214393 h 6045924"/>
              <a:gd name="connsiteX355" fmla="*/ 238077 w 8246458"/>
              <a:gd name="connsiteY355" fmla="*/ 2455966 h 6045924"/>
              <a:gd name="connsiteX356" fmla="*/ 0 w 8246458"/>
              <a:gd name="connsiteY356" fmla="*/ 2601898 h 6045924"/>
              <a:gd name="connsiteX357" fmla="*/ 0 w 8246458"/>
              <a:gd name="connsiteY357" fmla="*/ 2526880 h 6045924"/>
              <a:gd name="connsiteX358" fmla="*/ 293230 w 8246458"/>
              <a:gd name="connsiteY358" fmla="*/ 2342959 h 6045924"/>
              <a:gd name="connsiteX359" fmla="*/ 568017 w 8246458"/>
              <a:gd name="connsiteY359" fmla="*/ 2160548 h 6045924"/>
              <a:gd name="connsiteX360" fmla="*/ 568101 w 8246458"/>
              <a:gd name="connsiteY360" fmla="*/ 2160548 h 6045924"/>
              <a:gd name="connsiteX361" fmla="*/ 2921338 w 8246458"/>
              <a:gd name="connsiteY361" fmla="*/ 133693 h 6045924"/>
              <a:gd name="connsiteX362" fmla="*/ 2866816 w 8246458"/>
              <a:gd name="connsiteY362" fmla="*/ 6897 h 6045924"/>
              <a:gd name="connsiteX363" fmla="*/ 2956125 w 8246458"/>
              <a:gd name="connsiteY363" fmla="*/ 6897 h 6045924"/>
              <a:gd name="connsiteX364" fmla="*/ 2814950 w 8246458"/>
              <a:gd name="connsiteY364" fmla="*/ 164075 h 6045924"/>
              <a:gd name="connsiteX365" fmla="*/ 457399 w 8246458"/>
              <a:gd name="connsiteY365" fmla="*/ 2182489 h 6045924"/>
              <a:gd name="connsiteX366" fmla="*/ 96744 w 8246458"/>
              <a:gd name="connsiteY366" fmla="*/ 2418091 h 6045924"/>
              <a:gd name="connsiteX367" fmla="*/ 0 w 8246458"/>
              <a:gd name="connsiteY367" fmla="*/ 2476926 h 6045924"/>
              <a:gd name="connsiteX368" fmla="*/ 0 w 8246458"/>
              <a:gd name="connsiteY368" fmla="*/ 2398332 h 6045924"/>
              <a:gd name="connsiteX369" fmla="*/ 149761 w 8246458"/>
              <a:gd name="connsiteY369" fmla="*/ 2305145 h 6045924"/>
              <a:gd name="connsiteX370" fmla="*/ 420050 w 8246458"/>
              <a:gd name="connsiteY370" fmla="*/ 2127220 h 6045924"/>
              <a:gd name="connsiteX371" fmla="*/ 420050 w 8246458"/>
              <a:gd name="connsiteY371" fmla="*/ 2127304 h 6045924"/>
              <a:gd name="connsiteX372" fmla="*/ 2763768 w 8246458"/>
              <a:gd name="connsiteY372" fmla="*/ 121563 h 6045924"/>
              <a:gd name="connsiteX373" fmla="*/ 2698821 w 8246458"/>
              <a:gd name="connsiteY373" fmla="*/ 6897 h 6045924"/>
              <a:gd name="connsiteX374" fmla="*/ 2792119 w 8246458"/>
              <a:gd name="connsiteY374" fmla="*/ 6897 h 6045924"/>
              <a:gd name="connsiteX375" fmla="*/ 2752627 w 8246458"/>
              <a:gd name="connsiteY375" fmla="*/ 51639 h 6045924"/>
              <a:gd name="connsiteX376" fmla="*/ 2405004 w 8246458"/>
              <a:gd name="connsiteY376" fmla="*/ 419861 h 6045924"/>
              <a:gd name="connsiteX377" fmla="*/ 310017 w 8246458"/>
              <a:gd name="connsiteY377" fmla="*/ 2150583 h 6045924"/>
              <a:gd name="connsiteX378" fmla="*/ 0 w 8246458"/>
              <a:gd name="connsiteY378" fmla="*/ 2351352 h 6045924"/>
              <a:gd name="connsiteX379" fmla="*/ 0 w 8246458"/>
              <a:gd name="connsiteY379" fmla="*/ 2271222 h 6045924"/>
              <a:gd name="connsiteX380" fmla="*/ 272083 w 8246458"/>
              <a:gd name="connsiteY380" fmla="*/ 2093892 h 6045924"/>
              <a:gd name="connsiteX381" fmla="*/ 2606269 w 8246458"/>
              <a:gd name="connsiteY381" fmla="*/ 109469 h 6045924"/>
              <a:gd name="connsiteX382" fmla="*/ 2534202 w 8246458"/>
              <a:gd name="connsiteY382" fmla="*/ 6897 h 6045924"/>
              <a:gd name="connsiteX383" fmla="*/ 2627408 w 8246458"/>
              <a:gd name="connsiteY383" fmla="*/ 6897 h 6045924"/>
              <a:gd name="connsiteX384" fmla="*/ 2586195 w 8246458"/>
              <a:gd name="connsiteY384" fmla="*/ 53320 h 6045924"/>
              <a:gd name="connsiteX385" fmla="*/ 2237107 w 8246458"/>
              <a:gd name="connsiteY385" fmla="*/ 420364 h 6045924"/>
              <a:gd name="connsiteX386" fmla="*/ 162720 w 8246458"/>
              <a:gd name="connsiteY386" fmla="*/ 2118679 h 6045924"/>
              <a:gd name="connsiteX387" fmla="*/ 0 w 8246458"/>
              <a:gd name="connsiteY387" fmla="*/ 2223106 h 6045924"/>
              <a:gd name="connsiteX388" fmla="*/ 0 w 8246458"/>
              <a:gd name="connsiteY388" fmla="*/ 2140784 h 6045924"/>
              <a:gd name="connsiteX389" fmla="*/ 124200 w 8246458"/>
              <a:gd name="connsiteY389" fmla="*/ 2060564 h 6045924"/>
              <a:gd name="connsiteX390" fmla="*/ 124116 w 8246458"/>
              <a:gd name="connsiteY390" fmla="*/ 2060564 h 6045924"/>
              <a:gd name="connsiteX391" fmla="*/ 2505278 w 8246458"/>
              <a:gd name="connsiteY391" fmla="*/ 39173 h 6045924"/>
              <a:gd name="connsiteX392" fmla="*/ 2366080 w 8246458"/>
              <a:gd name="connsiteY392" fmla="*/ 6897 h 6045924"/>
              <a:gd name="connsiteX393" fmla="*/ 2462827 w 8246458"/>
              <a:gd name="connsiteY393" fmla="*/ 6897 h 6045924"/>
              <a:gd name="connsiteX394" fmla="*/ 2419802 w 8246458"/>
              <a:gd name="connsiteY394" fmla="*/ 55084 h 6045924"/>
              <a:gd name="connsiteX395" fmla="*/ 2069294 w 8246458"/>
              <a:gd name="connsiteY395" fmla="*/ 420866 h 6045924"/>
              <a:gd name="connsiteX396" fmla="*/ 15423 w 8246458"/>
              <a:gd name="connsiteY396" fmla="*/ 2086691 h 6045924"/>
              <a:gd name="connsiteX397" fmla="*/ 0 w 8246458"/>
              <a:gd name="connsiteY397" fmla="*/ 2096496 h 6045924"/>
              <a:gd name="connsiteX398" fmla="*/ 0 w 8246458"/>
              <a:gd name="connsiteY398" fmla="*/ 2010743 h 6045924"/>
              <a:gd name="connsiteX399" fmla="*/ 535034 w 8246458"/>
              <a:gd name="connsiteY399" fmla="*/ 1638146 h 6045924"/>
              <a:gd name="connsiteX400" fmla="*/ 2324990 w 8246458"/>
              <a:gd name="connsiteY400" fmla="*/ 52130 h 6045924"/>
              <a:gd name="connsiteX401" fmla="*/ 2202372 w 8246458"/>
              <a:gd name="connsiteY401" fmla="*/ 6897 h 6045924"/>
              <a:gd name="connsiteX402" fmla="*/ 2298107 w 8246458"/>
              <a:gd name="connsiteY402" fmla="*/ 6897 h 6045924"/>
              <a:gd name="connsiteX403" fmla="*/ 2253195 w 8246458"/>
              <a:gd name="connsiteY403" fmla="*/ 56907 h 6045924"/>
              <a:gd name="connsiteX404" fmla="*/ 1901313 w 8246458"/>
              <a:gd name="connsiteY404" fmla="*/ 421369 h 6045924"/>
              <a:gd name="connsiteX405" fmla="*/ 140558 w 8246458"/>
              <a:gd name="connsiteY405" fmla="*/ 1872276 h 6045924"/>
              <a:gd name="connsiteX406" fmla="*/ 0 w 8246458"/>
              <a:gd name="connsiteY406" fmla="*/ 1966368 h 6045924"/>
              <a:gd name="connsiteX407" fmla="*/ 0 w 8246458"/>
              <a:gd name="connsiteY407" fmla="*/ 1875749 h 6045924"/>
              <a:gd name="connsiteX408" fmla="*/ 386778 w 8246458"/>
              <a:gd name="connsiteY408" fmla="*/ 1609375 h 6045924"/>
              <a:gd name="connsiteX409" fmla="*/ 2162713 w 8246458"/>
              <a:gd name="connsiteY409" fmla="*/ 50415 h 6045924"/>
              <a:gd name="connsiteX410" fmla="*/ 2034390 w 8246458"/>
              <a:gd name="connsiteY410" fmla="*/ 6897 h 6045924"/>
              <a:gd name="connsiteX411" fmla="*/ 2134546 w 8246458"/>
              <a:gd name="connsiteY411" fmla="*/ 6897 h 6045924"/>
              <a:gd name="connsiteX412" fmla="*/ 2061274 w 8246458"/>
              <a:gd name="connsiteY412" fmla="*/ 87029 h 6045924"/>
              <a:gd name="connsiteX413" fmla="*/ 280555 w 8246458"/>
              <a:gd name="connsiteY413" fmla="*/ 1640912 h 6045924"/>
              <a:gd name="connsiteX414" fmla="*/ 0 w 8246458"/>
              <a:gd name="connsiteY414" fmla="*/ 1832298 h 6045924"/>
              <a:gd name="connsiteX415" fmla="*/ 0 w 8246458"/>
              <a:gd name="connsiteY415" fmla="*/ 1742609 h 6045924"/>
              <a:gd name="connsiteX416" fmla="*/ 236654 w 8246458"/>
              <a:gd name="connsiteY416" fmla="*/ 1581195 h 6045924"/>
              <a:gd name="connsiteX417" fmla="*/ 2004581 w 8246458"/>
              <a:gd name="connsiteY417" fmla="*/ 39472 h 6045924"/>
              <a:gd name="connsiteX418" fmla="*/ 1866425 w 8246458"/>
              <a:gd name="connsiteY418" fmla="*/ 6897 h 6045924"/>
              <a:gd name="connsiteX419" fmla="*/ 1969691 w 8246458"/>
              <a:gd name="connsiteY419" fmla="*/ 6897 h 6045924"/>
              <a:gd name="connsiteX420" fmla="*/ 1922511 w 8246458"/>
              <a:gd name="connsiteY420" fmla="*/ 58750 h 6045924"/>
              <a:gd name="connsiteX421" fmla="*/ 1565435 w 8246458"/>
              <a:gd name="connsiteY421" fmla="*/ 422457 h 6045924"/>
              <a:gd name="connsiteX422" fmla="*/ 104821 w 8246458"/>
              <a:gd name="connsiteY422" fmla="*/ 1633012 h 6045924"/>
              <a:gd name="connsiteX423" fmla="*/ 0 w 8246458"/>
              <a:gd name="connsiteY423" fmla="*/ 1705526 h 6045924"/>
              <a:gd name="connsiteX424" fmla="*/ 0 w 8246458"/>
              <a:gd name="connsiteY424" fmla="*/ 1611604 h 6045924"/>
              <a:gd name="connsiteX425" fmla="*/ 86443 w 8246458"/>
              <a:gd name="connsiteY425" fmla="*/ 1553234 h 6045924"/>
              <a:gd name="connsiteX426" fmla="*/ 1846213 w 8246458"/>
              <a:gd name="connsiteY426" fmla="*/ 28893 h 6045924"/>
              <a:gd name="connsiteX427" fmla="*/ 1701485 w 8246458"/>
              <a:gd name="connsiteY427" fmla="*/ 6897 h 6045924"/>
              <a:gd name="connsiteX428" fmla="*/ 1805325 w 8246458"/>
              <a:gd name="connsiteY428" fmla="*/ 6897 h 6045924"/>
              <a:gd name="connsiteX429" fmla="*/ 1755834 w 8246458"/>
              <a:gd name="connsiteY429" fmla="*/ 60973 h 6045924"/>
              <a:gd name="connsiteX430" fmla="*/ 1397539 w 8246458"/>
              <a:gd name="connsiteY430" fmla="*/ 423044 h 6045924"/>
              <a:gd name="connsiteX431" fmla="*/ 461240 w 8246458"/>
              <a:gd name="connsiteY431" fmla="*/ 1231943 h 6045924"/>
              <a:gd name="connsiteX432" fmla="*/ 0 w 8246458"/>
              <a:gd name="connsiteY432" fmla="*/ 1573265 h 6045924"/>
              <a:gd name="connsiteX433" fmla="*/ 0 w 8246458"/>
              <a:gd name="connsiteY433" fmla="*/ 1479799 h 6045924"/>
              <a:gd name="connsiteX434" fmla="*/ 496329 w 8246458"/>
              <a:gd name="connsiteY434" fmla="*/ 1108118 h 6045924"/>
              <a:gd name="connsiteX435" fmla="*/ 1622233 w 8246458"/>
              <a:gd name="connsiteY435" fmla="*/ 91076 h 6045924"/>
              <a:gd name="connsiteX436" fmla="*/ 1533290 w 8246458"/>
              <a:gd name="connsiteY436" fmla="*/ 6897 h 6045924"/>
              <a:gd name="connsiteX437" fmla="*/ 1641160 w 8246458"/>
              <a:gd name="connsiteY437" fmla="*/ 6897 h 6045924"/>
              <a:gd name="connsiteX438" fmla="*/ 1523206 w 8246458"/>
              <a:gd name="connsiteY438" fmla="*/ 131744 h 6045924"/>
              <a:gd name="connsiteX439" fmla="*/ 393378 w 8246458"/>
              <a:gd name="connsiteY439" fmla="*/ 1146655 h 6045924"/>
              <a:gd name="connsiteX440" fmla="*/ 0 w 8246458"/>
              <a:gd name="connsiteY440" fmla="*/ 1438735 h 6045924"/>
              <a:gd name="connsiteX441" fmla="*/ 0 w 8246458"/>
              <a:gd name="connsiteY441" fmla="*/ 1340873 h 6045924"/>
              <a:gd name="connsiteX442" fmla="*/ 343337 w 8246458"/>
              <a:gd name="connsiteY442" fmla="*/ 1086071 h 6045924"/>
              <a:gd name="connsiteX443" fmla="*/ 1463901 w 8246458"/>
              <a:gd name="connsiteY443" fmla="*/ 80278 h 6045924"/>
              <a:gd name="connsiteX444" fmla="*/ 1365164 w 8246458"/>
              <a:gd name="connsiteY444" fmla="*/ 6897 h 6045924"/>
              <a:gd name="connsiteX445" fmla="*/ 1476501 w 8246458"/>
              <a:gd name="connsiteY445" fmla="*/ 6897 h 6045924"/>
              <a:gd name="connsiteX446" fmla="*/ 1422146 w 8246458"/>
              <a:gd name="connsiteY446" fmla="*/ 65585 h 6045924"/>
              <a:gd name="connsiteX447" fmla="*/ 1061494 w 8246458"/>
              <a:gd name="connsiteY447" fmla="*/ 424215 h 6045924"/>
              <a:gd name="connsiteX448" fmla="*/ 146286 w 8246458"/>
              <a:gd name="connsiteY448" fmla="*/ 1198689 h 6045924"/>
              <a:gd name="connsiteX449" fmla="*/ 0 w 8246458"/>
              <a:gd name="connsiteY449" fmla="*/ 1304512 h 6045924"/>
              <a:gd name="connsiteX450" fmla="*/ 0 w 8246458"/>
              <a:gd name="connsiteY450" fmla="*/ 1204167 h 6045924"/>
              <a:gd name="connsiteX451" fmla="*/ 190251 w 8246458"/>
              <a:gd name="connsiteY451" fmla="*/ 1064285 h 6045924"/>
              <a:gd name="connsiteX452" fmla="*/ 1305427 w 8246458"/>
              <a:gd name="connsiteY452" fmla="*/ 69793 h 6045924"/>
              <a:gd name="connsiteX453" fmla="*/ 1198143 w 8246458"/>
              <a:gd name="connsiteY453" fmla="*/ 6897 h 6045924"/>
              <a:gd name="connsiteX454" fmla="*/ 1312966 w 8246458"/>
              <a:gd name="connsiteY454" fmla="*/ 6897 h 6045924"/>
              <a:gd name="connsiteX455" fmla="*/ 1257931 w 8246458"/>
              <a:gd name="connsiteY455" fmla="*/ 65876 h 6045924"/>
              <a:gd name="connsiteX456" fmla="*/ 893595 w 8246458"/>
              <a:gd name="connsiteY456" fmla="*/ 424718 h 6045924"/>
              <a:gd name="connsiteX457" fmla="*/ 457203 w 8246458"/>
              <a:gd name="connsiteY457" fmla="*/ 810377 h 6045924"/>
              <a:gd name="connsiteX458" fmla="*/ 0 w 8246458"/>
              <a:gd name="connsiteY458" fmla="*/ 1173289 h 6045924"/>
              <a:gd name="connsiteX459" fmla="*/ 0 w 8246458"/>
              <a:gd name="connsiteY459" fmla="*/ 1066397 h 6045924"/>
              <a:gd name="connsiteX460" fmla="*/ 345984 w 8246458"/>
              <a:gd name="connsiteY460" fmla="*/ 794262 h 6045924"/>
              <a:gd name="connsiteX461" fmla="*/ 1097094 w 8246458"/>
              <a:gd name="connsiteY461" fmla="*/ 112212 h 6045924"/>
              <a:gd name="connsiteX462" fmla="*/ 1038128 w 8246458"/>
              <a:gd name="connsiteY462" fmla="*/ 6897 h 6045924"/>
              <a:gd name="connsiteX463" fmla="*/ 1148930 w 8246458"/>
              <a:gd name="connsiteY463" fmla="*/ 6897 h 6045924"/>
              <a:gd name="connsiteX464" fmla="*/ 1002240 w 8246458"/>
              <a:gd name="connsiteY464" fmla="*/ 159678 h 6045924"/>
              <a:gd name="connsiteX465" fmla="*/ 252513 w 8246458"/>
              <a:gd name="connsiteY465" fmla="*/ 836725 h 6045924"/>
              <a:gd name="connsiteX466" fmla="*/ 0 w 8246458"/>
              <a:gd name="connsiteY466" fmla="*/ 1033248 h 6045924"/>
              <a:gd name="connsiteX467" fmla="*/ 0 w 8246458"/>
              <a:gd name="connsiteY467" fmla="*/ 932913 h 6045924"/>
              <a:gd name="connsiteX468" fmla="*/ 226442 w 8246458"/>
              <a:gd name="connsiteY468" fmla="*/ 756276 h 6045924"/>
              <a:gd name="connsiteX469" fmla="*/ 966187 w 8246458"/>
              <a:gd name="connsiteY469" fmla="*/ 82724 h 6045924"/>
              <a:gd name="connsiteX470" fmla="*/ 866029 w 8246458"/>
              <a:gd name="connsiteY470" fmla="*/ 6897 h 6045924"/>
              <a:gd name="connsiteX471" fmla="*/ 984535 w 8246458"/>
              <a:gd name="connsiteY471" fmla="*/ 6897 h 6045924"/>
              <a:gd name="connsiteX472" fmla="*/ 923996 w 8246458"/>
              <a:gd name="connsiteY472" fmla="*/ 70994 h 6045924"/>
              <a:gd name="connsiteX473" fmla="*/ 557550 w 8246458"/>
              <a:gd name="connsiteY473" fmla="*/ 425890 h 6045924"/>
              <a:gd name="connsiteX474" fmla="*/ 131856 w 8246458"/>
              <a:gd name="connsiteY474" fmla="*/ 794108 h 6045924"/>
              <a:gd name="connsiteX475" fmla="*/ 0 w 8246458"/>
              <a:gd name="connsiteY475" fmla="*/ 896344 h 6045924"/>
              <a:gd name="connsiteX476" fmla="*/ 0 w 8246458"/>
              <a:gd name="connsiteY476" fmla="*/ 789643 h 6045924"/>
              <a:gd name="connsiteX477" fmla="*/ 42657 w 8246458"/>
              <a:gd name="connsiteY477" fmla="*/ 756762 h 6045924"/>
              <a:gd name="connsiteX478" fmla="*/ 781772 w 8246458"/>
              <a:gd name="connsiteY478" fmla="*/ 94181 h 6045924"/>
              <a:gd name="connsiteX479" fmla="*/ 703481 w 8246458"/>
              <a:gd name="connsiteY479" fmla="*/ 6897 h 6045924"/>
              <a:gd name="connsiteX480" fmla="*/ 820523 w 8246458"/>
              <a:gd name="connsiteY480" fmla="*/ 6897 h 6045924"/>
              <a:gd name="connsiteX481" fmla="*/ 757168 w 8246458"/>
              <a:gd name="connsiteY481" fmla="*/ 73570 h 6045924"/>
              <a:gd name="connsiteX482" fmla="*/ 389737 w 8246458"/>
              <a:gd name="connsiteY482" fmla="*/ 426393 h 6045924"/>
              <a:gd name="connsiteX483" fmla="*/ 0 w 8246458"/>
              <a:gd name="connsiteY483" fmla="*/ 759807 h 6045924"/>
              <a:gd name="connsiteX484" fmla="*/ 0 w 8246458"/>
              <a:gd name="connsiteY484" fmla="*/ 647948 h 6045924"/>
              <a:gd name="connsiteX485" fmla="*/ 300126 w 8246458"/>
              <a:gd name="connsiteY485" fmla="*/ 393410 h 6045924"/>
              <a:gd name="connsiteX486" fmla="*/ 669053 w 8246458"/>
              <a:gd name="connsiteY486" fmla="*/ 42796 h 6045924"/>
              <a:gd name="connsiteX487" fmla="*/ 535445 w 8246458"/>
              <a:gd name="connsiteY487" fmla="*/ 6897 h 6045924"/>
              <a:gd name="connsiteX488" fmla="*/ 656730 w 8246458"/>
              <a:gd name="connsiteY488" fmla="*/ 6897 h 6045924"/>
              <a:gd name="connsiteX489" fmla="*/ 574757 w 8246458"/>
              <a:gd name="connsiteY489" fmla="*/ 92093 h 6045924"/>
              <a:gd name="connsiteX490" fmla="*/ 203679 w 8246458"/>
              <a:gd name="connsiteY490" fmla="*/ 443141 h 6045924"/>
              <a:gd name="connsiteX491" fmla="*/ 0 w 8246458"/>
              <a:gd name="connsiteY491" fmla="*/ 614764 h 6045924"/>
              <a:gd name="connsiteX492" fmla="*/ 0 w 8246458"/>
              <a:gd name="connsiteY492" fmla="*/ 500575 h 6045924"/>
              <a:gd name="connsiteX493" fmla="*/ 142518 w 8246458"/>
              <a:gd name="connsiteY493" fmla="*/ 380609 h 6045924"/>
              <a:gd name="connsiteX494" fmla="*/ 509663 w 8246458"/>
              <a:gd name="connsiteY494" fmla="*/ 33663 h 6045924"/>
              <a:gd name="connsiteX495" fmla="*/ 367382 w 8246458"/>
              <a:gd name="connsiteY495" fmla="*/ 6897 h 6045924"/>
              <a:gd name="connsiteX496" fmla="*/ 492458 w 8246458"/>
              <a:gd name="connsiteY496" fmla="*/ 6897 h 6045924"/>
              <a:gd name="connsiteX497" fmla="*/ 422879 w 8246458"/>
              <a:gd name="connsiteY497" fmla="*/ 79231 h 6045924"/>
              <a:gd name="connsiteX498" fmla="*/ 53607 w 8246458"/>
              <a:gd name="connsiteY498" fmla="*/ 427733 h 6045924"/>
              <a:gd name="connsiteX499" fmla="*/ 0 w 8246458"/>
              <a:gd name="connsiteY499" fmla="*/ 472554 h 6045924"/>
              <a:gd name="connsiteX500" fmla="*/ 0 w 8246458"/>
              <a:gd name="connsiteY500" fmla="*/ 354009 h 6045924"/>
              <a:gd name="connsiteX501" fmla="*/ 350208 w 8246458"/>
              <a:gd name="connsiteY501" fmla="*/ 24950 h 6045924"/>
              <a:gd name="connsiteX502" fmla="*/ 204189 w 8246458"/>
              <a:gd name="connsiteY502" fmla="*/ 6897 h 6045924"/>
              <a:gd name="connsiteX503" fmla="*/ 327296 w 8246458"/>
              <a:gd name="connsiteY503" fmla="*/ 6897 h 6045924"/>
              <a:gd name="connsiteX504" fmla="*/ 255779 w 8246458"/>
              <a:gd name="connsiteY504" fmla="*/ 82077 h 6045924"/>
              <a:gd name="connsiteX505" fmla="*/ 0 w 8246458"/>
              <a:gd name="connsiteY505" fmla="*/ 321333 h 6045924"/>
              <a:gd name="connsiteX506" fmla="*/ 0 w 8246458"/>
              <a:gd name="connsiteY506" fmla="*/ 199290 h 6045924"/>
              <a:gd name="connsiteX507" fmla="*/ 192178 w 8246458"/>
              <a:gd name="connsiteY507" fmla="*/ 19516 h 6045924"/>
              <a:gd name="connsiteX508" fmla="*/ 38339 w 8246458"/>
              <a:gd name="connsiteY508" fmla="*/ 6897 h 6045924"/>
              <a:gd name="connsiteX509" fmla="*/ 163718 w 8246458"/>
              <a:gd name="connsiteY509" fmla="*/ 6897 h 6045924"/>
              <a:gd name="connsiteX510" fmla="*/ 100203 w 8246458"/>
              <a:gd name="connsiteY510" fmla="*/ 73434 h 6045924"/>
              <a:gd name="connsiteX511" fmla="*/ 0 w 8246458"/>
              <a:gd name="connsiteY511" fmla="*/ 166739 h 6045924"/>
              <a:gd name="connsiteX512" fmla="*/ 0 w 8246458"/>
              <a:gd name="connsiteY512" fmla="*/ 47191 h 6045924"/>
              <a:gd name="connsiteX513" fmla="*/ 0 w 8246458"/>
              <a:gd name="connsiteY513" fmla="*/ 0 h 6045924"/>
              <a:gd name="connsiteX514" fmla="*/ 5551 w 8246458"/>
              <a:gd name="connsiteY514" fmla="*/ 0 h 6045924"/>
              <a:gd name="connsiteX515" fmla="*/ 0 w 8246458"/>
              <a:gd name="connsiteY515" fmla="*/ 5866 h 6045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Lst>
            <a:rect l="l" t="t" r="r" b="b"/>
            <a:pathLst>
              <a:path w="8246458" h="6045924">
                <a:moveTo>
                  <a:pt x="8222762" y="6897"/>
                </a:moveTo>
                <a:lnTo>
                  <a:pt x="8246458" y="6897"/>
                </a:lnTo>
                <a:lnTo>
                  <a:pt x="8155252" y="130555"/>
                </a:lnTo>
                <a:cubicBezTo>
                  <a:pt x="8089306" y="218069"/>
                  <a:pt x="8018672" y="309859"/>
                  <a:pt x="7943348" y="405374"/>
                </a:cubicBezTo>
                <a:cubicBezTo>
                  <a:pt x="7387319" y="1110459"/>
                  <a:pt x="6454633" y="2168839"/>
                  <a:pt x="5169069" y="3206367"/>
                </a:cubicBezTo>
                <a:cubicBezTo>
                  <a:pt x="3723981" y="4372603"/>
                  <a:pt x="2136787" y="5275395"/>
                  <a:pt x="451369" y="5889790"/>
                </a:cubicBezTo>
                <a:cubicBezTo>
                  <a:pt x="319694" y="5937789"/>
                  <a:pt x="187395" y="5984025"/>
                  <a:pt x="54485" y="6028496"/>
                </a:cubicBezTo>
                <a:lnTo>
                  <a:pt x="0" y="6045924"/>
                </a:lnTo>
                <a:lnTo>
                  <a:pt x="0" y="6014481"/>
                </a:lnTo>
                <a:lnTo>
                  <a:pt x="317612" y="5909781"/>
                </a:lnTo>
                <a:cubicBezTo>
                  <a:pt x="2354497" y="5186482"/>
                  <a:pt x="3969337" y="4150145"/>
                  <a:pt x="5157093" y="3191545"/>
                </a:cubicBezTo>
                <a:cubicBezTo>
                  <a:pt x="6441318" y="2155105"/>
                  <a:pt x="7372916" y="1097898"/>
                  <a:pt x="7928359" y="393567"/>
                </a:cubicBezTo>
                <a:cubicBezTo>
                  <a:pt x="8003578" y="298188"/>
                  <a:pt x="8074109" y="206537"/>
                  <a:pt x="8139954" y="119162"/>
                </a:cubicBezTo>
                <a:close/>
                <a:moveTo>
                  <a:pt x="8055627" y="6897"/>
                </a:moveTo>
                <a:lnTo>
                  <a:pt x="8081088" y="6897"/>
                </a:lnTo>
                <a:lnTo>
                  <a:pt x="7943603" y="189407"/>
                </a:lnTo>
                <a:cubicBezTo>
                  <a:pt x="6775655" y="1715022"/>
                  <a:pt x="4230164" y="4459415"/>
                  <a:pt x="196035" y="5878290"/>
                </a:cubicBezTo>
                <a:lnTo>
                  <a:pt x="0" y="5942212"/>
                </a:lnTo>
                <a:lnTo>
                  <a:pt x="0" y="5920842"/>
                </a:lnTo>
                <a:lnTo>
                  <a:pt x="189771" y="5858969"/>
                </a:lnTo>
                <a:cubicBezTo>
                  <a:pt x="4218998" y="4441969"/>
                  <a:pt x="6760845" y="1701204"/>
                  <a:pt x="7927056" y="177603"/>
                </a:cubicBezTo>
                <a:close/>
                <a:moveTo>
                  <a:pt x="7888359" y="6897"/>
                </a:moveTo>
                <a:lnTo>
                  <a:pt x="7916022" y="6897"/>
                </a:lnTo>
                <a:lnTo>
                  <a:pt x="7730505" y="250751"/>
                </a:lnTo>
                <a:cubicBezTo>
                  <a:pt x="7118039" y="1039022"/>
                  <a:pt x="6152554" y="2127288"/>
                  <a:pt x="4818117" y="3187442"/>
                </a:cubicBezTo>
                <a:cubicBezTo>
                  <a:pt x="3405855" y="4309381"/>
                  <a:pt x="1859611" y="5177253"/>
                  <a:pt x="222259" y="5766861"/>
                </a:cubicBezTo>
                <a:lnTo>
                  <a:pt x="0" y="5843612"/>
                </a:lnTo>
                <a:lnTo>
                  <a:pt x="0" y="5808917"/>
                </a:lnTo>
                <a:lnTo>
                  <a:pt x="366740" y="5682431"/>
                </a:lnTo>
                <a:cubicBezTo>
                  <a:pt x="2217324" y="4994346"/>
                  <a:pt x="3699320" y="4048197"/>
                  <a:pt x="4804468" y="3170192"/>
                </a:cubicBezTo>
                <a:cubicBezTo>
                  <a:pt x="6137115" y="2111404"/>
                  <a:pt x="7101208" y="1024742"/>
                  <a:pt x="7712768" y="237688"/>
                </a:cubicBezTo>
                <a:close/>
                <a:moveTo>
                  <a:pt x="7719848" y="6897"/>
                </a:moveTo>
                <a:lnTo>
                  <a:pt x="7749412" y="6897"/>
                </a:lnTo>
                <a:lnTo>
                  <a:pt x="7570820" y="240639"/>
                </a:lnTo>
                <a:cubicBezTo>
                  <a:pt x="6960844" y="1022482"/>
                  <a:pt x="6001138" y="2100847"/>
                  <a:pt x="4680031" y="3148001"/>
                </a:cubicBezTo>
                <a:cubicBezTo>
                  <a:pt x="3282424" y="4255787"/>
                  <a:pt x="1753597" y="5112774"/>
                  <a:pt x="136174" y="5695096"/>
                </a:cubicBezTo>
                <a:lnTo>
                  <a:pt x="0" y="5742118"/>
                </a:lnTo>
                <a:lnTo>
                  <a:pt x="0" y="5705989"/>
                </a:lnTo>
                <a:lnTo>
                  <a:pt x="279338" y="5609630"/>
                </a:lnTo>
                <a:cubicBezTo>
                  <a:pt x="2106956" y="4930097"/>
                  <a:pt x="3572162" y="3996153"/>
                  <a:pt x="4665461" y="3129578"/>
                </a:cubicBezTo>
                <a:cubicBezTo>
                  <a:pt x="5984730" y="2083885"/>
                  <a:pt x="6942944" y="1007218"/>
                  <a:pt x="7551936" y="226657"/>
                </a:cubicBezTo>
                <a:close/>
                <a:moveTo>
                  <a:pt x="7551936" y="6897"/>
                </a:moveTo>
                <a:lnTo>
                  <a:pt x="7583314" y="6897"/>
                </a:lnTo>
                <a:lnTo>
                  <a:pt x="7415801" y="225476"/>
                </a:lnTo>
                <a:cubicBezTo>
                  <a:pt x="6810734" y="998766"/>
                  <a:pt x="5859362" y="2065326"/>
                  <a:pt x="4551492" y="3100940"/>
                </a:cubicBezTo>
                <a:cubicBezTo>
                  <a:pt x="3167869" y="4196499"/>
                  <a:pt x="1655790" y="5044275"/>
                  <a:pt x="57209" y="5620652"/>
                </a:cubicBezTo>
                <a:lnTo>
                  <a:pt x="0" y="5640437"/>
                </a:lnTo>
                <a:lnTo>
                  <a:pt x="0" y="5605250"/>
                </a:lnTo>
                <a:lnTo>
                  <a:pt x="559445" y="5394870"/>
                </a:lnTo>
                <a:cubicBezTo>
                  <a:pt x="2198587" y="4737560"/>
                  <a:pt x="3526901" y="3880468"/>
                  <a:pt x="4536000" y="3081345"/>
                </a:cubicBezTo>
                <a:cubicBezTo>
                  <a:pt x="5841939" y="2047286"/>
                  <a:pt x="6791751" y="982545"/>
                  <a:pt x="7395793" y="210624"/>
                </a:cubicBezTo>
                <a:close/>
                <a:moveTo>
                  <a:pt x="7384806" y="6897"/>
                </a:moveTo>
                <a:lnTo>
                  <a:pt x="7418134" y="6897"/>
                </a:lnTo>
                <a:lnTo>
                  <a:pt x="7265869" y="205219"/>
                </a:lnTo>
                <a:cubicBezTo>
                  <a:pt x="6668192" y="967705"/>
                  <a:pt x="5727804" y="2020452"/>
                  <a:pt x="4433169" y="3046174"/>
                </a:cubicBezTo>
                <a:cubicBezTo>
                  <a:pt x="3234368" y="3995924"/>
                  <a:pt x="1938950" y="4757950"/>
                  <a:pt x="574739" y="5316659"/>
                </a:cubicBezTo>
                <a:lnTo>
                  <a:pt x="0" y="5538195"/>
                </a:lnTo>
                <a:lnTo>
                  <a:pt x="0" y="5499826"/>
                </a:lnTo>
                <a:lnTo>
                  <a:pt x="477558" y="5319892"/>
                </a:lnTo>
                <a:cubicBezTo>
                  <a:pt x="2100466" y="4667888"/>
                  <a:pt x="3416532" y="3817789"/>
                  <a:pt x="4416671" y="3025407"/>
                </a:cubicBezTo>
                <a:cubicBezTo>
                  <a:pt x="5709233" y="2001334"/>
                  <a:pt x="6647999" y="950527"/>
                  <a:pt x="7244609" y="189483"/>
                </a:cubicBezTo>
                <a:close/>
                <a:moveTo>
                  <a:pt x="7216828" y="6897"/>
                </a:moveTo>
                <a:lnTo>
                  <a:pt x="7252013" y="6897"/>
                </a:lnTo>
                <a:lnTo>
                  <a:pt x="7141497" y="151186"/>
                </a:lnTo>
                <a:cubicBezTo>
                  <a:pt x="7077434" y="233153"/>
                  <a:pt x="7009185" y="318768"/>
                  <a:pt x="6936719" y="407636"/>
                </a:cubicBezTo>
                <a:cubicBezTo>
                  <a:pt x="6155599" y="1365612"/>
                  <a:pt x="5263777" y="2242529"/>
                  <a:pt x="4285954" y="3014186"/>
                </a:cubicBezTo>
                <a:cubicBezTo>
                  <a:pt x="3100344" y="3949794"/>
                  <a:pt x="1820487" y="4700500"/>
                  <a:pt x="473929" y="5250878"/>
                </a:cubicBezTo>
                <a:lnTo>
                  <a:pt x="0" y="5433212"/>
                </a:lnTo>
                <a:lnTo>
                  <a:pt x="0" y="5394161"/>
                </a:lnTo>
                <a:lnTo>
                  <a:pt x="376872" y="5252440"/>
                </a:lnTo>
                <a:cubicBezTo>
                  <a:pt x="1978919" y="4610150"/>
                  <a:pt x="3279535" y="3772737"/>
                  <a:pt x="4268537" y="2992246"/>
                </a:cubicBezTo>
                <a:cubicBezTo>
                  <a:pt x="5244769" y="2221845"/>
                  <a:pt x="6135168" y="1346352"/>
                  <a:pt x="6914947" y="389966"/>
                </a:cubicBezTo>
                <a:lnTo>
                  <a:pt x="6915114" y="389966"/>
                </a:lnTo>
                <a:cubicBezTo>
                  <a:pt x="6987423" y="301276"/>
                  <a:pt x="7055520" y="215842"/>
                  <a:pt x="7119438" y="134055"/>
                </a:cubicBezTo>
                <a:close/>
                <a:moveTo>
                  <a:pt x="7048868" y="6897"/>
                </a:moveTo>
                <a:lnTo>
                  <a:pt x="7086008" y="6897"/>
                </a:lnTo>
                <a:lnTo>
                  <a:pt x="6980856" y="143783"/>
                </a:lnTo>
                <a:cubicBezTo>
                  <a:pt x="6914613" y="228222"/>
                  <a:pt x="6843936" y="316475"/>
                  <a:pt x="6768822" y="408054"/>
                </a:cubicBezTo>
                <a:cubicBezTo>
                  <a:pt x="5992475" y="1354559"/>
                  <a:pt x="5107603" y="2220589"/>
                  <a:pt x="4138657" y="2982114"/>
                </a:cubicBezTo>
                <a:cubicBezTo>
                  <a:pt x="2966162" y="3903580"/>
                  <a:pt x="1701921" y="4642966"/>
                  <a:pt x="373030" y="5185012"/>
                </a:cubicBezTo>
                <a:lnTo>
                  <a:pt x="0" y="5328251"/>
                </a:lnTo>
                <a:lnTo>
                  <a:pt x="0" y="5289617"/>
                </a:lnTo>
                <a:lnTo>
                  <a:pt x="238778" y="5200839"/>
                </a:lnTo>
                <a:cubicBezTo>
                  <a:pt x="1611592" y="4657219"/>
                  <a:pt x="2913893" y="3907275"/>
                  <a:pt x="4120570" y="2958918"/>
                </a:cubicBezTo>
                <a:cubicBezTo>
                  <a:pt x="5087758" y="2198733"/>
                  <a:pt x="5971122" y="1334210"/>
                  <a:pt x="6746128" y="389297"/>
                </a:cubicBezTo>
                <a:lnTo>
                  <a:pt x="6746045" y="389380"/>
                </a:lnTo>
                <a:cubicBezTo>
                  <a:pt x="6820992" y="298000"/>
                  <a:pt x="6891507" y="209948"/>
                  <a:pt x="6957594" y="125710"/>
                </a:cubicBezTo>
                <a:close/>
                <a:moveTo>
                  <a:pt x="6881107" y="6897"/>
                </a:moveTo>
                <a:lnTo>
                  <a:pt x="6920068" y="6897"/>
                </a:lnTo>
                <a:lnTo>
                  <a:pt x="6843047" y="107185"/>
                </a:lnTo>
                <a:cubicBezTo>
                  <a:pt x="6255634" y="856256"/>
                  <a:pt x="5306641" y="1920835"/>
                  <a:pt x="3991611" y="2950042"/>
                </a:cubicBezTo>
                <a:cubicBezTo>
                  <a:pt x="2832305" y="3857366"/>
                  <a:pt x="1583625" y="4585367"/>
                  <a:pt x="272387" y="5119123"/>
                </a:cubicBezTo>
                <a:lnTo>
                  <a:pt x="0" y="5223518"/>
                </a:lnTo>
                <a:lnTo>
                  <a:pt x="0" y="5198650"/>
                </a:lnTo>
                <a:lnTo>
                  <a:pt x="147235" y="5143690"/>
                </a:lnTo>
                <a:cubicBezTo>
                  <a:pt x="1488736" y="4610036"/>
                  <a:pt x="2765832" y="3870084"/>
                  <a:pt x="3972435" y="2925757"/>
                </a:cubicBezTo>
                <a:lnTo>
                  <a:pt x="3972519" y="2925673"/>
                </a:lnTo>
                <a:cubicBezTo>
                  <a:pt x="5285053" y="1898397"/>
                  <a:pt x="6232053" y="836174"/>
                  <a:pt x="6818169" y="88839"/>
                </a:cubicBezTo>
                <a:close/>
                <a:moveTo>
                  <a:pt x="6714610" y="6897"/>
                </a:moveTo>
                <a:lnTo>
                  <a:pt x="6755495" y="6897"/>
                </a:lnTo>
                <a:lnTo>
                  <a:pt x="6687011" y="95825"/>
                </a:lnTo>
                <a:cubicBezTo>
                  <a:pt x="6103250" y="838087"/>
                  <a:pt x="5158497" y="1893970"/>
                  <a:pt x="3844314" y="2918137"/>
                </a:cubicBezTo>
                <a:cubicBezTo>
                  <a:pt x="2698197" y="3811247"/>
                  <a:pt x="1465142" y="4527918"/>
                  <a:pt x="171516" y="5053342"/>
                </a:cubicBezTo>
                <a:lnTo>
                  <a:pt x="0" y="5118940"/>
                </a:lnTo>
                <a:lnTo>
                  <a:pt x="0" y="5093256"/>
                </a:lnTo>
                <a:lnTo>
                  <a:pt x="46704" y="5075860"/>
                </a:lnTo>
                <a:cubicBezTo>
                  <a:pt x="1370294" y="4550526"/>
                  <a:pt x="2631519" y="3822112"/>
                  <a:pt x="3824383" y="2892513"/>
                </a:cubicBezTo>
                <a:lnTo>
                  <a:pt x="3824300" y="2892597"/>
                </a:lnTo>
                <a:cubicBezTo>
                  <a:pt x="5135845" y="1870502"/>
                  <a:pt x="6078491" y="817089"/>
                  <a:pt x="6660898" y="76636"/>
                </a:cubicBezTo>
                <a:close/>
                <a:moveTo>
                  <a:pt x="6545935" y="6897"/>
                </a:moveTo>
                <a:lnTo>
                  <a:pt x="6588881" y="6897"/>
                </a:lnTo>
                <a:lnTo>
                  <a:pt x="6489327" y="134651"/>
                </a:lnTo>
                <a:cubicBezTo>
                  <a:pt x="6419598" y="222170"/>
                  <a:pt x="6344955" y="313847"/>
                  <a:pt x="6265382" y="409142"/>
                </a:cubicBezTo>
                <a:cubicBezTo>
                  <a:pt x="5503774" y="1321230"/>
                  <a:pt x="4639668" y="2154603"/>
                  <a:pt x="3697016" y="2885981"/>
                </a:cubicBezTo>
                <a:cubicBezTo>
                  <a:pt x="2564161" y="3764950"/>
                  <a:pt x="1346677" y="4470237"/>
                  <a:pt x="70706" y="4987369"/>
                </a:cubicBezTo>
                <a:lnTo>
                  <a:pt x="0" y="5014357"/>
                </a:lnTo>
                <a:lnTo>
                  <a:pt x="0" y="4982880"/>
                </a:lnTo>
                <a:lnTo>
                  <a:pt x="204790" y="4902604"/>
                </a:lnTo>
                <a:cubicBezTo>
                  <a:pt x="1416536" y="4395127"/>
                  <a:pt x="2575320" y="3713503"/>
                  <a:pt x="3676250" y="2859268"/>
                </a:cubicBezTo>
                <a:cubicBezTo>
                  <a:pt x="4616976" y="2129314"/>
                  <a:pt x="5479322" y="1297699"/>
                  <a:pt x="6239423" y="387455"/>
                </a:cubicBezTo>
                <a:lnTo>
                  <a:pt x="6239423" y="387370"/>
                </a:lnTo>
                <a:cubicBezTo>
                  <a:pt x="6318787" y="292326"/>
                  <a:pt x="6393226" y="200901"/>
                  <a:pt x="6462757" y="113633"/>
                </a:cubicBezTo>
                <a:close/>
                <a:moveTo>
                  <a:pt x="6379380" y="6897"/>
                </a:moveTo>
                <a:lnTo>
                  <a:pt x="6424626" y="6897"/>
                </a:lnTo>
                <a:lnTo>
                  <a:pt x="6324107" y="133762"/>
                </a:lnTo>
                <a:cubicBezTo>
                  <a:pt x="6253672" y="221649"/>
                  <a:pt x="6178200" y="313785"/>
                  <a:pt x="6097653" y="409645"/>
                </a:cubicBezTo>
                <a:cubicBezTo>
                  <a:pt x="5340984" y="1310261"/>
                  <a:pt x="4483746" y="2132663"/>
                  <a:pt x="3549803" y="2854077"/>
                </a:cubicBezTo>
                <a:cubicBezTo>
                  <a:pt x="2590152" y="3595356"/>
                  <a:pt x="1570020" y="4211107"/>
                  <a:pt x="505693" y="4692318"/>
                </a:cubicBezTo>
                <a:lnTo>
                  <a:pt x="0" y="4908795"/>
                </a:lnTo>
                <a:lnTo>
                  <a:pt x="0" y="4875374"/>
                </a:lnTo>
                <a:lnTo>
                  <a:pt x="393971" y="4710090"/>
                </a:lnTo>
                <a:cubicBezTo>
                  <a:pt x="1483410" y="4225954"/>
                  <a:pt x="2529410" y="3597545"/>
                  <a:pt x="3528282" y="2826024"/>
                </a:cubicBezTo>
                <a:cubicBezTo>
                  <a:pt x="4460216" y="2106202"/>
                  <a:pt x="5315613" y="1285558"/>
                  <a:pt x="6070604" y="386868"/>
                </a:cubicBezTo>
                <a:lnTo>
                  <a:pt x="6070520" y="386784"/>
                </a:lnTo>
                <a:cubicBezTo>
                  <a:pt x="6150847" y="291185"/>
                  <a:pt x="6226107" y="199316"/>
                  <a:pt x="6296336" y="111693"/>
                </a:cubicBezTo>
                <a:close/>
                <a:moveTo>
                  <a:pt x="6211950" y="6897"/>
                </a:moveTo>
                <a:lnTo>
                  <a:pt x="6259128" y="6897"/>
                </a:lnTo>
                <a:lnTo>
                  <a:pt x="6158710" y="132910"/>
                </a:lnTo>
                <a:cubicBezTo>
                  <a:pt x="6087590" y="221137"/>
                  <a:pt x="6011318" y="313691"/>
                  <a:pt x="5929839" y="410064"/>
                </a:cubicBezTo>
                <a:cubicBezTo>
                  <a:pt x="5178281" y="1299039"/>
                  <a:pt x="4327992" y="2110556"/>
                  <a:pt x="3402673" y="2822004"/>
                </a:cubicBezTo>
                <a:cubicBezTo>
                  <a:pt x="2454327" y="3551101"/>
                  <a:pt x="1447290" y="4156739"/>
                  <a:pt x="397565" y="4630088"/>
                </a:cubicBezTo>
                <a:lnTo>
                  <a:pt x="0" y="4799853"/>
                </a:lnTo>
                <a:lnTo>
                  <a:pt x="0" y="4765625"/>
                </a:lnTo>
                <a:lnTo>
                  <a:pt x="285905" y="4645995"/>
                </a:lnTo>
                <a:cubicBezTo>
                  <a:pt x="1360484" y="4169793"/>
                  <a:pt x="2393114" y="3551676"/>
                  <a:pt x="3380147" y="2792780"/>
                </a:cubicBezTo>
                <a:cubicBezTo>
                  <a:pt x="4303456" y="2082922"/>
                  <a:pt x="5151817" y="1273164"/>
                  <a:pt x="5901704" y="386198"/>
                </a:cubicBezTo>
                <a:lnTo>
                  <a:pt x="5901620" y="386282"/>
                </a:lnTo>
                <a:cubicBezTo>
                  <a:pt x="5982867" y="290181"/>
                  <a:pt x="6058914" y="197904"/>
                  <a:pt x="6129817" y="109955"/>
                </a:cubicBezTo>
                <a:close/>
                <a:moveTo>
                  <a:pt x="6043881" y="6897"/>
                </a:moveTo>
                <a:lnTo>
                  <a:pt x="6092554" y="6897"/>
                </a:lnTo>
                <a:lnTo>
                  <a:pt x="6077278" y="26541"/>
                </a:lnTo>
                <a:cubicBezTo>
                  <a:pt x="5504325" y="747903"/>
                  <a:pt x="4565309" y="1787705"/>
                  <a:pt x="3255460" y="2790016"/>
                </a:cubicBezTo>
                <a:cubicBezTo>
                  <a:pt x="2318481" y="3506991"/>
                  <a:pt x="1324507" y="4102581"/>
                  <a:pt x="289365" y="4568060"/>
                </a:cubicBezTo>
                <a:lnTo>
                  <a:pt x="0" y="4691296"/>
                </a:lnTo>
                <a:lnTo>
                  <a:pt x="0" y="4656793"/>
                </a:lnTo>
                <a:lnTo>
                  <a:pt x="476787" y="4445571"/>
                </a:lnTo>
                <a:cubicBezTo>
                  <a:pt x="1429597" y="3997632"/>
                  <a:pt x="2348936" y="3435336"/>
                  <a:pt x="3232096" y="2759534"/>
                </a:cubicBezTo>
                <a:lnTo>
                  <a:pt x="3232096" y="2759451"/>
                </a:lnTo>
                <a:cubicBezTo>
                  <a:pt x="4393560" y="1870727"/>
                  <a:pt x="5262479" y="952840"/>
                  <a:pt x="5842457" y="254769"/>
                </a:cubicBezTo>
                <a:close/>
                <a:moveTo>
                  <a:pt x="5877009" y="6897"/>
                </a:moveTo>
                <a:lnTo>
                  <a:pt x="5927909" y="6897"/>
                </a:lnTo>
                <a:lnTo>
                  <a:pt x="5920897" y="15889"/>
                </a:lnTo>
                <a:cubicBezTo>
                  <a:pt x="5351480" y="730645"/>
                  <a:pt x="4416777" y="1761652"/>
                  <a:pt x="3108247" y="2758028"/>
                </a:cubicBezTo>
                <a:cubicBezTo>
                  <a:pt x="2182635" y="3462818"/>
                  <a:pt x="1201724" y="4048297"/>
                  <a:pt x="181165" y="4505913"/>
                </a:cubicBezTo>
                <a:lnTo>
                  <a:pt x="0" y="4582863"/>
                </a:lnTo>
                <a:lnTo>
                  <a:pt x="0" y="4544874"/>
                </a:lnTo>
                <a:lnTo>
                  <a:pt x="367035" y="4382659"/>
                </a:lnTo>
                <a:cubicBezTo>
                  <a:pt x="1305786" y="3942483"/>
                  <a:pt x="2212347" y="3390081"/>
                  <a:pt x="3084045" y="2726290"/>
                </a:cubicBezTo>
                <a:lnTo>
                  <a:pt x="3084130" y="2726374"/>
                </a:lnTo>
                <a:cubicBezTo>
                  <a:pt x="4244253" y="1842967"/>
                  <a:pt x="5109531" y="932722"/>
                  <a:pt x="5686180" y="240984"/>
                </a:cubicBezTo>
                <a:close/>
                <a:moveTo>
                  <a:pt x="5709847" y="6897"/>
                </a:moveTo>
                <a:lnTo>
                  <a:pt x="5762822" y="6897"/>
                </a:lnTo>
                <a:lnTo>
                  <a:pt x="5662136" y="131088"/>
                </a:lnTo>
                <a:cubicBezTo>
                  <a:pt x="5589075" y="220138"/>
                  <a:pt x="5510557" y="313680"/>
                  <a:pt x="5426483" y="411236"/>
                </a:cubicBezTo>
                <a:cubicBezTo>
                  <a:pt x="4690499" y="1265292"/>
                  <a:pt x="3860978" y="2044067"/>
                  <a:pt x="2961033" y="2725955"/>
                </a:cubicBezTo>
                <a:cubicBezTo>
                  <a:pt x="2046852" y="3418625"/>
                  <a:pt x="1079068" y="3994008"/>
                  <a:pt x="73082" y="4443766"/>
                </a:cubicBezTo>
                <a:lnTo>
                  <a:pt x="0" y="4474722"/>
                </a:lnTo>
                <a:lnTo>
                  <a:pt x="0" y="4433138"/>
                </a:lnTo>
                <a:lnTo>
                  <a:pt x="257318" y="4319694"/>
                </a:lnTo>
                <a:cubicBezTo>
                  <a:pt x="1181992" y="3887290"/>
                  <a:pt x="2075757" y="3344799"/>
                  <a:pt x="2935994" y="2693046"/>
                </a:cubicBezTo>
                <a:lnTo>
                  <a:pt x="2936079" y="2693046"/>
                </a:lnTo>
                <a:cubicBezTo>
                  <a:pt x="4094778" y="1815124"/>
                  <a:pt x="4956413" y="912520"/>
                  <a:pt x="5529765" y="227083"/>
                </a:cubicBezTo>
                <a:close/>
                <a:moveTo>
                  <a:pt x="5542142" y="6897"/>
                </a:moveTo>
                <a:lnTo>
                  <a:pt x="5597415" y="6897"/>
                </a:lnTo>
                <a:lnTo>
                  <a:pt x="5496339" y="130852"/>
                </a:lnTo>
                <a:cubicBezTo>
                  <a:pt x="5422669" y="220113"/>
                  <a:pt x="5343455" y="313900"/>
                  <a:pt x="5258585" y="411739"/>
                </a:cubicBezTo>
                <a:cubicBezTo>
                  <a:pt x="4527877" y="1254071"/>
                  <a:pt x="3705307" y="2021876"/>
                  <a:pt x="2813736" y="2693968"/>
                </a:cubicBezTo>
                <a:cubicBezTo>
                  <a:pt x="2061391" y="3261039"/>
                  <a:pt x="1273033" y="3748132"/>
                  <a:pt x="457410" y="4150485"/>
                </a:cubicBezTo>
                <a:lnTo>
                  <a:pt x="0" y="4365184"/>
                </a:lnTo>
                <a:lnTo>
                  <a:pt x="0" y="4321664"/>
                </a:lnTo>
                <a:lnTo>
                  <a:pt x="147584" y="4256765"/>
                </a:lnTo>
                <a:cubicBezTo>
                  <a:pt x="1058209" y="3832132"/>
                  <a:pt x="1939195" y="3299543"/>
                  <a:pt x="2787944" y="2659802"/>
                </a:cubicBezTo>
                <a:cubicBezTo>
                  <a:pt x="3677170" y="1989552"/>
                  <a:pt x="4497563" y="1223758"/>
                  <a:pt x="5226262" y="383686"/>
                </a:cubicBezTo>
                <a:lnTo>
                  <a:pt x="5226179" y="383686"/>
                </a:lnTo>
                <a:cubicBezTo>
                  <a:pt x="5310756" y="286193"/>
                  <a:pt x="5389683" y="192757"/>
                  <a:pt x="5463076" y="103845"/>
                </a:cubicBezTo>
                <a:close/>
                <a:moveTo>
                  <a:pt x="5375035" y="6897"/>
                </a:moveTo>
                <a:lnTo>
                  <a:pt x="5431541" y="6897"/>
                </a:lnTo>
                <a:lnTo>
                  <a:pt x="5286620" y="183318"/>
                </a:lnTo>
                <a:cubicBezTo>
                  <a:pt x="5224504" y="257452"/>
                  <a:pt x="5159229" y="333850"/>
                  <a:pt x="5090855" y="412157"/>
                </a:cubicBezTo>
                <a:cubicBezTo>
                  <a:pt x="4365590" y="1242766"/>
                  <a:pt x="3549970" y="1999685"/>
                  <a:pt x="2666606" y="2661979"/>
                </a:cubicBezTo>
                <a:cubicBezTo>
                  <a:pt x="1923787" y="3218896"/>
                  <a:pt x="1146098" y="3697276"/>
                  <a:pt x="342188" y="4092457"/>
                </a:cubicBezTo>
                <a:lnTo>
                  <a:pt x="0" y="4252536"/>
                </a:lnTo>
                <a:lnTo>
                  <a:pt x="0" y="4208422"/>
                </a:lnTo>
                <a:lnTo>
                  <a:pt x="243163" y="4096376"/>
                </a:lnTo>
                <a:cubicBezTo>
                  <a:pt x="1067103" y="3696433"/>
                  <a:pt x="1866698" y="3206263"/>
                  <a:pt x="2639977" y="2626473"/>
                </a:cubicBezTo>
                <a:lnTo>
                  <a:pt x="2639977" y="2626557"/>
                </a:lnTo>
                <a:cubicBezTo>
                  <a:pt x="3838652" y="1727826"/>
                  <a:pt x="4759678" y="756183"/>
                  <a:pt x="5355933" y="30618"/>
                </a:cubicBezTo>
                <a:close/>
                <a:moveTo>
                  <a:pt x="5207950" y="6897"/>
                </a:moveTo>
                <a:lnTo>
                  <a:pt x="5266213" y="6897"/>
                </a:lnTo>
                <a:lnTo>
                  <a:pt x="5120420" y="183344"/>
                </a:lnTo>
                <a:cubicBezTo>
                  <a:pt x="5057814" y="257603"/>
                  <a:pt x="4992003" y="334133"/>
                  <a:pt x="4923043" y="412576"/>
                </a:cubicBezTo>
                <a:cubicBezTo>
                  <a:pt x="4203220" y="1231378"/>
                  <a:pt x="3394550" y="1977410"/>
                  <a:pt x="2519393" y="2629991"/>
                </a:cubicBezTo>
                <a:cubicBezTo>
                  <a:pt x="1786099" y="3176808"/>
                  <a:pt x="1019081" y="3646493"/>
                  <a:pt x="226883" y="4034508"/>
                </a:cubicBezTo>
                <a:lnTo>
                  <a:pt x="0" y="4140282"/>
                </a:lnTo>
                <a:lnTo>
                  <a:pt x="0" y="4095747"/>
                </a:lnTo>
                <a:lnTo>
                  <a:pt x="454563" y="3872957"/>
                </a:lnTo>
                <a:cubicBezTo>
                  <a:pt x="1151779" y="3512513"/>
                  <a:pt x="1831328" y="3085804"/>
                  <a:pt x="2491926" y="2593229"/>
                </a:cubicBezTo>
                <a:lnTo>
                  <a:pt x="2491926" y="2593145"/>
                </a:lnTo>
                <a:cubicBezTo>
                  <a:pt x="3688821" y="1700694"/>
                  <a:pt x="4605746" y="737524"/>
                  <a:pt x="5198418" y="18697"/>
                </a:cubicBezTo>
                <a:close/>
                <a:moveTo>
                  <a:pt x="5040896" y="6897"/>
                </a:moveTo>
                <a:lnTo>
                  <a:pt x="5100809" y="6897"/>
                </a:lnTo>
                <a:lnTo>
                  <a:pt x="4954000" y="183533"/>
                </a:lnTo>
                <a:cubicBezTo>
                  <a:pt x="4890917" y="257896"/>
                  <a:pt x="4824586" y="334531"/>
                  <a:pt x="4755061" y="413078"/>
                </a:cubicBezTo>
                <a:cubicBezTo>
                  <a:pt x="4040766" y="1219989"/>
                  <a:pt x="3239047" y="1955136"/>
                  <a:pt x="2372012" y="2598002"/>
                </a:cubicBezTo>
                <a:cubicBezTo>
                  <a:pt x="1648296" y="3134613"/>
                  <a:pt x="892000" y="3595597"/>
                  <a:pt x="111527" y="3976457"/>
                </a:cubicBezTo>
                <a:lnTo>
                  <a:pt x="0" y="4028269"/>
                </a:lnTo>
                <a:lnTo>
                  <a:pt x="0" y="3979465"/>
                </a:lnTo>
                <a:lnTo>
                  <a:pt x="336752" y="3814959"/>
                </a:lnTo>
                <a:cubicBezTo>
                  <a:pt x="1023072" y="3461406"/>
                  <a:pt x="1692530" y="3042950"/>
                  <a:pt x="2343874" y="2559985"/>
                </a:cubicBezTo>
                <a:lnTo>
                  <a:pt x="2343792" y="2559985"/>
                </a:lnTo>
                <a:cubicBezTo>
                  <a:pt x="3538750" y="1673971"/>
                  <a:pt x="4451612" y="719233"/>
                  <a:pt x="5040754" y="7073"/>
                </a:cubicBezTo>
                <a:close/>
                <a:moveTo>
                  <a:pt x="4873567" y="6897"/>
                </a:moveTo>
                <a:lnTo>
                  <a:pt x="4936706" y="6897"/>
                </a:lnTo>
                <a:lnTo>
                  <a:pt x="4922122" y="24839"/>
                </a:lnTo>
                <a:cubicBezTo>
                  <a:pt x="4334096" y="733433"/>
                  <a:pt x="3421829" y="1683612"/>
                  <a:pt x="2224882" y="2566014"/>
                </a:cubicBezTo>
                <a:cubicBezTo>
                  <a:pt x="1653571" y="2987180"/>
                  <a:pt x="1062121" y="3360866"/>
                  <a:pt x="454782" y="3684821"/>
                </a:cubicBezTo>
                <a:lnTo>
                  <a:pt x="0" y="3916576"/>
                </a:lnTo>
                <a:lnTo>
                  <a:pt x="0" y="3863520"/>
                </a:lnTo>
                <a:lnTo>
                  <a:pt x="218920" y="3756948"/>
                </a:lnTo>
                <a:cubicBezTo>
                  <a:pt x="894386" y="3410293"/>
                  <a:pt x="1553796" y="3000096"/>
                  <a:pt x="2195908" y="2526740"/>
                </a:cubicBezTo>
                <a:cubicBezTo>
                  <a:pt x="3269534" y="1735263"/>
                  <a:pt x="4113019" y="889603"/>
                  <a:pt x="4697911" y="214046"/>
                </a:cubicBezTo>
                <a:close/>
                <a:moveTo>
                  <a:pt x="4706136" y="6897"/>
                </a:moveTo>
                <a:lnTo>
                  <a:pt x="4771683" y="6897"/>
                </a:lnTo>
                <a:lnTo>
                  <a:pt x="4765627" y="14324"/>
                </a:lnTo>
                <a:cubicBezTo>
                  <a:pt x="4180975" y="716485"/>
                  <a:pt x="3272626" y="1658374"/>
                  <a:pt x="2077668" y="2534025"/>
                </a:cubicBezTo>
                <a:cubicBezTo>
                  <a:pt x="1514061" y="2947069"/>
                  <a:pt x="931006" y="3313574"/>
                  <a:pt x="332710" y="3631323"/>
                </a:cubicBezTo>
                <a:lnTo>
                  <a:pt x="0" y="3800167"/>
                </a:lnTo>
                <a:lnTo>
                  <a:pt x="0" y="3747926"/>
                </a:lnTo>
                <a:lnTo>
                  <a:pt x="101134" y="3698868"/>
                </a:lnTo>
                <a:cubicBezTo>
                  <a:pt x="765705" y="3359102"/>
                  <a:pt x="1415019" y="2957159"/>
                  <a:pt x="2047857" y="2493412"/>
                </a:cubicBezTo>
                <a:lnTo>
                  <a:pt x="2047941" y="2493495"/>
                </a:lnTo>
                <a:cubicBezTo>
                  <a:pt x="3119635" y="1708142"/>
                  <a:pt x="3959626" y="869930"/>
                  <a:pt x="4541309" y="200583"/>
                </a:cubicBezTo>
                <a:close/>
                <a:moveTo>
                  <a:pt x="4538465" y="6897"/>
                </a:moveTo>
                <a:lnTo>
                  <a:pt x="4606368" y="6897"/>
                </a:lnTo>
                <a:lnTo>
                  <a:pt x="4424797" y="219560"/>
                </a:lnTo>
                <a:cubicBezTo>
                  <a:pt x="3843779" y="885844"/>
                  <a:pt x="3003865" y="1720253"/>
                  <a:pt x="1930287" y="2502121"/>
                </a:cubicBezTo>
                <a:cubicBezTo>
                  <a:pt x="1374343" y="2906999"/>
                  <a:pt x="799682" y="3266303"/>
                  <a:pt x="210431" y="3577834"/>
                </a:cubicBezTo>
                <a:lnTo>
                  <a:pt x="0" y="3684162"/>
                </a:lnTo>
                <a:lnTo>
                  <a:pt x="0" y="3631977"/>
                </a:lnTo>
                <a:lnTo>
                  <a:pt x="470913" y="3379817"/>
                </a:lnTo>
                <a:cubicBezTo>
                  <a:pt x="955683" y="3107373"/>
                  <a:pt x="1432149" y="2800771"/>
                  <a:pt x="1899806" y="2460167"/>
                </a:cubicBezTo>
                <a:cubicBezTo>
                  <a:pt x="2969428" y="1681173"/>
                  <a:pt x="3805915" y="850432"/>
                  <a:pt x="4384423" y="187255"/>
                </a:cubicBezTo>
                <a:close/>
                <a:moveTo>
                  <a:pt x="4370936" y="6897"/>
                </a:moveTo>
                <a:lnTo>
                  <a:pt x="4440846" y="6897"/>
                </a:lnTo>
                <a:lnTo>
                  <a:pt x="4269164" y="207245"/>
                </a:lnTo>
                <a:cubicBezTo>
                  <a:pt x="3691205" y="867497"/>
                  <a:pt x="2854674" y="1694539"/>
                  <a:pt x="1783073" y="2470048"/>
                </a:cubicBezTo>
                <a:cubicBezTo>
                  <a:pt x="1234833" y="2866805"/>
                  <a:pt x="668589" y="3218886"/>
                  <a:pt x="88391" y="3524179"/>
                </a:cubicBezTo>
                <a:lnTo>
                  <a:pt x="0" y="3568639"/>
                </a:lnTo>
                <a:lnTo>
                  <a:pt x="0" y="3511246"/>
                </a:lnTo>
                <a:lnTo>
                  <a:pt x="345227" y="3327203"/>
                </a:lnTo>
                <a:cubicBezTo>
                  <a:pt x="822117" y="3060448"/>
                  <a:pt x="1291153" y="2760304"/>
                  <a:pt x="1751838" y="2426922"/>
                </a:cubicBezTo>
                <a:lnTo>
                  <a:pt x="1751922" y="2426839"/>
                </a:lnTo>
                <a:cubicBezTo>
                  <a:pt x="2819425" y="1654298"/>
                  <a:pt x="3652388" y="831017"/>
                  <a:pt x="4227726" y="173967"/>
                </a:cubicBezTo>
                <a:close/>
                <a:moveTo>
                  <a:pt x="4203157" y="6897"/>
                </a:moveTo>
                <a:lnTo>
                  <a:pt x="4275185" y="6897"/>
                </a:lnTo>
                <a:lnTo>
                  <a:pt x="4113352" y="195066"/>
                </a:lnTo>
                <a:cubicBezTo>
                  <a:pt x="3538423" y="849355"/>
                  <a:pt x="2705257" y="1669062"/>
                  <a:pt x="1635776" y="2437976"/>
                </a:cubicBezTo>
                <a:cubicBezTo>
                  <a:pt x="1230373" y="2729451"/>
                  <a:pt x="815232" y="2996327"/>
                  <a:pt x="392040" y="3237724"/>
                </a:cubicBezTo>
                <a:lnTo>
                  <a:pt x="0" y="3452125"/>
                </a:lnTo>
                <a:lnTo>
                  <a:pt x="0" y="3391100"/>
                </a:lnTo>
                <a:lnTo>
                  <a:pt x="219528" y="3274591"/>
                </a:lnTo>
                <a:cubicBezTo>
                  <a:pt x="688523" y="3013501"/>
                  <a:pt x="1150104" y="2719785"/>
                  <a:pt x="1603787" y="2393595"/>
                </a:cubicBezTo>
                <a:lnTo>
                  <a:pt x="1603787" y="2393511"/>
                </a:lnTo>
                <a:cubicBezTo>
                  <a:pt x="2669029" y="1627612"/>
                  <a:pt x="3498486" y="811821"/>
                  <a:pt x="4070697" y="160857"/>
                </a:cubicBezTo>
                <a:close/>
                <a:moveTo>
                  <a:pt x="4035576" y="6897"/>
                </a:moveTo>
                <a:lnTo>
                  <a:pt x="4109663" y="6897"/>
                </a:lnTo>
                <a:lnTo>
                  <a:pt x="3957451" y="183232"/>
                </a:lnTo>
                <a:cubicBezTo>
                  <a:pt x="3385533" y="831599"/>
                  <a:pt x="2555746" y="1643940"/>
                  <a:pt x="1488479" y="2406071"/>
                </a:cubicBezTo>
                <a:cubicBezTo>
                  <a:pt x="1088886" y="2691423"/>
                  <a:pt x="679943" y="2952706"/>
                  <a:pt x="263306" y="3189061"/>
                </a:cubicBezTo>
                <a:lnTo>
                  <a:pt x="0" y="3332301"/>
                </a:lnTo>
                <a:lnTo>
                  <a:pt x="0" y="3271587"/>
                </a:lnTo>
                <a:lnTo>
                  <a:pt x="93933" y="3221970"/>
                </a:lnTo>
                <a:cubicBezTo>
                  <a:pt x="555020" y="2966573"/>
                  <a:pt x="1009140" y="2679317"/>
                  <a:pt x="1455820" y="2360349"/>
                </a:cubicBezTo>
                <a:lnTo>
                  <a:pt x="1455736" y="2360266"/>
                </a:lnTo>
                <a:cubicBezTo>
                  <a:pt x="2518623" y="1601290"/>
                  <a:pt x="3344559" y="793007"/>
                  <a:pt x="3913663" y="148077"/>
                </a:cubicBezTo>
                <a:close/>
                <a:moveTo>
                  <a:pt x="3868100" y="6897"/>
                </a:moveTo>
                <a:lnTo>
                  <a:pt x="3944179" y="6897"/>
                </a:lnTo>
                <a:lnTo>
                  <a:pt x="3801498" y="171576"/>
                </a:lnTo>
                <a:cubicBezTo>
                  <a:pt x="3232549" y="814061"/>
                  <a:pt x="2406177" y="1619007"/>
                  <a:pt x="1341265" y="2374167"/>
                </a:cubicBezTo>
                <a:cubicBezTo>
                  <a:pt x="947482" y="2653396"/>
                  <a:pt x="544737" y="2909096"/>
                  <a:pt x="134651" y="3140420"/>
                </a:cubicBezTo>
                <a:lnTo>
                  <a:pt x="0" y="3213273"/>
                </a:lnTo>
                <a:lnTo>
                  <a:pt x="0" y="3147532"/>
                </a:lnTo>
                <a:lnTo>
                  <a:pt x="427291" y="2902459"/>
                </a:lnTo>
                <a:cubicBezTo>
                  <a:pt x="725175" y="2723811"/>
                  <a:pt x="1018880" y="2531942"/>
                  <a:pt x="1307853" y="2327022"/>
                </a:cubicBezTo>
                <a:lnTo>
                  <a:pt x="1307853" y="2327105"/>
                </a:lnTo>
                <a:cubicBezTo>
                  <a:pt x="2368243" y="1575195"/>
                  <a:pt x="3190650" y="774400"/>
                  <a:pt x="3756681" y="135446"/>
                </a:cubicBezTo>
                <a:close/>
                <a:moveTo>
                  <a:pt x="3700254" y="6897"/>
                </a:moveTo>
                <a:lnTo>
                  <a:pt x="3780899" y="6897"/>
                </a:lnTo>
                <a:lnTo>
                  <a:pt x="3609272" y="202300"/>
                </a:lnTo>
                <a:cubicBezTo>
                  <a:pt x="3546470" y="272258"/>
                  <a:pt x="3480823" y="343837"/>
                  <a:pt x="3412387" y="416763"/>
                </a:cubicBezTo>
                <a:cubicBezTo>
                  <a:pt x="2754532" y="1117828"/>
                  <a:pt x="1987397" y="1783638"/>
                  <a:pt x="1193969" y="2342179"/>
                </a:cubicBezTo>
                <a:cubicBezTo>
                  <a:pt x="806057" y="2615284"/>
                  <a:pt x="409526" y="2865391"/>
                  <a:pt x="5991" y="3091674"/>
                </a:cubicBezTo>
                <a:lnTo>
                  <a:pt x="0" y="3094896"/>
                </a:lnTo>
                <a:lnTo>
                  <a:pt x="0" y="3023515"/>
                </a:lnTo>
                <a:lnTo>
                  <a:pt x="293880" y="2855906"/>
                </a:lnTo>
                <a:cubicBezTo>
                  <a:pt x="586690" y="2681342"/>
                  <a:pt x="875540" y="2493882"/>
                  <a:pt x="1159886" y="2293693"/>
                </a:cubicBezTo>
                <a:cubicBezTo>
                  <a:pt x="2217591" y="1549037"/>
                  <a:pt x="3036438" y="755788"/>
                  <a:pt x="3599421" y="122793"/>
                </a:cubicBezTo>
                <a:close/>
                <a:moveTo>
                  <a:pt x="3538797" y="6897"/>
                </a:moveTo>
                <a:lnTo>
                  <a:pt x="3616012" y="6897"/>
                </a:lnTo>
                <a:lnTo>
                  <a:pt x="3442419" y="203308"/>
                </a:lnTo>
                <a:cubicBezTo>
                  <a:pt x="3379277" y="273171"/>
                  <a:pt x="3313283" y="344611"/>
                  <a:pt x="3244491" y="417349"/>
                </a:cubicBezTo>
                <a:cubicBezTo>
                  <a:pt x="2592748" y="1106439"/>
                  <a:pt x="1832815" y="1760945"/>
                  <a:pt x="1046671" y="2310274"/>
                </a:cubicBezTo>
                <a:cubicBezTo>
                  <a:pt x="791957" y="2488241"/>
                  <a:pt x="533585" y="2656232"/>
                  <a:pt x="272021" y="2814006"/>
                </a:cubicBezTo>
                <a:lnTo>
                  <a:pt x="0" y="2971813"/>
                </a:lnTo>
                <a:lnTo>
                  <a:pt x="0" y="2901052"/>
                </a:lnTo>
                <a:lnTo>
                  <a:pt x="52754" y="2871580"/>
                </a:lnTo>
                <a:cubicBezTo>
                  <a:pt x="1499037" y="2032723"/>
                  <a:pt x="2623047" y="1017152"/>
                  <a:pt x="3365717" y="201979"/>
                </a:cubicBezTo>
                <a:close/>
                <a:moveTo>
                  <a:pt x="3368427" y="6897"/>
                </a:moveTo>
                <a:lnTo>
                  <a:pt x="3451505" y="6897"/>
                </a:lnTo>
                <a:lnTo>
                  <a:pt x="3428873" y="33054"/>
                </a:lnTo>
                <a:cubicBezTo>
                  <a:pt x="3324153" y="152422"/>
                  <a:pt x="3207017" y="280953"/>
                  <a:pt x="3076509" y="417851"/>
                </a:cubicBezTo>
                <a:cubicBezTo>
                  <a:pt x="2431047" y="1094967"/>
                  <a:pt x="1678148" y="1738336"/>
                  <a:pt x="899290" y="2278370"/>
                </a:cubicBezTo>
                <a:cubicBezTo>
                  <a:pt x="648491" y="2452254"/>
                  <a:pt x="394196" y="2616398"/>
                  <a:pt x="136861" y="2770568"/>
                </a:cubicBezTo>
                <a:lnTo>
                  <a:pt x="0" y="2849444"/>
                </a:lnTo>
                <a:lnTo>
                  <a:pt x="0" y="2776684"/>
                </a:lnTo>
                <a:lnTo>
                  <a:pt x="244893" y="2631367"/>
                </a:lnTo>
                <a:cubicBezTo>
                  <a:pt x="465593" y="2495865"/>
                  <a:pt x="672158" y="2360110"/>
                  <a:pt x="863953" y="2227121"/>
                </a:cubicBezTo>
                <a:lnTo>
                  <a:pt x="863868" y="2227205"/>
                </a:lnTo>
                <a:cubicBezTo>
                  <a:pt x="1909352" y="1502285"/>
                  <a:pt x="2765507" y="688425"/>
                  <a:pt x="3355913" y="21366"/>
                </a:cubicBezTo>
                <a:close/>
                <a:moveTo>
                  <a:pt x="3200832" y="6897"/>
                </a:moveTo>
                <a:lnTo>
                  <a:pt x="3286035" y="6897"/>
                </a:lnTo>
                <a:lnTo>
                  <a:pt x="3249152" y="49455"/>
                </a:lnTo>
                <a:cubicBezTo>
                  <a:pt x="3140920" y="171710"/>
                  <a:pt x="3026768" y="295508"/>
                  <a:pt x="2908779" y="418270"/>
                </a:cubicBezTo>
                <a:cubicBezTo>
                  <a:pt x="2269598" y="1083327"/>
                  <a:pt x="1523817" y="1715474"/>
                  <a:pt x="752077" y="2246297"/>
                </a:cubicBezTo>
                <a:cubicBezTo>
                  <a:pt x="505214" y="2416079"/>
                  <a:pt x="255006" y="2576366"/>
                  <a:pt x="1906" y="2726926"/>
                </a:cubicBezTo>
                <a:lnTo>
                  <a:pt x="0" y="2728017"/>
                </a:lnTo>
                <a:lnTo>
                  <a:pt x="0" y="2651524"/>
                </a:lnTo>
                <a:lnTo>
                  <a:pt x="107727" y="2588025"/>
                </a:lnTo>
                <a:cubicBezTo>
                  <a:pt x="324487" y="2455865"/>
                  <a:pt x="527457" y="2323473"/>
                  <a:pt x="715985" y="2193793"/>
                </a:cubicBezTo>
                <a:cubicBezTo>
                  <a:pt x="1758538" y="1476776"/>
                  <a:pt x="2610945" y="670851"/>
                  <a:pt x="3198154" y="9983"/>
                </a:cubicBezTo>
                <a:close/>
                <a:moveTo>
                  <a:pt x="3034830" y="6897"/>
                </a:moveTo>
                <a:lnTo>
                  <a:pt x="3121146" y="6897"/>
                </a:lnTo>
                <a:lnTo>
                  <a:pt x="3082875" y="50807"/>
                </a:lnTo>
                <a:cubicBezTo>
                  <a:pt x="2974091" y="172935"/>
                  <a:pt x="2859395" y="296451"/>
                  <a:pt x="2740883" y="418773"/>
                </a:cubicBezTo>
                <a:cubicBezTo>
                  <a:pt x="2108066" y="1071855"/>
                  <a:pt x="1369401" y="1692781"/>
                  <a:pt x="604780" y="2214393"/>
                </a:cubicBezTo>
                <a:cubicBezTo>
                  <a:pt x="483326" y="2297242"/>
                  <a:pt x="361074" y="2377776"/>
                  <a:pt x="238077" y="2455966"/>
                </a:cubicBezTo>
                <a:lnTo>
                  <a:pt x="0" y="2601898"/>
                </a:lnTo>
                <a:lnTo>
                  <a:pt x="0" y="2526880"/>
                </a:lnTo>
                <a:lnTo>
                  <a:pt x="293230" y="2342959"/>
                </a:lnTo>
                <a:cubicBezTo>
                  <a:pt x="387990" y="2281758"/>
                  <a:pt x="479610" y="2220851"/>
                  <a:pt x="568017" y="2160548"/>
                </a:cubicBezTo>
                <a:lnTo>
                  <a:pt x="568101" y="2160548"/>
                </a:lnTo>
                <a:cubicBezTo>
                  <a:pt x="1576630" y="1472604"/>
                  <a:pt x="2365404" y="740466"/>
                  <a:pt x="2921338" y="133693"/>
                </a:cubicBezTo>
                <a:close/>
                <a:moveTo>
                  <a:pt x="2866816" y="6897"/>
                </a:moveTo>
                <a:lnTo>
                  <a:pt x="2956125" y="6897"/>
                </a:lnTo>
                <a:lnTo>
                  <a:pt x="2814950" y="164075"/>
                </a:lnTo>
                <a:cubicBezTo>
                  <a:pt x="2258296" y="769392"/>
                  <a:pt x="1468188" y="1498925"/>
                  <a:pt x="457399" y="2182489"/>
                </a:cubicBezTo>
                <a:cubicBezTo>
                  <a:pt x="337924" y="2263286"/>
                  <a:pt x="217687" y="2341830"/>
                  <a:pt x="96744" y="2418091"/>
                </a:cubicBezTo>
                <a:lnTo>
                  <a:pt x="0" y="2476926"/>
                </a:lnTo>
                <a:lnTo>
                  <a:pt x="0" y="2398332"/>
                </a:lnTo>
                <a:lnTo>
                  <a:pt x="149761" y="2305145"/>
                </a:lnTo>
                <a:cubicBezTo>
                  <a:pt x="242955" y="2245446"/>
                  <a:pt x="333077" y="2186037"/>
                  <a:pt x="420050" y="2127220"/>
                </a:cubicBezTo>
                <a:lnTo>
                  <a:pt x="420050" y="2127304"/>
                </a:lnTo>
                <a:cubicBezTo>
                  <a:pt x="1425376" y="1447415"/>
                  <a:pt x="2210709" y="722642"/>
                  <a:pt x="2763768" y="121563"/>
                </a:cubicBezTo>
                <a:close/>
                <a:moveTo>
                  <a:pt x="2698821" y="6897"/>
                </a:moveTo>
                <a:lnTo>
                  <a:pt x="2792119" y="6897"/>
                </a:lnTo>
                <a:lnTo>
                  <a:pt x="2752627" y="51639"/>
                </a:lnTo>
                <a:cubicBezTo>
                  <a:pt x="2642698" y="173359"/>
                  <a:pt x="2526280" y="296764"/>
                  <a:pt x="2405004" y="419861"/>
                </a:cubicBezTo>
                <a:cubicBezTo>
                  <a:pt x="1785251" y="1048910"/>
                  <a:pt x="1060822" y="1647395"/>
                  <a:pt x="310017" y="2150583"/>
                </a:cubicBezTo>
                <a:lnTo>
                  <a:pt x="0" y="2351352"/>
                </a:lnTo>
                <a:lnTo>
                  <a:pt x="0" y="2271222"/>
                </a:lnTo>
                <a:lnTo>
                  <a:pt x="272083" y="2093892"/>
                </a:lnTo>
                <a:cubicBezTo>
                  <a:pt x="1274159" y="1422293"/>
                  <a:pt x="2056056" y="704910"/>
                  <a:pt x="2606269" y="109469"/>
                </a:cubicBezTo>
                <a:close/>
                <a:moveTo>
                  <a:pt x="2534202" y="6897"/>
                </a:moveTo>
                <a:lnTo>
                  <a:pt x="2627408" y="6897"/>
                </a:lnTo>
                <a:lnTo>
                  <a:pt x="2586195" y="53320"/>
                </a:lnTo>
                <a:cubicBezTo>
                  <a:pt x="2475754" y="174841"/>
                  <a:pt x="2358843" y="297853"/>
                  <a:pt x="2237107" y="420364"/>
                </a:cubicBezTo>
                <a:cubicBezTo>
                  <a:pt x="1623969" y="1037438"/>
                  <a:pt x="906659" y="1624701"/>
                  <a:pt x="162720" y="2118679"/>
                </a:cubicBezTo>
                <a:lnTo>
                  <a:pt x="0" y="2223106"/>
                </a:lnTo>
                <a:lnTo>
                  <a:pt x="0" y="2140784"/>
                </a:lnTo>
                <a:lnTo>
                  <a:pt x="124200" y="2060564"/>
                </a:lnTo>
                <a:lnTo>
                  <a:pt x="124116" y="2060564"/>
                </a:lnTo>
                <a:cubicBezTo>
                  <a:pt x="1087902" y="1420587"/>
                  <a:pt x="1912602" y="684081"/>
                  <a:pt x="2505278" y="39173"/>
                </a:cubicBezTo>
                <a:close/>
                <a:moveTo>
                  <a:pt x="2366080" y="6897"/>
                </a:moveTo>
                <a:lnTo>
                  <a:pt x="2462827" y="6897"/>
                </a:lnTo>
                <a:lnTo>
                  <a:pt x="2419802" y="55084"/>
                </a:lnTo>
                <a:cubicBezTo>
                  <a:pt x="2308856" y="176390"/>
                  <a:pt x="2191470" y="298984"/>
                  <a:pt x="2069294" y="420866"/>
                </a:cubicBezTo>
                <a:cubicBezTo>
                  <a:pt x="1462855" y="1025882"/>
                  <a:pt x="752663" y="1601840"/>
                  <a:pt x="15423" y="2086691"/>
                </a:cubicBezTo>
                <a:lnTo>
                  <a:pt x="0" y="2096496"/>
                </a:lnTo>
                <a:lnTo>
                  <a:pt x="0" y="2010743"/>
                </a:lnTo>
                <a:lnTo>
                  <a:pt x="535034" y="1638146"/>
                </a:lnTo>
                <a:cubicBezTo>
                  <a:pt x="1244479" y="1116095"/>
                  <a:pt x="1856124" y="556997"/>
                  <a:pt x="2324990" y="52130"/>
                </a:cubicBezTo>
                <a:close/>
                <a:moveTo>
                  <a:pt x="2202372" y="6897"/>
                </a:moveTo>
                <a:lnTo>
                  <a:pt x="2298107" y="6897"/>
                </a:lnTo>
                <a:lnTo>
                  <a:pt x="2253195" y="56907"/>
                </a:lnTo>
                <a:cubicBezTo>
                  <a:pt x="2141755" y="177981"/>
                  <a:pt x="2023908" y="300136"/>
                  <a:pt x="1901313" y="421369"/>
                </a:cubicBezTo>
                <a:cubicBezTo>
                  <a:pt x="1376614" y="940133"/>
                  <a:pt x="772735" y="1437420"/>
                  <a:pt x="140558" y="1872276"/>
                </a:cubicBezTo>
                <a:lnTo>
                  <a:pt x="0" y="1966368"/>
                </a:lnTo>
                <a:lnTo>
                  <a:pt x="0" y="1875749"/>
                </a:lnTo>
                <a:lnTo>
                  <a:pt x="386778" y="1609375"/>
                </a:lnTo>
                <a:cubicBezTo>
                  <a:pt x="1094154" y="1094878"/>
                  <a:pt x="1698240" y="548573"/>
                  <a:pt x="2162713" y="50415"/>
                </a:cubicBezTo>
                <a:close/>
                <a:moveTo>
                  <a:pt x="2034390" y="6897"/>
                </a:moveTo>
                <a:lnTo>
                  <a:pt x="2134546" y="6897"/>
                </a:lnTo>
                <a:lnTo>
                  <a:pt x="2061274" y="87029"/>
                </a:lnTo>
                <a:cubicBezTo>
                  <a:pt x="1595519" y="584766"/>
                  <a:pt x="989798" y="1129499"/>
                  <a:pt x="280555" y="1640912"/>
                </a:cubicBezTo>
                <a:lnTo>
                  <a:pt x="0" y="1832298"/>
                </a:lnTo>
                <a:lnTo>
                  <a:pt x="0" y="1742609"/>
                </a:lnTo>
                <a:lnTo>
                  <a:pt x="236654" y="1581195"/>
                </a:lnTo>
                <a:cubicBezTo>
                  <a:pt x="941121" y="1073377"/>
                  <a:pt x="1542448" y="532967"/>
                  <a:pt x="2004581" y="39472"/>
                </a:cubicBezTo>
                <a:close/>
                <a:moveTo>
                  <a:pt x="1866425" y="6897"/>
                </a:moveTo>
                <a:lnTo>
                  <a:pt x="1969691" y="6897"/>
                </a:lnTo>
                <a:lnTo>
                  <a:pt x="1922511" y="58750"/>
                </a:lnTo>
                <a:cubicBezTo>
                  <a:pt x="1810043" y="179184"/>
                  <a:pt x="1690626" y="300888"/>
                  <a:pt x="1565435" y="422457"/>
                </a:cubicBezTo>
                <a:cubicBezTo>
                  <a:pt x="1126056" y="849151"/>
                  <a:pt x="628692" y="1260912"/>
                  <a:pt x="104821" y="1633012"/>
                </a:cubicBezTo>
                <a:lnTo>
                  <a:pt x="0" y="1705526"/>
                </a:lnTo>
                <a:lnTo>
                  <a:pt x="0" y="1611604"/>
                </a:lnTo>
                <a:lnTo>
                  <a:pt x="86443" y="1553234"/>
                </a:lnTo>
                <a:cubicBezTo>
                  <a:pt x="787899" y="1052242"/>
                  <a:pt x="1386411" y="517763"/>
                  <a:pt x="1846213" y="28893"/>
                </a:cubicBezTo>
                <a:close/>
                <a:moveTo>
                  <a:pt x="1701485" y="6897"/>
                </a:moveTo>
                <a:lnTo>
                  <a:pt x="1805325" y="6897"/>
                </a:lnTo>
                <a:lnTo>
                  <a:pt x="1755834" y="60973"/>
                </a:lnTo>
                <a:cubicBezTo>
                  <a:pt x="1642911" y="181110"/>
                  <a:pt x="1523085" y="302271"/>
                  <a:pt x="1397539" y="423044"/>
                </a:cubicBezTo>
                <a:cubicBezTo>
                  <a:pt x="1108094" y="701519"/>
                  <a:pt x="792921" y="973545"/>
                  <a:pt x="461240" y="1231943"/>
                </a:cubicBezTo>
                <a:lnTo>
                  <a:pt x="0" y="1573265"/>
                </a:lnTo>
                <a:lnTo>
                  <a:pt x="0" y="1479799"/>
                </a:lnTo>
                <a:lnTo>
                  <a:pt x="496329" y="1108118"/>
                </a:lnTo>
                <a:cubicBezTo>
                  <a:pt x="935386" y="760801"/>
                  <a:pt x="1311680" y="414392"/>
                  <a:pt x="1622233" y="91076"/>
                </a:cubicBezTo>
                <a:close/>
                <a:moveTo>
                  <a:pt x="1533290" y="6897"/>
                </a:moveTo>
                <a:lnTo>
                  <a:pt x="1641160" y="6897"/>
                </a:lnTo>
                <a:lnTo>
                  <a:pt x="1523206" y="131744"/>
                </a:lnTo>
                <a:cubicBezTo>
                  <a:pt x="1211479" y="455064"/>
                  <a:pt x="833859" y="800851"/>
                  <a:pt x="393378" y="1146655"/>
                </a:cubicBezTo>
                <a:lnTo>
                  <a:pt x="0" y="1438735"/>
                </a:lnTo>
                <a:lnTo>
                  <a:pt x="0" y="1340873"/>
                </a:lnTo>
                <a:lnTo>
                  <a:pt x="343337" y="1086071"/>
                </a:lnTo>
                <a:cubicBezTo>
                  <a:pt x="780368" y="743181"/>
                  <a:pt x="1154869" y="400528"/>
                  <a:pt x="1463901" y="80278"/>
                </a:cubicBezTo>
                <a:close/>
                <a:moveTo>
                  <a:pt x="1365164" y="6897"/>
                </a:moveTo>
                <a:lnTo>
                  <a:pt x="1476501" y="6897"/>
                </a:lnTo>
                <a:lnTo>
                  <a:pt x="1422146" y="65585"/>
                </a:lnTo>
                <a:cubicBezTo>
                  <a:pt x="1308325" y="185082"/>
                  <a:pt x="1187710" y="305096"/>
                  <a:pt x="1061494" y="424215"/>
                </a:cubicBezTo>
                <a:cubicBezTo>
                  <a:pt x="779125" y="690758"/>
                  <a:pt x="471048" y="951208"/>
                  <a:pt x="146286" y="1198689"/>
                </a:cubicBezTo>
                <a:lnTo>
                  <a:pt x="0" y="1304512"/>
                </a:lnTo>
                <a:lnTo>
                  <a:pt x="0" y="1204167"/>
                </a:lnTo>
                <a:lnTo>
                  <a:pt x="190251" y="1064285"/>
                </a:lnTo>
                <a:cubicBezTo>
                  <a:pt x="625208" y="725889"/>
                  <a:pt x="997905" y="387002"/>
                  <a:pt x="1305427" y="69793"/>
                </a:cubicBezTo>
                <a:close/>
                <a:moveTo>
                  <a:pt x="1198143" y="6897"/>
                </a:moveTo>
                <a:lnTo>
                  <a:pt x="1312966" y="6897"/>
                </a:lnTo>
                <a:lnTo>
                  <a:pt x="1257931" y="65876"/>
                </a:lnTo>
                <a:cubicBezTo>
                  <a:pt x="1143620" y="184878"/>
                  <a:pt x="1021947" y="304762"/>
                  <a:pt x="893595" y="424718"/>
                </a:cubicBezTo>
                <a:cubicBezTo>
                  <a:pt x="754191" y="555038"/>
                  <a:pt x="608354" y="683870"/>
                  <a:pt x="457203" y="810377"/>
                </a:cubicBezTo>
                <a:lnTo>
                  <a:pt x="0" y="1173289"/>
                </a:lnTo>
                <a:lnTo>
                  <a:pt x="0" y="1066397"/>
                </a:lnTo>
                <a:lnTo>
                  <a:pt x="345984" y="794262"/>
                </a:lnTo>
                <a:cubicBezTo>
                  <a:pt x="616343" y="570872"/>
                  <a:pt x="869044" y="341392"/>
                  <a:pt x="1097094" y="112212"/>
                </a:cubicBezTo>
                <a:close/>
                <a:moveTo>
                  <a:pt x="1038128" y="6897"/>
                </a:moveTo>
                <a:lnTo>
                  <a:pt x="1148930" y="6897"/>
                </a:lnTo>
                <a:lnTo>
                  <a:pt x="1002240" y="159678"/>
                </a:lnTo>
                <a:cubicBezTo>
                  <a:pt x="774835" y="387787"/>
                  <a:pt x="522956" y="615262"/>
                  <a:pt x="252513" y="836725"/>
                </a:cubicBezTo>
                <a:lnTo>
                  <a:pt x="0" y="1033248"/>
                </a:lnTo>
                <a:lnTo>
                  <a:pt x="0" y="932913"/>
                </a:lnTo>
                <a:lnTo>
                  <a:pt x="226442" y="756276"/>
                </a:lnTo>
                <a:cubicBezTo>
                  <a:pt x="496900" y="533704"/>
                  <a:pt x="744722" y="307450"/>
                  <a:pt x="966187" y="82724"/>
                </a:cubicBezTo>
                <a:close/>
                <a:moveTo>
                  <a:pt x="866029" y="6897"/>
                </a:moveTo>
                <a:lnTo>
                  <a:pt x="984535" y="6897"/>
                </a:lnTo>
                <a:lnTo>
                  <a:pt x="923996" y="70994"/>
                </a:lnTo>
                <a:cubicBezTo>
                  <a:pt x="808846" y="189248"/>
                  <a:pt x="686467" y="307818"/>
                  <a:pt x="557550" y="425890"/>
                </a:cubicBezTo>
                <a:cubicBezTo>
                  <a:pt x="421725" y="550306"/>
                  <a:pt x="279463" y="673314"/>
                  <a:pt x="131856" y="794108"/>
                </a:cubicBezTo>
                <a:lnTo>
                  <a:pt x="0" y="896344"/>
                </a:lnTo>
                <a:lnTo>
                  <a:pt x="0" y="789643"/>
                </a:lnTo>
                <a:lnTo>
                  <a:pt x="42657" y="756762"/>
                </a:lnTo>
                <a:cubicBezTo>
                  <a:pt x="309328" y="540301"/>
                  <a:pt x="557643" y="317686"/>
                  <a:pt x="781772" y="94181"/>
                </a:cubicBezTo>
                <a:close/>
                <a:moveTo>
                  <a:pt x="703481" y="6897"/>
                </a:moveTo>
                <a:lnTo>
                  <a:pt x="820523" y="6897"/>
                </a:lnTo>
                <a:lnTo>
                  <a:pt x="757168" y="73570"/>
                </a:lnTo>
                <a:cubicBezTo>
                  <a:pt x="641614" y="191426"/>
                  <a:pt x="518905" y="309305"/>
                  <a:pt x="389737" y="426393"/>
                </a:cubicBezTo>
                <a:lnTo>
                  <a:pt x="0" y="759807"/>
                </a:lnTo>
                <a:lnTo>
                  <a:pt x="0" y="647948"/>
                </a:lnTo>
                <a:lnTo>
                  <a:pt x="300126" y="393410"/>
                </a:lnTo>
                <a:cubicBezTo>
                  <a:pt x="429495" y="277392"/>
                  <a:pt x="552709" y="160307"/>
                  <a:pt x="669053" y="42796"/>
                </a:cubicBezTo>
                <a:close/>
                <a:moveTo>
                  <a:pt x="535445" y="6897"/>
                </a:moveTo>
                <a:lnTo>
                  <a:pt x="656730" y="6897"/>
                </a:lnTo>
                <a:lnTo>
                  <a:pt x="574757" y="92093"/>
                </a:lnTo>
                <a:cubicBezTo>
                  <a:pt x="457692" y="209896"/>
                  <a:pt x="333760" y="327125"/>
                  <a:pt x="203679" y="443141"/>
                </a:cubicBezTo>
                <a:lnTo>
                  <a:pt x="0" y="614764"/>
                </a:lnTo>
                <a:lnTo>
                  <a:pt x="0" y="500575"/>
                </a:lnTo>
                <a:lnTo>
                  <a:pt x="142518" y="380609"/>
                </a:lnTo>
                <a:cubicBezTo>
                  <a:pt x="271246" y="265923"/>
                  <a:pt x="393865" y="150063"/>
                  <a:pt x="509663" y="33663"/>
                </a:cubicBezTo>
                <a:close/>
                <a:moveTo>
                  <a:pt x="367382" y="6897"/>
                </a:moveTo>
                <a:lnTo>
                  <a:pt x="492458" y="6897"/>
                </a:lnTo>
                <a:lnTo>
                  <a:pt x="422879" y="79231"/>
                </a:lnTo>
                <a:cubicBezTo>
                  <a:pt x="306542" y="196257"/>
                  <a:pt x="183215" y="312696"/>
                  <a:pt x="53607" y="427733"/>
                </a:cubicBezTo>
                <a:lnTo>
                  <a:pt x="0" y="472554"/>
                </a:lnTo>
                <a:lnTo>
                  <a:pt x="0" y="354009"/>
                </a:lnTo>
                <a:lnTo>
                  <a:pt x="350208" y="24950"/>
                </a:lnTo>
                <a:close/>
                <a:moveTo>
                  <a:pt x="204189" y="6897"/>
                </a:moveTo>
                <a:lnTo>
                  <a:pt x="327296" y="6897"/>
                </a:lnTo>
                <a:lnTo>
                  <a:pt x="255779" y="82077"/>
                </a:lnTo>
                <a:lnTo>
                  <a:pt x="0" y="321333"/>
                </a:lnTo>
                <a:lnTo>
                  <a:pt x="0" y="199290"/>
                </a:lnTo>
                <a:lnTo>
                  <a:pt x="192178" y="19516"/>
                </a:lnTo>
                <a:close/>
                <a:moveTo>
                  <a:pt x="38339" y="6897"/>
                </a:moveTo>
                <a:lnTo>
                  <a:pt x="163718" y="6897"/>
                </a:lnTo>
                <a:lnTo>
                  <a:pt x="100203" y="73434"/>
                </a:lnTo>
                <a:lnTo>
                  <a:pt x="0" y="166739"/>
                </a:lnTo>
                <a:lnTo>
                  <a:pt x="0" y="47191"/>
                </a:lnTo>
                <a:close/>
                <a:moveTo>
                  <a:pt x="0" y="0"/>
                </a:moveTo>
                <a:lnTo>
                  <a:pt x="5551" y="0"/>
                </a:lnTo>
                <a:lnTo>
                  <a:pt x="0" y="5866"/>
                </a:lnTo>
                <a:close/>
              </a:path>
            </a:pathLst>
          </a:custGeom>
          <a:gradFill flip="none" rotWithShape="1">
            <a:gsLst>
              <a:gs pos="0">
                <a:schemeClr val="accent3">
                  <a:alpha val="10000"/>
                </a:schemeClr>
              </a:gs>
              <a:gs pos="95000">
                <a:schemeClr val="accent2">
                  <a:alpha val="10000"/>
                </a:schemeClr>
              </a:gs>
            </a:gsLst>
            <a:path path="circle">
              <a:fillToRect l="50000" t="50000" r="50000" b="50000"/>
            </a:path>
            <a:tileRect/>
          </a:gradFill>
          <a:ln w="9525" cap="flat">
            <a:noFill/>
            <a:prstDash val="solid"/>
            <a:miter/>
          </a:ln>
        </p:spPr>
        <p:txBody>
          <a:bodyPr wrap="square" rtlCol="0" anchor="ctr">
            <a:noAutofit/>
          </a:bodyPr>
          <a:lstStyle/>
          <a:p>
            <a:endParaRPr lang="en-US" dirty="0"/>
          </a:p>
        </p:txBody>
      </p:sp>
      <p:sp>
        <p:nvSpPr>
          <p:cNvPr id="24" name="Rectangle 23">
            <a:extLst>
              <a:ext uri="{FF2B5EF4-FFF2-40B4-BE49-F238E27FC236}">
                <a16:creationId xmlns:a16="http://schemas.microsoft.com/office/drawing/2014/main" id="{E16EFE1D-B12C-DD16-0FD0-40B91FD25CD7}"/>
              </a:ext>
              <a:ext uri="{C183D7F6-B498-43B3-948B-1728B52AA6E4}">
                <adec:decorative xmlns:adec="http://schemas.microsoft.com/office/drawing/2017/decorative" val="1"/>
              </a:ext>
            </a:extLst>
          </p:cNvPr>
          <p:cNvSpPr/>
          <p:nvPr/>
        </p:nvSpPr>
        <p:spPr bwMode="white">
          <a:xfrm>
            <a:off x="0" y="342901"/>
            <a:ext cx="9144000" cy="61721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Maynard Nexsen logo">
            <a:extLst>
              <a:ext uri="{FF2B5EF4-FFF2-40B4-BE49-F238E27FC236}">
                <a16:creationId xmlns:a16="http://schemas.microsoft.com/office/drawing/2014/main" id="{B52E4425-C5C3-D991-FF0E-ED1712EE15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984" y="818972"/>
            <a:ext cx="1435622" cy="775282"/>
          </a:xfrm>
          <a:prstGeom prst="rect">
            <a:avLst/>
          </a:prstGeom>
        </p:spPr>
      </p:pic>
      <p:sp>
        <p:nvSpPr>
          <p:cNvPr id="2" name="Title 1">
            <a:extLst>
              <a:ext uri="{FF2B5EF4-FFF2-40B4-BE49-F238E27FC236}">
                <a16:creationId xmlns:a16="http://schemas.microsoft.com/office/drawing/2014/main" id="{9BED27BB-1034-2A99-8307-EB412463DA99}"/>
              </a:ext>
            </a:extLst>
          </p:cNvPr>
          <p:cNvSpPr>
            <a:spLocks noGrp="1"/>
          </p:cNvSpPr>
          <p:nvPr>
            <p:ph type="ctrTitle"/>
          </p:nvPr>
        </p:nvSpPr>
        <p:spPr>
          <a:xfrm>
            <a:off x="257175" y="1740583"/>
            <a:ext cx="8551069" cy="1722935"/>
          </a:xfrm>
        </p:spPr>
        <p:txBody>
          <a:bodyPr anchor="b">
            <a:normAutofit/>
          </a:bodyPr>
          <a:lstStyle>
            <a:lvl1pPr algn="l">
              <a:lnSpc>
                <a:spcPct val="90000"/>
              </a:lnSpc>
              <a:defRPr sz="33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702E82-A21E-1F56-5D69-C89169F9A797}"/>
              </a:ext>
            </a:extLst>
          </p:cNvPr>
          <p:cNvSpPr>
            <a:spLocks noGrp="1"/>
          </p:cNvSpPr>
          <p:nvPr>
            <p:ph type="subTitle" idx="1"/>
          </p:nvPr>
        </p:nvSpPr>
        <p:spPr>
          <a:xfrm>
            <a:off x="257175" y="3664545"/>
            <a:ext cx="8551068" cy="999160"/>
          </a:xfrm>
        </p:spPr>
        <p:txBody>
          <a:bodyPr>
            <a:normAutofit/>
          </a:bodyPr>
          <a:lstStyle>
            <a:lvl1pPr marL="0" indent="0" algn="l">
              <a:lnSpc>
                <a:spcPct val="100000"/>
              </a:lnSpc>
              <a:spcBef>
                <a:spcPts val="0"/>
              </a:spcBef>
              <a:buNone/>
              <a:defRPr sz="15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5" name="Straight Connector 4">
            <a:extLst>
              <a:ext uri="{FF2B5EF4-FFF2-40B4-BE49-F238E27FC236}">
                <a16:creationId xmlns:a16="http://schemas.microsoft.com/office/drawing/2014/main" id="{6A8ADD27-00A1-7BA4-2513-2F4985955AEC}"/>
              </a:ext>
              <a:ext uri="{C183D7F6-B498-43B3-948B-1728B52AA6E4}">
                <adec:decorative xmlns:adec="http://schemas.microsoft.com/office/drawing/2017/decorative" val="1"/>
              </a:ext>
            </a:extLst>
          </p:cNvPr>
          <p:cNvCxnSpPr>
            <a:cxnSpLocks/>
          </p:cNvCxnSpPr>
          <p:nvPr/>
        </p:nvCxnSpPr>
        <p:spPr>
          <a:xfrm>
            <a:off x="327984" y="3556110"/>
            <a:ext cx="140144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13" name="Freeform: Shape 12">
            <a:extLst>
              <a:ext uri="{FF2B5EF4-FFF2-40B4-BE49-F238E27FC236}">
                <a16:creationId xmlns:a16="http://schemas.microsoft.com/office/drawing/2014/main" id="{F3B921C8-08BB-C57D-480D-3E750FF9ED70}"/>
              </a:ext>
              <a:ext uri="{C183D7F6-B498-43B3-948B-1728B52AA6E4}">
                <adec:decorative xmlns:adec="http://schemas.microsoft.com/office/drawing/2017/decorative" val="1"/>
              </a:ext>
            </a:extLst>
          </p:cNvPr>
          <p:cNvSpPr/>
          <p:nvPr/>
        </p:nvSpPr>
        <p:spPr>
          <a:xfrm>
            <a:off x="8880892" y="333856"/>
            <a:ext cx="263108" cy="4352148"/>
          </a:xfrm>
          <a:custGeom>
            <a:avLst/>
            <a:gdLst>
              <a:gd name="connsiteX0" fmla="*/ 812 w 350811"/>
              <a:gd name="connsiteY0" fmla="*/ 0 h 4352148"/>
              <a:gd name="connsiteX1" fmla="*/ 350811 w 350811"/>
              <a:gd name="connsiteY1" fmla="*/ 0 h 4352148"/>
              <a:gd name="connsiteX2" fmla="*/ 350811 w 350811"/>
              <a:gd name="connsiteY2" fmla="*/ 4352148 h 4352148"/>
              <a:gd name="connsiteX3" fmla="*/ 137605 w 350811"/>
              <a:gd name="connsiteY3" fmla="*/ 4352148 h 4352148"/>
              <a:gd name="connsiteX4" fmla="*/ 0 w 350811"/>
              <a:gd name="connsiteY4" fmla="*/ 32441 h 4352148"/>
              <a:gd name="connsiteX5" fmla="*/ 812 w 350811"/>
              <a:gd name="connsiteY5" fmla="*/ 0 h 435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11" h="4352148">
                <a:moveTo>
                  <a:pt x="812" y="0"/>
                </a:moveTo>
                <a:lnTo>
                  <a:pt x="350811" y="0"/>
                </a:lnTo>
                <a:lnTo>
                  <a:pt x="350811" y="4352148"/>
                </a:lnTo>
                <a:lnTo>
                  <a:pt x="137605" y="4352148"/>
                </a:lnTo>
                <a:lnTo>
                  <a:pt x="0" y="32441"/>
                </a:lnTo>
                <a:lnTo>
                  <a:pt x="812" y="0"/>
                </a:lnTo>
                <a:close/>
              </a:path>
            </a:pathLst>
          </a:custGeom>
          <a:gradFill>
            <a:gsLst>
              <a:gs pos="0">
                <a:schemeClr val="accent1">
                  <a:alpha val="10000"/>
                </a:schemeClr>
              </a:gs>
              <a:gs pos="100000">
                <a:schemeClr val="accent2">
                  <a:alpha val="10000"/>
                </a:schemeClr>
              </a:gs>
            </a:gsLst>
            <a:lin ang="5400000" scaled="1"/>
          </a:gradFill>
          <a:ln w="113464" cap="flat">
            <a:noFill/>
            <a:prstDash val="solid"/>
            <a:miter/>
          </a:ln>
        </p:spPr>
        <p:txBody>
          <a:bodyPr wrap="square" rtlCol="0" anchor="ctr">
            <a:noAutofit/>
          </a:bodyPr>
          <a:lstStyle/>
          <a:p>
            <a:endParaRPr lang="en-US" dirty="0"/>
          </a:p>
        </p:txBody>
      </p:sp>
      <p:sp>
        <p:nvSpPr>
          <p:cNvPr id="12" name="Freeform: Shape 11">
            <a:extLst>
              <a:ext uri="{FF2B5EF4-FFF2-40B4-BE49-F238E27FC236}">
                <a16:creationId xmlns:a16="http://schemas.microsoft.com/office/drawing/2014/main" id="{1D064246-604C-99AB-2EA6-35043046F54D}"/>
              </a:ext>
              <a:ext uri="{C183D7F6-B498-43B3-948B-1728B52AA6E4}">
                <adec:decorative xmlns:adec="http://schemas.microsoft.com/office/drawing/2017/decorative" val="1"/>
              </a:ext>
            </a:extLst>
          </p:cNvPr>
          <p:cNvSpPr/>
          <p:nvPr/>
        </p:nvSpPr>
        <p:spPr>
          <a:xfrm>
            <a:off x="8045216" y="822264"/>
            <a:ext cx="688236" cy="3863741"/>
          </a:xfrm>
          <a:custGeom>
            <a:avLst/>
            <a:gdLst>
              <a:gd name="connsiteX0" fmla="*/ 608777 w 917648"/>
              <a:gd name="connsiteY0" fmla="*/ 0 h 3863741"/>
              <a:gd name="connsiteX1" fmla="*/ 615159 w 917648"/>
              <a:gd name="connsiteY1" fmla="*/ 0 h 3863741"/>
              <a:gd name="connsiteX2" fmla="*/ 621541 w 917648"/>
              <a:gd name="connsiteY2" fmla="*/ 0 h 3863741"/>
              <a:gd name="connsiteX3" fmla="*/ 618988 w 917648"/>
              <a:gd name="connsiteY3" fmla="*/ 1187 h 3863741"/>
              <a:gd name="connsiteX4" fmla="*/ 857676 w 917648"/>
              <a:gd name="connsiteY4" fmla="*/ 223234 h 3863741"/>
              <a:gd name="connsiteX5" fmla="*/ 917648 w 917648"/>
              <a:gd name="connsiteY5" fmla="*/ 3863741 h 3863741"/>
              <a:gd name="connsiteX6" fmla="*/ 0 w 917648"/>
              <a:gd name="connsiteY6" fmla="*/ 3863741 h 3863741"/>
              <a:gd name="connsiteX7" fmla="*/ 36035 w 917648"/>
              <a:gd name="connsiteY7" fmla="*/ 3504714 h 3863741"/>
              <a:gd name="connsiteX8" fmla="*/ 366261 w 917648"/>
              <a:gd name="connsiteY8" fmla="*/ 213734 h 3863741"/>
              <a:gd name="connsiteX9" fmla="*/ 608777 w 917648"/>
              <a:gd name="connsiteY9" fmla="*/ 0 h 386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7648" h="3863741">
                <a:moveTo>
                  <a:pt x="608777" y="0"/>
                </a:moveTo>
                <a:cubicBezTo>
                  <a:pt x="608777" y="0"/>
                  <a:pt x="615159" y="0"/>
                  <a:pt x="615159" y="0"/>
                </a:cubicBezTo>
                <a:lnTo>
                  <a:pt x="621541" y="0"/>
                </a:lnTo>
                <a:lnTo>
                  <a:pt x="618988" y="1187"/>
                </a:lnTo>
                <a:cubicBezTo>
                  <a:pt x="749181" y="3562"/>
                  <a:pt x="851294" y="103305"/>
                  <a:pt x="857676" y="223234"/>
                </a:cubicBezTo>
                <a:lnTo>
                  <a:pt x="917648" y="3863741"/>
                </a:lnTo>
                <a:lnTo>
                  <a:pt x="0" y="3863741"/>
                </a:lnTo>
                <a:lnTo>
                  <a:pt x="36035" y="3504714"/>
                </a:lnTo>
                <a:cubicBezTo>
                  <a:pt x="202416" y="1846973"/>
                  <a:pt x="366261" y="213734"/>
                  <a:pt x="366261" y="213734"/>
                </a:cubicBezTo>
                <a:cubicBezTo>
                  <a:pt x="376473" y="94993"/>
                  <a:pt x="481137" y="0"/>
                  <a:pt x="608777" y="0"/>
                </a:cubicBezTo>
                <a:close/>
              </a:path>
            </a:pathLst>
          </a:custGeom>
          <a:gradFill>
            <a:gsLst>
              <a:gs pos="0">
                <a:schemeClr val="accent1">
                  <a:alpha val="10000"/>
                </a:schemeClr>
              </a:gs>
              <a:gs pos="100000">
                <a:schemeClr val="accent2">
                  <a:alpha val="10000"/>
                </a:schemeClr>
              </a:gs>
            </a:gsLst>
            <a:lin ang="5400000" scaled="1"/>
          </a:gradFill>
          <a:ln w="113464" cap="flat">
            <a:noFill/>
            <a:prstDash val="solid"/>
            <a:miter/>
          </a:ln>
        </p:spPr>
        <p:txBody>
          <a:bodyPr wrap="square" rtlCol="0" anchor="ctr">
            <a:noAutofit/>
          </a:bodyPr>
          <a:lstStyle/>
          <a:p>
            <a:endParaRPr lang="en-US" dirty="0"/>
          </a:p>
        </p:txBody>
      </p:sp>
      <p:sp>
        <p:nvSpPr>
          <p:cNvPr id="11" name="Freeform: Shape 10">
            <a:extLst>
              <a:ext uri="{FF2B5EF4-FFF2-40B4-BE49-F238E27FC236}">
                <a16:creationId xmlns:a16="http://schemas.microsoft.com/office/drawing/2014/main" id="{9B8E3794-E7F1-390C-C238-1379FE8FB240}"/>
              </a:ext>
              <a:ext uri="{C183D7F6-B498-43B3-948B-1728B52AA6E4}">
                <adec:decorative xmlns:adec="http://schemas.microsoft.com/office/drawing/2017/decorative" val="1"/>
              </a:ext>
            </a:extLst>
          </p:cNvPr>
          <p:cNvSpPr/>
          <p:nvPr/>
        </p:nvSpPr>
        <p:spPr>
          <a:xfrm>
            <a:off x="7271687" y="1578648"/>
            <a:ext cx="815319" cy="3107357"/>
          </a:xfrm>
          <a:custGeom>
            <a:avLst/>
            <a:gdLst>
              <a:gd name="connsiteX0" fmla="*/ 907494 w 1087092"/>
              <a:gd name="connsiteY0" fmla="*/ 0 h 3107357"/>
              <a:gd name="connsiteX1" fmla="*/ 917705 w 1087092"/>
              <a:gd name="connsiteY1" fmla="*/ 0 h 3107357"/>
              <a:gd name="connsiteX2" fmla="*/ 1086190 w 1087092"/>
              <a:gd name="connsiteY2" fmla="*/ 174550 h 3107357"/>
              <a:gd name="connsiteX3" fmla="*/ 747841 w 1087092"/>
              <a:gd name="connsiteY3" fmla="*/ 3107357 h 3107357"/>
              <a:gd name="connsiteX4" fmla="*/ 0 w 1087092"/>
              <a:gd name="connsiteY4" fmla="*/ 3107357 h 3107357"/>
              <a:gd name="connsiteX5" fmla="*/ 667531 w 1087092"/>
              <a:gd name="connsiteY5" fmla="*/ 179300 h 3107357"/>
              <a:gd name="connsiteX6" fmla="*/ 907494 w 1087092"/>
              <a:gd name="connsiteY6" fmla="*/ 0 h 3107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7092" h="3107357">
                <a:moveTo>
                  <a:pt x="907494" y="0"/>
                </a:moveTo>
                <a:lnTo>
                  <a:pt x="917705" y="0"/>
                </a:lnTo>
                <a:cubicBezTo>
                  <a:pt x="1018542" y="1187"/>
                  <a:pt x="1096401" y="81931"/>
                  <a:pt x="1086190" y="174550"/>
                </a:cubicBezTo>
                <a:lnTo>
                  <a:pt x="747841" y="3107357"/>
                </a:lnTo>
                <a:lnTo>
                  <a:pt x="0" y="3107357"/>
                </a:lnTo>
                <a:lnTo>
                  <a:pt x="667531" y="179300"/>
                </a:lnTo>
                <a:cubicBezTo>
                  <a:pt x="693058" y="74807"/>
                  <a:pt x="792618" y="0"/>
                  <a:pt x="907494" y="0"/>
                </a:cubicBezTo>
                <a:close/>
              </a:path>
            </a:pathLst>
          </a:custGeom>
          <a:gradFill>
            <a:gsLst>
              <a:gs pos="0">
                <a:schemeClr val="accent1">
                  <a:alpha val="10000"/>
                </a:schemeClr>
              </a:gs>
              <a:gs pos="100000">
                <a:schemeClr val="accent2">
                  <a:alpha val="10000"/>
                </a:schemeClr>
              </a:gs>
            </a:gsLst>
            <a:lin ang="5400000" scaled="1"/>
          </a:gradFill>
          <a:ln w="113464" cap="flat">
            <a:noFill/>
            <a:prstDash val="solid"/>
            <a:miter/>
          </a:ln>
        </p:spPr>
        <p:txBody>
          <a:bodyPr wrap="square" rtlCol="0" anchor="ctr">
            <a:noAutofit/>
          </a:bodyPr>
          <a:lstStyle/>
          <a:p>
            <a:endParaRPr lang="en-US" dirty="0"/>
          </a:p>
        </p:txBody>
      </p:sp>
      <p:sp>
        <p:nvSpPr>
          <p:cNvPr id="10" name="Freeform: Shape 9">
            <a:extLst>
              <a:ext uri="{FF2B5EF4-FFF2-40B4-BE49-F238E27FC236}">
                <a16:creationId xmlns:a16="http://schemas.microsoft.com/office/drawing/2014/main" id="{EEB1CEE6-C1F0-CDD2-9DFD-BD4F282B324D}"/>
              </a:ext>
              <a:ext uri="{C183D7F6-B498-43B3-948B-1728B52AA6E4}">
                <adec:decorative xmlns:adec="http://schemas.microsoft.com/office/drawing/2017/decorative" val="1"/>
              </a:ext>
            </a:extLst>
          </p:cNvPr>
          <p:cNvSpPr/>
          <p:nvPr/>
        </p:nvSpPr>
        <p:spPr>
          <a:xfrm>
            <a:off x="6578543" y="2473486"/>
            <a:ext cx="835838" cy="2212518"/>
          </a:xfrm>
          <a:custGeom>
            <a:avLst/>
            <a:gdLst>
              <a:gd name="connsiteX0" fmla="*/ 941116 w 1114451"/>
              <a:gd name="connsiteY0" fmla="*/ 2790 h 2212518"/>
              <a:gd name="connsiteX1" fmla="*/ 1009683 w 1114451"/>
              <a:gd name="connsiteY1" fmla="*/ 2846 h 2212518"/>
              <a:gd name="connsiteX2" fmla="*/ 1106690 w 1114451"/>
              <a:gd name="connsiteY2" fmla="*/ 191645 h 2212518"/>
              <a:gd name="connsiteX3" fmla="*/ 629340 w 1114451"/>
              <a:gd name="connsiteY3" fmla="*/ 2212518 h 2212518"/>
              <a:gd name="connsiteX4" fmla="*/ 0 w 1114451"/>
              <a:gd name="connsiteY4" fmla="*/ 2212518 h 2212518"/>
              <a:gd name="connsiteX5" fmla="*/ 791419 w 1114451"/>
              <a:gd name="connsiteY5" fmla="*/ 116837 h 2212518"/>
              <a:gd name="connsiteX6" fmla="*/ 941116 w 1114451"/>
              <a:gd name="connsiteY6" fmla="*/ 2790 h 22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451" h="2212518">
                <a:moveTo>
                  <a:pt x="941116" y="2790"/>
                </a:moveTo>
                <a:cubicBezTo>
                  <a:pt x="963254" y="-865"/>
                  <a:pt x="986389" y="-1013"/>
                  <a:pt x="1009683" y="2846"/>
                </a:cubicBezTo>
                <a:cubicBezTo>
                  <a:pt x="1155194" y="27782"/>
                  <a:pt x="1106690" y="191645"/>
                  <a:pt x="1106690" y="191645"/>
                </a:cubicBezTo>
                <a:lnTo>
                  <a:pt x="629340" y="2212518"/>
                </a:lnTo>
                <a:lnTo>
                  <a:pt x="0" y="2212518"/>
                </a:lnTo>
                <a:lnTo>
                  <a:pt x="791419" y="116837"/>
                </a:lnTo>
                <a:cubicBezTo>
                  <a:pt x="817266" y="56280"/>
                  <a:pt x="874704" y="13755"/>
                  <a:pt x="941116" y="2790"/>
                </a:cubicBezTo>
                <a:close/>
              </a:path>
            </a:pathLst>
          </a:custGeom>
          <a:gradFill>
            <a:gsLst>
              <a:gs pos="0">
                <a:schemeClr val="accent1">
                  <a:alpha val="10000"/>
                </a:schemeClr>
              </a:gs>
              <a:gs pos="100000">
                <a:schemeClr val="accent2">
                  <a:alpha val="10000"/>
                </a:schemeClr>
              </a:gs>
            </a:gsLst>
            <a:lin ang="5400000" scaled="1"/>
          </a:gradFill>
          <a:ln w="113464" cap="flat">
            <a:noFill/>
            <a:prstDash val="solid"/>
            <a:miter/>
          </a:ln>
        </p:spPr>
        <p:txBody>
          <a:bodyPr wrap="square" rtlCol="0" anchor="ctr">
            <a:noAutofit/>
          </a:bodyPr>
          <a:lstStyle/>
          <a:p>
            <a:endParaRPr lang="en-US" dirty="0"/>
          </a:p>
        </p:txBody>
      </p:sp>
      <p:sp>
        <p:nvSpPr>
          <p:cNvPr id="9" name="Freeform: Shape 8">
            <a:extLst>
              <a:ext uri="{FF2B5EF4-FFF2-40B4-BE49-F238E27FC236}">
                <a16:creationId xmlns:a16="http://schemas.microsoft.com/office/drawing/2014/main" id="{0504394D-FEC7-C00F-982C-BD568A26D327}"/>
              </a:ext>
              <a:ext uri="{C183D7F6-B498-43B3-948B-1728B52AA6E4}">
                <adec:decorative xmlns:adec="http://schemas.microsoft.com/office/drawing/2017/decorative" val="1"/>
              </a:ext>
            </a:extLst>
          </p:cNvPr>
          <p:cNvSpPr/>
          <p:nvPr/>
        </p:nvSpPr>
        <p:spPr>
          <a:xfrm>
            <a:off x="5991823" y="2998630"/>
            <a:ext cx="825848" cy="1687375"/>
          </a:xfrm>
          <a:custGeom>
            <a:avLst/>
            <a:gdLst>
              <a:gd name="connsiteX0" fmla="*/ 973286 w 1101131"/>
              <a:gd name="connsiteY0" fmla="*/ 1 h 1687375"/>
              <a:gd name="connsiteX1" fmla="*/ 1028690 w 1101131"/>
              <a:gd name="connsiteY1" fmla="*/ 9667 h 1687375"/>
              <a:gd name="connsiteX2" fmla="*/ 1028690 w 1101131"/>
              <a:gd name="connsiteY2" fmla="*/ 8479 h 1687375"/>
              <a:gd name="connsiteX3" fmla="*/ 1087404 w 1101131"/>
              <a:gd name="connsiteY3" fmla="*/ 169967 h 1687375"/>
              <a:gd name="connsiteX4" fmla="*/ 500419 w 1101131"/>
              <a:gd name="connsiteY4" fmla="*/ 1687375 h 1687375"/>
              <a:gd name="connsiteX5" fmla="*/ 0 w 1101131"/>
              <a:gd name="connsiteY5" fmla="*/ 1687375 h 1687375"/>
              <a:gd name="connsiteX6" fmla="*/ 837229 w 1101131"/>
              <a:gd name="connsiteY6" fmla="*/ 74974 h 1687375"/>
              <a:gd name="connsiteX7" fmla="*/ 973286 w 1101131"/>
              <a:gd name="connsiteY7" fmla="*/ 1 h 168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1131" h="1687375">
                <a:moveTo>
                  <a:pt x="973286" y="1"/>
                </a:moveTo>
                <a:cubicBezTo>
                  <a:pt x="991754" y="19"/>
                  <a:pt x="1010501" y="3136"/>
                  <a:pt x="1028690" y="9667"/>
                </a:cubicBezTo>
                <a:lnTo>
                  <a:pt x="1028690" y="8479"/>
                </a:lnTo>
                <a:cubicBezTo>
                  <a:pt x="1143566" y="51226"/>
                  <a:pt x="1087404" y="169967"/>
                  <a:pt x="1087404" y="169967"/>
                </a:cubicBezTo>
                <a:lnTo>
                  <a:pt x="500419" y="1687375"/>
                </a:lnTo>
                <a:lnTo>
                  <a:pt x="0" y="1687375"/>
                </a:lnTo>
                <a:lnTo>
                  <a:pt x="837229" y="74974"/>
                </a:lnTo>
                <a:cubicBezTo>
                  <a:pt x="864991" y="27775"/>
                  <a:pt x="917882" y="-55"/>
                  <a:pt x="973286" y="1"/>
                </a:cubicBezTo>
                <a:close/>
              </a:path>
            </a:pathLst>
          </a:custGeom>
          <a:gradFill>
            <a:gsLst>
              <a:gs pos="0">
                <a:schemeClr val="accent1">
                  <a:alpha val="10000"/>
                </a:schemeClr>
              </a:gs>
              <a:gs pos="100000">
                <a:schemeClr val="accent2">
                  <a:alpha val="10000"/>
                </a:schemeClr>
              </a:gs>
            </a:gsLst>
            <a:lin ang="5400000" scaled="1"/>
          </a:gradFill>
          <a:ln w="113464" cap="flat">
            <a:noFill/>
            <a:prstDash val="solid"/>
            <a:miter/>
          </a:ln>
        </p:spPr>
        <p:txBody>
          <a:bodyPr wrap="square" rtlCol="0" anchor="ctr">
            <a:noAutofit/>
          </a:bodyPr>
          <a:lstStyle/>
          <a:p>
            <a:endParaRPr lang="en-US" dirty="0"/>
          </a:p>
        </p:txBody>
      </p:sp>
      <p:sp>
        <p:nvSpPr>
          <p:cNvPr id="43" name="Rectangle 42">
            <a:extLst>
              <a:ext uri="{FF2B5EF4-FFF2-40B4-BE49-F238E27FC236}">
                <a16:creationId xmlns:a16="http://schemas.microsoft.com/office/drawing/2014/main" id="{9621768A-A501-1EBB-511E-F1C976DD5247}"/>
              </a:ext>
              <a:ext uri="{C183D7F6-B498-43B3-948B-1728B52AA6E4}">
                <adec:decorative xmlns:adec="http://schemas.microsoft.com/office/drawing/2017/decorative" val="1"/>
              </a:ext>
            </a:extLst>
          </p:cNvPr>
          <p:cNvSpPr/>
          <p:nvPr/>
        </p:nvSpPr>
        <p:spPr>
          <a:xfrm>
            <a:off x="0" y="6517143"/>
            <a:ext cx="9144000" cy="71120"/>
          </a:xfrm>
          <a:prstGeom prst="rect">
            <a:avLst/>
          </a:prstGeom>
          <a:gradFill flip="none" rotWithShape="1">
            <a:gsLst>
              <a:gs pos="0">
                <a:schemeClr val="accent1"/>
              </a:gs>
              <a:gs pos="100000">
                <a:schemeClr val="accent2"/>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8CD03A4-10D8-DB85-4931-B6AB6FCC865C}"/>
              </a:ext>
              <a:ext uri="{C183D7F6-B498-43B3-948B-1728B52AA6E4}">
                <adec:decorative xmlns:adec="http://schemas.microsoft.com/office/drawing/2017/decorative" val="1"/>
              </a:ext>
            </a:extLst>
          </p:cNvPr>
          <p:cNvSpPr/>
          <p:nvPr/>
        </p:nvSpPr>
        <p:spPr>
          <a:xfrm>
            <a:off x="0" y="271780"/>
            <a:ext cx="9144000" cy="71120"/>
          </a:xfrm>
          <a:prstGeom prst="rect">
            <a:avLst/>
          </a:prstGeom>
          <a:gradFill flip="none" rotWithShape="1">
            <a:gsLst>
              <a:gs pos="0">
                <a:schemeClr val="accent1"/>
              </a:gs>
              <a:gs pos="100000">
                <a:schemeClr val="accent2"/>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C3AAE20-0953-730D-16EE-E844B8CA47C9}"/>
              </a:ext>
              <a:ext uri="{C183D7F6-B498-43B3-948B-1728B52AA6E4}">
                <adec:decorative xmlns:adec="http://schemas.microsoft.com/office/drawing/2017/decorative" val="1"/>
              </a:ext>
            </a:extLst>
          </p:cNvPr>
          <p:cNvSpPr/>
          <p:nvPr/>
        </p:nvSpPr>
        <p:spPr>
          <a:xfrm flipH="1">
            <a:off x="0" y="4686004"/>
            <a:ext cx="9144000" cy="71120"/>
          </a:xfrm>
          <a:prstGeom prst="rect">
            <a:avLst/>
          </a:prstGeom>
          <a:gradFill flip="none" rotWithShape="1">
            <a:gsLst>
              <a:gs pos="0">
                <a:schemeClr val="accent1"/>
              </a:gs>
              <a:gs pos="100000">
                <a:schemeClr val="accent2"/>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20">
            <a:extLst>
              <a:ext uri="{FF2B5EF4-FFF2-40B4-BE49-F238E27FC236}">
                <a16:creationId xmlns:a16="http://schemas.microsoft.com/office/drawing/2014/main" id="{B6F164BA-9E04-2D4E-C3AA-E16AEB2A1280}"/>
              </a:ext>
            </a:extLst>
          </p:cNvPr>
          <p:cNvSpPr>
            <a:spLocks noGrp="1"/>
          </p:cNvSpPr>
          <p:nvPr>
            <p:ph type="pic" sz="quarter" idx="13" hasCustomPrompt="1"/>
          </p:nvPr>
        </p:nvSpPr>
        <p:spPr bwMode="grayWhite">
          <a:xfrm>
            <a:off x="329806" y="5038826"/>
            <a:ext cx="2300909" cy="1192743"/>
          </a:xfrm>
          <a:solidFill>
            <a:schemeClr val="bg1"/>
          </a:solidFill>
        </p:spPr>
        <p:txBody>
          <a:bodyPr vert="horz" lIns="91440" tIns="45720" rIns="91440" bIns="45720" rtlCol="0" anchor="ctr">
            <a:normAutofit/>
          </a:bodyPr>
          <a:lstStyle>
            <a:lvl1pPr marL="0" indent="0" algn="ctr">
              <a:buNone/>
              <a:defRPr lang="en-US"/>
            </a:lvl1pPr>
          </a:lstStyle>
          <a:p>
            <a:pPr marL="98822" lvl="0" indent="-98822" algn="ctr"/>
            <a:r>
              <a:rPr lang="en-US" dirty="0"/>
              <a:t>Logo</a:t>
            </a:r>
          </a:p>
        </p:txBody>
      </p:sp>
    </p:spTree>
    <p:extLst>
      <p:ext uri="{BB962C8B-B14F-4D97-AF65-F5344CB8AC3E}">
        <p14:creationId xmlns:p14="http://schemas.microsoft.com/office/powerpoint/2010/main" val="132751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95B19-A515-1DE8-BA2A-87514257C3D0}"/>
              </a:ext>
            </a:extLst>
          </p:cNvPr>
          <p:cNvSpPr>
            <a:spLocks noGrp="1"/>
          </p:cNvSpPr>
          <p:nvPr>
            <p:ph type="title"/>
          </p:nvPr>
        </p:nvSpPr>
        <p:spPr>
          <a:xfrm>
            <a:off x="257175" y="342901"/>
            <a:ext cx="8629650" cy="1046162"/>
          </a:xfrm>
        </p:spPr>
        <p:txBody>
          <a:bodyPr/>
          <a:lstStyle/>
          <a:p>
            <a:r>
              <a:rPr lang="en-US"/>
              <a:t>Click to edit Master title style</a:t>
            </a:r>
            <a:endParaRPr lang="en-US" dirty="0"/>
          </a:p>
        </p:txBody>
      </p:sp>
      <p:sp>
        <p:nvSpPr>
          <p:cNvPr id="8" name="Rectangle 7">
            <a:extLst>
              <a:ext uri="{FF2B5EF4-FFF2-40B4-BE49-F238E27FC236}">
                <a16:creationId xmlns:a16="http://schemas.microsoft.com/office/drawing/2014/main" id="{BDDFD099-792F-0C34-0EEE-0DAC8DE45AD9}"/>
              </a:ext>
              <a:ext uri="{C183D7F6-B498-43B3-948B-1728B52AA6E4}">
                <adec:decorative xmlns:adec="http://schemas.microsoft.com/office/drawing/2017/decorative" val="1"/>
              </a:ext>
            </a:extLst>
          </p:cNvPr>
          <p:cNvSpPr/>
          <p:nvPr/>
        </p:nvSpPr>
        <p:spPr>
          <a:xfrm>
            <a:off x="0" y="1388513"/>
            <a:ext cx="2768451" cy="45719"/>
          </a:xfrm>
          <a:prstGeom prst="rect">
            <a:avLst/>
          </a:prstGeom>
          <a:gradFill flip="none" rotWithShape="1">
            <a:gsLst>
              <a:gs pos="0">
                <a:schemeClr val="accent1"/>
              </a:gs>
              <a:gs pos="100000">
                <a:schemeClr val="accent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2">
            <a:extLst>
              <a:ext uri="{FF2B5EF4-FFF2-40B4-BE49-F238E27FC236}">
                <a16:creationId xmlns:a16="http://schemas.microsoft.com/office/drawing/2014/main" id="{D1024D71-E3E9-9516-CA67-5FFB8543F143}"/>
              </a:ext>
            </a:extLst>
          </p:cNvPr>
          <p:cNvSpPr>
            <a:spLocks noGrp="1"/>
          </p:cNvSpPr>
          <p:nvPr>
            <p:ph idx="1"/>
          </p:nvPr>
        </p:nvSpPr>
        <p:spPr>
          <a:xfrm>
            <a:off x="257175" y="1509714"/>
            <a:ext cx="4196185" cy="45100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C1B2BF51-B541-624A-0CEE-0E71A12B42BA}"/>
              </a:ext>
            </a:extLst>
          </p:cNvPr>
          <p:cNvSpPr>
            <a:spLocks noGrp="1"/>
          </p:cNvSpPr>
          <p:nvPr>
            <p:ph idx="14"/>
          </p:nvPr>
        </p:nvSpPr>
        <p:spPr>
          <a:xfrm>
            <a:off x="4690640" y="1509714"/>
            <a:ext cx="4196185" cy="45100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9F74DF28-4E42-41A9-8DD4-C718E73A708D}"/>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14496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Content, and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95B19-A515-1DE8-BA2A-87514257C3D0}"/>
              </a:ext>
            </a:extLst>
          </p:cNvPr>
          <p:cNvSpPr>
            <a:spLocks noGrp="1"/>
          </p:cNvSpPr>
          <p:nvPr>
            <p:ph type="title"/>
          </p:nvPr>
        </p:nvSpPr>
        <p:spPr>
          <a:xfrm>
            <a:off x="257175" y="342901"/>
            <a:ext cx="8629650" cy="1046162"/>
          </a:xfrm>
        </p:spPr>
        <p:txBody>
          <a:bodyPr/>
          <a:lstStyle/>
          <a:p>
            <a:r>
              <a:rPr lang="en-US"/>
              <a:t>Click to edit Master title style</a:t>
            </a:r>
            <a:endParaRPr lang="en-US" dirty="0"/>
          </a:p>
        </p:txBody>
      </p:sp>
      <p:sp>
        <p:nvSpPr>
          <p:cNvPr id="8" name="Rectangle 7">
            <a:extLst>
              <a:ext uri="{FF2B5EF4-FFF2-40B4-BE49-F238E27FC236}">
                <a16:creationId xmlns:a16="http://schemas.microsoft.com/office/drawing/2014/main" id="{BDDFD099-792F-0C34-0EEE-0DAC8DE45AD9}"/>
              </a:ext>
              <a:ext uri="{C183D7F6-B498-43B3-948B-1728B52AA6E4}">
                <adec:decorative xmlns:adec="http://schemas.microsoft.com/office/drawing/2017/decorative" val="1"/>
              </a:ext>
            </a:extLst>
          </p:cNvPr>
          <p:cNvSpPr/>
          <p:nvPr/>
        </p:nvSpPr>
        <p:spPr>
          <a:xfrm>
            <a:off x="0" y="1388513"/>
            <a:ext cx="2768451" cy="45719"/>
          </a:xfrm>
          <a:prstGeom prst="rect">
            <a:avLst/>
          </a:prstGeom>
          <a:gradFill flip="none" rotWithShape="1">
            <a:gsLst>
              <a:gs pos="0">
                <a:schemeClr val="accent1"/>
              </a:gs>
              <a:gs pos="100000">
                <a:schemeClr val="accent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2">
            <a:extLst>
              <a:ext uri="{FF2B5EF4-FFF2-40B4-BE49-F238E27FC236}">
                <a16:creationId xmlns:a16="http://schemas.microsoft.com/office/drawing/2014/main" id="{D1024D71-E3E9-9516-CA67-5FFB8543F143}"/>
              </a:ext>
            </a:extLst>
          </p:cNvPr>
          <p:cNvSpPr>
            <a:spLocks noGrp="1"/>
          </p:cNvSpPr>
          <p:nvPr>
            <p:ph idx="1"/>
          </p:nvPr>
        </p:nvSpPr>
        <p:spPr>
          <a:xfrm>
            <a:off x="257175" y="1509714"/>
            <a:ext cx="4196185" cy="45100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a:extLst>
              <a:ext uri="{FF2B5EF4-FFF2-40B4-BE49-F238E27FC236}">
                <a16:creationId xmlns:a16="http://schemas.microsoft.com/office/drawing/2014/main" id="{18A1D0A5-B3A4-7FF3-F609-A09588B8BEB3}"/>
              </a:ext>
              <a:ext uri="{C183D7F6-B498-43B3-948B-1728B52AA6E4}">
                <adec:decorative xmlns:adec="http://schemas.microsoft.com/office/drawing/2017/decorative" val="1"/>
              </a:ext>
            </a:extLst>
          </p:cNvPr>
          <p:cNvSpPr/>
          <p:nvPr/>
        </p:nvSpPr>
        <p:spPr>
          <a:xfrm rot="16200000">
            <a:off x="2306746" y="3807618"/>
            <a:ext cx="4649151" cy="53340"/>
          </a:xfrm>
          <a:prstGeom prst="rect">
            <a:avLst/>
          </a:prstGeom>
          <a:gradFill flip="none" rotWithShape="1">
            <a:gsLst>
              <a:gs pos="0">
                <a:schemeClr val="accent1"/>
              </a:gs>
              <a:gs pos="100000">
                <a:srgbClr val="AACFCE"/>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12">
            <a:extLst>
              <a:ext uri="{FF2B5EF4-FFF2-40B4-BE49-F238E27FC236}">
                <a16:creationId xmlns:a16="http://schemas.microsoft.com/office/drawing/2014/main" id="{8FC4CA68-470A-314A-CD0C-21BF421452BD}"/>
              </a:ext>
            </a:extLst>
          </p:cNvPr>
          <p:cNvSpPr>
            <a:spLocks noGrp="1"/>
          </p:cNvSpPr>
          <p:nvPr>
            <p:ph sz="quarter" idx="13"/>
          </p:nvPr>
        </p:nvSpPr>
        <p:spPr>
          <a:xfrm>
            <a:off x="4768453" y="1509712"/>
            <a:ext cx="4118372" cy="4510088"/>
          </a:xfrm>
        </p:spPr>
        <p:txBody>
          <a:bodyPr>
            <a:noAutofit/>
          </a:bodyPr>
          <a:lstStyle>
            <a:lvl1pPr marL="0" indent="0">
              <a:buNone/>
              <a:defRPr sz="1500" b="1" i="1">
                <a:solidFill>
                  <a:schemeClr val="accent1"/>
                </a:solidFill>
              </a:defRPr>
            </a:lvl1pPr>
            <a:lvl2pPr marL="163116" indent="-145256">
              <a:spcAft>
                <a:spcPts val="900"/>
              </a:spcAft>
              <a:defRPr>
                <a:solidFill>
                  <a:schemeClr val="accent1"/>
                </a:solidFill>
              </a:defRPr>
            </a:lvl2pPr>
          </a:lstStyle>
          <a:p>
            <a:pPr lvl="0"/>
            <a:r>
              <a:rPr lang="en-US"/>
              <a:t>Click to edit Master text styles</a:t>
            </a:r>
          </a:p>
          <a:p>
            <a:pPr lvl="1"/>
            <a:r>
              <a:rPr lang="en-US"/>
              <a:t>Second level</a:t>
            </a:r>
          </a:p>
        </p:txBody>
      </p:sp>
      <p:sp>
        <p:nvSpPr>
          <p:cNvPr id="7" name="Slide Number Placeholder 6">
            <a:extLst>
              <a:ext uri="{FF2B5EF4-FFF2-40B4-BE49-F238E27FC236}">
                <a16:creationId xmlns:a16="http://schemas.microsoft.com/office/drawing/2014/main" id="{9F74DF28-4E42-41A9-8DD4-C718E73A708D}"/>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40519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1_Attorney Bio (lon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8847C0C-EA84-8071-9D9C-CFB35405E3E1}"/>
              </a:ext>
            </a:extLst>
          </p:cNvPr>
          <p:cNvSpPr>
            <a:spLocks noGrp="1"/>
          </p:cNvSpPr>
          <p:nvPr>
            <p:ph type="title" hasCustomPrompt="1"/>
          </p:nvPr>
        </p:nvSpPr>
        <p:spPr>
          <a:xfrm>
            <a:off x="257175" y="342901"/>
            <a:ext cx="2446500" cy="1046162"/>
          </a:xfrm>
        </p:spPr>
        <p:txBody>
          <a:bodyPr/>
          <a:lstStyle/>
          <a:p>
            <a:r>
              <a:rPr lang="en-US" dirty="0"/>
              <a:t>Attorney Name</a:t>
            </a:r>
          </a:p>
        </p:txBody>
      </p:sp>
      <p:sp>
        <p:nvSpPr>
          <p:cNvPr id="8" name="Rectangle 7">
            <a:extLst>
              <a:ext uri="{FF2B5EF4-FFF2-40B4-BE49-F238E27FC236}">
                <a16:creationId xmlns:a16="http://schemas.microsoft.com/office/drawing/2014/main" id="{B3A80B16-3E64-45B2-859B-7A7087E1C169}"/>
              </a:ext>
              <a:ext uri="{C183D7F6-B498-43B3-948B-1728B52AA6E4}">
                <adec:decorative xmlns:adec="http://schemas.microsoft.com/office/drawing/2017/decorative" val="1"/>
              </a:ext>
            </a:extLst>
          </p:cNvPr>
          <p:cNvSpPr/>
          <p:nvPr/>
        </p:nvSpPr>
        <p:spPr>
          <a:xfrm>
            <a:off x="0" y="1388513"/>
            <a:ext cx="2768451" cy="45719"/>
          </a:xfrm>
          <a:prstGeom prst="rect">
            <a:avLst/>
          </a:prstGeom>
          <a:gradFill flip="none" rotWithShape="1">
            <a:gsLst>
              <a:gs pos="0">
                <a:schemeClr val="accent1"/>
              </a:gs>
              <a:gs pos="100000">
                <a:schemeClr val="accent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4759AF58-EE50-8ACF-C76A-204F63BD35E1}"/>
              </a:ext>
            </a:extLst>
          </p:cNvPr>
          <p:cNvSpPr>
            <a:spLocks noGrp="1"/>
          </p:cNvSpPr>
          <p:nvPr>
            <p:ph type="body" sz="quarter" idx="20" hasCustomPrompt="1"/>
          </p:nvPr>
        </p:nvSpPr>
        <p:spPr>
          <a:xfrm>
            <a:off x="329803" y="1465194"/>
            <a:ext cx="2373875" cy="309653"/>
          </a:xfrm>
        </p:spPr>
        <p:txBody>
          <a:bodyPr lIns="0" rIns="0" anchor="ctr">
            <a:normAutofit/>
          </a:bodyPr>
          <a:lstStyle>
            <a:lvl1pPr marL="0" indent="0">
              <a:spcBef>
                <a:spcPts val="0"/>
              </a:spcBef>
              <a:buNone/>
              <a:defRPr sz="1050" b="1"/>
            </a:lvl1pPr>
            <a:lvl2pPr marL="171450" indent="0">
              <a:buNone/>
              <a:defRPr/>
            </a:lvl2pPr>
            <a:lvl3pPr marL="371475" indent="0">
              <a:buNone/>
              <a:defRPr/>
            </a:lvl3pPr>
            <a:lvl4pPr marL="501254" indent="0">
              <a:buNone/>
              <a:defRPr/>
            </a:lvl4pPr>
            <a:lvl5pPr marL="641747" indent="0">
              <a:buNone/>
              <a:defRPr/>
            </a:lvl5pPr>
          </a:lstStyle>
          <a:p>
            <a:pPr lvl="0"/>
            <a:r>
              <a:rPr lang="en-US" dirty="0"/>
              <a:t>Position | Category</a:t>
            </a:r>
          </a:p>
        </p:txBody>
      </p:sp>
      <p:sp>
        <p:nvSpPr>
          <p:cNvPr id="10" name="Text Placeholder 9">
            <a:extLst>
              <a:ext uri="{FF2B5EF4-FFF2-40B4-BE49-F238E27FC236}">
                <a16:creationId xmlns:a16="http://schemas.microsoft.com/office/drawing/2014/main" id="{DCC36A24-C46F-4950-012A-D60515CE776C}"/>
              </a:ext>
            </a:extLst>
          </p:cNvPr>
          <p:cNvSpPr>
            <a:spLocks noGrp="1"/>
          </p:cNvSpPr>
          <p:nvPr>
            <p:ph type="body" sz="quarter" idx="21" hasCustomPrompt="1"/>
          </p:nvPr>
        </p:nvSpPr>
        <p:spPr>
          <a:xfrm>
            <a:off x="329804" y="1701782"/>
            <a:ext cx="2373872" cy="438149"/>
          </a:xfrm>
        </p:spPr>
        <p:txBody>
          <a:bodyPr lIns="0" rIns="0">
            <a:normAutofit/>
          </a:bodyPr>
          <a:lstStyle>
            <a:lvl1pPr marL="0" indent="0">
              <a:spcBef>
                <a:spcPts val="0"/>
              </a:spcBef>
              <a:buNone/>
              <a:defRPr sz="900"/>
            </a:lvl1pPr>
            <a:lvl2pPr marL="171450" indent="0">
              <a:buNone/>
              <a:defRPr/>
            </a:lvl2pPr>
            <a:lvl3pPr marL="371475" indent="0">
              <a:buNone/>
              <a:defRPr/>
            </a:lvl3pPr>
            <a:lvl4pPr marL="501254" indent="0">
              <a:buNone/>
              <a:defRPr/>
            </a:lvl4pPr>
            <a:lvl5pPr marL="641747" indent="0">
              <a:buNone/>
              <a:defRPr/>
            </a:lvl5pPr>
          </a:lstStyle>
          <a:p>
            <a:pPr lvl="0"/>
            <a:r>
              <a:rPr lang="en-US" dirty="0"/>
              <a:t>Phone number</a:t>
            </a:r>
            <a:br>
              <a:rPr lang="en-US" dirty="0"/>
            </a:br>
            <a:r>
              <a:rPr lang="en-US" dirty="0"/>
              <a:t>Email</a:t>
            </a:r>
          </a:p>
        </p:txBody>
      </p:sp>
      <p:sp>
        <p:nvSpPr>
          <p:cNvPr id="3" name="Text Placeholder 9">
            <a:extLst>
              <a:ext uri="{FF2B5EF4-FFF2-40B4-BE49-F238E27FC236}">
                <a16:creationId xmlns:a16="http://schemas.microsoft.com/office/drawing/2014/main" id="{87CE2166-D50D-5C07-5BA1-63582C9D937B}"/>
              </a:ext>
            </a:extLst>
          </p:cNvPr>
          <p:cNvSpPr>
            <a:spLocks noGrp="1"/>
          </p:cNvSpPr>
          <p:nvPr>
            <p:ph type="body" sz="quarter" idx="29" hasCustomPrompt="1"/>
          </p:nvPr>
        </p:nvSpPr>
        <p:spPr>
          <a:xfrm>
            <a:off x="329804" y="2100843"/>
            <a:ext cx="2373872" cy="253050"/>
          </a:xfrm>
        </p:spPr>
        <p:txBody>
          <a:bodyPr lIns="0" rIns="0">
            <a:normAutofit/>
          </a:bodyPr>
          <a:lstStyle>
            <a:lvl1pPr marL="0" indent="0">
              <a:spcBef>
                <a:spcPts val="0"/>
              </a:spcBef>
              <a:buNone/>
              <a:defRPr sz="900" i="1"/>
            </a:lvl1pPr>
            <a:lvl2pPr marL="171450" indent="0">
              <a:buNone/>
              <a:defRPr/>
            </a:lvl2pPr>
            <a:lvl3pPr marL="371475" indent="0">
              <a:buNone/>
              <a:defRPr/>
            </a:lvl3pPr>
            <a:lvl4pPr marL="501254" indent="0">
              <a:buNone/>
              <a:defRPr/>
            </a:lvl4pPr>
            <a:lvl5pPr marL="641747" indent="0">
              <a:buNone/>
              <a:defRPr/>
            </a:lvl5pPr>
          </a:lstStyle>
          <a:p>
            <a:pPr lvl="0"/>
            <a:r>
              <a:rPr lang="en-US" dirty="0"/>
              <a:t>City, State</a:t>
            </a:r>
          </a:p>
        </p:txBody>
      </p:sp>
      <p:sp>
        <p:nvSpPr>
          <p:cNvPr id="13" name="Text Placeholder 3">
            <a:extLst>
              <a:ext uri="{FF2B5EF4-FFF2-40B4-BE49-F238E27FC236}">
                <a16:creationId xmlns:a16="http://schemas.microsoft.com/office/drawing/2014/main" id="{5B8C58FB-610B-A47D-DB1A-DCD824AA3D02}"/>
              </a:ext>
            </a:extLst>
          </p:cNvPr>
          <p:cNvSpPr>
            <a:spLocks noGrp="1"/>
          </p:cNvSpPr>
          <p:nvPr>
            <p:ph type="body" sz="quarter" idx="22" hasCustomPrompt="1"/>
          </p:nvPr>
        </p:nvSpPr>
        <p:spPr>
          <a:xfrm>
            <a:off x="329826" y="2316377"/>
            <a:ext cx="2373875" cy="309653"/>
          </a:xfrm>
        </p:spPr>
        <p:txBody>
          <a:bodyPr lIns="0" rIns="0" anchor="ctr">
            <a:normAutofit/>
          </a:bodyPr>
          <a:lstStyle>
            <a:lvl1pPr marL="0" indent="0">
              <a:spcBef>
                <a:spcPts val="0"/>
              </a:spcBef>
              <a:buNone/>
              <a:defRPr sz="1050" b="1"/>
            </a:lvl1pPr>
            <a:lvl2pPr marL="171450" indent="0">
              <a:buNone/>
              <a:defRPr/>
            </a:lvl2pPr>
            <a:lvl3pPr marL="371475" indent="0">
              <a:buNone/>
              <a:defRPr/>
            </a:lvl3pPr>
            <a:lvl4pPr marL="501254" indent="0">
              <a:buNone/>
              <a:defRPr/>
            </a:lvl4pPr>
            <a:lvl5pPr marL="641747" indent="0">
              <a:buNone/>
              <a:defRPr/>
            </a:lvl5pPr>
          </a:lstStyle>
          <a:p>
            <a:pPr lvl="0"/>
            <a:r>
              <a:rPr lang="en-US" dirty="0"/>
              <a:t>Education</a:t>
            </a:r>
          </a:p>
        </p:txBody>
      </p:sp>
      <p:sp>
        <p:nvSpPr>
          <p:cNvPr id="14" name="Text Placeholder 9">
            <a:extLst>
              <a:ext uri="{FF2B5EF4-FFF2-40B4-BE49-F238E27FC236}">
                <a16:creationId xmlns:a16="http://schemas.microsoft.com/office/drawing/2014/main" id="{F384B0EC-9A9D-4965-A5BE-B4819B60B78B}"/>
              </a:ext>
            </a:extLst>
          </p:cNvPr>
          <p:cNvSpPr>
            <a:spLocks noGrp="1"/>
          </p:cNvSpPr>
          <p:nvPr>
            <p:ph type="body" sz="quarter" idx="23" hasCustomPrompt="1"/>
          </p:nvPr>
        </p:nvSpPr>
        <p:spPr>
          <a:xfrm>
            <a:off x="329827" y="2557241"/>
            <a:ext cx="2373872" cy="641153"/>
          </a:xfrm>
        </p:spPr>
        <p:txBody>
          <a:bodyPr lIns="0" rIns="0">
            <a:normAutofit/>
          </a:bodyPr>
          <a:lstStyle>
            <a:lvl1pPr marL="96012" indent="-96012">
              <a:spcBef>
                <a:spcPts val="0"/>
              </a:spcBef>
              <a:buClr>
                <a:schemeClr val="accent1"/>
              </a:buClr>
              <a:buFont typeface="Arial" panose="020B0604020202020204" pitchFamily="34" charset="0"/>
              <a:buChar char="•"/>
              <a:defRPr sz="900"/>
            </a:lvl1pPr>
            <a:lvl2pPr marL="171450" indent="0">
              <a:buNone/>
              <a:defRPr/>
            </a:lvl2pPr>
            <a:lvl3pPr marL="371475" indent="0">
              <a:buNone/>
              <a:defRPr/>
            </a:lvl3pPr>
            <a:lvl4pPr marL="501254" indent="0">
              <a:buNone/>
              <a:defRPr/>
            </a:lvl4pPr>
            <a:lvl5pPr marL="641747" indent="0">
              <a:buNone/>
              <a:defRPr/>
            </a:lvl5pPr>
          </a:lstStyle>
          <a:p>
            <a:pPr lvl="0"/>
            <a:r>
              <a:rPr lang="en-US" dirty="0"/>
              <a:t>School</a:t>
            </a:r>
          </a:p>
        </p:txBody>
      </p:sp>
      <p:sp>
        <p:nvSpPr>
          <p:cNvPr id="2" name="Picture Placeholder 6">
            <a:extLst>
              <a:ext uri="{FF2B5EF4-FFF2-40B4-BE49-F238E27FC236}">
                <a16:creationId xmlns:a16="http://schemas.microsoft.com/office/drawing/2014/main" id="{3FD995DD-273F-A112-B732-2EB5A0F11417}"/>
              </a:ext>
            </a:extLst>
          </p:cNvPr>
          <p:cNvSpPr>
            <a:spLocks noGrp="1"/>
          </p:cNvSpPr>
          <p:nvPr>
            <p:ph type="pic" sz="quarter" idx="18"/>
          </p:nvPr>
        </p:nvSpPr>
        <p:spPr bwMode="ltGray">
          <a:xfrm>
            <a:off x="376933" y="3339413"/>
            <a:ext cx="2084832" cy="2779776"/>
          </a:xfrm>
          <a:solidFill>
            <a:schemeClr val="bg2"/>
          </a:solidFill>
          <a:ln w="69850">
            <a:gradFill flip="none" rotWithShape="1">
              <a:gsLst>
                <a:gs pos="0">
                  <a:srgbClr val="C3E2DC"/>
                </a:gs>
                <a:gs pos="100000">
                  <a:schemeClr val="accent2"/>
                </a:gs>
              </a:gsLst>
              <a:lin ang="10800000" scaled="1"/>
              <a:tileRect/>
            </a:gradFill>
          </a:ln>
          <a:effectLst/>
        </p:spPr>
        <p:txBody>
          <a:bodyPr vert="horz" lIns="91440" tIns="45720" rIns="91440" bIns="45720" rtlCol="0">
            <a:normAutofit/>
          </a:bodyPr>
          <a:lstStyle>
            <a:lvl1pPr>
              <a:defRPr lang="en-US" dirty="0"/>
            </a:lvl1pPr>
          </a:lstStyle>
          <a:p>
            <a:pPr lvl="0"/>
            <a:r>
              <a:rPr lang="en-US" dirty="0"/>
              <a:t>Click icon to add picture</a:t>
            </a:r>
          </a:p>
        </p:txBody>
      </p:sp>
      <p:cxnSp>
        <p:nvCxnSpPr>
          <p:cNvPr id="22" name="Straight Connector 21">
            <a:extLst>
              <a:ext uri="{FF2B5EF4-FFF2-40B4-BE49-F238E27FC236}">
                <a16:creationId xmlns:a16="http://schemas.microsoft.com/office/drawing/2014/main" id="{1A89D295-9895-05C8-8D8E-56CF303576CD}"/>
              </a:ext>
              <a:ext uri="{C183D7F6-B498-43B3-948B-1728B52AA6E4}">
                <adec:decorative xmlns:adec="http://schemas.microsoft.com/office/drawing/2017/decorative" val="1"/>
              </a:ext>
            </a:extLst>
          </p:cNvPr>
          <p:cNvCxnSpPr>
            <a:cxnSpLocks/>
          </p:cNvCxnSpPr>
          <p:nvPr/>
        </p:nvCxnSpPr>
        <p:spPr>
          <a:xfrm flipV="1">
            <a:off x="2768452" y="-1"/>
            <a:ext cx="0" cy="6151246"/>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6" name="Content Placeholder 15">
            <a:extLst>
              <a:ext uri="{FF2B5EF4-FFF2-40B4-BE49-F238E27FC236}">
                <a16:creationId xmlns:a16="http://schemas.microsoft.com/office/drawing/2014/main" id="{95B11355-329F-FDC7-DEDF-5D9A5C4AD0C9}"/>
              </a:ext>
            </a:extLst>
          </p:cNvPr>
          <p:cNvSpPr>
            <a:spLocks noGrp="1"/>
          </p:cNvSpPr>
          <p:nvPr>
            <p:ph sz="quarter" idx="27"/>
          </p:nvPr>
        </p:nvSpPr>
        <p:spPr>
          <a:xfrm>
            <a:off x="2828971" y="342900"/>
            <a:ext cx="6057848" cy="567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Rectangle 25">
            <a:extLst>
              <a:ext uri="{FF2B5EF4-FFF2-40B4-BE49-F238E27FC236}">
                <a16:creationId xmlns:a16="http://schemas.microsoft.com/office/drawing/2014/main" id="{A8F301C7-D743-6B74-D29C-242EA143151E}"/>
              </a:ext>
            </a:extLst>
          </p:cNvPr>
          <p:cNvSpPr/>
          <p:nvPr/>
        </p:nvSpPr>
        <p:spPr bwMode="white">
          <a:xfrm>
            <a:off x="0" y="6176963"/>
            <a:ext cx="9144000" cy="6810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BF1BC1A4-C7E0-CDAF-C51C-A4477241C85E}"/>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61" y="6333410"/>
            <a:ext cx="855345" cy="317540"/>
          </a:xfrm>
          <a:prstGeom prst="rect">
            <a:avLst/>
          </a:prstGeom>
        </p:spPr>
      </p:pic>
      <p:sp>
        <p:nvSpPr>
          <p:cNvPr id="28" name="Rectangle 27">
            <a:extLst>
              <a:ext uri="{FF2B5EF4-FFF2-40B4-BE49-F238E27FC236}">
                <a16:creationId xmlns:a16="http://schemas.microsoft.com/office/drawing/2014/main" id="{4190830A-5771-E078-34C6-7DCC01115836}"/>
              </a:ext>
              <a:ext uri="{C183D7F6-B498-43B3-948B-1728B52AA6E4}">
                <adec:decorative xmlns:adec="http://schemas.microsoft.com/office/drawing/2017/decorative" val="1"/>
              </a:ext>
            </a:extLst>
          </p:cNvPr>
          <p:cNvSpPr/>
          <p:nvPr/>
        </p:nvSpPr>
        <p:spPr>
          <a:xfrm>
            <a:off x="0" y="6116280"/>
            <a:ext cx="9144000" cy="71120"/>
          </a:xfrm>
          <a:prstGeom prst="rect">
            <a:avLst/>
          </a:prstGeom>
          <a:gradFill flip="none" rotWithShape="1">
            <a:gsLst>
              <a:gs pos="0">
                <a:schemeClr val="accent1"/>
              </a:gs>
              <a:gs pos="100000">
                <a:schemeClr val="accent2"/>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36C17B52-B89F-0843-BAC5-39F8E5EFD500}"/>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27774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ttorney Bio (long) Banner">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8847C0C-EA84-8071-9D9C-CFB35405E3E1}"/>
              </a:ext>
            </a:extLst>
          </p:cNvPr>
          <p:cNvSpPr>
            <a:spLocks noGrp="1"/>
          </p:cNvSpPr>
          <p:nvPr>
            <p:ph type="title" hasCustomPrompt="1"/>
          </p:nvPr>
        </p:nvSpPr>
        <p:spPr>
          <a:xfrm>
            <a:off x="257175" y="342901"/>
            <a:ext cx="2446500" cy="1046162"/>
          </a:xfrm>
        </p:spPr>
        <p:txBody>
          <a:bodyPr/>
          <a:lstStyle/>
          <a:p>
            <a:r>
              <a:rPr lang="en-US" dirty="0"/>
              <a:t>Attorney Name</a:t>
            </a:r>
          </a:p>
        </p:txBody>
      </p:sp>
      <p:sp>
        <p:nvSpPr>
          <p:cNvPr id="8" name="Rectangle 7">
            <a:extLst>
              <a:ext uri="{FF2B5EF4-FFF2-40B4-BE49-F238E27FC236}">
                <a16:creationId xmlns:a16="http://schemas.microsoft.com/office/drawing/2014/main" id="{B3A80B16-3E64-45B2-859B-7A7087E1C169}"/>
              </a:ext>
              <a:ext uri="{C183D7F6-B498-43B3-948B-1728B52AA6E4}">
                <adec:decorative xmlns:adec="http://schemas.microsoft.com/office/drawing/2017/decorative" val="1"/>
              </a:ext>
            </a:extLst>
          </p:cNvPr>
          <p:cNvSpPr/>
          <p:nvPr/>
        </p:nvSpPr>
        <p:spPr>
          <a:xfrm>
            <a:off x="0" y="1388513"/>
            <a:ext cx="2768451" cy="45719"/>
          </a:xfrm>
          <a:prstGeom prst="rect">
            <a:avLst/>
          </a:prstGeom>
          <a:gradFill flip="none" rotWithShape="1">
            <a:gsLst>
              <a:gs pos="0">
                <a:schemeClr val="accent1"/>
              </a:gs>
              <a:gs pos="100000">
                <a:schemeClr val="accent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1A89D295-9895-05C8-8D8E-56CF303576CD}"/>
              </a:ext>
              <a:ext uri="{C183D7F6-B498-43B3-948B-1728B52AA6E4}">
                <adec:decorative xmlns:adec="http://schemas.microsoft.com/office/drawing/2017/decorative" val="1"/>
              </a:ext>
            </a:extLst>
          </p:cNvPr>
          <p:cNvCxnSpPr>
            <a:cxnSpLocks/>
          </p:cNvCxnSpPr>
          <p:nvPr/>
        </p:nvCxnSpPr>
        <p:spPr>
          <a:xfrm flipV="1">
            <a:off x="2768452" y="-1"/>
            <a:ext cx="0" cy="6151246"/>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57478D41-0F6D-F3E5-AF9B-D43A9CBC5E01}"/>
              </a:ext>
              <a:ext uri="{C183D7F6-B498-43B3-948B-1728B52AA6E4}">
                <adec:decorative xmlns:adec="http://schemas.microsoft.com/office/drawing/2017/decorative" val="1"/>
              </a:ext>
            </a:extLst>
          </p:cNvPr>
          <p:cNvCxnSpPr>
            <a:cxnSpLocks/>
          </p:cNvCxnSpPr>
          <p:nvPr/>
        </p:nvCxnSpPr>
        <p:spPr>
          <a:xfrm flipV="1">
            <a:off x="6778858" y="0"/>
            <a:ext cx="0" cy="6151246"/>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 Placeholder 3">
            <a:extLst>
              <a:ext uri="{FF2B5EF4-FFF2-40B4-BE49-F238E27FC236}">
                <a16:creationId xmlns:a16="http://schemas.microsoft.com/office/drawing/2014/main" id="{4759AF58-EE50-8ACF-C76A-204F63BD35E1}"/>
              </a:ext>
            </a:extLst>
          </p:cNvPr>
          <p:cNvSpPr>
            <a:spLocks noGrp="1"/>
          </p:cNvSpPr>
          <p:nvPr>
            <p:ph type="body" sz="quarter" idx="20" hasCustomPrompt="1"/>
          </p:nvPr>
        </p:nvSpPr>
        <p:spPr>
          <a:xfrm>
            <a:off x="329803" y="1465194"/>
            <a:ext cx="2373875" cy="309653"/>
          </a:xfrm>
        </p:spPr>
        <p:txBody>
          <a:bodyPr lIns="0" rIns="0" anchor="ctr">
            <a:normAutofit/>
          </a:bodyPr>
          <a:lstStyle>
            <a:lvl1pPr marL="0" indent="0">
              <a:spcBef>
                <a:spcPts val="0"/>
              </a:spcBef>
              <a:buNone/>
              <a:defRPr sz="1050" b="1"/>
            </a:lvl1pPr>
            <a:lvl2pPr marL="171450" indent="0">
              <a:buNone/>
              <a:defRPr/>
            </a:lvl2pPr>
            <a:lvl3pPr marL="371475" indent="0">
              <a:buNone/>
              <a:defRPr/>
            </a:lvl3pPr>
            <a:lvl4pPr marL="501254" indent="0">
              <a:buNone/>
              <a:defRPr/>
            </a:lvl4pPr>
            <a:lvl5pPr marL="641747" indent="0">
              <a:buNone/>
              <a:defRPr/>
            </a:lvl5pPr>
          </a:lstStyle>
          <a:p>
            <a:pPr lvl="0"/>
            <a:r>
              <a:rPr lang="en-US" dirty="0"/>
              <a:t>Position | Category</a:t>
            </a:r>
          </a:p>
        </p:txBody>
      </p:sp>
      <p:sp>
        <p:nvSpPr>
          <p:cNvPr id="10" name="Text Placeholder 9">
            <a:extLst>
              <a:ext uri="{FF2B5EF4-FFF2-40B4-BE49-F238E27FC236}">
                <a16:creationId xmlns:a16="http://schemas.microsoft.com/office/drawing/2014/main" id="{DCC36A24-C46F-4950-012A-D60515CE776C}"/>
              </a:ext>
            </a:extLst>
          </p:cNvPr>
          <p:cNvSpPr>
            <a:spLocks noGrp="1"/>
          </p:cNvSpPr>
          <p:nvPr>
            <p:ph type="body" sz="quarter" idx="21" hasCustomPrompt="1"/>
          </p:nvPr>
        </p:nvSpPr>
        <p:spPr>
          <a:xfrm>
            <a:off x="329804" y="1701782"/>
            <a:ext cx="2373872" cy="438149"/>
          </a:xfrm>
        </p:spPr>
        <p:txBody>
          <a:bodyPr lIns="0" rIns="0">
            <a:normAutofit/>
          </a:bodyPr>
          <a:lstStyle>
            <a:lvl1pPr marL="0" indent="0">
              <a:spcBef>
                <a:spcPts val="0"/>
              </a:spcBef>
              <a:buNone/>
              <a:defRPr sz="900"/>
            </a:lvl1pPr>
            <a:lvl2pPr marL="171450" indent="0">
              <a:buNone/>
              <a:defRPr/>
            </a:lvl2pPr>
            <a:lvl3pPr marL="371475" indent="0">
              <a:buNone/>
              <a:defRPr/>
            </a:lvl3pPr>
            <a:lvl4pPr marL="501254" indent="0">
              <a:buNone/>
              <a:defRPr/>
            </a:lvl4pPr>
            <a:lvl5pPr marL="641747" indent="0">
              <a:buNone/>
              <a:defRPr/>
            </a:lvl5pPr>
          </a:lstStyle>
          <a:p>
            <a:pPr lvl="0"/>
            <a:r>
              <a:rPr lang="en-US" dirty="0"/>
              <a:t>Phone number</a:t>
            </a:r>
            <a:br>
              <a:rPr lang="en-US" dirty="0"/>
            </a:br>
            <a:r>
              <a:rPr lang="en-US" dirty="0"/>
              <a:t>Email</a:t>
            </a:r>
          </a:p>
        </p:txBody>
      </p:sp>
      <p:sp>
        <p:nvSpPr>
          <p:cNvPr id="3" name="Text Placeholder 9">
            <a:extLst>
              <a:ext uri="{FF2B5EF4-FFF2-40B4-BE49-F238E27FC236}">
                <a16:creationId xmlns:a16="http://schemas.microsoft.com/office/drawing/2014/main" id="{87CE2166-D50D-5C07-5BA1-63582C9D937B}"/>
              </a:ext>
            </a:extLst>
          </p:cNvPr>
          <p:cNvSpPr>
            <a:spLocks noGrp="1"/>
          </p:cNvSpPr>
          <p:nvPr>
            <p:ph type="body" sz="quarter" idx="29" hasCustomPrompt="1"/>
          </p:nvPr>
        </p:nvSpPr>
        <p:spPr>
          <a:xfrm>
            <a:off x="329804" y="2100843"/>
            <a:ext cx="2373872" cy="253050"/>
          </a:xfrm>
        </p:spPr>
        <p:txBody>
          <a:bodyPr lIns="0" rIns="0">
            <a:normAutofit/>
          </a:bodyPr>
          <a:lstStyle>
            <a:lvl1pPr marL="0" indent="0">
              <a:spcBef>
                <a:spcPts val="0"/>
              </a:spcBef>
              <a:buNone/>
              <a:defRPr sz="900" i="1"/>
            </a:lvl1pPr>
            <a:lvl2pPr marL="171450" indent="0">
              <a:buNone/>
              <a:defRPr/>
            </a:lvl2pPr>
            <a:lvl3pPr marL="371475" indent="0">
              <a:buNone/>
              <a:defRPr/>
            </a:lvl3pPr>
            <a:lvl4pPr marL="501254" indent="0">
              <a:buNone/>
              <a:defRPr/>
            </a:lvl4pPr>
            <a:lvl5pPr marL="641747" indent="0">
              <a:buNone/>
              <a:defRPr/>
            </a:lvl5pPr>
          </a:lstStyle>
          <a:p>
            <a:pPr lvl="0"/>
            <a:r>
              <a:rPr lang="en-US" dirty="0"/>
              <a:t>City, State</a:t>
            </a:r>
          </a:p>
        </p:txBody>
      </p:sp>
      <p:sp>
        <p:nvSpPr>
          <p:cNvPr id="13" name="Text Placeholder 3">
            <a:extLst>
              <a:ext uri="{FF2B5EF4-FFF2-40B4-BE49-F238E27FC236}">
                <a16:creationId xmlns:a16="http://schemas.microsoft.com/office/drawing/2014/main" id="{5B8C58FB-610B-A47D-DB1A-DCD824AA3D02}"/>
              </a:ext>
            </a:extLst>
          </p:cNvPr>
          <p:cNvSpPr>
            <a:spLocks noGrp="1"/>
          </p:cNvSpPr>
          <p:nvPr>
            <p:ph type="body" sz="quarter" idx="22" hasCustomPrompt="1"/>
          </p:nvPr>
        </p:nvSpPr>
        <p:spPr>
          <a:xfrm>
            <a:off x="329826" y="2316377"/>
            <a:ext cx="2373875" cy="309653"/>
          </a:xfrm>
        </p:spPr>
        <p:txBody>
          <a:bodyPr lIns="0" rIns="0" anchor="ctr">
            <a:normAutofit/>
          </a:bodyPr>
          <a:lstStyle>
            <a:lvl1pPr marL="0" indent="0">
              <a:spcBef>
                <a:spcPts val="0"/>
              </a:spcBef>
              <a:buNone/>
              <a:defRPr sz="1050" b="1"/>
            </a:lvl1pPr>
            <a:lvl2pPr marL="171450" indent="0">
              <a:buNone/>
              <a:defRPr/>
            </a:lvl2pPr>
            <a:lvl3pPr marL="371475" indent="0">
              <a:buNone/>
              <a:defRPr/>
            </a:lvl3pPr>
            <a:lvl4pPr marL="501254" indent="0">
              <a:buNone/>
              <a:defRPr/>
            </a:lvl4pPr>
            <a:lvl5pPr marL="641747" indent="0">
              <a:buNone/>
              <a:defRPr/>
            </a:lvl5pPr>
          </a:lstStyle>
          <a:p>
            <a:pPr lvl="0"/>
            <a:r>
              <a:rPr lang="en-US" dirty="0"/>
              <a:t>Education</a:t>
            </a:r>
          </a:p>
        </p:txBody>
      </p:sp>
      <p:sp>
        <p:nvSpPr>
          <p:cNvPr id="14" name="Text Placeholder 9">
            <a:extLst>
              <a:ext uri="{FF2B5EF4-FFF2-40B4-BE49-F238E27FC236}">
                <a16:creationId xmlns:a16="http://schemas.microsoft.com/office/drawing/2014/main" id="{F384B0EC-9A9D-4965-A5BE-B4819B60B78B}"/>
              </a:ext>
            </a:extLst>
          </p:cNvPr>
          <p:cNvSpPr>
            <a:spLocks noGrp="1"/>
          </p:cNvSpPr>
          <p:nvPr>
            <p:ph type="body" sz="quarter" idx="23" hasCustomPrompt="1"/>
          </p:nvPr>
        </p:nvSpPr>
        <p:spPr>
          <a:xfrm>
            <a:off x="329827" y="2557241"/>
            <a:ext cx="2373872" cy="641153"/>
          </a:xfrm>
        </p:spPr>
        <p:txBody>
          <a:bodyPr lIns="0" rIns="0">
            <a:normAutofit/>
          </a:bodyPr>
          <a:lstStyle>
            <a:lvl1pPr marL="96012" indent="-96012">
              <a:spcBef>
                <a:spcPts val="0"/>
              </a:spcBef>
              <a:buClr>
                <a:schemeClr val="accent1"/>
              </a:buClr>
              <a:buFont typeface="Arial" panose="020B0604020202020204" pitchFamily="34" charset="0"/>
              <a:buChar char="•"/>
              <a:defRPr sz="900"/>
            </a:lvl1pPr>
            <a:lvl2pPr marL="171450" indent="0">
              <a:buNone/>
              <a:defRPr/>
            </a:lvl2pPr>
            <a:lvl3pPr marL="371475" indent="0">
              <a:buNone/>
              <a:defRPr/>
            </a:lvl3pPr>
            <a:lvl4pPr marL="501254" indent="0">
              <a:buNone/>
              <a:defRPr/>
            </a:lvl4pPr>
            <a:lvl5pPr marL="641747" indent="0">
              <a:buNone/>
              <a:defRPr/>
            </a:lvl5pPr>
          </a:lstStyle>
          <a:p>
            <a:pPr lvl="0"/>
            <a:r>
              <a:rPr lang="en-US" dirty="0"/>
              <a:t>School</a:t>
            </a:r>
          </a:p>
        </p:txBody>
      </p:sp>
      <p:sp>
        <p:nvSpPr>
          <p:cNvPr id="2" name="Picture Placeholder 6">
            <a:extLst>
              <a:ext uri="{FF2B5EF4-FFF2-40B4-BE49-F238E27FC236}">
                <a16:creationId xmlns:a16="http://schemas.microsoft.com/office/drawing/2014/main" id="{3FD995DD-273F-A112-B732-2EB5A0F11417}"/>
              </a:ext>
            </a:extLst>
          </p:cNvPr>
          <p:cNvSpPr>
            <a:spLocks noGrp="1"/>
          </p:cNvSpPr>
          <p:nvPr>
            <p:ph type="pic" sz="quarter" idx="18"/>
          </p:nvPr>
        </p:nvSpPr>
        <p:spPr bwMode="ltGray">
          <a:xfrm>
            <a:off x="376933" y="3339413"/>
            <a:ext cx="2084832" cy="2779776"/>
          </a:xfrm>
          <a:solidFill>
            <a:schemeClr val="bg2"/>
          </a:solidFill>
          <a:ln w="69850">
            <a:gradFill flip="none" rotWithShape="1">
              <a:gsLst>
                <a:gs pos="0">
                  <a:srgbClr val="C3E2DC"/>
                </a:gs>
                <a:gs pos="100000">
                  <a:schemeClr val="accent2"/>
                </a:gs>
              </a:gsLst>
              <a:lin ang="10800000" scaled="1"/>
              <a:tileRect/>
            </a:gradFill>
          </a:ln>
          <a:effectLst/>
        </p:spPr>
        <p:txBody>
          <a:bodyPr vert="horz" lIns="91440" tIns="45720" rIns="91440" bIns="45720" rtlCol="0">
            <a:normAutofit/>
          </a:bodyPr>
          <a:lstStyle>
            <a:lvl1pPr>
              <a:defRPr lang="en-US" dirty="0"/>
            </a:lvl1pPr>
          </a:lstStyle>
          <a:p>
            <a:pPr lvl="0"/>
            <a:r>
              <a:rPr lang="en-US" dirty="0"/>
              <a:t>Click icon to add picture</a:t>
            </a:r>
          </a:p>
        </p:txBody>
      </p:sp>
      <p:sp>
        <p:nvSpPr>
          <p:cNvPr id="16" name="Content Placeholder 15">
            <a:extLst>
              <a:ext uri="{FF2B5EF4-FFF2-40B4-BE49-F238E27FC236}">
                <a16:creationId xmlns:a16="http://schemas.microsoft.com/office/drawing/2014/main" id="{95B11355-329F-FDC7-DEDF-5D9A5C4AD0C9}"/>
              </a:ext>
            </a:extLst>
          </p:cNvPr>
          <p:cNvSpPr>
            <a:spLocks noGrp="1"/>
          </p:cNvSpPr>
          <p:nvPr>
            <p:ph sz="quarter" idx="27"/>
          </p:nvPr>
        </p:nvSpPr>
        <p:spPr>
          <a:xfrm>
            <a:off x="2828972" y="342900"/>
            <a:ext cx="3884241" cy="567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Rectangle 28">
            <a:extLst>
              <a:ext uri="{FF2B5EF4-FFF2-40B4-BE49-F238E27FC236}">
                <a16:creationId xmlns:a16="http://schemas.microsoft.com/office/drawing/2014/main" id="{1BEE384B-3025-EB97-C107-A1F06D7096C9}"/>
              </a:ext>
              <a:ext uri="{C183D7F6-B498-43B3-948B-1728B52AA6E4}">
                <adec:decorative xmlns:adec="http://schemas.microsoft.com/office/drawing/2017/decorative" val="1"/>
              </a:ext>
            </a:extLst>
          </p:cNvPr>
          <p:cNvSpPr/>
          <p:nvPr/>
        </p:nvSpPr>
        <p:spPr bwMode="grayWhite">
          <a:xfrm>
            <a:off x="6777990" y="-1"/>
            <a:ext cx="2366010" cy="615124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4" name="Text Placeholder 23">
            <a:extLst>
              <a:ext uri="{FF2B5EF4-FFF2-40B4-BE49-F238E27FC236}">
                <a16:creationId xmlns:a16="http://schemas.microsoft.com/office/drawing/2014/main" id="{8308AF26-23FE-F731-472E-8C5D0D720517}"/>
              </a:ext>
            </a:extLst>
          </p:cNvPr>
          <p:cNvSpPr>
            <a:spLocks noGrp="1"/>
          </p:cNvSpPr>
          <p:nvPr>
            <p:ph type="body" sz="quarter" idx="26"/>
          </p:nvPr>
        </p:nvSpPr>
        <p:spPr>
          <a:xfrm>
            <a:off x="6904155" y="377864"/>
            <a:ext cx="1982671" cy="631509"/>
          </a:xfrm>
        </p:spPr>
        <p:txBody>
          <a:bodyPr anchor="t">
            <a:noAutofit/>
          </a:bodyPr>
          <a:lstStyle>
            <a:lvl1pPr marL="0" indent="0">
              <a:buNone/>
              <a:defRPr sz="1200" b="1">
                <a:solidFill>
                  <a:schemeClr val="bg1"/>
                </a:solidFill>
              </a:defRPr>
            </a:lvl1pPr>
            <a:lvl2pPr marL="171450" indent="0">
              <a:buNone/>
              <a:defRPr/>
            </a:lvl2pPr>
            <a:lvl3pPr marL="371475" indent="0">
              <a:buNone/>
              <a:defRPr/>
            </a:lvl3pPr>
            <a:lvl4pPr marL="501254" indent="0">
              <a:buNone/>
              <a:defRPr/>
            </a:lvl4pPr>
            <a:lvl5pPr marL="641747" indent="0">
              <a:buNone/>
              <a:defRPr/>
            </a:lvl5pPr>
          </a:lstStyle>
          <a:p>
            <a:pPr lvl="0"/>
            <a:r>
              <a:rPr lang="en-US"/>
              <a:t>Click to edit Master text styles</a:t>
            </a:r>
          </a:p>
        </p:txBody>
      </p:sp>
      <p:sp>
        <p:nvSpPr>
          <p:cNvPr id="20" name="Content Placeholder 15">
            <a:extLst>
              <a:ext uri="{FF2B5EF4-FFF2-40B4-BE49-F238E27FC236}">
                <a16:creationId xmlns:a16="http://schemas.microsoft.com/office/drawing/2014/main" id="{29EC4CE3-2B44-B7B9-22F3-82A71A249A32}"/>
              </a:ext>
            </a:extLst>
          </p:cNvPr>
          <p:cNvSpPr>
            <a:spLocks noGrp="1"/>
          </p:cNvSpPr>
          <p:nvPr>
            <p:ph sz="quarter" idx="28"/>
          </p:nvPr>
        </p:nvSpPr>
        <p:spPr>
          <a:xfrm>
            <a:off x="6904155" y="1035091"/>
            <a:ext cx="1982671" cy="4984709"/>
          </a:xfrm>
        </p:spPr>
        <p:txBody>
          <a:bodyPr>
            <a:normAutofit/>
          </a:bodyPr>
          <a:lstStyle>
            <a:lvl1pPr>
              <a:lnSpc>
                <a:spcPct val="100000"/>
              </a:lnSpc>
              <a:buClr>
                <a:schemeClr val="bg1"/>
              </a:buClr>
              <a:defRPr sz="1200">
                <a:solidFill>
                  <a:schemeClr val="bg1"/>
                </a:solidFill>
              </a:defRPr>
            </a:lvl1pPr>
            <a:lvl2pPr>
              <a:lnSpc>
                <a:spcPct val="100000"/>
              </a:lnSpc>
              <a:buClr>
                <a:schemeClr val="bg1"/>
              </a:buClr>
              <a:defRPr sz="1050">
                <a:solidFill>
                  <a:schemeClr val="bg1"/>
                </a:solidFill>
              </a:defRPr>
            </a:lvl2pPr>
            <a:lvl3pPr>
              <a:lnSpc>
                <a:spcPct val="100000"/>
              </a:lnSpc>
              <a:buClr>
                <a:schemeClr val="bg1"/>
              </a:buClr>
              <a:defRPr sz="900">
                <a:solidFill>
                  <a:schemeClr val="bg1"/>
                </a:solidFill>
              </a:defRPr>
            </a:lvl3pPr>
            <a:lvl4pPr>
              <a:lnSpc>
                <a:spcPct val="100000"/>
              </a:lnSpc>
              <a:buClr>
                <a:schemeClr val="bg1"/>
              </a:buClr>
              <a:defRPr sz="825">
                <a:solidFill>
                  <a:schemeClr val="bg1"/>
                </a:solidFill>
              </a:defRPr>
            </a:lvl4pPr>
            <a:lvl5pPr>
              <a:lnSpc>
                <a:spcPct val="100000"/>
              </a:lnSpc>
              <a:buClr>
                <a:schemeClr val="bg1"/>
              </a:buClr>
              <a:defRPr sz="788">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Rectangle 25">
            <a:extLst>
              <a:ext uri="{FF2B5EF4-FFF2-40B4-BE49-F238E27FC236}">
                <a16:creationId xmlns:a16="http://schemas.microsoft.com/office/drawing/2014/main" id="{A8F301C7-D743-6B74-D29C-242EA143151E}"/>
              </a:ext>
              <a:ext uri="{C183D7F6-B498-43B3-948B-1728B52AA6E4}">
                <adec:decorative xmlns:adec="http://schemas.microsoft.com/office/drawing/2017/decorative" val="1"/>
              </a:ext>
            </a:extLst>
          </p:cNvPr>
          <p:cNvSpPr/>
          <p:nvPr/>
        </p:nvSpPr>
        <p:spPr bwMode="white">
          <a:xfrm>
            <a:off x="0" y="6176963"/>
            <a:ext cx="9144000" cy="6810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BF1BC1A4-C7E0-CDAF-C51C-A4477241C85E}"/>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61" y="6333410"/>
            <a:ext cx="855345" cy="317540"/>
          </a:xfrm>
          <a:prstGeom prst="rect">
            <a:avLst/>
          </a:prstGeom>
        </p:spPr>
      </p:pic>
      <p:sp>
        <p:nvSpPr>
          <p:cNvPr id="28" name="Rectangle 27">
            <a:extLst>
              <a:ext uri="{FF2B5EF4-FFF2-40B4-BE49-F238E27FC236}">
                <a16:creationId xmlns:a16="http://schemas.microsoft.com/office/drawing/2014/main" id="{4190830A-5771-E078-34C6-7DCC01115836}"/>
              </a:ext>
              <a:ext uri="{C183D7F6-B498-43B3-948B-1728B52AA6E4}">
                <adec:decorative xmlns:adec="http://schemas.microsoft.com/office/drawing/2017/decorative" val="1"/>
              </a:ext>
            </a:extLst>
          </p:cNvPr>
          <p:cNvSpPr/>
          <p:nvPr/>
        </p:nvSpPr>
        <p:spPr>
          <a:xfrm>
            <a:off x="0" y="6116280"/>
            <a:ext cx="9144000" cy="71120"/>
          </a:xfrm>
          <a:prstGeom prst="rect">
            <a:avLst/>
          </a:prstGeom>
          <a:gradFill flip="none" rotWithShape="1">
            <a:gsLst>
              <a:gs pos="0">
                <a:schemeClr val="accent1"/>
              </a:gs>
              <a:gs pos="100000">
                <a:schemeClr val="accent2"/>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36C17B52-B89F-0843-BAC5-39F8E5EFD500}"/>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68257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Attorney Bio (Shor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9A0DB49F-2E01-23F2-5E51-69311277BEEE}"/>
              </a:ext>
            </a:extLst>
          </p:cNvPr>
          <p:cNvSpPr>
            <a:spLocks noGrp="1"/>
          </p:cNvSpPr>
          <p:nvPr>
            <p:ph type="title" hasCustomPrompt="1"/>
          </p:nvPr>
        </p:nvSpPr>
        <p:spPr>
          <a:xfrm>
            <a:off x="257175" y="342901"/>
            <a:ext cx="2446500" cy="1046162"/>
          </a:xfrm>
        </p:spPr>
        <p:txBody>
          <a:bodyPr/>
          <a:lstStyle/>
          <a:p>
            <a:r>
              <a:rPr lang="en-US" dirty="0"/>
              <a:t>Attorney Name</a:t>
            </a:r>
          </a:p>
        </p:txBody>
      </p:sp>
      <p:sp>
        <p:nvSpPr>
          <p:cNvPr id="18" name="Rectangle 17">
            <a:extLst>
              <a:ext uri="{FF2B5EF4-FFF2-40B4-BE49-F238E27FC236}">
                <a16:creationId xmlns:a16="http://schemas.microsoft.com/office/drawing/2014/main" id="{ACDF3328-F314-F4B9-17D6-388E87BD75A5}"/>
              </a:ext>
              <a:ext uri="{C183D7F6-B498-43B3-948B-1728B52AA6E4}">
                <adec:decorative xmlns:adec="http://schemas.microsoft.com/office/drawing/2017/decorative" val="1"/>
              </a:ext>
            </a:extLst>
          </p:cNvPr>
          <p:cNvSpPr/>
          <p:nvPr/>
        </p:nvSpPr>
        <p:spPr>
          <a:xfrm>
            <a:off x="0" y="1388513"/>
            <a:ext cx="2768451" cy="45719"/>
          </a:xfrm>
          <a:prstGeom prst="rect">
            <a:avLst/>
          </a:prstGeom>
          <a:gradFill flip="none" rotWithShape="1">
            <a:gsLst>
              <a:gs pos="0">
                <a:schemeClr val="accent1"/>
              </a:gs>
              <a:gs pos="100000">
                <a:schemeClr val="accent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3">
            <a:extLst>
              <a:ext uri="{FF2B5EF4-FFF2-40B4-BE49-F238E27FC236}">
                <a16:creationId xmlns:a16="http://schemas.microsoft.com/office/drawing/2014/main" id="{56060C76-53D3-8C9E-319B-3591059578D8}"/>
              </a:ext>
            </a:extLst>
          </p:cNvPr>
          <p:cNvSpPr>
            <a:spLocks noGrp="1"/>
          </p:cNvSpPr>
          <p:nvPr>
            <p:ph type="body" sz="quarter" idx="20" hasCustomPrompt="1"/>
          </p:nvPr>
        </p:nvSpPr>
        <p:spPr>
          <a:xfrm>
            <a:off x="329803" y="1465194"/>
            <a:ext cx="2373875" cy="309653"/>
          </a:xfrm>
        </p:spPr>
        <p:txBody>
          <a:bodyPr lIns="0" rIns="0" anchor="ctr">
            <a:normAutofit/>
          </a:bodyPr>
          <a:lstStyle>
            <a:lvl1pPr marL="0" indent="0">
              <a:spcBef>
                <a:spcPts val="0"/>
              </a:spcBef>
              <a:buNone/>
              <a:defRPr sz="1050" b="1"/>
            </a:lvl1pPr>
            <a:lvl2pPr marL="171450" indent="0">
              <a:buNone/>
              <a:defRPr/>
            </a:lvl2pPr>
            <a:lvl3pPr marL="371475" indent="0">
              <a:buNone/>
              <a:defRPr/>
            </a:lvl3pPr>
            <a:lvl4pPr marL="501254" indent="0">
              <a:buNone/>
              <a:defRPr/>
            </a:lvl4pPr>
            <a:lvl5pPr marL="641747" indent="0">
              <a:buNone/>
              <a:defRPr/>
            </a:lvl5pPr>
          </a:lstStyle>
          <a:p>
            <a:pPr lvl="0"/>
            <a:r>
              <a:rPr lang="en-US" dirty="0"/>
              <a:t>Position | Category</a:t>
            </a:r>
          </a:p>
        </p:txBody>
      </p:sp>
      <p:sp>
        <p:nvSpPr>
          <p:cNvPr id="10" name="Text Placeholder 9">
            <a:extLst>
              <a:ext uri="{FF2B5EF4-FFF2-40B4-BE49-F238E27FC236}">
                <a16:creationId xmlns:a16="http://schemas.microsoft.com/office/drawing/2014/main" id="{49EA30D1-DEF9-2820-59D2-D589C6DE029E}"/>
              </a:ext>
            </a:extLst>
          </p:cNvPr>
          <p:cNvSpPr>
            <a:spLocks noGrp="1"/>
          </p:cNvSpPr>
          <p:nvPr>
            <p:ph type="body" sz="quarter" idx="21" hasCustomPrompt="1"/>
          </p:nvPr>
        </p:nvSpPr>
        <p:spPr>
          <a:xfrm>
            <a:off x="329804" y="1701782"/>
            <a:ext cx="2373872" cy="438149"/>
          </a:xfrm>
        </p:spPr>
        <p:txBody>
          <a:bodyPr lIns="0" rIns="0">
            <a:normAutofit/>
          </a:bodyPr>
          <a:lstStyle>
            <a:lvl1pPr marL="0" indent="0">
              <a:spcBef>
                <a:spcPts val="0"/>
              </a:spcBef>
              <a:buNone/>
              <a:defRPr sz="900"/>
            </a:lvl1pPr>
            <a:lvl2pPr marL="171450" indent="0">
              <a:buNone/>
              <a:defRPr/>
            </a:lvl2pPr>
            <a:lvl3pPr marL="371475" indent="0">
              <a:buNone/>
              <a:defRPr/>
            </a:lvl3pPr>
            <a:lvl4pPr marL="501254" indent="0">
              <a:buNone/>
              <a:defRPr/>
            </a:lvl4pPr>
            <a:lvl5pPr marL="641747" indent="0">
              <a:buNone/>
              <a:defRPr/>
            </a:lvl5pPr>
          </a:lstStyle>
          <a:p>
            <a:pPr lvl="0"/>
            <a:r>
              <a:rPr lang="en-US" dirty="0"/>
              <a:t>Phone number</a:t>
            </a:r>
            <a:br>
              <a:rPr lang="en-US" dirty="0"/>
            </a:br>
            <a:r>
              <a:rPr lang="en-US" dirty="0"/>
              <a:t>Email</a:t>
            </a:r>
          </a:p>
        </p:txBody>
      </p:sp>
      <p:sp>
        <p:nvSpPr>
          <p:cNvPr id="12" name="Text Placeholder 9">
            <a:extLst>
              <a:ext uri="{FF2B5EF4-FFF2-40B4-BE49-F238E27FC236}">
                <a16:creationId xmlns:a16="http://schemas.microsoft.com/office/drawing/2014/main" id="{C8100980-2B08-9DAF-AC3A-93BEAD5A18DA}"/>
              </a:ext>
            </a:extLst>
          </p:cNvPr>
          <p:cNvSpPr>
            <a:spLocks noGrp="1"/>
          </p:cNvSpPr>
          <p:nvPr>
            <p:ph type="body" sz="quarter" idx="29" hasCustomPrompt="1"/>
          </p:nvPr>
        </p:nvSpPr>
        <p:spPr>
          <a:xfrm>
            <a:off x="329804" y="2100843"/>
            <a:ext cx="2373872" cy="253050"/>
          </a:xfrm>
        </p:spPr>
        <p:txBody>
          <a:bodyPr lIns="0" rIns="0">
            <a:normAutofit/>
          </a:bodyPr>
          <a:lstStyle>
            <a:lvl1pPr marL="0" indent="0">
              <a:spcBef>
                <a:spcPts val="0"/>
              </a:spcBef>
              <a:buNone/>
              <a:defRPr sz="900" i="1"/>
            </a:lvl1pPr>
            <a:lvl2pPr marL="171450" indent="0">
              <a:buNone/>
              <a:defRPr/>
            </a:lvl2pPr>
            <a:lvl3pPr marL="371475" indent="0">
              <a:buNone/>
              <a:defRPr/>
            </a:lvl3pPr>
            <a:lvl4pPr marL="501254" indent="0">
              <a:buNone/>
              <a:defRPr/>
            </a:lvl4pPr>
            <a:lvl5pPr marL="641747" indent="0">
              <a:buNone/>
              <a:defRPr/>
            </a:lvl5pPr>
          </a:lstStyle>
          <a:p>
            <a:pPr lvl="0"/>
            <a:r>
              <a:rPr lang="en-US" dirty="0"/>
              <a:t>City, State</a:t>
            </a:r>
          </a:p>
        </p:txBody>
      </p:sp>
      <p:sp>
        <p:nvSpPr>
          <p:cNvPr id="7" name="Text Placeholder 3">
            <a:extLst>
              <a:ext uri="{FF2B5EF4-FFF2-40B4-BE49-F238E27FC236}">
                <a16:creationId xmlns:a16="http://schemas.microsoft.com/office/drawing/2014/main" id="{29873EDB-AE0F-14A2-156C-4B231CE7B1A7}"/>
              </a:ext>
            </a:extLst>
          </p:cNvPr>
          <p:cNvSpPr>
            <a:spLocks noGrp="1"/>
          </p:cNvSpPr>
          <p:nvPr>
            <p:ph type="body" sz="quarter" idx="22" hasCustomPrompt="1"/>
          </p:nvPr>
        </p:nvSpPr>
        <p:spPr>
          <a:xfrm>
            <a:off x="329826" y="2316377"/>
            <a:ext cx="2373875" cy="309653"/>
          </a:xfrm>
        </p:spPr>
        <p:txBody>
          <a:bodyPr lIns="0" rIns="0" anchor="ctr">
            <a:normAutofit/>
          </a:bodyPr>
          <a:lstStyle>
            <a:lvl1pPr marL="0" indent="0">
              <a:spcBef>
                <a:spcPts val="0"/>
              </a:spcBef>
              <a:buNone/>
              <a:defRPr sz="1050" b="1"/>
            </a:lvl1pPr>
            <a:lvl2pPr marL="171450" indent="0">
              <a:buNone/>
              <a:defRPr/>
            </a:lvl2pPr>
            <a:lvl3pPr marL="371475" indent="0">
              <a:buNone/>
              <a:defRPr/>
            </a:lvl3pPr>
            <a:lvl4pPr marL="501254" indent="0">
              <a:buNone/>
              <a:defRPr/>
            </a:lvl4pPr>
            <a:lvl5pPr marL="641747" indent="0">
              <a:buNone/>
              <a:defRPr/>
            </a:lvl5pPr>
          </a:lstStyle>
          <a:p>
            <a:pPr lvl="0"/>
            <a:r>
              <a:rPr lang="en-US" dirty="0"/>
              <a:t>Education</a:t>
            </a:r>
          </a:p>
        </p:txBody>
      </p:sp>
      <p:sp>
        <p:nvSpPr>
          <p:cNvPr id="9" name="Text Placeholder 9">
            <a:extLst>
              <a:ext uri="{FF2B5EF4-FFF2-40B4-BE49-F238E27FC236}">
                <a16:creationId xmlns:a16="http://schemas.microsoft.com/office/drawing/2014/main" id="{BB04F063-532C-24E5-EA7A-54E7E8B8C039}"/>
              </a:ext>
            </a:extLst>
          </p:cNvPr>
          <p:cNvSpPr>
            <a:spLocks noGrp="1"/>
          </p:cNvSpPr>
          <p:nvPr>
            <p:ph type="body" sz="quarter" idx="23" hasCustomPrompt="1"/>
          </p:nvPr>
        </p:nvSpPr>
        <p:spPr>
          <a:xfrm>
            <a:off x="329827" y="2557241"/>
            <a:ext cx="2373872" cy="641153"/>
          </a:xfrm>
        </p:spPr>
        <p:txBody>
          <a:bodyPr lIns="0" rIns="0">
            <a:normAutofit/>
          </a:bodyPr>
          <a:lstStyle>
            <a:lvl1pPr marL="96012" indent="-96012">
              <a:spcBef>
                <a:spcPts val="0"/>
              </a:spcBef>
              <a:buClr>
                <a:schemeClr val="accent1"/>
              </a:buClr>
              <a:buFont typeface="Arial" panose="020B0604020202020204" pitchFamily="34" charset="0"/>
              <a:buChar char="•"/>
              <a:defRPr sz="900"/>
            </a:lvl1pPr>
            <a:lvl2pPr marL="171450" indent="0">
              <a:buNone/>
              <a:defRPr/>
            </a:lvl2pPr>
            <a:lvl3pPr marL="371475" indent="0">
              <a:buNone/>
              <a:defRPr/>
            </a:lvl3pPr>
            <a:lvl4pPr marL="501254" indent="0">
              <a:buNone/>
              <a:defRPr/>
            </a:lvl4pPr>
            <a:lvl5pPr marL="641747" indent="0">
              <a:buNone/>
              <a:defRPr/>
            </a:lvl5pPr>
          </a:lstStyle>
          <a:p>
            <a:pPr lvl="0"/>
            <a:r>
              <a:rPr lang="en-US" dirty="0"/>
              <a:t>School</a:t>
            </a:r>
          </a:p>
        </p:txBody>
      </p:sp>
      <p:sp>
        <p:nvSpPr>
          <p:cNvPr id="14" name="Picture Placeholder 6">
            <a:extLst>
              <a:ext uri="{FF2B5EF4-FFF2-40B4-BE49-F238E27FC236}">
                <a16:creationId xmlns:a16="http://schemas.microsoft.com/office/drawing/2014/main" id="{FDDF90B9-9F86-664A-31D9-3BC1859AFFCD}"/>
              </a:ext>
            </a:extLst>
          </p:cNvPr>
          <p:cNvSpPr>
            <a:spLocks noGrp="1"/>
          </p:cNvSpPr>
          <p:nvPr>
            <p:ph type="pic" sz="quarter" idx="18"/>
          </p:nvPr>
        </p:nvSpPr>
        <p:spPr bwMode="ltGray">
          <a:xfrm>
            <a:off x="376933" y="3339413"/>
            <a:ext cx="2084832" cy="2779776"/>
          </a:xfrm>
          <a:solidFill>
            <a:schemeClr val="bg2"/>
          </a:solidFill>
          <a:ln w="69850">
            <a:gradFill flip="none" rotWithShape="1">
              <a:gsLst>
                <a:gs pos="0">
                  <a:srgbClr val="C3E2DC"/>
                </a:gs>
                <a:gs pos="100000">
                  <a:schemeClr val="accent2"/>
                </a:gs>
              </a:gsLst>
              <a:lin ang="10800000" scaled="1"/>
              <a:tileRect/>
            </a:gradFill>
          </a:ln>
          <a:effectLst/>
        </p:spPr>
        <p:txBody>
          <a:bodyPr vert="horz" lIns="91440" tIns="45720" rIns="91440" bIns="45720" rtlCol="0">
            <a:normAutofit/>
          </a:bodyPr>
          <a:lstStyle>
            <a:lvl1pPr>
              <a:defRPr lang="en-US" dirty="0"/>
            </a:lvl1pPr>
          </a:lstStyle>
          <a:p>
            <a:pPr lvl="0"/>
            <a:r>
              <a:rPr lang="en-US" dirty="0"/>
              <a:t>Click icon to add picture</a:t>
            </a:r>
          </a:p>
        </p:txBody>
      </p:sp>
      <p:cxnSp>
        <p:nvCxnSpPr>
          <p:cNvPr id="22" name="Straight Connector 21">
            <a:extLst>
              <a:ext uri="{FF2B5EF4-FFF2-40B4-BE49-F238E27FC236}">
                <a16:creationId xmlns:a16="http://schemas.microsoft.com/office/drawing/2014/main" id="{1A89D295-9895-05C8-8D8E-56CF303576CD}"/>
              </a:ext>
              <a:ext uri="{C183D7F6-B498-43B3-948B-1728B52AA6E4}">
                <adec:decorative xmlns:adec="http://schemas.microsoft.com/office/drawing/2017/decorative" val="1"/>
              </a:ext>
            </a:extLst>
          </p:cNvPr>
          <p:cNvCxnSpPr>
            <a:cxnSpLocks/>
          </p:cNvCxnSpPr>
          <p:nvPr/>
        </p:nvCxnSpPr>
        <p:spPr>
          <a:xfrm flipV="1">
            <a:off x="2768452" y="-1"/>
            <a:ext cx="0" cy="6151246"/>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25" name="Content Placeholder 15">
            <a:extLst>
              <a:ext uri="{FF2B5EF4-FFF2-40B4-BE49-F238E27FC236}">
                <a16:creationId xmlns:a16="http://schemas.microsoft.com/office/drawing/2014/main" id="{0B927CFD-93F2-FA62-0C57-D23939D1B2B4}"/>
              </a:ext>
            </a:extLst>
          </p:cNvPr>
          <p:cNvSpPr>
            <a:spLocks noGrp="1"/>
          </p:cNvSpPr>
          <p:nvPr>
            <p:ph sz="quarter" idx="27"/>
          </p:nvPr>
        </p:nvSpPr>
        <p:spPr>
          <a:xfrm>
            <a:off x="2828971" y="342901"/>
            <a:ext cx="6057854" cy="291605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Rectangle 28">
            <a:extLst>
              <a:ext uri="{FF2B5EF4-FFF2-40B4-BE49-F238E27FC236}">
                <a16:creationId xmlns:a16="http://schemas.microsoft.com/office/drawing/2014/main" id="{1BEE384B-3025-EB97-C107-A1F06D7096C9}"/>
              </a:ext>
              <a:ext uri="{C183D7F6-B498-43B3-948B-1728B52AA6E4}">
                <adec:decorative xmlns:adec="http://schemas.microsoft.com/office/drawing/2017/decorative" val="1"/>
              </a:ext>
            </a:extLst>
          </p:cNvPr>
          <p:cNvSpPr/>
          <p:nvPr/>
        </p:nvSpPr>
        <p:spPr bwMode="grayWhite">
          <a:xfrm>
            <a:off x="2768452" y="3307071"/>
            <a:ext cx="6375548" cy="284417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23">
            <a:extLst>
              <a:ext uri="{FF2B5EF4-FFF2-40B4-BE49-F238E27FC236}">
                <a16:creationId xmlns:a16="http://schemas.microsoft.com/office/drawing/2014/main" id="{8308AF26-23FE-F731-472E-8C5D0D720517}"/>
              </a:ext>
            </a:extLst>
          </p:cNvPr>
          <p:cNvSpPr>
            <a:spLocks noGrp="1"/>
          </p:cNvSpPr>
          <p:nvPr>
            <p:ph type="body" sz="quarter" idx="26"/>
          </p:nvPr>
        </p:nvSpPr>
        <p:spPr>
          <a:xfrm>
            <a:off x="3155074" y="3423550"/>
            <a:ext cx="5602304" cy="264540"/>
          </a:xfrm>
        </p:spPr>
        <p:txBody>
          <a:bodyPr>
            <a:noAutofit/>
          </a:bodyPr>
          <a:lstStyle>
            <a:lvl1pPr marL="0" indent="0" algn="ctr">
              <a:buNone/>
              <a:defRPr sz="1200" b="1">
                <a:solidFill>
                  <a:schemeClr val="bg1"/>
                </a:solidFill>
              </a:defRPr>
            </a:lvl1pPr>
            <a:lvl2pPr marL="171450" indent="0">
              <a:buNone/>
              <a:defRPr/>
            </a:lvl2pPr>
            <a:lvl3pPr marL="371475" indent="0">
              <a:buNone/>
              <a:defRPr/>
            </a:lvl3pPr>
            <a:lvl4pPr marL="501254" indent="0">
              <a:buNone/>
              <a:defRPr/>
            </a:lvl4pPr>
            <a:lvl5pPr marL="641747" indent="0">
              <a:buNone/>
              <a:defRPr/>
            </a:lvl5pPr>
          </a:lstStyle>
          <a:p>
            <a:pPr lvl="0"/>
            <a:r>
              <a:rPr lang="en-US"/>
              <a:t>Click to edit Master text styles</a:t>
            </a:r>
          </a:p>
        </p:txBody>
      </p:sp>
      <p:sp>
        <p:nvSpPr>
          <p:cNvPr id="30" name="Content Placeholder 15">
            <a:extLst>
              <a:ext uri="{FF2B5EF4-FFF2-40B4-BE49-F238E27FC236}">
                <a16:creationId xmlns:a16="http://schemas.microsoft.com/office/drawing/2014/main" id="{70338F72-70E5-43F2-038B-44402F78E01F}"/>
              </a:ext>
            </a:extLst>
          </p:cNvPr>
          <p:cNvSpPr>
            <a:spLocks noGrp="1"/>
          </p:cNvSpPr>
          <p:nvPr>
            <p:ph sz="quarter" idx="28"/>
          </p:nvPr>
        </p:nvSpPr>
        <p:spPr>
          <a:xfrm>
            <a:off x="2828971" y="3875332"/>
            <a:ext cx="6057854" cy="2144467"/>
          </a:xfrm>
        </p:spPr>
        <p:txBody>
          <a:bodyPr>
            <a:normAutofit/>
          </a:bodyPr>
          <a:lstStyle>
            <a:lvl1pPr>
              <a:lnSpc>
                <a:spcPct val="100000"/>
              </a:lnSpc>
              <a:buClr>
                <a:schemeClr val="bg1"/>
              </a:buClr>
              <a:defRPr sz="1200">
                <a:solidFill>
                  <a:schemeClr val="bg1"/>
                </a:solidFill>
              </a:defRPr>
            </a:lvl1pPr>
            <a:lvl2pPr>
              <a:lnSpc>
                <a:spcPct val="100000"/>
              </a:lnSpc>
              <a:buClr>
                <a:schemeClr val="bg1"/>
              </a:buClr>
              <a:defRPr sz="1050">
                <a:solidFill>
                  <a:schemeClr val="bg1"/>
                </a:solidFill>
              </a:defRPr>
            </a:lvl2pPr>
            <a:lvl3pPr>
              <a:lnSpc>
                <a:spcPct val="100000"/>
              </a:lnSpc>
              <a:buClr>
                <a:schemeClr val="bg1"/>
              </a:buClr>
              <a:defRPr sz="900">
                <a:solidFill>
                  <a:schemeClr val="bg1"/>
                </a:solidFill>
              </a:defRPr>
            </a:lvl3pPr>
            <a:lvl4pPr>
              <a:lnSpc>
                <a:spcPct val="100000"/>
              </a:lnSpc>
              <a:buClr>
                <a:schemeClr val="bg1"/>
              </a:buClr>
              <a:defRPr sz="825">
                <a:solidFill>
                  <a:schemeClr val="bg1"/>
                </a:solidFill>
              </a:defRPr>
            </a:lvl4pPr>
            <a:lvl5pPr>
              <a:lnSpc>
                <a:spcPct val="100000"/>
              </a:lnSpc>
              <a:buClr>
                <a:schemeClr val="bg1"/>
              </a:buClr>
              <a:defRPr sz="788">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Rectangle 25">
            <a:extLst>
              <a:ext uri="{FF2B5EF4-FFF2-40B4-BE49-F238E27FC236}">
                <a16:creationId xmlns:a16="http://schemas.microsoft.com/office/drawing/2014/main" id="{A8F301C7-D743-6B74-D29C-242EA143151E}"/>
              </a:ext>
              <a:ext uri="{C183D7F6-B498-43B3-948B-1728B52AA6E4}">
                <adec:decorative xmlns:adec="http://schemas.microsoft.com/office/drawing/2017/decorative" val="1"/>
              </a:ext>
            </a:extLst>
          </p:cNvPr>
          <p:cNvSpPr/>
          <p:nvPr/>
        </p:nvSpPr>
        <p:spPr bwMode="white">
          <a:xfrm>
            <a:off x="0" y="6176963"/>
            <a:ext cx="9144000" cy="6810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BF1BC1A4-C7E0-CDAF-C51C-A4477241C85E}"/>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61" y="6333410"/>
            <a:ext cx="855345" cy="317540"/>
          </a:xfrm>
          <a:prstGeom prst="rect">
            <a:avLst/>
          </a:prstGeom>
        </p:spPr>
      </p:pic>
      <p:sp>
        <p:nvSpPr>
          <p:cNvPr id="11" name="Rectangle 10">
            <a:extLst>
              <a:ext uri="{FF2B5EF4-FFF2-40B4-BE49-F238E27FC236}">
                <a16:creationId xmlns:a16="http://schemas.microsoft.com/office/drawing/2014/main" id="{B5D010AE-9C4C-B777-C953-AEDEB4C3B9C7}"/>
              </a:ext>
              <a:ext uri="{C183D7F6-B498-43B3-948B-1728B52AA6E4}">
                <adec:decorative xmlns:adec="http://schemas.microsoft.com/office/drawing/2017/decorative" val="1"/>
              </a:ext>
            </a:extLst>
          </p:cNvPr>
          <p:cNvSpPr/>
          <p:nvPr/>
        </p:nvSpPr>
        <p:spPr>
          <a:xfrm>
            <a:off x="0" y="6116280"/>
            <a:ext cx="9144000" cy="71120"/>
          </a:xfrm>
          <a:prstGeom prst="rect">
            <a:avLst/>
          </a:prstGeom>
          <a:gradFill flip="none" rotWithShape="1">
            <a:gsLst>
              <a:gs pos="0">
                <a:schemeClr val="accent1"/>
              </a:gs>
              <a:gs pos="100000">
                <a:schemeClr val="accent2"/>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71F61819-3F7A-7C86-B170-A46D8E21090C}"/>
              </a:ext>
              <a:ext uri="{C183D7F6-B498-43B3-948B-1728B52AA6E4}">
                <adec:decorative xmlns:adec="http://schemas.microsoft.com/office/drawing/2017/decorative" val="1"/>
              </a:ext>
            </a:extLst>
          </p:cNvPr>
          <p:cNvCxnSpPr>
            <a:cxnSpLocks/>
          </p:cNvCxnSpPr>
          <p:nvPr/>
        </p:nvCxnSpPr>
        <p:spPr>
          <a:xfrm>
            <a:off x="5255502" y="3781710"/>
            <a:ext cx="1401448"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36C17B52-B89F-0843-BAC5-39F8E5EFD500}"/>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46140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Bottom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331C08E-00FA-161A-AD3B-A18028754EA7}"/>
              </a:ext>
            </a:extLst>
          </p:cNvPr>
          <p:cNvSpPr>
            <a:spLocks noGrp="1"/>
          </p:cNvSpPr>
          <p:nvPr>
            <p:ph type="title"/>
          </p:nvPr>
        </p:nvSpPr>
        <p:spPr>
          <a:xfrm>
            <a:off x="257175" y="342901"/>
            <a:ext cx="8629650" cy="1046162"/>
          </a:xfrm>
        </p:spPr>
        <p:txBody>
          <a:bodyPr/>
          <a:lstStyle/>
          <a:p>
            <a:r>
              <a:rPr lang="en-US"/>
              <a:t>Click to edit Master title style</a:t>
            </a:r>
            <a:endParaRPr lang="en-US" dirty="0"/>
          </a:p>
        </p:txBody>
      </p:sp>
      <p:sp>
        <p:nvSpPr>
          <p:cNvPr id="29" name="Rectangle 28">
            <a:extLst>
              <a:ext uri="{FF2B5EF4-FFF2-40B4-BE49-F238E27FC236}">
                <a16:creationId xmlns:a16="http://schemas.microsoft.com/office/drawing/2014/main" id="{1BEE384B-3025-EB97-C107-A1F06D7096C9}"/>
              </a:ext>
              <a:ext uri="{C183D7F6-B498-43B3-948B-1728B52AA6E4}">
                <adec:decorative xmlns:adec="http://schemas.microsoft.com/office/drawing/2017/decorative" val="1"/>
              </a:ext>
            </a:extLst>
          </p:cNvPr>
          <p:cNvSpPr/>
          <p:nvPr/>
        </p:nvSpPr>
        <p:spPr>
          <a:xfrm>
            <a:off x="1" y="4005264"/>
            <a:ext cx="9144000" cy="214598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a:extLst>
              <a:ext uri="{FF2B5EF4-FFF2-40B4-BE49-F238E27FC236}">
                <a16:creationId xmlns:a16="http://schemas.microsoft.com/office/drawing/2014/main" id="{FE83C127-2A82-1B23-D4B0-68DD1A414DFD}"/>
              </a:ext>
            </a:extLst>
          </p:cNvPr>
          <p:cNvSpPr>
            <a:spLocks noGrp="1"/>
          </p:cNvSpPr>
          <p:nvPr>
            <p:ph type="body" sz="quarter" idx="13"/>
          </p:nvPr>
        </p:nvSpPr>
        <p:spPr>
          <a:xfrm>
            <a:off x="257175" y="4148372"/>
            <a:ext cx="8629650" cy="459526"/>
          </a:xfrm>
        </p:spPr>
        <p:txBody>
          <a:bodyPr>
            <a:normAutofit/>
          </a:bodyPr>
          <a:lstStyle>
            <a:lvl1pPr marL="0" indent="0">
              <a:buNone/>
              <a:defRPr sz="1500" b="1"/>
            </a:lvl1pPr>
          </a:lstStyle>
          <a:p>
            <a:pPr lvl="0"/>
            <a:r>
              <a:rPr lang="en-US"/>
              <a:t>Click to edit Master text styles</a:t>
            </a:r>
          </a:p>
        </p:txBody>
      </p:sp>
      <p:sp>
        <p:nvSpPr>
          <p:cNvPr id="13" name="Text Placeholder 12">
            <a:extLst>
              <a:ext uri="{FF2B5EF4-FFF2-40B4-BE49-F238E27FC236}">
                <a16:creationId xmlns:a16="http://schemas.microsoft.com/office/drawing/2014/main" id="{EBF6D2D0-E403-D968-2A89-79D0B7883228}"/>
              </a:ext>
            </a:extLst>
          </p:cNvPr>
          <p:cNvSpPr>
            <a:spLocks noGrp="1"/>
          </p:cNvSpPr>
          <p:nvPr>
            <p:ph type="body" sz="quarter" idx="14"/>
          </p:nvPr>
        </p:nvSpPr>
        <p:spPr>
          <a:xfrm>
            <a:off x="334933" y="4621190"/>
            <a:ext cx="2669195" cy="1323975"/>
          </a:xfrm>
        </p:spPr>
        <p:txBody>
          <a:bodyPr lIns="0" tIns="0" rIns="0" bIns="0">
            <a:noAutofit/>
          </a:bodyPr>
          <a:lstStyle>
            <a:lvl1pPr marL="84535" indent="-84535">
              <a:defRPr sz="825"/>
            </a:lvl1pPr>
            <a:lvl2pPr marL="196454" indent="-96441">
              <a:defRPr sz="750"/>
            </a:lvl2pPr>
            <a:lvl3pPr marL="275035" indent="-63104">
              <a:tabLst>
                <a:tab pos="250031" algn="l"/>
                <a:tab pos="610791" algn="l"/>
              </a:tabLst>
              <a:defRPr sz="675"/>
            </a:lvl3pPr>
            <a:lvl4pPr marL="358379" indent="-73819">
              <a:tabLst>
                <a:tab pos="359569" algn="l"/>
              </a:tabLst>
              <a:defRPr sz="600"/>
            </a:lvl4pPr>
            <a:lvl5pPr marL="429816" indent="-64294">
              <a:defRPr sz="5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12">
            <a:extLst>
              <a:ext uri="{FF2B5EF4-FFF2-40B4-BE49-F238E27FC236}">
                <a16:creationId xmlns:a16="http://schemas.microsoft.com/office/drawing/2014/main" id="{5ED8EFE8-21C6-D8C4-9638-5926F95AEC28}"/>
              </a:ext>
            </a:extLst>
          </p:cNvPr>
          <p:cNvSpPr>
            <a:spLocks noGrp="1"/>
          </p:cNvSpPr>
          <p:nvPr>
            <p:ph type="body" sz="quarter" idx="17"/>
          </p:nvPr>
        </p:nvSpPr>
        <p:spPr>
          <a:xfrm>
            <a:off x="3276281" y="4621190"/>
            <a:ext cx="2669195" cy="1323975"/>
          </a:xfrm>
        </p:spPr>
        <p:txBody>
          <a:bodyPr lIns="0" tIns="0" rIns="0" bIns="0">
            <a:noAutofit/>
          </a:bodyPr>
          <a:lstStyle>
            <a:lvl1pPr marL="84535" indent="-84535">
              <a:defRPr sz="825"/>
            </a:lvl1pPr>
            <a:lvl2pPr marL="196454" indent="-96441">
              <a:defRPr sz="750"/>
            </a:lvl2pPr>
            <a:lvl3pPr marL="275035" indent="-63104">
              <a:tabLst>
                <a:tab pos="250031" algn="l"/>
                <a:tab pos="610791" algn="l"/>
              </a:tabLst>
              <a:defRPr sz="675"/>
            </a:lvl3pPr>
            <a:lvl4pPr marL="358379" indent="-73819">
              <a:tabLst>
                <a:tab pos="359569" algn="l"/>
              </a:tabLst>
              <a:defRPr sz="600"/>
            </a:lvl4pPr>
            <a:lvl5pPr marL="429816" indent="-64294">
              <a:defRPr sz="5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2">
            <a:extLst>
              <a:ext uri="{FF2B5EF4-FFF2-40B4-BE49-F238E27FC236}">
                <a16:creationId xmlns:a16="http://schemas.microsoft.com/office/drawing/2014/main" id="{DA7943AC-A7DF-C510-F421-6E533A1EA161}"/>
              </a:ext>
            </a:extLst>
          </p:cNvPr>
          <p:cNvSpPr>
            <a:spLocks noGrp="1"/>
          </p:cNvSpPr>
          <p:nvPr>
            <p:ph type="body" sz="quarter" idx="18"/>
          </p:nvPr>
        </p:nvSpPr>
        <p:spPr>
          <a:xfrm>
            <a:off x="6217630" y="4621190"/>
            <a:ext cx="2669195" cy="1323975"/>
          </a:xfrm>
        </p:spPr>
        <p:txBody>
          <a:bodyPr lIns="0" tIns="0" rIns="0" bIns="0">
            <a:noAutofit/>
          </a:bodyPr>
          <a:lstStyle>
            <a:lvl1pPr marL="84535" indent="-84535">
              <a:defRPr sz="825"/>
            </a:lvl1pPr>
            <a:lvl2pPr marL="196454" indent="-96441">
              <a:defRPr sz="750"/>
            </a:lvl2pPr>
            <a:lvl3pPr marL="275035" indent="-63104">
              <a:tabLst>
                <a:tab pos="250031" algn="l"/>
                <a:tab pos="610791" algn="l"/>
              </a:tabLst>
              <a:defRPr sz="675"/>
            </a:lvl3pPr>
            <a:lvl4pPr marL="358379" indent="-73819">
              <a:tabLst>
                <a:tab pos="359569" algn="l"/>
              </a:tabLst>
              <a:defRPr sz="600"/>
            </a:lvl4pPr>
            <a:lvl5pPr marL="429816" indent="-64294">
              <a:defRPr sz="5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9" name="Straight Connector 48">
            <a:extLst>
              <a:ext uri="{FF2B5EF4-FFF2-40B4-BE49-F238E27FC236}">
                <a16:creationId xmlns:a16="http://schemas.microsoft.com/office/drawing/2014/main" id="{57478D41-0F6D-F3E5-AF9B-D43A9CBC5E01}"/>
              </a:ext>
              <a:ext uri="{C183D7F6-B498-43B3-948B-1728B52AA6E4}">
                <adec:decorative xmlns:adec="http://schemas.microsoft.com/office/drawing/2017/decorative" val="1"/>
              </a:ext>
            </a:extLst>
          </p:cNvPr>
          <p:cNvCxnSpPr>
            <a:cxnSpLocks/>
          </p:cNvCxnSpPr>
          <p:nvPr/>
        </p:nvCxnSpPr>
        <p:spPr>
          <a:xfrm flipH="1">
            <a:off x="0" y="4005263"/>
            <a:ext cx="9144000"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72D7E09E-7D66-36E5-B2C6-9B3F3DDA8B14}"/>
              </a:ext>
              <a:ext uri="{C183D7F6-B498-43B3-948B-1728B52AA6E4}">
                <adec:decorative xmlns:adec="http://schemas.microsoft.com/office/drawing/2017/decorative" val="1"/>
              </a:ext>
            </a:extLst>
          </p:cNvPr>
          <p:cNvSpPr/>
          <p:nvPr/>
        </p:nvSpPr>
        <p:spPr>
          <a:xfrm>
            <a:off x="0" y="1388513"/>
            <a:ext cx="2768451" cy="45719"/>
          </a:xfrm>
          <a:prstGeom prst="rect">
            <a:avLst/>
          </a:prstGeom>
          <a:gradFill flip="none" rotWithShape="1">
            <a:gsLst>
              <a:gs pos="0">
                <a:schemeClr val="accent1"/>
              </a:gs>
              <a:gs pos="100000">
                <a:schemeClr val="accent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76618631-1D4E-A281-ECD9-55272A0699B5}"/>
              </a:ext>
              <a:ext uri="{C183D7F6-B498-43B3-948B-1728B52AA6E4}">
                <adec:decorative xmlns:adec="http://schemas.microsoft.com/office/drawing/2017/decorative" val="1"/>
              </a:ext>
            </a:extLst>
          </p:cNvPr>
          <p:cNvCxnSpPr>
            <a:cxnSpLocks/>
          </p:cNvCxnSpPr>
          <p:nvPr/>
        </p:nvCxnSpPr>
        <p:spPr>
          <a:xfrm flipV="1">
            <a:off x="3140204" y="4621190"/>
            <a:ext cx="0" cy="1323974"/>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31C31D54-6932-4440-86C3-945FAAA94FC7}"/>
              </a:ext>
              <a:ext uri="{C183D7F6-B498-43B3-948B-1728B52AA6E4}">
                <adec:decorative xmlns:adec="http://schemas.microsoft.com/office/drawing/2017/decorative" val="1"/>
              </a:ext>
            </a:extLst>
          </p:cNvPr>
          <p:cNvCxnSpPr>
            <a:cxnSpLocks/>
          </p:cNvCxnSpPr>
          <p:nvPr/>
        </p:nvCxnSpPr>
        <p:spPr>
          <a:xfrm flipV="1">
            <a:off x="6081552" y="4621190"/>
            <a:ext cx="0" cy="1323974"/>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B9C8E2D1-3BA0-9EF4-237C-A3BEAB9DC8DF}"/>
              </a:ext>
              <a:ext uri="{C183D7F6-B498-43B3-948B-1728B52AA6E4}">
                <adec:decorative xmlns:adec="http://schemas.microsoft.com/office/drawing/2017/decorative" val="1"/>
              </a:ext>
            </a:extLst>
          </p:cNvPr>
          <p:cNvSpPr/>
          <p:nvPr/>
        </p:nvSpPr>
        <p:spPr>
          <a:xfrm>
            <a:off x="0" y="6116280"/>
            <a:ext cx="9144000" cy="71120"/>
          </a:xfrm>
          <a:prstGeom prst="rect">
            <a:avLst/>
          </a:prstGeom>
          <a:gradFill flip="none" rotWithShape="1">
            <a:gsLst>
              <a:gs pos="0">
                <a:schemeClr val="accent1"/>
              </a:gs>
              <a:gs pos="100000">
                <a:schemeClr val="accent2"/>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36C17B52-B89F-0843-BAC5-39F8E5EFD500}"/>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53567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23F31-F04E-915F-CD46-994A7CC08065}"/>
              </a:ext>
            </a:extLst>
          </p:cNvPr>
          <p:cNvSpPr>
            <a:spLocks noGrp="1"/>
          </p:cNvSpPr>
          <p:nvPr>
            <p:ph type="title"/>
          </p:nvPr>
        </p:nvSpPr>
        <p:spPr>
          <a:xfrm>
            <a:off x="257175" y="342901"/>
            <a:ext cx="8629650" cy="1046162"/>
          </a:xfrm>
        </p:spPr>
        <p:txBody>
          <a:bodyPr/>
          <a:lstStyle/>
          <a:p>
            <a:r>
              <a:rPr lang="en-US"/>
              <a:t>Click to edit Master title style</a:t>
            </a:r>
            <a:endParaRPr lang="en-US" dirty="0"/>
          </a:p>
        </p:txBody>
      </p:sp>
      <p:sp>
        <p:nvSpPr>
          <p:cNvPr id="7" name="Rectangle 6">
            <a:extLst>
              <a:ext uri="{FF2B5EF4-FFF2-40B4-BE49-F238E27FC236}">
                <a16:creationId xmlns:a16="http://schemas.microsoft.com/office/drawing/2014/main" id="{3DFF1A4C-3394-D129-FBE9-A10A5DB0DB21}"/>
              </a:ext>
              <a:ext uri="{C183D7F6-B498-43B3-948B-1728B52AA6E4}">
                <adec:decorative xmlns:adec="http://schemas.microsoft.com/office/drawing/2017/decorative" val="1"/>
              </a:ext>
            </a:extLst>
          </p:cNvPr>
          <p:cNvSpPr/>
          <p:nvPr/>
        </p:nvSpPr>
        <p:spPr>
          <a:xfrm>
            <a:off x="0" y="1388513"/>
            <a:ext cx="2768451" cy="45719"/>
          </a:xfrm>
          <a:prstGeom prst="rect">
            <a:avLst/>
          </a:prstGeom>
          <a:gradFill flip="none" rotWithShape="1">
            <a:gsLst>
              <a:gs pos="0">
                <a:schemeClr val="accent1"/>
              </a:gs>
              <a:gs pos="100000">
                <a:schemeClr val="accent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5">
            <a:extLst>
              <a:ext uri="{FF2B5EF4-FFF2-40B4-BE49-F238E27FC236}">
                <a16:creationId xmlns:a16="http://schemas.microsoft.com/office/drawing/2014/main" id="{293287D2-5B35-CF18-0ABA-83C702EC1AB1}"/>
              </a:ext>
            </a:extLst>
          </p:cNvPr>
          <p:cNvSpPr>
            <a:spLocks noGrp="1"/>
          </p:cNvSpPr>
          <p:nvPr>
            <p:ph type="pic" sz="quarter" idx="21"/>
          </p:nvPr>
        </p:nvSpPr>
        <p:spPr>
          <a:xfrm>
            <a:off x="2196989" y="1539241"/>
            <a:ext cx="525781" cy="701041"/>
          </a:xfrm>
        </p:spPr>
        <p:txBody>
          <a:bodyPr anchor="ctr">
            <a:normAutofit/>
          </a:bodyPr>
          <a:lstStyle>
            <a:lvl1pPr marL="0" indent="0" algn="ctr">
              <a:buNone/>
              <a:defRPr sz="675"/>
            </a:lvl1pPr>
          </a:lstStyle>
          <a:p>
            <a:r>
              <a:rPr lang="en-US" dirty="0"/>
              <a:t>Click icon to add picture</a:t>
            </a:r>
          </a:p>
        </p:txBody>
      </p:sp>
      <p:sp>
        <p:nvSpPr>
          <p:cNvPr id="18" name="Text Placeholder 13">
            <a:extLst>
              <a:ext uri="{FF2B5EF4-FFF2-40B4-BE49-F238E27FC236}">
                <a16:creationId xmlns:a16="http://schemas.microsoft.com/office/drawing/2014/main" id="{232A770C-DC8C-35A6-BC70-EC6E2392629B}"/>
              </a:ext>
            </a:extLst>
          </p:cNvPr>
          <p:cNvSpPr>
            <a:spLocks noGrp="1"/>
          </p:cNvSpPr>
          <p:nvPr>
            <p:ph type="body" sz="quarter" idx="17"/>
          </p:nvPr>
        </p:nvSpPr>
        <p:spPr>
          <a:xfrm>
            <a:off x="1437483" y="2479842"/>
            <a:ext cx="2044792" cy="557998"/>
          </a:xfrm>
        </p:spPr>
        <p:txBody>
          <a:bodyPr lIns="91440" rIns="91440">
            <a:normAutofit/>
          </a:bodyPr>
          <a:lstStyle>
            <a:lvl1pPr marL="0" indent="0" algn="ctr">
              <a:buNone/>
              <a:defRPr sz="1050" b="1"/>
            </a:lvl1pPr>
            <a:lvl2pPr marL="126206" indent="0">
              <a:buNone/>
              <a:defRPr b="1"/>
            </a:lvl2pPr>
            <a:lvl3pPr marL="303609" indent="0">
              <a:buNone/>
              <a:defRPr b="1"/>
            </a:lvl3pPr>
            <a:lvl4pPr marL="417909" indent="0">
              <a:buNone/>
              <a:defRPr b="1"/>
            </a:lvl4pPr>
            <a:lvl5pPr marL="521494" indent="0">
              <a:buNone/>
              <a:defRPr b="1"/>
            </a:lvl5pPr>
          </a:lstStyle>
          <a:p>
            <a:pPr lvl="0"/>
            <a:r>
              <a:rPr lang="en-US"/>
              <a:t>Click to edit Master text styles</a:t>
            </a:r>
          </a:p>
        </p:txBody>
      </p:sp>
      <p:sp>
        <p:nvSpPr>
          <p:cNvPr id="11" name="Text Placeholder 12">
            <a:extLst>
              <a:ext uri="{FF2B5EF4-FFF2-40B4-BE49-F238E27FC236}">
                <a16:creationId xmlns:a16="http://schemas.microsoft.com/office/drawing/2014/main" id="{8F27BF3D-3DA6-1F12-D5E7-9947FF3C2944}"/>
              </a:ext>
            </a:extLst>
          </p:cNvPr>
          <p:cNvSpPr>
            <a:spLocks noGrp="1"/>
          </p:cNvSpPr>
          <p:nvPr>
            <p:ph type="body" sz="quarter" idx="25"/>
          </p:nvPr>
        </p:nvSpPr>
        <p:spPr>
          <a:xfrm>
            <a:off x="1435314" y="3079273"/>
            <a:ext cx="2044792" cy="2940527"/>
          </a:xfrm>
        </p:spPr>
        <p:txBody>
          <a:bodyPr lIns="91440" tIns="0" rIns="91440" bIns="0">
            <a:noAutofit/>
          </a:bodyPr>
          <a:lstStyle>
            <a:lvl1pPr marL="84535" indent="-84535">
              <a:defRPr sz="900"/>
            </a:lvl1pPr>
            <a:lvl2pPr marL="196454" indent="-96441">
              <a:defRPr sz="825"/>
            </a:lvl2pPr>
            <a:lvl3pPr marL="275035" indent="-63104">
              <a:tabLst>
                <a:tab pos="250031" algn="l"/>
                <a:tab pos="610791" algn="l"/>
              </a:tabLst>
              <a:defRPr sz="750"/>
            </a:lvl3pPr>
            <a:lvl4pPr marL="358379" indent="-73819">
              <a:tabLst>
                <a:tab pos="359569" algn="l"/>
              </a:tabLst>
              <a:defRPr sz="675"/>
            </a:lvl4pPr>
            <a:lvl5pPr marL="429816" indent="-64294">
              <a:defRPr sz="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5">
            <a:extLst>
              <a:ext uri="{FF2B5EF4-FFF2-40B4-BE49-F238E27FC236}">
                <a16:creationId xmlns:a16="http://schemas.microsoft.com/office/drawing/2014/main" id="{2B0077FA-D35A-6B0C-BAD4-8DC547490827}"/>
              </a:ext>
            </a:extLst>
          </p:cNvPr>
          <p:cNvSpPr>
            <a:spLocks noGrp="1"/>
          </p:cNvSpPr>
          <p:nvPr>
            <p:ph type="pic" sz="quarter" idx="22"/>
          </p:nvPr>
        </p:nvSpPr>
        <p:spPr>
          <a:xfrm>
            <a:off x="4307623" y="1539241"/>
            <a:ext cx="525781" cy="701041"/>
          </a:xfrm>
        </p:spPr>
        <p:txBody>
          <a:bodyPr anchor="ctr">
            <a:normAutofit/>
          </a:bodyPr>
          <a:lstStyle>
            <a:lvl1pPr marL="0" indent="0" algn="ctr">
              <a:buNone/>
              <a:defRPr sz="675"/>
            </a:lvl1pPr>
          </a:lstStyle>
          <a:p>
            <a:r>
              <a:rPr lang="en-US" dirty="0"/>
              <a:t>Click icon to add picture</a:t>
            </a:r>
          </a:p>
        </p:txBody>
      </p:sp>
      <p:sp>
        <p:nvSpPr>
          <p:cNvPr id="19" name="Text Placeholder 13">
            <a:extLst>
              <a:ext uri="{FF2B5EF4-FFF2-40B4-BE49-F238E27FC236}">
                <a16:creationId xmlns:a16="http://schemas.microsoft.com/office/drawing/2014/main" id="{62795969-8C11-C49B-F03A-995B1E5B4E9F}"/>
              </a:ext>
            </a:extLst>
          </p:cNvPr>
          <p:cNvSpPr>
            <a:spLocks noGrp="1"/>
          </p:cNvSpPr>
          <p:nvPr>
            <p:ph type="body" sz="quarter" idx="18"/>
          </p:nvPr>
        </p:nvSpPr>
        <p:spPr>
          <a:xfrm>
            <a:off x="3548118" y="2479842"/>
            <a:ext cx="2044792" cy="557998"/>
          </a:xfrm>
        </p:spPr>
        <p:txBody>
          <a:bodyPr lIns="91440" rIns="91440">
            <a:normAutofit/>
          </a:bodyPr>
          <a:lstStyle>
            <a:lvl1pPr marL="0" indent="0" algn="ctr">
              <a:buNone/>
              <a:defRPr sz="1050" b="1"/>
            </a:lvl1pPr>
            <a:lvl2pPr marL="126206" indent="0">
              <a:buNone/>
              <a:defRPr b="1"/>
            </a:lvl2pPr>
            <a:lvl3pPr marL="303609" indent="0">
              <a:buNone/>
              <a:defRPr b="1"/>
            </a:lvl3pPr>
            <a:lvl4pPr marL="417909" indent="0">
              <a:buNone/>
              <a:defRPr b="1"/>
            </a:lvl4pPr>
            <a:lvl5pPr marL="521494" indent="0">
              <a:buNone/>
              <a:defRPr b="1"/>
            </a:lvl5pPr>
          </a:lstStyle>
          <a:p>
            <a:pPr lvl="0"/>
            <a:r>
              <a:rPr lang="en-US"/>
              <a:t>Click to edit Master text styles</a:t>
            </a:r>
          </a:p>
        </p:txBody>
      </p:sp>
      <p:sp>
        <p:nvSpPr>
          <p:cNvPr id="12" name="Text Placeholder 12">
            <a:extLst>
              <a:ext uri="{FF2B5EF4-FFF2-40B4-BE49-F238E27FC236}">
                <a16:creationId xmlns:a16="http://schemas.microsoft.com/office/drawing/2014/main" id="{4923B32A-4314-9D31-12FC-B527CB669273}"/>
              </a:ext>
            </a:extLst>
          </p:cNvPr>
          <p:cNvSpPr>
            <a:spLocks noGrp="1"/>
          </p:cNvSpPr>
          <p:nvPr>
            <p:ph type="body" sz="quarter" idx="26"/>
          </p:nvPr>
        </p:nvSpPr>
        <p:spPr>
          <a:xfrm>
            <a:off x="3548118" y="3079273"/>
            <a:ext cx="2044792" cy="2940527"/>
          </a:xfrm>
        </p:spPr>
        <p:txBody>
          <a:bodyPr lIns="91440" tIns="0" rIns="91440" bIns="0">
            <a:noAutofit/>
          </a:bodyPr>
          <a:lstStyle>
            <a:lvl1pPr marL="84535" indent="-84535">
              <a:defRPr sz="900"/>
            </a:lvl1pPr>
            <a:lvl2pPr marL="196454" indent="-96441">
              <a:defRPr sz="825"/>
            </a:lvl2pPr>
            <a:lvl3pPr marL="275035" indent="-63104">
              <a:tabLst>
                <a:tab pos="250031" algn="l"/>
                <a:tab pos="610791" algn="l"/>
              </a:tabLst>
              <a:defRPr sz="750"/>
            </a:lvl3pPr>
            <a:lvl4pPr marL="358379" indent="-73819">
              <a:tabLst>
                <a:tab pos="359569" algn="l"/>
              </a:tabLst>
              <a:defRPr sz="675"/>
            </a:lvl4pPr>
            <a:lvl5pPr marL="429816" indent="-64294">
              <a:defRPr sz="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5">
            <a:extLst>
              <a:ext uri="{FF2B5EF4-FFF2-40B4-BE49-F238E27FC236}">
                <a16:creationId xmlns:a16="http://schemas.microsoft.com/office/drawing/2014/main" id="{1F5AF425-7C4B-D3B5-63F9-5A0B350510A3}"/>
              </a:ext>
            </a:extLst>
          </p:cNvPr>
          <p:cNvSpPr>
            <a:spLocks noGrp="1"/>
          </p:cNvSpPr>
          <p:nvPr>
            <p:ph type="pic" sz="quarter" idx="23"/>
          </p:nvPr>
        </p:nvSpPr>
        <p:spPr>
          <a:xfrm>
            <a:off x="6418257" y="1539241"/>
            <a:ext cx="525781" cy="701041"/>
          </a:xfrm>
        </p:spPr>
        <p:txBody>
          <a:bodyPr anchor="ctr">
            <a:normAutofit/>
          </a:bodyPr>
          <a:lstStyle>
            <a:lvl1pPr marL="0" indent="0" algn="ctr">
              <a:buNone/>
              <a:defRPr sz="675"/>
            </a:lvl1pPr>
          </a:lstStyle>
          <a:p>
            <a:r>
              <a:rPr lang="en-US" dirty="0"/>
              <a:t>Click icon to add picture</a:t>
            </a:r>
          </a:p>
        </p:txBody>
      </p:sp>
      <p:sp>
        <p:nvSpPr>
          <p:cNvPr id="20" name="Text Placeholder 13">
            <a:extLst>
              <a:ext uri="{FF2B5EF4-FFF2-40B4-BE49-F238E27FC236}">
                <a16:creationId xmlns:a16="http://schemas.microsoft.com/office/drawing/2014/main" id="{F8DB7EE7-35CD-5072-45AE-62B6767B7032}"/>
              </a:ext>
            </a:extLst>
          </p:cNvPr>
          <p:cNvSpPr>
            <a:spLocks noGrp="1"/>
          </p:cNvSpPr>
          <p:nvPr>
            <p:ph type="body" sz="quarter" idx="19"/>
          </p:nvPr>
        </p:nvSpPr>
        <p:spPr>
          <a:xfrm>
            <a:off x="5658752" y="2479842"/>
            <a:ext cx="2044792" cy="557998"/>
          </a:xfrm>
        </p:spPr>
        <p:txBody>
          <a:bodyPr lIns="91440" rIns="91440">
            <a:normAutofit/>
          </a:bodyPr>
          <a:lstStyle>
            <a:lvl1pPr marL="0" indent="0" algn="ctr">
              <a:buNone/>
              <a:defRPr sz="1050" b="1"/>
            </a:lvl1pPr>
            <a:lvl2pPr marL="126206" indent="0">
              <a:buNone/>
              <a:defRPr b="1"/>
            </a:lvl2pPr>
            <a:lvl3pPr marL="303609" indent="0">
              <a:buNone/>
              <a:defRPr b="1"/>
            </a:lvl3pPr>
            <a:lvl4pPr marL="417909" indent="0">
              <a:buNone/>
              <a:defRPr b="1"/>
            </a:lvl4pPr>
            <a:lvl5pPr marL="521494" indent="0">
              <a:buNone/>
              <a:defRPr b="1"/>
            </a:lvl5pPr>
          </a:lstStyle>
          <a:p>
            <a:pPr lvl="0"/>
            <a:r>
              <a:rPr lang="en-US"/>
              <a:t>Click to edit Master text styles</a:t>
            </a:r>
          </a:p>
        </p:txBody>
      </p:sp>
      <p:sp>
        <p:nvSpPr>
          <p:cNvPr id="13" name="Text Placeholder 12">
            <a:extLst>
              <a:ext uri="{FF2B5EF4-FFF2-40B4-BE49-F238E27FC236}">
                <a16:creationId xmlns:a16="http://schemas.microsoft.com/office/drawing/2014/main" id="{B1293A06-202B-5864-0628-42B784D3D42D}"/>
              </a:ext>
            </a:extLst>
          </p:cNvPr>
          <p:cNvSpPr>
            <a:spLocks noGrp="1"/>
          </p:cNvSpPr>
          <p:nvPr>
            <p:ph type="body" sz="quarter" idx="27"/>
          </p:nvPr>
        </p:nvSpPr>
        <p:spPr>
          <a:xfrm>
            <a:off x="5658752" y="3079273"/>
            <a:ext cx="2044792" cy="2940527"/>
          </a:xfrm>
        </p:spPr>
        <p:txBody>
          <a:bodyPr lIns="91440" tIns="0" rIns="91440" bIns="0">
            <a:noAutofit/>
          </a:bodyPr>
          <a:lstStyle>
            <a:lvl1pPr marL="84535" indent="-84535">
              <a:defRPr sz="900"/>
            </a:lvl1pPr>
            <a:lvl2pPr marL="196454" indent="-96441">
              <a:defRPr sz="825"/>
            </a:lvl2pPr>
            <a:lvl3pPr marL="275035" indent="-63104">
              <a:tabLst>
                <a:tab pos="250031" algn="l"/>
                <a:tab pos="610791" algn="l"/>
              </a:tabLst>
              <a:defRPr sz="750"/>
            </a:lvl3pPr>
            <a:lvl4pPr marL="358379" indent="-73819">
              <a:tabLst>
                <a:tab pos="359569" algn="l"/>
              </a:tabLst>
              <a:defRPr sz="675"/>
            </a:lvl4pPr>
            <a:lvl5pPr marL="429816" indent="-64294">
              <a:defRPr sz="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a:extLst>
              <a:ext uri="{FF2B5EF4-FFF2-40B4-BE49-F238E27FC236}">
                <a16:creationId xmlns:a16="http://schemas.microsoft.com/office/drawing/2014/main" id="{8913B79B-7BF3-DF0C-883F-6DDA7FA49085}"/>
              </a:ext>
              <a:ext uri="{C183D7F6-B498-43B3-948B-1728B52AA6E4}">
                <adec:decorative xmlns:adec="http://schemas.microsoft.com/office/drawing/2017/decorative" val="1"/>
              </a:ext>
            </a:extLst>
          </p:cNvPr>
          <p:cNvSpPr>
            <a:spLocks noGrp="1"/>
          </p:cNvSpPr>
          <p:nvPr>
            <p:ph type="body" sz="quarter" idx="28"/>
          </p:nvPr>
        </p:nvSpPr>
        <p:spPr>
          <a:xfrm>
            <a:off x="2147246" y="2382823"/>
            <a:ext cx="625266" cy="18288"/>
          </a:xfrm>
          <a:solidFill>
            <a:schemeClr val="accent1"/>
          </a:solidFill>
        </p:spPr>
        <p:txBody>
          <a:bodyPr>
            <a:normAutofit/>
          </a:bodyPr>
          <a:lstStyle>
            <a:lvl1pPr marL="0" indent="0">
              <a:buNone/>
              <a:defRPr sz="100">
                <a:noFill/>
              </a:defRPr>
            </a:lvl1pPr>
          </a:lstStyle>
          <a:p>
            <a:pPr lvl="0"/>
            <a:r>
              <a:rPr lang="en-US"/>
              <a:t>Click to edit Master text styles</a:t>
            </a:r>
          </a:p>
        </p:txBody>
      </p:sp>
      <p:sp>
        <p:nvSpPr>
          <p:cNvPr id="14" name="Text Placeholder 9">
            <a:extLst>
              <a:ext uri="{FF2B5EF4-FFF2-40B4-BE49-F238E27FC236}">
                <a16:creationId xmlns:a16="http://schemas.microsoft.com/office/drawing/2014/main" id="{5D7E1AE3-202D-6DB8-63D2-8C43FE4CA369}"/>
              </a:ext>
              <a:ext uri="{C183D7F6-B498-43B3-948B-1728B52AA6E4}">
                <adec:decorative xmlns:adec="http://schemas.microsoft.com/office/drawing/2017/decorative" val="1"/>
              </a:ext>
            </a:extLst>
          </p:cNvPr>
          <p:cNvSpPr>
            <a:spLocks noGrp="1"/>
          </p:cNvSpPr>
          <p:nvPr>
            <p:ph type="body" sz="quarter" idx="29"/>
          </p:nvPr>
        </p:nvSpPr>
        <p:spPr>
          <a:xfrm>
            <a:off x="4257880" y="2382823"/>
            <a:ext cx="625266" cy="18288"/>
          </a:xfrm>
          <a:solidFill>
            <a:schemeClr val="accent1"/>
          </a:solidFill>
        </p:spPr>
        <p:txBody>
          <a:bodyPr>
            <a:normAutofit/>
          </a:bodyPr>
          <a:lstStyle>
            <a:lvl1pPr marL="0" indent="0">
              <a:buNone/>
              <a:defRPr sz="100">
                <a:noFill/>
              </a:defRPr>
            </a:lvl1pPr>
          </a:lstStyle>
          <a:p>
            <a:pPr lvl="0"/>
            <a:r>
              <a:rPr lang="en-US"/>
              <a:t>Click to edit Master text styles</a:t>
            </a:r>
          </a:p>
        </p:txBody>
      </p:sp>
      <p:sp>
        <p:nvSpPr>
          <p:cNvPr id="15" name="Text Placeholder 9">
            <a:extLst>
              <a:ext uri="{FF2B5EF4-FFF2-40B4-BE49-F238E27FC236}">
                <a16:creationId xmlns:a16="http://schemas.microsoft.com/office/drawing/2014/main" id="{F4949D9C-572A-ACB6-333A-DE6835631910}"/>
              </a:ext>
              <a:ext uri="{C183D7F6-B498-43B3-948B-1728B52AA6E4}">
                <adec:decorative xmlns:adec="http://schemas.microsoft.com/office/drawing/2017/decorative" val="1"/>
              </a:ext>
            </a:extLst>
          </p:cNvPr>
          <p:cNvSpPr>
            <a:spLocks noGrp="1"/>
          </p:cNvSpPr>
          <p:nvPr>
            <p:ph type="body" sz="quarter" idx="30"/>
          </p:nvPr>
        </p:nvSpPr>
        <p:spPr>
          <a:xfrm>
            <a:off x="6368514" y="2382823"/>
            <a:ext cx="625266" cy="18288"/>
          </a:xfrm>
          <a:solidFill>
            <a:schemeClr val="accent1"/>
          </a:solidFill>
        </p:spPr>
        <p:txBody>
          <a:bodyPr>
            <a:normAutofit/>
          </a:bodyPr>
          <a:lstStyle>
            <a:lvl1pPr marL="0" indent="0">
              <a:buNone/>
              <a:defRPr sz="100">
                <a:noFill/>
              </a:defRPr>
            </a:lvl1pPr>
          </a:lstStyle>
          <a:p>
            <a:pPr lvl="0"/>
            <a:r>
              <a:rPr lang="en-US"/>
              <a:t>Click to edit Master text styles</a:t>
            </a:r>
          </a:p>
        </p:txBody>
      </p:sp>
      <p:sp>
        <p:nvSpPr>
          <p:cNvPr id="5" name="Slide Number Placeholder 4">
            <a:extLst>
              <a:ext uri="{FF2B5EF4-FFF2-40B4-BE49-F238E27FC236}">
                <a16:creationId xmlns:a16="http://schemas.microsoft.com/office/drawing/2014/main" id="{53203611-0C3C-04B1-DA6F-3E1F7D1C21D1}"/>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59307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23F31-F04E-915F-CD46-994A7CC08065}"/>
              </a:ext>
            </a:extLst>
          </p:cNvPr>
          <p:cNvSpPr>
            <a:spLocks noGrp="1"/>
          </p:cNvSpPr>
          <p:nvPr>
            <p:ph type="title"/>
          </p:nvPr>
        </p:nvSpPr>
        <p:spPr>
          <a:xfrm>
            <a:off x="257175" y="342901"/>
            <a:ext cx="8629650" cy="1046162"/>
          </a:xfrm>
        </p:spPr>
        <p:txBody>
          <a:bodyPr/>
          <a:lstStyle/>
          <a:p>
            <a:r>
              <a:rPr lang="en-US"/>
              <a:t>Click to edit Master title style</a:t>
            </a:r>
            <a:endParaRPr lang="en-US" dirty="0"/>
          </a:p>
        </p:txBody>
      </p:sp>
      <p:sp>
        <p:nvSpPr>
          <p:cNvPr id="7" name="Rectangle 6">
            <a:extLst>
              <a:ext uri="{FF2B5EF4-FFF2-40B4-BE49-F238E27FC236}">
                <a16:creationId xmlns:a16="http://schemas.microsoft.com/office/drawing/2014/main" id="{3DFF1A4C-3394-D129-FBE9-A10A5DB0DB21}"/>
              </a:ext>
            </a:extLst>
          </p:cNvPr>
          <p:cNvSpPr/>
          <p:nvPr/>
        </p:nvSpPr>
        <p:spPr>
          <a:xfrm>
            <a:off x="0" y="1388513"/>
            <a:ext cx="2768451" cy="45719"/>
          </a:xfrm>
          <a:prstGeom prst="rect">
            <a:avLst/>
          </a:prstGeom>
          <a:gradFill flip="none" rotWithShape="1">
            <a:gsLst>
              <a:gs pos="0">
                <a:schemeClr val="accent1"/>
              </a:gs>
              <a:gs pos="100000">
                <a:schemeClr val="accent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5">
            <a:extLst>
              <a:ext uri="{FF2B5EF4-FFF2-40B4-BE49-F238E27FC236}">
                <a16:creationId xmlns:a16="http://schemas.microsoft.com/office/drawing/2014/main" id="{293287D2-5B35-CF18-0ABA-83C702EC1AB1}"/>
              </a:ext>
            </a:extLst>
          </p:cNvPr>
          <p:cNvSpPr>
            <a:spLocks noGrp="1"/>
          </p:cNvSpPr>
          <p:nvPr>
            <p:ph type="pic" sz="quarter" idx="21"/>
          </p:nvPr>
        </p:nvSpPr>
        <p:spPr>
          <a:xfrm>
            <a:off x="1147650" y="1539241"/>
            <a:ext cx="525781" cy="701041"/>
          </a:xfrm>
        </p:spPr>
        <p:txBody>
          <a:bodyPr anchor="ctr">
            <a:normAutofit/>
          </a:bodyPr>
          <a:lstStyle>
            <a:lvl1pPr marL="0" indent="0" algn="ctr">
              <a:buNone/>
              <a:defRPr sz="675"/>
            </a:lvl1pPr>
          </a:lstStyle>
          <a:p>
            <a:r>
              <a:rPr lang="en-US" dirty="0"/>
              <a:t>Click icon to add picture</a:t>
            </a:r>
          </a:p>
        </p:txBody>
      </p:sp>
      <p:sp>
        <p:nvSpPr>
          <p:cNvPr id="3" name="Text Placeholder 9">
            <a:extLst>
              <a:ext uri="{FF2B5EF4-FFF2-40B4-BE49-F238E27FC236}">
                <a16:creationId xmlns:a16="http://schemas.microsoft.com/office/drawing/2014/main" id="{76E30897-5362-45CE-C3C7-096AFEFA6ED7}"/>
              </a:ext>
              <a:ext uri="{C183D7F6-B498-43B3-948B-1728B52AA6E4}">
                <adec:decorative xmlns:adec="http://schemas.microsoft.com/office/drawing/2017/decorative" val="1"/>
              </a:ext>
            </a:extLst>
          </p:cNvPr>
          <p:cNvSpPr>
            <a:spLocks noGrp="1"/>
          </p:cNvSpPr>
          <p:nvPr>
            <p:ph type="body" sz="quarter" idx="29"/>
          </p:nvPr>
        </p:nvSpPr>
        <p:spPr>
          <a:xfrm>
            <a:off x="1097908" y="2382823"/>
            <a:ext cx="625266" cy="18288"/>
          </a:xfrm>
          <a:solidFill>
            <a:schemeClr val="accent1"/>
          </a:solidFill>
        </p:spPr>
        <p:txBody>
          <a:bodyPr>
            <a:normAutofit/>
          </a:bodyPr>
          <a:lstStyle>
            <a:lvl1pPr marL="0" indent="0">
              <a:buNone/>
              <a:defRPr sz="100">
                <a:noFill/>
              </a:defRPr>
            </a:lvl1pPr>
          </a:lstStyle>
          <a:p>
            <a:pPr lvl="0"/>
            <a:r>
              <a:rPr lang="en-US"/>
              <a:t>Click to edit Master text styles</a:t>
            </a:r>
          </a:p>
        </p:txBody>
      </p:sp>
      <p:sp>
        <p:nvSpPr>
          <p:cNvPr id="18" name="Text Placeholder 13">
            <a:extLst>
              <a:ext uri="{FF2B5EF4-FFF2-40B4-BE49-F238E27FC236}">
                <a16:creationId xmlns:a16="http://schemas.microsoft.com/office/drawing/2014/main" id="{232A770C-DC8C-35A6-BC70-EC6E2392629B}"/>
              </a:ext>
            </a:extLst>
          </p:cNvPr>
          <p:cNvSpPr>
            <a:spLocks noGrp="1"/>
          </p:cNvSpPr>
          <p:nvPr>
            <p:ph type="body" sz="quarter" idx="17"/>
          </p:nvPr>
        </p:nvSpPr>
        <p:spPr>
          <a:xfrm>
            <a:off x="388145" y="2479842"/>
            <a:ext cx="2044792" cy="557998"/>
          </a:xfrm>
        </p:spPr>
        <p:txBody>
          <a:bodyPr lIns="91440" rIns="91440">
            <a:normAutofit/>
          </a:bodyPr>
          <a:lstStyle>
            <a:lvl1pPr marL="0" indent="0" algn="ctr">
              <a:buNone/>
              <a:defRPr sz="1050" b="1"/>
            </a:lvl1pPr>
            <a:lvl2pPr marL="126206" indent="0">
              <a:buNone/>
              <a:defRPr b="1"/>
            </a:lvl2pPr>
            <a:lvl3pPr marL="303609" indent="0">
              <a:buNone/>
              <a:defRPr b="1"/>
            </a:lvl3pPr>
            <a:lvl4pPr marL="417909" indent="0">
              <a:buNone/>
              <a:defRPr b="1"/>
            </a:lvl4pPr>
            <a:lvl5pPr marL="521494" indent="0">
              <a:buNone/>
              <a:defRPr b="1"/>
            </a:lvl5pPr>
          </a:lstStyle>
          <a:p>
            <a:pPr lvl="0"/>
            <a:r>
              <a:rPr lang="en-US"/>
              <a:t>Click to edit Master text styles</a:t>
            </a:r>
          </a:p>
        </p:txBody>
      </p:sp>
      <p:sp>
        <p:nvSpPr>
          <p:cNvPr id="11" name="Text Placeholder 12">
            <a:extLst>
              <a:ext uri="{FF2B5EF4-FFF2-40B4-BE49-F238E27FC236}">
                <a16:creationId xmlns:a16="http://schemas.microsoft.com/office/drawing/2014/main" id="{8F27BF3D-3DA6-1F12-D5E7-9947FF3C2944}"/>
              </a:ext>
            </a:extLst>
          </p:cNvPr>
          <p:cNvSpPr>
            <a:spLocks noGrp="1"/>
          </p:cNvSpPr>
          <p:nvPr>
            <p:ph type="body" sz="quarter" idx="25"/>
          </p:nvPr>
        </p:nvSpPr>
        <p:spPr>
          <a:xfrm>
            <a:off x="385975" y="3079273"/>
            <a:ext cx="2044792" cy="2940527"/>
          </a:xfrm>
        </p:spPr>
        <p:txBody>
          <a:bodyPr lIns="91440" tIns="0" rIns="91440" bIns="0">
            <a:noAutofit/>
          </a:bodyPr>
          <a:lstStyle>
            <a:lvl1pPr marL="84535" indent="-84535">
              <a:defRPr sz="900"/>
            </a:lvl1pPr>
            <a:lvl2pPr marL="196454" indent="-96441">
              <a:defRPr sz="825"/>
            </a:lvl2pPr>
            <a:lvl3pPr marL="275035" indent="-63104">
              <a:tabLst>
                <a:tab pos="250031" algn="l"/>
                <a:tab pos="610791" algn="l"/>
              </a:tabLst>
              <a:defRPr sz="750"/>
            </a:lvl3pPr>
            <a:lvl4pPr marL="358379" indent="-73819">
              <a:tabLst>
                <a:tab pos="359569" algn="l"/>
              </a:tabLst>
              <a:defRPr sz="675"/>
            </a:lvl4pPr>
            <a:lvl5pPr marL="429816" indent="-64294">
              <a:defRPr sz="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5">
            <a:extLst>
              <a:ext uri="{FF2B5EF4-FFF2-40B4-BE49-F238E27FC236}">
                <a16:creationId xmlns:a16="http://schemas.microsoft.com/office/drawing/2014/main" id="{2B0077FA-D35A-6B0C-BAD4-8DC547490827}"/>
              </a:ext>
            </a:extLst>
          </p:cNvPr>
          <p:cNvSpPr>
            <a:spLocks noGrp="1"/>
          </p:cNvSpPr>
          <p:nvPr>
            <p:ph type="pic" sz="quarter" idx="22"/>
          </p:nvPr>
        </p:nvSpPr>
        <p:spPr>
          <a:xfrm>
            <a:off x="3258285" y="1539241"/>
            <a:ext cx="525781" cy="701041"/>
          </a:xfrm>
        </p:spPr>
        <p:txBody>
          <a:bodyPr anchor="ctr">
            <a:normAutofit/>
          </a:bodyPr>
          <a:lstStyle>
            <a:lvl1pPr marL="0" indent="0" algn="ctr">
              <a:buNone/>
              <a:defRPr sz="675"/>
            </a:lvl1pPr>
          </a:lstStyle>
          <a:p>
            <a:r>
              <a:rPr lang="en-US" dirty="0"/>
              <a:t>Click icon to add picture</a:t>
            </a:r>
          </a:p>
        </p:txBody>
      </p:sp>
      <p:sp>
        <p:nvSpPr>
          <p:cNvPr id="14" name="Text Placeholder 9">
            <a:extLst>
              <a:ext uri="{FF2B5EF4-FFF2-40B4-BE49-F238E27FC236}">
                <a16:creationId xmlns:a16="http://schemas.microsoft.com/office/drawing/2014/main" id="{A86E94DA-053E-C85E-289D-1BCBDBECDACC}"/>
              </a:ext>
              <a:ext uri="{C183D7F6-B498-43B3-948B-1728B52AA6E4}">
                <adec:decorative xmlns:adec="http://schemas.microsoft.com/office/drawing/2017/decorative" val="1"/>
              </a:ext>
            </a:extLst>
          </p:cNvPr>
          <p:cNvSpPr>
            <a:spLocks noGrp="1"/>
          </p:cNvSpPr>
          <p:nvPr>
            <p:ph type="body" sz="quarter" idx="30"/>
          </p:nvPr>
        </p:nvSpPr>
        <p:spPr>
          <a:xfrm>
            <a:off x="3208541" y="2382823"/>
            <a:ext cx="625266" cy="18288"/>
          </a:xfrm>
          <a:solidFill>
            <a:schemeClr val="accent1"/>
          </a:solidFill>
        </p:spPr>
        <p:txBody>
          <a:bodyPr>
            <a:normAutofit/>
          </a:bodyPr>
          <a:lstStyle>
            <a:lvl1pPr marL="0" indent="0">
              <a:buNone/>
              <a:defRPr sz="100">
                <a:noFill/>
              </a:defRPr>
            </a:lvl1pPr>
          </a:lstStyle>
          <a:p>
            <a:pPr lvl="0"/>
            <a:r>
              <a:rPr lang="en-US"/>
              <a:t>Click to edit Master text styles</a:t>
            </a:r>
          </a:p>
        </p:txBody>
      </p:sp>
      <p:sp>
        <p:nvSpPr>
          <p:cNvPr id="19" name="Text Placeholder 13">
            <a:extLst>
              <a:ext uri="{FF2B5EF4-FFF2-40B4-BE49-F238E27FC236}">
                <a16:creationId xmlns:a16="http://schemas.microsoft.com/office/drawing/2014/main" id="{62795969-8C11-C49B-F03A-995B1E5B4E9F}"/>
              </a:ext>
            </a:extLst>
          </p:cNvPr>
          <p:cNvSpPr>
            <a:spLocks noGrp="1"/>
          </p:cNvSpPr>
          <p:nvPr>
            <p:ph type="body" sz="quarter" idx="18"/>
          </p:nvPr>
        </p:nvSpPr>
        <p:spPr>
          <a:xfrm>
            <a:off x="2498779" y="2479842"/>
            <a:ext cx="2044792" cy="557998"/>
          </a:xfrm>
        </p:spPr>
        <p:txBody>
          <a:bodyPr lIns="91440" rIns="91440">
            <a:normAutofit/>
          </a:bodyPr>
          <a:lstStyle>
            <a:lvl1pPr marL="0" indent="0" algn="ctr">
              <a:buNone/>
              <a:defRPr sz="1050" b="1"/>
            </a:lvl1pPr>
            <a:lvl2pPr marL="126206" indent="0">
              <a:buNone/>
              <a:defRPr b="1"/>
            </a:lvl2pPr>
            <a:lvl3pPr marL="303609" indent="0">
              <a:buNone/>
              <a:defRPr b="1"/>
            </a:lvl3pPr>
            <a:lvl4pPr marL="417909" indent="0">
              <a:buNone/>
              <a:defRPr b="1"/>
            </a:lvl4pPr>
            <a:lvl5pPr marL="521494" indent="0">
              <a:buNone/>
              <a:defRPr b="1"/>
            </a:lvl5pPr>
          </a:lstStyle>
          <a:p>
            <a:pPr lvl="0"/>
            <a:r>
              <a:rPr lang="en-US"/>
              <a:t>Click to edit Master text styles</a:t>
            </a:r>
          </a:p>
        </p:txBody>
      </p:sp>
      <p:sp>
        <p:nvSpPr>
          <p:cNvPr id="12" name="Text Placeholder 12">
            <a:extLst>
              <a:ext uri="{FF2B5EF4-FFF2-40B4-BE49-F238E27FC236}">
                <a16:creationId xmlns:a16="http://schemas.microsoft.com/office/drawing/2014/main" id="{4923B32A-4314-9D31-12FC-B527CB669273}"/>
              </a:ext>
            </a:extLst>
          </p:cNvPr>
          <p:cNvSpPr>
            <a:spLocks noGrp="1"/>
          </p:cNvSpPr>
          <p:nvPr>
            <p:ph type="body" sz="quarter" idx="26"/>
          </p:nvPr>
        </p:nvSpPr>
        <p:spPr>
          <a:xfrm>
            <a:off x="2498779" y="3079273"/>
            <a:ext cx="2044792" cy="2940527"/>
          </a:xfrm>
        </p:spPr>
        <p:txBody>
          <a:bodyPr lIns="91440" tIns="0" rIns="91440" bIns="0">
            <a:noAutofit/>
          </a:bodyPr>
          <a:lstStyle>
            <a:lvl1pPr marL="84535" indent="-84535">
              <a:defRPr sz="900"/>
            </a:lvl1pPr>
            <a:lvl2pPr marL="196454" indent="-96441">
              <a:defRPr sz="825"/>
            </a:lvl2pPr>
            <a:lvl3pPr marL="275035" indent="-63104">
              <a:tabLst>
                <a:tab pos="250031" algn="l"/>
                <a:tab pos="610791" algn="l"/>
              </a:tabLst>
              <a:defRPr sz="750"/>
            </a:lvl3pPr>
            <a:lvl4pPr marL="358379" indent="-73819">
              <a:tabLst>
                <a:tab pos="359569" algn="l"/>
              </a:tabLst>
              <a:defRPr sz="675"/>
            </a:lvl4pPr>
            <a:lvl5pPr marL="429816" indent="-64294">
              <a:defRPr sz="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5">
            <a:extLst>
              <a:ext uri="{FF2B5EF4-FFF2-40B4-BE49-F238E27FC236}">
                <a16:creationId xmlns:a16="http://schemas.microsoft.com/office/drawing/2014/main" id="{1F5AF425-7C4B-D3B5-63F9-5A0B350510A3}"/>
              </a:ext>
            </a:extLst>
          </p:cNvPr>
          <p:cNvSpPr>
            <a:spLocks noGrp="1"/>
          </p:cNvSpPr>
          <p:nvPr>
            <p:ph type="pic" sz="quarter" idx="23"/>
          </p:nvPr>
        </p:nvSpPr>
        <p:spPr>
          <a:xfrm>
            <a:off x="5368919" y="1539241"/>
            <a:ext cx="525781" cy="701041"/>
          </a:xfrm>
        </p:spPr>
        <p:txBody>
          <a:bodyPr anchor="ctr">
            <a:normAutofit/>
          </a:bodyPr>
          <a:lstStyle>
            <a:lvl1pPr marL="0" indent="0" algn="ctr">
              <a:buNone/>
              <a:defRPr sz="675"/>
            </a:lvl1pPr>
          </a:lstStyle>
          <a:p>
            <a:r>
              <a:rPr lang="en-US" dirty="0"/>
              <a:t>Click icon to add picture</a:t>
            </a:r>
          </a:p>
        </p:txBody>
      </p:sp>
      <p:sp>
        <p:nvSpPr>
          <p:cNvPr id="15" name="Text Placeholder 9">
            <a:extLst>
              <a:ext uri="{FF2B5EF4-FFF2-40B4-BE49-F238E27FC236}">
                <a16:creationId xmlns:a16="http://schemas.microsoft.com/office/drawing/2014/main" id="{A5BC1C19-0AB6-5740-4371-55A166F5C48E}"/>
              </a:ext>
              <a:ext uri="{C183D7F6-B498-43B3-948B-1728B52AA6E4}">
                <adec:decorative xmlns:adec="http://schemas.microsoft.com/office/drawing/2017/decorative" val="1"/>
              </a:ext>
            </a:extLst>
          </p:cNvPr>
          <p:cNvSpPr>
            <a:spLocks noGrp="1"/>
          </p:cNvSpPr>
          <p:nvPr>
            <p:ph type="body" sz="quarter" idx="31"/>
          </p:nvPr>
        </p:nvSpPr>
        <p:spPr>
          <a:xfrm>
            <a:off x="5319175" y="2382823"/>
            <a:ext cx="625266" cy="18288"/>
          </a:xfrm>
          <a:solidFill>
            <a:schemeClr val="accent1"/>
          </a:solidFill>
        </p:spPr>
        <p:txBody>
          <a:bodyPr>
            <a:normAutofit/>
          </a:bodyPr>
          <a:lstStyle>
            <a:lvl1pPr marL="0" indent="0">
              <a:buNone/>
              <a:defRPr sz="100">
                <a:noFill/>
              </a:defRPr>
            </a:lvl1pPr>
          </a:lstStyle>
          <a:p>
            <a:pPr lvl="0"/>
            <a:r>
              <a:rPr lang="en-US"/>
              <a:t>Click to edit Master text styles</a:t>
            </a:r>
          </a:p>
        </p:txBody>
      </p:sp>
      <p:sp>
        <p:nvSpPr>
          <p:cNvPr id="20" name="Text Placeholder 13">
            <a:extLst>
              <a:ext uri="{FF2B5EF4-FFF2-40B4-BE49-F238E27FC236}">
                <a16:creationId xmlns:a16="http://schemas.microsoft.com/office/drawing/2014/main" id="{F8DB7EE7-35CD-5072-45AE-62B6767B7032}"/>
              </a:ext>
            </a:extLst>
          </p:cNvPr>
          <p:cNvSpPr>
            <a:spLocks noGrp="1"/>
          </p:cNvSpPr>
          <p:nvPr>
            <p:ph type="body" sz="quarter" idx="19"/>
          </p:nvPr>
        </p:nvSpPr>
        <p:spPr>
          <a:xfrm>
            <a:off x="4609413" y="2479842"/>
            <a:ext cx="2044792" cy="557998"/>
          </a:xfrm>
        </p:spPr>
        <p:txBody>
          <a:bodyPr lIns="91440" rIns="91440">
            <a:normAutofit/>
          </a:bodyPr>
          <a:lstStyle>
            <a:lvl1pPr marL="0" indent="0" algn="ctr">
              <a:buNone/>
              <a:defRPr sz="1050" b="1"/>
            </a:lvl1pPr>
            <a:lvl2pPr marL="126206" indent="0">
              <a:buNone/>
              <a:defRPr b="1"/>
            </a:lvl2pPr>
            <a:lvl3pPr marL="303609" indent="0">
              <a:buNone/>
              <a:defRPr b="1"/>
            </a:lvl3pPr>
            <a:lvl4pPr marL="417909" indent="0">
              <a:buNone/>
              <a:defRPr b="1"/>
            </a:lvl4pPr>
            <a:lvl5pPr marL="521494" indent="0">
              <a:buNone/>
              <a:defRPr b="1"/>
            </a:lvl5pPr>
          </a:lstStyle>
          <a:p>
            <a:pPr lvl="0"/>
            <a:r>
              <a:rPr lang="en-US"/>
              <a:t>Click to edit Master text styles</a:t>
            </a:r>
          </a:p>
        </p:txBody>
      </p:sp>
      <p:sp>
        <p:nvSpPr>
          <p:cNvPr id="13" name="Text Placeholder 12">
            <a:extLst>
              <a:ext uri="{FF2B5EF4-FFF2-40B4-BE49-F238E27FC236}">
                <a16:creationId xmlns:a16="http://schemas.microsoft.com/office/drawing/2014/main" id="{B1293A06-202B-5864-0628-42B784D3D42D}"/>
              </a:ext>
            </a:extLst>
          </p:cNvPr>
          <p:cNvSpPr>
            <a:spLocks noGrp="1"/>
          </p:cNvSpPr>
          <p:nvPr>
            <p:ph type="body" sz="quarter" idx="27"/>
          </p:nvPr>
        </p:nvSpPr>
        <p:spPr>
          <a:xfrm>
            <a:off x="4609413" y="3079273"/>
            <a:ext cx="2044792" cy="2940527"/>
          </a:xfrm>
        </p:spPr>
        <p:txBody>
          <a:bodyPr lIns="91440" tIns="0" rIns="91440" bIns="0">
            <a:noAutofit/>
          </a:bodyPr>
          <a:lstStyle>
            <a:lvl1pPr marL="84535" indent="-84535">
              <a:defRPr sz="900"/>
            </a:lvl1pPr>
            <a:lvl2pPr marL="196454" indent="-96441">
              <a:defRPr sz="825"/>
            </a:lvl2pPr>
            <a:lvl3pPr marL="275035" indent="-63104">
              <a:tabLst>
                <a:tab pos="250031" algn="l"/>
                <a:tab pos="610791" algn="l"/>
              </a:tabLst>
              <a:defRPr sz="750"/>
            </a:lvl3pPr>
            <a:lvl4pPr marL="358379" indent="-73819">
              <a:tabLst>
                <a:tab pos="359569" algn="l"/>
              </a:tabLst>
              <a:defRPr sz="675"/>
            </a:lvl4pPr>
            <a:lvl5pPr marL="429816" indent="-64294">
              <a:defRPr sz="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5">
            <a:extLst>
              <a:ext uri="{FF2B5EF4-FFF2-40B4-BE49-F238E27FC236}">
                <a16:creationId xmlns:a16="http://schemas.microsoft.com/office/drawing/2014/main" id="{41D0F879-6E0C-9B0B-DE93-7D3C2984F522}"/>
              </a:ext>
            </a:extLst>
          </p:cNvPr>
          <p:cNvSpPr>
            <a:spLocks noGrp="1"/>
          </p:cNvSpPr>
          <p:nvPr>
            <p:ph type="pic" sz="quarter" idx="24"/>
          </p:nvPr>
        </p:nvSpPr>
        <p:spPr>
          <a:xfrm>
            <a:off x="7479552" y="1539241"/>
            <a:ext cx="525781" cy="701041"/>
          </a:xfrm>
        </p:spPr>
        <p:txBody>
          <a:bodyPr anchor="ctr">
            <a:normAutofit/>
          </a:bodyPr>
          <a:lstStyle>
            <a:lvl1pPr marL="0" indent="0" algn="ctr">
              <a:buNone/>
              <a:defRPr sz="675"/>
            </a:lvl1pPr>
          </a:lstStyle>
          <a:p>
            <a:r>
              <a:rPr lang="en-US" dirty="0"/>
              <a:t>Click icon to add picture</a:t>
            </a:r>
          </a:p>
        </p:txBody>
      </p:sp>
      <p:sp>
        <p:nvSpPr>
          <p:cNvPr id="16" name="Text Placeholder 9">
            <a:extLst>
              <a:ext uri="{FF2B5EF4-FFF2-40B4-BE49-F238E27FC236}">
                <a16:creationId xmlns:a16="http://schemas.microsoft.com/office/drawing/2014/main" id="{8E8EC6C3-8441-688E-5081-3A716C5DC191}"/>
              </a:ext>
              <a:ext uri="{C183D7F6-B498-43B3-948B-1728B52AA6E4}">
                <adec:decorative xmlns:adec="http://schemas.microsoft.com/office/drawing/2017/decorative" val="1"/>
              </a:ext>
            </a:extLst>
          </p:cNvPr>
          <p:cNvSpPr>
            <a:spLocks noGrp="1"/>
          </p:cNvSpPr>
          <p:nvPr>
            <p:ph type="body" sz="quarter" idx="32"/>
          </p:nvPr>
        </p:nvSpPr>
        <p:spPr>
          <a:xfrm>
            <a:off x="7429809" y="2382823"/>
            <a:ext cx="625266" cy="18288"/>
          </a:xfrm>
          <a:solidFill>
            <a:schemeClr val="accent1"/>
          </a:solidFill>
        </p:spPr>
        <p:txBody>
          <a:bodyPr>
            <a:normAutofit/>
          </a:bodyPr>
          <a:lstStyle>
            <a:lvl1pPr marL="0" indent="0">
              <a:buNone/>
              <a:defRPr sz="100">
                <a:noFill/>
              </a:defRPr>
            </a:lvl1pPr>
          </a:lstStyle>
          <a:p>
            <a:pPr lvl="0"/>
            <a:r>
              <a:rPr lang="en-US"/>
              <a:t>Click to edit Master text styles</a:t>
            </a:r>
          </a:p>
        </p:txBody>
      </p:sp>
      <p:sp>
        <p:nvSpPr>
          <p:cNvPr id="21" name="Text Placeholder 13">
            <a:extLst>
              <a:ext uri="{FF2B5EF4-FFF2-40B4-BE49-F238E27FC236}">
                <a16:creationId xmlns:a16="http://schemas.microsoft.com/office/drawing/2014/main" id="{5700AEEE-C8BF-1E30-F920-F810AD268F9A}"/>
              </a:ext>
            </a:extLst>
          </p:cNvPr>
          <p:cNvSpPr>
            <a:spLocks noGrp="1"/>
          </p:cNvSpPr>
          <p:nvPr>
            <p:ph type="body" sz="quarter" idx="20"/>
          </p:nvPr>
        </p:nvSpPr>
        <p:spPr>
          <a:xfrm>
            <a:off x="6720047" y="2479842"/>
            <a:ext cx="2044792" cy="557998"/>
          </a:xfrm>
        </p:spPr>
        <p:txBody>
          <a:bodyPr lIns="91440" rIns="91440">
            <a:normAutofit/>
          </a:bodyPr>
          <a:lstStyle>
            <a:lvl1pPr marL="0" indent="0" algn="ctr">
              <a:buNone/>
              <a:defRPr sz="1050" b="1"/>
            </a:lvl1pPr>
            <a:lvl2pPr marL="126206" indent="0">
              <a:buNone/>
              <a:defRPr b="1"/>
            </a:lvl2pPr>
            <a:lvl3pPr marL="303609" indent="0">
              <a:buNone/>
              <a:defRPr b="1"/>
            </a:lvl3pPr>
            <a:lvl4pPr marL="417909" indent="0">
              <a:buNone/>
              <a:defRPr b="1"/>
            </a:lvl4pPr>
            <a:lvl5pPr marL="521494" indent="0">
              <a:buNone/>
              <a:defRPr b="1"/>
            </a:lvl5pPr>
          </a:lstStyle>
          <a:p>
            <a:pPr lvl="0"/>
            <a:r>
              <a:rPr lang="en-US"/>
              <a:t>Click to edit Master text styles</a:t>
            </a:r>
          </a:p>
        </p:txBody>
      </p:sp>
      <p:sp>
        <p:nvSpPr>
          <p:cNvPr id="22" name="Text Placeholder 12">
            <a:extLst>
              <a:ext uri="{FF2B5EF4-FFF2-40B4-BE49-F238E27FC236}">
                <a16:creationId xmlns:a16="http://schemas.microsoft.com/office/drawing/2014/main" id="{0D2E5D6F-3F3A-0069-5FE5-61D988881646}"/>
              </a:ext>
            </a:extLst>
          </p:cNvPr>
          <p:cNvSpPr>
            <a:spLocks noGrp="1"/>
          </p:cNvSpPr>
          <p:nvPr>
            <p:ph type="body" sz="quarter" idx="28"/>
          </p:nvPr>
        </p:nvSpPr>
        <p:spPr>
          <a:xfrm>
            <a:off x="6720047" y="3079273"/>
            <a:ext cx="2044792" cy="2940527"/>
          </a:xfrm>
        </p:spPr>
        <p:txBody>
          <a:bodyPr lIns="91440" tIns="0" rIns="91440" bIns="0">
            <a:noAutofit/>
          </a:bodyPr>
          <a:lstStyle>
            <a:lvl1pPr marL="84535" indent="-84535">
              <a:defRPr sz="900"/>
            </a:lvl1pPr>
            <a:lvl2pPr marL="196454" indent="-96441">
              <a:defRPr sz="825"/>
            </a:lvl2pPr>
            <a:lvl3pPr marL="275035" indent="-63104">
              <a:tabLst>
                <a:tab pos="250031" algn="l"/>
                <a:tab pos="610791" algn="l"/>
              </a:tabLst>
              <a:defRPr sz="750"/>
            </a:lvl3pPr>
            <a:lvl4pPr marL="358379" indent="-73819">
              <a:tabLst>
                <a:tab pos="359569" algn="l"/>
              </a:tabLst>
              <a:defRPr sz="675"/>
            </a:lvl4pPr>
            <a:lvl5pPr marL="429816" indent="-64294">
              <a:defRPr sz="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53203611-0C3C-04B1-DA6F-3E1F7D1C21D1}"/>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44072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act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41CBB-96A7-A74B-F10C-7AA9C3FD80CA}"/>
              </a:ext>
            </a:extLst>
          </p:cNvPr>
          <p:cNvSpPr>
            <a:spLocks noGrp="1"/>
          </p:cNvSpPr>
          <p:nvPr>
            <p:ph type="title"/>
          </p:nvPr>
        </p:nvSpPr>
        <p:spPr>
          <a:xfrm>
            <a:off x="257175" y="342901"/>
            <a:ext cx="8629650" cy="1046162"/>
          </a:xfrm>
        </p:spPr>
        <p:txBody>
          <a:bodyPr/>
          <a:lstStyle/>
          <a:p>
            <a:r>
              <a:rPr lang="en-US"/>
              <a:t>Click to edit Master title style</a:t>
            </a:r>
            <a:endParaRPr lang="en-US" dirty="0"/>
          </a:p>
        </p:txBody>
      </p:sp>
      <p:sp>
        <p:nvSpPr>
          <p:cNvPr id="8" name="Rectangle 7">
            <a:extLst>
              <a:ext uri="{FF2B5EF4-FFF2-40B4-BE49-F238E27FC236}">
                <a16:creationId xmlns:a16="http://schemas.microsoft.com/office/drawing/2014/main" id="{D09F827D-7BFB-3C89-0200-F55A89F3EF8C}"/>
              </a:ext>
              <a:ext uri="{C183D7F6-B498-43B3-948B-1728B52AA6E4}">
                <adec:decorative xmlns:adec="http://schemas.microsoft.com/office/drawing/2017/decorative" val="1"/>
              </a:ext>
            </a:extLst>
          </p:cNvPr>
          <p:cNvSpPr/>
          <p:nvPr/>
        </p:nvSpPr>
        <p:spPr>
          <a:xfrm>
            <a:off x="0" y="1388513"/>
            <a:ext cx="2768451" cy="45719"/>
          </a:xfrm>
          <a:prstGeom prst="rect">
            <a:avLst/>
          </a:prstGeom>
          <a:gradFill flip="none" rotWithShape="1">
            <a:gsLst>
              <a:gs pos="0">
                <a:schemeClr val="accent1"/>
              </a:gs>
              <a:gs pos="100000">
                <a:schemeClr val="accent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6">
            <a:extLst>
              <a:ext uri="{FF2B5EF4-FFF2-40B4-BE49-F238E27FC236}">
                <a16:creationId xmlns:a16="http://schemas.microsoft.com/office/drawing/2014/main" id="{E7593AF3-D3D3-61E5-3ED9-542C5A601918}"/>
              </a:ext>
            </a:extLst>
          </p:cNvPr>
          <p:cNvSpPr>
            <a:spLocks noGrp="1"/>
          </p:cNvSpPr>
          <p:nvPr>
            <p:ph type="pic" sz="quarter" idx="13"/>
          </p:nvPr>
        </p:nvSpPr>
        <p:spPr>
          <a:xfrm>
            <a:off x="383715" y="1576258"/>
            <a:ext cx="960120" cy="1280160"/>
          </a:xfrm>
          <a:solidFill>
            <a:schemeClr val="bg2"/>
          </a:solidFill>
        </p:spPr>
        <p:txBody>
          <a:bodyPr anchor="ctr"/>
          <a:lstStyle>
            <a:lvl1pPr marL="0" indent="0" algn="ctr">
              <a:buNone/>
              <a:defRPr/>
            </a:lvl1pPr>
          </a:lstStyle>
          <a:p>
            <a:r>
              <a:rPr lang="en-US" dirty="0"/>
              <a:t>Click icon to add picture</a:t>
            </a:r>
          </a:p>
        </p:txBody>
      </p:sp>
      <p:sp>
        <p:nvSpPr>
          <p:cNvPr id="11" name="Text Placeholder 10">
            <a:extLst>
              <a:ext uri="{FF2B5EF4-FFF2-40B4-BE49-F238E27FC236}">
                <a16:creationId xmlns:a16="http://schemas.microsoft.com/office/drawing/2014/main" id="{7B606B7C-2834-8546-253C-D8A3AD434B74}"/>
              </a:ext>
            </a:extLst>
          </p:cNvPr>
          <p:cNvSpPr>
            <a:spLocks noGrp="1"/>
          </p:cNvSpPr>
          <p:nvPr>
            <p:ph type="body" sz="quarter" idx="14"/>
          </p:nvPr>
        </p:nvSpPr>
        <p:spPr>
          <a:xfrm>
            <a:off x="329539" y="2880850"/>
            <a:ext cx="1762151" cy="244133"/>
          </a:xfrm>
        </p:spPr>
        <p:txBody>
          <a:bodyPr lIns="0" tIns="0" rIns="0" bIns="0" anchor="ctr">
            <a:noAutofit/>
          </a:bodyPr>
          <a:lstStyle>
            <a:lvl1pPr marL="0" indent="0">
              <a:lnSpc>
                <a:spcPct val="90000"/>
              </a:lnSpc>
              <a:buNone/>
              <a:defRPr sz="1050" b="1">
                <a:solidFill>
                  <a:schemeClr val="tx1"/>
                </a:solidFill>
                <a:latin typeface="+mj-lt"/>
              </a:defRPr>
            </a:lvl1pPr>
            <a:lvl2pPr marL="171450" indent="0">
              <a:buNone/>
              <a:defRPr/>
            </a:lvl2pPr>
            <a:lvl3pPr marL="371475" indent="0">
              <a:buNone/>
              <a:defRPr/>
            </a:lvl3pPr>
            <a:lvl4pPr marL="501254" indent="0">
              <a:buNone/>
              <a:defRPr/>
            </a:lvl4pPr>
            <a:lvl5pPr marL="641747" indent="0">
              <a:buNone/>
              <a:defRPr/>
            </a:lvl5pPr>
          </a:lstStyle>
          <a:p>
            <a:pPr lvl="0"/>
            <a:r>
              <a:rPr lang="en-US"/>
              <a:t>Click to edit Master text styles</a:t>
            </a:r>
          </a:p>
        </p:txBody>
      </p:sp>
      <p:sp>
        <p:nvSpPr>
          <p:cNvPr id="147" name="Text Placeholder 13">
            <a:extLst>
              <a:ext uri="{FF2B5EF4-FFF2-40B4-BE49-F238E27FC236}">
                <a16:creationId xmlns:a16="http://schemas.microsoft.com/office/drawing/2014/main" id="{49BF214D-94AD-9D0A-692E-1F923CBF2F4B}"/>
              </a:ext>
            </a:extLst>
          </p:cNvPr>
          <p:cNvSpPr>
            <a:spLocks noGrp="1"/>
          </p:cNvSpPr>
          <p:nvPr>
            <p:ph type="body" sz="quarter" idx="59" hasCustomPrompt="1"/>
          </p:nvPr>
        </p:nvSpPr>
        <p:spPr>
          <a:xfrm>
            <a:off x="329803" y="3159259"/>
            <a:ext cx="1762151" cy="162086"/>
          </a:xfrm>
        </p:spPr>
        <p:txBody>
          <a:bodyPr lIns="0" tIns="0" rIns="0" bIns="0" anchor="ctr">
            <a:noAutofit/>
          </a:bodyPr>
          <a:lstStyle>
            <a:lvl1pPr marL="0" indent="0">
              <a:lnSpc>
                <a:spcPct val="100000"/>
              </a:lnSpc>
              <a:spcBef>
                <a:spcPts val="0"/>
              </a:spcBef>
              <a:buNone/>
              <a:defRPr sz="675" b="1"/>
            </a:lvl1pPr>
          </a:lstStyle>
          <a:p>
            <a:pPr lvl="0"/>
            <a:r>
              <a:rPr lang="en-US" dirty="0"/>
              <a:t>Position | Practice Area</a:t>
            </a:r>
          </a:p>
        </p:txBody>
      </p:sp>
      <p:sp>
        <p:nvSpPr>
          <p:cNvPr id="148" name="Text Placeholder 13">
            <a:extLst>
              <a:ext uri="{FF2B5EF4-FFF2-40B4-BE49-F238E27FC236}">
                <a16:creationId xmlns:a16="http://schemas.microsoft.com/office/drawing/2014/main" id="{18C4B567-68D5-0364-CE82-C09E4E7AE6E2}"/>
              </a:ext>
            </a:extLst>
          </p:cNvPr>
          <p:cNvSpPr>
            <a:spLocks noGrp="1"/>
          </p:cNvSpPr>
          <p:nvPr>
            <p:ph type="body" sz="quarter" idx="60" hasCustomPrompt="1"/>
          </p:nvPr>
        </p:nvSpPr>
        <p:spPr>
          <a:xfrm>
            <a:off x="329803" y="3314106"/>
            <a:ext cx="1762151" cy="316676"/>
          </a:xfrm>
        </p:spPr>
        <p:txBody>
          <a:bodyPr lIns="0" tIns="0" rIns="0" bIns="0" anchor="t">
            <a:noAutofit/>
          </a:bodyPr>
          <a:lstStyle>
            <a:lvl1pPr marL="0" indent="0">
              <a:lnSpc>
                <a:spcPct val="100000"/>
              </a:lnSpc>
              <a:spcBef>
                <a:spcPts val="0"/>
              </a:spcBef>
              <a:buNone/>
              <a:defRPr sz="675"/>
            </a:lvl1pPr>
          </a:lstStyle>
          <a:p>
            <a:pPr lvl="0"/>
            <a:r>
              <a:rPr lang="en-US" dirty="0"/>
              <a:t>Phone Number</a:t>
            </a:r>
            <a:br>
              <a:rPr lang="en-US" dirty="0"/>
            </a:br>
            <a:r>
              <a:rPr lang="en-US" dirty="0"/>
              <a:t>email</a:t>
            </a:r>
          </a:p>
        </p:txBody>
      </p:sp>
      <p:sp>
        <p:nvSpPr>
          <p:cNvPr id="4" name="Text Placeholder 13">
            <a:extLst>
              <a:ext uri="{FF2B5EF4-FFF2-40B4-BE49-F238E27FC236}">
                <a16:creationId xmlns:a16="http://schemas.microsoft.com/office/drawing/2014/main" id="{8F8E96B2-8552-CCF5-3F36-7E81E79D990B}"/>
              </a:ext>
            </a:extLst>
          </p:cNvPr>
          <p:cNvSpPr>
            <a:spLocks noGrp="1"/>
          </p:cNvSpPr>
          <p:nvPr>
            <p:ph type="body" sz="quarter" idx="62" hasCustomPrompt="1"/>
          </p:nvPr>
        </p:nvSpPr>
        <p:spPr>
          <a:xfrm>
            <a:off x="329803" y="3630783"/>
            <a:ext cx="1762151" cy="186569"/>
          </a:xfrm>
        </p:spPr>
        <p:txBody>
          <a:bodyPr lIns="0" tIns="0" rIns="0" bIns="0" anchor="t">
            <a:noAutofit/>
          </a:bodyPr>
          <a:lstStyle>
            <a:lvl1pPr marL="0" indent="0">
              <a:lnSpc>
                <a:spcPct val="100000"/>
              </a:lnSpc>
              <a:spcBef>
                <a:spcPts val="0"/>
              </a:spcBef>
              <a:buNone/>
              <a:defRPr sz="675" i="1"/>
            </a:lvl1pPr>
          </a:lstStyle>
          <a:p>
            <a:pPr lvl="0"/>
            <a:r>
              <a:rPr lang="en-US" dirty="0"/>
              <a:t>City, State</a:t>
            </a:r>
          </a:p>
        </p:txBody>
      </p:sp>
      <p:sp>
        <p:nvSpPr>
          <p:cNvPr id="3" name="Text Placeholder 9">
            <a:extLst>
              <a:ext uri="{FF2B5EF4-FFF2-40B4-BE49-F238E27FC236}">
                <a16:creationId xmlns:a16="http://schemas.microsoft.com/office/drawing/2014/main" id="{21AEB1A9-8C50-5FC4-6490-11389E43AE69}"/>
              </a:ext>
              <a:ext uri="{C183D7F6-B498-43B3-948B-1728B52AA6E4}">
                <adec:decorative xmlns:adec="http://schemas.microsoft.com/office/drawing/2017/decorative" val="1"/>
              </a:ext>
            </a:extLst>
          </p:cNvPr>
          <p:cNvSpPr>
            <a:spLocks noGrp="1"/>
          </p:cNvSpPr>
          <p:nvPr>
            <p:ph type="body" sz="quarter" idx="70"/>
          </p:nvPr>
        </p:nvSpPr>
        <p:spPr>
          <a:xfrm>
            <a:off x="329804" y="1576258"/>
            <a:ext cx="54864" cy="1282714"/>
          </a:xfrm>
          <a:gradFill>
            <a:gsLst>
              <a:gs pos="0">
                <a:schemeClr val="accent1"/>
              </a:gs>
              <a:gs pos="100000">
                <a:schemeClr val="accent2"/>
              </a:gs>
            </a:gsLst>
            <a:lin ang="16200000" scaled="1"/>
          </a:gradFill>
        </p:spPr>
        <p:txBody>
          <a:bodyPr>
            <a:normAutofit/>
          </a:bodyPr>
          <a:lstStyle>
            <a:lvl1pPr marL="0" indent="0">
              <a:buNone/>
              <a:defRPr sz="100">
                <a:noFill/>
              </a:defRPr>
            </a:lvl1pPr>
          </a:lstStyle>
          <a:p>
            <a:pPr lvl="0"/>
            <a:r>
              <a:rPr lang="en-US"/>
              <a:t>Click to edit Master text styles</a:t>
            </a:r>
          </a:p>
        </p:txBody>
      </p:sp>
      <p:sp>
        <p:nvSpPr>
          <p:cNvPr id="24" name="Text Placeholder 9">
            <a:extLst>
              <a:ext uri="{FF2B5EF4-FFF2-40B4-BE49-F238E27FC236}">
                <a16:creationId xmlns:a16="http://schemas.microsoft.com/office/drawing/2014/main" id="{75D12A99-A34F-FE6C-0388-B9A22BB9DE54}"/>
              </a:ext>
              <a:ext uri="{C183D7F6-B498-43B3-948B-1728B52AA6E4}">
                <adec:decorative xmlns:adec="http://schemas.microsoft.com/office/drawing/2017/decorative" val="1"/>
              </a:ext>
            </a:extLst>
          </p:cNvPr>
          <p:cNvSpPr>
            <a:spLocks noGrp="1"/>
          </p:cNvSpPr>
          <p:nvPr>
            <p:ph type="body" sz="quarter" idx="78"/>
          </p:nvPr>
        </p:nvSpPr>
        <p:spPr>
          <a:xfrm>
            <a:off x="329803" y="3119794"/>
            <a:ext cx="338852" cy="9144"/>
          </a:xfrm>
          <a:solidFill>
            <a:schemeClr val="accent1"/>
          </a:solidFill>
        </p:spPr>
        <p:txBody>
          <a:bodyPr>
            <a:normAutofit/>
          </a:bodyPr>
          <a:lstStyle>
            <a:lvl1pPr marL="0" indent="0">
              <a:buNone/>
              <a:defRPr sz="100">
                <a:noFill/>
              </a:defRPr>
            </a:lvl1pPr>
          </a:lstStyle>
          <a:p>
            <a:pPr lvl="0"/>
            <a:r>
              <a:rPr lang="en-US"/>
              <a:t>Click to edit Master text styles</a:t>
            </a:r>
          </a:p>
        </p:txBody>
      </p:sp>
      <p:sp>
        <p:nvSpPr>
          <p:cNvPr id="57" name="Picture Placeholder 6">
            <a:extLst>
              <a:ext uri="{FF2B5EF4-FFF2-40B4-BE49-F238E27FC236}">
                <a16:creationId xmlns:a16="http://schemas.microsoft.com/office/drawing/2014/main" id="{E3B64E01-F23D-57D1-EAF6-4558B88EE86B}"/>
              </a:ext>
            </a:extLst>
          </p:cNvPr>
          <p:cNvSpPr>
            <a:spLocks noGrp="1"/>
          </p:cNvSpPr>
          <p:nvPr>
            <p:ph type="pic" sz="quarter" idx="19"/>
          </p:nvPr>
        </p:nvSpPr>
        <p:spPr>
          <a:xfrm>
            <a:off x="2644604" y="1576258"/>
            <a:ext cx="960120" cy="1280160"/>
          </a:xfrm>
          <a:solidFill>
            <a:schemeClr val="bg2"/>
          </a:solidFill>
        </p:spPr>
        <p:txBody>
          <a:bodyPr anchor="ctr"/>
          <a:lstStyle>
            <a:lvl1pPr marL="0" indent="0" algn="ctr">
              <a:buNone/>
              <a:defRPr/>
            </a:lvl1pPr>
          </a:lstStyle>
          <a:p>
            <a:r>
              <a:rPr lang="en-US" dirty="0"/>
              <a:t>Click icon to add picture</a:t>
            </a:r>
          </a:p>
        </p:txBody>
      </p:sp>
      <p:sp>
        <p:nvSpPr>
          <p:cNvPr id="58" name="Text Placeholder 10">
            <a:extLst>
              <a:ext uri="{FF2B5EF4-FFF2-40B4-BE49-F238E27FC236}">
                <a16:creationId xmlns:a16="http://schemas.microsoft.com/office/drawing/2014/main" id="{8752A7D1-7012-F061-64F8-4603C3CF66A3}"/>
              </a:ext>
            </a:extLst>
          </p:cNvPr>
          <p:cNvSpPr>
            <a:spLocks noGrp="1"/>
          </p:cNvSpPr>
          <p:nvPr>
            <p:ph type="body" sz="quarter" idx="20"/>
          </p:nvPr>
        </p:nvSpPr>
        <p:spPr>
          <a:xfrm>
            <a:off x="2591418" y="2880850"/>
            <a:ext cx="1762151" cy="244133"/>
          </a:xfrm>
        </p:spPr>
        <p:txBody>
          <a:bodyPr lIns="0" tIns="0" rIns="0" bIns="0" anchor="ctr">
            <a:noAutofit/>
          </a:bodyPr>
          <a:lstStyle>
            <a:lvl1pPr marL="0" indent="0">
              <a:lnSpc>
                <a:spcPct val="90000"/>
              </a:lnSpc>
              <a:buNone/>
              <a:defRPr sz="1050" b="1">
                <a:solidFill>
                  <a:schemeClr val="tx1"/>
                </a:solidFill>
                <a:latin typeface="+mj-lt"/>
              </a:defRPr>
            </a:lvl1pPr>
            <a:lvl2pPr marL="171450" indent="0">
              <a:buNone/>
              <a:defRPr/>
            </a:lvl2pPr>
            <a:lvl3pPr marL="371475" indent="0">
              <a:buNone/>
              <a:defRPr/>
            </a:lvl3pPr>
            <a:lvl4pPr marL="501254" indent="0">
              <a:buNone/>
              <a:defRPr/>
            </a:lvl4pPr>
            <a:lvl5pPr marL="641747" indent="0">
              <a:buNone/>
              <a:defRPr/>
            </a:lvl5pPr>
          </a:lstStyle>
          <a:p>
            <a:pPr lvl="0"/>
            <a:r>
              <a:rPr lang="en-US"/>
              <a:t>Click to edit Master text styles</a:t>
            </a:r>
          </a:p>
        </p:txBody>
      </p:sp>
      <p:sp>
        <p:nvSpPr>
          <p:cNvPr id="59" name="Text Placeholder 13">
            <a:extLst>
              <a:ext uri="{FF2B5EF4-FFF2-40B4-BE49-F238E27FC236}">
                <a16:creationId xmlns:a16="http://schemas.microsoft.com/office/drawing/2014/main" id="{839B16A4-7803-58D0-F060-266470058E13}"/>
              </a:ext>
            </a:extLst>
          </p:cNvPr>
          <p:cNvSpPr>
            <a:spLocks noGrp="1"/>
          </p:cNvSpPr>
          <p:nvPr>
            <p:ph type="body" sz="quarter" idx="21" hasCustomPrompt="1"/>
          </p:nvPr>
        </p:nvSpPr>
        <p:spPr>
          <a:xfrm>
            <a:off x="2591418" y="3159259"/>
            <a:ext cx="1762151" cy="162086"/>
          </a:xfrm>
        </p:spPr>
        <p:txBody>
          <a:bodyPr lIns="0" tIns="0" rIns="0" bIns="0" anchor="ctr">
            <a:noAutofit/>
          </a:bodyPr>
          <a:lstStyle>
            <a:lvl1pPr marL="0" indent="0">
              <a:lnSpc>
                <a:spcPct val="100000"/>
              </a:lnSpc>
              <a:spcBef>
                <a:spcPts val="0"/>
              </a:spcBef>
              <a:buNone/>
              <a:defRPr sz="675" b="1"/>
            </a:lvl1pPr>
          </a:lstStyle>
          <a:p>
            <a:pPr lvl="0"/>
            <a:r>
              <a:rPr lang="en-US" dirty="0"/>
              <a:t>Position | Practice Area</a:t>
            </a:r>
          </a:p>
        </p:txBody>
      </p:sp>
      <p:sp>
        <p:nvSpPr>
          <p:cNvPr id="140" name="Text Placeholder 13">
            <a:extLst>
              <a:ext uri="{FF2B5EF4-FFF2-40B4-BE49-F238E27FC236}">
                <a16:creationId xmlns:a16="http://schemas.microsoft.com/office/drawing/2014/main" id="{41F23A57-A6E2-413B-BD3D-6033878D6EB3}"/>
              </a:ext>
            </a:extLst>
          </p:cNvPr>
          <p:cNvSpPr>
            <a:spLocks noGrp="1"/>
          </p:cNvSpPr>
          <p:nvPr>
            <p:ph type="body" sz="quarter" idx="52" hasCustomPrompt="1"/>
          </p:nvPr>
        </p:nvSpPr>
        <p:spPr>
          <a:xfrm>
            <a:off x="2591418" y="3314106"/>
            <a:ext cx="1762151" cy="316676"/>
          </a:xfrm>
        </p:spPr>
        <p:txBody>
          <a:bodyPr lIns="0" tIns="0" rIns="0" bIns="0" anchor="t">
            <a:noAutofit/>
          </a:bodyPr>
          <a:lstStyle>
            <a:lvl1pPr marL="0" indent="0">
              <a:lnSpc>
                <a:spcPct val="100000"/>
              </a:lnSpc>
              <a:spcBef>
                <a:spcPts val="0"/>
              </a:spcBef>
              <a:buNone/>
              <a:defRPr sz="675"/>
            </a:lvl1pPr>
          </a:lstStyle>
          <a:p>
            <a:pPr lvl="0"/>
            <a:r>
              <a:rPr lang="en-US" dirty="0"/>
              <a:t>Phone Number</a:t>
            </a:r>
            <a:br>
              <a:rPr lang="en-US" dirty="0"/>
            </a:br>
            <a:r>
              <a:rPr lang="en-US" dirty="0"/>
              <a:t>email</a:t>
            </a:r>
          </a:p>
        </p:txBody>
      </p:sp>
      <p:sp>
        <p:nvSpPr>
          <p:cNvPr id="9" name="Text Placeholder 13">
            <a:extLst>
              <a:ext uri="{FF2B5EF4-FFF2-40B4-BE49-F238E27FC236}">
                <a16:creationId xmlns:a16="http://schemas.microsoft.com/office/drawing/2014/main" id="{D6C78813-EDDF-2890-E4ED-36868D9470D7}"/>
              </a:ext>
            </a:extLst>
          </p:cNvPr>
          <p:cNvSpPr>
            <a:spLocks noGrp="1"/>
          </p:cNvSpPr>
          <p:nvPr>
            <p:ph type="body" sz="quarter" idx="63" hasCustomPrompt="1"/>
          </p:nvPr>
        </p:nvSpPr>
        <p:spPr>
          <a:xfrm>
            <a:off x="2591418" y="3630783"/>
            <a:ext cx="1762151" cy="186569"/>
          </a:xfrm>
        </p:spPr>
        <p:txBody>
          <a:bodyPr lIns="0" tIns="0" rIns="0" bIns="0" anchor="t">
            <a:noAutofit/>
          </a:bodyPr>
          <a:lstStyle>
            <a:lvl1pPr marL="0" indent="0">
              <a:lnSpc>
                <a:spcPct val="100000"/>
              </a:lnSpc>
              <a:spcBef>
                <a:spcPts val="0"/>
              </a:spcBef>
              <a:buNone/>
              <a:defRPr sz="675" i="1"/>
            </a:lvl1pPr>
          </a:lstStyle>
          <a:p>
            <a:pPr lvl="0"/>
            <a:r>
              <a:rPr lang="en-US" dirty="0"/>
              <a:t>City, State</a:t>
            </a:r>
          </a:p>
        </p:txBody>
      </p:sp>
      <p:sp>
        <p:nvSpPr>
          <p:cNvPr id="17" name="Text Placeholder 9">
            <a:extLst>
              <a:ext uri="{FF2B5EF4-FFF2-40B4-BE49-F238E27FC236}">
                <a16:creationId xmlns:a16="http://schemas.microsoft.com/office/drawing/2014/main" id="{1FBC9720-E87E-E856-9D49-9FA198021CDF}"/>
              </a:ext>
              <a:ext uri="{C183D7F6-B498-43B3-948B-1728B52AA6E4}">
                <adec:decorative xmlns:adec="http://schemas.microsoft.com/office/drawing/2017/decorative" val="1"/>
              </a:ext>
            </a:extLst>
          </p:cNvPr>
          <p:cNvSpPr>
            <a:spLocks noGrp="1"/>
          </p:cNvSpPr>
          <p:nvPr>
            <p:ph type="body" sz="quarter" idx="71"/>
          </p:nvPr>
        </p:nvSpPr>
        <p:spPr>
          <a:xfrm>
            <a:off x="2591418" y="1576258"/>
            <a:ext cx="54864" cy="1282714"/>
          </a:xfrm>
          <a:gradFill>
            <a:gsLst>
              <a:gs pos="0">
                <a:schemeClr val="accent1"/>
              </a:gs>
              <a:gs pos="100000">
                <a:schemeClr val="accent2"/>
              </a:gs>
            </a:gsLst>
            <a:lin ang="16200000" scaled="1"/>
          </a:gradFill>
        </p:spPr>
        <p:txBody>
          <a:bodyPr>
            <a:normAutofit/>
          </a:bodyPr>
          <a:lstStyle>
            <a:lvl1pPr marL="0" indent="0">
              <a:buNone/>
              <a:defRPr sz="100">
                <a:noFill/>
              </a:defRPr>
            </a:lvl1pPr>
          </a:lstStyle>
          <a:p>
            <a:pPr lvl="0"/>
            <a:r>
              <a:rPr lang="en-US"/>
              <a:t>Click to edit Master text styles</a:t>
            </a:r>
          </a:p>
        </p:txBody>
      </p:sp>
      <p:sp>
        <p:nvSpPr>
          <p:cNvPr id="25" name="Text Placeholder 9">
            <a:extLst>
              <a:ext uri="{FF2B5EF4-FFF2-40B4-BE49-F238E27FC236}">
                <a16:creationId xmlns:a16="http://schemas.microsoft.com/office/drawing/2014/main" id="{D63ADACB-2580-A338-1A74-66409B71A504}"/>
              </a:ext>
              <a:ext uri="{C183D7F6-B498-43B3-948B-1728B52AA6E4}">
                <adec:decorative xmlns:adec="http://schemas.microsoft.com/office/drawing/2017/decorative" val="1"/>
              </a:ext>
            </a:extLst>
          </p:cNvPr>
          <p:cNvSpPr>
            <a:spLocks noGrp="1"/>
          </p:cNvSpPr>
          <p:nvPr>
            <p:ph type="body" sz="quarter" idx="79"/>
          </p:nvPr>
        </p:nvSpPr>
        <p:spPr>
          <a:xfrm>
            <a:off x="2591418" y="3119794"/>
            <a:ext cx="338852" cy="9144"/>
          </a:xfrm>
          <a:solidFill>
            <a:schemeClr val="accent1"/>
          </a:solidFill>
        </p:spPr>
        <p:txBody>
          <a:bodyPr>
            <a:normAutofit/>
          </a:bodyPr>
          <a:lstStyle>
            <a:lvl1pPr marL="0" indent="0">
              <a:buNone/>
              <a:defRPr sz="100">
                <a:noFill/>
              </a:defRPr>
            </a:lvl1pPr>
          </a:lstStyle>
          <a:p>
            <a:pPr lvl="0"/>
            <a:r>
              <a:rPr lang="en-US"/>
              <a:t>Click to edit Master text styles</a:t>
            </a:r>
          </a:p>
        </p:txBody>
      </p:sp>
      <p:sp>
        <p:nvSpPr>
          <p:cNvPr id="64" name="Picture Placeholder 6">
            <a:extLst>
              <a:ext uri="{FF2B5EF4-FFF2-40B4-BE49-F238E27FC236}">
                <a16:creationId xmlns:a16="http://schemas.microsoft.com/office/drawing/2014/main" id="{6380574D-7689-115D-6FE5-4CC2568FF459}"/>
              </a:ext>
            </a:extLst>
          </p:cNvPr>
          <p:cNvSpPr>
            <a:spLocks noGrp="1"/>
          </p:cNvSpPr>
          <p:nvPr>
            <p:ph type="pic" sz="quarter" idx="24"/>
          </p:nvPr>
        </p:nvSpPr>
        <p:spPr>
          <a:xfrm>
            <a:off x="4907208" y="1576258"/>
            <a:ext cx="960120" cy="1280160"/>
          </a:xfrm>
          <a:solidFill>
            <a:schemeClr val="bg2"/>
          </a:solidFill>
        </p:spPr>
        <p:txBody>
          <a:bodyPr anchor="ctr"/>
          <a:lstStyle>
            <a:lvl1pPr marL="0" indent="0" algn="ctr">
              <a:buNone/>
              <a:defRPr/>
            </a:lvl1pPr>
          </a:lstStyle>
          <a:p>
            <a:r>
              <a:rPr lang="en-US" dirty="0"/>
              <a:t>Click icon to add picture</a:t>
            </a:r>
          </a:p>
        </p:txBody>
      </p:sp>
      <p:sp>
        <p:nvSpPr>
          <p:cNvPr id="65" name="Text Placeholder 10">
            <a:extLst>
              <a:ext uri="{FF2B5EF4-FFF2-40B4-BE49-F238E27FC236}">
                <a16:creationId xmlns:a16="http://schemas.microsoft.com/office/drawing/2014/main" id="{162CAB20-9CAC-93D2-DE96-4D942289A692}"/>
              </a:ext>
            </a:extLst>
          </p:cNvPr>
          <p:cNvSpPr>
            <a:spLocks noGrp="1"/>
          </p:cNvSpPr>
          <p:nvPr>
            <p:ph type="body" sz="quarter" idx="25"/>
          </p:nvPr>
        </p:nvSpPr>
        <p:spPr>
          <a:xfrm>
            <a:off x="4853296" y="2880850"/>
            <a:ext cx="1762151" cy="244133"/>
          </a:xfrm>
        </p:spPr>
        <p:txBody>
          <a:bodyPr lIns="0" tIns="0" rIns="0" bIns="0" anchor="ctr">
            <a:noAutofit/>
          </a:bodyPr>
          <a:lstStyle>
            <a:lvl1pPr marL="0" indent="0">
              <a:lnSpc>
                <a:spcPct val="90000"/>
              </a:lnSpc>
              <a:buNone/>
              <a:defRPr sz="1050" b="1">
                <a:solidFill>
                  <a:schemeClr val="tx1"/>
                </a:solidFill>
                <a:latin typeface="+mj-lt"/>
              </a:defRPr>
            </a:lvl1pPr>
            <a:lvl2pPr marL="171450" indent="0">
              <a:buNone/>
              <a:defRPr/>
            </a:lvl2pPr>
            <a:lvl3pPr marL="371475" indent="0">
              <a:buNone/>
              <a:defRPr/>
            </a:lvl3pPr>
            <a:lvl4pPr marL="501254" indent="0">
              <a:buNone/>
              <a:defRPr/>
            </a:lvl4pPr>
            <a:lvl5pPr marL="641747" indent="0">
              <a:buNone/>
              <a:defRPr/>
            </a:lvl5pPr>
          </a:lstStyle>
          <a:p>
            <a:pPr lvl="0"/>
            <a:r>
              <a:rPr lang="en-US"/>
              <a:t>Click to edit Master text styles</a:t>
            </a:r>
          </a:p>
        </p:txBody>
      </p:sp>
      <p:sp>
        <p:nvSpPr>
          <p:cNvPr id="91" name="Text Placeholder 13">
            <a:extLst>
              <a:ext uri="{FF2B5EF4-FFF2-40B4-BE49-F238E27FC236}">
                <a16:creationId xmlns:a16="http://schemas.microsoft.com/office/drawing/2014/main" id="{3E2DCEF8-5EE2-2BCF-F2F5-F88446B055D4}"/>
              </a:ext>
            </a:extLst>
          </p:cNvPr>
          <p:cNvSpPr>
            <a:spLocks noGrp="1"/>
          </p:cNvSpPr>
          <p:nvPr>
            <p:ph type="body" sz="quarter" idx="26" hasCustomPrompt="1"/>
          </p:nvPr>
        </p:nvSpPr>
        <p:spPr>
          <a:xfrm>
            <a:off x="4853296" y="3159259"/>
            <a:ext cx="1762151" cy="162086"/>
          </a:xfrm>
        </p:spPr>
        <p:txBody>
          <a:bodyPr lIns="0" tIns="0" rIns="0" bIns="0" anchor="ctr">
            <a:noAutofit/>
          </a:bodyPr>
          <a:lstStyle>
            <a:lvl1pPr marL="0" indent="0">
              <a:lnSpc>
                <a:spcPct val="100000"/>
              </a:lnSpc>
              <a:spcBef>
                <a:spcPts val="0"/>
              </a:spcBef>
              <a:buNone/>
              <a:defRPr sz="675" b="1"/>
            </a:lvl1pPr>
          </a:lstStyle>
          <a:p>
            <a:pPr lvl="0"/>
            <a:r>
              <a:rPr lang="en-US" dirty="0"/>
              <a:t>Position | Practice Area</a:t>
            </a:r>
          </a:p>
        </p:txBody>
      </p:sp>
      <p:sp>
        <p:nvSpPr>
          <p:cNvPr id="141" name="Text Placeholder 13">
            <a:extLst>
              <a:ext uri="{FF2B5EF4-FFF2-40B4-BE49-F238E27FC236}">
                <a16:creationId xmlns:a16="http://schemas.microsoft.com/office/drawing/2014/main" id="{1D2BA250-1771-00E8-9CBB-5967CC1AAE66}"/>
              </a:ext>
            </a:extLst>
          </p:cNvPr>
          <p:cNvSpPr>
            <a:spLocks noGrp="1"/>
          </p:cNvSpPr>
          <p:nvPr>
            <p:ph type="body" sz="quarter" idx="53" hasCustomPrompt="1"/>
          </p:nvPr>
        </p:nvSpPr>
        <p:spPr>
          <a:xfrm>
            <a:off x="4853296" y="3314106"/>
            <a:ext cx="1762151" cy="316676"/>
          </a:xfrm>
        </p:spPr>
        <p:txBody>
          <a:bodyPr lIns="0" tIns="0" rIns="0" bIns="0" anchor="t">
            <a:noAutofit/>
          </a:bodyPr>
          <a:lstStyle>
            <a:lvl1pPr marL="0" indent="0">
              <a:lnSpc>
                <a:spcPct val="100000"/>
              </a:lnSpc>
              <a:spcBef>
                <a:spcPts val="0"/>
              </a:spcBef>
              <a:buNone/>
              <a:defRPr sz="675"/>
            </a:lvl1pPr>
          </a:lstStyle>
          <a:p>
            <a:pPr lvl="0"/>
            <a:r>
              <a:rPr lang="en-US" dirty="0"/>
              <a:t>Phone Number</a:t>
            </a:r>
            <a:br>
              <a:rPr lang="en-US" dirty="0"/>
            </a:br>
            <a:r>
              <a:rPr lang="en-US" dirty="0"/>
              <a:t>email</a:t>
            </a:r>
          </a:p>
        </p:txBody>
      </p:sp>
      <p:sp>
        <p:nvSpPr>
          <p:cNvPr id="10" name="Text Placeholder 13">
            <a:extLst>
              <a:ext uri="{FF2B5EF4-FFF2-40B4-BE49-F238E27FC236}">
                <a16:creationId xmlns:a16="http://schemas.microsoft.com/office/drawing/2014/main" id="{6B35531B-9FEE-2B58-832E-80D83E4E8AA3}"/>
              </a:ext>
            </a:extLst>
          </p:cNvPr>
          <p:cNvSpPr>
            <a:spLocks noGrp="1"/>
          </p:cNvSpPr>
          <p:nvPr>
            <p:ph type="body" sz="quarter" idx="64" hasCustomPrompt="1"/>
          </p:nvPr>
        </p:nvSpPr>
        <p:spPr>
          <a:xfrm>
            <a:off x="4853296" y="3630783"/>
            <a:ext cx="1762151" cy="186569"/>
          </a:xfrm>
        </p:spPr>
        <p:txBody>
          <a:bodyPr lIns="0" tIns="0" rIns="0" bIns="0" anchor="t">
            <a:noAutofit/>
          </a:bodyPr>
          <a:lstStyle>
            <a:lvl1pPr marL="0" indent="0">
              <a:lnSpc>
                <a:spcPct val="100000"/>
              </a:lnSpc>
              <a:spcBef>
                <a:spcPts val="0"/>
              </a:spcBef>
              <a:buNone/>
              <a:defRPr sz="675" i="1"/>
            </a:lvl1pPr>
          </a:lstStyle>
          <a:p>
            <a:pPr lvl="0"/>
            <a:r>
              <a:rPr lang="en-US" dirty="0"/>
              <a:t>City, State</a:t>
            </a:r>
          </a:p>
        </p:txBody>
      </p:sp>
      <p:sp>
        <p:nvSpPr>
          <p:cNvPr id="18" name="Text Placeholder 9">
            <a:extLst>
              <a:ext uri="{FF2B5EF4-FFF2-40B4-BE49-F238E27FC236}">
                <a16:creationId xmlns:a16="http://schemas.microsoft.com/office/drawing/2014/main" id="{8F966C85-D09B-E6BD-C0A6-F758ABCE42EC}"/>
              </a:ext>
              <a:ext uri="{C183D7F6-B498-43B3-948B-1728B52AA6E4}">
                <adec:decorative xmlns:adec="http://schemas.microsoft.com/office/drawing/2017/decorative" val="1"/>
              </a:ext>
            </a:extLst>
          </p:cNvPr>
          <p:cNvSpPr>
            <a:spLocks noGrp="1"/>
          </p:cNvSpPr>
          <p:nvPr>
            <p:ph type="body" sz="quarter" idx="72"/>
          </p:nvPr>
        </p:nvSpPr>
        <p:spPr>
          <a:xfrm>
            <a:off x="4853297" y="1576258"/>
            <a:ext cx="54864" cy="1282714"/>
          </a:xfrm>
          <a:gradFill>
            <a:gsLst>
              <a:gs pos="0">
                <a:schemeClr val="accent1"/>
              </a:gs>
              <a:gs pos="100000">
                <a:schemeClr val="accent2"/>
              </a:gs>
            </a:gsLst>
            <a:lin ang="16200000" scaled="1"/>
          </a:gradFill>
        </p:spPr>
        <p:txBody>
          <a:bodyPr>
            <a:normAutofit/>
          </a:bodyPr>
          <a:lstStyle>
            <a:lvl1pPr marL="0" indent="0">
              <a:buNone/>
              <a:defRPr sz="100">
                <a:noFill/>
              </a:defRPr>
            </a:lvl1pPr>
          </a:lstStyle>
          <a:p>
            <a:pPr lvl="0"/>
            <a:r>
              <a:rPr lang="en-US"/>
              <a:t>Click to edit Master text styles</a:t>
            </a:r>
          </a:p>
        </p:txBody>
      </p:sp>
      <p:sp>
        <p:nvSpPr>
          <p:cNvPr id="26" name="Text Placeholder 9">
            <a:extLst>
              <a:ext uri="{FF2B5EF4-FFF2-40B4-BE49-F238E27FC236}">
                <a16:creationId xmlns:a16="http://schemas.microsoft.com/office/drawing/2014/main" id="{977C0118-9713-5260-A5E8-2BB61EAB94BA}"/>
              </a:ext>
              <a:ext uri="{C183D7F6-B498-43B3-948B-1728B52AA6E4}">
                <adec:decorative xmlns:adec="http://schemas.microsoft.com/office/drawing/2017/decorative" val="1"/>
              </a:ext>
            </a:extLst>
          </p:cNvPr>
          <p:cNvSpPr>
            <a:spLocks noGrp="1"/>
          </p:cNvSpPr>
          <p:nvPr>
            <p:ph type="body" sz="quarter" idx="80"/>
          </p:nvPr>
        </p:nvSpPr>
        <p:spPr>
          <a:xfrm>
            <a:off x="4853296" y="3119794"/>
            <a:ext cx="338852" cy="9144"/>
          </a:xfrm>
          <a:solidFill>
            <a:schemeClr val="accent1"/>
          </a:solidFill>
        </p:spPr>
        <p:txBody>
          <a:bodyPr>
            <a:normAutofit/>
          </a:bodyPr>
          <a:lstStyle>
            <a:lvl1pPr marL="0" indent="0">
              <a:buNone/>
              <a:defRPr sz="100">
                <a:noFill/>
              </a:defRPr>
            </a:lvl1pPr>
          </a:lstStyle>
          <a:p>
            <a:pPr lvl="0"/>
            <a:r>
              <a:rPr lang="en-US"/>
              <a:t>Click to edit Master text styles</a:t>
            </a:r>
          </a:p>
        </p:txBody>
      </p:sp>
      <p:sp>
        <p:nvSpPr>
          <p:cNvPr id="96" name="Picture Placeholder 6">
            <a:extLst>
              <a:ext uri="{FF2B5EF4-FFF2-40B4-BE49-F238E27FC236}">
                <a16:creationId xmlns:a16="http://schemas.microsoft.com/office/drawing/2014/main" id="{42372F31-A204-616B-FB11-DBE8B7A8B3FF}"/>
              </a:ext>
            </a:extLst>
          </p:cNvPr>
          <p:cNvSpPr>
            <a:spLocks noGrp="1"/>
          </p:cNvSpPr>
          <p:nvPr>
            <p:ph type="pic" sz="quarter" idx="29"/>
          </p:nvPr>
        </p:nvSpPr>
        <p:spPr>
          <a:xfrm>
            <a:off x="7169087" y="1576258"/>
            <a:ext cx="960120" cy="1280160"/>
          </a:xfrm>
          <a:solidFill>
            <a:schemeClr val="bg2"/>
          </a:solidFill>
        </p:spPr>
        <p:txBody>
          <a:bodyPr anchor="ctr"/>
          <a:lstStyle>
            <a:lvl1pPr marL="0" indent="0" algn="ctr">
              <a:buNone/>
              <a:defRPr/>
            </a:lvl1pPr>
          </a:lstStyle>
          <a:p>
            <a:r>
              <a:rPr lang="en-US" dirty="0"/>
              <a:t>Click icon to add picture</a:t>
            </a:r>
          </a:p>
        </p:txBody>
      </p:sp>
      <p:sp>
        <p:nvSpPr>
          <p:cNvPr id="105" name="Text Placeholder 10">
            <a:extLst>
              <a:ext uri="{FF2B5EF4-FFF2-40B4-BE49-F238E27FC236}">
                <a16:creationId xmlns:a16="http://schemas.microsoft.com/office/drawing/2014/main" id="{B4F30EBB-0CEF-9F54-1761-EF3F300C936F}"/>
              </a:ext>
            </a:extLst>
          </p:cNvPr>
          <p:cNvSpPr>
            <a:spLocks noGrp="1"/>
          </p:cNvSpPr>
          <p:nvPr>
            <p:ph type="body" sz="quarter" idx="30"/>
          </p:nvPr>
        </p:nvSpPr>
        <p:spPr>
          <a:xfrm>
            <a:off x="7115175" y="2880850"/>
            <a:ext cx="1762151" cy="244133"/>
          </a:xfrm>
        </p:spPr>
        <p:txBody>
          <a:bodyPr lIns="0" tIns="0" rIns="0" bIns="0" anchor="ctr">
            <a:noAutofit/>
          </a:bodyPr>
          <a:lstStyle>
            <a:lvl1pPr marL="0" indent="0">
              <a:lnSpc>
                <a:spcPct val="90000"/>
              </a:lnSpc>
              <a:buNone/>
              <a:defRPr sz="1050" b="1">
                <a:solidFill>
                  <a:schemeClr val="tx1"/>
                </a:solidFill>
                <a:latin typeface="+mj-lt"/>
              </a:defRPr>
            </a:lvl1pPr>
            <a:lvl2pPr marL="171450" indent="0">
              <a:buNone/>
              <a:defRPr/>
            </a:lvl2pPr>
            <a:lvl3pPr marL="371475" indent="0">
              <a:buNone/>
              <a:defRPr/>
            </a:lvl3pPr>
            <a:lvl4pPr marL="501254" indent="0">
              <a:buNone/>
              <a:defRPr/>
            </a:lvl4pPr>
            <a:lvl5pPr marL="641747" indent="0">
              <a:buNone/>
              <a:defRPr/>
            </a:lvl5pPr>
          </a:lstStyle>
          <a:p>
            <a:pPr lvl="0"/>
            <a:r>
              <a:rPr lang="en-US"/>
              <a:t>Click to edit Master text styles</a:t>
            </a:r>
          </a:p>
        </p:txBody>
      </p:sp>
      <p:sp>
        <p:nvSpPr>
          <p:cNvPr id="106" name="Text Placeholder 13">
            <a:extLst>
              <a:ext uri="{FF2B5EF4-FFF2-40B4-BE49-F238E27FC236}">
                <a16:creationId xmlns:a16="http://schemas.microsoft.com/office/drawing/2014/main" id="{27D1E652-6107-079B-D01E-411D4C5FD252}"/>
              </a:ext>
            </a:extLst>
          </p:cNvPr>
          <p:cNvSpPr>
            <a:spLocks noGrp="1"/>
          </p:cNvSpPr>
          <p:nvPr>
            <p:ph type="body" sz="quarter" idx="31" hasCustomPrompt="1"/>
          </p:nvPr>
        </p:nvSpPr>
        <p:spPr>
          <a:xfrm>
            <a:off x="7115175" y="3159259"/>
            <a:ext cx="1762151" cy="162086"/>
          </a:xfrm>
        </p:spPr>
        <p:txBody>
          <a:bodyPr lIns="0" tIns="0" rIns="0" bIns="0" anchor="ctr">
            <a:noAutofit/>
          </a:bodyPr>
          <a:lstStyle>
            <a:lvl1pPr marL="0" indent="0">
              <a:lnSpc>
                <a:spcPct val="100000"/>
              </a:lnSpc>
              <a:spcBef>
                <a:spcPts val="0"/>
              </a:spcBef>
              <a:buNone/>
              <a:defRPr sz="675" b="1"/>
            </a:lvl1pPr>
          </a:lstStyle>
          <a:p>
            <a:pPr lvl="0"/>
            <a:r>
              <a:rPr lang="en-US" dirty="0"/>
              <a:t>Position | Practice Area</a:t>
            </a:r>
          </a:p>
        </p:txBody>
      </p:sp>
      <p:sp>
        <p:nvSpPr>
          <p:cNvPr id="142" name="Text Placeholder 13">
            <a:extLst>
              <a:ext uri="{FF2B5EF4-FFF2-40B4-BE49-F238E27FC236}">
                <a16:creationId xmlns:a16="http://schemas.microsoft.com/office/drawing/2014/main" id="{3F41C896-EDCF-9DA0-5060-5CF46664C9F4}"/>
              </a:ext>
            </a:extLst>
          </p:cNvPr>
          <p:cNvSpPr>
            <a:spLocks noGrp="1"/>
          </p:cNvSpPr>
          <p:nvPr>
            <p:ph type="body" sz="quarter" idx="54" hasCustomPrompt="1"/>
          </p:nvPr>
        </p:nvSpPr>
        <p:spPr>
          <a:xfrm>
            <a:off x="7115175" y="3314106"/>
            <a:ext cx="1762151" cy="316676"/>
          </a:xfrm>
        </p:spPr>
        <p:txBody>
          <a:bodyPr lIns="0" tIns="0" rIns="0" bIns="0" anchor="t">
            <a:noAutofit/>
          </a:bodyPr>
          <a:lstStyle>
            <a:lvl1pPr marL="0" indent="0">
              <a:lnSpc>
                <a:spcPct val="100000"/>
              </a:lnSpc>
              <a:spcBef>
                <a:spcPts val="0"/>
              </a:spcBef>
              <a:buNone/>
              <a:defRPr sz="675"/>
            </a:lvl1pPr>
          </a:lstStyle>
          <a:p>
            <a:pPr lvl="0"/>
            <a:r>
              <a:rPr lang="en-US" dirty="0"/>
              <a:t>Phone Number</a:t>
            </a:r>
            <a:br>
              <a:rPr lang="en-US" dirty="0"/>
            </a:br>
            <a:r>
              <a:rPr lang="en-US" dirty="0"/>
              <a:t>email</a:t>
            </a:r>
          </a:p>
        </p:txBody>
      </p:sp>
      <p:sp>
        <p:nvSpPr>
          <p:cNvPr id="12" name="Text Placeholder 13">
            <a:extLst>
              <a:ext uri="{FF2B5EF4-FFF2-40B4-BE49-F238E27FC236}">
                <a16:creationId xmlns:a16="http://schemas.microsoft.com/office/drawing/2014/main" id="{0F15DC2E-83D0-7B50-9A17-B6AAF812940C}"/>
              </a:ext>
            </a:extLst>
          </p:cNvPr>
          <p:cNvSpPr>
            <a:spLocks noGrp="1"/>
          </p:cNvSpPr>
          <p:nvPr>
            <p:ph type="body" sz="quarter" idx="65" hasCustomPrompt="1"/>
          </p:nvPr>
        </p:nvSpPr>
        <p:spPr>
          <a:xfrm>
            <a:off x="7112665" y="3630783"/>
            <a:ext cx="1762151" cy="186569"/>
          </a:xfrm>
        </p:spPr>
        <p:txBody>
          <a:bodyPr lIns="0" tIns="0" rIns="0" bIns="0" anchor="t">
            <a:noAutofit/>
          </a:bodyPr>
          <a:lstStyle>
            <a:lvl1pPr marL="0" indent="0">
              <a:lnSpc>
                <a:spcPct val="100000"/>
              </a:lnSpc>
              <a:spcBef>
                <a:spcPts val="0"/>
              </a:spcBef>
              <a:buNone/>
              <a:defRPr sz="675" i="1"/>
            </a:lvl1pPr>
          </a:lstStyle>
          <a:p>
            <a:pPr lvl="0"/>
            <a:r>
              <a:rPr lang="en-US" dirty="0"/>
              <a:t>City, State</a:t>
            </a:r>
          </a:p>
        </p:txBody>
      </p:sp>
      <p:sp>
        <p:nvSpPr>
          <p:cNvPr id="19" name="Text Placeholder 9">
            <a:extLst>
              <a:ext uri="{FF2B5EF4-FFF2-40B4-BE49-F238E27FC236}">
                <a16:creationId xmlns:a16="http://schemas.microsoft.com/office/drawing/2014/main" id="{15DA2334-0D9F-DE59-3E18-2EB14B8E49EE}"/>
              </a:ext>
              <a:ext uri="{C183D7F6-B498-43B3-948B-1728B52AA6E4}">
                <adec:decorative xmlns:adec="http://schemas.microsoft.com/office/drawing/2017/decorative" val="1"/>
              </a:ext>
            </a:extLst>
          </p:cNvPr>
          <p:cNvSpPr>
            <a:spLocks noGrp="1"/>
          </p:cNvSpPr>
          <p:nvPr>
            <p:ph type="body" sz="quarter" idx="73"/>
          </p:nvPr>
        </p:nvSpPr>
        <p:spPr>
          <a:xfrm>
            <a:off x="7115175" y="1576258"/>
            <a:ext cx="54864" cy="1282714"/>
          </a:xfrm>
          <a:gradFill>
            <a:gsLst>
              <a:gs pos="0">
                <a:schemeClr val="accent1"/>
              </a:gs>
              <a:gs pos="100000">
                <a:schemeClr val="accent2"/>
              </a:gs>
            </a:gsLst>
            <a:lin ang="16200000" scaled="1"/>
          </a:gradFill>
        </p:spPr>
        <p:txBody>
          <a:bodyPr>
            <a:normAutofit/>
          </a:bodyPr>
          <a:lstStyle>
            <a:lvl1pPr marL="0" indent="0">
              <a:buNone/>
              <a:defRPr sz="100">
                <a:noFill/>
              </a:defRPr>
            </a:lvl1pPr>
          </a:lstStyle>
          <a:p>
            <a:pPr lvl="0"/>
            <a:r>
              <a:rPr lang="en-US"/>
              <a:t>Click to edit Master text styles</a:t>
            </a:r>
          </a:p>
        </p:txBody>
      </p:sp>
      <p:sp>
        <p:nvSpPr>
          <p:cNvPr id="27" name="Text Placeholder 9">
            <a:extLst>
              <a:ext uri="{FF2B5EF4-FFF2-40B4-BE49-F238E27FC236}">
                <a16:creationId xmlns:a16="http://schemas.microsoft.com/office/drawing/2014/main" id="{A66D27FD-8E59-8F36-0757-5B6BE3E0AF45}"/>
              </a:ext>
              <a:ext uri="{C183D7F6-B498-43B3-948B-1728B52AA6E4}">
                <adec:decorative xmlns:adec="http://schemas.microsoft.com/office/drawing/2017/decorative" val="1"/>
              </a:ext>
            </a:extLst>
          </p:cNvPr>
          <p:cNvSpPr>
            <a:spLocks noGrp="1"/>
          </p:cNvSpPr>
          <p:nvPr>
            <p:ph type="body" sz="quarter" idx="81"/>
          </p:nvPr>
        </p:nvSpPr>
        <p:spPr>
          <a:xfrm>
            <a:off x="7115175" y="3119794"/>
            <a:ext cx="338852" cy="9144"/>
          </a:xfrm>
          <a:solidFill>
            <a:schemeClr val="accent1"/>
          </a:solidFill>
        </p:spPr>
        <p:txBody>
          <a:bodyPr>
            <a:normAutofit/>
          </a:bodyPr>
          <a:lstStyle>
            <a:lvl1pPr marL="0" indent="0">
              <a:buNone/>
              <a:defRPr sz="100">
                <a:noFill/>
              </a:defRPr>
            </a:lvl1pPr>
          </a:lstStyle>
          <a:p>
            <a:pPr lvl="0"/>
            <a:r>
              <a:rPr lang="en-US"/>
              <a:t>Click to edit Master text styles</a:t>
            </a:r>
          </a:p>
        </p:txBody>
      </p:sp>
      <p:sp>
        <p:nvSpPr>
          <p:cNvPr id="111" name="Picture Placeholder 6">
            <a:extLst>
              <a:ext uri="{FF2B5EF4-FFF2-40B4-BE49-F238E27FC236}">
                <a16:creationId xmlns:a16="http://schemas.microsoft.com/office/drawing/2014/main" id="{1B1A6373-1973-5425-FDB6-CE85808131FA}"/>
              </a:ext>
            </a:extLst>
          </p:cNvPr>
          <p:cNvSpPr>
            <a:spLocks noGrp="1"/>
          </p:cNvSpPr>
          <p:nvPr>
            <p:ph type="pic" sz="quarter" idx="34"/>
          </p:nvPr>
        </p:nvSpPr>
        <p:spPr>
          <a:xfrm>
            <a:off x="384078" y="3819907"/>
            <a:ext cx="960120" cy="1280160"/>
          </a:xfrm>
          <a:solidFill>
            <a:schemeClr val="bg2"/>
          </a:solidFill>
        </p:spPr>
        <p:txBody>
          <a:bodyPr anchor="ctr"/>
          <a:lstStyle>
            <a:lvl1pPr marL="0" indent="0" algn="ctr">
              <a:buNone/>
              <a:defRPr/>
            </a:lvl1pPr>
          </a:lstStyle>
          <a:p>
            <a:r>
              <a:rPr lang="en-US" dirty="0"/>
              <a:t>Click icon to add picture</a:t>
            </a:r>
          </a:p>
        </p:txBody>
      </p:sp>
      <p:sp>
        <p:nvSpPr>
          <p:cNvPr id="112" name="Text Placeholder 10">
            <a:extLst>
              <a:ext uri="{FF2B5EF4-FFF2-40B4-BE49-F238E27FC236}">
                <a16:creationId xmlns:a16="http://schemas.microsoft.com/office/drawing/2014/main" id="{E2EE22E8-F921-92E6-B4C3-4F9EDC96149B}"/>
              </a:ext>
            </a:extLst>
          </p:cNvPr>
          <p:cNvSpPr>
            <a:spLocks noGrp="1"/>
          </p:cNvSpPr>
          <p:nvPr>
            <p:ph type="body" sz="quarter" idx="35"/>
          </p:nvPr>
        </p:nvSpPr>
        <p:spPr>
          <a:xfrm>
            <a:off x="329902" y="5124499"/>
            <a:ext cx="1762151" cy="244133"/>
          </a:xfrm>
        </p:spPr>
        <p:txBody>
          <a:bodyPr lIns="0" tIns="0" rIns="0" bIns="0" anchor="ctr">
            <a:noAutofit/>
          </a:bodyPr>
          <a:lstStyle>
            <a:lvl1pPr marL="0" indent="0">
              <a:lnSpc>
                <a:spcPct val="90000"/>
              </a:lnSpc>
              <a:buNone/>
              <a:defRPr sz="1050" b="1">
                <a:solidFill>
                  <a:schemeClr val="tx1"/>
                </a:solidFill>
                <a:latin typeface="+mj-lt"/>
              </a:defRPr>
            </a:lvl1pPr>
            <a:lvl2pPr marL="171450" indent="0">
              <a:buNone/>
              <a:defRPr/>
            </a:lvl2pPr>
            <a:lvl3pPr marL="371475" indent="0">
              <a:buNone/>
              <a:defRPr/>
            </a:lvl3pPr>
            <a:lvl4pPr marL="501254" indent="0">
              <a:buNone/>
              <a:defRPr/>
            </a:lvl4pPr>
            <a:lvl5pPr marL="641747" indent="0">
              <a:buNone/>
              <a:defRPr/>
            </a:lvl5pPr>
          </a:lstStyle>
          <a:p>
            <a:pPr lvl="0"/>
            <a:r>
              <a:rPr lang="en-US"/>
              <a:t>Click to edit Master text styles</a:t>
            </a:r>
          </a:p>
        </p:txBody>
      </p:sp>
      <p:sp>
        <p:nvSpPr>
          <p:cNvPr id="113" name="Text Placeholder 13">
            <a:extLst>
              <a:ext uri="{FF2B5EF4-FFF2-40B4-BE49-F238E27FC236}">
                <a16:creationId xmlns:a16="http://schemas.microsoft.com/office/drawing/2014/main" id="{B9536EF4-1B8D-37B0-FFB7-2E44FE985B5D}"/>
              </a:ext>
            </a:extLst>
          </p:cNvPr>
          <p:cNvSpPr>
            <a:spLocks noGrp="1"/>
          </p:cNvSpPr>
          <p:nvPr>
            <p:ph type="body" sz="quarter" idx="36" hasCustomPrompt="1"/>
          </p:nvPr>
        </p:nvSpPr>
        <p:spPr>
          <a:xfrm>
            <a:off x="329804" y="5402908"/>
            <a:ext cx="1762151" cy="162086"/>
          </a:xfrm>
        </p:spPr>
        <p:txBody>
          <a:bodyPr lIns="0" tIns="0" rIns="0" bIns="0" anchor="ctr">
            <a:noAutofit/>
          </a:bodyPr>
          <a:lstStyle>
            <a:lvl1pPr marL="0" indent="0">
              <a:lnSpc>
                <a:spcPct val="100000"/>
              </a:lnSpc>
              <a:spcBef>
                <a:spcPts val="0"/>
              </a:spcBef>
              <a:buNone/>
              <a:defRPr sz="675" b="1"/>
            </a:lvl1pPr>
          </a:lstStyle>
          <a:p>
            <a:pPr lvl="0"/>
            <a:r>
              <a:rPr lang="en-US" dirty="0"/>
              <a:t>Position | Practice Area</a:t>
            </a:r>
          </a:p>
        </p:txBody>
      </p:sp>
      <p:sp>
        <p:nvSpPr>
          <p:cNvPr id="146" name="Text Placeholder 13">
            <a:extLst>
              <a:ext uri="{FF2B5EF4-FFF2-40B4-BE49-F238E27FC236}">
                <a16:creationId xmlns:a16="http://schemas.microsoft.com/office/drawing/2014/main" id="{D08D17DA-3DFD-CBE6-0446-39A0B6F80D79}"/>
              </a:ext>
            </a:extLst>
          </p:cNvPr>
          <p:cNvSpPr>
            <a:spLocks noGrp="1"/>
          </p:cNvSpPr>
          <p:nvPr>
            <p:ph type="body" sz="quarter" idx="58" hasCustomPrompt="1"/>
          </p:nvPr>
        </p:nvSpPr>
        <p:spPr>
          <a:xfrm>
            <a:off x="329804" y="5557755"/>
            <a:ext cx="1762151" cy="316676"/>
          </a:xfrm>
        </p:spPr>
        <p:txBody>
          <a:bodyPr lIns="0" tIns="0" rIns="0" bIns="0" anchor="t">
            <a:noAutofit/>
          </a:bodyPr>
          <a:lstStyle>
            <a:lvl1pPr marL="0" indent="0">
              <a:lnSpc>
                <a:spcPct val="100000"/>
              </a:lnSpc>
              <a:spcBef>
                <a:spcPts val="0"/>
              </a:spcBef>
              <a:buNone/>
              <a:defRPr sz="675"/>
            </a:lvl1pPr>
          </a:lstStyle>
          <a:p>
            <a:pPr lvl="0"/>
            <a:r>
              <a:rPr lang="en-US" dirty="0"/>
              <a:t>Phone Number</a:t>
            </a:r>
            <a:br>
              <a:rPr lang="en-US" dirty="0"/>
            </a:br>
            <a:r>
              <a:rPr lang="en-US" dirty="0"/>
              <a:t>email</a:t>
            </a:r>
          </a:p>
        </p:txBody>
      </p:sp>
      <p:sp>
        <p:nvSpPr>
          <p:cNvPr id="13" name="Text Placeholder 13">
            <a:extLst>
              <a:ext uri="{FF2B5EF4-FFF2-40B4-BE49-F238E27FC236}">
                <a16:creationId xmlns:a16="http://schemas.microsoft.com/office/drawing/2014/main" id="{9E984260-707B-4BCC-3EC0-11B064342885}"/>
              </a:ext>
            </a:extLst>
          </p:cNvPr>
          <p:cNvSpPr>
            <a:spLocks noGrp="1"/>
          </p:cNvSpPr>
          <p:nvPr>
            <p:ph type="body" sz="quarter" idx="66" hasCustomPrompt="1"/>
          </p:nvPr>
        </p:nvSpPr>
        <p:spPr>
          <a:xfrm>
            <a:off x="329803" y="5878150"/>
            <a:ext cx="1762151" cy="186569"/>
          </a:xfrm>
        </p:spPr>
        <p:txBody>
          <a:bodyPr lIns="0" tIns="0" rIns="0" bIns="0" anchor="t">
            <a:noAutofit/>
          </a:bodyPr>
          <a:lstStyle>
            <a:lvl1pPr marL="0" indent="0">
              <a:lnSpc>
                <a:spcPct val="100000"/>
              </a:lnSpc>
              <a:spcBef>
                <a:spcPts val="0"/>
              </a:spcBef>
              <a:buNone/>
              <a:defRPr sz="675" i="1"/>
            </a:lvl1pPr>
          </a:lstStyle>
          <a:p>
            <a:pPr lvl="0"/>
            <a:r>
              <a:rPr lang="en-US" dirty="0"/>
              <a:t>City, State</a:t>
            </a:r>
          </a:p>
        </p:txBody>
      </p:sp>
      <p:sp>
        <p:nvSpPr>
          <p:cNvPr id="20" name="Text Placeholder 9">
            <a:extLst>
              <a:ext uri="{FF2B5EF4-FFF2-40B4-BE49-F238E27FC236}">
                <a16:creationId xmlns:a16="http://schemas.microsoft.com/office/drawing/2014/main" id="{31642EEA-9611-5101-5F7D-A6FC7024EE2E}"/>
              </a:ext>
              <a:ext uri="{C183D7F6-B498-43B3-948B-1728B52AA6E4}">
                <adec:decorative xmlns:adec="http://schemas.microsoft.com/office/drawing/2017/decorative" val="1"/>
              </a:ext>
            </a:extLst>
          </p:cNvPr>
          <p:cNvSpPr>
            <a:spLocks noGrp="1"/>
          </p:cNvSpPr>
          <p:nvPr>
            <p:ph type="body" sz="quarter" idx="74"/>
          </p:nvPr>
        </p:nvSpPr>
        <p:spPr>
          <a:xfrm>
            <a:off x="329804" y="3817353"/>
            <a:ext cx="54864" cy="1282714"/>
          </a:xfrm>
          <a:gradFill>
            <a:gsLst>
              <a:gs pos="0">
                <a:schemeClr val="accent1"/>
              </a:gs>
              <a:gs pos="100000">
                <a:schemeClr val="accent2"/>
              </a:gs>
            </a:gsLst>
            <a:lin ang="16200000" scaled="1"/>
          </a:gradFill>
        </p:spPr>
        <p:txBody>
          <a:bodyPr>
            <a:normAutofit/>
          </a:bodyPr>
          <a:lstStyle>
            <a:lvl1pPr marL="0" indent="0">
              <a:buNone/>
              <a:defRPr sz="100">
                <a:noFill/>
              </a:defRPr>
            </a:lvl1pPr>
          </a:lstStyle>
          <a:p>
            <a:pPr lvl="0"/>
            <a:r>
              <a:rPr lang="en-US"/>
              <a:t>Click to edit Master text styles</a:t>
            </a:r>
          </a:p>
        </p:txBody>
      </p:sp>
      <p:sp>
        <p:nvSpPr>
          <p:cNvPr id="28" name="Text Placeholder 9">
            <a:extLst>
              <a:ext uri="{FF2B5EF4-FFF2-40B4-BE49-F238E27FC236}">
                <a16:creationId xmlns:a16="http://schemas.microsoft.com/office/drawing/2014/main" id="{1F248BAE-43A6-D904-4751-4150A242AA04}"/>
              </a:ext>
              <a:ext uri="{C183D7F6-B498-43B3-948B-1728B52AA6E4}">
                <adec:decorative xmlns:adec="http://schemas.microsoft.com/office/drawing/2017/decorative" val="1"/>
              </a:ext>
            </a:extLst>
          </p:cNvPr>
          <p:cNvSpPr>
            <a:spLocks noGrp="1"/>
          </p:cNvSpPr>
          <p:nvPr>
            <p:ph type="body" sz="quarter" idx="82"/>
          </p:nvPr>
        </p:nvSpPr>
        <p:spPr>
          <a:xfrm>
            <a:off x="329803" y="5365737"/>
            <a:ext cx="338852" cy="9144"/>
          </a:xfrm>
          <a:solidFill>
            <a:schemeClr val="accent1"/>
          </a:solidFill>
        </p:spPr>
        <p:txBody>
          <a:bodyPr>
            <a:normAutofit/>
          </a:bodyPr>
          <a:lstStyle>
            <a:lvl1pPr marL="0" indent="0">
              <a:buNone/>
              <a:defRPr sz="100">
                <a:noFill/>
              </a:defRPr>
            </a:lvl1pPr>
          </a:lstStyle>
          <a:p>
            <a:pPr lvl="0"/>
            <a:r>
              <a:rPr lang="en-US"/>
              <a:t>Click to edit Master text styles</a:t>
            </a:r>
          </a:p>
        </p:txBody>
      </p:sp>
      <p:sp>
        <p:nvSpPr>
          <p:cNvPr id="118" name="Picture Placeholder 6">
            <a:extLst>
              <a:ext uri="{FF2B5EF4-FFF2-40B4-BE49-F238E27FC236}">
                <a16:creationId xmlns:a16="http://schemas.microsoft.com/office/drawing/2014/main" id="{11989584-A6AE-20B6-297F-F4BD4AFDC421}"/>
              </a:ext>
            </a:extLst>
          </p:cNvPr>
          <p:cNvSpPr>
            <a:spLocks noGrp="1"/>
          </p:cNvSpPr>
          <p:nvPr>
            <p:ph type="pic" sz="quarter" idx="39"/>
          </p:nvPr>
        </p:nvSpPr>
        <p:spPr>
          <a:xfrm>
            <a:off x="2644967" y="3819907"/>
            <a:ext cx="960120" cy="1280160"/>
          </a:xfrm>
          <a:solidFill>
            <a:schemeClr val="bg2"/>
          </a:solidFill>
        </p:spPr>
        <p:txBody>
          <a:bodyPr anchor="ctr"/>
          <a:lstStyle>
            <a:lvl1pPr marL="0" indent="0" algn="ctr">
              <a:buNone/>
              <a:defRPr/>
            </a:lvl1pPr>
          </a:lstStyle>
          <a:p>
            <a:r>
              <a:rPr lang="en-US" dirty="0"/>
              <a:t>Click icon to add picture</a:t>
            </a:r>
          </a:p>
        </p:txBody>
      </p:sp>
      <p:sp>
        <p:nvSpPr>
          <p:cNvPr id="119" name="Text Placeholder 10">
            <a:extLst>
              <a:ext uri="{FF2B5EF4-FFF2-40B4-BE49-F238E27FC236}">
                <a16:creationId xmlns:a16="http://schemas.microsoft.com/office/drawing/2014/main" id="{8D74F474-3529-3A18-2A38-7E8E6A5AD508}"/>
              </a:ext>
            </a:extLst>
          </p:cNvPr>
          <p:cNvSpPr>
            <a:spLocks noGrp="1"/>
          </p:cNvSpPr>
          <p:nvPr>
            <p:ph type="body" sz="quarter" idx="40"/>
          </p:nvPr>
        </p:nvSpPr>
        <p:spPr>
          <a:xfrm>
            <a:off x="2591418" y="5124499"/>
            <a:ext cx="1762151" cy="244133"/>
          </a:xfrm>
        </p:spPr>
        <p:txBody>
          <a:bodyPr lIns="0" tIns="0" rIns="0" bIns="0" anchor="ctr">
            <a:noAutofit/>
          </a:bodyPr>
          <a:lstStyle>
            <a:lvl1pPr marL="0" indent="0">
              <a:lnSpc>
                <a:spcPct val="90000"/>
              </a:lnSpc>
              <a:buNone/>
              <a:defRPr sz="1050" b="1">
                <a:solidFill>
                  <a:schemeClr val="tx1"/>
                </a:solidFill>
                <a:latin typeface="+mj-lt"/>
              </a:defRPr>
            </a:lvl1pPr>
            <a:lvl2pPr marL="171450" indent="0">
              <a:buNone/>
              <a:defRPr/>
            </a:lvl2pPr>
            <a:lvl3pPr marL="371475" indent="0">
              <a:buNone/>
              <a:defRPr/>
            </a:lvl3pPr>
            <a:lvl4pPr marL="501254" indent="0">
              <a:buNone/>
              <a:defRPr/>
            </a:lvl4pPr>
            <a:lvl5pPr marL="641747" indent="0">
              <a:buNone/>
              <a:defRPr/>
            </a:lvl5pPr>
          </a:lstStyle>
          <a:p>
            <a:pPr lvl="0"/>
            <a:r>
              <a:rPr lang="en-US"/>
              <a:t>Click to edit Master text styles</a:t>
            </a:r>
          </a:p>
        </p:txBody>
      </p:sp>
      <p:sp>
        <p:nvSpPr>
          <p:cNvPr id="120" name="Text Placeholder 13">
            <a:extLst>
              <a:ext uri="{FF2B5EF4-FFF2-40B4-BE49-F238E27FC236}">
                <a16:creationId xmlns:a16="http://schemas.microsoft.com/office/drawing/2014/main" id="{1FE6E7DC-1056-13DB-658D-9162F0A4AD8E}"/>
              </a:ext>
            </a:extLst>
          </p:cNvPr>
          <p:cNvSpPr>
            <a:spLocks noGrp="1"/>
          </p:cNvSpPr>
          <p:nvPr>
            <p:ph type="body" sz="quarter" idx="41" hasCustomPrompt="1"/>
          </p:nvPr>
        </p:nvSpPr>
        <p:spPr>
          <a:xfrm>
            <a:off x="2591418" y="5402908"/>
            <a:ext cx="1762151" cy="162086"/>
          </a:xfrm>
        </p:spPr>
        <p:txBody>
          <a:bodyPr lIns="0" tIns="0" rIns="0" bIns="0" anchor="ctr">
            <a:noAutofit/>
          </a:bodyPr>
          <a:lstStyle>
            <a:lvl1pPr marL="0" indent="0">
              <a:lnSpc>
                <a:spcPct val="100000"/>
              </a:lnSpc>
              <a:spcBef>
                <a:spcPts val="0"/>
              </a:spcBef>
              <a:buNone/>
              <a:defRPr sz="675" b="1"/>
            </a:lvl1pPr>
          </a:lstStyle>
          <a:p>
            <a:pPr lvl="0"/>
            <a:r>
              <a:rPr lang="en-US" dirty="0"/>
              <a:t>Position | Practice Area</a:t>
            </a:r>
          </a:p>
        </p:txBody>
      </p:sp>
      <p:sp>
        <p:nvSpPr>
          <p:cNvPr id="145" name="Text Placeholder 13">
            <a:extLst>
              <a:ext uri="{FF2B5EF4-FFF2-40B4-BE49-F238E27FC236}">
                <a16:creationId xmlns:a16="http://schemas.microsoft.com/office/drawing/2014/main" id="{D26B0610-CF01-6722-063B-F442827812E7}"/>
              </a:ext>
            </a:extLst>
          </p:cNvPr>
          <p:cNvSpPr>
            <a:spLocks noGrp="1"/>
          </p:cNvSpPr>
          <p:nvPr>
            <p:ph type="body" sz="quarter" idx="57" hasCustomPrompt="1"/>
          </p:nvPr>
        </p:nvSpPr>
        <p:spPr>
          <a:xfrm>
            <a:off x="2591418" y="5557755"/>
            <a:ext cx="1762151" cy="316676"/>
          </a:xfrm>
        </p:spPr>
        <p:txBody>
          <a:bodyPr lIns="0" tIns="0" rIns="0" bIns="0" anchor="t">
            <a:noAutofit/>
          </a:bodyPr>
          <a:lstStyle>
            <a:lvl1pPr marL="0" indent="0">
              <a:lnSpc>
                <a:spcPct val="100000"/>
              </a:lnSpc>
              <a:spcBef>
                <a:spcPts val="0"/>
              </a:spcBef>
              <a:buNone/>
              <a:defRPr sz="675"/>
            </a:lvl1pPr>
          </a:lstStyle>
          <a:p>
            <a:pPr lvl="0"/>
            <a:r>
              <a:rPr lang="en-US" dirty="0"/>
              <a:t>Phone Number</a:t>
            </a:r>
            <a:br>
              <a:rPr lang="en-US" dirty="0"/>
            </a:br>
            <a:r>
              <a:rPr lang="en-US" dirty="0"/>
              <a:t>email</a:t>
            </a:r>
          </a:p>
        </p:txBody>
      </p:sp>
      <p:sp>
        <p:nvSpPr>
          <p:cNvPr id="14" name="Text Placeholder 13">
            <a:extLst>
              <a:ext uri="{FF2B5EF4-FFF2-40B4-BE49-F238E27FC236}">
                <a16:creationId xmlns:a16="http://schemas.microsoft.com/office/drawing/2014/main" id="{DF1B4CA2-8C87-A045-E554-5DEC65FA685E}"/>
              </a:ext>
            </a:extLst>
          </p:cNvPr>
          <p:cNvSpPr>
            <a:spLocks noGrp="1"/>
          </p:cNvSpPr>
          <p:nvPr>
            <p:ph type="body" sz="quarter" idx="67" hasCustomPrompt="1"/>
          </p:nvPr>
        </p:nvSpPr>
        <p:spPr>
          <a:xfrm>
            <a:off x="2591418" y="5878150"/>
            <a:ext cx="1762151" cy="186569"/>
          </a:xfrm>
        </p:spPr>
        <p:txBody>
          <a:bodyPr lIns="0" tIns="0" rIns="0" bIns="0" anchor="t">
            <a:noAutofit/>
          </a:bodyPr>
          <a:lstStyle>
            <a:lvl1pPr marL="0" indent="0">
              <a:lnSpc>
                <a:spcPct val="100000"/>
              </a:lnSpc>
              <a:spcBef>
                <a:spcPts val="0"/>
              </a:spcBef>
              <a:buNone/>
              <a:defRPr sz="675" i="1"/>
            </a:lvl1pPr>
          </a:lstStyle>
          <a:p>
            <a:pPr lvl="0"/>
            <a:r>
              <a:rPr lang="en-US" dirty="0"/>
              <a:t>City, State</a:t>
            </a:r>
          </a:p>
        </p:txBody>
      </p:sp>
      <p:sp>
        <p:nvSpPr>
          <p:cNvPr id="21" name="Text Placeholder 9">
            <a:extLst>
              <a:ext uri="{FF2B5EF4-FFF2-40B4-BE49-F238E27FC236}">
                <a16:creationId xmlns:a16="http://schemas.microsoft.com/office/drawing/2014/main" id="{55C7A244-36BB-C6C9-7E9D-23786EAC7898}"/>
              </a:ext>
              <a:ext uri="{C183D7F6-B498-43B3-948B-1728B52AA6E4}">
                <adec:decorative xmlns:adec="http://schemas.microsoft.com/office/drawing/2017/decorative" val="1"/>
              </a:ext>
            </a:extLst>
          </p:cNvPr>
          <p:cNvSpPr>
            <a:spLocks noGrp="1"/>
          </p:cNvSpPr>
          <p:nvPr>
            <p:ph type="body" sz="quarter" idx="75"/>
          </p:nvPr>
        </p:nvSpPr>
        <p:spPr>
          <a:xfrm>
            <a:off x="2591418" y="3817353"/>
            <a:ext cx="54864" cy="1282714"/>
          </a:xfrm>
          <a:gradFill>
            <a:gsLst>
              <a:gs pos="0">
                <a:schemeClr val="accent1"/>
              </a:gs>
              <a:gs pos="100000">
                <a:schemeClr val="accent2"/>
              </a:gs>
            </a:gsLst>
            <a:lin ang="16200000" scaled="1"/>
          </a:gradFill>
        </p:spPr>
        <p:txBody>
          <a:bodyPr>
            <a:normAutofit/>
          </a:bodyPr>
          <a:lstStyle>
            <a:lvl1pPr marL="0" indent="0">
              <a:buNone/>
              <a:defRPr sz="100">
                <a:noFill/>
              </a:defRPr>
            </a:lvl1pPr>
          </a:lstStyle>
          <a:p>
            <a:pPr lvl="0"/>
            <a:r>
              <a:rPr lang="en-US"/>
              <a:t>Click to edit Master text styles</a:t>
            </a:r>
          </a:p>
        </p:txBody>
      </p:sp>
      <p:sp>
        <p:nvSpPr>
          <p:cNvPr id="29" name="Text Placeholder 9">
            <a:extLst>
              <a:ext uri="{FF2B5EF4-FFF2-40B4-BE49-F238E27FC236}">
                <a16:creationId xmlns:a16="http://schemas.microsoft.com/office/drawing/2014/main" id="{DA622E8A-AE49-500E-E098-0B36D06DCD89}"/>
              </a:ext>
              <a:ext uri="{C183D7F6-B498-43B3-948B-1728B52AA6E4}">
                <adec:decorative xmlns:adec="http://schemas.microsoft.com/office/drawing/2017/decorative" val="1"/>
              </a:ext>
            </a:extLst>
          </p:cNvPr>
          <p:cNvSpPr>
            <a:spLocks noGrp="1"/>
          </p:cNvSpPr>
          <p:nvPr>
            <p:ph type="body" sz="quarter" idx="83"/>
          </p:nvPr>
        </p:nvSpPr>
        <p:spPr>
          <a:xfrm>
            <a:off x="2591418" y="5365737"/>
            <a:ext cx="338852" cy="9144"/>
          </a:xfrm>
          <a:solidFill>
            <a:schemeClr val="accent1"/>
          </a:solidFill>
        </p:spPr>
        <p:txBody>
          <a:bodyPr>
            <a:normAutofit/>
          </a:bodyPr>
          <a:lstStyle>
            <a:lvl1pPr marL="0" indent="0">
              <a:buNone/>
              <a:defRPr sz="100">
                <a:noFill/>
              </a:defRPr>
            </a:lvl1pPr>
          </a:lstStyle>
          <a:p>
            <a:pPr lvl="0"/>
            <a:r>
              <a:rPr lang="en-US"/>
              <a:t>Click to edit Master text styles</a:t>
            </a:r>
          </a:p>
        </p:txBody>
      </p:sp>
      <p:sp>
        <p:nvSpPr>
          <p:cNvPr id="125" name="Picture Placeholder 6">
            <a:extLst>
              <a:ext uri="{FF2B5EF4-FFF2-40B4-BE49-F238E27FC236}">
                <a16:creationId xmlns:a16="http://schemas.microsoft.com/office/drawing/2014/main" id="{7DC5C581-CBF0-342D-B0DA-AA8626ED351C}"/>
              </a:ext>
            </a:extLst>
          </p:cNvPr>
          <p:cNvSpPr>
            <a:spLocks noGrp="1"/>
          </p:cNvSpPr>
          <p:nvPr>
            <p:ph type="pic" sz="quarter" idx="44"/>
          </p:nvPr>
        </p:nvSpPr>
        <p:spPr>
          <a:xfrm>
            <a:off x="4907208" y="3819907"/>
            <a:ext cx="960120" cy="1280160"/>
          </a:xfrm>
          <a:solidFill>
            <a:schemeClr val="bg2"/>
          </a:solidFill>
        </p:spPr>
        <p:txBody>
          <a:bodyPr anchor="ctr"/>
          <a:lstStyle>
            <a:lvl1pPr marL="0" indent="0" algn="ctr">
              <a:buNone/>
              <a:defRPr/>
            </a:lvl1pPr>
          </a:lstStyle>
          <a:p>
            <a:r>
              <a:rPr lang="en-US" dirty="0"/>
              <a:t>Click icon to add picture</a:t>
            </a:r>
          </a:p>
        </p:txBody>
      </p:sp>
      <p:sp>
        <p:nvSpPr>
          <p:cNvPr id="126" name="Text Placeholder 10">
            <a:extLst>
              <a:ext uri="{FF2B5EF4-FFF2-40B4-BE49-F238E27FC236}">
                <a16:creationId xmlns:a16="http://schemas.microsoft.com/office/drawing/2014/main" id="{B179D358-50FB-B734-A53C-342153ABBF1F}"/>
              </a:ext>
            </a:extLst>
          </p:cNvPr>
          <p:cNvSpPr>
            <a:spLocks noGrp="1"/>
          </p:cNvSpPr>
          <p:nvPr>
            <p:ph type="body" sz="quarter" idx="45"/>
          </p:nvPr>
        </p:nvSpPr>
        <p:spPr>
          <a:xfrm>
            <a:off x="4853296" y="5124499"/>
            <a:ext cx="1762151" cy="244133"/>
          </a:xfrm>
        </p:spPr>
        <p:txBody>
          <a:bodyPr lIns="0" tIns="0" rIns="0" bIns="0" anchor="ctr">
            <a:noAutofit/>
          </a:bodyPr>
          <a:lstStyle>
            <a:lvl1pPr marL="0" indent="0">
              <a:lnSpc>
                <a:spcPct val="90000"/>
              </a:lnSpc>
              <a:buNone/>
              <a:defRPr sz="1050" b="1">
                <a:solidFill>
                  <a:schemeClr val="tx1"/>
                </a:solidFill>
                <a:latin typeface="+mj-lt"/>
              </a:defRPr>
            </a:lvl1pPr>
            <a:lvl2pPr marL="171450" indent="0">
              <a:buNone/>
              <a:defRPr/>
            </a:lvl2pPr>
            <a:lvl3pPr marL="371475" indent="0">
              <a:buNone/>
              <a:defRPr/>
            </a:lvl3pPr>
            <a:lvl4pPr marL="501254" indent="0">
              <a:buNone/>
              <a:defRPr/>
            </a:lvl4pPr>
            <a:lvl5pPr marL="641747" indent="0">
              <a:buNone/>
              <a:defRPr/>
            </a:lvl5pPr>
          </a:lstStyle>
          <a:p>
            <a:pPr lvl="0"/>
            <a:r>
              <a:rPr lang="en-US"/>
              <a:t>Click to edit Master text styles</a:t>
            </a:r>
          </a:p>
        </p:txBody>
      </p:sp>
      <p:sp>
        <p:nvSpPr>
          <p:cNvPr id="127" name="Text Placeholder 13">
            <a:extLst>
              <a:ext uri="{FF2B5EF4-FFF2-40B4-BE49-F238E27FC236}">
                <a16:creationId xmlns:a16="http://schemas.microsoft.com/office/drawing/2014/main" id="{85FBB6E6-15BA-2FFC-8B6C-89B1A93BA42C}"/>
              </a:ext>
            </a:extLst>
          </p:cNvPr>
          <p:cNvSpPr>
            <a:spLocks noGrp="1"/>
          </p:cNvSpPr>
          <p:nvPr>
            <p:ph type="body" sz="quarter" idx="46" hasCustomPrompt="1"/>
          </p:nvPr>
        </p:nvSpPr>
        <p:spPr>
          <a:xfrm>
            <a:off x="4853296" y="5402908"/>
            <a:ext cx="1762151" cy="162086"/>
          </a:xfrm>
        </p:spPr>
        <p:txBody>
          <a:bodyPr lIns="0" tIns="0" rIns="0" bIns="0" anchor="ctr">
            <a:noAutofit/>
          </a:bodyPr>
          <a:lstStyle>
            <a:lvl1pPr marL="0" indent="0">
              <a:lnSpc>
                <a:spcPct val="100000"/>
              </a:lnSpc>
              <a:spcBef>
                <a:spcPts val="0"/>
              </a:spcBef>
              <a:buNone/>
              <a:defRPr sz="675" b="1"/>
            </a:lvl1pPr>
          </a:lstStyle>
          <a:p>
            <a:pPr lvl="0"/>
            <a:r>
              <a:rPr lang="en-US" dirty="0"/>
              <a:t>Position | Practice Area</a:t>
            </a:r>
          </a:p>
        </p:txBody>
      </p:sp>
      <p:sp>
        <p:nvSpPr>
          <p:cNvPr id="144" name="Text Placeholder 13">
            <a:extLst>
              <a:ext uri="{FF2B5EF4-FFF2-40B4-BE49-F238E27FC236}">
                <a16:creationId xmlns:a16="http://schemas.microsoft.com/office/drawing/2014/main" id="{3F7E8E2E-EBBC-E38E-1B4F-6DC15A40A6E3}"/>
              </a:ext>
            </a:extLst>
          </p:cNvPr>
          <p:cNvSpPr>
            <a:spLocks noGrp="1"/>
          </p:cNvSpPr>
          <p:nvPr>
            <p:ph type="body" sz="quarter" idx="56" hasCustomPrompt="1"/>
          </p:nvPr>
        </p:nvSpPr>
        <p:spPr>
          <a:xfrm>
            <a:off x="4853296" y="5557755"/>
            <a:ext cx="1762151" cy="316676"/>
          </a:xfrm>
        </p:spPr>
        <p:txBody>
          <a:bodyPr lIns="0" tIns="0" rIns="0" bIns="0" anchor="t">
            <a:noAutofit/>
          </a:bodyPr>
          <a:lstStyle>
            <a:lvl1pPr marL="0" indent="0">
              <a:lnSpc>
                <a:spcPct val="100000"/>
              </a:lnSpc>
              <a:spcBef>
                <a:spcPts val="0"/>
              </a:spcBef>
              <a:buNone/>
              <a:defRPr sz="675"/>
            </a:lvl1pPr>
          </a:lstStyle>
          <a:p>
            <a:pPr lvl="0"/>
            <a:r>
              <a:rPr lang="en-US" dirty="0"/>
              <a:t>Phone Number</a:t>
            </a:r>
            <a:br>
              <a:rPr lang="en-US" dirty="0"/>
            </a:br>
            <a:r>
              <a:rPr lang="en-US" dirty="0"/>
              <a:t>email</a:t>
            </a:r>
          </a:p>
        </p:txBody>
      </p:sp>
      <p:sp>
        <p:nvSpPr>
          <p:cNvPr id="15" name="Text Placeholder 13">
            <a:extLst>
              <a:ext uri="{FF2B5EF4-FFF2-40B4-BE49-F238E27FC236}">
                <a16:creationId xmlns:a16="http://schemas.microsoft.com/office/drawing/2014/main" id="{84A3AB7E-A130-5D69-6279-67A1BA4D83C6}"/>
              </a:ext>
            </a:extLst>
          </p:cNvPr>
          <p:cNvSpPr>
            <a:spLocks noGrp="1"/>
          </p:cNvSpPr>
          <p:nvPr>
            <p:ph type="body" sz="quarter" idx="68" hasCustomPrompt="1"/>
          </p:nvPr>
        </p:nvSpPr>
        <p:spPr>
          <a:xfrm>
            <a:off x="4853296" y="5878150"/>
            <a:ext cx="1762151" cy="186569"/>
          </a:xfrm>
        </p:spPr>
        <p:txBody>
          <a:bodyPr lIns="0" tIns="0" rIns="0" bIns="0" anchor="t">
            <a:noAutofit/>
          </a:bodyPr>
          <a:lstStyle>
            <a:lvl1pPr marL="0" indent="0">
              <a:lnSpc>
                <a:spcPct val="100000"/>
              </a:lnSpc>
              <a:spcBef>
                <a:spcPts val="0"/>
              </a:spcBef>
              <a:buNone/>
              <a:defRPr sz="675" i="1"/>
            </a:lvl1pPr>
          </a:lstStyle>
          <a:p>
            <a:pPr lvl="0"/>
            <a:r>
              <a:rPr lang="en-US" dirty="0"/>
              <a:t>City, State</a:t>
            </a:r>
          </a:p>
        </p:txBody>
      </p:sp>
      <p:sp>
        <p:nvSpPr>
          <p:cNvPr id="22" name="Text Placeholder 9">
            <a:extLst>
              <a:ext uri="{FF2B5EF4-FFF2-40B4-BE49-F238E27FC236}">
                <a16:creationId xmlns:a16="http://schemas.microsoft.com/office/drawing/2014/main" id="{5C20B906-8BF6-3424-7D49-FD945959AD46}"/>
              </a:ext>
              <a:ext uri="{C183D7F6-B498-43B3-948B-1728B52AA6E4}">
                <adec:decorative xmlns:adec="http://schemas.microsoft.com/office/drawing/2017/decorative" val="1"/>
              </a:ext>
            </a:extLst>
          </p:cNvPr>
          <p:cNvSpPr>
            <a:spLocks noGrp="1"/>
          </p:cNvSpPr>
          <p:nvPr>
            <p:ph type="body" sz="quarter" idx="76"/>
          </p:nvPr>
        </p:nvSpPr>
        <p:spPr>
          <a:xfrm>
            <a:off x="4853297" y="3817353"/>
            <a:ext cx="54864" cy="1282714"/>
          </a:xfrm>
          <a:gradFill>
            <a:gsLst>
              <a:gs pos="0">
                <a:schemeClr val="accent1"/>
              </a:gs>
              <a:gs pos="100000">
                <a:schemeClr val="accent2"/>
              </a:gs>
            </a:gsLst>
            <a:lin ang="16200000" scaled="1"/>
          </a:gradFill>
        </p:spPr>
        <p:txBody>
          <a:bodyPr>
            <a:normAutofit/>
          </a:bodyPr>
          <a:lstStyle>
            <a:lvl1pPr marL="0" indent="0">
              <a:buNone/>
              <a:defRPr sz="100">
                <a:noFill/>
              </a:defRPr>
            </a:lvl1pPr>
          </a:lstStyle>
          <a:p>
            <a:pPr lvl="0"/>
            <a:r>
              <a:rPr lang="en-US"/>
              <a:t>Click to edit Master text styles</a:t>
            </a:r>
          </a:p>
        </p:txBody>
      </p:sp>
      <p:sp>
        <p:nvSpPr>
          <p:cNvPr id="30" name="Text Placeholder 9">
            <a:extLst>
              <a:ext uri="{FF2B5EF4-FFF2-40B4-BE49-F238E27FC236}">
                <a16:creationId xmlns:a16="http://schemas.microsoft.com/office/drawing/2014/main" id="{2003039A-6DEC-8C81-0E16-9486C4AAC496}"/>
              </a:ext>
              <a:ext uri="{C183D7F6-B498-43B3-948B-1728B52AA6E4}">
                <adec:decorative xmlns:adec="http://schemas.microsoft.com/office/drawing/2017/decorative" val="1"/>
              </a:ext>
            </a:extLst>
          </p:cNvPr>
          <p:cNvSpPr>
            <a:spLocks noGrp="1"/>
          </p:cNvSpPr>
          <p:nvPr>
            <p:ph type="body" sz="quarter" idx="84"/>
          </p:nvPr>
        </p:nvSpPr>
        <p:spPr>
          <a:xfrm>
            <a:off x="4853296" y="5365737"/>
            <a:ext cx="338852" cy="9144"/>
          </a:xfrm>
          <a:solidFill>
            <a:schemeClr val="accent1"/>
          </a:solidFill>
        </p:spPr>
        <p:txBody>
          <a:bodyPr>
            <a:normAutofit/>
          </a:bodyPr>
          <a:lstStyle>
            <a:lvl1pPr marL="0" indent="0">
              <a:buNone/>
              <a:defRPr sz="100">
                <a:noFill/>
              </a:defRPr>
            </a:lvl1pPr>
          </a:lstStyle>
          <a:p>
            <a:pPr lvl="0"/>
            <a:r>
              <a:rPr lang="en-US"/>
              <a:t>Click to edit Master text styles</a:t>
            </a:r>
          </a:p>
        </p:txBody>
      </p:sp>
      <p:sp>
        <p:nvSpPr>
          <p:cNvPr id="132" name="Picture Placeholder 6">
            <a:extLst>
              <a:ext uri="{FF2B5EF4-FFF2-40B4-BE49-F238E27FC236}">
                <a16:creationId xmlns:a16="http://schemas.microsoft.com/office/drawing/2014/main" id="{E3460BFF-93E3-C5EF-6BE1-1F48E2C335DC}"/>
              </a:ext>
            </a:extLst>
          </p:cNvPr>
          <p:cNvSpPr>
            <a:spLocks noGrp="1"/>
          </p:cNvSpPr>
          <p:nvPr>
            <p:ph type="pic" sz="quarter" idx="49"/>
          </p:nvPr>
        </p:nvSpPr>
        <p:spPr>
          <a:xfrm>
            <a:off x="7169450" y="3819907"/>
            <a:ext cx="960120" cy="1280160"/>
          </a:xfrm>
          <a:solidFill>
            <a:schemeClr val="bg2"/>
          </a:solidFill>
        </p:spPr>
        <p:txBody>
          <a:bodyPr anchor="ctr"/>
          <a:lstStyle>
            <a:lvl1pPr marL="0" indent="0" algn="ctr">
              <a:buNone/>
              <a:defRPr/>
            </a:lvl1pPr>
          </a:lstStyle>
          <a:p>
            <a:r>
              <a:rPr lang="en-US" dirty="0"/>
              <a:t>Click icon to add picture</a:t>
            </a:r>
          </a:p>
        </p:txBody>
      </p:sp>
      <p:sp>
        <p:nvSpPr>
          <p:cNvPr id="133" name="Text Placeholder 10">
            <a:extLst>
              <a:ext uri="{FF2B5EF4-FFF2-40B4-BE49-F238E27FC236}">
                <a16:creationId xmlns:a16="http://schemas.microsoft.com/office/drawing/2014/main" id="{470391B0-E9CD-5E94-7BA1-EFBE8981148D}"/>
              </a:ext>
            </a:extLst>
          </p:cNvPr>
          <p:cNvSpPr>
            <a:spLocks noGrp="1"/>
          </p:cNvSpPr>
          <p:nvPr>
            <p:ph type="body" sz="quarter" idx="50"/>
          </p:nvPr>
        </p:nvSpPr>
        <p:spPr>
          <a:xfrm>
            <a:off x="7115175" y="5124499"/>
            <a:ext cx="1762151" cy="244133"/>
          </a:xfrm>
        </p:spPr>
        <p:txBody>
          <a:bodyPr lIns="0" tIns="0" rIns="0" bIns="0" anchor="ctr">
            <a:noAutofit/>
          </a:bodyPr>
          <a:lstStyle>
            <a:lvl1pPr marL="0" indent="0">
              <a:lnSpc>
                <a:spcPct val="90000"/>
              </a:lnSpc>
              <a:buNone/>
              <a:defRPr sz="1050" b="1">
                <a:solidFill>
                  <a:schemeClr val="tx1"/>
                </a:solidFill>
                <a:latin typeface="+mj-lt"/>
              </a:defRPr>
            </a:lvl1pPr>
            <a:lvl2pPr marL="171450" indent="0">
              <a:buNone/>
              <a:defRPr/>
            </a:lvl2pPr>
            <a:lvl3pPr marL="371475" indent="0">
              <a:buNone/>
              <a:defRPr/>
            </a:lvl3pPr>
            <a:lvl4pPr marL="501254" indent="0">
              <a:buNone/>
              <a:defRPr/>
            </a:lvl4pPr>
            <a:lvl5pPr marL="641747" indent="0">
              <a:buNone/>
              <a:defRPr/>
            </a:lvl5pPr>
          </a:lstStyle>
          <a:p>
            <a:pPr lvl="0"/>
            <a:r>
              <a:rPr lang="en-US"/>
              <a:t>Click to edit Master text styles</a:t>
            </a:r>
          </a:p>
        </p:txBody>
      </p:sp>
      <p:sp>
        <p:nvSpPr>
          <p:cNvPr id="134" name="Text Placeholder 13">
            <a:extLst>
              <a:ext uri="{FF2B5EF4-FFF2-40B4-BE49-F238E27FC236}">
                <a16:creationId xmlns:a16="http://schemas.microsoft.com/office/drawing/2014/main" id="{650691D1-5B3E-CB66-F3BE-0DC4C60F90FF}"/>
              </a:ext>
            </a:extLst>
          </p:cNvPr>
          <p:cNvSpPr>
            <a:spLocks noGrp="1"/>
          </p:cNvSpPr>
          <p:nvPr>
            <p:ph type="body" sz="quarter" idx="51" hasCustomPrompt="1"/>
          </p:nvPr>
        </p:nvSpPr>
        <p:spPr>
          <a:xfrm>
            <a:off x="7115175" y="5402908"/>
            <a:ext cx="1762151" cy="162086"/>
          </a:xfrm>
        </p:spPr>
        <p:txBody>
          <a:bodyPr lIns="0" tIns="0" rIns="0" bIns="0" anchor="ctr">
            <a:noAutofit/>
          </a:bodyPr>
          <a:lstStyle>
            <a:lvl1pPr marL="0" indent="0">
              <a:lnSpc>
                <a:spcPct val="100000"/>
              </a:lnSpc>
              <a:spcBef>
                <a:spcPts val="0"/>
              </a:spcBef>
              <a:buNone/>
              <a:defRPr sz="675" b="1"/>
            </a:lvl1pPr>
          </a:lstStyle>
          <a:p>
            <a:pPr lvl="0"/>
            <a:r>
              <a:rPr lang="en-US" dirty="0"/>
              <a:t>Position | Practice Area</a:t>
            </a:r>
          </a:p>
        </p:txBody>
      </p:sp>
      <p:sp>
        <p:nvSpPr>
          <p:cNvPr id="143" name="Text Placeholder 13">
            <a:extLst>
              <a:ext uri="{FF2B5EF4-FFF2-40B4-BE49-F238E27FC236}">
                <a16:creationId xmlns:a16="http://schemas.microsoft.com/office/drawing/2014/main" id="{A806943C-C8A5-3F1E-B41B-4FBA47749AE5}"/>
              </a:ext>
            </a:extLst>
          </p:cNvPr>
          <p:cNvSpPr>
            <a:spLocks noGrp="1"/>
          </p:cNvSpPr>
          <p:nvPr>
            <p:ph type="body" sz="quarter" idx="55" hasCustomPrompt="1"/>
          </p:nvPr>
        </p:nvSpPr>
        <p:spPr>
          <a:xfrm>
            <a:off x="7115175" y="5557755"/>
            <a:ext cx="1762151" cy="316676"/>
          </a:xfrm>
        </p:spPr>
        <p:txBody>
          <a:bodyPr lIns="0" tIns="0" rIns="0" bIns="0" anchor="t">
            <a:noAutofit/>
          </a:bodyPr>
          <a:lstStyle>
            <a:lvl1pPr marL="0" indent="0">
              <a:lnSpc>
                <a:spcPct val="100000"/>
              </a:lnSpc>
              <a:spcBef>
                <a:spcPts val="0"/>
              </a:spcBef>
              <a:buNone/>
              <a:defRPr sz="675"/>
            </a:lvl1pPr>
          </a:lstStyle>
          <a:p>
            <a:pPr lvl="0"/>
            <a:r>
              <a:rPr lang="en-US" dirty="0"/>
              <a:t>Phone Number</a:t>
            </a:r>
            <a:br>
              <a:rPr lang="en-US" dirty="0"/>
            </a:br>
            <a:r>
              <a:rPr lang="en-US" dirty="0"/>
              <a:t>email</a:t>
            </a:r>
          </a:p>
        </p:txBody>
      </p:sp>
      <p:sp>
        <p:nvSpPr>
          <p:cNvPr id="16" name="Text Placeholder 13">
            <a:extLst>
              <a:ext uri="{FF2B5EF4-FFF2-40B4-BE49-F238E27FC236}">
                <a16:creationId xmlns:a16="http://schemas.microsoft.com/office/drawing/2014/main" id="{971BEF97-36E7-8F54-CBA4-2C062EB61B8E}"/>
              </a:ext>
            </a:extLst>
          </p:cNvPr>
          <p:cNvSpPr>
            <a:spLocks noGrp="1"/>
          </p:cNvSpPr>
          <p:nvPr>
            <p:ph type="body" sz="quarter" idx="69" hasCustomPrompt="1"/>
          </p:nvPr>
        </p:nvSpPr>
        <p:spPr>
          <a:xfrm>
            <a:off x="7112665" y="5878150"/>
            <a:ext cx="1762151" cy="186569"/>
          </a:xfrm>
        </p:spPr>
        <p:txBody>
          <a:bodyPr lIns="0" tIns="0" rIns="0" bIns="0" anchor="t">
            <a:noAutofit/>
          </a:bodyPr>
          <a:lstStyle>
            <a:lvl1pPr marL="0" indent="0">
              <a:lnSpc>
                <a:spcPct val="100000"/>
              </a:lnSpc>
              <a:spcBef>
                <a:spcPts val="0"/>
              </a:spcBef>
              <a:buNone/>
              <a:defRPr sz="675" i="1"/>
            </a:lvl1pPr>
          </a:lstStyle>
          <a:p>
            <a:pPr lvl="0"/>
            <a:r>
              <a:rPr lang="en-US" dirty="0"/>
              <a:t>City, State</a:t>
            </a:r>
          </a:p>
        </p:txBody>
      </p:sp>
      <p:sp>
        <p:nvSpPr>
          <p:cNvPr id="23" name="Text Placeholder 9">
            <a:extLst>
              <a:ext uri="{FF2B5EF4-FFF2-40B4-BE49-F238E27FC236}">
                <a16:creationId xmlns:a16="http://schemas.microsoft.com/office/drawing/2014/main" id="{67DF5257-1CD2-229A-6C94-2CBFC9A8AE5B}"/>
              </a:ext>
              <a:ext uri="{C183D7F6-B498-43B3-948B-1728B52AA6E4}">
                <adec:decorative xmlns:adec="http://schemas.microsoft.com/office/drawing/2017/decorative" val="1"/>
              </a:ext>
            </a:extLst>
          </p:cNvPr>
          <p:cNvSpPr>
            <a:spLocks noGrp="1"/>
          </p:cNvSpPr>
          <p:nvPr>
            <p:ph type="body" sz="quarter" idx="77"/>
          </p:nvPr>
        </p:nvSpPr>
        <p:spPr>
          <a:xfrm>
            <a:off x="7115175" y="3817353"/>
            <a:ext cx="54864" cy="1282714"/>
          </a:xfrm>
          <a:gradFill>
            <a:gsLst>
              <a:gs pos="0">
                <a:schemeClr val="accent1"/>
              </a:gs>
              <a:gs pos="100000">
                <a:schemeClr val="accent2"/>
              </a:gs>
            </a:gsLst>
            <a:lin ang="16200000" scaled="1"/>
          </a:gradFill>
        </p:spPr>
        <p:txBody>
          <a:bodyPr>
            <a:normAutofit/>
          </a:bodyPr>
          <a:lstStyle>
            <a:lvl1pPr marL="0" indent="0">
              <a:buNone/>
              <a:defRPr sz="100">
                <a:noFill/>
              </a:defRPr>
            </a:lvl1pPr>
          </a:lstStyle>
          <a:p>
            <a:pPr lvl="0"/>
            <a:r>
              <a:rPr lang="en-US"/>
              <a:t>Click to edit Master text styles</a:t>
            </a:r>
          </a:p>
        </p:txBody>
      </p:sp>
      <p:sp>
        <p:nvSpPr>
          <p:cNvPr id="31" name="Text Placeholder 9">
            <a:extLst>
              <a:ext uri="{FF2B5EF4-FFF2-40B4-BE49-F238E27FC236}">
                <a16:creationId xmlns:a16="http://schemas.microsoft.com/office/drawing/2014/main" id="{6E086BC0-FF50-9F85-1B59-6CE536F820BD}"/>
              </a:ext>
              <a:ext uri="{C183D7F6-B498-43B3-948B-1728B52AA6E4}">
                <adec:decorative xmlns:adec="http://schemas.microsoft.com/office/drawing/2017/decorative" val="1"/>
              </a:ext>
            </a:extLst>
          </p:cNvPr>
          <p:cNvSpPr>
            <a:spLocks noGrp="1"/>
          </p:cNvSpPr>
          <p:nvPr>
            <p:ph type="body" sz="quarter" idx="85"/>
          </p:nvPr>
        </p:nvSpPr>
        <p:spPr>
          <a:xfrm>
            <a:off x="7115175" y="5365737"/>
            <a:ext cx="338852" cy="9144"/>
          </a:xfrm>
          <a:solidFill>
            <a:schemeClr val="accent1"/>
          </a:solidFill>
        </p:spPr>
        <p:txBody>
          <a:bodyPr>
            <a:normAutofit/>
          </a:bodyPr>
          <a:lstStyle>
            <a:lvl1pPr marL="0" indent="0">
              <a:buNone/>
              <a:defRPr sz="100">
                <a:no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36C17B52-B89F-0843-BAC5-39F8E5EFD500}"/>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6103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ac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25D05-FABF-3D47-56B1-BAD20A3D32DA}"/>
              </a:ext>
            </a:extLst>
          </p:cNvPr>
          <p:cNvSpPr>
            <a:spLocks noGrp="1"/>
          </p:cNvSpPr>
          <p:nvPr>
            <p:ph type="title"/>
          </p:nvPr>
        </p:nvSpPr>
        <p:spPr>
          <a:xfrm>
            <a:off x="257175" y="342901"/>
            <a:ext cx="8629650" cy="1046162"/>
          </a:xfrm>
        </p:spPr>
        <p:txBody>
          <a:bodyPr/>
          <a:lstStyle/>
          <a:p>
            <a:r>
              <a:rPr lang="en-US"/>
              <a:t>Click to edit Master title style</a:t>
            </a:r>
            <a:endParaRPr lang="en-US" dirty="0"/>
          </a:p>
        </p:txBody>
      </p:sp>
      <p:sp>
        <p:nvSpPr>
          <p:cNvPr id="8" name="Rectangle 7">
            <a:extLst>
              <a:ext uri="{FF2B5EF4-FFF2-40B4-BE49-F238E27FC236}">
                <a16:creationId xmlns:a16="http://schemas.microsoft.com/office/drawing/2014/main" id="{D09F827D-7BFB-3C89-0200-F55A89F3EF8C}"/>
              </a:ext>
              <a:ext uri="{C183D7F6-B498-43B3-948B-1728B52AA6E4}">
                <adec:decorative xmlns:adec="http://schemas.microsoft.com/office/drawing/2017/decorative" val="1"/>
              </a:ext>
            </a:extLst>
          </p:cNvPr>
          <p:cNvSpPr/>
          <p:nvPr/>
        </p:nvSpPr>
        <p:spPr>
          <a:xfrm>
            <a:off x="0" y="1388513"/>
            <a:ext cx="2768451" cy="45719"/>
          </a:xfrm>
          <a:prstGeom prst="rect">
            <a:avLst/>
          </a:prstGeom>
          <a:gradFill flip="none" rotWithShape="1">
            <a:gsLst>
              <a:gs pos="0">
                <a:schemeClr val="accent1"/>
              </a:gs>
              <a:gs pos="100000">
                <a:schemeClr val="accent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6">
            <a:extLst>
              <a:ext uri="{FF2B5EF4-FFF2-40B4-BE49-F238E27FC236}">
                <a16:creationId xmlns:a16="http://schemas.microsoft.com/office/drawing/2014/main" id="{C46A6896-2F7A-052B-E232-ADE2E7D21E4C}"/>
              </a:ext>
            </a:extLst>
          </p:cNvPr>
          <p:cNvSpPr>
            <a:spLocks noGrp="1"/>
          </p:cNvSpPr>
          <p:nvPr>
            <p:ph type="pic" sz="quarter" idx="67"/>
          </p:nvPr>
        </p:nvSpPr>
        <p:spPr>
          <a:xfrm>
            <a:off x="1831052" y="1576258"/>
            <a:ext cx="960120" cy="1280160"/>
          </a:xfrm>
          <a:solidFill>
            <a:schemeClr val="bg2"/>
          </a:solidFill>
        </p:spPr>
        <p:txBody>
          <a:bodyPr anchor="ctr"/>
          <a:lstStyle>
            <a:lvl1pPr marL="0" indent="0" algn="ctr">
              <a:buNone/>
              <a:defRPr/>
            </a:lvl1pPr>
          </a:lstStyle>
          <a:p>
            <a:r>
              <a:rPr lang="en-US" dirty="0"/>
              <a:t>Click icon to add picture</a:t>
            </a:r>
          </a:p>
        </p:txBody>
      </p:sp>
      <p:sp>
        <p:nvSpPr>
          <p:cNvPr id="15" name="Text Placeholder 10">
            <a:extLst>
              <a:ext uri="{FF2B5EF4-FFF2-40B4-BE49-F238E27FC236}">
                <a16:creationId xmlns:a16="http://schemas.microsoft.com/office/drawing/2014/main" id="{63473CAE-794D-043B-0ABA-4D1F53D59DA8}"/>
              </a:ext>
            </a:extLst>
          </p:cNvPr>
          <p:cNvSpPr>
            <a:spLocks noGrp="1"/>
          </p:cNvSpPr>
          <p:nvPr>
            <p:ph type="body" sz="quarter" idx="68"/>
          </p:nvPr>
        </p:nvSpPr>
        <p:spPr>
          <a:xfrm>
            <a:off x="1776876" y="2880850"/>
            <a:ext cx="1762151" cy="244133"/>
          </a:xfrm>
        </p:spPr>
        <p:txBody>
          <a:bodyPr lIns="0" tIns="0" rIns="0" bIns="0" anchor="ctr">
            <a:noAutofit/>
          </a:bodyPr>
          <a:lstStyle>
            <a:lvl1pPr marL="0" indent="0">
              <a:lnSpc>
                <a:spcPct val="90000"/>
              </a:lnSpc>
              <a:buNone/>
              <a:defRPr sz="1050" b="1">
                <a:solidFill>
                  <a:schemeClr val="tx1"/>
                </a:solidFill>
                <a:latin typeface="+mj-lt"/>
              </a:defRPr>
            </a:lvl1pPr>
            <a:lvl2pPr marL="171450" indent="0">
              <a:buNone/>
              <a:defRPr/>
            </a:lvl2pPr>
            <a:lvl3pPr marL="371475" indent="0">
              <a:buNone/>
              <a:defRPr/>
            </a:lvl3pPr>
            <a:lvl4pPr marL="501254" indent="0">
              <a:buNone/>
              <a:defRPr/>
            </a:lvl4pPr>
            <a:lvl5pPr marL="641747" indent="0">
              <a:buNone/>
              <a:defRPr/>
            </a:lvl5pPr>
          </a:lstStyle>
          <a:p>
            <a:pPr lvl="0"/>
            <a:r>
              <a:rPr lang="en-US"/>
              <a:t>Click to edit Master text styles</a:t>
            </a:r>
          </a:p>
        </p:txBody>
      </p:sp>
      <p:sp>
        <p:nvSpPr>
          <p:cNvPr id="16" name="Text Placeholder 13">
            <a:extLst>
              <a:ext uri="{FF2B5EF4-FFF2-40B4-BE49-F238E27FC236}">
                <a16:creationId xmlns:a16="http://schemas.microsoft.com/office/drawing/2014/main" id="{0F92B7FE-13ED-4FCA-6979-B02D3376FA67}"/>
              </a:ext>
            </a:extLst>
          </p:cNvPr>
          <p:cNvSpPr>
            <a:spLocks noGrp="1"/>
          </p:cNvSpPr>
          <p:nvPr>
            <p:ph type="body" sz="quarter" idx="69" hasCustomPrompt="1"/>
          </p:nvPr>
        </p:nvSpPr>
        <p:spPr>
          <a:xfrm>
            <a:off x="1777140" y="3159259"/>
            <a:ext cx="1762151" cy="162086"/>
          </a:xfrm>
        </p:spPr>
        <p:txBody>
          <a:bodyPr lIns="0" tIns="0" rIns="0" bIns="0" anchor="ctr">
            <a:noAutofit/>
          </a:bodyPr>
          <a:lstStyle>
            <a:lvl1pPr marL="0" indent="0">
              <a:lnSpc>
                <a:spcPct val="100000"/>
              </a:lnSpc>
              <a:spcBef>
                <a:spcPts val="0"/>
              </a:spcBef>
              <a:buNone/>
              <a:defRPr sz="675" b="1"/>
            </a:lvl1pPr>
          </a:lstStyle>
          <a:p>
            <a:pPr lvl="0"/>
            <a:r>
              <a:rPr lang="en-US" dirty="0"/>
              <a:t>Position | Practice Area</a:t>
            </a:r>
          </a:p>
        </p:txBody>
      </p:sp>
      <p:sp>
        <p:nvSpPr>
          <p:cNvPr id="17" name="Text Placeholder 13">
            <a:extLst>
              <a:ext uri="{FF2B5EF4-FFF2-40B4-BE49-F238E27FC236}">
                <a16:creationId xmlns:a16="http://schemas.microsoft.com/office/drawing/2014/main" id="{B239522D-6C9D-B6F3-2E6C-88741F79CB84}"/>
              </a:ext>
            </a:extLst>
          </p:cNvPr>
          <p:cNvSpPr>
            <a:spLocks noGrp="1"/>
          </p:cNvSpPr>
          <p:nvPr>
            <p:ph type="body" sz="quarter" idx="70" hasCustomPrompt="1"/>
          </p:nvPr>
        </p:nvSpPr>
        <p:spPr>
          <a:xfrm>
            <a:off x="1777140" y="3314106"/>
            <a:ext cx="1762151" cy="316676"/>
          </a:xfrm>
        </p:spPr>
        <p:txBody>
          <a:bodyPr lIns="0" tIns="0" rIns="0" bIns="0" anchor="t">
            <a:noAutofit/>
          </a:bodyPr>
          <a:lstStyle>
            <a:lvl1pPr marL="0" indent="0">
              <a:lnSpc>
                <a:spcPct val="100000"/>
              </a:lnSpc>
              <a:spcBef>
                <a:spcPts val="0"/>
              </a:spcBef>
              <a:buNone/>
              <a:defRPr sz="675"/>
            </a:lvl1pPr>
          </a:lstStyle>
          <a:p>
            <a:pPr lvl="0"/>
            <a:r>
              <a:rPr lang="en-US" dirty="0"/>
              <a:t>Phone Number</a:t>
            </a:r>
            <a:br>
              <a:rPr lang="en-US" dirty="0"/>
            </a:br>
            <a:r>
              <a:rPr lang="en-US" dirty="0"/>
              <a:t>email</a:t>
            </a:r>
          </a:p>
        </p:txBody>
      </p:sp>
      <p:sp>
        <p:nvSpPr>
          <p:cNvPr id="18" name="Text Placeholder 13">
            <a:extLst>
              <a:ext uri="{FF2B5EF4-FFF2-40B4-BE49-F238E27FC236}">
                <a16:creationId xmlns:a16="http://schemas.microsoft.com/office/drawing/2014/main" id="{BBC0201D-A671-BA26-09B9-2D7DC8AAC8CB}"/>
              </a:ext>
            </a:extLst>
          </p:cNvPr>
          <p:cNvSpPr>
            <a:spLocks noGrp="1"/>
          </p:cNvSpPr>
          <p:nvPr>
            <p:ph type="body" sz="quarter" idx="71" hasCustomPrompt="1"/>
          </p:nvPr>
        </p:nvSpPr>
        <p:spPr>
          <a:xfrm>
            <a:off x="1777140" y="3630783"/>
            <a:ext cx="1762151" cy="186569"/>
          </a:xfrm>
        </p:spPr>
        <p:txBody>
          <a:bodyPr lIns="0" tIns="0" rIns="0" bIns="0" anchor="t">
            <a:noAutofit/>
          </a:bodyPr>
          <a:lstStyle>
            <a:lvl1pPr marL="0" indent="0">
              <a:lnSpc>
                <a:spcPct val="100000"/>
              </a:lnSpc>
              <a:spcBef>
                <a:spcPts val="0"/>
              </a:spcBef>
              <a:buNone/>
              <a:defRPr sz="675" i="1"/>
            </a:lvl1pPr>
          </a:lstStyle>
          <a:p>
            <a:pPr lvl="0"/>
            <a:r>
              <a:rPr lang="en-US" dirty="0"/>
              <a:t>City, State</a:t>
            </a:r>
          </a:p>
        </p:txBody>
      </p:sp>
      <p:sp>
        <p:nvSpPr>
          <p:cNvPr id="19" name="Text Placeholder 9">
            <a:extLst>
              <a:ext uri="{FF2B5EF4-FFF2-40B4-BE49-F238E27FC236}">
                <a16:creationId xmlns:a16="http://schemas.microsoft.com/office/drawing/2014/main" id="{7F2CF30B-F179-4526-35F0-34E1CBAB4E22}"/>
              </a:ext>
              <a:ext uri="{C183D7F6-B498-43B3-948B-1728B52AA6E4}">
                <adec:decorative xmlns:adec="http://schemas.microsoft.com/office/drawing/2017/decorative" val="1"/>
              </a:ext>
            </a:extLst>
          </p:cNvPr>
          <p:cNvSpPr>
            <a:spLocks noGrp="1"/>
          </p:cNvSpPr>
          <p:nvPr>
            <p:ph type="body" sz="quarter" idx="72"/>
          </p:nvPr>
        </p:nvSpPr>
        <p:spPr>
          <a:xfrm>
            <a:off x="1777140" y="1576258"/>
            <a:ext cx="54864" cy="1282714"/>
          </a:xfrm>
          <a:gradFill>
            <a:gsLst>
              <a:gs pos="0">
                <a:schemeClr val="accent1"/>
              </a:gs>
              <a:gs pos="100000">
                <a:schemeClr val="accent2"/>
              </a:gs>
            </a:gsLst>
            <a:lin ang="16200000" scaled="1"/>
          </a:gradFill>
        </p:spPr>
        <p:txBody>
          <a:bodyPr>
            <a:normAutofit/>
          </a:bodyPr>
          <a:lstStyle>
            <a:lvl1pPr marL="0" indent="0">
              <a:buNone/>
              <a:defRPr sz="100">
                <a:noFill/>
              </a:defRPr>
            </a:lvl1pPr>
          </a:lstStyle>
          <a:p>
            <a:pPr lvl="0"/>
            <a:r>
              <a:rPr lang="en-US"/>
              <a:t>Click to edit Master text styles</a:t>
            </a:r>
          </a:p>
        </p:txBody>
      </p:sp>
      <p:sp>
        <p:nvSpPr>
          <p:cNvPr id="20" name="Text Placeholder 9">
            <a:extLst>
              <a:ext uri="{FF2B5EF4-FFF2-40B4-BE49-F238E27FC236}">
                <a16:creationId xmlns:a16="http://schemas.microsoft.com/office/drawing/2014/main" id="{1837B753-7279-9987-B086-85A713EC1D83}"/>
              </a:ext>
              <a:ext uri="{C183D7F6-B498-43B3-948B-1728B52AA6E4}">
                <adec:decorative xmlns:adec="http://schemas.microsoft.com/office/drawing/2017/decorative" val="1"/>
              </a:ext>
            </a:extLst>
          </p:cNvPr>
          <p:cNvSpPr>
            <a:spLocks noGrp="1"/>
          </p:cNvSpPr>
          <p:nvPr>
            <p:ph type="body" sz="quarter" idx="78"/>
          </p:nvPr>
        </p:nvSpPr>
        <p:spPr>
          <a:xfrm>
            <a:off x="1777140" y="3119794"/>
            <a:ext cx="338852" cy="9144"/>
          </a:xfrm>
          <a:solidFill>
            <a:schemeClr val="accent1"/>
          </a:solidFill>
        </p:spPr>
        <p:txBody>
          <a:bodyPr>
            <a:normAutofit/>
          </a:bodyPr>
          <a:lstStyle>
            <a:lvl1pPr marL="0" indent="0">
              <a:buNone/>
              <a:defRPr sz="100">
                <a:noFill/>
              </a:defRPr>
            </a:lvl1pPr>
          </a:lstStyle>
          <a:p>
            <a:pPr lvl="0"/>
            <a:r>
              <a:rPr lang="en-US"/>
              <a:t>Click to edit Master text styles</a:t>
            </a:r>
          </a:p>
        </p:txBody>
      </p:sp>
      <p:sp>
        <p:nvSpPr>
          <p:cNvPr id="21" name="Picture Placeholder 6">
            <a:extLst>
              <a:ext uri="{FF2B5EF4-FFF2-40B4-BE49-F238E27FC236}">
                <a16:creationId xmlns:a16="http://schemas.microsoft.com/office/drawing/2014/main" id="{4CC629E3-C3F1-65B2-7D3A-980B6063C754}"/>
              </a:ext>
            </a:extLst>
          </p:cNvPr>
          <p:cNvSpPr>
            <a:spLocks noGrp="1"/>
          </p:cNvSpPr>
          <p:nvPr>
            <p:ph type="pic" sz="quarter" idx="79"/>
          </p:nvPr>
        </p:nvSpPr>
        <p:spPr>
          <a:xfrm>
            <a:off x="4091940" y="1576258"/>
            <a:ext cx="960120" cy="1280160"/>
          </a:xfrm>
          <a:solidFill>
            <a:schemeClr val="bg2"/>
          </a:solidFill>
        </p:spPr>
        <p:txBody>
          <a:bodyPr anchor="ctr"/>
          <a:lstStyle>
            <a:lvl1pPr marL="0" indent="0" algn="ctr">
              <a:buNone/>
              <a:defRPr/>
            </a:lvl1pPr>
          </a:lstStyle>
          <a:p>
            <a:r>
              <a:rPr lang="en-US" dirty="0"/>
              <a:t>Click icon to add picture</a:t>
            </a:r>
          </a:p>
        </p:txBody>
      </p:sp>
      <p:sp>
        <p:nvSpPr>
          <p:cNvPr id="22" name="Text Placeholder 10">
            <a:extLst>
              <a:ext uri="{FF2B5EF4-FFF2-40B4-BE49-F238E27FC236}">
                <a16:creationId xmlns:a16="http://schemas.microsoft.com/office/drawing/2014/main" id="{702872E7-86BF-C762-D517-95DC1A4F6385}"/>
              </a:ext>
            </a:extLst>
          </p:cNvPr>
          <p:cNvSpPr>
            <a:spLocks noGrp="1"/>
          </p:cNvSpPr>
          <p:nvPr>
            <p:ph type="body" sz="quarter" idx="80"/>
          </p:nvPr>
        </p:nvSpPr>
        <p:spPr>
          <a:xfrm>
            <a:off x="4038754" y="2880850"/>
            <a:ext cx="1762151" cy="244133"/>
          </a:xfrm>
        </p:spPr>
        <p:txBody>
          <a:bodyPr lIns="0" tIns="0" rIns="0" bIns="0" anchor="ctr">
            <a:noAutofit/>
          </a:bodyPr>
          <a:lstStyle>
            <a:lvl1pPr marL="0" indent="0">
              <a:lnSpc>
                <a:spcPct val="90000"/>
              </a:lnSpc>
              <a:buNone/>
              <a:defRPr sz="1050" b="1">
                <a:solidFill>
                  <a:schemeClr val="tx1"/>
                </a:solidFill>
                <a:latin typeface="+mj-lt"/>
              </a:defRPr>
            </a:lvl1pPr>
            <a:lvl2pPr marL="171450" indent="0">
              <a:buNone/>
              <a:defRPr/>
            </a:lvl2pPr>
            <a:lvl3pPr marL="371475" indent="0">
              <a:buNone/>
              <a:defRPr/>
            </a:lvl3pPr>
            <a:lvl4pPr marL="501254" indent="0">
              <a:buNone/>
              <a:defRPr/>
            </a:lvl4pPr>
            <a:lvl5pPr marL="641747" indent="0">
              <a:buNone/>
              <a:defRPr/>
            </a:lvl5pPr>
          </a:lstStyle>
          <a:p>
            <a:pPr lvl="0"/>
            <a:r>
              <a:rPr lang="en-US"/>
              <a:t>Click to edit Master text styles</a:t>
            </a:r>
          </a:p>
        </p:txBody>
      </p:sp>
      <p:sp>
        <p:nvSpPr>
          <p:cNvPr id="23" name="Text Placeholder 13">
            <a:extLst>
              <a:ext uri="{FF2B5EF4-FFF2-40B4-BE49-F238E27FC236}">
                <a16:creationId xmlns:a16="http://schemas.microsoft.com/office/drawing/2014/main" id="{E787098A-46A4-EC5C-9E12-5867297B828B}"/>
              </a:ext>
            </a:extLst>
          </p:cNvPr>
          <p:cNvSpPr>
            <a:spLocks noGrp="1"/>
          </p:cNvSpPr>
          <p:nvPr>
            <p:ph type="body" sz="quarter" idx="81" hasCustomPrompt="1"/>
          </p:nvPr>
        </p:nvSpPr>
        <p:spPr>
          <a:xfrm>
            <a:off x="4038754" y="3159259"/>
            <a:ext cx="1762151" cy="162086"/>
          </a:xfrm>
        </p:spPr>
        <p:txBody>
          <a:bodyPr lIns="0" tIns="0" rIns="0" bIns="0" anchor="ctr">
            <a:noAutofit/>
          </a:bodyPr>
          <a:lstStyle>
            <a:lvl1pPr marL="0" indent="0">
              <a:lnSpc>
                <a:spcPct val="100000"/>
              </a:lnSpc>
              <a:spcBef>
                <a:spcPts val="0"/>
              </a:spcBef>
              <a:buNone/>
              <a:defRPr sz="675" b="1"/>
            </a:lvl1pPr>
          </a:lstStyle>
          <a:p>
            <a:pPr lvl="0"/>
            <a:r>
              <a:rPr lang="en-US" dirty="0"/>
              <a:t>Position | Practice Area</a:t>
            </a:r>
          </a:p>
        </p:txBody>
      </p:sp>
      <p:sp>
        <p:nvSpPr>
          <p:cNvPr id="24" name="Text Placeholder 13">
            <a:extLst>
              <a:ext uri="{FF2B5EF4-FFF2-40B4-BE49-F238E27FC236}">
                <a16:creationId xmlns:a16="http://schemas.microsoft.com/office/drawing/2014/main" id="{16ADF161-D2B7-CA34-148D-952114385F9E}"/>
              </a:ext>
            </a:extLst>
          </p:cNvPr>
          <p:cNvSpPr>
            <a:spLocks noGrp="1"/>
          </p:cNvSpPr>
          <p:nvPr>
            <p:ph type="body" sz="quarter" idx="82" hasCustomPrompt="1"/>
          </p:nvPr>
        </p:nvSpPr>
        <p:spPr>
          <a:xfrm>
            <a:off x="4038754" y="3314106"/>
            <a:ext cx="1762151" cy="316676"/>
          </a:xfrm>
        </p:spPr>
        <p:txBody>
          <a:bodyPr lIns="0" tIns="0" rIns="0" bIns="0" anchor="t">
            <a:noAutofit/>
          </a:bodyPr>
          <a:lstStyle>
            <a:lvl1pPr marL="0" indent="0">
              <a:lnSpc>
                <a:spcPct val="100000"/>
              </a:lnSpc>
              <a:spcBef>
                <a:spcPts val="0"/>
              </a:spcBef>
              <a:buNone/>
              <a:defRPr sz="675"/>
            </a:lvl1pPr>
          </a:lstStyle>
          <a:p>
            <a:pPr lvl="0"/>
            <a:r>
              <a:rPr lang="en-US" dirty="0"/>
              <a:t>Phone Number</a:t>
            </a:r>
            <a:br>
              <a:rPr lang="en-US" dirty="0"/>
            </a:br>
            <a:r>
              <a:rPr lang="en-US" dirty="0"/>
              <a:t>email</a:t>
            </a:r>
          </a:p>
        </p:txBody>
      </p:sp>
      <p:sp>
        <p:nvSpPr>
          <p:cNvPr id="25" name="Text Placeholder 13">
            <a:extLst>
              <a:ext uri="{FF2B5EF4-FFF2-40B4-BE49-F238E27FC236}">
                <a16:creationId xmlns:a16="http://schemas.microsoft.com/office/drawing/2014/main" id="{B2E714EE-2226-A054-A49E-3B9D5AFB2F27}"/>
              </a:ext>
            </a:extLst>
          </p:cNvPr>
          <p:cNvSpPr>
            <a:spLocks noGrp="1"/>
          </p:cNvSpPr>
          <p:nvPr>
            <p:ph type="body" sz="quarter" idx="83" hasCustomPrompt="1"/>
          </p:nvPr>
        </p:nvSpPr>
        <p:spPr>
          <a:xfrm>
            <a:off x="4038754" y="3630783"/>
            <a:ext cx="1762151" cy="186569"/>
          </a:xfrm>
        </p:spPr>
        <p:txBody>
          <a:bodyPr lIns="0" tIns="0" rIns="0" bIns="0" anchor="t">
            <a:noAutofit/>
          </a:bodyPr>
          <a:lstStyle>
            <a:lvl1pPr marL="0" indent="0">
              <a:lnSpc>
                <a:spcPct val="100000"/>
              </a:lnSpc>
              <a:spcBef>
                <a:spcPts val="0"/>
              </a:spcBef>
              <a:buNone/>
              <a:defRPr sz="675" i="1"/>
            </a:lvl1pPr>
          </a:lstStyle>
          <a:p>
            <a:pPr lvl="0"/>
            <a:r>
              <a:rPr lang="en-US" dirty="0"/>
              <a:t>City, State</a:t>
            </a:r>
          </a:p>
        </p:txBody>
      </p:sp>
      <p:sp>
        <p:nvSpPr>
          <p:cNvPr id="26" name="Text Placeholder 9">
            <a:extLst>
              <a:ext uri="{FF2B5EF4-FFF2-40B4-BE49-F238E27FC236}">
                <a16:creationId xmlns:a16="http://schemas.microsoft.com/office/drawing/2014/main" id="{273F6D81-750D-2796-0949-200A4E92B526}"/>
              </a:ext>
              <a:ext uri="{C183D7F6-B498-43B3-948B-1728B52AA6E4}">
                <adec:decorative xmlns:adec="http://schemas.microsoft.com/office/drawing/2017/decorative" val="1"/>
              </a:ext>
            </a:extLst>
          </p:cNvPr>
          <p:cNvSpPr>
            <a:spLocks noGrp="1"/>
          </p:cNvSpPr>
          <p:nvPr>
            <p:ph type="body" sz="quarter" idx="84"/>
          </p:nvPr>
        </p:nvSpPr>
        <p:spPr>
          <a:xfrm>
            <a:off x="4038755" y="1576258"/>
            <a:ext cx="54864" cy="1282714"/>
          </a:xfrm>
          <a:gradFill>
            <a:gsLst>
              <a:gs pos="0">
                <a:schemeClr val="accent1"/>
              </a:gs>
              <a:gs pos="100000">
                <a:schemeClr val="accent2"/>
              </a:gs>
            </a:gsLst>
            <a:lin ang="16200000" scaled="1"/>
          </a:gradFill>
        </p:spPr>
        <p:txBody>
          <a:bodyPr>
            <a:normAutofit/>
          </a:bodyPr>
          <a:lstStyle>
            <a:lvl1pPr marL="0" indent="0">
              <a:buNone/>
              <a:defRPr sz="100">
                <a:noFill/>
              </a:defRPr>
            </a:lvl1pPr>
          </a:lstStyle>
          <a:p>
            <a:pPr lvl="0"/>
            <a:r>
              <a:rPr lang="en-US"/>
              <a:t>Click to edit Master text styles</a:t>
            </a:r>
          </a:p>
        </p:txBody>
      </p:sp>
      <p:sp>
        <p:nvSpPr>
          <p:cNvPr id="27" name="Text Placeholder 9">
            <a:extLst>
              <a:ext uri="{FF2B5EF4-FFF2-40B4-BE49-F238E27FC236}">
                <a16:creationId xmlns:a16="http://schemas.microsoft.com/office/drawing/2014/main" id="{BE9D7F37-22B5-2737-D744-49258BF13163}"/>
              </a:ext>
              <a:ext uri="{C183D7F6-B498-43B3-948B-1728B52AA6E4}">
                <adec:decorative xmlns:adec="http://schemas.microsoft.com/office/drawing/2017/decorative" val="1"/>
              </a:ext>
            </a:extLst>
          </p:cNvPr>
          <p:cNvSpPr>
            <a:spLocks noGrp="1"/>
          </p:cNvSpPr>
          <p:nvPr>
            <p:ph type="body" sz="quarter" idx="85"/>
          </p:nvPr>
        </p:nvSpPr>
        <p:spPr>
          <a:xfrm>
            <a:off x="4038754" y="3119794"/>
            <a:ext cx="338852" cy="9144"/>
          </a:xfrm>
          <a:solidFill>
            <a:schemeClr val="accent1"/>
          </a:solidFill>
        </p:spPr>
        <p:txBody>
          <a:bodyPr>
            <a:normAutofit/>
          </a:bodyPr>
          <a:lstStyle>
            <a:lvl1pPr marL="0" indent="0">
              <a:buNone/>
              <a:defRPr sz="100">
                <a:noFill/>
              </a:defRPr>
            </a:lvl1pPr>
          </a:lstStyle>
          <a:p>
            <a:pPr lvl="0"/>
            <a:r>
              <a:rPr lang="en-US"/>
              <a:t>Click to edit Master text styles</a:t>
            </a:r>
          </a:p>
        </p:txBody>
      </p:sp>
      <p:sp>
        <p:nvSpPr>
          <p:cNvPr id="28" name="Picture Placeholder 6">
            <a:extLst>
              <a:ext uri="{FF2B5EF4-FFF2-40B4-BE49-F238E27FC236}">
                <a16:creationId xmlns:a16="http://schemas.microsoft.com/office/drawing/2014/main" id="{B5FB42D7-0B1E-03F3-5AB6-F97B13C20DD5}"/>
              </a:ext>
            </a:extLst>
          </p:cNvPr>
          <p:cNvSpPr>
            <a:spLocks noGrp="1"/>
          </p:cNvSpPr>
          <p:nvPr>
            <p:ph type="pic" sz="quarter" idx="86"/>
          </p:nvPr>
        </p:nvSpPr>
        <p:spPr>
          <a:xfrm>
            <a:off x="6354545" y="1576258"/>
            <a:ext cx="960120" cy="1280160"/>
          </a:xfrm>
          <a:solidFill>
            <a:schemeClr val="bg2"/>
          </a:solidFill>
        </p:spPr>
        <p:txBody>
          <a:bodyPr anchor="ctr"/>
          <a:lstStyle>
            <a:lvl1pPr marL="0" indent="0" algn="ctr">
              <a:buNone/>
              <a:defRPr/>
            </a:lvl1pPr>
          </a:lstStyle>
          <a:p>
            <a:r>
              <a:rPr lang="en-US" dirty="0"/>
              <a:t>Click icon to add picture</a:t>
            </a:r>
          </a:p>
        </p:txBody>
      </p:sp>
      <p:sp>
        <p:nvSpPr>
          <p:cNvPr id="29" name="Text Placeholder 10">
            <a:extLst>
              <a:ext uri="{FF2B5EF4-FFF2-40B4-BE49-F238E27FC236}">
                <a16:creationId xmlns:a16="http://schemas.microsoft.com/office/drawing/2014/main" id="{F8B0A629-3C05-0A5C-5832-CF407ADFB4AB}"/>
              </a:ext>
            </a:extLst>
          </p:cNvPr>
          <p:cNvSpPr>
            <a:spLocks noGrp="1"/>
          </p:cNvSpPr>
          <p:nvPr>
            <p:ph type="body" sz="quarter" idx="87"/>
          </p:nvPr>
        </p:nvSpPr>
        <p:spPr>
          <a:xfrm>
            <a:off x="6300633" y="2880850"/>
            <a:ext cx="1762151" cy="244133"/>
          </a:xfrm>
        </p:spPr>
        <p:txBody>
          <a:bodyPr lIns="0" tIns="0" rIns="0" bIns="0" anchor="ctr">
            <a:noAutofit/>
          </a:bodyPr>
          <a:lstStyle>
            <a:lvl1pPr marL="0" indent="0">
              <a:lnSpc>
                <a:spcPct val="90000"/>
              </a:lnSpc>
              <a:buNone/>
              <a:defRPr sz="1050" b="1">
                <a:solidFill>
                  <a:schemeClr val="tx1"/>
                </a:solidFill>
                <a:latin typeface="+mj-lt"/>
              </a:defRPr>
            </a:lvl1pPr>
            <a:lvl2pPr marL="171450" indent="0">
              <a:buNone/>
              <a:defRPr/>
            </a:lvl2pPr>
            <a:lvl3pPr marL="371475" indent="0">
              <a:buNone/>
              <a:defRPr/>
            </a:lvl3pPr>
            <a:lvl4pPr marL="501254" indent="0">
              <a:buNone/>
              <a:defRPr/>
            </a:lvl4pPr>
            <a:lvl5pPr marL="641747" indent="0">
              <a:buNone/>
              <a:defRPr/>
            </a:lvl5pPr>
          </a:lstStyle>
          <a:p>
            <a:pPr lvl="0"/>
            <a:r>
              <a:rPr lang="en-US"/>
              <a:t>Click to edit Master text styles</a:t>
            </a:r>
          </a:p>
        </p:txBody>
      </p:sp>
      <p:sp>
        <p:nvSpPr>
          <p:cNvPr id="30" name="Text Placeholder 13">
            <a:extLst>
              <a:ext uri="{FF2B5EF4-FFF2-40B4-BE49-F238E27FC236}">
                <a16:creationId xmlns:a16="http://schemas.microsoft.com/office/drawing/2014/main" id="{B34ACBCC-88FD-6E70-FCA7-A28D8B52BFA9}"/>
              </a:ext>
            </a:extLst>
          </p:cNvPr>
          <p:cNvSpPr>
            <a:spLocks noGrp="1"/>
          </p:cNvSpPr>
          <p:nvPr>
            <p:ph type="body" sz="quarter" idx="88" hasCustomPrompt="1"/>
          </p:nvPr>
        </p:nvSpPr>
        <p:spPr>
          <a:xfrm>
            <a:off x="6300633" y="3159259"/>
            <a:ext cx="1762151" cy="162086"/>
          </a:xfrm>
        </p:spPr>
        <p:txBody>
          <a:bodyPr lIns="0" tIns="0" rIns="0" bIns="0" anchor="ctr">
            <a:noAutofit/>
          </a:bodyPr>
          <a:lstStyle>
            <a:lvl1pPr marL="0" indent="0">
              <a:lnSpc>
                <a:spcPct val="100000"/>
              </a:lnSpc>
              <a:spcBef>
                <a:spcPts val="0"/>
              </a:spcBef>
              <a:buNone/>
              <a:defRPr sz="675" b="1"/>
            </a:lvl1pPr>
          </a:lstStyle>
          <a:p>
            <a:pPr lvl="0"/>
            <a:r>
              <a:rPr lang="en-US" dirty="0"/>
              <a:t>Position | Practice Area</a:t>
            </a:r>
          </a:p>
        </p:txBody>
      </p:sp>
      <p:sp>
        <p:nvSpPr>
          <p:cNvPr id="31" name="Text Placeholder 13">
            <a:extLst>
              <a:ext uri="{FF2B5EF4-FFF2-40B4-BE49-F238E27FC236}">
                <a16:creationId xmlns:a16="http://schemas.microsoft.com/office/drawing/2014/main" id="{182E99D2-4BBD-9043-9266-94EC4BC27987}"/>
              </a:ext>
            </a:extLst>
          </p:cNvPr>
          <p:cNvSpPr>
            <a:spLocks noGrp="1"/>
          </p:cNvSpPr>
          <p:nvPr>
            <p:ph type="body" sz="quarter" idx="89" hasCustomPrompt="1"/>
          </p:nvPr>
        </p:nvSpPr>
        <p:spPr>
          <a:xfrm>
            <a:off x="6300633" y="3314106"/>
            <a:ext cx="1762151" cy="316676"/>
          </a:xfrm>
        </p:spPr>
        <p:txBody>
          <a:bodyPr lIns="0" tIns="0" rIns="0" bIns="0" anchor="t">
            <a:noAutofit/>
          </a:bodyPr>
          <a:lstStyle>
            <a:lvl1pPr marL="0" indent="0">
              <a:lnSpc>
                <a:spcPct val="100000"/>
              </a:lnSpc>
              <a:spcBef>
                <a:spcPts val="0"/>
              </a:spcBef>
              <a:buNone/>
              <a:defRPr sz="675"/>
            </a:lvl1pPr>
          </a:lstStyle>
          <a:p>
            <a:pPr lvl="0"/>
            <a:r>
              <a:rPr lang="en-US" dirty="0"/>
              <a:t>Phone Number</a:t>
            </a:r>
            <a:br>
              <a:rPr lang="en-US" dirty="0"/>
            </a:br>
            <a:r>
              <a:rPr lang="en-US" dirty="0"/>
              <a:t>email</a:t>
            </a:r>
          </a:p>
        </p:txBody>
      </p:sp>
      <p:sp>
        <p:nvSpPr>
          <p:cNvPr id="32" name="Text Placeholder 13">
            <a:extLst>
              <a:ext uri="{FF2B5EF4-FFF2-40B4-BE49-F238E27FC236}">
                <a16:creationId xmlns:a16="http://schemas.microsoft.com/office/drawing/2014/main" id="{BA87E452-5731-A7E2-E5A5-749746E5131F}"/>
              </a:ext>
            </a:extLst>
          </p:cNvPr>
          <p:cNvSpPr>
            <a:spLocks noGrp="1"/>
          </p:cNvSpPr>
          <p:nvPr>
            <p:ph type="body" sz="quarter" idx="90" hasCustomPrompt="1"/>
          </p:nvPr>
        </p:nvSpPr>
        <p:spPr>
          <a:xfrm>
            <a:off x="6300633" y="3630783"/>
            <a:ext cx="1762151" cy="186569"/>
          </a:xfrm>
        </p:spPr>
        <p:txBody>
          <a:bodyPr lIns="0" tIns="0" rIns="0" bIns="0" anchor="t">
            <a:noAutofit/>
          </a:bodyPr>
          <a:lstStyle>
            <a:lvl1pPr marL="0" indent="0">
              <a:lnSpc>
                <a:spcPct val="100000"/>
              </a:lnSpc>
              <a:spcBef>
                <a:spcPts val="0"/>
              </a:spcBef>
              <a:buNone/>
              <a:defRPr sz="675" i="1"/>
            </a:lvl1pPr>
          </a:lstStyle>
          <a:p>
            <a:pPr lvl="0"/>
            <a:r>
              <a:rPr lang="en-US" dirty="0"/>
              <a:t>City, State</a:t>
            </a:r>
          </a:p>
        </p:txBody>
      </p:sp>
      <p:sp>
        <p:nvSpPr>
          <p:cNvPr id="33" name="Text Placeholder 9">
            <a:extLst>
              <a:ext uri="{FF2B5EF4-FFF2-40B4-BE49-F238E27FC236}">
                <a16:creationId xmlns:a16="http://schemas.microsoft.com/office/drawing/2014/main" id="{946D9EE7-A7BF-E4B8-597B-C5CDA143D033}"/>
              </a:ext>
              <a:ext uri="{C183D7F6-B498-43B3-948B-1728B52AA6E4}">
                <adec:decorative xmlns:adec="http://schemas.microsoft.com/office/drawing/2017/decorative" val="1"/>
              </a:ext>
            </a:extLst>
          </p:cNvPr>
          <p:cNvSpPr>
            <a:spLocks noGrp="1"/>
          </p:cNvSpPr>
          <p:nvPr>
            <p:ph type="body" sz="quarter" idx="91"/>
          </p:nvPr>
        </p:nvSpPr>
        <p:spPr>
          <a:xfrm>
            <a:off x="6300633" y="1576258"/>
            <a:ext cx="54864" cy="1282714"/>
          </a:xfrm>
          <a:gradFill>
            <a:gsLst>
              <a:gs pos="0">
                <a:schemeClr val="accent1"/>
              </a:gs>
              <a:gs pos="100000">
                <a:schemeClr val="accent2"/>
              </a:gs>
            </a:gsLst>
            <a:lin ang="16200000" scaled="1"/>
          </a:gradFill>
        </p:spPr>
        <p:txBody>
          <a:bodyPr>
            <a:normAutofit/>
          </a:bodyPr>
          <a:lstStyle>
            <a:lvl1pPr marL="0" indent="0">
              <a:buNone/>
              <a:defRPr sz="100">
                <a:noFill/>
              </a:defRPr>
            </a:lvl1pPr>
          </a:lstStyle>
          <a:p>
            <a:pPr lvl="0"/>
            <a:r>
              <a:rPr lang="en-US"/>
              <a:t>Click to edit Master text styles</a:t>
            </a:r>
          </a:p>
        </p:txBody>
      </p:sp>
      <p:sp>
        <p:nvSpPr>
          <p:cNvPr id="34" name="Text Placeholder 9">
            <a:extLst>
              <a:ext uri="{FF2B5EF4-FFF2-40B4-BE49-F238E27FC236}">
                <a16:creationId xmlns:a16="http://schemas.microsoft.com/office/drawing/2014/main" id="{76386104-E07A-E673-A29A-9084C5E06DD8}"/>
              </a:ext>
              <a:ext uri="{C183D7F6-B498-43B3-948B-1728B52AA6E4}">
                <adec:decorative xmlns:adec="http://schemas.microsoft.com/office/drawing/2017/decorative" val="1"/>
              </a:ext>
            </a:extLst>
          </p:cNvPr>
          <p:cNvSpPr>
            <a:spLocks noGrp="1"/>
          </p:cNvSpPr>
          <p:nvPr>
            <p:ph type="body" sz="quarter" idx="92"/>
          </p:nvPr>
        </p:nvSpPr>
        <p:spPr>
          <a:xfrm>
            <a:off x="6300633" y="3119794"/>
            <a:ext cx="338852" cy="9144"/>
          </a:xfrm>
          <a:solidFill>
            <a:schemeClr val="accent1"/>
          </a:solidFill>
        </p:spPr>
        <p:txBody>
          <a:bodyPr>
            <a:normAutofit/>
          </a:bodyPr>
          <a:lstStyle>
            <a:lvl1pPr marL="0" indent="0">
              <a:buNone/>
              <a:defRPr sz="100">
                <a:noFill/>
              </a:defRPr>
            </a:lvl1pPr>
          </a:lstStyle>
          <a:p>
            <a:pPr lvl="0"/>
            <a:r>
              <a:rPr lang="en-US"/>
              <a:t>Click to edit Master text styles</a:t>
            </a:r>
          </a:p>
        </p:txBody>
      </p:sp>
      <p:sp>
        <p:nvSpPr>
          <p:cNvPr id="35" name="Picture Placeholder 6">
            <a:extLst>
              <a:ext uri="{FF2B5EF4-FFF2-40B4-BE49-F238E27FC236}">
                <a16:creationId xmlns:a16="http://schemas.microsoft.com/office/drawing/2014/main" id="{9BF8B967-19F1-A99F-D335-8AC2B0B24181}"/>
              </a:ext>
            </a:extLst>
          </p:cNvPr>
          <p:cNvSpPr>
            <a:spLocks noGrp="1"/>
          </p:cNvSpPr>
          <p:nvPr>
            <p:ph type="pic" sz="quarter" idx="93"/>
          </p:nvPr>
        </p:nvSpPr>
        <p:spPr>
          <a:xfrm>
            <a:off x="1831415" y="3819907"/>
            <a:ext cx="960120" cy="1280160"/>
          </a:xfrm>
          <a:solidFill>
            <a:schemeClr val="bg2"/>
          </a:solidFill>
        </p:spPr>
        <p:txBody>
          <a:bodyPr anchor="ctr"/>
          <a:lstStyle>
            <a:lvl1pPr marL="0" indent="0" algn="ctr">
              <a:buNone/>
              <a:defRPr/>
            </a:lvl1pPr>
          </a:lstStyle>
          <a:p>
            <a:r>
              <a:rPr lang="en-US" dirty="0"/>
              <a:t>Click icon to add picture</a:t>
            </a:r>
          </a:p>
        </p:txBody>
      </p:sp>
      <p:sp>
        <p:nvSpPr>
          <p:cNvPr id="36" name="Text Placeholder 10">
            <a:extLst>
              <a:ext uri="{FF2B5EF4-FFF2-40B4-BE49-F238E27FC236}">
                <a16:creationId xmlns:a16="http://schemas.microsoft.com/office/drawing/2014/main" id="{796E5337-9712-CD07-0767-5D698B18FBAC}"/>
              </a:ext>
            </a:extLst>
          </p:cNvPr>
          <p:cNvSpPr>
            <a:spLocks noGrp="1"/>
          </p:cNvSpPr>
          <p:nvPr>
            <p:ph type="body" sz="quarter" idx="94"/>
          </p:nvPr>
        </p:nvSpPr>
        <p:spPr>
          <a:xfrm>
            <a:off x="1777239" y="5124499"/>
            <a:ext cx="1762151" cy="244133"/>
          </a:xfrm>
        </p:spPr>
        <p:txBody>
          <a:bodyPr lIns="0" tIns="0" rIns="0" bIns="0" anchor="ctr">
            <a:noAutofit/>
          </a:bodyPr>
          <a:lstStyle>
            <a:lvl1pPr marL="0" indent="0">
              <a:lnSpc>
                <a:spcPct val="90000"/>
              </a:lnSpc>
              <a:buNone/>
              <a:defRPr sz="1050" b="1">
                <a:solidFill>
                  <a:schemeClr val="tx1"/>
                </a:solidFill>
                <a:latin typeface="+mj-lt"/>
              </a:defRPr>
            </a:lvl1pPr>
            <a:lvl2pPr marL="171450" indent="0">
              <a:buNone/>
              <a:defRPr/>
            </a:lvl2pPr>
            <a:lvl3pPr marL="371475" indent="0">
              <a:buNone/>
              <a:defRPr/>
            </a:lvl3pPr>
            <a:lvl4pPr marL="501254" indent="0">
              <a:buNone/>
              <a:defRPr/>
            </a:lvl4pPr>
            <a:lvl5pPr marL="641747" indent="0">
              <a:buNone/>
              <a:defRPr/>
            </a:lvl5pPr>
          </a:lstStyle>
          <a:p>
            <a:pPr lvl="0"/>
            <a:r>
              <a:rPr lang="en-US"/>
              <a:t>Click to edit Master text styles</a:t>
            </a:r>
          </a:p>
        </p:txBody>
      </p:sp>
      <p:sp>
        <p:nvSpPr>
          <p:cNvPr id="37" name="Text Placeholder 13">
            <a:extLst>
              <a:ext uri="{FF2B5EF4-FFF2-40B4-BE49-F238E27FC236}">
                <a16:creationId xmlns:a16="http://schemas.microsoft.com/office/drawing/2014/main" id="{CC47BCF6-3827-3D89-5A0A-6C4C562F8BA5}"/>
              </a:ext>
            </a:extLst>
          </p:cNvPr>
          <p:cNvSpPr>
            <a:spLocks noGrp="1"/>
          </p:cNvSpPr>
          <p:nvPr>
            <p:ph type="body" sz="quarter" idx="95" hasCustomPrompt="1"/>
          </p:nvPr>
        </p:nvSpPr>
        <p:spPr>
          <a:xfrm>
            <a:off x="1777141" y="5402908"/>
            <a:ext cx="1762151" cy="162086"/>
          </a:xfrm>
        </p:spPr>
        <p:txBody>
          <a:bodyPr lIns="0" tIns="0" rIns="0" bIns="0" anchor="ctr">
            <a:noAutofit/>
          </a:bodyPr>
          <a:lstStyle>
            <a:lvl1pPr marL="0" indent="0">
              <a:lnSpc>
                <a:spcPct val="100000"/>
              </a:lnSpc>
              <a:spcBef>
                <a:spcPts val="0"/>
              </a:spcBef>
              <a:buNone/>
              <a:defRPr sz="675" b="1"/>
            </a:lvl1pPr>
          </a:lstStyle>
          <a:p>
            <a:pPr lvl="0"/>
            <a:r>
              <a:rPr lang="en-US" dirty="0"/>
              <a:t>Position | Practice Area</a:t>
            </a:r>
          </a:p>
        </p:txBody>
      </p:sp>
      <p:sp>
        <p:nvSpPr>
          <p:cNvPr id="38" name="Text Placeholder 13">
            <a:extLst>
              <a:ext uri="{FF2B5EF4-FFF2-40B4-BE49-F238E27FC236}">
                <a16:creationId xmlns:a16="http://schemas.microsoft.com/office/drawing/2014/main" id="{B0F4BC69-D2DE-90E8-67B0-B365BFEC854B}"/>
              </a:ext>
            </a:extLst>
          </p:cNvPr>
          <p:cNvSpPr>
            <a:spLocks noGrp="1"/>
          </p:cNvSpPr>
          <p:nvPr>
            <p:ph type="body" sz="quarter" idx="96" hasCustomPrompt="1"/>
          </p:nvPr>
        </p:nvSpPr>
        <p:spPr>
          <a:xfrm>
            <a:off x="1777141" y="5557755"/>
            <a:ext cx="1762151" cy="316676"/>
          </a:xfrm>
        </p:spPr>
        <p:txBody>
          <a:bodyPr lIns="0" tIns="0" rIns="0" bIns="0" anchor="t">
            <a:noAutofit/>
          </a:bodyPr>
          <a:lstStyle>
            <a:lvl1pPr marL="0" indent="0">
              <a:lnSpc>
                <a:spcPct val="100000"/>
              </a:lnSpc>
              <a:spcBef>
                <a:spcPts val="0"/>
              </a:spcBef>
              <a:buNone/>
              <a:defRPr sz="675"/>
            </a:lvl1pPr>
          </a:lstStyle>
          <a:p>
            <a:pPr lvl="0"/>
            <a:r>
              <a:rPr lang="en-US" dirty="0"/>
              <a:t>Phone Number</a:t>
            </a:r>
            <a:br>
              <a:rPr lang="en-US" dirty="0"/>
            </a:br>
            <a:r>
              <a:rPr lang="en-US" dirty="0"/>
              <a:t>email</a:t>
            </a:r>
          </a:p>
        </p:txBody>
      </p:sp>
      <p:sp>
        <p:nvSpPr>
          <p:cNvPr id="39" name="Text Placeholder 13">
            <a:extLst>
              <a:ext uri="{FF2B5EF4-FFF2-40B4-BE49-F238E27FC236}">
                <a16:creationId xmlns:a16="http://schemas.microsoft.com/office/drawing/2014/main" id="{81D83D22-6189-84D1-C95C-E9184F916D02}"/>
              </a:ext>
            </a:extLst>
          </p:cNvPr>
          <p:cNvSpPr>
            <a:spLocks noGrp="1"/>
          </p:cNvSpPr>
          <p:nvPr>
            <p:ph type="body" sz="quarter" idx="97" hasCustomPrompt="1"/>
          </p:nvPr>
        </p:nvSpPr>
        <p:spPr>
          <a:xfrm>
            <a:off x="1777140" y="5878150"/>
            <a:ext cx="1762151" cy="186569"/>
          </a:xfrm>
        </p:spPr>
        <p:txBody>
          <a:bodyPr lIns="0" tIns="0" rIns="0" bIns="0" anchor="t">
            <a:noAutofit/>
          </a:bodyPr>
          <a:lstStyle>
            <a:lvl1pPr marL="0" indent="0">
              <a:lnSpc>
                <a:spcPct val="100000"/>
              </a:lnSpc>
              <a:spcBef>
                <a:spcPts val="0"/>
              </a:spcBef>
              <a:buNone/>
              <a:defRPr sz="675" i="1"/>
            </a:lvl1pPr>
          </a:lstStyle>
          <a:p>
            <a:pPr lvl="0"/>
            <a:r>
              <a:rPr lang="en-US" dirty="0"/>
              <a:t>City, State</a:t>
            </a:r>
          </a:p>
        </p:txBody>
      </p:sp>
      <p:sp>
        <p:nvSpPr>
          <p:cNvPr id="40" name="Text Placeholder 9">
            <a:extLst>
              <a:ext uri="{FF2B5EF4-FFF2-40B4-BE49-F238E27FC236}">
                <a16:creationId xmlns:a16="http://schemas.microsoft.com/office/drawing/2014/main" id="{9EE261C7-0F69-A86F-D9C8-6995B0D6EC39}"/>
              </a:ext>
              <a:ext uri="{C183D7F6-B498-43B3-948B-1728B52AA6E4}">
                <adec:decorative xmlns:adec="http://schemas.microsoft.com/office/drawing/2017/decorative" val="1"/>
              </a:ext>
            </a:extLst>
          </p:cNvPr>
          <p:cNvSpPr>
            <a:spLocks noGrp="1"/>
          </p:cNvSpPr>
          <p:nvPr>
            <p:ph type="body" sz="quarter" idx="74"/>
          </p:nvPr>
        </p:nvSpPr>
        <p:spPr>
          <a:xfrm>
            <a:off x="1777140" y="3817353"/>
            <a:ext cx="54864" cy="1282714"/>
          </a:xfrm>
          <a:gradFill>
            <a:gsLst>
              <a:gs pos="0">
                <a:schemeClr val="accent1"/>
              </a:gs>
              <a:gs pos="100000">
                <a:schemeClr val="accent2"/>
              </a:gs>
            </a:gsLst>
            <a:lin ang="16200000" scaled="1"/>
          </a:gradFill>
        </p:spPr>
        <p:txBody>
          <a:bodyPr>
            <a:normAutofit/>
          </a:bodyPr>
          <a:lstStyle>
            <a:lvl1pPr marL="0" indent="0">
              <a:buNone/>
              <a:defRPr sz="100">
                <a:noFill/>
              </a:defRPr>
            </a:lvl1pPr>
          </a:lstStyle>
          <a:p>
            <a:pPr lvl="0"/>
            <a:r>
              <a:rPr lang="en-US"/>
              <a:t>Click to edit Master text styles</a:t>
            </a:r>
          </a:p>
        </p:txBody>
      </p:sp>
      <p:sp>
        <p:nvSpPr>
          <p:cNvPr id="41" name="Text Placeholder 9">
            <a:extLst>
              <a:ext uri="{FF2B5EF4-FFF2-40B4-BE49-F238E27FC236}">
                <a16:creationId xmlns:a16="http://schemas.microsoft.com/office/drawing/2014/main" id="{0626E23F-642F-DD56-0C1C-F9C1DC59B3B1}"/>
              </a:ext>
              <a:ext uri="{C183D7F6-B498-43B3-948B-1728B52AA6E4}">
                <adec:decorative xmlns:adec="http://schemas.microsoft.com/office/drawing/2017/decorative" val="1"/>
              </a:ext>
            </a:extLst>
          </p:cNvPr>
          <p:cNvSpPr>
            <a:spLocks noGrp="1"/>
          </p:cNvSpPr>
          <p:nvPr>
            <p:ph type="body" sz="quarter" idx="98"/>
          </p:nvPr>
        </p:nvSpPr>
        <p:spPr>
          <a:xfrm>
            <a:off x="1777140" y="5365737"/>
            <a:ext cx="338852" cy="9144"/>
          </a:xfrm>
          <a:solidFill>
            <a:schemeClr val="accent1"/>
          </a:solidFill>
        </p:spPr>
        <p:txBody>
          <a:bodyPr>
            <a:normAutofit/>
          </a:bodyPr>
          <a:lstStyle>
            <a:lvl1pPr marL="0" indent="0">
              <a:buNone/>
              <a:defRPr sz="100">
                <a:noFill/>
              </a:defRPr>
            </a:lvl1pPr>
          </a:lstStyle>
          <a:p>
            <a:pPr lvl="0"/>
            <a:r>
              <a:rPr lang="en-US"/>
              <a:t>Click to edit Master text styles</a:t>
            </a:r>
          </a:p>
        </p:txBody>
      </p:sp>
      <p:sp>
        <p:nvSpPr>
          <p:cNvPr id="42" name="Picture Placeholder 6">
            <a:extLst>
              <a:ext uri="{FF2B5EF4-FFF2-40B4-BE49-F238E27FC236}">
                <a16:creationId xmlns:a16="http://schemas.microsoft.com/office/drawing/2014/main" id="{FA35CB5A-D664-993E-50D7-ECC3EE9C4C15}"/>
              </a:ext>
            </a:extLst>
          </p:cNvPr>
          <p:cNvSpPr>
            <a:spLocks noGrp="1"/>
          </p:cNvSpPr>
          <p:nvPr>
            <p:ph type="pic" sz="quarter" idx="99"/>
          </p:nvPr>
        </p:nvSpPr>
        <p:spPr>
          <a:xfrm>
            <a:off x="4092303" y="3819907"/>
            <a:ext cx="960120" cy="1280160"/>
          </a:xfrm>
          <a:solidFill>
            <a:schemeClr val="bg2"/>
          </a:solidFill>
        </p:spPr>
        <p:txBody>
          <a:bodyPr anchor="ctr"/>
          <a:lstStyle>
            <a:lvl1pPr marL="0" indent="0" algn="ctr">
              <a:buNone/>
              <a:defRPr/>
            </a:lvl1pPr>
          </a:lstStyle>
          <a:p>
            <a:r>
              <a:rPr lang="en-US" dirty="0"/>
              <a:t>Click icon to add picture</a:t>
            </a:r>
          </a:p>
        </p:txBody>
      </p:sp>
      <p:sp>
        <p:nvSpPr>
          <p:cNvPr id="43" name="Text Placeholder 10">
            <a:extLst>
              <a:ext uri="{FF2B5EF4-FFF2-40B4-BE49-F238E27FC236}">
                <a16:creationId xmlns:a16="http://schemas.microsoft.com/office/drawing/2014/main" id="{C038A9BA-9C82-E64C-B1AB-9C6FFBE62959}"/>
              </a:ext>
            </a:extLst>
          </p:cNvPr>
          <p:cNvSpPr>
            <a:spLocks noGrp="1"/>
          </p:cNvSpPr>
          <p:nvPr>
            <p:ph type="body" sz="quarter" idx="100"/>
          </p:nvPr>
        </p:nvSpPr>
        <p:spPr>
          <a:xfrm>
            <a:off x="4038754" y="5124499"/>
            <a:ext cx="1762151" cy="244133"/>
          </a:xfrm>
        </p:spPr>
        <p:txBody>
          <a:bodyPr lIns="0" tIns="0" rIns="0" bIns="0" anchor="ctr">
            <a:noAutofit/>
          </a:bodyPr>
          <a:lstStyle>
            <a:lvl1pPr marL="0" indent="0">
              <a:lnSpc>
                <a:spcPct val="90000"/>
              </a:lnSpc>
              <a:buNone/>
              <a:defRPr sz="1050" b="1">
                <a:solidFill>
                  <a:schemeClr val="tx1"/>
                </a:solidFill>
                <a:latin typeface="+mj-lt"/>
              </a:defRPr>
            </a:lvl1pPr>
            <a:lvl2pPr marL="171450" indent="0">
              <a:buNone/>
              <a:defRPr/>
            </a:lvl2pPr>
            <a:lvl3pPr marL="371475" indent="0">
              <a:buNone/>
              <a:defRPr/>
            </a:lvl3pPr>
            <a:lvl4pPr marL="501254" indent="0">
              <a:buNone/>
              <a:defRPr/>
            </a:lvl4pPr>
            <a:lvl5pPr marL="641747" indent="0">
              <a:buNone/>
              <a:defRPr/>
            </a:lvl5pPr>
          </a:lstStyle>
          <a:p>
            <a:pPr lvl="0"/>
            <a:r>
              <a:rPr lang="en-US"/>
              <a:t>Click to edit Master text styles</a:t>
            </a:r>
          </a:p>
        </p:txBody>
      </p:sp>
      <p:sp>
        <p:nvSpPr>
          <p:cNvPr id="44" name="Text Placeholder 13">
            <a:extLst>
              <a:ext uri="{FF2B5EF4-FFF2-40B4-BE49-F238E27FC236}">
                <a16:creationId xmlns:a16="http://schemas.microsoft.com/office/drawing/2014/main" id="{90E11D3E-C54B-B85B-98C6-DB22D5A52466}"/>
              </a:ext>
            </a:extLst>
          </p:cNvPr>
          <p:cNvSpPr>
            <a:spLocks noGrp="1"/>
          </p:cNvSpPr>
          <p:nvPr>
            <p:ph type="body" sz="quarter" idx="101" hasCustomPrompt="1"/>
          </p:nvPr>
        </p:nvSpPr>
        <p:spPr>
          <a:xfrm>
            <a:off x="4038754" y="5402908"/>
            <a:ext cx="1762151" cy="162086"/>
          </a:xfrm>
        </p:spPr>
        <p:txBody>
          <a:bodyPr lIns="0" tIns="0" rIns="0" bIns="0" anchor="ctr">
            <a:noAutofit/>
          </a:bodyPr>
          <a:lstStyle>
            <a:lvl1pPr marL="0" indent="0">
              <a:lnSpc>
                <a:spcPct val="100000"/>
              </a:lnSpc>
              <a:spcBef>
                <a:spcPts val="0"/>
              </a:spcBef>
              <a:buNone/>
              <a:defRPr sz="675" b="1"/>
            </a:lvl1pPr>
          </a:lstStyle>
          <a:p>
            <a:pPr lvl="0"/>
            <a:r>
              <a:rPr lang="en-US" dirty="0"/>
              <a:t>Position | Practice Area</a:t>
            </a:r>
          </a:p>
        </p:txBody>
      </p:sp>
      <p:sp>
        <p:nvSpPr>
          <p:cNvPr id="45" name="Text Placeholder 13">
            <a:extLst>
              <a:ext uri="{FF2B5EF4-FFF2-40B4-BE49-F238E27FC236}">
                <a16:creationId xmlns:a16="http://schemas.microsoft.com/office/drawing/2014/main" id="{48BEAE92-B5F9-5452-4CBE-D3B0D7E9EBFE}"/>
              </a:ext>
            </a:extLst>
          </p:cNvPr>
          <p:cNvSpPr>
            <a:spLocks noGrp="1"/>
          </p:cNvSpPr>
          <p:nvPr>
            <p:ph type="body" sz="quarter" idx="102" hasCustomPrompt="1"/>
          </p:nvPr>
        </p:nvSpPr>
        <p:spPr>
          <a:xfrm>
            <a:off x="4038754" y="5557755"/>
            <a:ext cx="1762151" cy="316676"/>
          </a:xfrm>
        </p:spPr>
        <p:txBody>
          <a:bodyPr lIns="0" tIns="0" rIns="0" bIns="0" anchor="t">
            <a:noAutofit/>
          </a:bodyPr>
          <a:lstStyle>
            <a:lvl1pPr marL="0" indent="0">
              <a:lnSpc>
                <a:spcPct val="100000"/>
              </a:lnSpc>
              <a:spcBef>
                <a:spcPts val="0"/>
              </a:spcBef>
              <a:buNone/>
              <a:defRPr sz="675"/>
            </a:lvl1pPr>
          </a:lstStyle>
          <a:p>
            <a:pPr lvl="0"/>
            <a:r>
              <a:rPr lang="en-US" dirty="0"/>
              <a:t>Phone Number</a:t>
            </a:r>
            <a:br>
              <a:rPr lang="en-US" dirty="0"/>
            </a:br>
            <a:r>
              <a:rPr lang="en-US" dirty="0"/>
              <a:t>email</a:t>
            </a:r>
          </a:p>
        </p:txBody>
      </p:sp>
      <p:sp>
        <p:nvSpPr>
          <p:cNvPr id="46" name="Text Placeholder 13">
            <a:extLst>
              <a:ext uri="{FF2B5EF4-FFF2-40B4-BE49-F238E27FC236}">
                <a16:creationId xmlns:a16="http://schemas.microsoft.com/office/drawing/2014/main" id="{146FF1BC-2FDB-FC59-7F7F-D4EEF6DDC007}"/>
              </a:ext>
            </a:extLst>
          </p:cNvPr>
          <p:cNvSpPr>
            <a:spLocks noGrp="1"/>
          </p:cNvSpPr>
          <p:nvPr>
            <p:ph type="body" sz="quarter" idx="103" hasCustomPrompt="1"/>
          </p:nvPr>
        </p:nvSpPr>
        <p:spPr>
          <a:xfrm>
            <a:off x="4038754" y="5878150"/>
            <a:ext cx="1762151" cy="186569"/>
          </a:xfrm>
        </p:spPr>
        <p:txBody>
          <a:bodyPr lIns="0" tIns="0" rIns="0" bIns="0" anchor="t">
            <a:noAutofit/>
          </a:bodyPr>
          <a:lstStyle>
            <a:lvl1pPr marL="0" indent="0">
              <a:lnSpc>
                <a:spcPct val="100000"/>
              </a:lnSpc>
              <a:spcBef>
                <a:spcPts val="0"/>
              </a:spcBef>
              <a:buNone/>
              <a:defRPr sz="675" i="1"/>
            </a:lvl1pPr>
          </a:lstStyle>
          <a:p>
            <a:pPr lvl="0"/>
            <a:r>
              <a:rPr lang="en-US" dirty="0"/>
              <a:t>City, State</a:t>
            </a:r>
          </a:p>
        </p:txBody>
      </p:sp>
      <p:sp>
        <p:nvSpPr>
          <p:cNvPr id="47" name="Text Placeholder 9">
            <a:extLst>
              <a:ext uri="{FF2B5EF4-FFF2-40B4-BE49-F238E27FC236}">
                <a16:creationId xmlns:a16="http://schemas.microsoft.com/office/drawing/2014/main" id="{D8D172A1-0F28-C032-A02E-F2D579F472AF}"/>
              </a:ext>
              <a:ext uri="{C183D7F6-B498-43B3-948B-1728B52AA6E4}">
                <adec:decorative xmlns:adec="http://schemas.microsoft.com/office/drawing/2017/decorative" val="1"/>
              </a:ext>
            </a:extLst>
          </p:cNvPr>
          <p:cNvSpPr>
            <a:spLocks noGrp="1"/>
          </p:cNvSpPr>
          <p:nvPr>
            <p:ph type="body" sz="quarter" idx="75"/>
          </p:nvPr>
        </p:nvSpPr>
        <p:spPr>
          <a:xfrm>
            <a:off x="4038755" y="3817353"/>
            <a:ext cx="54864" cy="1282714"/>
          </a:xfrm>
          <a:gradFill>
            <a:gsLst>
              <a:gs pos="0">
                <a:schemeClr val="accent1"/>
              </a:gs>
              <a:gs pos="100000">
                <a:schemeClr val="accent2"/>
              </a:gs>
            </a:gsLst>
            <a:lin ang="16200000" scaled="1"/>
          </a:gradFill>
        </p:spPr>
        <p:txBody>
          <a:bodyPr>
            <a:normAutofit/>
          </a:bodyPr>
          <a:lstStyle>
            <a:lvl1pPr marL="0" indent="0">
              <a:buNone/>
              <a:defRPr sz="100">
                <a:noFill/>
              </a:defRPr>
            </a:lvl1pPr>
          </a:lstStyle>
          <a:p>
            <a:pPr lvl="0"/>
            <a:r>
              <a:rPr lang="en-US"/>
              <a:t>Click to edit Master text styles</a:t>
            </a:r>
          </a:p>
        </p:txBody>
      </p:sp>
      <p:sp>
        <p:nvSpPr>
          <p:cNvPr id="48" name="Text Placeholder 9">
            <a:extLst>
              <a:ext uri="{FF2B5EF4-FFF2-40B4-BE49-F238E27FC236}">
                <a16:creationId xmlns:a16="http://schemas.microsoft.com/office/drawing/2014/main" id="{95ED3DA7-E21A-EEC8-FCDE-87FC429AB846}"/>
              </a:ext>
              <a:ext uri="{C183D7F6-B498-43B3-948B-1728B52AA6E4}">
                <adec:decorative xmlns:adec="http://schemas.microsoft.com/office/drawing/2017/decorative" val="1"/>
              </a:ext>
            </a:extLst>
          </p:cNvPr>
          <p:cNvSpPr>
            <a:spLocks noGrp="1"/>
          </p:cNvSpPr>
          <p:nvPr>
            <p:ph type="body" sz="quarter" idx="104"/>
          </p:nvPr>
        </p:nvSpPr>
        <p:spPr>
          <a:xfrm>
            <a:off x="4038754" y="5365737"/>
            <a:ext cx="338852" cy="9144"/>
          </a:xfrm>
          <a:solidFill>
            <a:schemeClr val="accent1"/>
          </a:solidFill>
        </p:spPr>
        <p:txBody>
          <a:bodyPr>
            <a:normAutofit/>
          </a:bodyPr>
          <a:lstStyle>
            <a:lvl1pPr marL="0" indent="0">
              <a:buNone/>
              <a:defRPr sz="100">
                <a:noFill/>
              </a:defRPr>
            </a:lvl1pPr>
          </a:lstStyle>
          <a:p>
            <a:pPr lvl="0"/>
            <a:r>
              <a:rPr lang="en-US"/>
              <a:t>Click to edit Master text styles</a:t>
            </a:r>
          </a:p>
        </p:txBody>
      </p:sp>
      <p:sp>
        <p:nvSpPr>
          <p:cNvPr id="49" name="Picture Placeholder 6">
            <a:extLst>
              <a:ext uri="{FF2B5EF4-FFF2-40B4-BE49-F238E27FC236}">
                <a16:creationId xmlns:a16="http://schemas.microsoft.com/office/drawing/2014/main" id="{65D20A9A-D302-ADD8-30C6-6D4AE7F85B34}"/>
              </a:ext>
            </a:extLst>
          </p:cNvPr>
          <p:cNvSpPr>
            <a:spLocks noGrp="1"/>
          </p:cNvSpPr>
          <p:nvPr>
            <p:ph type="pic" sz="quarter" idx="105"/>
          </p:nvPr>
        </p:nvSpPr>
        <p:spPr>
          <a:xfrm>
            <a:off x="6354545" y="3819907"/>
            <a:ext cx="960120" cy="1280160"/>
          </a:xfrm>
          <a:solidFill>
            <a:schemeClr val="bg2"/>
          </a:solidFill>
        </p:spPr>
        <p:txBody>
          <a:bodyPr anchor="ctr"/>
          <a:lstStyle>
            <a:lvl1pPr marL="0" indent="0" algn="ctr">
              <a:buNone/>
              <a:defRPr/>
            </a:lvl1pPr>
          </a:lstStyle>
          <a:p>
            <a:r>
              <a:rPr lang="en-US" dirty="0"/>
              <a:t>Click icon to add picture</a:t>
            </a:r>
          </a:p>
        </p:txBody>
      </p:sp>
      <p:sp>
        <p:nvSpPr>
          <p:cNvPr id="50" name="Text Placeholder 10">
            <a:extLst>
              <a:ext uri="{FF2B5EF4-FFF2-40B4-BE49-F238E27FC236}">
                <a16:creationId xmlns:a16="http://schemas.microsoft.com/office/drawing/2014/main" id="{D83F3B12-50DE-E9ED-0179-9FF87A85E8E2}"/>
              </a:ext>
            </a:extLst>
          </p:cNvPr>
          <p:cNvSpPr>
            <a:spLocks noGrp="1"/>
          </p:cNvSpPr>
          <p:nvPr>
            <p:ph type="body" sz="quarter" idx="106"/>
          </p:nvPr>
        </p:nvSpPr>
        <p:spPr>
          <a:xfrm>
            <a:off x="6300633" y="5124499"/>
            <a:ext cx="1762151" cy="244133"/>
          </a:xfrm>
        </p:spPr>
        <p:txBody>
          <a:bodyPr lIns="0" tIns="0" rIns="0" bIns="0" anchor="ctr">
            <a:noAutofit/>
          </a:bodyPr>
          <a:lstStyle>
            <a:lvl1pPr marL="0" indent="0">
              <a:lnSpc>
                <a:spcPct val="90000"/>
              </a:lnSpc>
              <a:buNone/>
              <a:defRPr sz="1050" b="1">
                <a:solidFill>
                  <a:schemeClr val="tx1"/>
                </a:solidFill>
                <a:latin typeface="+mj-lt"/>
              </a:defRPr>
            </a:lvl1pPr>
            <a:lvl2pPr marL="171450" indent="0">
              <a:buNone/>
              <a:defRPr/>
            </a:lvl2pPr>
            <a:lvl3pPr marL="371475" indent="0">
              <a:buNone/>
              <a:defRPr/>
            </a:lvl3pPr>
            <a:lvl4pPr marL="501254" indent="0">
              <a:buNone/>
              <a:defRPr/>
            </a:lvl4pPr>
            <a:lvl5pPr marL="641747" indent="0">
              <a:buNone/>
              <a:defRPr/>
            </a:lvl5pPr>
          </a:lstStyle>
          <a:p>
            <a:pPr lvl="0"/>
            <a:r>
              <a:rPr lang="en-US"/>
              <a:t>Click to edit Master text styles</a:t>
            </a:r>
          </a:p>
        </p:txBody>
      </p:sp>
      <p:sp>
        <p:nvSpPr>
          <p:cNvPr id="51" name="Text Placeholder 13">
            <a:extLst>
              <a:ext uri="{FF2B5EF4-FFF2-40B4-BE49-F238E27FC236}">
                <a16:creationId xmlns:a16="http://schemas.microsoft.com/office/drawing/2014/main" id="{7802C12C-5635-63C3-ABA0-3AC07A719746}"/>
              </a:ext>
            </a:extLst>
          </p:cNvPr>
          <p:cNvSpPr>
            <a:spLocks noGrp="1"/>
          </p:cNvSpPr>
          <p:nvPr>
            <p:ph type="body" sz="quarter" idx="107" hasCustomPrompt="1"/>
          </p:nvPr>
        </p:nvSpPr>
        <p:spPr>
          <a:xfrm>
            <a:off x="6300633" y="5402908"/>
            <a:ext cx="1762151" cy="162086"/>
          </a:xfrm>
        </p:spPr>
        <p:txBody>
          <a:bodyPr lIns="0" tIns="0" rIns="0" bIns="0" anchor="ctr">
            <a:noAutofit/>
          </a:bodyPr>
          <a:lstStyle>
            <a:lvl1pPr marL="0" indent="0">
              <a:lnSpc>
                <a:spcPct val="100000"/>
              </a:lnSpc>
              <a:spcBef>
                <a:spcPts val="0"/>
              </a:spcBef>
              <a:buNone/>
              <a:defRPr sz="675" b="1"/>
            </a:lvl1pPr>
          </a:lstStyle>
          <a:p>
            <a:pPr lvl="0"/>
            <a:r>
              <a:rPr lang="en-US" dirty="0"/>
              <a:t>Position | Practice Area</a:t>
            </a:r>
          </a:p>
        </p:txBody>
      </p:sp>
      <p:sp>
        <p:nvSpPr>
          <p:cNvPr id="52" name="Text Placeholder 13">
            <a:extLst>
              <a:ext uri="{FF2B5EF4-FFF2-40B4-BE49-F238E27FC236}">
                <a16:creationId xmlns:a16="http://schemas.microsoft.com/office/drawing/2014/main" id="{E2DDCBD9-FFDC-49E1-1E02-67A01349D1F2}"/>
              </a:ext>
            </a:extLst>
          </p:cNvPr>
          <p:cNvSpPr>
            <a:spLocks noGrp="1"/>
          </p:cNvSpPr>
          <p:nvPr>
            <p:ph type="body" sz="quarter" idx="108" hasCustomPrompt="1"/>
          </p:nvPr>
        </p:nvSpPr>
        <p:spPr>
          <a:xfrm>
            <a:off x="6300633" y="5557755"/>
            <a:ext cx="1762151" cy="316676"/>
          </a:xfrm>
        </p:spPr>
        <p:txBody>
          <a:bodyPr lIns="0" tIns="0" rIns="0" bIns="0" anchor="t">
            <a:noAutofit/>
          </a:bodyPr>
          <a:lstStyle>
            <a:lvl1pPr marL="0" indent="0">
              <a:lnSpc>
                <a:spcPct val="100000"/>
              </a:lnSpc>
              <a:spcBef>
                <a:spcPts val="0"/>
              </a:spcBef>
              <a:buNone/>
              <a:defRPr sz="675"/>
            </a:lvl1pPr>
          </a:lstStyle>
          <a:p>
            <a:pPr lvl="0"/>
            <a:r>
              <a:rPr lang="en-US" dirty="0"/>
              <a:t>Phone Number</a:t>
            </a:r>
            <a:br>
              <a:rPr lang="en-US" dirty="0"/>
            </a:br>
            <a:r>
              <a:rPr lang="en-US" dirty="0"/>
              <a:t>email</a:t>
            </a:r>
          </a:p>
        </p:txBody>
      </p:sp>
      <p:sp>
        <p:nvSpPr>
          <p:cNvPr id="53" name="Text Placeholder 13">
            <a:extLst>
              <a:ext uri="{FF2B5EF4-FFF2-40B4-BE49-F238E27FC236}">
                <a16:creationId xmlns:a16="http://schemas.microsoft.com/office/drawing/2014/main" id="{32D3BAAA-C45A-66DB-1236-27C18156BDAC}"/>
              </a:ext>
            </a:extLst>
          </p:cNvPr>
          <p:cNvSpPr>
            <a:spLocks noGrp="1"/>
          </p:cNvSpPr>
          <p:nvPr>
            <p:ph type="body" sz="quarter" idx="109" hasCustomPrompt="1"/>
          </p:nvPr>
        </p:nvSpPr>
        <p:spPr>
          <a:xfrm>
            <a:off x="6300633" y="5878150"/>
            <a:ext cx="1762151" cy="186569"/>
          </a:xfrm>
        </p:spPr>
        <p:txBody>
          <a:bodyPr lIns="0" tIns="0" rIns="0" bIns="0" anchor="t">
            <a:noAutofit/>
          </a:bodyPr>
          <a:lstStyle>
            <a:lvl1pPr marL="0" indent="0">
              <a:lnSpc>
                <a:spcPct val="100000"/>
              </a:lnSpc>
              <a:spcBef>
                <a:spcPts val="0"/>
              </a:spcBef>
              <a:buNone/>
              <a:defRPr sz="675" i="1"/>
            </a:lvl1pPr>
          </a:lstStyle>
          <a:p>
            <a:pPr lvl="0"/>
            <a:r>
              <a:rPr lang="en-US" dirty="0"/>
              <a:t>City, State</a:t>
            </a:r>
          </a:p>
        </p:txBody>
      </p:sp>
      <p:sp>
        <p:nvSpPr>
          <p:cNvPr id="54" name="Text Placeholder 9">
            <a:extLst>
              <a:ext uri="{FF2B5EF4-FFF2-40B4-BE49-F238E27FC236}">
                <a16:creationId xmlns:a16="http://schemas.microsoft.com/office/drawing/2014/main" id="{5E9EA419-0A4C-01AA-62F5-F7E8814DA184}"/>
              </a:ext>
              <a:ext uri="{C183D7F6-B498-43B3-948B-1728B52AA6E4}">
                <adec:decorative xmlns:adec="http://schemas.microsoft.com/office/drawing/2017/decorative" val="1"/>
              </a:ext>
            </a:extLst>
          </p:cNvPr>
          <p:cNvSpPr>
            <a:spLocks noGrp="1"/>
          </p:cNvSpPr>
          <p:nvPr>
            <p:ph type="body" sz="quarter" idx="76"/>
          </p:nvPr>
        </p:nvSpPr>
        <p:spPr>
          <a:xfrm>
            <a:off x="6300633" y="3817353"/>
            <a:ext cx="54864" cy="1282714"/>
          </a:xfrm>
          <a:gradFill>
            <a:gsLst>
              <a:gs pos="0">
                <a:schemeClr val="accent1"/>
              </a:gs>
              <a:gs pos="100000">
                <a:schemeClr val="accent2"/>
              </a:gs>
            </a:gsLst>
            <a:lin ang="16200000" scaled="1"/>
          </a:gradFill>
        </p:spPr>
        <p:txBody>
          <a:bodyPr>
            <a:normAutofit/>
          </a:bodyPr>
          <a:lstStyle>
            <a:lvl1pPr marL="0" indent="0">
              <a:buNone/>
              <a:defRPr sz="100">
                <a:noFill/>
              </a:defRPr>
            </a:lvl1pPr>
          </a:lstStyle>
          <a:p>
            <a:pPr lvl="0"/>
            <a:r>
              <a:rPr lang="en-US"/>
              <a:t>Click to edit Master text styles</a:t>
            </a:r>
          </a:p>
        </p:txBody>
      </p:sp>
      <p:sp>
        <p:nvSpPr>
          <p:cNvPr id="55" name="Text Placeholder 9">
            <a:extLst>
              <a:ext uri="{FF2B5EF4-FFF2-40B4-BE49-F238E27FC236}">
                <a16:creationId xmlns:a16="http://schemas.microsoft.com/office/drawing/2014/main" id="{2EC349A2-FD49-86E7-88E4-E76339073BD4}"/>
              </a:ext>
              <a:ext uri="{C183D7F6-B498-43B3-948B-1728B52AA6E4}">
                <adec:decorative xmlns:adec="http://schemas.microsoft.com/office/drawing/2017/decorative" val="1"/>
              </a:ext>
            </a:extLst>
          </p:cNvPr>
          <p:cNvSpPr>
            <a:spLocks noGrp="1"/>
          </p:cNvSpPr>
          <p:nvPr>
            <p:ph type="body" sz="quarter" idx="110"/>
          </p:nvPr>
        </p:nvSpPr>
        <p:spPr>
          <a:xfrm>
            <a:off x="6300633" y="5365737"/>
            <a:ext cx="338852" cy="9144"/>
          </a:xfrm>
          <a:solidFill>
            <a:schemeClr val="accent1"/>
          </a:solidFill>
        </p:spPr>
        <p:txBody>
          <a:bodyPr>
            <a:normAutofit/>
          </a:bodyPr>
          <a:lstStyle>
            <a:lvl1pPr marL="0" indent="0">
              <a:buNone/>
              <a:defRPr sz="100">
                <a:no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36C17B52-B89F-0843-BAC5-39F8E5EFD500}"/>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29726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logos">
    <p:bg>
      <p:bgPr>
        <a:gradFill flip="none" rotWithShape="1">
          <a:gsLst>
            <a:gs pos="0">
              <a:schemeClr val="accent1"/>
            </a:gs>
            <a:gs pos="100000">
              <a:schemeClr val="accent2"/>
            </a:gs>
          </a:gsLst>
          <a:lin ang="5400000" scaled="1"/>
          <a:tileRect/>
        </a:grad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A04F9B20-38C1-C565-58FE-E7F958B4FE62}"/>
              </a:ext>
              <a:ext uri="{C183D7F6-B498-43B3-948B-1728B52AA6E4}">
                <adec:decorative xmlns:adec="http://schemas.microsoft.com/office/drawing/2017/decorative" val="1"/>
              </a:ext>
            </a:extLst>
          </p:cNvPr>
          <p:cNvSpPr/>
          <p:nvPr/>
        </p:nvSpPr>
        <p:spPr>
          <a:xfrm flipH="1" flipV="1">
            <a:off x="4644213" y="2940770"/>
            <a:ext cx="4787086" cy="3917230"/>
          </a:xfrm>
          <a:custGeom>
            <a:avLst/>
            <a:gdLst>
              <a:gd name="connsiteX0" fmla="*/ 360394 w 6382781"/>
              <a:gd name="connsiteY0" fmla="*/ 117165 h 3917230"/>
              <a:gd name="connsiteX1" fmla="*/ 360394 w 6382781"/>
              <a:gd name="connsiteY1" fmla="*/ 37796 h 3917230"/>
              <a:gd name="connsiteX2" fmla="*/ 417811 w 6382781"/>
              <a:gd name="connsiteY2" fmla="*/ 0 h 3917230"/>
              <a:gd name="connsiteX3" fmla="*/ 534224 w 6382781"/>
              <a:gd name="connsiteY3" fmla="*/ 0 h 3917230"/>
              <a:gd name="connsiteX4" fmla="*/ 457399 w 6382781"/>
              <a:gd name="connsiteY4" fmla="*/ 53795 h 3917230"/>
              <a:gd name="connsiteX5" fmla="*/ 360394 w 6382781"/>
              <a:gd name="connsiteY5" fmla="*/ 246694 h 3917230"/>
              <a:gd name="connsiteX6" fmla="*/ 360394 w 6382781"/>
              <a:gd name="connsiteY6" fmla="*/ 169680 h 3917230"/>
              <a:gd name="connsiteX7" fmla="*/ 568017 w 6382781"/>
              <a:gd name="connsiteY7" fmla="*/ 31854 h 3917230"/>
              <a:gd name="connsiteX8" fmla="*/ 568101 w 6382781"/>
              <a:gd name="connsiteY8" fmla="*/ 31854 h 3917230"/>
              <a:gd name="connsiteX9" fmla="*/ 613220 w 6382781"/>
              <a:gd name="connsiteY9" fmla="*/ 0 h 3917230"/>
              <a:gd name="connsiteX10" fmla="*/ 726977 w 6382781"/>
              <a:gd name="connsiteY10" fmla="*/ 0 h 3917230"/>
              <a:gd name="connsiteX11" fmla="*/ 604780 w 6382781"/>
              <a:gd name="connsiteY11" fmla="*/ 85699 h 3917230"/>
              <a:gd name="connsiteX12" fmla="*/ 360394 w 6382781"/>
              <a:gd name="connsiteY12" fmla="*/ 376822 h 3917230"/>
              <a:gd name="connsiteX13" fmla="*/ 360394 w 6382781"/>
              <a:gd name="connsiteY13" fmla="*/ 300332 h 3917230"/>
              <a:gd name="connsiteX14" fmla="*/ 422443 w 6382781"/>
              <a:gd name="connsiteY14" fmla="*/ 261285 h 3917230"/>
              <a:gd name="connsiteX15" fmla="*/ 715985 w 6382781"/>
              <a:gd name="connsiteY15" fmla="*/ 65099 h 3917230"/>
              <a:gd name="connsiteX16" fmla="*/ 807188 w 6382781"/>
              <a:gd name="connsiteY16" fmla="*/ 0 h 3917230"/>
              <a:gd name="connsiteX17" fmla="*/ 918386 w 6382781"/>
              <a:gd name="connsiteY17" fmla="*/ 0 h 3917230"/>
              <a:gd name="connsiteX18" fmla="*/ 752077 w 6382781"/>
              <a:gd name="connsiteY18" fmla="*/ 117603 h 3917230"/>
              <a:gd name="connsiteX19" fmla="*/ 379330 w 6382781"/>
              <a:gd name="connsiteY19" fmla="*/ 365126 h 3917230"/>
              <a:gd name="connsiteX20" fmla="*/ 360394 w 6382781"/>
              <a:gd name="connsiteY20" fmla="*/ 502798 h 3917230"/>
              <a:gd name="connsiteX21" fmla="*/ 360394 w 6382781"/>
              <a:gd name="connsiteY21" fmla="*/ 429463 h 3917230"/>
              <a:gd name="connsiteX22" fmla="*/ 565262 w 6382781"/>
              <a:gd name="connsiteY22" fmla="*/ 299608 h 3917230"/>
              <a:gd name="connsiteX23" fmla="*/ 863953 w 6382781"/>
              <a:gd name="connsiteY23" fmla="*/ 98427 h 3917230"/>
              <a:gd name="connsiteX24" fmla="*/ 863868 w 6382781"/>
              <a:gd name="connsiteY24" fmla="*/ 98511 h 3917230"/>
              <a:gd name="connsiteX25" fmla="*/ 1000803 w 6382781"/>
              <a:gd name="connsiteY25" fmla="*/ 0 h 3917230"/>
              <a:gd name="connsiteX26" fmla="*/ 1109260 w 6382781"/>
              <a:gd name="connsiteY26" fmla="*/ 0 h 3917230"/>
              <a:gd name="connsiteX27" fmla="*/ 899290 w 6382781"/>
              <a:gd name="connsiteY27" fmla="*/ 149676 h 3917230"/>
              <a:gd name="connsiteX28" fmla="*/ 520526 w 6382781"/>
              <a:gd name="connsiteY28" fmla="*/ 403168 h 3917230"/>
              <a:gd name="connsiteX29" fmla="*/ 360394 w 6382781"/>
              <a:gd name="connsiteY29" fmla="*/ 629941 h 3917230"/>
              <a:gd name="connsiteX30" fmla="*/ 360394 w 6382781"/>
              <a:gd name="connsiteY30" fmla="*/ 554895 h 3917230"/>
              <a:gd name="connsiteX31" fmla="*/ 579888 w 6382781"/>
              <a:gd name="connsiteY31" fmla="*/ 420768 h 3917230"/>
              <a:gd name="connsiteX32" fmla="*/ 1015802 w 6382781"/>
              <a:gd name="connsiteY32" fmla="*/ 128799 h 3917230"/>
              <a:gd name="connsiteX33" fmla="*/ 1193597 w 6382781"/>
              <a:gd name="connsiteY33" fmla="*/ 0 h 3917230"/>
              <a:gd name="connsiteX34" fmla="*/ 1299426 w 6382781"/>
              <a:gd name="connsiteY34" fmla="*/ 0 h 3917230"/>
              <a:gd name="connsiteX35" fmla="*/ 1046671 w 6382781"/>
              <a:gd name="connsiteY35" fmla="*/ 181580 h 3917230"/>
              <a:gd name="connsiteX36" fmla="*/ 661915 w 6382781"/>
              <a:gd name="connsiteY36" fmla="*/ 441019 h 3917230"/>
              <a:gd name="connsiteX37" fmla="*/ 360394 w 6382781"/>
              <a:gd name="connsiteY37" fmla="*/ 756266 h 3917230"/>
              <a:gd name="connsiteX38" fmla="*/ 360394 w 6382781"/>
              <a:gd name="connsiteY38" fmla="*/ 685811 h 3917230"/>
              <a:gd name="connsiteX39" fmla="*/ 730057 w 6382781"/>
              <a:gd name="connsiteY39" fmla="*/ 455715 h 3917230"/>
              <a:gd name="connsiteX40" fmla="*/ 1159886 w 6382781"/>
              <a:gd name="connsiteY40" fmla="*/ 164999 h 3917230"/>
              <a:gd name="connsiteX41" fmla="*/ 1386099 w 6382781"/>
              <a:gd name="connsiteY41" fmla="*/ 0 h 3917230"/>
              <a:gd name="connsiteX42" fmla="*/ 1488928 w 6382781"/>
              <a:gd name="connsiteY42" fmla="*/ 0 h 3917230"/>
              <a:gd name="connsiteX43" fmla="*/ 1193969 w 6382781"/>
              <a:gd name="connsiteY43" fmla="*/ 213485 h 3917230"/>
              <a:gd name="connsiteX44" fmla="*/ 605839 w 6382781"/>
              <a:gd name="connsiteY44" fmla="*/ 605791 h 3917230"/>
              <a:gd name="connsiteX45" fmla="*/ 360394 w 6382781"/>
              <a:gd name="connsiteY45" fmla="*/ 880444 h 3917230"/>
              <a:gd name="connsiteX46" fmla="*/ 360394 w 6382781"/>
              <a:gd name="connsiteY46" fmla="*/ 812134 h 3917230"/>
              <a:gd name="connsiteX47" fmla="*/ 427291 w 6382781"/>
              <a:gd name="connsiteY47" fmla="*/ 773765 h 3917230"/>
              <a:gd name="connsiteX48" fmla="*/ 1307853 w 6382781"/>
              <a:gd name="connsiteY48" fmla="*/ 198328 h 3917230"/>
              <a:gd name="connsiteX49" fmla="*/ 1307853 w 6382781"/>
              <a:gd name="connsiteY49" fmla="*/ 198411 h 3917230"/>
              <a:gd name="connsiteX50" fmla="*/ 1577988 w 6382781"/>
              <a:gd name="connsiteY50" fmla="*/ 0 h 3917230"/>
              <a:gd name="connsiteX51" fmla="*/ 1675437 w 6382781"/>
              <a:gd name="connsiteY51" fmla="*/ 0 h 3917230"/>
              <a:gd name="connsiteX52" fmla="*/ 1341265 w 6382781"/>
              <a:gd name="connsiteY52" fmla="*/ 245473 h 3917230"/>
              <a:gd name="connsiteX53" fmla="*/ 440814 w 6382781"/>
              <a:gd name="connsiteY53" fmla="*/ 833676 h 3917230"/>
              <a:gd name="connsiteX54" fmla="*/ 360394 w 6382781"/>
              <a:gd name="connsiteY54" fmla="*/ 1003575 h 3917230"/>
              <a:gd name="connsiteX55" fmla="*/ 360394 w 6382781"/>
              <a:gd name="connsiteY55" fmla="*/ 940501 h 3917230"/>
              <a:gd name="connsiteX56" fmla="*/ 438435 w 6382781"/>
              <a:gd name="connsiteY56" fmla="*/ 895757 h 3917230"/>
              <a:gd name="connsiteX57" fmla="*/ 1455820 w 6382781"/>
              <a:gd name="connsiteY57" fmla="*/ 231655 h 3917230"/>
              <a:gd name="connsiteX58" fmla="*/ 1455736 w 6382781"/>
              <a:gd name="connsiteY58" fmla="*/ 231572 h 3917230"/>
              <a:gd name="connsiteX59" fmla="*/ 1768880 w 6382781"/>
              <a:gd name="connsiteY59" fmla="*/ 0 h 3917230"/>
              <a:gd name="connsiteX60" fmla="*/ 1863528 w 6382781"/>
              <a:gd name="connsiteY60" fmla="*/ 0 h 3917230"/>
              <a:gd name="connsiteX61" fmla="*/ 1488479 w 6382781"/>
              <a:gd name="connsiteY61" fmla="*/ 277377 h 3917230"/>
              <a:gd name="connsiteX62" fmla="*/ 574315 w 6382781"/>
              <a:gd name="connsiteY62" fmla="*/ 878440 h 3917230"/>
              <a:gd name="connsiteX63" fmla="*/ 360394 w 6382781"/>
              <a:gd name="connsiteY63" fmla="*/ 1126337 h 3917230"/>
              <a:gd name="connsiteX64" fmla="*/ 360394 w 6382781"/>
              <a:gd name="connsiteY64" fmla="*/ 1064705 h 3917230"/>
              <a:gd name="connsiteX65" fmla="*/ 569877 w 6382781"/>
              <a:gd name="connsiteY65" fmla="*/ 943965 h 3917230"/>
              <a:gd name="connsiteX66" fmla="*/ 1603787 w 6382781"/>
              <a:gd name="connsiteY66" fmla="*/ 264901 h 3917230"/>
              <a:gd name="connsiteX67" fmla="*/ 1603787 w 6382781"/>
              <a:gd name="connsiteY67" fmla="*/ 264817 h 3917230"/>
              <a:gd name="connsiteX68" fmla="*/ 1959499 w 6382781"/>
              <a:gd name="connsiteY68" fmla="*/ 0 h 3917230"/>
              <a:gd name="connsiteX69" fmla="*/ 2049558 w 6382781"/>
              <a:gd name="connsiteY69" fmla="*/ 0 h 3917230"/>
              <a:gd name="connsiteX70" fmla="*/ 2025711 w 6382781"/>
              <a:gd name="connsiteY70" fmla="*/ 18981 h 3917230"/>
              <a:gd name="connsiteX71" fmla="*/ 1635776 w 6382781"/>
              <a:gd name="connsiteY71" fmla="*/ 309282 h 3917230"/>
              <a:gd name="connsiteX72" fmla="*/ 392040 w 6382781"/>
              <a:gd name="connsiteY72" fmla="*/ 1109030 h 3917230"/>
              <a:gd name="connsiteX73" fmla="*/ 360394 w 6382781"/>
              <a:gd name="connsiteY73" fmla="*/ 1245977 h 3917230"/>
              <a:gd name="connsiteX74" fmla="*/ 360394 w 6382781"/>
              <a:gd name="connsiteY74" fmla="*/ 1189723 h 3917230"/>
              <a:gd name="connsiteX75" fmla="*/ 701414 w 6382781"/>
              <a:gd name="connsiteY75" fmla="*/ 992185 h 3917230"/>
              <a:gd name="connsiteX76" fmla="*/ 1751838 w 6382781"/>
              <a:gd name="connsiteY76" fmla="*/ 298228 h 3917230"/>
              <a:gd name="connsiteX77" fmla="*/ 1751922 w 6382781"/>
              <a:gd name="connsiteY77" fmla="*/ 298145 h 3917230"/>
              <a:gd name="connsiteX78" fmla="*/ 2141196 w 6382781"/>
              <a:gd name="connsiteY78" fmla="*/ 6488 h 3917230"/>
              <a:gd name="connsiteX79" fmla="*/ 2149299 w 6382781"/>
              <a:gd name="connsiteY79" fmla="*/ 0 h 3917230"/>
              <a:gd name="connsiteX80" fmla="*/ 2234483 w 6382781"/>
              <a:gd name="connsiteY80" fmla="*/ 0 h 3917230"/>
              <a:gd name="connsiteX81" fmla="*/ 2173859 w 6382781"/>
              <a:gd name="connsiteY81" fmla="*/ 48549 h 3917230"/>
              <a:gd name="connsiteX82" fmla="*/ 1783073 w 6382781"/>
              <a:gd name="connsiteY82" fmla="*/ 341354 h 3917230"/>
              <a:gd name="connsiteX83" fmla="*/ 520860 w 6382781"/>
              <a:gd name="connsiteY83" fmla="*/ 1157776 h 3917230"/>
              <a:gd name="connsiteX84" fmla="*/ 360394 w 6382781"/>
              <a:gd name="connsiteY84" fmla="*/ 1366304 h 3917230"/>
              <a:gd name="connsiteX85" fmla="*/ 360394 w 6382781"/>
              <a:gd name="connsiteY85" fmla="*/ 1310303 h 3917230"/>
              <a:gd name="connsiteX86" fmla="*/ 470913 w 6382781"/>
              <a:gd name="connsiteY86" fmla="*/ 1251123 h 3917230"/>
              <a:gd name="connsiteX87" fmla="*/ 1899806 w 6382781"/>
              <a:gd name="connsiteY87" fmla="*/ 331473 h 3917230"/>
              <a:gd name="connsiteX88" fmla="*/ 2289938 w 6382781"/>
              <a:gd name="connsiteY88" fmla="*/ 37353 h 3917230"/>
              <a:gd name="connsiteX89" fmla="*/ 2336312 w 6382781"/>
              <a:gd name="connsiteY89" fmla="*/ 0 h 3917230"/>
              <a:gd name="connsiteX90" fmla="*/ 2418943 w 6382781"/>
              <a:gd name="connsiteY90" fmla="*/ 0 h 3917230"/>
              <a:gd name="connsiteX91" fmla="*/ 2321876 w 6382781"/>
              <a:gd name="connsiteY91" fmla="*/ 78195 h 3917230"/>
              <a:gd name="connsiteX92" fmla="*/ 1930287 w 6382781"/>
              <a:gd name="connsiteY92" fmla="*/ 373427 h 3917230"/>
              <a:gd name="connsiteX93" fmla="*/ 649569 w 6382781"/>
              <a:gd name="connsiteY93" fmla="*/ 1206569 h 3917230"/>
              <a:gd name="connsiteX94" fmla="*/ 360394 w 6382781"/>
              <a:gd name="connsiteY94" fmla="*/ 1487265 h 3917230"/>
              <a:gd name="connsiteX95" fmla="*/ 360394 w 6382781"/>
              <a:gd name="connsiteY95" fmla="*/ 1430759 h 3917230"/>
              <a:gd name="connsiteX96" fmla="*/ 596683 w 6382781"/>
              <a:gd name="connsiteY96" fmla="*/ 1303697 h 3917230"/>
              <a:gd name="connsiteX97" fmla="*/ 2047857 w 6382781"/>
              <a:gd name="connsiteY97" fmla="*/ 364718 h 3917230"/>
              <a:gd name="connsiteX98" fmla="*/ 2047941 w 6382781"/>
              <a:gd name="connsiteY98" fmla="*/ 364801 h 3917230"/>
              <a:gd name="connsiteX99" fmla="*/ 2438913 w 6382781"/>
              <a:gd name="connsiteY99" fmla="*/ 68249 h 3917230"/>
              <a:gd name="connsiteX100" fmla="*/ 2523152 w 6382781"/>
              <a:gd name="connsiteY100" fmla="*/ 0 h 3917230"/>
              <a:gd name="connsiteX101" fmla="*/ 2603200 w 6382781"/>
              <a:gd name="connsiteY101" fmla="*/ 0 h 3917230"/>
              <a:gd name="connsiteX102" fmla="*/ 2512270 w 6382781"/>
              <a:gd name="connsiteY102" fmla="*/ 74455 h 3917230"/>
              <a:gd name="connsiteX103" fmla="*/ 2077668 w 6382781"/>
              <a:gd name="connsiteY103" fmla="*/ 405331 h 3917230"/>
              <a:gd name="connsiteX104" fmla="*/ 778509 w 6382781"/>
              <a:gd name="connsiteY104" fmla="*/ 1255210 h 3917230"/>
              <a:gd name="connsiteX105" fmla="*/ 360394 w 6382781"/>
              <a:gd name="connsiteY105" fmla="*/ 1604227 h 3917230"/>
              <a:gd name="connsiteX106" fmla="*/ 360394 w 6382781"/>
              <a:gd name="connsiteY106" fmla="*/ 1551866 h 3917230"/>
              <a:gd name="connsiteX107" fmla="*/ 722490 w 6382781"/>
              <a:gd name="connsiteY107" fmla="*/ 1356355 h 3917230"/>
              <a:gd name="connsiteX108" fmla="*/ 2195908 w 6382781"/>
              <a:gd name="connsiteY108" fmla="*/ 398046 h 3917230"/>
              <a:gd name="connsiteX109" fmla="*/ 2587674 w 6382781"/>
              <a:gd name="connsiteY109" fmla="*/ 99140 h 3917230"/>
              <a:gd name="connsiteX110" fmla="*/ 2709350 w 6382781"/>
              <a:gd name="connsiteY110" fmla="*/ 0 h 3917230"/>
              <a:gd name="connsiteX111" fmla="*/ 2786426 w 6382781"/>
              <a:gd name="connsiteY111" fmla="*/ 0 h 3917230"/>
              <a:gd name="connsiteX112" fmla="*/ 2660316 w 6382781"/>
              <a:gd name="connsiteY112" fmla="*/ 103847 h 3917230"/>
              <a:gd name="connsiteX113" fmla="*/ 2224882 w 6382781"/>
              <a:gd name="connsiteY113" fmla="*/ 437320 h 3917230"/>
              <a:gd name="connsiteX114" fmla="*/ 454782 w 6382781"/>
              <a:gd name="connsiteY114" fmla="*/ 1556127 h 3917230"/>
              <a:gd name="connsiteX115" fmla="*/ 360394 w 6382781"/>
              <a:gd name="connsiteY115" fmla="*/ 1722642 h 3917230"/>
              <a:gd name="connsiteX116" fmla="*/ 360394 w 6382781"/>
              <a:gd name="connsiteY116" fmla="*/ 1673448 h 3917230"/>
              <a:gd name="connsiteX117" fmla="*/ 848311 w 6382781"/>
              <a:gd name="connsiteY117" fmla="*/ 1408937 h 3917230"/>
              <a:gd name="connsiteX118" fmla="*/ 2343874 w 6382781"/>
              <a:gd name="connsiteY118" fmla="*/ 431291 h 3917230"/>
              <a:gd name="connsiteX119" fmla="*/ 2343792 w 6382781"/>
              <a:gd name="connsiteY119" fmla="*/ 431291 h 3917230"/>
              <a:gd name="connsiteX120" fmla="*/ 2778597 w 6382781"/>
              <a:gd name="connsiteY120" fmla="*/ 96422 h 3917230"/>
              <a:gd name="connsiteX121" fmla="*/ 2895067 w 6382781"/>
              <a:gd name="connsiteY121" fmla="*/ 0 h 3917230"/>
              <a:gd name="connsiteX122" fmla="*/ 2972600 w 6382781"/>
              <a:gd name="connsiteY122" fmla="*/ 0 h 3917230"/>
              <a:gd name="connsiteX123" fmla="*/ 2694045 w 6382781"/>
              <a:gd name="connsiteY123" fmla="*/ 223948 h 3917230"/>
              <a:gd name="connsiteX124" fmla="*/ 2372012 w 6382781"/>
              <a:gd name="connsiteY124" fmla="*/ 469308 h 3917230"/>
              <a:gd name="connsiteX125" fmla="*/ 403055 w 6382781"/>
              <a:gd name="connsiteY125" fmla="*/ 1701194 h 3917230"/>
              <a:gd name="connsiteX126" fmla="*/ 360394 w 6382781"/>
              <a:gd name="connsiteY126" fmla="*/ 1838433 h 3917230"/>
              <a:gd name="connsiteX127" fmla="*/ 360394 w 6382781"/>
              <a:gd name="connsiteY127" fmla="*/ 1790417 h 3917230"/>
              <a:gd name="connsiteX128" fmla="*/ 454563 w 6382781"/>
              <a:gd name="connsiteY128" fmla="*/ 1744263 h 3917230"/>
              <a:gd name="connsiteX129" fmla="*/ 2491926 w 6382781"/>
              <a:gd name="connsiteY129" fmla="*/ 464535 h 3917230"/>
              <a:gd name="connsiteX130" fmla="*/ 2491926 w 6382781"/>
              <a:gd name="connsiteY130" fmla="*/ 464451 h 3917230"/>
              <a:gd name="connsiteX131" fmla="*/ 2927552 w 6382781"/>
              <a:gd name="connsiteY131" fmla="*/ 127082 h 3917230"/>
              <a:gd name="connsiteX132" fmla="*/ 3080234 w 6382781"/>
              <a:gd name="connsiteY132" fmla="*/ 0 h 3917230"/>
              <a:gd name="connsiteX133" fmla="*/ 3156344 w 6382781"/>
              <a:gd name="connsiteY133" fmla="*/ 0 h 3917230"/>
              <a:gd name="connsiteX134" fmla="*/ 2844417 w 6382781"/>
              <a:gd name="connsiteY134" fmla="*/ 252239 h 3917230"/>
              <a:gd name="connsiteX135" fmla="*/ 2519393 w 6382781"/>
              <a:gd name="connsiteY135" fmla="*/ 501297 h 3917230"/>
              <a:gd name="connsiteX136" fmla="*/ 522760 w 6382781"/>
              <a:gd name="connsiteY136" fmla="*/ 1756489 h 3917230"/>
              <a:gd name="connsiteX137" fmla="*/ 360394 w 6382781"/>
              <a:gd name="connsiteY137" fmla="*/ 1954541 h 3917230"/>
              <a:gd name="connsiteX138" fmla="*/ 360394 w 6382781"/>
              <a:gd name="connsiteY138" fmla="*/ 1908956 h 3917230"/>
              <a:gd name="connsiteX139" fmla="*/ 550995 w 6382781"/>
              <a:gd name="connsiteY139" fmla="*/ 1813475 h 3917230"/>
              <a:gd name="connsiteX140" fmla="*/ 2639977 w 6382781"/>
              <a:gd name="connsiteY140" fmla="*/ 497779 h 3917230"/>
              <a:gd name="connsiteX141" fmla="*/ 2639977 w 6382781"/>
              <a:gd name="connsiteY141" fmla="*/ 497863 h 3917230"/>
              <a:gd name="connsiteX142" fmla="*/ 3076373 w 6382781"/>
              <a:gd name="connsiteY142" fmla="*/ 158044 h 3917230"/>
              <a:gd name="connsiteX143" fmla="*/ 3265250 w 6382781"/>
              <a:gd name="connsiteY143" fmla="*/ 0 h 3917230"/>
              <a:gd name="connsiteX144" fmla="*/ 3338402 w 6382781"/>
              <a:gd name="connsiteY144" fmla="*/ 0 h 3917230"/>
              <a:gd name="connsiteX145" fmla="*/ 3316074 w 6382781"/>
              <a:gd name="connsiteY145" fmla="*/ 19150 h 3917230"/>
              <a:gd name="connsiteX146" fmla="*/ 2666606 w 6382781"/>
              <a:gd name="connsiteY146" fmla="*/ 533285 h 3917230"/>
              <a:gd name="connsiteX147" fmla="*/ 642408 w 6382781"/>
              <a:gd name="connsiteY147" fmla="*/ 1811679 h 3917230"/>
              <a:gd name="connsiteX148" fmla="*/ 360394 w 6382781"/>
              <a:gd name="connsiteY148" fmla="*/ 2067329 h 3917230"/>
              <a:gd name="connsiteX149" fmla="*/ 360394 w 6382781"/>
              <a:gd name="connsiteY149" fmla="*/ 2025263 h 3917230"/>
              <a:gd name="connsiteX150" fmla="*/ 487674 w 6382781"/>
              <a:gd name="connsiteY150" fmla="*/ 1963775 h 3917230"/>
              <a:gd name="connsiteX151" fmla="*/ 2787944 w 6382781"/>
              <a:gd name="connsiteY151" fmla="*/ 531108 h 3917230"/>
              <a:gd name="connsiteX152" fmla="*/ 3441600 w 6382781"/>
              <a:gd name="connsiteY152" fmla="*/ 10839 h 3917230"/>
              <a:gd name="connsiteX153" fmla="*/ 3454167 w 6382781"/>
              <a:gd name="connsiteY153" fmla="*/ 0 h 3917230"/>
              <a:gd name="connsiteX154" fmla="*/ 3519660 w 6382781"/>
              <a:gd name="connsiteY154" fmla="*/ 0 h 3917230"/>
              <a:gd name="connsiteX155" fmla="*/ 3469119 w 6382781"/>
              <a:gd name="connsiteY155" fmla="*/ 43590 h 3917230"/>
              <a:gd name="connsiteX156" fmla="*/ 2813736 w 6382781"/>
              <a:gd name="connsiteY156" fmla="*/ 565274 h 3917230"/>
              <a:gd name="connsiteX157" fmla="*/ 457410 w 6382781"/>
              <a:gd name="connsiteY157" fmla="*/ 2021791 h 3917230"/>
              <a:gd name="connsiteX158" fmla="*/ 360394 w 6382781"/>
              <a:gd name="connsiteY158" fmla="*/ 2181503 h 3917230"/>
              <a:gd name="connsiteX159" fmla="*/ 360394 w 6382781"/>
              <a:gd name="connsiteY159" fmla="*/ 2141056 h 3917230"/>
              <a:gd name="connsiteX160" fmla="*/ 602617 w 6382781"/>
              <a:gd name="connsiteY160" fmla="*/ 2023690 h 3917230"/>
              <a:gd name="connsiteX161" fmla="*/ 2935994 w 6382781"/>
              <a:gd name="connsiteY161" fmla="*/ 564352 h 3917230"/>
              <a:gd name="connsiteX162" fmla="*/ 2936079 w 6382781"/>
              <a:gd name="connsiteY162" fmla="*/ 564352 h 3917230"/>
              <a:gd name="connsiteX163" fmla="*/ 3356683 w 6382781"/>
              <a:gd name="connsiteY163" fmla="*/ 234447 h 3917230"/>
              <a:gd name="connsiteX164" fmla="*/ 3636308 w 6382781"/>
              <a:gd name="connsiteY164" fmla="*/ 0 h 3917230"/>
              <a:gd name="connsiteX165" fmla="*/ 3700856 w 6382781"/>
              <a:gd name="connsiteY165" fmla="*/ 0 h 3917230"/>
              <a:gd name="connsiteX166" fmla="*/ 3622426 w 6382781"/>
              <a:gd name="connsiteY166" fmla="*/ 68017 h 3917230"/>
              <a:gd name="connsiteX167" fmla="*/ 2961033 w 6382781"/>
              <a:gd name="connsiteY167" fmla="*/ 597261 h 3917230"/>
              <a:gd name="connsiteX168" fmla="*/ 448506 w 6382781"/>
              <a:gd name="connsiteY168" fmla="*/ 2140541 h 3917230"/>
              <a:gd name="connsiteX169" fmla="*/ 360394 w 6382781"/>
              <a:gd name="connsiteY169" fmla="*/ 2293642 h 3917230"/>
              <a:gd name="connsiteX170" fmla="*/ 360394 w 6382781"/>
              <a:gd name="connsiteY170" fmla="*/ 2256900 h 3917230"/>
              <a:gd name="connsiteX171" fmla="*/ 367035 w 6382781"/>
              <a:gd name="connsiteY171" fmla="*/ 2253965 h 3917230"/>
              <a:gd name="connsiteX172" fmla="*/ 3084045 w 6382781"/>
              <a:gd name="connsiteY172" fmla="*/ 597596 h 3917230"/>
              <a:gd name="connsiteX173" fmla="*/ 3084130 w 6382781"/>
              <a:gd name="connsiteY173" fmla="*/ 597680 h 3917230"/>
              <a:gd name="connsiteX174" fmla="*/ 3505367 w 6382781"/>
              <a:gd name="connsiteY174" fmla="*/ 265624 h 3917230"/>
              <a:gd name="connsiteX175" fmla="*/ 3820617 w 6382781"/>
              <a:gd name="connsiteY175" fmla="*/ 0 h 3917230"/>
              <a:gd name="connsiteX176" fmla="*/ 3880185 w 6382781"/>
              <a:gd name="connsiteY176" fmla="*/ 0 h 3917230"/>
              <a:gd name="connsiteX177" fmla="*/ 3581439 w 6382781"/>
              <a:gd name="connsiteY177" fmla="*/ 254755 h 3917230"/>
              <a:gd name="connsiteX178" fmla="*/ 3108247 w 6382781"/>
              <a:gd name="connsiteY178" fmla="*/ 629334 h 3917230"/>
              <a:gd name="connsiteX179" fmla="*/ 561986 w 6382781"/>
              <a:gd name="connsiteY179" fmla="*/ 2199636 h 3917230"/>
              <a:gd name="connsiteX180" fmla="*/ 360394 w 6382781"/>
              <a:gd name="connsiteY180" fmla="*/ 2406145 h 3917230"/>
              <a:gd name="connsiteX181" fmla="*/ 360394 w 6382781"/>
              <a:gd name="connsiteY181" fmla="*/ 2368441 h 3917230"/>
              <a:gd name="connsiteX182" fmla="*/ 476787 w 6382781"/>
              <a:gd name="connsiteY182" fmla="*/ 2316877 h 3917230"/>
              <a:gd name="connsiteX183" fmla="*/ 3232096 w 6382781"/>
              <a:gd name="connsiteY183" fmla="*/ 630840 h 3917230"/>
              <a:gd name="connsiteX184" fmla="*/ 3232096 w 6382781"/>
              <a:gd name="connsiteY184" fmla="*/ 630757 h 3917230"/>
              <a:gd name="connsiteX185" fmla="*/ 3653939 w 6382781"/>
              <a:gd name="connsiteY185" fmla="*/ 296605 h 3917230"/>
              <a:gd name="connsiteX186" fmla="*/ 4004267 w 6382781"/>
              <a:gd name="connsiteY186" fmla="*/ 0 h 3917230"/>
              <a:gd name="connsiteX187" fmla="*/ 4061167 w 6382781"/>
              <a:gd name="connsiteY187" fmla="*/ 0 h 3917230"/>
              <a:gd name="connsiteX188" fmla="*/ 3729280 w 6382781"/>
              <a:gd name="connsiteY188" fmla="*/ 284393 h 3917230"/>
              <a:gd name="connsiteX189" fmla="*/ 3255460 w 6382781"/>
              <a:gd name="connsiteY189" fmla="*/ 661322 h 3917230"/>
              <a:gd name="connsiteX190" fmla="*/ 675583 w 6382781"/>
              <a:gd name="connsiteY190" fmla="*/ 2258730 h 3917230"/>
              <a:gd name="connsiteX191" fmla="*/ 360394 w 6382781"/>
              <a:gd name="connsiteY191" fmla="*/ 2517267 h 3917230"/>
              <a:gd name="connsiteX192" fmla="*/ 360394 w 6382781"/>
              <a:gd name="connsiteY192" fmla="*/ 2482893 h 3917230"/>
              <a:gd name="connsiteX193" fmla="*/ 686899 w 6382781"/>
              <a:gd name="connsiteY193" fmla="*/ 2332075 h 3917230"/>
              <a:gd name="connsiteX194" fmla="*/ 3380147 w 6382781"/>
              <a:gd name="connsiteY194" fmla="*/ 664086 h 3917230"/>
              <a:gd name="connsiteX195" fmla="*/ 4058208 w 6382781"/>
              <a:gd name="connsiteY195" fmla="*/ 113316 h 3917230"/>
              <a:gd name="connsiteX196" fmla="*/ 4186841 w 6382781"/>
              <a:gd name="connsiteY196" fmla="*/ 0 h 3917230"/>
              <a:gd name="connsiteX197" fmla="*/ 4242641 w 6382781"/>
              <a:gd name="connsiteY197" fmla="*/ 0 h 3917230"/>
              <a:gd name="connsiteX198" fmla="*/ 4082224 w 6382781"/>
              <a:gd name="connsiteY198" fmla="*/ 141314 h 3917230"/>
              <a:gd name="connsiteX199" fmla="*/ 3402673 w 6382781"/>
              <a:gd name="connsiteY199" fmla="*/ 693310 h 3917230"/>
              <a:gd name="connsiteX200" fmla="*/ 397565 w 6382781"/>
              <a:gd name="connsiteY200" fmla="*/ 2501394 h 3917230"/>
              <a:gd name="connsiteX201" fmla="*/ 360394 w 6382781"/>
              <a:gd name="connsiteY201" fmla="*/ 2625824 h 3917230"/>
              <a:gd name="connsiteX202" fmla="*/ 360394 w 6382781"/>
              <a:gd name="connsiteY202" fmla="*/ 2595483 h 3917230"/>
              <a:gd name="connsiteX203" fmla="*/ 393971 w 6382781"/>
              <a:gd name="connsiteY203" fmla="*/ 2581396 h 3917230"/>
              <a:gd name="connsiteX204" fmla="*/ 3528282 w 6382781"/>
              <a:gd name="connsiteY204" fmla="*/ 697330 h 3917230"/>
              <a:gd name="connsiteX205" fmla="*/ 4212509 w 6382781"/>
              <a:gd name="connsiteY205" fmla="*/ 138915 h 3917230"/>
              <a:gd name="connsiteX206" fmla="*/ 4369426 w 6382781"/>
              <a:gd name="connsiteY206" fmla="*/ 0 h 3917230"/>
              <a:gd name="connsiteX207" fmla="*/ 4422725 w 6382781"/>
              <a:gd name="connsiteY207" fmla="*/ 0 h 3917230"/>
              <a:gd name="connsiteX208" fmla="*/ 4235505 w 6382781"/>
              <a:gd name="connsiteY208" fmla="*/ 165743 h 3917230"/>
              <a:gd name="connsiteX209" fmla="*/ 3549803 w 6382781"/>
              <a:gd name="connsiteY209" fmla="*/ 725383 h 3917230"/>
              <a:gd name="connsiteX210" fmla="*/ 505693 w 6382781"/>
              <a:gd name="connsiteY210" fmla="*/ 2563624 h 3917230"/>
              <a:gd name="connsiteX211" fmla="*/ 360394 w 6382781"/>
              <a:gd name="connsiteY211" fmla="*/ 2735226 h 3917230"/>
              <a:gd name="connsiteX212" fmla="*/ 360394 w 6382781"/>
              <a:gd name="connsiteY212" fmla="*/ 2705574 h 3917230"/>
              <a:gd name="connsiteX213" fmla="*/ 656703 w 6382781"/>
              <a:gd name="connsiteY213" fmla="*/ 2575446 h 3917230"/>
              <a:gd name="connsiteX214" fmla="*/ 3676250 w 6382781"/>
              <a:gd name="connsiteY214" fmla="*/ 730574 h 3917230"/>
              <a:gd name="connsiteX215" fmla="*/ 4366725 w 6382781"/>
              <a:gd name="connsiteY215" fmla="*/ 164407 h 3917230"/>
              <a:gd name="connsiteX216" fmla="*/ 4551530 w 6382781"/>
              <a:gd name="connsiteY216" fmla="*/ 0 h 3917230"/>
              <a:gd name="connsiteX217" fmla="*/ 4602470 w 6382781"/>
              <a:gd name="connsiteY217" fmla="*/ 0 h 3917230"/>
              <a:gd name="connsiteX218" fmla="*/ 4388904 w 6382781"/>
              <a:gd name="connsiteY218" fmla="*/ 189993 h 3917230"/>
              <a:gd name="connsiteX219" fmla="*/ 3697016 w 6382781"/>
              <a:gd name="connsiteY219" fmla="*/ 757287 h 3917230"/>
              <a:gd name="connsiteX220" fmla="*/ 546403 w 6382781"/>
              <a:gd name="connsiteY220" fmla="*/ 2655959 h 3917230"/>
              <a:gd name="connsiteX221" fmla="*/ 360394 w 6382781"/>
              <a:gd name="connsiteY221" fmla="*/ 2843973 h 3917230"/>
              <a:gd name="connsiteX222" fmla="*/ 360394 w 6382781"/>
              <a:gd name="connsiteY222" fmla="*/ 2815872 h 3917230"/>
              <a:gd name="connsiteX223" fmla="*/ 540115 w 6382781"/>
              <a:gd name="connsiteY223" fmla="*/ 2740650 h 3917230"/>
              <a:gd name="connsiteX224" fmla="*/ 3824383 w 6382781"/>
              <a:gd name="connsiteY224" fmla="*/ 763819 h 3917230"/>
              <a:gd name="connsiteX225" fmla="*/ 3824300 w 6382781"/>
              <a:gd name="connsiteY225" fmla="*/ 763903 h 3917230"/>
              <a:gd name="connsiteX226" fmla="*/ 4298854 w 6382781"/>
              <a:gd name="connsiteY226" fmla="*/ 379822 h 3917230"/>
              <a:gd name="connsiteX227" fmla="*/ 4735293 w 6382781"/>
              <a:gd name="connsiteY227" fmla="*/ 0 h 3917230"/>
              <a:gd name="connsiteX228" fmla="*/ 4783110 w 6382781"/>
              <a:gd name="connsiteY228" fmla="*/ 0 h 3917230"/>
              <a:gd name="connsiteX229" fmla="*/ 4760815 w 6382781"/>
              <a:gd name="connsiteY229" fmla="*/ 20767 h 3917230"/>
              <a:gd name="connsiteX230" fmla="*/ 3844314 w 6382781"/>
              <a:gd name="connsiteY230" fmla="*/ 789443 h 3917230"/>
              <a:gd name="connsiteX231" fmla="*/ 653735 w 6382781"/>
              <a:gd name="connsiteY231" fmla="*/ 2718678 h 3917230"/>
              <a:gd name="connsiteX232" fmla="*/ 360394 w 6382781"/>
              <a:gd name="connsiteY232" fmla="*/ 2952752 h 3917230"/>
              <a:gd name="connsiteX233" fmla="*/ 360394 w 6382781"/>
              <a:gd name="connsiteY233" fmla="*/ 2925566 h 3917230"/>
              <a:gd name="connsiteX234" fmla="*/ 647267 w 6382781"/>
              <a:gd name="connsiteY234" fmla="*/ 2805209 h 3917230"/>
              <a:gd name="connsiteX235" fmla="*/ 3972435 w 6382781"/>
              <a:gd name="connsiteY235" fmla="*/ 797063 h 3917230"/>
              <a:gd name="connsiteX236" fmla="*/ 3972519 w 6382781"/>
              <a:gd name="connsiteY236" fmla="*/ 796979 h 3917230"/>
              <a:gd name="connsiteX237" fmla="*/ 4888455 w 6382781"/>
              <a:gd name="connsiteY237" fmla="*/ 25436 h 3917230"/>
              <a:gd name="connsiteX238" fmla="*/ 4915646 w 6382781"/>
              <a:gd name="connsiteY238" fmla="*/ 0 h 3917230"/>
              <a:gd name="connsiteX239" fmla="*/ 4960945 w 6382781"/>
              <a:gd name="connsiteY239" fmla="*/ 0 h 3917230"/>
              <a:gd name="connsiteX240" fmla="*/ 4909321 w 6382781"/>
              <a:gd name="connsiteY240" fmla="*/ 48293 h 3917230"/>
              <a:gd name="connsiteX241" fmla="*/ 3991611 w 6382781"/>
              <a:gd name="connsiteY241" fmla="*/ 821348 h 3917230"/>
              <a:gd name="connsiteX242" fmla="*/ 761116 w 6382781"/>
              <a:gd name="connsiteY242" fmla="*/ 2781194 h 3917230"/>
              <a:gd name="connsiteX243" fmla="*/ 360394 w 6382781"/>
              <a:gd name="connsiteY243" fmla="*/ 3061170 h 3917230"/>
              <a:gd name="connsiteX244" fmla="*/ 360394 w 6382781"/>
              <a:gd name="connsiteY244" fmla="*/ 3021374 h 3917230"/>
              <a:gd name="connsiteX245" fmla="*/ 750229 w 6382781"/>
              <a:gd name="connsiteY245" fmla="*/ 2858631 h 3917230"/>
              <a:gd name="connsiteX246" fmla="*/ 4120570 w 6382781"/>
              <a:gd name="connsiteY246" fmla="*/ 830224 h 3917230"/>
              <a:gd name="connsiteX247" fmla="*/ 4829861 w 6382781"/>
              <a:gd name="connsiteY247" fmla="*/ 240896 h 3917230"/>
              <a:gd name="connsiteX248" fmla="*/ 5096907 w 6382781"/>
              <a:gd name="connsiteY248" fmla="*/ 0 h 3917230"/>
              <a:gd name="connsiteX249" fmla="*/ 5140840 w 6382781"/>
              <a:gd name="connsiteY249" fmla="*/ 0 h 3917230"/>
              <a:gd name="connsiteX250" fmla="*/ 4849221 w 6382781"/>
              <a:gd name="connsiteY250" fmla="*/ 263057 h 3917230"/>
              <a:gd name="connsiteX251" fmla="*/ 4138657 w 6382781"/>
              <a:gd name="connsiteY251" fmla="*/ 853420 h 3917230"/>
              <a:gd name="connsiteX252" fmla="*/ 373030 w 6382781"/>
              <a:gd name="connsiteY252" fmla="*/ 3056318 h 3917230"/>
              <a:gd name="connsiteX253" fmla="*/ 360394 w 6382781"/>
              <a:gd name="connsiteY253" fmla="*/ 3165864 h 3917230"/>
              <a:gd name="connsiteX254" fmla="*/ 360394 w 6382781"/>
              <a:gd name="connsiteY254" fmla="*/ 3129943 h 3917230"/>
              <a:gd name="connsiteX255" fmla="*/ 376872 w 6382781"/>
              <a:gd name="connsiteY255" fmla="*/ 3123746 h 3917230"/>
              <a:gd name="connsiteX256" fmla="*/ 4268537 w 6382781"/>
              <a:gd name="connsiteY256" fmla="*/ 863552 h 3917230"/>
              <a:gd name="connsiteX257" fmla="*/ 4984230 w 6382781"/>
              <a:gd name="connsiteY257" fmla="*/ 266425 h 3917230"/>
              <a:gd name="connsiteX258" fmla="*/ 5278280 w 6382781"/>
              <a:gd name="connsiteY258" fmla="*/ 0 h 3917230"/>
              <a:gd name="connsiteX259" fmla="*/ 5319998 w 6382781"/>
              <a:gd name="connsiteY259" fmla="*/ 0 h 3917230"/>
              <a:gd name="connsiteX260" fmla="*/ 5002810 w 6382781"/>
              <a:gd name="connsiteY260" fmla="*/ 287391 h 3917230"/>
              <a:gd name="connsiteX261" fmla="*/ 4285954 w 6382781"/>
              <a:gd name="connsiteY261" fmla="*/ 885492 h 3917230"/>
              <a:gd name="connsiteX262" fmla="*/ 473929 w 6382781"/>
              <a:gd name="connsiteY262" fmla="*/ 3122184 h 3917230"/>
              <a:gd name="connsiteX263" fmla="*/ 360394 w 6382781"/>
              <a:gd name="connsiteY263" fmla="*/ 3270585 h 3917230"/>
              <a:gd name="connsiteX264" fmla="*/ 360394 w 6382781"/>
              <a:gd name="connsiteY264" fmla="*/ 3235343 h 3917230"/>
              <a:gd name="connsiteX265" fmla="*/ 477558 w 6382781"/>
              <a:gd name="connsiteY265" fmla="*/ 3191198 h 3917230"/>
              <a:gd name="connsiteX266" fmla="*/ 4416671 w 6382781"/>
              <a:gd name="connsiteY266" fmla="*/ 896713 h 3917230"/>
              <a:gd name="connsiteX267" fmla="*/ 5319938 w 6382781"/>
              <a:gd name="connsiteY267" fmla="*/ 128591 h 3917230"/>
              <a:gd name="connsiteX268" fmla="*/ 5456570 w 6382781"/>
              <a:gd name="connsiteY268" fmla="*/ 0 h 3917230"/>
              <a:gd name="connsiteX269" fmla="*/ 5495232 w 6382781"/>
              <a:gd name="connsiteY269" fmla="*/ 0 h 3917230"/>
              <a:gd name="connsiteX270" fmla="*/ 5337904 w 6382781"/>
              <a:gd name="connsiteY270" fmla="*/ 148079 h 3917230"/>
              <a:gd name="connsiteX271" fmla="*/ 4433169 w 6382781"/>
              <a:gd name="connsiteY271" fmla="*/ 917480 h 3917230"/>
              <a:gd name="connsiteX272" fmla="*/ 574739 w 6382781"/>
              <a:gd name="connsiteY272" fmla="*/ 3187965 h 3917230"/>
              <a:gd name="connsiteX273" fmla="*/ 360394 w 6382781"/>
              <a:gd name="connsiteY273" fmla="*/ 3375428 h 3917230"/>
              <a:gd name="connsiteX274" fmla="*/ 360394 w 6382781"/>
              <a:gd name="connsiteY274" fmla="*/ 3341029 h 3917230"/>
              <a:gd name="connsiteX275" fmla="*/ 559445 w 6382781"/>
              <a:gd name="connsiteY275" fmla="*/ 3266176 h 3917230"/>
              <a:gd name="connsiteX276" fmla="*/ 4536000 w 6382781"/>
              <a:gd name="connsiteY276" fmla="*/ 952651 h 3917230"/>
              <a:gd name="connsiteX277" fmla="*/ 5448842 w 6382781"/>
              <a:gd name="connsiteY277" fmla="*/ 176409 h 3917230"/>
              <a:gd name="connsiteX278" fmla="*/ 5636162 w 6382781"/>
              <a:gd name="connsiteY278" fmla="*/ 0 h 3917230"/>
              <a:gd name="connsiteX279" fmla="*/ 5672545 w 6382781"/>
              <a:gd name="connsiteY279" fmla="*/ 0 h 3917230"/>
              <a:gd name="connsiteX280" fmla="*/ 5465711 w 6382781"/>
              <a:gd name="connsiteY280" fmla="*/ 194799 h 3917230"/>
              <a:gd name="connsiteX281" fmla="*/ 4551492 w 6382781"/>
              <a:gd name="connsiteY281" fmla="*/ 972246 h 3917230"/>
              <a:gd name="connsiteX282" fmla="*/ 652540 w 6382781"/>
              <a:gd name="connsiteY282" fmla="*/ 3263141 h 3917230"/>
              <a:gd name="connsiteX283" fmla="*/ 360394 w 6382781"/>
              <a:gd name="connsiteY283" fmla="*/ 3480333 h 3917230"/>
              <a:gd name="connsiteX284" fmla="*/ 360394 w 6382781"/>
              <a:gd name="connsiteY284" fmla="*/ 3448661 h 3917230"/>
              <a:gd name="connsiteX285" fmla="*/ 947688 w 6382781"/>
              <a:gd name="connsiteY285" fmla="*/ 3214814 h 3917230"/>
              <a:gd name="connsiteX286" fmla="*/ 4665461 w 6382781"/>
              <a:gd name="connsiteY286" fmla="*/ 1000884 h 3917230"/>
              <a:gd name="connsiteX287" fmla="*/ 5587400 w 6382781"/>
              <a:gd name="connsiteY287" fmla="*/ 215917 h 3917230"/>
              <a:gd name="connsiteX288" fmla="*/ 5816300 w 6382781"/>
              <a:gd name="connsiteY288" fmla="*/ 0 h 3917230"/>
              <a:gd name="connsiteX289" fmla="*/ 5850507 w 6382781"/>
              <a:gd name="connsiteY289" fmla="*/ 0 h 3917230"/>
              <a:gd name="connsiteX290" fmla="*/ 5603281 w 6382781"/>
              <a:gd name="connsiteY290" fmla="*/ 233210 h 3917230"/>
              <a:gd name="connsiteX291" fmla="*/ 4680031 w 6382781"/>
              <a:gd name="connsiteY291" fmla="*/ 1019307 h 3917230"/>
              <a:gd name="connsiteX292" fmla="*/ 738471 w 6382781"/>
              <a:gd name="connsiteY292" fmla="*/ 3335203 h 3917230"/>
              <a:gd name="connsiteX293" fmla="*/ 360394 w 6382781"/>
              <a:gd name="connsiteY293" fmla="*/ 3585125 h 3917230"/>
              <a:gd name="connsiteX294" fmla="*/ 360394 w 6382781"/>
              <a:gd name="connsiteY294" fmla="*/ 3555926 h 3917230"/>
              <a:gd name="connsiteX295" fmla="*/ 366740 w 6382781"/>
              <a:gd name="connsiteY295" fmla="*/ 3553737 h 3917230"/>
              <a:gd name="connsiteX296" fmla="*/ 4804468 w 6382781"/>
              <a:gd name="connsiteY296" fmla="*/ 1041498 h 3917230"/>
              <a:gd name="connsiteX297" fmla="*/ 5735100 w 6382781"/>
              <a:gd name="connsiteY297" fmla="*/ 247298 h 3917230"/>
              <a:gd name="connsiteX298" fmla="*/ 5996632 w 6382781"/>
              <a:gd name="connsiteY298" fmla="*/ 0 h 3917230"/>
              <a:gd name="connsiteX299" fmla="*/ 6028670 w 6382781"/>
              <a:gd name="connsiteY299" fmla="*/ 0 h 3917230"/>
              <a:gd name="connsiteX300" fmla="*/ 5750015 w 6382781"/>
              <a:gd name="connsiteY300" fmla="*/ 263488 h 3917230"/>
              <a:gd name="connsiteX301" fmla="*/ 4818117 w 6382781"/>
              <a:gd name="connsiteY301" fmla="*/ 1058748 h 3917230"/>
              <a:gd name="connsiteX302" fmla="*/ 831912 w 6382781"/>
              <a:gd name="connsiteY302" fmla="*/ 3404068 h 3917230"/>
              <a:gd name="connsiteX303" fmla="*/ 360394 w 6382781"/>
              <a:gd name="connsiteY303" fmla="*/ 3689441 h 3917230"/>
              <a:gd name="connsiteX304" fmla="*/ 360394 w 6382781"/>
              <a:gd name="connsiteY304" fmla="*/ 3667834 h 3917230"/>
              <a:gd name="connsiteX305" fmla="*/ 563157 w 6382781"/>
              <a:gd name="connsiteY305" fmla="*/ 3593631 h 3917230"/>
              <a:gd name="connsiteX306" fmla="*/ 6106069 w 6382781"/>
              <a:gd name="connsiteY306" fmla="*/ 69475 h 3917230"/>
              <a:gd name="connsiteX307" fmla="*/ 6177005 w 6382781"/>
              <a:gd name="connsiteY307" fmla="*/ 0 h 3917230"/>
              <a:gd name="connsiteX308" fmla="*/ 6205722 w 6382781"/>
              <a:gd name="connsiteY308" fmla="*/ 0 h 3917230"/>
              <a:gd name="connsiteX309" fmla="*/ 6119999 w 6382781"/>
              <a:gd name="connsiteY309" fmla="*/ 83952 h 3917230"/>
              <a:gd name="connsiteX310" fmla="*/ 569877 w 6382781"/>
              <a:gd name="connsiteY310" fmla="*/ 3612771 h 3917230"/>
              <a:gd name="connsiteX311" fmla="*/ 0 w 6382781"/>
              <a:gd name="connsiteY311" fmla="*/ 3813518 h 3917230"/>
              <a:gd name="connsiteX312" fmla="*/ 0 w 6382781"/>
              <a:gd name="connsiteY312" fmla="*/ 3792148 h 3917230"/>
              <a:gd name="connsiteX313" fmla="*/ 62103 w 6382781"/>
              <a:gd name="connsiteY313" fmla="*/ 3771900 h 3917230"/>
              <a:gd name="connsiteX314" fmla="*/ 127633 w 6382781"/>
              <a:gd name="connsiteY314" fmla="*/ 3771900 h 3917230"/>
              <a:gd name="connsiteX315" fmla="*/ 0 w 6382781"/>
              <a:gd name="connsiteY315" fmla="*/ 3917230 h 3917230"/>
              <a:gd name="connsiteX316" fmla="*/ 0 w 6382781"/>
              <a:gd name="connsiteY316" fmla="*/ 3885787 h 3917230"/>
              <a:gd name="connsiteX317" fmla="*/ 317612 w 6382781"/>
              <a:gd name="connsiteY317" fmla="*/ 3781087 h 3917230"/>
              <a:gd name="connsiteX318" fmla="*/ 341584 w 6382781"/>
              <a:gd name="connsiteY318" fmla="*/ 3771900 h 3917230"/>
              <a:gd name="connsiteX319" fmla="*/ 360394 w 6382781"/>
              <a:gd name="connsiteY319" fmla="*/ 3771900 h 3917230"/>
              <a:gd name="connsiteX320" fmla="*/ 360394 w 6382781"/>
              <a:gd name="connsiteY320" fmla="*/ 3764691 h 3917230"/>
              <a:gd name="connsiteX321" fmla="*/ 1061651 w 6382781"/>
              <a:gd name="connsiteY321" fmla="*/ 3495940 h 3917230"/>
              <a:gd name="connsiteX322" fmla="*/ 5157093 w 6382781"/>
              <a:gd name="connsiteY322" fmla="*/ 1062851 h 3917230"/>
              <a:gd name="connsiteX323" fmla="*/ 6053777 w 6382781"/>
              <a:gd name="connsiteY323" fmla="*/ 287466 h 3917230"/>
              <a:gd name="connsiteX324" fmla="*/ 6355172 w 6382781"/>
              <a:gd name="connsiteY324" fmla="*/ 0 h 3917230"/>
              <a:gd name="connsiteX325" fmla="*/ 6382781 w 6382781"/>
              <a:gd name="connsiteY325" fmla="*/ 0 h 3917230"/>
              <a:gd name="connsiteX326" fmla="*/ 6066706 w 6382781"/>
              <a:gd name="connsiteY326" fmla="*/ 301463 h 3917230"/>
              <a:gd name="connsiteX327" fmla="*/ 5169069 w 6382781"/>
              <a:gd name="connsiteY327" fmla="*/ 1077673 h 3917230"/>
              <a:gd name="connsiteX328" fmla="*/ 451369 w 6382781"/>
              <a:gd name="connsiteY328" fmla="*/ 3761096 h 3917230"/>
              <a:gd name="connsiteX329" fmla="*/ 54485 w 6382781"/>
              <a:gd name="connsiteY329" fmla="*/ 3899802 h 391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Lst>
            <a:rect l="l" t="t" r="r" b="b"/>
            <a:pathLst>
              <a:path w="6382781" h="3917230">
                <a:moveTo>
                  <a:pt x="360394" y="117165"/>
                </a:moveTo>
                <a:lnTo>
                  <a:pt x="360394" y="37796"/>
                </a:lnTo>
                <a:lnTo>
                  <a:pt x="417811" y="0"/>
                </a:lnTo>
                <a:lnTo>
                  <a:pt x="534224" y="0"/>
                </a:lnTo>
                <a:lnTo>
                  <a:pt x="457399" y="53795"/>
                </a:lnTo>
                <a:close/>
                <a:moveTo>
                  <a:pt x="360394" y="246694"/>
                </a:moveTo>
                <a:lnTo>
                  <a:pt x="360394" y="169680"/>
                </a:lnTo>
                <a:lnTo>
                  <a:pt x="568017" y="31854"/>
                </a:lnTo>
                <a:lnTo>
                  <a:pt x="568101" y="31854"/>
                </a:lnTo>
                <a:lnTo>
                  <a:pt x="613220" y="0"/>
                </a:lnTo>
                <a:lnTo>
                  <a:pt x="726977" y="0"/>
                </a:lnTo>
                <a:lnTo>
                  <a:pt x="604780" y="85699"/>
                </a:lnTo>
                <a:close/>
                <a:moveTo>
                  <a:pt x="360394" y="376822"/>
                </a:moveTo>
                <a:lnTo>
                  <a:pt x="360394" y="300332"/>
                </a:lnTo>
                <a:lnTo>
                  <a:pt x="422443" y="261285"/>
                </a:lnTo>
                <a:cubicBezTo>
                  <a:pt x="523846" y="195457"/>
                  <a:pt x="621721" y="129939"/>
                  <a:pt x="715985" y="65099"/>
                </a:cubicBezTo>
                <a:lnTo>
                  <a:pt x="807188" y="0"/>
                </a:lnTo>
                <a:lnTo>
                  <a:pt x="918386" y="0"/>
                </a:lnTo>
                <a:lnTo>
                  <a:pt x="752077" y="117603"/>
                </a:lnTo>
                <a:cubicBezTo>
                  <a:pt x="628646" y="202494"/>
                  <a:pt x="504378" y="285012"/>
                  <a:pt x="379330" y="365126"/>
                </a:cubicBezTo>
                <a:close/>
                <a:moveTo>
                  <a:pt x="360394" y="502798"/>
                </a:moveTo>
                <a:lnTo>
                  <a:pt x="360394" y="429463"/>
                </a:lnTo>
                <a:lnTo>
                  <a:pt x="565262" y="299608"/>
                </a:lnTo>
                <a:cubicBezTo>
                  <a:pt x="668466" y="232108"/>
                  <a:pt x="768056" y="164922"/>
                  <a:pt x="863953" y="98427"/>
                </a:cubicBezTo>
                <a:lnTo>
                  <a:pt x="863868" y="98511"/>
                </a:lnTo>
                <a:lnTo>
                  <a:pt x="1000803" y="0"/>
                </a:lnTo>
                <a:lnTo>
                  <a:pt x="1109260" y="0"/>
                </a:lnTo>
                <a:lnTo>
                  <a:pt x="899290" y="149676"/>
                </a:lnTo>
                <a:cubicBezTo>
                  <a:pt x="773891" y="236618"/>
                  <a:pt x="647617" y="321125"/>
                  <a:pt x="520526" y="403168"/>
                </a:cubicBezTo>
                <a:close/>
                <a:moveTo>
                  <a:pt x="360394" y="629941"/>
                </a:moveTo>
                <a:lnTo>
                  <a:pt x="360394" y="554895"/>
                </a:lnTo>
                <a:lnTo>
                  <a:pt x="579888" y="420768"/>
                </a:lnTo>
                <a:cubicBezTo>
                  <a:pt x="729162" y="324831"/>
                  <a:pt x="874493" y="227343"/>
                  <a:pt x="1015802" y="128799"/>
                </a:cubicBezTo>
                <a:lnTo>
                  <a:pt x="1193597" y="0"/>
                </a:lnTo>
                <a:lnTo>
                  <a:pt x="1299426" y="0"/>
                </a:lnTo>
                <a:lnTo>
                  <a:pt x="1046671" y="181580"/>
                </a:lnTo>
                <a:cubicBezTo>
                  <a:pt x="919314" y="270564"/>
                  <a:pt x="791042" y="357053"/>
                  <a:pt x="661915" y="441019"/>
                </a:cubicBezTo>
                <a:close/>
                <a:moveTo>
                  <a:pt x="360394" y="756266"/>
                </a:moveTo>
                <a:lnTo>
                  <a:pt x="360394" y="685811"/>
                </a:lnTo>
                <a:lnTo>
                  <a:pt x="730057" y="455715"/>
                </a:lnTo>
                <a:cubicBezTo>
                  <a:pt x="874414" y="362006"/>
                  <a:pt x="1017713" y="265094"/>
                  <a:pt x="1159886" y="164999"/>
                </a:cubicBezTo>
                <a:lnTo>
                  <a:pt x="1386099" y="0"/>
                </a:lnTo>
                <a:lnTo>
                  <a:pt x="1488928" y="0"/>
                </a:lnTo>
                <a:lnTo>
                  <a:pt x="1193969" y="213485"/>
                </a:lnTo>
                <a:cubicBezTo>
                  <a:pt x="1000013" y="350038"/>
                  <a:pt x="803902" y="480841"/>
                  <a:pt x="605839" y="605791"/>
                </a:cubicBezTo>
                <a:close/>
                <a:moveTo>
                  <a:pt x="360394" y="880444"/>
                </a:moveTo>
                <a:lnTo>
                  <a:pt x="360394" y="812134"/>
                </a:lnTo>
                <a:lnTo>
                  <a:pt x="427291" y="773765"/>
                </a:lnTo>
                <a:cubicBezTo>
                  <a:pt x="725175" y="595117"/>
                  <a:pt x="1018880" y="403248"/>
                  <a:pt x="1307853" y="198328"/>
                </a:cubicBezTo>
                <a:lnTo>
                  <a:pt x="1307853" y="198411"/>
                </a:lnTo>
                <a:lnTo>
                  <a:pt x="1577988" y="0"/>
                </a:lnTo>
                <a:lnTo>
                  <a:pt x="1675437" y="0"/>
                </a:lnTo>
                <a:lnTo>
                  <a:pt x="1341265" y="245473"/>
                </a:lnTo>
                <a:cubicBezTo>
                  <a:pt x="1045928" y="454895"/>
                  <a:pt x="745549" y="651082"/>
                  <a:pt x="440814" y="833676"/>
                </a:cubicBezTo>
                <a:close/>
                <a:moveTo>
                  <a:pt x="360394" y="1003575"/>
                </a:moveTo>
                <a:lnTo>
                  <a:pt x="360394" y="940501"/>
                </a:lnTo>
                <a:lnTo>
                  <a:pt x="438435" y="895757"/>
                </a:lnTo>
                <a:cubicBezTo>
                  <a:pt x="781615" y="692269"/>
                  <a:pt x="1120810" y="470881"/>
                  <a:pt x="1455820" y="231655"/>
                </a:cubicBezTo>
                <a:lnTo>
                  <a:pt x="1455736" y="231572"/>
                </a:lnTo>
                <a:lnTo>
                  <a:pt x="1768880" y="0"/>
                </a:lnTo>
                <a:lnTo>
                  <a:pt x="1863528" y="0"/>
                </a:lnTo>
                <a:lnTo>
                  <a:pt x="1488479" y="277377"/>
                </a:lnTo>
                <a:cubicBezTo>
                  <a:pt x="1188784" y="491391"/>
                  <a:pt x="883830" y="691866"/>
                  <a:pt x="574315" y="878440"/>
                </a:cubicBezTo>
                <a:close/>
                <a:moveTo>
                  <a:pt x="360394" y="1126337"/>
                </a:moveTo>
                <a:lnTo>
                  <a:pt x="360394" y="1064705"/>
                </a:lnTo>
                <a:lnTo>
                  <a:pt x="569877" y="943965"/>
                </a:lnTo>
                <a:cubicBezTo>
                  <a:pt x="918820" y="735920"/>
                  <a:pt x="1263525" y="509544"/>
                  <a:pt x="1603787" y="264901"/>
                </a:cubicBezTo>
                <a:lnTo>
                  <a:pt x="1603787" y="264817"/>
                </a:lnTo>
                <a:lnTo>
                  <a:pt x="1959499" y="0"/>
                </a:lnTo>
                <a:lnTo>
                  <a:pt x="2049558" y="0"/>
                </a:lnTo>
                <a:lnTo>
                  <a:pt x="2025711" y="18981"/>
                </a:lnTo>
                <a:cubicBezTo>
                  <a:pt x="1899454" y="116260"/>
                  <a:pt x="1769461" y="213168"/>
                  <a:pt x="1635776" y="309282"/>
                </a:cubicBezTo>
                <a:cubicBezTo>
                  <a:pt x="1230373" y="600757"/>
                  <a:pt x="815232" y="867633"/>
                  <a:pt x="392040" y="1109030"/>
                </a:cubicBezTo>
                <a:close/>
                <a:moveTo>
                  <a:pt x="360394" y="1245977"/>
                </a:moveTo>
                <a:lnTo>
                  <a:pt x="360394" y="1189723"/>
                </a:lnTo>
                <a:lnTo>
                  <a:pt x="701414" y="992185"/>
                </a:lnTo>
                <a:cubicBezTo>
                  <a:pt x="1056113" y="779605"/>
                  <a:pt x="1406324" y="548265"/>
                  <a:pt x="1751838" y="298228"/>
                </a:cubicBezTo>
                <a:lnTo>
                  <a:pt x="1751922" y="298145"/>
                </a:lnTo>
                <a:cubicBezTo>
                  <a:pt x="1885360" y="201578"/>
                  <a:pt x="2015133" y="104217"/>
                  <a:pt x="2141196" y="6488"/>
                </a:cubicBezTo>
                <a:lnTo>
                  <a:pt x="2149299" y="0"/>
                </a:lnTo>
                <a:lnTo>
                  <a:pt x="2234483" y="0"/>
                </a:lnTo>
                <a:lnTo>
                  <a:pt x="2173859" y="48549"/>
                </a:lnTo>
                <a:cubicBezTo>
                  <a:pt x="2047300" y="146672"/>
                  <a:pt x="1917023" y="244415"/>
                  <a:pt x="1783073" y="341354"/>
                </a:cubicBezTo>
                <a:cubicBezTo>
                  <a:pt x="1371893" y="638922"/>
                  <a:pt x="950586" y="911359"/>
                  <a:pt x="520860" y="1157776"/>
                </a:cubicBezTo>
                <a:close/>
                <a:moveTo>
                  <a:pt x="360394" y="1366304"/>
                </a:moveTo>
                <a:lnTo>
                  <a:pt x="360394" y="1310303"/>
                </a:lnTo>
                <a:lnTo>
                  <a:pt x="470913" y="1251123"/>
                </a:lnTo>
                <a:cubicBezTo>
                  <a:pt x="955683" y="978679"/>
                  <a:pt x="1432149" y="672077"/>
                  <a:pt x="1899806" y="331473"/>
                </a:cubicBezTo>
                <a:cubicBezTo>
                  <a:pt x="2033509" y="234099"/>
                  <a:pt x="2163569" y="135916"/>
                  <a:pt x="2289938" y="37353"/>
                </a:cubicBezTo>
                <a:lnTo>
                  <a:pt x="2336312" y="0"/>
                </a:lnTo>
                <a:lnTo>
                  <a:pt x="2418943" y="0"/>
                </a:lnTo>
                <a:lnTo>
                  <a:pt x="2321876" y="78195"/>
                </a:lnTo>
                <a:cubicBezTo>
                  <a:pt x="2195030" y="177139"/>
                  <a:pt x="2064484" y="275694"/>
                  <a:pt x="1930287" y="373427"/>
                </a:cubicBezTo>
                <a:cubicBezTo>
                  <a:pt x="1513329" y="677086"/>
                  <a:pt x="1085843" y="955109"/>
                  <a:pt x="649569" y="1206569"/>
                </a:cubicBezTo>
                <a:close/>
                <a:moveTo>
                  <a:pt x="360394" y="1487265"/>
                </a:moveTo>
                <a:lnTo>
                  <a:pt x="360394" y="1430759"/>
                </a:lnTo>
                <a:lnTo>
                  <a:pt x="596683" y="1303697"/>
                </a:lnTo>
                <a:cubicBezTo>
                  <a:pt x="1089332" y="1025574"/>
                  <a:pt x="1573228" y="712528"/>
                  <a:pt x="2047857" y="364718"/>
                </a:cubicBezTo>
                <a:lnTo>
                  <a:pt x="2047941" y="364801"/>
                </a:lnTo>
                <a:cubicBezTo>
                  <a:pt x="2181903" y="266632"/>
                  <a:pt x="2312244" y="167637"/>
                  <a:pt x="2438913" y="68249"/>
                </a:cubicBezTo>
                <a:lnTo>
                  <a:pt x="2523152" y="0"/>
                </a:lnTo>
                <a:lnTo>
                  <a:pt x="2603200" y="0"/>
                </a:lnTo>
                <a:lnTo>
                  <a:pt x="2512270" y="74455"/>
                </a:lnTo>
                <a:cubicBezTo>
                  <a:pt x="2371929" y="185383"/>
                  <a:pt x="2227038" y="295875"/>
                  <a:pt x="2077668" y="405331"/>
                </a:cubicBezTo>
                <a:cubicBezTo>
                  <a:pt x="1654963" y="715114"/>
                  <a:pt x="1221318" y="998719"/>
                  <a:pt x="778509" y="1255210"/>
                </a:cubicBezTo>
                <a:close/>
                <a:moveTo>
                  <a:pt x="360394" y="1604227"/>
                </a:moveTo>
                <a:lnTo>
                  <a:pt x="360394" y="1551866"/>
                </a:lnTo>
                <a:lnTo>
                  <a:pt x="722490" y="1356355"/>
                </a:lnTo>
                <a:cubicBezTo>
                  <a:pt x="1223010" y="1072553"/>
                  <a:pt x="1714324" y="753063"/>
                  <a:pt x="2195908" y="398046"/>
                </a:cubicBezTo>
                <a:cubicBezTo>
                  <a:pt x="2330111" y="299112"/>
                  <a:pt x="2460719" y="199330"/>
                  <a:pt x="2587674" y="99140"/>
                </a:cubicBezTo>
                <a:lnTo>
                  <a:pt x="2709350" y="0"/>
                </a:lnTo>
                <a:lnTo>
                  <a:pt x="2786426" y="0"/>
                </a:lnTo>
                <a:lnTo>
                  <a:pt x="2660316" y="103847"/>
                </a:lnTo>
                <a:cubicBezTo>
                  <a:pt x="2519671" y="215661"/>
                  <a:pt x="2374500" y="327020"/>
                  <a:pt x="2224882" y="437320"/>
                </a:cubicBezTo>
                <a:cubicBezTo>
                  <a:pt x="1653571" y="858486"/>
                  <a:pt x="1062121" y="1232172"/>
                  <a:pt x="454782" y="1556127"/>
                </a:cubicBezTo>
                <a:close/>
                <a:moveTo>
                  <a:pt x="360394" y="1722642"/>
                </a:moveTo>
                <a:lnTo>
                  <a:pt x="360394" y="1673448"/>
                </a:lnTo>
                <a:lnTo>
                  <a:pt x="848311" y="1408937"/>
                </a:lnTo>
                <a:cubicBezTo>
                  <a:pt x="1356669" y="1119452"/>
                  <a:pt x="1855366" y="793515"/>
                  <a:pt x="2343874" y="431291"/>
                </a:cubicBezTo>
                <a:lnTo>
                  <a:pt x="2343792" y="431291"/>
                </a:lnTo>
                <a:cubicBezTo>
                  <a:pt x="2493162" y="320539"/>
                  <a:pt x="2638124" y="208714"/>
                  <a:pt x="2778597" y="96422"/>
                </a:cubicBezTo>
                <a:lnTo>
                  <a:pt x="2895067" y="0"/>
                </a:lnTo>
                <a:lnTo>
                  <a:pt x="2972600" y="0"/>
                </a:lnTo>
                <a:lnTo>
                  <a:pt x="2694045" y="223948"/>
                </a:lnTo>
                <a:cubicBezTo>
                  <a:pt x="2587750" y="307150"/>
                  <a:pt x="2480391" y="388950"/>
                  <a:pt x="2372012" y="469308"/>
                </a:cubicBezTo>
                <a:cubicBezTo>
                  <a:pt x="1738760" y="938843"/>
                  <a:pt x="1080565" y="1350475"/>
                  <a:pt x="403055" y="1701194"/>
                </a:cubicBezTo>
                <a:close/>
                <a:moveTo>
                  <a:pt x="360394" y="1838433"/>
                </a:moveTo>
                <a:lnTo>
                  <a:pt x="360394" y="1790417"/>
                </a:lnTo>
                <a:lnTo>
                  <a:pt x="454563" y="1744263"/>
                </a:lnTo>
                <a:cubicBezTo>
                  <a:pt x="1151779" y="1383819"/>
                  <a:pt x="1831328" y="957110"/>
                  <a:pt x="2491926" y="464535"/>
                </a:cubicBezTo>
                <a:lnTo>
                  <a:pt x="2491926" y="464451"/>
                </a:lnTo>
                <a:cubicBezTo>
                  <a:pt x="2641538" y="352895"/>
                  <a:pt x="2786775" y="240233"/>
                  <a:pt x="2927552" y="127082"/>
                </a:cubicBezTo>
                <a:lnTo>
                  <a:pt x="3080234" y="0"/>
                </a:lnTo>
                <a:lnTo>
                  <a:pt x="3156344" y="0"/>
                </a:lnTo>
                <a:lnTo>
                  <a:pt x="2844417" y="252239"/>
                </a:lnTo>
                <a:cubicBezTo>
                  <a:pt x="2737143" y="336692"/>
                  <a:pt x="2628788" y="419724"/>
                  <a:pt x="2519393" y="501297"/>
                </a:cubicBezTo>
                <a:cubicBezTo>
                  <a:pt x="1877761" y="979762"/>
                  <a:pt x="1210309" y="1399173"/>
                  <a:pt x="522760" y="1756489"/>
                </a:cubicBezTo>
                <a:close/>
                <a:moveTo>
                  <a:pt x="360394" y="1954541"/>
                </a:moveTo>
                <a:lnTo>
                  <a:pt x="360394" y="1908956"/>
                </a:lnTo>
                <a:lnTo>
                  <a:pt x="550995" y="1813475"/>
                </a:lnTo>
                <a:cubicBezTo>
                  <a:pt x="1266591" y="1443796"/>
                  <a:pt x="1963358" y="1005095"/>
                  <a:pt x="2639977" y="497779"/>
                </a:cubicBezTo>
                <a:lnTo>
                  <a:pt x="2639977" y="497863"/>
                </a:lnTo>
                <a:cubicBezTo>
                  <a:pt x="2789811" y="385522"/>
                  <a:pt x="2935308" y="272041"/>
                  <a:pt x="3076373" y="158044"/>
                </a:cubicBezTo>
                <a:lnTo>
                  <a:pt x="3265250" y="0"/>
                </a:lnTo>
                <a:lnTo>
                  <a:pt x="3338402" y="0"/>
                </a:lnTo>
                <a:lnTo>
                  <a:pt x="3316074" y="19150"/>
                </a:lnTo>
                <a:cubicBezTo>
                  <a:pt x="3104054" y="196224"/>
                  <a:pt x="2887447" y="367712"/>
                  <a:pt x="2666606" y="533285"/>
                </a:cubicBezTo>
                <a:cubicBezTo>
                  <a:pt x="2016639" y="1020588"/>
                  <a:pt x="1339975" y="1447760"/>
                  <a:pt x="642408" y="1811679"/>
                </a:cubicBezTo>
                <a:close/>
                <a:moveTo>
                  <a:pt x="360394" y="2067329"/>
                </a:moveTo>
                <a:lnTo>
                  <a:pt x="360394" y="2025263"/>
                </a:lnTo>
                <a:lnTo>
                  <a:pt x="487674" y="1963775"/>
                </a:lnTo>
                <a:cubicBezTo>
                  <a:pt x="1277952" y="1568617"/>
                  <a:pt x="2045289" y="1090881"/>
                  <a:pt x="2787944" y="531108"/>
                </a:cubicBezTo>
                <a:cubicBezTo>
                  <a:pt x="3010250" y="363546"/>
                  <a:pt x="3228255" y="190012"/>
                  <a:pt x="3441600" y="10839"/>
                </a:cubicBezTo>
                <a:lnTo>
                  <a:pt x="3454167" y="0"/>
                </a:lnTo>
                <a:lnTo>
                  <a:pt x="3519660" y="0"/>
                </a:lnTo>
                <a:lnTo>
                  <a:pt x="3469119" y="43590"/>
                </a:lnTo>
                <a:cubicBezTo>
                  <a:pt x="3255209" y="223246"/>
                  <a:pt x="3036629" y="397251"/>
                  <a:pt x="2813736" y="565274"/>
                </a:cubicBezTo>
                <a:cubicBezTo>
                  <a:pt x="2061391" y="1132345"/>
                  <a:pt x="1273033" y="1619438"/>
                  <a:pt x="457410" y="2021791"/>
                </a:cubicBezTo>
                <a:close/>
                <a:moveTo>
                  <a:pt x="360394" y="2181503"/>
                </a:moveTo>
                <a:lnTo>
                  <a:pt x="360394" y="2141056"/>
                </a:lnTo>
                <a:lnTo>
                  <a:pt x="602617" y="2023690"/>
                </a:lnTo>
                <a:cubicBezTo>
                  <a:pt x="1404909" y="1621266"/>
                  <a:pt x="2183287" y="1134636"/>
                  <a:pt x="2935994" y="564352"/>
                </a:cubicBezTo>
                <a:lnTo>
                  <a:pt x="2936079" y="564352"/>
                </a:lnTo>
                <a:cubicBezTo>
                  <a:pt x="3080916" y="454612"/>
                  <a:pt x="3221112" y="344486"/>
                  <a:pt x="3356683" y="234447"/>
                </a:cubicBezTo>
                <a:lnTo>
                  <a:pt x="3636308" y="0"/>
                </a:lnTo>
                <a:lnTo>
                  <a:pt x="3700856" y="0"/>
                </a:lnTo>
                <a:lnTo>
                  <a:pt x="3622426" y="68017"/>
                </a:lnTo>
                <a:cubicBezTo>
                  <a:pt x="3406604" y="250262"/>
                  <a:pt x="3186019" y="426789"/>
                  <a:pt x="2961033" y="597261"/>
                </a:cubicBezTo>
                <a:cubicBezTo>
                  <a:pt x="2161125" y="1203347"/>
                  <a:pt x="1320176" y="1719636"/>
                  <a:pt x="448506" y="2140541"/>
                </a:cubicBezTo>
                <a:close/>
                <a:moveTo>
                  <a:pt x="360394" y="2293642"/>
                </a:moveTo>
                <a:lnTo>
                  <a:pt x="360394" y="2256900"/>
                </a:lnTo>
                <a:lnTo>
                  <a:pt x="367035" y="2253965"/>
                </a:lnTo>
                <a:cubicBezTo>
                  <a:pt x="1305786" y="1813789"/>
                  <a:pt x="2212347" y="1261387"/>
                  <a:pt x="3084045" y="597596"/>
                </a:cubicBezTo>
                <a:lnTo>
                  <a:pt x="3084130" y="597680"/>
                </a:lnTo>
                <a:cubicBezTo>
                  <a:pt x="3229145" y="487254"/>
                  <a:pt x="3369554" y="376409"/>
                  <a:pt x="3505367" y="265624"/>
                </a:cubicBezTo>
                <a:lnTo>
                  <a:pt x="3820617" y="0"/>
                </a:lnTo>
                <a:lnTo>
                  <a:pt x="3880185" y="0"/>
                </a:lnTo>
                <a:lnTo>
                  <a:pt x="3581439" y="254755"/>
                </a:lnTo>
                <a:cubicBezTo>
                  <a:pt x="3429538" y="379699"/>
                  <a:pt x="3271813" y="504787"/>
                  <a:pt x="3108247" y="629334"/>
                </a:cubicBezTo>
                <a:cubicBezTo>
                  <a:pt x="2298336" y="1246025"/>
                  <a:pt x="1446088" y="1771369"/>
                  <a:pt x="561986" y="2199636"/>
                </a:cubicBezTo>
                <a:close/>
                <a:moveTo>
                  <a:pt x="360394" y="2406145"/>
                </a:moveTo>
                <a:lnTo>
                  <a:pt x="360394" y="2368441"/>
                </a:lnTo>
                <a:lnTo>
                  <a:pt x="476787" y="2316877"/>
                </a:lnTo>
                <a:cubicBezTo>
                  <a:pt x="1429597" y="1868938"/>
                  <a:pt x="2348936" y="1306642"/>
                  <a:pt x="3232096" y="630840"/>
                </a:cubicBezTo>
                <a:lnTo>
                  <a:pt x="3232096" y="630757"/>
                </a:lnTo>
                <a:cubicBezTo>
                  <a:pt x="3377279" y="519667"/>
                  <a:pt x="3517891" y="408121"/>
                  <a:pt x="3653939" y="296605"/>
                </a:cubicBezTo>
                <a:lnTo>
                  <a:pt x="4004267" y="0"/>
                </a:lnTo>
                <a:lnTo>
                  <a:pt x="4061167" y="0"/>
                </a:lnTo>
                <a:lnTo>
                  <a:pt x="3729280" y="284393"/>
                </a:lnTo>
                <a:cubicBezTo>
                  <a:pt x="3577128" y="410159"/>
                  <a:pt x="3419191" y="536033"/>
                  <a:pt x="3255460" y="661322"/>
                </a:cubicBezTo>
                <a:cubicBezTo>
                  <a:pt x="2435603" y="1288675"/>
                  <a:pt x="1572110" y="1823093"/>
                  <a:pt x="675583" y="2258730"/>
                </a:cubicBezTo>
                <a:close/>
                <a:moveTo>
                  <a:pt x="360394" y="2517267"/>
                </a:moveTo>
                <a:lnTo>
                  <a:pt x="360394" y="2482893"/>
                </a:lnTo>
                <a:lnTo>
                  <a:pt x="686899" y="2332075"/>
                </a:lnTo>
                <a:cubicBezTo>
                  <a:pt x="1617929" y="1884370"/>
                  <a:pt x="2516493" y="1328120"/>
                  <a:pt x="3380147" y="664086"/>
                </a:cubicBezTo>
                <a:cubicBezTo>
                  <a:pt x="3610974" y="486622"/>
                  <a:pt x="3837117" y="302913"/>
                  <a:pt x="4058208" y="113316"/>
                </a:cubicBezTo>
                <a:lnTo>
                  <a:pt x="4186841" y="0"/>
                </a:lnTo>
                <a:lnTo>
                  <a:pt x="4242641" y="0"/>
                </a:lnTo>
                <a:lnTo>
                  <a:pt x="4082224" y="141314"/>
                </a:lnTo>
                <a:cubicBezTo>
                  <a:pt x="3860643" y="331332"/>
                  <a:pt x="3634003" y="515448"/>
                  <a:pt x="3402673" y="693310"/>
                </a:cubicBezTo>
                <a:cubicBezTo>
                  <a:pt x="2454327" y="1422407"/>
                  <a:pt x="1447290" y="2028045"/>
                  <a:pt x="397565" y="2501394"/>
                </a:cubicBezTo>
                <a:close/>
                <a:moveTo>
                  <a:pt x="360394" y="2625824"/>
                </a:moveTo>
                <a:lnTo>
                  <a:pt x="360394" y="2595483"/>
                </a:lnTo>
                <a:lnTo>
                  <a:pt x="393971" y="2581396"/>
                </a:lnTo>
                <a:cubicBezTo>
                  <a:pt x="1483410" y="2097260"/>
                  <a:pt x="2529410" y="1468851"/>
                  <a:pt x="3528282" y="697330"/>
                </a:cubicBezTo>
                <a:cubicBezTo>
                  <a:pt x="3761265" y="517375"/>
                  <a:pt x="3989465" y="331118"/>
                  <a:pt x="4212509" y="138915"/>
                </a:cubicBezTo>
                <a:lnTo>
                  <a:pt x="4369426" y="0"/>
                </a:lnTo>
                <a:lnTo>
                  <a:pt x="4422725" y="0"/>
                </a:lnTo>
                <a:lnTo>
                  <a:pt x="4235505" y="165743"/>
                </a:lnTo>
                <a:cubicBezTo>
                  <a:pt x="4011980" y="358364"/>
                  <a:pt x="3783289" y="545030"/>
                  <a:pt x="3549803" y="725383"/>
                </a:cubicBezTo>
                <a:cubicBezTo>
                  <a:pt x="2590152" y="1466662"/>
                  <a:pt x="1570020" y="2082413"/>
                  <a:pt x="505693" y="2563624"/>
                </a:cubicBezTo>
                <a:close/>
                <a:moveTo>
                  <a:pt x="360394" y="2735226"/>
                </a:moveTo>
                <a:lnTo>
                  <a:pt x="360394" y="2705574"/>
                </a:lnTo>
                <a:lnTo>
                  <a:pt x="656703" y="2575446"/>
                </a:lnTo>
                <a:cubicBezTo>
                  <a:pt x="1705328" y="2093330"/>
                  <a:pt x="2712936" y="1478030"/>
                  <a:pt x="3676250" y="730574"/>
                </a:cubicBezTo>
                <a:cubicBezTo>
                  <a:pt x="3911431" y="548086"/>
                  <a:pt x="4141714" y="359243"/>
                  <a:pt x="4366725" y="164407"/>
                </a:cubicBezTo>
                <a:lnTo>
                  <a:pt x="4551530" y="0"/>
                </a:lnTo>
                <a:lnTo>
                  <a:pt x="4602470" y="0"/>
                </a:lnTo>
                <a:lnTo>
                  <a:pt x="4388904" y="189993"/>
                </a:lnTo>
                <a:cubicBezTo>
                  <a:pt x="4163433" y="385223"/>
                  <a:pt x="3932679" y="574443"/>
                  <a:pt x="3697016" y="757287"/>
                </a:cubicBezTo>
                <a:cubicBezTo>
                  <a:pt x="2705768" y="1526385"/>
                  <a:pt x="1649726" y="2162508"/>
                  <a:pt x="546403" y="2655959"/>
                </a:cubicBezTo>
                <a:close/>
                <a:moveTo>
                  <a:pt x="360394" y="2843973"/>
                </a:moveTo>
                <a:lnTo>
                  <a:pt x="360394" y="2815872"/>
                </a:lnTo>
                <a:lnTo>
                  <a:pt x="540115" y="2740650"/>
                </a:lnTo>
                <a:cubicBezTo>
                  <a:pt x="1684532" y="2236585"/>
                  <a:pt x="2780627" y="1577218"/>
                  <a:pt x="3824383" y="763819"/>
                </a:cubicBezTo>
                <a:lnTo>
                  <a:pt x="3824300" y="763903"/>
                </a:lnTo>
                <a:cubicBezTo>
                  <a:pt x="3988243" y="636141"/>
                  <a:pt x="4146422" y="507890"/>
                  <a:pt x="4298854" y="379822"/>
                </a:cubicBezTo>
                <a:lnTo>
                  <a:pt x="4735293" y="0"/>
                </a:lnTo>
                <a:lnTo>
                  <a:pt x="4783110" y="0"/>
                </a:lnTo>
                <a:lnTo>
                  <a:pt x="4760815" y="20767"/>
                </a:lnTo>
                <a:cubicBezTo>
                  <a:pt x="4478316" y="275377"/>
                  <a:pt x="4172860" y="533401"/>
                  <a:pt x="3844314" y="789443"/>
                </a:cubicBezTo>
                <a:cubicBezTo>
                  <a:pt x="2841462" y="1570914"/>
                  <a:pt x="1772047" y="2217300"/>
                  <a:pt x="653735" y="2718678"/>
                </a:cubicBezTo>
                <a:close/>
                <a:moveTo>
                  <a:pt x="360394" y="2952752"/>
                </a:moveTo>
                <a:lnTo>
                  <a:pt x="360394" y="2925566"/>
                </a:lnTo>
                <a:lnTo>
                  <a:pt x="647267" y="2805209"/>
                </a:lnTo>
                <a:cubicBezTo>
                  <a:pt x="1806908" y="2293161"/>
                  <a:pt x="2916657" y="1623349"/>
                  <a:pt x="3972435" y="797063"/>
                </a:cubicBezTo>
                <a:lnTo>
                  <a:pt x="3972519" y="796979"/>
                </a:lnTo>
                <a:cubicBezTo>
                  <a:pt x="4300653" y="540160"/>
                  <a:pt x="4605940" y="281157"/>
                  <a:pt x="4888455" y="25436"/>
                </a:cubicBezTo>
                <a:lnTo>
                  <a:pt x="4915646" y="0"/>
                </a:lnTo>
                <a:lnTo>
                  <a:pt x="4960945" y="0"/>
                </a:lnTo>
                <a:lnTo>
                  <a:pt x="4909321" y="48293"/>
                </a:lnTo>
                <a:cubicBezTo>
                  <a:pt x="4626249" y="304534"/>
                  <a:pt x="4320369" y="564046"/>
                  <a:pt x="3991611" y="821348"/>
                </a:cubicBezTo>
                <a:cubicBezTo>
                  <a:pt x="2977218" y="1615257"/>
                  <a:pt x="1894399" y="2271871"/>
                  <a:pt x="761116" y="2781194"/>
                </a:cubicBezTo>
                <a:close/>
                <a:moveTo>
                  <a:pt x="360394" y="3061170"/>
                </a:moveTo>
                <a:lnTo>
                  <a:pt x="360394" y="3021374"/>
                </a:lnTo>
                <a:lnTo>
                  <a:pt x="750229" y="2858631"/>
                </a:lnTo>
                <a:cubicBezTo>
                  <a:pt x="1935673" y="2337939"/>
                  <a:pt x="3064728" y="1660037"/>
                  <a:pt x="4120570" y="830224"/>
                </a:cubicBezTo>
                <a:cubicBezTo>
                  <a:pt x="4362367" y="640178"/>
                  <a:pt x="4598925" y="443611"/>
                  <a:pt x="4829861" y="240896"/>
                </a:cubicBezTo>
                <a:lnTo>
                  <a:pt x="5096907" y="0"/>
                </a:lnTo>
                <a:lnTo>
                  <a:pt x="5140840" y="0"/>
                </a:lnTo>
                <a:lnTo>
                  <a:pt x="4849221" y="263057"/>
                </a:lnTo>
                <a:cubicBezTo>
                  <a:pt x="4617876" y="466126"/>
                  <a:pt x="4380894" y="663039"/>
                  <a:pt x="4138657" y="853420"/>
                </a:cubicBezTo>
                <a:cubicBezTo>
                  <a:pt x="2966162" y="1774886"/>
                  <a:pt x="1701921" y="2514272"/>
                  <a:pt x="373030" y="3056318"/>
                </a:cubicBezTo>
                <a:close/>
                <a:moveTo>
                  <a:pt x="360394" y="3165864"/>
                </a:moveTo>
                <a:lnTo>
                  <a:pt x="360394" y="3129943"/>
                </a:lnTo>
                <a:lnTo>
                  <a:pt x="376872" y="3123746"/>
                </a:lnTo>
                <a:cubicBezTo>
                  <a:pt x="1978919" y="2481456"/>
                  <a:pt x="3279535" y="1644043"/>
                  <a:pt x="4268537" y="863552"/>
                </a:cubicBezTo>
                <a:cubicBezTo>
                  <a:pt x="4512595" y="670952"/>
                  <a:pt x="4751288" y="471783"/>
                  <a:pt x="4984230" y="266425"/>
                </a:cubicBezTo>
                <a:lnTo>
                  <a:pt x="5278280" y="0"/>
                </a:lnTo>
                <a:lnTo>
                  <a:pt x="5319998" y="0"/>
                </a:lnTo>
                <a:lnTo>
                  <a:pt x="5002810" y="287391"/>
                </a:lnTo>
                <a:cubicBezTo>
                  <a:pt x="4769491" y="493085"/>
                  <a:pt x="4530410" y="692578"/>
                  <a:pt x="4285954" y="885492"/>
                </a:cubicBezTo>
                <a:cubicBezTo>
                  <a:pt x="3100344" y="1821100"/>
                  <a:pt x="1820487" y="2571806"/>
                  <a:pt x="473929" y="3122184"/>
                </a:cubicBezTo>
                <a:close/>
                <a:moveTo>
                  <a:pt x="360394" y="3270585"/>
                </a:moveTo>
                <a:lnTo>
                  <a:pt x="360394" y="3235343"/>
                </a:lnTo>
                <a:lnTo>
                  <a:pt x="477558" y="3191198"/>
                </a:lnTo>
                <a:cubicBezTo>
                  <a:pt x="2100466" y="2539194"/>
                  <a:pt x="3416532" y="1689095"/>
                  <a:pt x="4416671" y="896713"/>
                </a:cubicBezTo>
                <a:cubicBezTo>
                  <a:pt x="4739812" y="640695"/>
                  <a:pt x="5040840" y="383006"/>
                  <a:pt x="5319938" y="128591"/>
                </a:cubicBezTo>
                <a:lnTo>
                  <a:pt x="5456570" y="0"/>
                </a:lnTo>
                <a:lnTo>
                  <a:pt x="5495232" y="0"/>
                </a:lnTo>
                <a:lnTo>
                  <a:pt x="5337904" y="148079"/>
                </a:lnTo>
                <a:cubicBezTo>
                  <a:pt x="5058346" y="402930"/>
                  <a:pt x="4756828" y="661050"/>
                  <a:pt x="4433169" y="917480"/>
                </a:cubicBezTo>
                <a:cubicBezTo>
                  <a:pt x="3234368" y="1867230"/>
                  <a:pt x="1938950" y="2629256"/>
                  <a:pt x="574739" y="3187965"/>
                </a:cubicBezTo>
                <a:close/>
                <a:moveTo>
                  <a:pt x="360394" y="3375428"/>
                </a:moveTo>
                <a:lnTo>
                  <a:pt x="360394" y="3341029"/>
                </a:lnTo>
                <a:lnTo>
                  <a:pt x="559445" y="3266176"/>
                </a:lnTo>
                <a:cubicBezTo>
                  <a:pt x="2198587" y="2608866"/>
                  <a:pt x="3526901" y="1751774"/>
                  <a:pt x="4536000" y="952651"/>
                </a:cubicBezTo>
                <a:cubicBezTo>
                  <a:pt x="4862485" y="694136"/>
                  <a:pt x="5166712" y="433704"/>
                  <a:pt x="5448842" y="176409"/>
                </a:cubicBezTo>
                <a:lnTo>
                  <a:pt x="5636162" y="0"/>
                </a:lnTo>
                <a:lnTo>
                  <a:pt x="5672545" y="0"/>
                </a:lnTo>
                <a:lnTo>
                  <a:pt x="5465711" y="194799"/>
                </a:lnTo>
                <a:cubicBezTo>
                  <a:pt x="5183146" y="452505"/>
                  <a:pt x="4878460" y="713343"/>
                  <a:pt x="4551492" y="972246"/>
                </a:cubicBezTo>
                <a:cubicBezTo>
                  <a:pt x="3340822" y="1930860"/>
                  <a:pt x="2031803" y="2699765"/>
                  <a:pt x="652540" y="3263141"/>
                </a:cubicBezTo>
                <a:close/>
                <a:moveTo>
                  <a:pt x="360394" y="3480333"/>
                </a:moveTo>
                <a:lnTo>
                  <a:pt x="360394" y="3448661"/>
                </a:lnTo>
                <a:lnTo>
                  <a:pt x="947688" y="3214814"/>
                </a:lnTo>
                <a:cubicBezTo>
                  <a:pt x="2467446" y="2568970"/>
                  <a:pt x="3708824" y="1759137"/>
                  <a:pt x="4665461" y="1000884"/>
                </a:cubicBezTo>
                <a:cubicBezTo>
                  <a:pt x="4995278" y="739461"/>
                  <a:pt x="5302530" y="476102"/>
                  <a:pt x="5587400" y="215917"/>
                </a:cubicBezTo>
                <a:lnTo>
                  <a:pt x="5816300" y="0"/>
                </a:lnTo>
                <a:lnTo>
                  <a:pt x="5850507" y="0"/>
                </a:lnTo>
                <a:lnTo>
                  <a:pt x="5603281" y="233210"/>
                </a:lnTo>
                <a:cubicBezTo>
                  <a:pt x="5317997" y="493779"/>
                  <a:pt x="5010308" y="757519"/>
                  <a:pt x="4680031" y="1019307"/>
                </a:cubicBezTo>
                <a:cubicBezTo>
                  <a:pt x="3457125" y="1988620"/>
                  <a:pt x="2133753" y="2765915"/>
                  <a:pt x="738471" y="3335203"/>
                </a:cubicBezTo>
                <a:close/>
                <a:moveTo>
                  <a:pt x="360394" y="3585125"/>
                </a:moveTo>
                <a:lnTo>
                  <a:pt x="360394" y="3555926"/>
                </a:lnTo>
                <a:lnTo>
                  <a:pt x="366740" y="3553737"/>
                </a:lnTo>
                <a:cubicBezTo>
                  <a:pt x="2217324" y="2865652"/>
                  <a:pt x="3699320" y="1919503"/>
                  <a:pt x="4804468" y="1041498"/>
                </a:cubicBezTo>
                <a:cubicBezTo>
                  <a:pt x="5137630" y="776801"/>
                  <a:pt x="5447757" y="510362"/>
                  <a:pt x="5735100" y="247298"/>
                </a:cubicBezTo>
                <a:lnTo>
                  <a:pt x="5996632" y="0"/>
                </a:lnTo>
                <a:lnTo>
                  <a:pt x="6028670" y="0"/>
                </a:lnTo>
                <a:lnTo>
                  <a:pt x="5750015" y="263488"/>
                </a:lnTo>
                <a:cubicBezTo>
                  <a:pt x="5462276" y="526914"/>
                  <a:pt x="5151726" y="793710"/>
                  <a:pt x="4818117" y="1058748"/>
                </a:cubicBezTo>
                <a:cubicBezTo>
                  <a:pt x="3582388" y="2040445"/>
                  <a:pt x="2244078" y="2827621"/>
                  <a:pt x="831912" y="3404068"/>
                </a:cubicBezTo>
                <a:close/>
                <a:moveTo>
                  <a:pt x="360394" y="3689441"/>
                </a:moveTo>
                <a:lnTo>
                  <a:pt x="360394" y="3667834"/>
                </a:lnTo>
                <a:lnTo>
                  <a:pt x="563157" y="3593631"/>
                </a:lnTo>
                <a:cubicBezTo>
                  <a:pt x="2946509" y="2687090"/>
                  <a:pt x="4785879" y="1324377"/>
                  <a:pt x="6106069" y="69475"/>
                </a:cubicBezTo>
                <a:lnTo>
                  <a:pt x="6177005" y="0"/>
                </a:lnTo>
                <a:lnTo>
                  <a:pt x="6205722" y="0"/>
                </a:lnTo>
                <a:lnTo>
                  <a:pt x="6119999" y="83952"/>
                </a:lnTo>
                <a:cubicBezTo>
                  <a:pt x="4797970" y="1340514"/>
                  <a:pt x="2956149" y="2705031"/>
                  <a:pt x="569877" y="3612771"/>
                </a:cubicBezTo>
                <a:close/>
                <a:moveTo>
                  <a:pt x="0" y="3813518"/>
                </a:moveTo>
                <a:lnTo>
                  <a:pt x="0" y="3792148"/>
                </a:lnTo>
                <a:lnTo>
                  <a:pt x="62103" y="3771900"/>
                </a:lnTo>
                <a:lnTo>
                  <a:pt x="127633" y="3771900"/>
                </a:lnTo>
                <a:close/>
                <a:moveTo>
                  <a:pt x="0" y="3917230"/>
                </a:moveTo>
                <a:lnTo>
                  <a:pt x="0" y="3885787"/>
                </a:lnTo>
                <a:lnTo>
                  <a:pt x="317612" y="3781087"/>
                </a:lnTo>
                <a:lnTo>
                  <a:pt x="341584" y="3771900"/>
                </a:lnTo>
                <a:lnTo>
                  <a:pt x="360394" y="3771900"/>
                </a:lnTo>
                <a:lnTo>
                  <a:pt x="360394" y="3764691"/>
                </a:lnTo>
                <a:lnTo>
                  <a:pt x="1061651" y="3495940"/>
                </a:lnTo>
                <a:cubicBezTo>
                  <a:pt x="2751534" y="2799918"/>
                  <a:pt x="4117806" y="1901626"/>
                  <a:pt x="5157093" y="1062851"/>
                </a:cubicBezTo>
                <a:cubicBezTo>
                  <a:pt x="5478149" y="803741"/>
                  <a:pt x="5777166" y="543333"/>
                  <a:pt x="6053777" y="287466"/>
                </a:cubicBezTo>
                <a:lnTo>
                  <a:pt x="6355172" y="0"/>
                </a:lnTo>
                <a:lnTo>
                  <a:pt x="6382781" y="0"/>
                </a:lnTo>
                <a:lnTo>
                  <a:pt x="6066706" y="301463"/>
                </a:lnTo>
                <a:cubicBezTo>
                  <a:pt x="5789796" y="557606"/>
                  <a:pt x="5490460" y="818291"/>
                  <a:pt x="5169069" y="1077673"/>
                </a:cubicBezTo>
                <a:cubicBezTo>
                  <a:pt x="3723981" y="2243909"/>
                  <a:pt x="2136787" y="3146701"/>
                  <a:pt x="451369" y="3761096"/>
                </a:cubicBezTo>
                <a:cubicBezTo>
                  <a:pt x="319694" y="3809095"/>
                  <a:pt x="187395" y="3855331"/>
                  <a:pt x="54485" y="3899802"/>
                </a:cubicBezTo>
                <a:close/>
              </a:path>
            </a:pathLst>
          </a:custGeom>
          <a:gradFill flip="none" rotWithShape="1">
            <a:gsLst>
              <a:gs pos="0">
                <a:schemeClr val="accent1">
                  <a:alpha val="10000"/>
                </a:schemeClr>
              </a:gs>
              <a:gs pos="95000">
                <a:schemeClr val="accent2">
                  <a:alpha val="10000"/>
                </a:schemeClr>
              </a:gs>
            </a:gsLst>
            <a:path path="circle">
              <a:fillToRect l="50000" t="50000" r="50000" b="50000"/>
            </a:path>
            <a:tileRect/>
          </a:gradFill>
          <a:ln w="9525" cap="flat">
            <a:noFill/>
            <a:prstDash val="solid"/>
            <a:miter/>
          </a:ln>
        </p:spPr>
        <p:txBody>
          <a:bodyPr wrap="square" rtlCol="0" anchor="ctr">
            <a:noAutofit/>
          </a:bodyPr>
          <a:lstStyle/>
          <a:p>
            <a:endParaRPr lang="en-US" dirty="0"/>
          </a:p>
        </p:txBody>
      </p:sp>
      <p:sp>
        <p:nvSpPr>
          <p:cNvPr id="45" name="Freeform: Shape 44">
            <a:extLst>
              <a:ext uri="{FF2B5EF4-FFF2-40B4-BE49-F238E27FC236}">
                <a16:creationId xmlns:a16="http://schemas.microsoft.com/office/drawing/2014/main" id="{62C28D04-CD0E-A91D-9F3A-E8A23DB57856}"/>
              </a:ext>
              <a:ext uri="{C183D7F6-B498-43B3-948B-1728B52AA6E4}">
                <adec:decorative xmlns:adec="http://schemas.microsoft.com/office/drawing/2017/decorative" val="1"/>
              </a:ext>
            </a:extLst>
          </p:cNvPr>
          <p:cNvSpPr/>
          <p:nvPr/>
        </p:nvSpPr>
        <p:spPr>
          <a:xfrm>
            <a:off x="0" y="-6896"/>
            <a:ext cx="6184844" cy="6045924"/>
          </a:xfrm>
          <a:custGeom>
            <a:avLst/>
            <a:gdLst>
              <a:gd name="connsiteX0" fmla="*/ 8222762 w 8246458"/>
              <a:gd name="connsiteY0" fmla="*/ 6897 h 6045924"/>
              <a:gd name="connsiteX1" fmla="*/ 8246458 w 8246458"/>
              <a:gd name="connsiteY1" fmla="*/ 6897 h 6045924"/>
              <a:gd name="connsiteX2" fmla="*/ 8155252 w 8246458"/>
              <a:gd name="connsiteY2" fmla="*/ 130555 h 6045924"/>
              <a:gd name="connsiteX3" fmla="*/ 7943348 w 8246458"/>
              <a:gd name="connsiteY3" fmla="*/ 405374 h 6045924"/>
              <a:gd name="connsiteX4" fmla="*/ 5169069 w 8246458"/>
              <a:gd name="connsiteY4" fmla="*/ 3206367 h 6045924"/>
              <a:gd name="connsiteX5" fmla="*/ 451369 w 8246458"/>
              <a:gd name="connsiteY5" fmla="*/ 5889790 h 6045924"/>
              <a:gd name="connsiteX6" fmla="*/ 54485 w 8246458"/>
              <a:gd name="connsiteY6" fmla="*/ 6028496 h 6045924"/>
              <a:gd name="connsiteX7" fmla="*/ 0 w 8246458"/>
              <a:gd name="connsiteY7" fmla="*/ 6045924 h 6045924"/>
              <a:gd name="connsiteX8" fmla="*/ 0 w 8246458"/>
              <a:gd name="connsiteY8" fmla="*/ 6014481 h 6045924"/>
              <a:gd name="connsiteX9" fmla="*/ 317612 w 8246458"/>
              <a:gd name="connsiteY9" fmla="*/ 5909781 h 6045924"/>
              <a:gd name="connsiteX10" fmla="*/ 5157093 w 8246458"/>
              <a:gd name="connsiteY10" fmla="*/ 3191545 h 6045924"/>
              <a:gd name="connsiteX11" fmla="*/ 7928359 w 8246458"/>
              <a:gd name="connsiteY11" fmla="*/ 393567 h 6045924"/>
              <a:gd name="connsiteX12" fmla="*/ 8139954 w 8246458"/>
              <a:gd name="connsiteY12" fmla="*/ 119162 h 6045924"/>
              <a:gd name="connsiteX13" fmla="*/ 8055627 w 8246458"/>
              <a:gd name="connsiteY13" fmla="*/ 6897 h 6045924"/>
              <a:gd name="connsiteX14" fmla="*/ 8081088 w 8246458"/>
              <a:gd name="connsiteY14" fmla="*/ 6897 h 6045924"/>
              <a:gd name="connsiteX15" fmla="*/ 7943603 w 8246458"/>
              <a:gd name="connsiteY15" fmla="*/ 189407 h 6045924"/>
              <a:gd name="connsiteX16" fmla="*/ 196035 w 8246458"/>
              <a:gd name="connsiteY16" fmla="*/ 5878290 h 6045924"/>
              <a:gd name="connsiteX17" fmla="*/ 0 w 8246458"/>
              <a:gd name="connsiteY17" fmla="*/ 5942212 h 6045924"/>
              <a:gd name="connsiteX18" fmla="*/ 0 w 8246458"/>
              <a:gd name="connsiteY18" fmla="*/ 5920842 h 6045924"/>
              <a:gd name="connsiteX19" fmla="*/ 189771 w 8246458"/>
              <a:gd name="connsiteY19" fmla="*/ 5858969 h 6045924"/>
              <a:gd name="connsiteX20" fmla="*/ 7927056 w 8246458"/>
              <a:gd name="connsiteY20" fmla="*/ 177603 h 6045924"/>
              <a:gd name="connsiteX21" fmla="*/ 7888359 w 8246458"/>
              <a:gd name="connsiteY21" fmla="*/ 6897 h 6045924"/>
              <a:gd name="connsiteX22" fmla="*/ 7916022 w 8246458"/>
              <a:gd name="connsiteY22" fmla="*/ 6897 h 6045924"/>
              <a:gd name="connsiteX23" fmla="*/ 7730505 w 8246458"/>
              <a:gd name="connsiteY23" fmla="*/ 250751 h 6045924"/>
              <a:gd name="connsiteX24" fmla="*/ 4818117 w 8246458"/>
              <a:gd name="connsiteY24" fmla="*/ 3187442 h 6045924"/>
              <a:gd name="connsiteX25" fmla="*/ 222259 w 8246458"/>
              <a:gd name="connsiteY25" fmla="*/ 5766861 h 6045924"/>
              <a:gd name="connsiteX26" fmla="*/ 0 w 8246458"/>
              <a:gd name="connsiteY26" fmla="*/ 5843612 h 6045924"/>
              <a:gd name="connsiteX27" fmla="*/ 0 w 8246458"/>
              <a:gd name="connsiteY27" fmla="*/ 5808917 h 6045924"/>
              <a:gd name="connsiteX28" fmla="*/ 366740 w 8246458"/>
              <a:gd name="connsiteY28" fmla="*/ 5682431 h 6045924"/>
              <a:gd name="connsiteX29" fmla="*/ 4804468 w 8246458"/>
              <a:gd name="connsiteY29" fmla="*/ 3170192 h 6045924"/>
              <a:gd name="connsiteX30" fmla="*/ 7712768 w 8246458"/>
              <a:gd name="connsiteY30" fmla="*/ 237688 h 6045924"/>
              <a:gd name="connsiteX31" fmla="*/ 7719848 w 8246458"/>
              <a:gd name="connsiteY31" fmla="*/ 6897 h 6045924"/>
              <a:gd name="connsiteX32" fmla="*/ 7749412 w 8246458"/>
              <a:gd name="connsiteY32" fmla="*/ 6897 h 6045924"/>
              <a:gd name="connsiteX33" fmla="*/ 7570820 w 8246458"/>
              <a:gd name="connsiteY33" fmla="*/ 240639 h 6045924"/>
              <a:gd name="connsiteX34" fmla="*/ 4680031 w 8246458"/>
              <a:gd name="connsiteY34" fmla="*/ 3148001 h 6045924"/>
              <a:gd name="connsiteX35" fmla="*/ 136174 w 8246458"/>
              <a:gd name="connsiteY35" fmla="*/ 5695096 h 6045924"/>
              <a:gd name="connsiteX36" fmla="*/ 0 w 8246458"/>
              <a:gd name="connsiteY36" fmla="*/ 5742118 h 6045924"/>
              <a:gd name="connsiteX37" fmla="*/ 0 w 8246458"/>
              <a:gd name="connsiteY37" fmla="*/ 5705989 h 6045924"/>
              <a:gd name="connsiteX38" fmla="*/ 279338 w 8246458"/>
              <a:gd name="connsiteY38" fmla="*/ 5609630 h 6045924"/>
              <a:gd name="connsiteX39" fmla="*/ 4665461 w 8246458"/>
              <a:gd name="connsiteY39" fmla="*/ 3129578 h 6045924"/>
              <a:gd name="connsiteX40" fmla="*/ 7551936 w 8246458"/>
              <a:gd name="connsiteY40" fmla="*/ 226657 h 6045924"/>
              <a:gd name="connsiteX41" fmla="*/ 7551936 w 8246458"/>
              <a:gd name="connsiteY41" fmla="*/ 6897 h 6045924"/>
              <a:gd name="connsiteX42" fmla="*/ 7583314 w 8246458"/>
              <a:gd name="connsiteY42" fmla="*/ 6897 h 6045924"/>
              <a:gd name="connsiteX43" fmla="*/ 7415801 w 8246458"/>
              <a:gd name="connsiteY43" fmla="*/ 225476 h 6045924"/>
              <a:gd name="connsiteX44" fmla="*/ 4551492 w 8246458"/>
              <a:gd name="connsiteY44" fmla="*/ 3100940 h 6045924"/>
              <a:gd name="connsiteX45" fmla="*/ 57209 w 8246458"/>
              <a:gd name="connsiteY45" fmla="*/ 5620652 h 6045924"/>
              <a:gd name="connsiteX46" fmla="*/ 0 w 8246458"/>
              <a:gd name="connsiteY46" fmla="*/ 5640437 h 6045924"/>
              <a:gd name="connsiteX47" fmla="*/ 0 w 8246458"/>
              <a:gd name="connsiteY47" fmla="*/ 5605250 h 6045924"/>
              <a:gd name="connsiteX48" fmla="*/ 559445 w 8246458"/>
              <a:gd name="connsiteY48" fmla="*/ 5394870 h 6045924"/>
              <a:gd name="connsiteX49" fmla="*/ 4536000 w 8246458"/>
              <a:gd name="connsiteY49" fmla="*/ 3081345 h 6045924"/>
              <a:gd name="connsiteX50" fmla="*/ 7395793 w 8246458"/>
              <a:gd name="connsiteY50" fmla="*/ 210624 h 6045924"/>
              <a:gd name="connsiteX51" fmla="*/ 7384806 w 8246458"/>
              <a:gd name="connsiteY51" fmla="*/ 6897 h 6045924"/>
              <a:gd name="connsiteX52" fmla="*/ 7418134 w 8246458"/>
              <a:gd name="connsiteY52" fmla="*/ 6897 h 6045924"/>
              <a:gd name="connsiteX53" fmla="*/ 7265869 w 8246458"/>
              <a:gd name="connsiteY53" fmla="*/ 205219 h 6045924"/>
              <a:gd name="connsiteX54" fmla="*/ 4433169 w 8246458"/>
              <a:gd name="connsiteY54" fmla="*/ 3046174 h 6045924"/>
              <a:gd name="connsiteX55" fmla="*/ 574739 w 8246458"/>
              <a:gd name="connsiteY55" fmla="*/ 5316659 h 6045924"/>
              <a:gd name="connsiteX56" fmla="*/ 0 w 8246458"/>
              <a:gd name="connsiteY56" fmla="*/ 5538195 h 6045924"/>
              <a:gd name="connsiteX57" fmla="*/ 0 w 8246458"/>
              <a:gd name="connsiteY57" fmla="*/ 5499826 h 6045924"/>
              <a:gd name="connsiteX58" fmla="*/ 477558 w 8246458"/>
              <a:gd name="connsiteY58" fmla="*/ 5319892 h 6045924"/>
              <a:gd name="connsiteX59" fmla="*/ 4416671 w 8246458"/>
              <a:gd name="connsiteY59" fmla="*/ 3025407 h 6045924"/>
              <a:gd name="connsiteX60" fmla="*/ 7244609 w 8246458"/>
              <a:gd name="connsiteY60" fmla="*/ 189483 h 6045924"/>
              <a:gd name="connsiteX61" fmla="*/ 7216828 w 8246458"/>
              <a:gd name="connsiteY61" fmla="*/ 6897 h 6045924"/>
              <a:gd name="connsiteX62" fmla="*/ 7252013 w 8246458"/>
              <a:gd name="connsiteY62" fmla="*/ 6897 h 6045924"/>
              <a:gd name="connsiteX63" fmla="*/ 7141497 w 8246458"/>
              <a:gd name="connsiteY63" fmla="*/ 151186 h 6045924"/>
              <a:gd name="connsiteX64" fmla="*/ 6936719 w 8246458"/>
              <a:gd name="connsiteY64" fmla="*/ 407636 h 6045924"/>
              <a:gd name="connsiteX65" fmla="*/ 4285954 w 8246458"/>
              <a:gd name="connsiteY65" fmla="*/ 3014186 h 6045924"/>
              <a:gd name="connsiteX66" fmla="*/ 473929 w 8246458"/>
              <a:gd name="connsiteY66" fmla="*/ 5250878 h 6045924"/>
              <a:gd name="connsiteX67" fmla="*/ 0 w 8246458"/>
              <a:gd name="connsiteY67" fmla="*/ 5433212 h 6045924"/>
              <a:gd name="connsiteX68" fmla="*/ 0 w 8246458"/>
              <a:gd name="connsiteY68" fmla="*/ 5394161 h 6045924"/>
              <a:gd name="connsiteX69" fmla="*/ 376872 w 8246458"/>
              <a:gd name="connsiteY69" fmla="*/ 5252440 h 6045924"/>
              <a:gd name="connsiteX70" fmla="*/ 4268537 w 8246458"/>
              <a:gd name="connsiteY70" fmla="*/ 2992246 h 6045924"/>
              <a:gd name="connsiteX71" fmla="*/ 6914947 w 8246458"/>
              <a:gd name="connsiteY71" fmla="*/ 389966 h 6045924"/>
              <a:gd name="connsiteX72" fmla="*/ 6915114 w 8246458"/>
              <a:gd name="connsiteY72" fmla="*/ 389966 h 6045924"/>
              <a:gd name="connsiteX73" fmla="*/ 7119438 w 8246458"/>
              <a:gd name="connsiteY73" fmla="*/ 134055 h 6045924"/>
              <a:gd name="connsiteX74" fmla="*/ 7048868 w 8246458"/>
              <a:gd name="connsiteY74" fmla="*/ 6897 h 6045924"/>
              <a:gd name="connsiteX75" fmla="*/ 7086008 w 8246458"/>
              <a:gd name="connsiteY75" fmla="*/ 6897 h 6045924"/>
              <a:gd name="connsiteX76" fmla="*/ 6980856 w 8246458"/>
              <a:gd name="connsiteY76" fmla="*/ 143783 h 6045924"/>
              <a:gd name="connsiteX77" fmla="*/ 6768822 w 8246458"/>
              <a:gd name="connsiteY77" fmla="*/ 408054 h 6045924"/>
              <a:gd name="connsiteX78" fmla="*/ 4138657 w 8246458"/>
              <a:gd name="connsiteY78" fmla="*/ 2982114 h 6045924"/>
              <a:gd name="connsiteX79" fmla="*/ 373030 w 8246458"/>
              <a:gd name="connsiteY79" fmla="*/ 5185012 h 6045924"/>
              <a:gd name="connsiteX80" fmla="*/ 0 w 8246458"/>
              <a:gd name="connsiteY80" fmla="*/ 5328251 h 6045924"/>
              <a:gd name="connsiteX81" fmla="*/ 0 w 8246458"/>
              <a:gd name="connsiteY81" fmla="*/ 5289617 h 6045924"/>
              <a:gd name="connsiteX82" fmla="*/ 238778 w 8246458"/>
              <a:gd name="connsiteY82" fmla="*/ 5200839 h 6045924"/>
              <a:gd name="connsiteX83" fmla="*/ 4120570 w 8246458"/>
              <a:gd name="connsiteY83" fmla="*/ 2958918 h 6045924"/>
              <a:gd name="connsiteX84" fmla="*/ 6746128 w 8246458"/>
              <a:gd name="connsiteY84" fmla="*/ 389297 h 6045924"/>
              <a:gd name="connsiteX85" fmla="*/ 6746045 w 8246458"/>
              <a:gd name="connsiteY85" fmla="*/ 389380 h 6045924"/>
              <a:gd name="connsiteX86" fmla="*/ 6957594 w 8246458"/>
              <a:gd name="connsiteY86" fmla="*/ 125710 h 6045924"/>
              <a:gd name="connsiteX87" fmla="*/ 6881107 w 8246458"/>
              <a:gd name="connsiteY87" fmla="*/ 6897 h 6045924"/>
              <a:gd name="connsiteX88" fmla="*/ 6920068 w 8246458"/>
              <a:gd name="connsiteY88" fmla="*/ 6897 h 6045924"/>
              <a:gd name="connsiteX89" fmla="*/ 6843047 w 8246458"/>
              <a:gd name="connsiteY89" fmla="*/ 107185 h 6045924"/>
              <a:gd name="connsiteX90" fmla="*/ 3991611 w 8246458"/>
              <a:gd name="connsiteY90" fmla="*/ 2950042 h 6045924"/>
              <a:gd name="connsiteX91" fmla="*/ 272387 w 8246458"/>
              <a:gd name="connsiteY91" fmla="*/ 5119123 h 6045924"/>
              <a:gd name="connsiteX92" fmla="*/ 0 w 8246458"/>
              <a:gd name="connsiteY92" fmla="*/ 5223518 h 6045924"/>
              <a:gd name="connsiteX93" fmla="*/ 0 w 8246458"/>
              <a:gd name="connsiteY93" fmla="*/ 5198650 h 6045924"/>
              <a:gd name="connsiteX94" fmla="*/ 147235 w 8246458"/>
              <a:gd name="connsiteY94" fmla="*/ 5143690 h 6045924"/>
              <a:gd name="connsiteX95" fmla="*/ 3972435 w 8246458"/>
              <a:gd name="connsiteY95" fmla="*/ 2925757 h 6045924"/>
              <a:gd name="connsiteX96" fmla="*/ 3972519 w 8246458"/>
              <a:gd name="connsiteY96" fmla="*/ 2925673 h 6045924"/>
              <a:gd name="connsiteX97" fmla="*/ 6818169 w 8246458"/>
              <a:gd name="connsiteY97" fmla="*/ 88839 h 6045924"/>
              <a:gd name="connsiteX98" fmla="*/ 6714610 w 8246458"/>
              <a:gd name="connsiteY98" fmla="*/ 6897 h 6045924"/>
              <a:gd name="connsiteX99" fmla="*/ 6755495 w 8246458"/>
              <a:gd name="connsiteY99" fmla="*/ 6897 h 6045924"/>
              <a:gd name="connsiteX100" fmla="*/ 6687011 w 8246458"/>
              <a:gd name="connsiteY100" fmla="*/ 95825 h 6045924"/>
              <a:gd name="connsiteX101" fmla="*/ 3844314 w 8246458"/>
              <a:gd name="connsiteY101" fmla="*/ 2918137 h 6045924"/>
              <a:gd name="connsiteX102" fmla="*/ 171516 w 8246458"/>
              <a:gd name="connsiteY102" fmla="*/ 5053342 h 6045924"/>
              <a:gd name="connsiteX103" fmla="*/ 0 w 8246458"/>
              <a:gd name="connsiteY103" fmla="*/ 5118940 h 6045924"/>
              <a:gd name="connsiteX104" fmla="*/ 0 w 8246458"/>
              <a:gd name="connsiteY104" fmla="*/ 5093256 h 6045924"/>
              <a:gd name="connsiteX105" fmla="*/ 46704 w 8246458"/>
              <a:gd name="connsiteY105" fmla="*/ 5075860 h 6045924"/>
              <a:gd name="connsiteX106" fmla="*/ 3824383 w 8246458"/>
              <a:gd name="connsiteY106" fmla="*/ 2892513 h 6045924"/>
              <a:gd name="connsiteX107" fmla="*/ 3824300 w 8246458"/>
              <a:gd name="connsiteY107" fmla="*/ 2892597 h 6045924"/>
              <a:gd name="connsiteX108" fmla="*/ 6660898 w 8246458"/>
              <a:gd name="connsiteY108" fmla="*/ 76636 h 6045924"/>
              <a:gd name="connsiteX109" fmla="*/ 6545935 w 8246458"/>
              <a:gd name="connsiteY109" fmla="*/ 6897 h 6045924"/>
              <a:gd name="connsiteX110" fmla="*/ 6588881 w 8246458"/>
              <a:gd name="connsiteY110" fmla="*/ 6897 h 6045924"/>
              <a:gd name="connsiteX111" fmla="*/ 6489327 w 8246458"/>
              <a:gd name="connsiteY111" fmla="*/ 134651 h 6045924"/>
              <a:gd name="connsiteX112" fmla="*/ 6265382 w 8246458"/>
              <a:gd name="connsiteY112" fmla="*/ 409142 h 6045924"/>
              <a:gd name="connsiteX113" fmla="*/ 3697016 w 8246458"/>
              <a:gd name="connsiteY113" fmla="*/ 2885981 h 6045924"/>
              <a:gd name="connsiteX114" fmla="*/ 70706 w 8246458"/>
              <a:gd name="connsiteY114" fmla="*/ 4987369 h 6045924"/>
              <a:gd name="connsiteX115" fmla="*/ 0 w 8246458"/>
              <a:gd name="connsiteY115" fmla="*/ 5014357 h 6045924"/>
              <a:gd name="connsiteX116" fmla="*/ 0 w 8246458"/>
              <a:gd name="connsiteY116" fmla="*/ 4982880 h 6045924"/>
              <a:gd name="connsiteX117" fmla="*/ 204790 w 8246458"/>
              <a:gd name="connsiteY117" fmla="*/ 4902604 h 6045924"/>
              <a:gd name="connsiteX118" fmla="*/ 3676250 w 8246458"/>
              <a:gd name="connsiteY118" fmla="*/ 2859268 h 6045924"/>
              <a:gd name="connsiteX119" fmla="*/ 6239423 w 8246458"/>
              <a:gd name="connsiteY119" fmla="*/ 387455 h 6045924"/>
              <a:gd name="connsiteX120" fmla="*/ 6239423 w 8246458"/>
              <a:gd name="connsiteY120" fmla="*/ 387370 h 6045924"/>
              <a:gd name="connsiteX121" fmla="*/ 6462757 w 8246458"/>
              <a:gd name="connsiteY121" fmla="*/ 113633 h 6045924"/>
              <a:gd name="connsiteX122" fmla="*/ 6379380 w 8246458"/>
              <a:gd name="connsiteY122" fmla="*/ 6897 h 6045924"/>
              <a:gd name="connsiteX123" fmla="*/ 6424626 w 8246458"/>
              <a:gd name="connsiteY123" fmla="*/ 6897 h 6045924"/>
              <a:gd name="connsiteX124" fmla="*/ 6324107 w 8246458"/>
              <a:gd name="connsiteY124" fmla="*/ 133762 h 6045924"/>
              <a:gd name="connsiteX125" fmla="*/ 6097653 w 8246458"/>
              <a:gd name="connsiteY125" fmla="*/ 409645 h 6045924"/>
              <a:gd name="connsiteX126" fmla="*/ 3549803 w 8246458"/>
              <a:gd name="connsiteY126" fmla="*/ 2854077 h 6045924"/>
              <a:gd name="connsiteX127" fmla="*/ 505693 w 8246458"/>
              <a:gd name="connsiteY127" fmla="*/ 4692318 h 6045924"/>
              <a:gd name="connsiteX128" fmla="*/ 0 w 8246458"/>
              <a:gd name="connsiteY128" fmla="*/ 4908795 h 6045924"/>
              <a:gd name="connsiteX129" fmla="*/ 0 w 8246458"/>
              <a:gd name="connsiteY129" fmla="*/ 4875374 h 6045924"/>
              <a:gd name="connsiteX130" fmla="*/ 393971 w 8246458"/>
              <a:gd name="connsiteY130" fmla="*/ 4710090 h 6045924"/>
              <a:gd name="connsiteX131" fmla="*/ 3528282 w 8246458"/>
              <a:gd name="connsiteY131" fmla="*/ 2826024 h 6045924"/>
              <a:gd name="connsiteX132" fmla="*/ 6070604 w 8246458"/>
              <a:gd name="connsiteY132" fmla="*/ 386868 h 6045924"/>
              <a:gd name="connsiteX133" fmla="*/ 6070520 w 8246458"/>
              <a:gd name="connsiteY133" fmla="*/ 386784 h 6045924"/>
              <a:gd name="connsiteX134" fmla="*/ 6296336 w 8246458"/>
              <a:gd name="connsiteY134" fmla="*/ 111693 h 6045924"/>
              <a:gd name="connsiteX135" fmla="*/ 6211950 w 8246458"/>
              <a:gd name="connsiteY135" fmla="*/ 6897 h 6045924"/>
              <a:gd name="connsiteX136" fmla="*/ 6259128 w 8246458"/>
              <a:gd name="connsiteY136" fmla="*/ 6897 h 6045924"/>
              <a:gd name="connsiteX137" fmla="*/ 6158710 w 8246458"/>
              <a:gd name="connsiteY137" fmla="*/ 132910 h 6045924"/>
              <a:gd name="connsiteX138" fmla="*/ 5929839 w 8246458"/>
              <a:gd name="connsiteY138" fmla="*/ 410064 h 6045924"/>
              <a:gd name="connsiteX139" fmla="*/ 3402673 w 8246458"/>
              <a:gd name="connsiteY139" fmla="*/ 2822004 h 6045924"/>
              <a:gd name="connsiteX140" fmla="*/ 397565 w 8246458"/>
              <a:gd name="connsiteY140" fmla="*/ 4630088 h 6045924"/>
              <a:gd name="connsiteX141" fmla="*/ 0 w 8246458"/>
              <a:gd name="connsiteY141" fmla="*/ 4799853 h 6045924"/>
              <a:gd name="connsiteX142" fmla="*/ 0 w 8246458"/>
              <a:gd name="connsiteY142" fmla="*/ 4765625 h 6045924"/>
              <a:gd name="connsiteX143" fmla="*/ 285905 w 8246458"/>
              <a:gd name="connsiteY143" fmla="*/ 4645995 h 6045924"/>
              <a:gd name="connsiteX144" fmla="*/ 3380147 w 8246458"/>
              <a:gd name="connsiteY144" fmla="*/ 2792780 h 6045924"/>
              <a:gd name="connsiteX145" fmla="*/ 5901704 w 8246458"/>
              <a:gd name="connsiteY145" fmla="*/ 386198 h 6045924"/>
              <a:gd name="connsiteX146" fmla="*/ 5901620 w 8246458"/>
              <a:gd name="connsiteY146" fmla="*/ 386282 h 6045924"/>
              <a:gd name="connsiteX147" fmla="*/ 6129817 w 8246458"/>
              <a:gd name="connsiteY147" fmla="*/ 109955 h 6045924"/>
              <a:gd name="connsiteX148" fmla="*/ 6043881 w 8246458"/>
              <a:gd name="connsiteY148" fmla="*/ 6897 h 6045924"/>
              <a:gd name="connsiteX149" fmla="*/ 6092554 w 8246458"/>
              <a:gd name="connsiteY149" fmla="*/ 6897 h 6045924"/>
              <a:gd name="connsiteX150" fmla="*/ 6077278 w 8246458"/>
              <a:gd name="connsiteY150" fmla="*/ 26541 h 6045924"/>
              <a:gd name="connsiteX151" fmla="*/ 3255460 w 8246458"/>
              <a:gd name="connsiteY151" fmla="*/ 2790016 h 6045924"/>
              <a:gd name="connsiteX152" fmla="*/ 289365 w 8246458"/>
              <a:gd name="connsiteY152" fmla="*/ 4568060 h 6045924"/>
              <a:gd name="connsiteX153" fmla="*/ 0 w 8246458"/>
              <a:gd name="connsiteY153" fmla="*/ 4691296 h 6045924"/>
              <a:gd name="connsiteX154" fmla="*/ 0 w 8246458"/>
              <a:gd name="connsiteY154" fmla="*/ 4656793 h 6045924"/>
              <a:gd name="connsiteX155" fmla="*/ 476787 w 8246458"/>
              <a:gd name="connsiteY155" fmla="*/ 4445571 h 6045924"/>
              <a:gd name="connsiteX156" fmla="*/ 3232096 w 8246458"/>
              <a:gd name="connsiteY156" fmla="*/ 2759534 h 6045924"/>
              <a:gd name="connsiteX157" fmla="*/ 3232096 w 8246458"/>
              <a:gd name="connsiteY157" fmla="*/ 2759451 h 6045924"/>
              <a:gd name="connsiteX158" fmla="*/ 5842457 w 8246458"/>
              <a:gd name="connsiteY158" fmla="*/ 254769 h 6045924"/>
              <a:gd name="connsiteX159" fmla="*/ 5877009 w 8246458"/>
              <a:gd name="connsiteY159" fmla="*/ 6897 h 6045924"/>
              <a:gd name="connsiteX160" fmla="*/ 5927909 w 8246458"/>
              <a:gd name="connsiteY160" fmla="*/ 6897 h 6045924"/>
              <a:gd name="connsiteX161" fmla="*/ 5920897 w 8246458"/>
              <a:gd name="connsiteY161" fmla="*/ 15889 h 6045924"/>
              <a:gd name="connsiteX162" fmla="*/ 3108247 w 8246458"/>
              <a:gd name="connsiteY162" fmla="*/ 2758028 h 6045924"/>
              <a:gd name="connsiteX163" fmla="*/ 181165 w 8246458"/>
              <a:gd name="connsiteY163" fmla="*/ 4505913 h 6045924"/>
              <a:gd name="connsiteX164" fmla="*/ 0 w 8246458"/>
              <a:gd name="connsiteY164" fmla="*/ 4582863 h 6045924"/>
              <a:gd name="connsiteX165" fmla="*/ 0 w 8246458"/>
              <a:gd name="connsiteY165" fmla="*/ 4544874 h 6045924"/>
              <a:gd name="connsiteX166" fmla="*/ 367035 w 8246458"/>
              <a:gd name="connsiteY166" fmla="*/ 4382659 h 6045924"/>
              <a:gd name="connsiteX167" fmla="*/ 3084045 w 8246458"/>
              <a:gd name="connsiteY167" fmla="*/ 2726290 h 6045924"/>
              <a:gd name="connsiteX168" fmla="*/ 3084130 w 8246458"/>
              <a:gd name="connsiteY168" fmla="*/ 2726374 h 6045924"/>
              <a:gd name="connsiteX169" fmla="*/ 5686180 w 8246458"/>
              <a:gd name="connsiteY169" fmla="*/ 240984 h 6045924"/>
              <a:gd name="connsiteX170" fmla="*/ 5709847 w 8246458"/>
              <a:gd name="connsiteY170" fmla="*/ 6897 h 6045924"/>
              <a:gd name="connsiteX171" fmla="*/ 5762822 w 8246458"/>
              <a:gd name="connsiteY171" fmla="*/ 6897 h 6045924"/>
              <a:gd name="connsiteX172" fmla="*/ 5662136 w 8246458"/>
              <a:gd name="connsiteY172" fmla="*/ 131088 h 6045924"/>
              <a:gd name="connsiteX173" fmla="*/ 5426483 w 8246458"/>
              <a:gd name="connsiteY173" fmla="*/ 411236 h 6045924"/>
              <a:gd name="connsiteX174" fmla="*/ 2961033 w 8246458"/>
              <a:gd name="connsiteY174" fmla="*/ 2725955 h 6045924"/>
              <a:gd name="connsiteX175" fmla="*/ 73082 w 8246458"/>
              <a:gd name="connsiteY175" fmla="*/ 4443766 h 6045924"/>
              <a:gd name="connsiteX176" fmla="*/ 0 w 8246458"/>
              <a:gd name="connsiteY176" fmla="*/ 4474722 h 6045924"/>
              <a:gd name="connsiteX177" fmla="*/ 0 w 8246458"/>
              <a:gd name="connsiteY177" fmla="*/ 4433138 h 6045924"/>
              <a:gd name="connsiteX178" fmla="*/ 257318 w 8246458"/>
              <a:gd name="connsiteY178" fmla="*/ 4319694 h 6045924"/>
              <a:gd name="connsiteX179" fmla="*/ 2935994 w 8246458"/>
              <a:gd name="connsiteY179" fmla="*/ 2693046 h 6045924"/>
              <a:gd name="connsiteX180" fmla="*/ 2936079 w 8246458"/>
              <a:gd name="connsiteY180" fmla="*/ 2693046 h 6045924"/>
              <a:gd name="connsiteX181" fmla="*/ 5529765 w 8246458"/>
              <a:gd name="connsiteY181" fmla="*/ 227083 h 6045924"/>
              <a:gd name="connsiteX182" fmla="*/ 5542142 w 8246458"/>
              <a:gd name="connsiteY182" fmla="*/ 6897 h 6045924"/>
              <a:gd name="connsiteX183" fmla="*/ 5597415 w 8246458"/>
              <a:gd name="connsiteY183" fmla="*/ 6897 h 6045924"/>
              <a:gd name="connsiteX184" fmla="*/ 5496339 w 8246458"/>
              <a:gd name="connsiteY184" fmla="*/ 130852 h 6045924"/>
              <a:gd name="connsiteX185" fmla="*/ 5258585 w 8246458"/>
              <a:gd name="connsiteY185" fmla="*/ 411739 h 6045924"/>
              <a:gd name="connsiteX186" fmla="*/ 2813736 w 8246458"/>
              <a:gd name="connsiteY186" fmla="*/ 2693968 h 6045924"/>
              <a:gd name="connsiteX187" fmla="*/ 457410 w 8246458"/>
              <a:gd name="connsiteY187" fmla="*/ 4150485 h 6045924"/>
              <a:gd name="connsiteX188" fmla="*/ 0 w 8246458"/>
              <a:gd name="connsiteY188" fmla="*/ 4365184 h 6045924"/>
              <a:gd name="connsiteX189" fmla="*/ 0 w 8246458"/>
              <a:gd name="connsiteY189" fmla="*/ 4321664 h 6045924"/>
              <a:gd name="connsiteX190" fmla="*/ 147584 w 8246458"/>
              <a:gd name="connsiteY190" fmla="*/ 4256765 h 6045924"/>
              <a:gd name="connsiteX191" fmla="*/ 2787944 w 8246458"/>
              <a:gd name="connsiteY191" fmla="*/ 2659802 h 6045924"/>
              <a:gd name="connsiteX192" fmla="*/ 5226262 w 8246458"/>
              <a:gd name="connsiteY192" fmla="*/ 383686 h 6045924"/>
              <a:gd name="connsiteX193" fmla="*/ 5226179 w 8246458"/>
              <a:gd name="connsiteY193" fmla="*/ 383686 h 6045924"/>
              <a:gd name="connsiteX194" fmla="*/ 5463076 w 8246458"/>
              <a:gd name="connsiteY194" fmla="*/ 103845 h 6045924"/>
              <a:gd name="connsiteX195" fmla="*/ 5375035 w 8246458"/>
              <a:gd name="connsiteY195" fmla="*/ 6897 h 6045924"/>
              <a:gd name="connsiteX196" fmla="*/ 5431541 w 8246458"/>
              <a:gd name="connsiteY196" fmla="*/ 6897 h 6045924"/>
              <a:gd name="connsiteX197" fmla="*/ 5286620 w 8246458"/>
              <a:gd name="connsiteY197" fmla="*/ 183318 h 6045924"/>
              <a:gd name="connsiteX198" fmla="*/ 5090855 w 8246458"/>
              <a:gd name="connsiteY198" fmla="*/ 412157 h 6045924"/>
              <a:gd name="connsiteX199" fmla="*/ 2666606 w 8246458"/>
              <a:gd name="connsiteY199" fmla="*/ 2661979 h 6045924"/>
              <a:gd name="connsiteX200" fmla="*/ 342188 w 8246458"/>
              <a:gd name="connsiteY200" fmla="*/ 4092457 h 6045924"/>
              <a:gd name="connsiteX201" fmla="*/ 0 w 8246458"/>
              <a:gd name="connsiteY201" fmla="*/ 4252536 h 6045924"/>
              <a:gd name="connsiteX202" fmla="*/ 0 w 8246458"/>
              <a:gd name="connsiteY202" fmla="*/ 4208422 h 6045924"/>
              <a:gd name="connsiteX203" fmla="*/ 243163 w 8246458"/>
              <a:gd name="connsiteY203" fmla="*/ 4096376 h 6045924"/>
              <a:gd name="connsiteX204" fmla="*/ 2639977 w 8246458"/>
              <a:gd name="connsiteY204" fmla="*/ 2626473 h 6045924"/>
              <a:gd name="connsiteX205" fmla="*/ 2639977 w 8246458"/>
              <a:gd name="connsiteY205" fmla="*/ 2626557 h 6045924"/>
              <a:gd name="connsiteX206" fmla="*/ 5355933 w 8246458"/>
              <a:gd name="connsiteY206" fmla="*/ 30618 h 6045924"/>
              <a:gd name="connsiteX207" fmla="*/ 5207950 w 8246458"/>
              <a:gd name="connsiteY207" fmla="*/ 6897 h 6045924"/>
              <a:gd name="connsiteX208" fmla="*/ 5266213 w 8246458"/>
              <a:gd name="connsiteY208" fmla="*/ 6897 h 6045924"/>
              <a:gd name="connsiteX209" fmla="*/ 5120420 w 8246458"/>
              <a:gd name="connsiteY209" fmla="*/ 183344 h 6045924"/>
              <a:gd name="connsiteX210" fmla="*/ 4923043 w 8246458"/>
              <a:gd name="connsiteY210" fmla="*/ 412576 h 6045924"/>
              <a:gd name="connsiteX211" fmla="*/ 2519393 w 8246458"/>
              <a:gd name="connsiteY211" fmla="*/ 2629991 h 6045924"/>
              <a:gd name="connsiteX212" fmla="*/ 226883 w 8246458"/>
              <a:gd name="connsiteY212" fmla="*/ 4034508 h 6045924"/>
              <a:gd name="connsiteX213" fmla="*/ 0 w 8246458"/>
              <a:gd name="connsiteY213" fmla="*/ 4140282 h 6045924"/>
              <a:gd name="connsiteX214" fmla="*/ 0 w 8246458"/>
              <a:gd name="connsiteY214" fmla="*/ 4095747 h 6045924"/>
              <a:gd name="connsiteX215" fmla="*/ 454563 w 8246458"/>
              <a:gd name="connsiteY215" fmla="*/ 3872957 h 6045924"/>
              <a:gd name="connsiteX216" fmla="*/ 2491926 w 8246458"/>
              <a:gd name="connsiteY216" fmla="*/ 2593229 h 6045924"/>
              <a:gd name="connsiteX217" fmla="*/ 2491926 w 8246458"/>
              <a:gd name="connsiteY217" fmla="*/ 2593145 h 6045924"/>
              <a:gd name="connsiteX218" fmla="*/ 5198418 w 8246458"/>
              <a:gd name="connsiteY218" fmla="*/ 18697 h 6045924"/>
              <a:gd name="connsiteX219" fmla="*/ 5040896 w 8246458"/>
              <a:gd name="connsiteY219" fmla="*/ 6897 h 6045924"/>
              <a:gd name="connsiteX220" fmla="*/ 5100809 w 8246458"/>
              <a:gd name="connsiteY220" fmla="*/ 6897 h 6045924"/>
              <a:gd name="connsiteX221" fmla="*/ 4954000 w 8246458"/>
              <a:gd name="connsiteY221" fmla="*/ 183533 h 6045924"/>
              <a:gd name="connsiteX222" fmla="*/ 4755061 w 8246458"/>
              <a:gd name="connsiteY222" fmla="*/ 413078 h 6045924"/>
              <a:gd name="connsiteX223" fmla="*/ 2372012 w 8246458"/>
              <a:gd name="connsiteY223" fmla="*/ 2598002 h 6045924"/>
              <a:gd name="connsiteX224" fmla="*/ 111527 w 8246458"/>
              <a:gd name="connsiteY224" fmla="*/ 3976457 h 6045924"/>
              <a:gd name="connsiteX225" fmla="*/ 0 w 8246458"/>
              <a:gd name="connsiteY225" fmla="*/ 4028269 h 6045924"/>
              <a:gd name="connsiteX226" fmla="*/ 0 w 8246458"/>
              <a:gd name="connsiteY226" fmla="*/ 3979465 h 6045924"/>
              <a:gd name="connsiteX227" fmla="*/ 336752 w 8246458"/>
              <a:gd name="connsiteY227" fmla="*/ 3814959 h 6045924"/>
              <a:gd name="connsiteX228" fmla="*/ 2343874 w 8246458"/>
              <a:gd name="connsiteY228" fmla="*/ 2559985 h 6045924"/>
              <a:gd name="connsiteX229" fmla="*/ 2343792 w 8246458"/>
              <a:gd name="connsiteY229" fmla="*/ 2559985 h 6045924"/>
              <a:gd name="connsiteX230" fmla="*/ 5040754 w 8246458"/>
              <a:gd name="connsiteY230" fmla="*/ 7073 h 6045924"/>
              <a:gd name="connsiteX231" fmla="*/ 4873567 w 8246458"/>
              <a:gd name="connsiteY231" fmla="*/ 6897 h 6045924"/>
              <a:gd name="connsiteX232" fmla="*/ 4936706 w 8246458"/>
              <a:gd name="connsiteY232" fmla="*/ 6897 h 6045924"/>
              <a:gd name="connsiteX233" fmla="*/ 4922122 w 8246458"/>
              <a:gd name="connsiteY233" fmla="*/ 24839 h 6045924"/>
              <a:gd name="connsiteX234" fmla="*/ 2224882 w 8246458"/>
              <a:gd name="connsiteY234" fmla="*/ 2566014 h 6045924"/>
              <a:gd name="connsiteX235" fmla="*/ 454782 w 8246458"/>
              <a:gd name="connsiteY235" fmla="*/ 3684821 h 6045924"/>
              <a:gd name="connsiteX236" fmla="*/ 0 w 8246458"/>
              <a:gd name="connsiteY236" fmla="*/ 3916576 h 6045924"/>
              <a:gd name="connsiteX237" fmla="*/ 0 w 8246458"/>
              <a:gd name="connsiteY237" fmla="*/ 3863520 h 6045924"/>
              <a:gd name="connsiteX238" fmla="*/ 218920 w 8246458"/>
              <a:gd name="connsiteY238" fmla="*/ 3756948 h 6045924"/>
              <a:gd name="connsiteX239" fmla="*/ 2195908 w 8246458"/>
              <a:gd name="connsiteY239" fmla="*/ 2526740 h 6045924"/>
              <a:gd name="connsiteX240" fmla="*/ 4697911 w 8246458"/>
              <a:gd name="connsiteY240" fmla="*/ 214046 h 6045924"/>
              <a:gd name="connsiteX241" fmla="*/ 4706136 w 8246458"/>
              <a:gd name="connsiteY241" fmla="*/ 6897 h 6045924"/>
              <a:gd name="connsiteX242" fmla="*/ 4771683 w 8246458"/>
              <a:gd name="connsiteY242" fmla="*/ 6897 h 6045924"/>
              <a:gd name="connsiteX243" fmla="*/ 4765627 w 8246458"/>
              <a:gd name="connsiteY243" fmla="*/ 14324 h 6045924"/>
              <a:gd name="connsiteX244" fmla="*/ 2077668 w 8246458"/>
              <a:gd name="connsiteY244" fmla="*/ 2534025 h 6045924"/>
              <a:gd name="connsiteX245" fmla="*/ 332710 w 8246458"/>
              <a:gd name="connsiteY245" fmla="*/ 3631323 h 6045924"/>
              <a:gd name="connsiteX246" fmla="*/ 0 w 8246458"/>
              <a:gd name="connsiteY246" fmla="*/ 3800167 h 6045924"/>
              <a:gd name="connsiteX247" fmla="*/ 0 w 8246458"/>
              <a:gd name="connsiteY247" fmla="*/ 3747926 h 6045924"/>
              <a:gd name="connsiteX248" fmla="*/ 101134 w 8246458"/>
              <a:gd name="connsiteY248" fmla="*/ 3698868 h 6045924"/>
              <a:gd name="connsiteX249" fmla="*/ 2047857 w 8246458"/>
              <a:gd name="connsiteY249" fmla="*/ 2493412 h 6045924"/>
              <a:gd name="connsiteX250" fmla="*/ 2047941 w 8246458"/>
              <a:gd name="connsiteY250" fmla="*/ 2493495 h 6045924"/>
              <a:gd name="connsiteX251" fmla="*/ 4541309 w 8246458"/>
              <a:gd name="connsiteY251" fmla="*/ 200583 h 6045924"/>
              <a:gd name="connsiteX252" fmla="*/ 4538465 w 8246458"/>
              <a:gd name="connsiteY252" fmla="*/ 6897 h 6045924"/>
              <a:gd name="connsiteX253" fmla="*/ 4606368 w 8246458"/>
              <a:gd name="connsiteY253" fmla="*/ 6897 h 6045924"/>
              <a:gd name="connsiteX254" fmla="*/ 4424797 w 8246458"/>
              <a:gd name="connsiteY254" fmla="*/ 219560 h 6045924"/>
              <a:gd name="connsiteX255" fmla="*/ 1930287 w 8246458"/>
              <a:gd name="connsiteY255" fmla="*/ 2502121 h 6045924"/>
              <a:gd name="connsiteX256" fmla="*/ 210431 w 8246458"/>
              <a:gd name="connsiteY256" fmla="*/ 3577834 h 6045924"/>
              <a:gd name="connsiteX257" fmla="*/ 0 w 8246458"/>
              <a:gd name="connsiteY257" fmla="*/ 3684162 h 6045924"/>
              <a:gd name="connsiteX258" fmla="*/ 0 w 8246458"/>
              <a:gd name="connsiteY258" fmla="*/ 3631977 h 6045924"/>
              <a:gd name="connsiteX259" fmla="*/ 470913 w 8246458"/>
              <a:gd name="connsiteY259" fmla="*/ 3379817 h 6045924"/>
              <a:gd name="connsiteX260" fmla="*/ 1899806 w 8246458"/>
              <a:gd name="connsiteY260" fmla="*/ 2460167 h 6045924"/>
              <a:gd name="connsiteX261" fmla="*/ 4384423 w 8246458"/>
              <a:gd name="connsiteY261" fmla="*/ 187255 h 6045924"/>
              <a:gd name="connsiteX262" fmla="*/ 4370936 w 8246458"/>
              <a:gd name="connsiteY262" fmla="*/ 6897 h 6045924"/>
              <a:gd name="connsiteX263" fmla="*/ 4440846 w 8246458"/>
              <a:gd name="connsiteY263" fmla="*/ 6897 h 6045924"/>
              <a:gd name="connsiteX264" fmla="*/ 4269164 w 8246458"/>
              <a:gd name="connsiteY264" fmla="*/ 207245 h 6045924"/>
              <a:gd name="connsiteX265" fmla="*/ 1783073 w 8246458"/>
              <a:gd name="connsiteY265" fmla="*/ 2470048 h 6045924"/>
              <a:gd name="connsiteX266" fmla="*/ 88391 w 8246458"/>
              <a:gd name="connsiteY266" fmla="*/ 3524179 h 6045924"/>
              <a:gd name="connsiteX267" fmla="*/ 0 w 8246458"/>
              <a:gd name="connsiteY267" fmla="*/ 3568639 h 6045924"/>
              <a:gd name="connsiteX268" fmla="*/ 0 w 8246458"/>
              <a:gd name="connsiteY268" fmla="*/ 3511246 h 6045924"/>
              <a:gd name="connsiteX269" fmla="*/ 345227 w 8246458"/>
              <a:gd name="connsiteY269" fmla="*/ 3327203 h 6045924"/>
              <a:gd name="connsiteX270" fmla="*/ 1751838 w 8246458"/>
              <a:gd name="connsiteY270" fmla="*/ 2426922 h 6045924"/>
              <a:gd name="connsiteX271" fmla="*/ 1751922 w 8246458"/>
              <a:gd name="connsiteY271" fmla="*/ 2426839 h 6045924"/>
              <a:gd name="connsiteX272" fmla="*/ 4227726 w 8246458"/>
              <a:gd name="connsiteY272" fmla="*/ 173967 h 6045924"/>
              <a:gd name="connsiteX273" fmla="*/ 4203157 w 8246458"/>
              <a:gd name="connsiteY273" fmla="*/ 6897 h 6045924"/>
              <a:gd name="connsiteX274" fmla="*/ 4275185 w 8246458"/>
              <a:gd name="connsiteY274" fmla="*/ 6897 h 6045924"/>
              <a:gd name="connsiteX275" fmla="*/ 4113352 w 8246458"/>
              <a:gd name="connsiteY275" fmla="*/ 195066 h 6045924"/>
              <a:gd name="connsiteX276" fmla="*/ 1635776 w 8246458"/>
              <a:gd name="connsiteY276" fmla="*/ 2437976 h 6045924"/>
              <a:gd name="connsiteX277" fmla="*/ 392040 w 8246458"/>
              <a:gd name="connsiteY277" fmla="*/ 3237724 h 6045924"/>
              <a:gd name="connsiteX278" fmla="*/ 0 w 8246458"/>
              <a:gd name="connsiteY278" fmla="*/ 3452125 h 6045924"/>
              <a:gd name="connsiteX279" fmla="*/ 0 w 8246458"/>
              <a:gd name="connsiteY279" fmla="*/ 3391100 h 6045924"/>
              <a:gd name="connsiteX280" fmla="*/ 219528 w 8246458"/>
              <a:gd name="connsiteY280" fmla="*/ 3274591 h 6045924"/>
              <a:gd name="connsiteX281" fmla="*/ 1603787 w 8246458"/>
              <a:gd name="connsiteY281" fmla="*/ 2393595 h 6045924"/>
              <a:gd name="connsiteX282" fmla="*/ 1603787 w 8246458"/>
              <a:gd name="connsiteY282" fmla="*/ 2393511 h 6045924"/>
              <a:gd name="connsiteX283" fmla="*/ 4070697 w 8246458"/>
              <a:gd name="connsiteY283" fmla="*/ 160857 h 6045924"/>
              <a:gd name="connsiteX284" fmla="*/ 4035576 w 8246458"/>
              <a:gd name="connsiteY284" fmla="*/ 6897 h 6045924"/>
              <a:gd name="connsiteX285" fmla="*/ 4109663 w 8246458"/>
              <a:gd name="connsiteY285" fmla="*/ 6897 h 6045924"/>
              <a:gd name="connsiteX286" fmla="*/ 3957451 w 8246458"/>
              <a:gd name="connsiteY286" fmla="*/ 183232 h 6045924"/>
              <a:gd name="connsiteX287" fmla="*/ 1488479 w 8246458"/>
              <a:gd name="connsiteY287" fmla="*/ 2406071 h 6045924"/>
              <a:gd name="connsiteX288" fmla="*/ 263306 w 8246458"/>
              <a:gd name="connsiteY288" fmla="*/ 3189061 h 6045924"/>
              <a:gd name="connsiteX289" fmla="*/ 0 w 8246458"/>
              <a:gd name="connsiteY289" fmla="*/ 3332301 h 6045924"/>
              <a:gd name="connsiteX290" fmla="*/ 0 w 8246458"/>
              <a:gd name="connsiteY290" fmla="*/ 3271587 h 6045924"/>
              <a:gd name="connsiteX291" fmla="*/ 93933 w 8246458"/>
              <a:gd name="connsiteY291" fmla="*/ 3221970 h 6045924"/>
              <a:gd name="connsiteX292" fmla="*/ 1455820 w 8246458"/>
              <a:gd name="connsiteY292" fmla="*/ 2360349 h 6045924"/>
              <a:gd name="connsiteX293" fmla="*/ 1455736 w 8246458"/>
              <a:gd name="connsiteY293" fmla="*/ 2360266 h 6045924"/>
              <a:gd name="connsiteX294" fmla="*/ 3913663 w 8246458"/>
              <a:gd name="connsiteY294" fmla="*/ 148077 h 6045924"/>
              <a:gd name="connsiteX295" fmla="*/ 3868100 w 8246458"/>
              <a:gd name="connsiteY295" fmla="*/ 6897 h 6045924"/>
              <a:gd name="connsiteX296" fmla="*/ 3944179 w 8246458"/>
              <a:gd name="connsiteY296" fmla="*/ 6897 h 6045924"/>
              <a:gd name="connsiteX297" fmla="*/ 3801498 w 8246458"/>
              <a:gd name="connsiteY297" fmla="*/ 171576 h 6045924"/>
              <a:gd name="connsiteX298" fmla="*/ 1341265 w 8246458"/>
              <a:gd name="connsiteY298" fmla="*/ 2374167 h 6045924"/>
              <a:gd name="connsiteX299" fmla="*/ 134651 w 8246458"/>
              <a:gd name="connsiteY299" fmla="*/ 3140420 h 6045924"/>
              <a:gd name="connsiteX300" fmla="*/ 0 w 8246458"/>
              <a:gd name="connsiteY300" fmla="*/ 3213273 h 6045924"/>
              <a:gd name="connsiteX301" fmla="*/ 0 w 8246458"/>
              <a:gd name="connsiteY301" fmla="*/ 3147532 h 6045924"/>
              <a:gd name="connsiteX302" fmla="*/ 427291 w 8246458"/>
              <a:gd name="connsiteY302" fmla="*/ 2902459 h 6045924"/>
              <a:gd name="connsiteX303" fmla="*/ 1307853 w 8246458"/>
              <a:gd name="connsiteY303" fmla="*/ 2327022 h 6045924"/>
              <a:gd name="connsiteX304" fmla="*/ 1307853 w 8246458"/>
              <a:gd name="connsiteY304" fmla="*/ 2327105 h 6045924"/>
              <a:gd name="connsiteX305" fmla="*/ 3756681 w 8246458"/>
              <a:gd name="connsiteY305" fmla="*/ 135446 h 6045924"/>
              <a:gd name="connsiteX306" fmla="*/ 3700254 w 8246458"/>
              <a:gd name="connsiteY306" fmla="*/ 6897 h 6045924"/>
              <a:gd name="connsiteX307" fmla="*/ 3780899 w 8246458"/>
              <a:gd name="connsiteY307" fmla="*/ 6897 h 6045924"/>
              <a:gd name="connsiteX308" fmla="*/ 3609272 w 8246458"/>
              <a:gd name="connsiteY308" fmla="*/ 202300 h 6045924"/>
              <a:gd name="connsiteX309" fmla="*/ 3412387 w 8246458"/>
              <a:gd name="connsiteY309" fmla="*/ 416763 h 6045924"/>
              <a:gd name="connsiteX310" fmla="*/ 1193969 w 8246458"/>
              <a:gd name="connsiteY310" fmla="*/ 2342179 h 6045924"/>
              <a:gd name="connsiteX311" fmla="*/ 5991 w 8246458"/>
              <a:gd name="connsiteY311" fmla="*/ 3091674 h 6045924"/>
              <a:gd name="connsiteX312" fmla="*/ 0 w 8246458"/>
              <a:gd name="connsiteY312" fmla="*/ 3094896 h 6045924"/>
              <a:gd name="connsiteX313" fmla="*/ 0 w 8246458"/>
              <a:gd name="connsiteY313" fmla="*/ 3023515 h 6045924"/>
              <a:gd name="connsiteX314" fmla="*/ 293880 w 8246458"/>
              <a:gd name="connsiteY314" fmla="*/ 2855906 h 6045924"/>
              <a:gd name="connsiteX315" fmla="*/ 1159886 w 8246458"/>
              <a:gd name="connsiteY315" fmla="*/ 2293693 h 6045924"/>
              <a:gd name="connsiteX316" fmla="*/ 3599421 w 8246458"/>
              <a:gd name="connsiteY316" fmla="*/ 122793 h 6045924"/>
              <a:gd name="connsiteX317" fmla="*/ 3538797 w 8246458"/>
              <a:gd name="connsiteY317" fmla="*/ 6897 h 6045924"/>
              <a:gd name="connsiteX318" fmla="*/ 3616012 w 8246458"/>
              <a:gd name="connsiteY318" fmla="*/ 6897 h 6045924"/>
              <a:gd name="connsiteX319" fmla="*/ 3442419 w 8246458"/>
              <a:gd name="connsiteY319" fmla="*/ 203308 h 6045924"/>
              <a:gd name="connsiteX320" fmla="*/ 3244491 w 8246458"/>
              <a:gd name="connsiteY320" fmla="*/ 417349 h 6045924"/>
              <a:gd name="connsiteX321" fmla="*/ 1046671 w 8246458"/>
              <a:gd name="connsiteY321" fmla="*/ 2310274 h 6045924"/>
              <a:gd name="connsiteX322" fmla="*/ 272021 w 8246458"/>
              <a:gd name="connsiteY322" fmla="*/ 2814006 h 6045924"/>
              <a:gd name="connsiteX323" fmla="*/ 0 w 8246458"/>
              <a:gd name="connsiteY323" fmla="*/ 2971813 h 6045924"/>
              <a:gd name="connsiteX324" fmla="*/ 0 w 8246458"/>
              <a:gd name="connsiteY324" fmla="*/ 2901052 h 6045924"/>
              <a:gd name="connsiteX325" fmla="*/ 52754 w 8246458"/>
              <a:gd name="connsiteY325" fmla="*/ 2871580 h 6045924"/>
              <a:gd name="connsiteX326" fmla="*/ 3365717 w 8246458"/>
              <a:gd name="connsiteY326" fmla="*/ 201979 h 6045924"/>
              <a:gd name="connsiteX327" fmla="*/ 3368427 w 8246458"/>
              <a:gd name="connsiteY327" fmla="*/ 6897 h 6045924"/>
              <a:gd name="connsiteX328" fmla="*/ 3451505 w 8246458"/>
              <a:gd name="connsiteY328" fmla="*/ 6897 h 6045924"/>
              <a:gd name="connsiteX329" fmla="*/ 3428873 w 8246458"/>
              <a:gd name="connsiteY329" fmla="*/ 33054 h 6045924"/>
              <a:gd name="connsiteX330" fmla="*/ 3076509 w 8246458"/>
              <a:gd name="connsiteY330" fmla="*/ 417851 h 6045924"/>
              <a:gd name="connsiteX331" fmla="*/ 899290 w 8246458"/>
              <a:gd name="connsiteY331" fmla="*/ 2278370 h 6045924"/>
              <a:gd name="connsiteX332" fmla="*/ 136861 w 8246458"/>
              <a:gd name="connsiteY332" fmla="*/ 2770568 h 6045924"/>
              <a:gd name="connsiteX333" fmla="*/ 0 w 8246458"/>
              <a:gd name="connsiteY333" fmla="*/ 2849444 h 6045924"/>
              <a:gd name="connsiteX334" fmla="*/ 0 w 8246458"/>
              <a:gd name="connsiteY334" fmla="*/ 2776684 h 6045924"/>
              <a:gd name="connsiteX335" fmla="*/ 244893 w 8246458"/>
              <a:gd name="connsiteY335" fmla="*/ 2631367 h 6045924"/>
              <a:gd name="connsiteX336" fmla="*/ 863953 w 8246458"/>
              <a:gd name="connsiteY336" fmla="*/ 2227121 h 6045924"/>
              <a:gd name="connsiteX337" fmla="*/ 863868 w 8246458"/>
              <a:gd name="connsiteY337" fmla="*/ 2227205 h 6045924"/>
              <a:gd name="connsiteX338" fmla="*/ 3355913 w 8246458"/>
              <a:gd name="connsiteY338" fmla="*/ 21366 h 6045924"/>
              <a:gd name="connsiteX339" fmla="*/ 3200832 w 8246458"/>
              <a:gd name="connsiteY339" fmla="*/ 6897 h 6045924"/>
              <a:gd name="connsiteX340" fmla="*/ 3286035 w 8246458"/>
              <a:gd name="connsiteY340" fmla="*/ 6897 h 6045924"/>
              <a:gd name="connsiteX341" fmla="*/ 3249152 w 8246458"/>
              <a:gd name="connsiteY341" fmla="*/ 49455 h 6045924"/>
              <a:gd name="connsiteX342" fmla="*/ 2908779 w 8246458"/>
              <a:gd name="connsiteY342" fmla="*/ 418270 h 6045924"/>
              <a:gd name="connsiteX343" fmla="*/ 752077 w 8246458"/>
              <a:gd name="connsiteY343" fmla="*/ 2246297 h 6045924"/>
              <a:gd name="connsiteX344" fmla="*/ 1906 w 8246458"/>
              <a:gd name="connsiteY344" fmla="*/ 2726926 h 6045924"/>
              <a:gd name="connsiteX345" fmla="*/ 0 w 8246458"/>
              <a:gd name="connsiteY345" fmla="*/ 2728017 h 6045924"/>
              <a:gd name="connsiteX346" fmla="*/ 0 w 8246458"/>
              <a:gd name="connsiteY346" fmla="*/ 2651524 h 6045924"/>
              <a:gd name="connsiteX347" fmla="*/ 107727 w 8246458"/>
              <a:gd name="connsiteY347" fmla="*/ 2588025 h 6045924"/>
              <a:gd name="connsiteX348" fmla="*/ 715985 w 8246458"/>
              <a:gd name="connsiteY348" fmla="*/ 2193793 h 6045924"/>
              <a:gd name="connsiteX349" fmla="*/ 3198154 w 8246458"/>
              <a:gd name="connsiteY349" fmla="*/ 9983 h 6045924"/>
              <a:gd name="connsiteX350" fmla="*/ 3034830 w 8246458"/>
              <a:gd name="connsiteY350" fmla="*/ 6897 h 6045924"/>
              <a:gd name="connsiteX351" fmla="*/ 3121146 w 8246458"/>
              <a:gd name="connsiteY351" fmla="*/ 6897 h 6045924"/>
              <a:gd name="connsiteX352" fmla="*/ 3082875 w 8246458"/>
              <a:gd name="connsiteY352" fmla="*/ 50807 h 6045924"/>
              <a:gd name="connsiteX353" fmla="*/ 2740883 w 8246458"/>
              <a:gd name="connsiteY353" fmla="*/ 418773 h 6045924"/>
              <a:gd name="connsiteX354" fmla="*/ 604780 w 8246458"/>
              <a:gd name="connsiteY354" fmla="*/ 2214393 h 6045924"/>
              <a:gd name="connsiteX355" fmla="*/ 238077 w 8246458"/>
              <a:gd name="connsiteY355" fmla="*/ 2455966 h 6045924"/>
              <a:gd name="connsiteX356" fmla="*/ 0 w 8246458"/>
              <a:gd name="connsiteY356" fmla="*/ 2601898 h 6045924"/>
              <a:gd name="connsiteX357" fmla="*/ 0 w 8246458"/>
              <a:gd name="connsiteY357" fmla="*/ 2526880 h 6045924"/>
              <a:gd name="connsiteX358" fmla="*/ 293230 w 8246458"/>
              <a:gd name="connsiteY358" fmla="*/ 2342959 h 6045924"/>
              <a:gd name="connsiteX359" fmla="*/ 568017 w 8246458"/>
              <a:gd name="connsiteY359" fmla="*/ 2160548 h 6045924"/>
              <a:gd name="connsiteX360" fmla="*/ 568101 w 8246458"/>
              <a:gd name="connsiteY360" fmla="*/ 2160548 h 6045924"/>
              <a:gd name="connsiteX361" fmla="*/ 2921338 w 8246458"/>
              <a:gd name="connsiteY361" fmla="*/ 133693 h 6045924"/>
              <a:gd name="connsiteX362" fmla="*/ 2866816 w 8246458"/>
              <a:gd name="connsiteY362" fmla="*/ 6897 h 6045924"/>
              <a:gd name="connsiteX363" fmla="*/ 2956125 w 8246458"/>
              <a:gd name="connsiteY363" fmla="*/ 6897 h 6045924"/>
              <a:gd name="connsiteX364" fmla="*/ 2814950 w 8246458"/>
              <a:gd name="connsiteY364" fmla="*/ 164075 h 6045924"/>
              <a:gd name="connsiteX365" fmla="*/ 457399 w 8246458"/>
              <a:gd name="connsiteY365" fmla="*/ 2182489 h 6045924"/>
              <a:gd name="connsiteX366" fmla="*/ 96744 w 8246458"/>
              <a:gd name="connsiteY366" fmla="*/ 2418091 h 6045924"/>
              <a:gd name="connsiteX367" fmla="*/ 0 w 8246458"/>
              <a:gd name="connsiteY367" fmla="*/ 2476926 h 6045924"/>
              <a:gd name="connsiteX368" fmla="*/ 0 w 8246458"/>
              <a:gd name="connsiteY368" fmla="*/ 2398332 h 6045924"/>
              <a:gd name="connsiteX369" fmla="*/ 149761 w 8246458"/>
              <a:gd name="connsiteY369" fmla="*/ 2305145 h 6045924"/>
              <a:gd name="connsiteX370" fmla="*/ 420050 w 8246458"/>
              <a:gd name="connsiteY370" fmla="*/ 2127220 h 6045924"/>
              <a:gd name="connsiteX371" fmla="*/ 420050 w 8246458"/>
              <a:gd name="connsiteY371" fmla="*/ 2127304 h 6045924"/>
              <a:gd name="connsiteX372" fmla="*/ 2763768 w 8246458"/>
              <a:gd name="connsiteY372" fmla="*/ 121563 h 6045924"/>
              <a:gd name="connsiteX373" fmla="*/ 2698821 w 8246458"/>
              <a:gd name="connsiteY373" fmla="*/ 6897 h 6045924"/>
              <a:gd name="connsiteX374" fmla="*/ 2792119 w 8246458"/>
              <a:gd name="connsiteY374" fmla="*/ 6897 h 6045924"/>
              <a:gd name="connsiteX375" fmla="*/ 2752627 w 8246458"/>
              <a:gd name="connsiteY375" fmla="*/ 51639 h 6045924"/>
              <a:gd name="connsiteX376" fmla="*/ 2405004 w 8246458"/>
              <a:gd name="connsiteY376" fmla="*/ 419861 h 6045924"/>
              <a:gd name="connsiteX377" fmla="*/ 310017 w 8246458"/>
              <a:gd name="connsiteY377" fmla="*/ 2150583 h 6045924"/>
              <a:gd name="connsiteX378" fmla="*/ 0 w 8246458"/>
              <a:gd name="connsiteY378" fmla="*/ 2351352 h 6045924"/>
              <a:gd name="connsiteX379" fmla="*/ 0 w 8246458"/>
              <a:gd name="connsiteY379" fmla="*/ 2271222 h 6045924"/>
              <a:gd name="connsiteX380" fmla="*/ 272083 w 8246458"/>
              <a:gd name="connsiteY380" fmla="*/ 2093892 h 6045924"/>
              <a:gd name="connsiteX381" fmla="*/ 2606269 w 8246458"/>
              <a:gd name="connsiteY381" fmla="*/ 109469 h 6045924"/>
              <a:gd name="connsiteX382" fmla="*/ 2534202 w 8246458"/>
              <a:gd name="connsiteY382" fmla="*/ 6897 h 6045924"/>
              <a:gd name="connsiteX383" fmla="*/ 2627408 w 8246458"/>
              <a:gd name="connsiteY383" fmla="*/ 6897 h 6045924"/>
              <a:gd name="connsiteX384" fmla="*/ 2586195 w 8246458"/>
              <a:gd name="connsiteY384" fmla="*/ 53320 h 6045924"/>
              <a:gd name="connsiteX385" fmla="*/ 2237107 w 8246458"/>
              <a:gd name="connsiteY385" fmla="*/ 420364 h 6045924"/>
              <a:gd name="connsiteX386" fmla="*/ 162720 w 8246458"/>
              <a:gd name="connsiteY386" fmla="*/ 2118679 h 6045924"/>
              <a:gd name="connsiteX387" fmla="*/ 0 w 8246458"/>
              <a:gd name="connsiteY387" fmla="*/ 2223106 h 6045924"/>
              <a:gd name="connsiteX388" fmla="*/ 0 w 8246458"/>
              <a:gd name="connsiteY388" fmla="*/ 2140784 h 6045924"/>
              <a:gd name="connsiteX389" fmla="*/ 124200 w 8246458"/>
              <a:gd name="connsiteY389" fmla="*/ 2060564 h 6045924"/>
              <a:gd name="connsiteX390" fmla="*/ 124116 w 8246458"/>
              <a:gd name="connsiteY390" fmla="*/ 2060564 h 6045924"/>
              <a:gd name="connsiteX391" fmla="*/ 2505278 w 8246458"/>
              <a:gd name="connsiteY391" fmla="*/ 39173 h 6045924"/>
              <a:gd name="connsiteX392" fmla="*/ 2366080 w 8246458"/>
              <a:gd name="connsiteY392" fmla="*/ 6897 h 6045924"/>
              <a:gd name="connsiteX393" fmla="*/ 2462827 w 8246458"/>
              <a:gd name="connsiteY393" fmla="*/ 6897 h 6045924"/>
              <a:gd name="connsiteX394" fmla="*/ 2419802 w 8246458"/>
              <a:gd name="connsiteY394" fmla="*/ 55084 h 6045924"/>
              <a:gd name="connsiteX395" fmla="*/ 2069294 w 8246458"/>
              <a:gd name="connsiteY395" fmla="*/ 420866 h 6045924"/>
              <a:gd name="connsiteX396" fmla="*/ 15423 w 8246458"/>
              <a:gd name="connsiteY396" fmla="*/ 2086691 h 6045924"/>
              <a:gd name="connsiteX397" fmla="*/ 0 w 8246458"/>
              <a:gd name="connsiteY397" fmla="*/ 2096496 h 6045924"/>
              <a:gd name="connsiteX398" fmla="*/ 0 w 8246458"/>
              <a:gd name="connsiteY398" fmla="*/ 2010743 h 6045924"/>
              <a:gd name="connsiteX399" fmla="*/ 535034 w 8246458"/>
              <a:gd name="connsiteY399" fmla="*/ 1638146 h 6045924"/>
              <a:gd name="connsiteX400" fmla="*/ 2324990 w 8246458"/>
              <a:gd name="connsiteY400" fmla="*/ 52130 h 6045924"/>
              <a:gd name="connsiteX401" fmla="*/ 2202372 w 8246458"/>
              <a:gd name="connsiteY401" fmla="*/ 6897 h 6045924"/>
              <a:gd name="connsiteX402" fmla="*/ 2298107 w 8246458"/>
              <a:gd name="connsiteY402" fmla="*/ 6897 h 6045924"/>
              <a:gd name="connsiteX403" fmla="*/ 2253195 w 8246458"/>
              <a:gd name="connsiteY403" fmla="*/ 56907 h 6045924"/>
              <a:gd name="connsiteX404" fmla="*/ 1901313 w 8246458"/>
              <a:gd name="connsiteY404" fmla="*/ 421369 h 6045924"/>
              <a:gd name="connsiteX405" fmla="*/ 140558 w 8246458"/>
              <a:gd name="connsiteY405" fmla="*/ 1872276 h 6045924"/>
              <a:gd name="connsiteX406" fmla="*/ 0 w 8246458"/>
              <a:gd name="connsiteY406" fmla="*/ 1966368 h 6045924"/>
              <a:gd name="connsiteX407" fmla="*/ 0 w 8246458"/>
              <a:gd name="connsiteY407" fmla="*/ 1875749 h 6045924"/>
              <a:gd name="connsiteX408" fmla="*/ 386778 w 8246458"/>
              <a:gd name="connsiteY408" fmla="*/ 1609375 h 6045924"/>
              <a:gd name="connsiteX409" fmla="*/ 2162713 w 8246458"/>
              <a:gd name="connsiteY409" fmla="*/ 50415 h 6045924"/>
              <a:gd name="connsiteX410" fmla="*/ 2034390 w 8246458"/>
              <a:gd name="connsiteY410" fmla="*/ 6897 h 6045924"/>
              <a:gd name="connsiteX411" fmla="*/ 2134546 w 8246458"/>
              <a:gd name="connsiteY411" fmla="*/ 6897 h 6045924"/>
              <a:gd name="connsiteX412" fmla="*/ 2061274 w 8246458"/>
              <a:gd name="connsiteY412" fmla="*/ 87029 h 6045924"/>
              <a:gd name="connsiteX413" fmla="*/ 280555 w 8246458"/>
              <a:gd name="connsiteY413" fmla="*/ 1640912 h 6045924"/>
              <a:gd name="connsiteX414" fmla="*/ 0 w 8246458"/>
              <a:gd name="connsiteY414" fmla="*/ 1832298 h 6045924"/>
              <a:gd name="connsiteX415" fmla="*/ 0 w 8246458"/>
              <a:gd name="connsiteY415" fmla="*/ 1742609 h 6045924"/>
              <a:gd name="connsiteX416" fmla="*/ 236654 w 8246458"/>
              <a:gd name="connsiteY416" fmla="*/ 1581195 h 6045924"/>
              <a:gd name="connsiteX417" fmla="*/ 2004581 w 8246458"/>
              <a:gd name="connsiteY417" fmla="*/ 39472 h 6045924"/>
              <a:gd name="connsiteX418" fmla="*/ 1866425 w 8246458"/>
              <a:gd name="connsiteY418" fmla="*/ 6897 h 6045924"/>
              <a:gd name="connsiteX419" fmla="*/ 1969691 w 8246458"/>
              <a:gd name="connsiteY419" fmla="*/ 6897 h 6045924"/>
              <a:gd name="connsiteX420" fmla="*/ 1922511 w 8246458"/>
              <a:gd name="connsiteY420" fmla="*/ 58750 h 6045924"/>
              <a:gd name="connsiteX421" fmla="*/ 1565435 w 8246458"/>
              <a:gd name="connsiteY421" fmla="*/ 422457 h 6045924"/>
              <a:gd name="connsiteX422" fmla="*/ 104821 w 8246458"/>
              <a:gd name="connsiteY422" fmla="*/ 1633012 h 6045924"/>
              <a:gd name="connsiteX423" fmla="*/ 0 w 8246458"/>
              <a:gd name="connsiteY423" fmla="*/ 1705526 h 6045924"/>
              <a:gd name="connsiteX424" fmla="*/ 0 w 8246458"/>
              <a:gd name="connsiteY424" fmla="*/ 1611604 h 6045924"/>
              <a:gd name="connsiteX425" fmla="*/ 86443 w 8246458"/>
              <a:gd name="connsiteY425" fmla="*/ 1553234 h 6045924"/>
              <a:gd name="connsiteX426" fmla="*/ 1846213 w 8246458"/>
              <a:gd name="connsiteY426" fmla="*/ 28893 h 6045924"/>
              <a:gd name="connsiteX427" fmla="*/ 1701485 w 8246458"/>
              <a:gd name="connsiteY427" fmla="*/ 6897 h 6045924"/>
              <a:gd name="connsiteX428" fmla="*/ 1805325 w 8246458"/>
              <a:gd name="connsiteY428" fmla="*/ 6897 h 6045924"/>
              <a:gd name="connsiteX429" fmla="*/ 1755834 w 8246458"/>
              <a:gd name="connsiteY429" fmla="*/ 60973 h 6045924"/>
              <a:gd name="connsiteX430" fmla="*/ 1397539 w 8246458"/>
              <a:gd name="connsiteY430" fmla="*/ 423044 h 6045924"/>
              <a:gd name="connsiteX431" fmla="*/ 461240 w 8246458"/>
              <a:gd name="connsiteY431" fmla="*/ 1231943 h 6045924"/>
              <a:gd name="connsiteX432" fmla="*/ 0 w 8246458"/>
              <a:gd name="connsiteY432" fmla="*/ 1573265 h 6045924"/>
              <a:gd name="connsiteX433" fmla="*/ 0 w 8246458"/>
              <a:gd name="connsiteY433" fmla="*/ 1479799 h 6045924"/>
              <a:gd name="connsiteX434" fmla="*/ 496329 w 8246458"/>
              <a:gd name="connsiteY434" fmla="*/ 1108118 h 6045924"/>
              <a:gd name="connsiteX435" fmla="*/ 1622233 w 8246458"/>
              <a:gd name="connsiteY435" fmla="*/ 91076 h 6045924"/>
              <a:gd name="connsiteX436" fmla="*/ 1533290 w 8246458"/>
              <a:gd name="connsiteY436" fmla="*/ 6897 h 6045924"/>
              <a:gd name="connsiteX437" fmla="*/ 1641160 w 8246458"/>
              <a:gd name="connsiteY437" fmla="*/ 6897 h 6045924"/>
              <a:gd name="connsiteX438" fmla="*/ 1523206 w 8246458"/>
              <a:gd name="connsiteY438" fmla="*/ 131744 h 6045924"/>
              <a:gd name="connsiteX439" fmla="*/ 393378 w 8246458"/>
              <a:gd name="connsiteY439" fmla="*/ 1146655 h 6045924"/>
              <a:gd name="connsiteX440" fmla="*/ 0 w 8246458"/>
              <a:gd name="connsiteY440" fmla="*/ 1438735 h 6045924"/>
              <a:gd name="connsiteX441" fmla="*/ 0 w 8246458"/>
              <a:gd name="connsiteY441" fmla="*/ 1340873 h 6045924"/>
              <a:gd name="connsiteX442" fmla="*/ 343337 w 8246458"/>
              <a:gd name="connsiteY442" fmla="*/ 1086071 h 6045924"/>
              <a:gd name="connsiteX443" fmla="*/ 1463901 w 8246458"/>
              <a:gd name="connsiteY443" fmla="*/ 80278 h 6045924"/>
              <a:gd name="connsiteX444" fmla="*/ 1365164 w 8246458"/>
              <a:gd name="connsiteY444" fmla="*/ 6897 h 6045924"/>
              <a:gd name="connsiteX445" fmla="*/ 1476501 w 8246458"/>
              <a:gd name="connsiteY445" fmla="*/ 6897 h 6045924"/>
              <a:gd name="connsiteX446" fmla="*/ 1422146 w 8246458"/>
              <a:gd name="connsiteY446" fmla="*/ 65585 h 6045924"/>
              <a:gd name="connsiteX447" fmla="*/ 1061494 w 8246458"/>
              <a:gd name="connsiteY447" fmla="*/ 424215 h 6045924"/>
              <a:gd name="connsiteX448" fmla="*/ 146286 w 8246458"/>
              <a:gd name="connsiteY448" fmla="*/ 1198689 h 6045924"/>
              <a:gd name="connsiteX449" fmla="*/ 0 w 8246458"/>
              <a:gd name="connsiteY449" fmla="*/ 1304512 h 6045924"/>
              <a:gd name="connsiteX450" fmla="*/ 0 w 8246458"/>
              <a:gd name="connsiteY450" fmla="*/ 1204167 h 6045924"/>
              <a:gd name="connsiteX451" fmla="*/ 190251 w 8246458"/>
              <a:gd name="connsiteY451" fmla="*/ 1064285 h 6045924"/>
              <a:gd name="connsiteX452" fmla="*/ 1305427 w 8246458"/>
              <a:gd name="connsiteY452" fmla="*/ 69793 h 6045924"/>
              <a:gd name="connsiteX453" fmla="*/ 1198143 w 8246458"/>
              <a:gd name="connsiteY453" fmla="*/ 6897 h 6045924"/>
              <a:gd name="connsiteX454" fmla="*/ 1312966 w 8246458"/>
              <a:gd name="connsiteY454" fmla="*/ 6897 h 6045924"/>
              <a:gd name="connsiteX455" fmla="*/ 1257931 w 8246458"/>
              <a:gd name="connsiteY455" fmla="*/ 65876 h 6045924"/>
              <a:gd name="connsiteX456" fmla="*/ 893595 w 8246458"/>
              <a:gd name="connsiteY456" fmla="*/ 424718 h 6045924"/>
              <a:gd name="connsiteX457" fmla="*/ 457203 w 8246458"/>
              <a:gd name="connsiteY457" fmla="*/ 810377 h 6045924"/>
              <a:gd name="connsiteX458" fmla="*/ 0 w 8246458"/>
              <a:gd name="connsiteY458" fmla="*/ 1173289 h 6045924"/>
              <a:gd name="connsiteX459" fmla="*/ 0 w 8246458"/>
              <a:gd name="connsiteY459" fmla="*/ 1066397 h 6045924"/>
              <a:gd name="connsiteX460" fmla="*/ 345984 w 8246458"/>
              <a:gd name="connsiteY460" fmla="*/ 794262 h 6045924"/>
              <a:gd name="connsiteX461" fmla="*/ 1097094 w 8246458"/>
              <a:gd name="connsiteY461" fmla="*/ 112212 h 6045924"/>
              <a:gd name="connsiteX462" fmla="*/ 1038128 w 8246458"/>
              <a:gd name="connsiteY462" fmla="*/ 6897 h 6045924"/>
              <a:gd name="connsiteX463" fmla="*/ 1148930 w 8246458"/>
              <a:gd name="connsiteY463" fmla="*/ 6897 h 6045924"/>
              <a:gd name="connsiteX464" fmla="*/ 1002240 w 8246458"/>
              <a:gd name="connsiteY464" fmla="*/ 159678 h 6045924"/>
              <a:gd name="connsiteX465" fmla="*/ 252513 w 8246458"/>
              <a:gd name="connsiteY465" fmla="*/ 836725 h 6045924"/>
              <a:gd name="connsiteX466" fmla="*/ 0 w 8246458"/>
              <a:gd name="connsiteY466" fmla="*/ 1033248 h 6045924"/>
              <a:gd name="connsiteX467" fmla="*/ 0 w 8246458"/>
              <a:gd name="connsiteY467" fmla="*/ 932913 h 6045924"/>
              <a:gd name="connsiteX468" fmla="*/ 226442 w 8246458"/>
              <a:gd name="connsiteY468" fmla="*/ 756276 h 6045924"/>
              <a:gd name="connsiteX469" fmla="*/ 966187 w 8246458"/>
              <a:gd name="connsiteY469" fmla="*/ 82724 h 6045924"/>
              <a:gd name="connsiteX470" fmla="*/ 866029 w 8246458"/>
              <a:gd name="connsiteY470" fmla="*/ 6897 h 6045924"/>
              <a:gd name="connsiteX471" fmla="*/ 984535 w 8246458"/>
              <a:gd name="connsiteY471" fmla="*/ 6897 h 6045924"/>
              <a:gd name="connsiteX472" fmla="*/ 923996 w 8246458"/>
              <a:gd name="connsiteY472" fmla="*/ 70994 h 6045924"/>
              <a:gd name="connsiteX473" fmla="*/ 557550 w 8246458"/>
              <a:gd name="connsiteY473" fmla="*/ 425890 h 6045924"/>
              <a:gd name="connsiteX474" fmla="*/ 131856 w 8246458"/>
              <a:gd name="connsiteY474" fmla="*/ 794108 h 6045924"/>
              <a:gd name="connsiteX475" fmla="*/ 0 w 8246458"/>
              <a:gd name="connsiteY475" fmla="*/ 896344 h 6045924"/>
              <a:gd name="connsiteX476" fmla="*/ 0 w 8246458"/>
              <a:gd name="connsiteY476" fmla="*/ 789643 h 6045924"/>
              <a:gd name="connsiteX477" fmla="*/ 42657 w 8246458"/>
              <a:gd name="connsiteY477" fmla="*/ 756762 h 6045924"/>
              <a:gd name="connsiteX478" fmla="*/ 781772 w 8246458"/>
              <a:gd name="connsiteY478" fmla="*/ 94181 h 6045924"/>
              <a:gd name="connsiteX479" fmla="*/ 703481 w 8246458"/>
              <a:gd name="connsiteY479" fmla="*/ 6897 h 6045924"/>
              <a:gd name="connsiteX480" fmla="*/ 820523 w 8246458"/>
              <a:gd name="connsiteY480" fmla="*/ 6897 h 6045924"/>
              <a:gd name="connsiteX481" fmla="*/ 757168 w 8246458"/>
              <a:gd name="connsiteY481" fmla="*/ 73570 h 6045924"/>
              <a:gd name="connsiteX482" fmla="*/ 389737 w 8246458"/>
              <a:gd name="connsiteY482" fmla="*/ 426393 h 6045924"/>
              <a:gd name="connsiteX483" fmla="*/ 0 w 8246458"/>
              <a:gd name="connsiteY483" fmla="*/ 759807 h 6045924"/>
              <a:gd name="connsiteX484" fmla="*/ 0 w 8246458"/>
              <a:gd name="connsiteY484" fmla="*/ 647948 h 6045924"/>
              <a:gd name="connsiteX485" fmla="*/ 300126 w 8246458"/>
              <a:gd name="connsiteY485" fmla="*/ 393410 h 6045924"/>
              <a:gd name="connsiteX486" fmla="*/ 669053 w 8246458"/>
              <a:gd name="connsiteY486" fmla="*/ 42796 h 6045924"/>
              <a:gd name="connsiteX487" fmla="*/ 535445 w 8246458"/>
              <a:gd name="connsiteY487" fmla="*/ 6897 h 6045924"/>
              <a:gd name="connsiteX488" fmla="*/ 656730 w 8246458"/>
              <a:gd name="connsiteY488" fmla="*/ 6897 h 6045924"/>
              <a:gd name="connsiteX489" fmla="*/ 574757 w 8246458"/>
              <a:gd name="connsiteY489" fmla="*/ 92093 h 6045924"/>
              <a:gd name="connsiteX490" fmla="*/ 203679 w 8246458"/>
              <a:gd name="connsiteY490" fmla="*/ 443141 h 6045924"/>
              <a:gd name="connsiteX491" fmla="*/ 0 w 8246458"/>
              <a:gd name="connsiteY491" fmla="*/ 614764 h 6045924"/>
              <a:gd name="connsiteX492" fmla="*/ 0 w 8246458"/>
              <a:gd name="connsiteY492" fmla="*/ 500575 h 6045924"/>
              <a:gd name="connsiteX493" fmla="*/ 142518 w 8246458"/>
              <a:gd name="connsiteY493" fmla="*/ 380609 h 6045924"/>
              <a:gd name="connsiteX494" fmla="*/ 509663 w 8246458"/>
              <a:gd name="connsiteY494" fmla="*/ 33663 h 6045924"/>
              <a:gd name="connsiteX495" fmla="*/ 367382 w 8246458"/>
              <a:gd name="connsiteY495" fmla="*/ 6897 h 6045924"/>
              <a:gd name="connsiteX496" fmla="*/ 492458 w 8246458"/>
              <a:gd name="connsiteY496" fmla="*/ 6897 h 6045924"/>
              <a:gd name="connsiteX497" fmla="*/ 422879 w 8246458"/>
              <a:gd name="connsiteY497" fmla="*/ 79231 h 6045924"/>
              <a:gd name="connsiteX498" fmla="*/ 53607 w 8246458"/>
              <a:gd name="connsiteY498" fmla="*/ 427733 h 6045924"/>
              <a:gd name="connsiteX499" fmla="*/ 0 w 8246458"/>
              <a:gd name="connsiteY499" fmla="*/ 472554 h 6045924"/>
              <a:gd name="connsiteX500" fmla="*/ 0 w 8246458"/>
              <a:gd name="connsiteY500" fmla="*/ 354009 h 6045924"/>
              <a:gd name="connsiteX501" fmla="*/ 350208 w 8246458"/>
              <a:gd name="connsiteY501" fmla="*/ 24950 h 6045924"/>
              <a:gd name="connsiteX502" fmla="*/ 204189 w 8246458"/>
              <a:gd name="connsiteY502" fmla="*/ 6897 h 6045924"/>
              <a:gd name="connsiteX503" fmla="*/ 327296 w 8246458"/>
              <a:gd name="connsiteY503" fmla="*/ 6897 h 6045924"/>
              <a:gd name="connsiteX504" fmla="*/ 255779 w 8246458"/>
              <a:gd name="connsiteY504" fmla="*/ 82077 h 6045924"/>
              <a:gd name="connsiteX505" fmla="*/ 0 w 8246458"/>
              <a:gd name="connsiteY505" fmla="*/ 321333 h 6045924"/>
              <a:gd name="connsiteX506" fmla="*/ 0 w 8246458"/>
              <a:gd name="connsiteY506" fmla="*/ 199290 h 6045924"/>
              <a:gd name="connsiteX507" fmla="*/ 192178 w 8246458"/>
              <a:gd name="connsiteY507" fmla="*/ 19516 h 6045924"/>
              <a:gd name="connsiteX508" fmla="*/ 38339 w 8246458"/>
              <a:gd name="connsiteY508" fmla="*/ 6897 h 6045924"/>
              <a:gd name="connsiteX509" fmla="*/ 163718 w 8246458"/>
              <a:gd name="connsiteY509" fmla="*/ 6897 h 6045924"/>
              <a:gd name="connsiteX510" fmla="*/ 100203 w 8246458"/>
              <a:gd name="connsiteY510" fmla="*/ 73434 h 6045924"/>
              <a:gd name="connsiteX511" fmla="*/ 0 w 8246458"/>
              <a:gd name="connsiteY511" fmla="*/ 166739 h 6045924"/>
              <a:gd name="connsiteX512" fmla="*/ 0 w 8246458"/>
              <a:gd name="connsiteY512" fmla="*/ 47191 h 6045924"/>
              <a:gd name="connsiteX513" fmla="*/ 0 w 8246458"/>
              <a:gd name="connsiteY513" fmla="*/ 0 h 6045924"/>
              <a:gd name="connsiteX514" fmla="*/ 5551 w 8246458"/>
              <a:gd name="connsiteY514" fmla="*/ 0 h 6045924"/>
              <a:gd name="connsiteX515" fmla="*/ 0 w 8246458"/>
              <a:gd name="connsiteY515" fmla="*/ 5866 h 6045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Lst>
            <a:rect l="l" t="t" r="r" b="b"/>
            <a:pathLst>
              <a:path w="8246458" h="6045924">
                <a:moveTo>
                  <a:pt x="8222762" y="6897"/>
                </a:moveTo>
                <a:lnTo>
                  <a:pt x="8246458" y="6897"/>
                </a:lnTo>
                <a:lnTo>
                  <a:pt x="8155252" y="130555"/>
                </a:lnTo>
                <a:cubicBezTo>
                  <a:pt x="8089306" y="218069"/>
                  <a:pt x="8018672" y="309859"/>
                  <a:pt x="7943348" y="405374"/>
                </a:cubicBezTo>
                <a:cubicBezTo>
                  <a:pt x="7387319" y="1110459"/>
                  <a:pt x="6454633" y="2168839"/>
                  <a:pt x="5169069" y="3206367"/>
                </a:cubicBezTo>
                <a:cubicBezTo>
                  <a:pt x="3723981" y="4372603"/>
                  <a:pt x="2136787" y="5275395"/>
                  <a:pt x="451369" y="5889790"/>
                </a:cubicBezTo>
                <a:cubicBezTo>
                  <a:pt x="319694" y="5937789"/>
                  <a:pt x="187395" y="5984025"/>
                  <a:pt x="54485" y="6028496"/>
                </a:cubicBezTo>
                <a:lnTo>
                  <a:pt x="0" y="6045924"/>
                </a:lnTo>
                <a:lnTo>
                  <a:pt x="0" y="6014481"/>
                </a:lnTo>
                <a:lnTo>
                  <a:pt x="317612" y="5909781"/>
                </a:lnTo>
                <a:cubicBezTo>
                  <a:pt x="2354497" y="5186482"/>
                  <a:pt x="3969337" y="4150145"/>
                  <a:pt x="5157093" y="3191545"/>
                </a:cubicBezTo>
                <a:cubicBezTo>
                  <a:pt x="6441318" y="2155105"/>
                  <a:pt x="7372916" y="1097898"/>
                  <a:pt x="7928359" y="393567"/>
                </a:cubicBezTo>
                <a:cubicBezTo>
                  <a:pt x="8003578" y="298188"/>
                  <a:pt x="8074109" y="206537"/>
                  <a:pt x="8139954" y="119162"/>
                </a:cubicBezTo>
                <a:close/>
                <a:moveTo>
                  <a:pt x="8055627" y="6897"/>
                </a:moveTo>
                <a:lnTo>
                  <a:pt x="8081088" y="6897"/>
                </a:lnTo>
                <a:lnTo>
                  <a:pt x="7943603" y="189407"/>
                </a:lnTo>
                <a:cubicBezTo>
                  <a:pt x="6775655" y="1715022"/>
                  <a:pt x="4230164" y="4459415"/>
                  <a:pt x="196035" y="5878290"/>
                </a:cubicBezTo>
                <a:lnTo>
                  <a:pt x="0" y="5942212"/>
                </a:lnTo>
                <a:lnTo>
                  <a:pt x="0" y="5920842"/>
                </a:lnTo>
                <a:lnTo>
                  <a:pt x="189771" y="5858969"/>
                </a:lnTo>
                <a:cubicBezTo>
                  <a:pt x="4218998" y="4441969"/>
                  <a:pt x="6760845" y="1701204"/>
                  <a:pt x="7927056" y="177603"/>
                </a:cubicBezTo>
                <a:close/>
                <a:moveTo>
                  <a:pt x="7888359" y="6897"/>
                </a:moveTo>
                <a:lnTo>
                  <a:pt x="7916022" y="6897"/>
                </a:lnTo>
                <a:lnTo>
                  <a:pt x="7730505" y="250751"/>
                </a:lnTo>
                <a:cubicBezTo>
                  <a:pt x="7118039" y="1039022"/>
                  <a:pt x="6152554" y="2127288"/>
                  <a:pt x="4818117" y="3187442"/>
                </a:cubicBezTo>
                <a:cubicBezTo>
                  <a:pt x="3405855" y="4309381"/>
                  <a:pt x="1859611" y="5177253"/>
                  <a:pt x="222259" y="5766861"/>
                </a:cubicBezTo>
                <a:lnTo>
                  <a:pt x="0" y="5843612"/>
                </a:lnTo>
                <a:lnTo>
                  <a:pt x="0" y="5808917"/>
                </a:lnTo>
                <a:lnTo>
                  <a:pt x="366740" y="5682431"/>
                </a:lnTo>
                <a:cubicBezTo>
                  <a:pt x="2217324" y="4994346"/>
                  <a:pt x="3699320" y="4048197"/>
                  <a:pt x="4804468" y="3170192"/>
                </a:cubicBezTo>
                <a:cubicBezTo>
                  <a:pt x="6137115" y="2111404"/>
                  <a:pt x="7101208" y="1024742"/>
                  <a:pt x="7712768" y="237688"/>
                </a:cubicBezTo>
                <a:close/>
                <a:moveTo>
                  <a:pt x="7719848" y="6897"/>
                </a:moveTo>
                <a:lnTo>
                  <a:pt x="7749412" y="6897"/>
                </a:lnTo>
                <a:lnTo>
                  <a:pt x="7570820" y="240639"/>
                </a:lnTo>
                <a:cubicBezTo>
                  <a:pt x="6960844" y="1022482"/>
                  <a:pt x="6001138" y="2100847"/>
                  <a:pt x="4680031" y="3148001"/>
                </a:cubicBezTo>
                <a:cubicBezTo>
                  <a:pt x="3282424" y="4255787"/>
                  <a:pt x="1753597" y="5112774"/>
                  <a:pt x="136174" y="5695096"/>
                </a:cubicBezTo>
                <a:lnTo>
                  <a:pt x="0" y="5742118"/>
                </a:lnTo>
                <a:lnTo>
                  <a:pt x="0" y="5705989"/>
                </a:lnTo>
                <a:lnTo>
                  <a:pt x="279338" y="5609630"/>
                </a:lnTo>
                <a:cubicBezTo>
                  <a:pt x="2106956" y="4930097"/>
                  <a:pt x="3572162" y="3996153"/>
                  <a:pt x="4665461" y="3129578"/>
                </a:cubicBezTo>
                <a:cubicBezTo>
                  <a:pt x="5984730" y="2083885"/>
                  <a:pt x="6942944" y="1007218"/>
                  <a:pt x="7551936" y="226657"/>
                </a:cubicBezTo>
                <a:close/>
                <a:moveTo>
                  <a:pt x="7551936" y="6897"/>
                </a:moveTo>
                <a:lnTo>
                  <a:pt x="7583314" y="6897"/>
                </a:lnTo>
                <a:lnTo>
                  <a:pt x="7415801" y="225476"/>
                </a:lnTo>
                <a:cubicBezTo>
                  <a:pt x="6810734" y="998766"/>
                  <a:pt x="5859362" y="2065326"/>
                  <a:pt x="4551492" y="3100940"/>
                </a:cubicBezTo>
                <a:cubicBezTo>
                  <a:pt x="3167869" y="4196499"/>
                  <a:pt x="1655790" y="5044275"/>
                  <a:pt x="57209" y="5620652"/>
                </a:cubicBezTo>
                <a:lnTo>
                  <a:pt x="0" y="5640437"/>
                </a:lnTo>
                <a:lnTo>
                  <a:pt x="0" y="5605250"/>
                </a:lnTo>
                <a:lnTo>
                  <a:pt x="559445" y="5394870"/>
                </a:lnTo>
                <a:cubicBezTo>
                  <a:pt x="2198587" y="4737560"/>
                  <a:pt x="3526901" y="3880468"/>
                  <a:pt x="4536000" y="3081345"/>
                </a:cubicBezTo>
                <a:cubicBezTo>
                  <a:pt x="5841939" y="2047286"/>
                  <a:pt x="6791751" y="982545"/>
                  <a:pt x="7395793" y="210624"/>
                </a:cubicBezTo>
                <a:close/>
                <a:moveTo>
                  <a:pt x="7384806" y="6897"/>
                </a:moveTo>
                <a:lnTo>
                  <a:pt x="7418134" y="6897"/>
                </a:lnTo>
                <a:lnTo>
                  <a:pt x="7265869" y="205219"/>
                </a:lnTo>
                <a:cubicBezTo>
                  <a:pt x="6668192" y="967705"/>
                  <a:pt x="5727804" y="2020452"/>
                  <a:pt x="4433169" y="3046174"/>
                </a:cubicBezTo>
                <a:cubicBezTo>
                  <a:pt x="3234368" y="3995924"/>
                  <a:pt x="1938950" y="4757950"/>
                  <a:pt x="574739" y="5316659"/>
                </a:cubicBezTo>
                <a:lnTo>
                  <a:pt x="0" y="5538195"/>
                </a:lnTo>
                <a:lnTo>
                  <a:pt x="0" y="5499826"/>
                </a:lnTo>
                <a:lnTo>
                  <a:pt x="477558" y="5319892"/>
                </a:lnTo>
                <a:cubicBezTo>
                  <a:pt x="2100466" y="4667888"/>
                  <a:pt x="3416532" y="3817789"/>
                  <a:pt x="4416671" y="3025407"/>
                </a:cubicBezTo>
                <a:cubicBezTo>
                  <a:pt x="5709233" y="2001334"/>
                  <a:pt x="6647999" y="950527"/>
                  <a:pt x="7244609" y="189483"/>
                </a:cubicBezTo>
                <a:close/>
                <a:moveTo>
                  <a:pt x="7216828" y="6897"/>
                </a:moveTo>
                <a:lnTo>
                  <a:pt x="7252013" y="6897"/>
                </a:lnTo>
                <a:lnTo>
                  <a:pt x="7141497" y="151186"/>
                </a:lnTo>
                <a:cubicBezTo>
                  <a:pt x="7077434" y="233153"/>
                  <a:pt x="7009185" y="318768"/>
                  <a:pt x="6936719" y="407636"/>
                </a:cubicBezTo>
                <a:cubicBezTo>
                  <a:pt x="6155599" y="1365612"/>
                  <a:pt x="5263777" y="2242529"/>
                  <a:pt x="4285954" y="3014186"/>
                </a:cubicBezTo>
                <a:cubicBezTo>
                  <a:pt x="3100344" y="3949794"/>
                  <a:pt x="1820487" y="4700500"/>
                  <a:pt x="473929" y="5250878"/>
                </a:cubicBezTo>
                <a:lnTo>
                  <a:pt x="0" y="5433212"/>
                </a:lnTo>
                <a:lnTo>
                  <a:pt x="0" y="5394161"/>
                </a:lnTo>
                <a:lnTo>
                  <a:pt x="376872" y="5252440"/>
                </a:lnTo>
                <a:cubicBezTo>
                  <a:pt x="1978919" y="4610150"/>
                  <a:pt x="3279535" y="3772737"/>
                  <a:pt x="4268537" y="2992246"/>
                </a:cubicBezTo>
                <a:cubicBezTo>
                  <a:pt x="5244769" y="2221845"/>
                  <a:pt x="6135168" y="1346352"/>
                  <a:pt x="6914947" y="389966"/>
                </a:cubicBezTo>
                <a:lnTo>
                  <a:pt x="6915114" y="389966"/>
                </a:lnTo>
                <a:cubicBezTo>
                  <a:pt x="6987423" y="301276"/>
                  <a:pt x="7055520" y="215842"/>
                  <a:pt x="7119438" y="134055"/>
                </a:cubicBezTo>
                <a:close/>
                <a:moveTo>
                  <a:pt x="7048868" y="6897"/>
                </a:moveTo>
                <a:lnTo>
                  <a:pt x="7086008" y="6897"/>
                </a:lnTo>
                <a:lnTo>
                  <a:pt x="6980856" y="143783"/>
                </a:lnTo>
                <a:cubicBezTo>
                  <a:pt x="6914613" y="228222"/>
                  <a:pt x="6843936" y="316475"/>
                  <a:pt x="6768822" y="408054"/>
                </a:cubicBezTo>
                <a:cubicBezTo>
                  <a:pt x="5992475" y="1354559"/>
                  <a:pt x="5107603" y="2220589"/>
                  <a:pt x="4138657" y="2982114"/>
                </a:cubicBezTo>
                <a:cubicBezTo>
                  <a:pt x="2966162" y="3903580"/>
                  <a:pt x="1701921" y="4642966"/>
                  <a:pt x="373030" y="5185012"/>
                </a:cubicBezTo>
                <a:lnTo>
                  <a:pt x="0" y="5328251"/>
                </a:lnTo>
                <a:lnTo>
                  <a:pt x="0" y="5289617"/>
                </a:lnTo>
                <a:lnTo>
                  <a:pt x="238778" y="5200839"/>
                </a:lnTo>
                <a:cubicBezTo>
                  <a:pt x="1611592" y="4657219"/>
                  <a:pt x="2913893" y="3907275"/>
                  <a:pt x="4120570" y="2958918"/>
                </a:cubicBezTo>
                <a:cubicBezTo>
                  <a:pt x="5087758" y="2198733"/>
                  <a:pt x="5971122" y="1334210"/>
                  <a:pt x="6746128" y="389297"/>
                </a:cubicBezTo>
                <a:lnTo>
                  <a:pt x="6746045" y="389380"/>
                </a:lnTo>
                <a:cubicBezTo>
                  <a:pt x="6820992" y="298000"/>
                  <a:pt x="6891507" y="209948"/>
                  <a:pt x="6957594" y="125710"/>
                </a:cubicBezTo>
                <a:close/>
                <a:moveTo>
                  <a:pt x="6881107" y="6897"/>
                </a:moveTo>
                <a:lnTo>
                  <a:pt x="6920068" y="6897"/>
                </a:lnTo>
                <a:lnTo>
                  <a:pt x="6843047" y="107185"/>
                </a:lnTo>
                <a:cubicBezTo>
                  <a:pt x="6255634" y="856256"/>
                  <a:pt x="5306641" y="1920835"/>
                  <a:pt x="3991611" y="2950042"/>
                </a:cubicBezTo>
                <a:cubicBezTo>
                  <a:pt x="2832305" y="3857366"/>
                  <a:pt x="1583625" y="4585367"/>
                  <a:pt x="272387" y="5119123"/>
                </a:cubicBezTo>
                <a:lnTo>
                  <a:pt x="0" y="5223518"/>
                </a:lnTo>
                <a:lnTo>
                  <a:pt x="0" y="5198650"/>
                </a:lnTo>
                <a:lnTo>
                  <a:pt x="147235" y="5143690"/>
                </a:lnTo>
                <a:cubicBezTo>
                  <a:pt x="1488736" y="4610036"/>
                  <a:pt x="2765832" y="3870084"/>
                  <a:pt x="3972435" y="2925757"/>
                </a:cubicBezTo>
                <a:lnTo>
                  <a:pt x="3972519" y="2925673"/>
                </a:lnTo>
                <a:cubicBezTo>
                  <a:pt x="5285053" y="1898397"/>
                  <a:pt x="6232053" y="836174"/>
                  <a:pt x="6818169" y="88839"/>
                </a:cubicBezTo>
                <a:close/>
                <a:moveTo>
                  <a:pt x="6714610" y="6897"/>
                </a:moveTo>
                <a:lnTo>
                  <a:pt x="6755495" y="6897"/>
                </a:lnTo>
                <a:lnTo>
                  <a:pt x="6687011" y="95825"/>
                </a:lnTo>
                <a:cubicBezTo>
                  <a:pt x="6103250" y="838087"/>
                  <a:pt x="5158497" y="1893970"/>
                  <a:pt x="3844314" y="2918137"/>
                </a:cubicBezTo>
                <a:cubicBezTo>
                  <a:pt x="2698197" y="3811247"/>
                  <a:pt x="1465142" y="4527918"/>
                  <a:pt x="171516" y="5053342"/>
                </a:cubicBezTo>
                <a:lnTo>
                  <a:pt x="0" y="5118940"/>
                </a:lnTo>
                <a:lnTo>
                  <a:pt x="0" y="5093256"/>
                </a:lnTo>
                <a:lnTo>
                  <a:pt x="46704" y="5075860"/>
                </a:lnTo>
                <a:cubicBezTo>
                  <a:pt x="1370294" y="4550526"/>
                  <a:pt x="2631519" y="3822112"/>
                  <a:pt x="3824383" y="2892513"/>
                </a:cubicBezTo>
                <a:lnTo>
                  <a:pt x="3824300" y="2892597"/>
                </a:lnTo>
                <a:cubicBezTo>
                  <a:pt x="5135845" y="1870502"/>
                  <a:pt x="6078491" y="817089"/>
                  <a:pt x="6660898" y="76636"/>
                </a:cubicBezTo>
                <a:close/>
                <a:moveTo>
                  <a:pt x="6545935" y="6897"/>
                </a:moveTo>
                <a:lnTo>
                  <a:pt x="6588881" y="6897"/>
                </a:lnTo>
                <a:lnTo>
                  <a:pt x="6489327" y="134651"/>
                </a:lnTo>
                <a:cubicBezTo>
                  <a:pt x="6419598" y="222170"/>
                  <a:pt x="6344955" y="313847"/>
                  <a:pt x="6265382" y="409142"/>
                </a:cubicBezTo>
                <a:cubicBezTo>
                  <a:pt x="5503774" y="1321230"/>
                  <a:pt x="4639668" y="2154603"/>
                  <a:pt x="3697016" y="2885981"/>
                </a:cubicBezTo>
                <a:cubicBezTo>
                  <a:pt x="2564161" y="3764950"/>
                  <a:pt x="1346677" y="4470237"/>
                  <a:pt x="70706" y="4987369"/>
                </a:cubicBezTo>
                <a:lnTo>
                  <a:pt x="0" y="5014357"/>
                </a:lnTo>
                <a:lnTo>
                  <a:pt x="0" y="4982880"/>
                </a:lnTo>
                <a:lnTo>
                  <a:pt x="204790" y="4902604"/>
                </a:lnTo>
                <a:cubicBezTo>
                  <a:pt x="1416536" y="4395127"/>
                  <a:pt x="2575320" y="3713503"/>
                  <a:pt x="3676250" y="2859268"/>
                </a:cubicBezTo>
                <a:cubicBezTo>
                  <a:pt x="4616976" y="2129314"/>
                  <a:pt x="5479322" y="1297699"/>
                  <a:pt x="6239423" y="387455"/>
                </a:cubicBezTo>
                <a:lnTo>
                  <a:pt x="6239423" y="387370"/>
                </a:lnTo>
                <a:cubicBezTo>
                  <a:pt x="6318787" y="292326"/>
                  <a:pt x="6393226" y="200901"/>
                  <a:pt x="6462757" y="113633"/>
                </a:cubicBezTo>
                <a:close/>
                <a:moveTo>
                  <a:pt x="6379380" y="6897"/>
                </a:moveTo>
                <a:lnTo>
                  <a:pt x="6424626" y="6897"/>
                </a:lnTo>
                <a:lnTo>
                  <a:pt x="6324107" y="133762"/>
                </a:lnTo>
                <a:cubicBezTo>
                  <a:pt x="6253672" y="221649"/>
                  <a:pt x="6178200" y="313785"/>
                  <a:pt x="6097653" y="409645"/>
                </a:cubicBezTo>
                <a:cubicBezTo>
                  <a:pt x="5340984" y="1310261"/>
                  <a:pt x="4483746" y="2132663"/>
                  <a:pt x="3549803" y="2854077"/>
                </a:cubicBezTo>
                <a:cubicBezTo>
                  <a:pt x="2590152" y="3595356"/>
                  <a:pt x="1570020" y="4211107"/>
                  <a:pt x="505693" y="4692318"/>
                </a:cubicBezTo>
                <a:lnTo>
                  <a:pt x="0" y="4908795"/>
                </a:lnTo>
                <a:lnTo>
                  <a:pt x="0" y="4875374"/>
                </a:lnTo>
                <a:lnTo>
                  <a:pt x="393971" y="4710090"/>
                </a:lnTo>
                <a:cubicBezTo>
                  <a:pt x="1483410" y="4225954"/>
                  <a:pt x="2529410" y="3597545"/>
                  <a:pt x="3528282" y="2826024"/>
                </a:cubicBezTo>
                <a:cubicBezTo>
                  <a:pt x="4460216" y="2106202"/>
                  <a:pt x="5315613" y="1285558"/>
                  <a:pt x="6070604" y="386868"/>
                </a:cubicBezTo>
                <a:lnTo>
                  <a:pt x="6070520" y="386784"/>
                </a:lnTo>
                <a:cubicBezTo>
                  <a:pt x="6150847" y="291185"/>
                  <a:pt x="6226107" y="199316"/>
                  <a:pt x="6296336" y="111693"/>
                </a:cubicBezTo>
                <a:close/>
                <a:moveTo>
                  <a:pt x="6211950" y="6897"/>
                </a:moveTo>
                <a:lnTo>
                  <a:pt x="6259128" y="6897"/>
                </a:lnTo>
                <a:lnTo>
                  <a:pt x="6158710" y="132910"/>
                </a:lnTo>
                <a:cubicBezTo>
                  <a:pt x="6087590" y="221137"/>
                  <a:pt x="6011318" y="313691"/>
                  <a:pt x="5929839" y="410064"/>
                </a:cubicBezTo>
                <a:cubicBezTo>
                  <a:pt x="5178281" y="1299039"/>
                  <a:pt x="4327992" y="2110556"/>
                  <a:pt x="3402673" y="2822004"/>
                </a:cubicBezTo>
                <a:cubicBezTo>
                  <a:pt x="2454327" y="3551101"/>
                  <a:pt x="1447290" y="4156739"/>
                  <a:pt x="397565" y="4630088"/>
                </a:cubicBezTo>
                <a:lnTo>
                  <a:pt x="0" y="4799853"/>
                </a:lnTo>
                <a:lnTo>
                  <a:pt x="0" y="4765625"/>
                </a:lnTo>
                <a:lnTo>
                  <a:pt x="285905" y="4645995"/>
                </a:lnTo>
                <a:cubicBezTo>
                  <a:pt x="1360484" y="4169793"/>
                  <a:pt x="2393114" y="3551676"/>
                  <a:pt x="3380147" y="2792780"/>
                </a:cubicBezTo>
                <a:cubicBezTo>
                  <a:pt x="4303456" y="2082922"/>
                  <a:pt x="5151817" y="1273164"/>
                  <a:pt x="5901704" y="386198"/>
                </a:cubicBezTo>
                <a:lnTo>
                  <a:pt x="5901620" y="386282"/>
                </a:lnTo>
                <a:cubicBezTo>
                  <a:pt x="5982867" y="290181"/>
                  <a:pt x="6058914" y="197904"/>
                  <a:pt x="6129817" y="109955"/>
                </a:cubicBezTo>
                <a:close/>
                <a:moveTo>
                  <a:pt x="6043881" y="6897"/>
                </a:moveTo>
                <a:lnTo>
                  <a:pt x="6092554" y="6897"/>
                </a:lnTo>
                <a:lnTo>
                  <a:pt x="6077278" y="26541"/>
                </a:lnTo>
                <a:cubicBezTo>
                  <a:pt x="5504325" y="747903"/>
                  <a:pt x="4565309" y="1787705"/>
                  <a:pt x="3255460" y="2790016"/>
                </a:cubicBezTo>
                <a:cubicBezTo>
                  <a:pt x="2318481" y="3506991"/>
                  <a:pt x="1324507" y="4102581"/>
                  <a:pt x="289365" y="4568060"/>
                </a:cubicBezTo>
                <a:lnTo>
                  <a:pt x="0" y="4691296"/>
                </a:lnTo>
                <a:lnTo>
                  <a:pt x="0" y="4656793"/>
                </a:lnTo>
                <a:lnTo>
                  <a:pt x="476787" y="4445571"/>
                </a:lnTo>
                <a:cubicBezTo>
                  <a:pt x="1429597" y="3997632"/>
                  <a:pt x="2348936" y="3435336"/>
                  <a:pt x="3232096" y="2759534"/>
                </a:cubicBezTo>
                <a:lnTo>
                  <a:pt x="3232096" y="2759451"/>
                </a:lnTo>
                <a:cubicBezTo>
                  <a:pt x="4393560" y="1870727"/>
                  <a:pt x="5262479" y="952840"/>
                  <a:pt x="5842457" y="254769"/>
                </a:cubicBezTo>
                <a:close/>
                <a:moveTo>
                  <a:pt x="5877009" y="6897"/>
                </a:moveTo>
                <a:lnTo>
                  <a:pt x="5927909" y="6897"/>
                </a:lnTo>
                <a:lnTo>
                  <a:pt x="5920897" y="15889"/>
                </a:lnTo>
                <a:cubicBezTo>
                  <a:pt x="5351480" y="730645"/>
                  <a:pt x="4416777" y="1761652"/>
                  <a:pt x="3108247" y="2758028"/>
                </a:cubicBezTo>
                <a:cubicBezTo>
                  <a:pt x="2182635" y="3462818"/>
                  <a:pt x="1201724" y="4048297"/>
                  <a:pt x="181165" y="4505913"/>
                </a:cubicBezTo>
                <a:lnTo>
                  <a:pt x="0" y="4582863"/>
                </a:lnTo>
                <a:lnTo>
                  <a:pt x="0" y="4544874"/>
                </a:lnTo>
                <a:lnTo>
                  <a:pt x="367035" y="4382659"/>
                </a:lnTo>
                <a:cubicBezTo>
                  <a:pt x="1305786" y="3942483"/>
                  <a:pt x="2212347" y="3390081"/>
                  <a:pt x="3084045" y="2726290"/>
                </a:cubicBezTo>
                <a:lnTo>
                  <a:pt x="3084130" y="2726374"/>
                </a:lnTo>
                <a:cubicBezTo>
                  <a:pt x="4244253" y="1842967"/>
                  <a:pt x="5109531" y="932722"/>
                  <a:pt x="5686180" y="240984"/>
                </a:cubicBezTo>
                <a:close/>
                <a:moveTo>
                  <a:pt x="5709847" y="6897"/>
                </a:moveTo>
                <a:lnTo>
                  <a:pt x="5762822" y="6897"/>
                </a:lnTo>
                <a:lnTo>
                  <a:pt x="5662136" y="131088"/>
                </a:lnTo>
                <a:cubicBezTo>
                  <a:pt x="5589075" y="220138"/>
                  <a:pt x="5510557" y="313680"/>
                  <a:pt x="5426483" y="411236"/>
                </a:cubicBezTo>
                <a:cubicBezTo>
                  <a:pt x="4690499" y="1265292"/>
                  <a:pt x="3860978" y="2044067"/>
                  <a:pt x="2961033" y="2725955"/>
                </a:cubicBezTo>
                <a:cubicBezTo>
                  <a:pt x="2046852" y="3418625"/>
                  <a:pt x="1079068" y="3994008"/>
                  <a:pt x="73082" y="4443766"/>
                </a:cubicBezTo>
                <a:lnTo>
                  <a:pt x="0" y="4474722"/>
                </a:lnTo>
                <a:lnTo>
                  <a:pt x="0" y="4433138"/>
                </a:lnTo>
                <a:lnTo>
                  <a:pt x="257318" y="4319694"/>
                </a:lnTo>
                <a:cubicBezTo>
                  <a:pt x="1181992" y="3887290"/>
                  <a:pt x="2075757" y="3344799"/>
                  <a:pt x="2935994" y="2693046"/>
                </a:cubicBezTo>
                <a:lnTo>
                  <a:pt x="2936079" y="2693046"/>
                </a:lnTo>
                <a:cubicBezTo>
                  <a:pt x="4094778" y="1815124"/>
                  <a:pt x="4956413" y="912520"/>
                  <a:pt x="5529765" y="227083"/>
                </a:cubicBezTo>
                <a:close/>
                <a:moveTo>
                  <a:pt x="5542142" y="6897"/>
                </a:moveTo>
                <a:lnTo>
                  <a:pt x="5597415" y="6897"/>
                </a:lnTo>
                <a:lnTo>
                  <a:pt x="5496339" y="130852"/>
                </a:lnTo>
                <a:cubicBezTo>
                  <a:pt x="5422669" y="220113"/>
                  <a:pt x="5343455" y="313900"/>
                  <a:pt x="5258585" y="411739"/>
                </a:cubicBezTo>
                <a:cubicBezTo>
                  <a:pt x="4527877" y="1254071"/>
                  <a:pt x="3705307" y="2021876"/>
                  <a:pt x="2813736" y="2693968"/>
                </a:cubicBezTo>
                <a:cubicBezTo>
                  <a:pt x="2061391" y="3261039"/>
                  <a:pt x="1273033" y="3748132"/>
                  <a:pt x="457410" y="4150485"/>
                </a:cubicBezTo>
                <a:lnTo>
                  <a:pt x="0" y="4365184"/>
                </a:lnTo>
                <a:lnTo>
                  <a:pt x="0" y="4321664"/>
                </a:lnTo>
                <a:lnTo>
                  <a:pt x="147584" y="4256765"/>
                </a:lnTo>
                <a:cubicBezTo>
                  <a:pt x="1058209" y="3832132"/>
                  <a:pt x="1939195" y="3299543"/>
                  <a:pt x="2787944" y="2659802"/>
                </a:cubicBezTo>
                <a:cubicBezTo>
                  <a:pt x="3677170" y="1989552"/>
                  <a:pt x="4497563" y="1223758"/>
                  <a:pt x="5226262" y="383686"/>
                </a:cubicBezTo>
                <a:lnTo>
                  <a:pt x="5226179" y="383686"/>
                </a:lnTo>
                <a:cubicBezTo>
                  <a:pt x="5310756" y="286193"/>
                  <a:pt x="5389683" y="192757"/>
                  <a:pt x="5463076" y="103845"/>
                </a:cubicBezTo>
                <a:close/>
                <a:moveTo>
                  <a:pt x="5375035" y="6897"/>
                </a:moveTo>
                <a:lnTo>
                  <a:pt x="5431541" y="6897"/>
                </a:lnTo>
                <a:lnTo>
                  <a:pt x="5286620" y="183318"/>
                </a:lnTo>
                <a:cubicBezTo>
                  <a:pt x="5224504" y="257452"/>
                  <a:pt x="5159229" y="333850"/>
                  <a:pt x="5090855" y="412157"/>
                </a:cubicBezTo>
                <a:cubicBezTo>
                  <a:pt x="4365590" y="1242766"/>
                  <a:pt x="3549970" y="1999685"/>
                  <a:pt x="2666606" y="2661979"/>
                </a:cubicBezTo>
                <a:cubicBezTo>
                  <a:pt x="1923787" y="3218896"/>
                  <a:pt x="1146098" y="3697276"/>
                  <a:pt x="342188" y="4092457"/>
                </a:cubicBezTo>
                <a:lnTo>
                  <a:pt x="0" y="4252536"/>
                </a:lnTo>
                <a:lnTo>
                  <a:pt x="0" y="4208422"/>
                </a:lnTo>
                <a:lnTo>
                  <a:pt x="243163" y="4096376"/>
                </a:lnTo>
                <a:cubicBezTo>
                  <a:pt x="1067103" y="3696433"/>
                  <a:pt x="1866698" y="3206263"/>
                  <a:pt x="2639977" y="2626473"/>
                </a:cubicBezTo>
                <a:lnTo>
                  <a:pt x="2639977" y="2626557"/>
                </a:lnTo>
                <a:cubicBezTo>
                  <a:pt x="3838652" y="1727826"/>
                  <a:pt x="4759678" y="756183"/>
                  <a:pt x="5355933" y="30618"/>
                </a:cubicBezTo>
                <a:close/>
                <a:moveTo>
                  <a:pt x="5207950" y="6897"/>
                </a:moveTo>
                <a:lnTo>
                  <a:pt x="5266213" y="6897"/>
                </a:lnTo>
                <a:lnTo>
                  <a:pt x="5120420" y="183344"/>
                </a:lnTo>
                <a:cubicBezTo>
                  <a:pt x="5057814" y="257603"/>
                  <a:pt x="4992003" y="334133"/>
                  <a:pt x="4923043" y="412576"/>
                </a:cubicBezTo>
                <a:cubicBezTo>
                  <a:pt x="4203220" y="1231378"/>
                  <a:pt x="3394550" y="1977410"/>
                  <a:pt x="2519393" y="2629991"/>
                </a:cubicBezTo>
                <a:cubicBezTo>
                  <a:pt x="1786099" y="3176808"/>
                  <a:pt x="1019081" y="3646493"/>
                  <a:pt x="226883" y="4034508"/>
                </a:cubicBezTo>
                <a:lnTo>
                  <a:pt x="0" y="4140282"/>
                </a:lnTo>
                <a:lnTo>
                  <a:pt x="0" y="4095747"/>
                </a:lnTo>
                <a:lnTo>
                  <a:pt x="454563" y="3872957"/>
                </a:lnTo>
                <a:cubicBezTo>
                  <a:pt x="1151779" y="3512513"/>
                  <a:pt x="1831328" y="3085804"/>
                  <a:pt x="2491926" y="2593229"/>
                </a:cubicBezTo>
                <a:lnTo>
                  <a:pt x="2491926" y="2593145"/>
                </a:lnTo>
                <a:cubicBezTo>
                  <a:pt x="3688821" y="1700694"/>
                  <a:pt x="4605746" y="737524"/>
                  <a:pt x="5198418" y="18697"/>
                </a:cubicBezTo>
                <a:close/>
                <a:moveTo>
                  <a:pt x="5040896" y="6897"/>
                </a:moveTo>
                <a:lnTo>
                  <a:pt x="5100809" y="6897"/>
                </a:lnTo>
                <a:lnTo>
                  <a:pt x="4954000" y="183533"/>
                </a:lnTo>
                <a:cubicBezTo>
                  <a:pt x="4890917" y="257896"/>
                  <a:pt x="4824586" y="334531"/>
                  <a:pt x="4755061" y="413078"/>
                </a:cubicBezTo>
                <a:cubicBezTo>
                  <a:pt x="4040766" y="1219989"/>
                  <a:pt x="3239047" y="1955136"/>
                  <a:pt x="2372012" y="2598002"/>
                </a:cubicBezTo>
                <a:cubicBezTo>
                  <a:pt x="1648296" y="3134613"/>
                  <a:pt x="892000" y="3595597"/>
                  <a:pt x="111527" y="3976457"/>
                </a:cubicBezTo>
                <a:lnTo>
                  <a:pt x="0" y="4028269"/>
                </a:lnTo>
                <a:lnTo>
                  <a:pt x="0" y="3979465"/>
                </a:lnTo>
                <a:lnTo>
                  <a:pt x="336752" y="3814959"/>
                </a:lnTo>
                <a:cubicBezTo>
                  <a:pt x="1023072" y="3461406"/>
                  <a:pt x="1692530" y="3042950"/>
                  <a:pt x="2343874" y="2559985"/>
                </a:cubicBezTo>
                <a:lnTo>
                  <a:pt x="2343792" y="2559985"/>
                </a:lnTo>
                <a:cubicBezTo>
                  <a:pt x="3538750" y="1673971"/>
                  <a:pt x="4451612" y="719233"/>
                  <a:pt x="5040754" y="7073"/>
                </a:cubicBezTo>
                <a:close/>
                <a:moveTo>
                  <a:pt x="4873567" y="6897"/>
                </a:moveTo>
                <a:lnTo>
                  <a:pt x="4936706" y="6897"/>
                </a:lnTo>
                <a:lnTo>
                  <a:pt x="4922122" y="24839"/>
                </a:lnTo>
                <a:cubicBezTo>
                  <a:pt x="4334096" y="733433"/>
                  <a:pt x="3421829" y="1683612"/>
                  <a:pt x="2224882" y="2566014"/>
                </a:cubicBezTo>
                <a:cubicBezTo>
                  <a:pt x="1653571" y="2987180"/>
                  <a:pt x="1062121" y="3360866"/>
                  <a:pt x="454782" y="3684821"/>
                </a:cubicBezTo>
                <a:lnTo>
                  <a:pt x="0" y="3916576"/>
                </a:lnTo>
                <a:lnTo>
                  <a:pt x="0" y="3863520"/>
                </a:lnTo>
                <a:lnTo>
                  <a:pt x="218920" y="3756948"/>
                </a:lnTo>
                <a:cubicBezTo>
                  <a:pt x="894386" y="3410293"/>
                  <a:pt x="1553796" y="3000096"/>
                  <a:pt x="2195908" y="2526740"/>
                </a:cubicBezTo>
                <a:cubicBezTo>
                  <a:pt x="3269534" y="1735263"/>
                  <a:pt x="4113019" y="889603"/>
                  <a:pt x="4697911" y="214046"/>
                </a:cubicBezTo>
                <a:close/>
                <a:moveTo>
                  <a:pt x="4706136" y="6897"/>
                </a:moveTo>
                <a:lnTo>
                  <a:pt x="4771683" y="6897"/>
                </a:lnTo>
                <a:lnTo>
                  <a:pt x="4765627" y="14324"/>
                </a:lnTo>
                <a:cubicBezTo>
                  <a:pt x="4180975" y="716485"/>
                  <a:pt x="3272626" y="1658374"/>
                  <a:pt x="2077668" y="2534025"/>
                </a:cubicBezTo>
                <a:cubicBezTo>
                  <a:pt x="1514061" y="2947069"/>
                  <a:pt x="931006" y="3313574"/>
                  <a:pt x="332710" y="3631323"/>
                </a:cubicBezTo>
                <a:lnTo>
                  <a:pt x="0" y="3800167"/>
                </a:lnTo>
                <a:lnTo>
                  <a:pt x="0" y="3747926"/>
                </a:lnTo>
                <a:lnTo>
                  <a:pt x="101134" y="3698868"/>
                </a:lnTo>
                <a:cubicBezTo>
                  <a:pt x="765705" y="3359102"/>
                  <a:pt x="1415019" y="2957159"/>
                  <a:pt x="2047857" y="2493412"/>
                </a:cubicBezTo>
                <a:lnTo>
                  <a:pt x="2047941" y="2493495"/>
                </a:lnTo>
                <a:cubicBezTo>
                  <a:pt x="3119635" y="1708142"/>
                  <a:pt x="3959626" y="869930"/>
                  <a:pt x="4541309" y="200583"/>
                </a:cubicBezTo>
                <a:close/>
                <a:moveTo>
                  <a:pt x="4538465" y="6897"/>
                </a:moveTo>
                <a:lnTo>
                  <a:pt x="4606368" y="6897"/>
                </a:lnTo>
                <a:lnTo>
                  <a:pt x="4424797" y="219560"/>
                </a:lnTo>
                <a:cubicBezTo>
                  <a:pt x="3843779" y="885844"/>
                  <a:pt x="3003865" y="1720253"/>
                  <a:pt x="1930287" y="2502121"/>
                </a:cubicBezTo>
                <a:cubicBezTo>
                  <a:pt x="1374343" y="2906999"/>
                  <a:pt x="799682" y="3266303"/>
                  <a:pt x="210431" y="3577834"/>
                </a:cubicBezTo>
                <a:lnTo>
                  <a:pt x="0" y="3684162"/>
                </a:lnTo>
                <a:lnTo>
                  <a:pt x="0" y="3631977"/>
                </a:lnTo>
                <a:lnTo>
                  <a:pt x="470913" y="3379817"/>
                </a:lnTo>
                <a:cubicBezTo>
                  <a:pt x="955683" y="3107373"/>
                  <a:pt x="1432149" y="2800771"/>
                  <a:pt x="1899806" y="2460167"/>
                </a:cubicBezTo>
                <a:cubicBezTo>
                  <a:pt x="2969428" y="1681173"/>
                  <a:pt x="3805915" y="850432"/>
                  <a:pt x="4384423" y="187255"/>
                </a:cubicBezTo>
                <a:close/>
                <a:moveTo>
                  <a:pt x="4370936" y="6897"/>
                </a:moveTo>
                <a:lnTo>
                  <a:pt x="4440846" y="6897"/>
                </a:lnTo>
                <a:lnTo>
                  <a:pt x="4269164" y="207245"/>
                </a:lnTo>
                <a:cubicBezTo>
                  <a:pt x="3691205" y="867497"/>
                  <a:pt x="2854674" y="1694539"/>
                  <a:pt x="1783073" y="2470048"/>
                </a:cubicBezTo>
                <a:cubicBezTo>
                  <a:pt x="1234833" y="2866805"/>
                  <a:pt x="668589" y="3218886"/>
                  <a:pt x="88391" y="3524179"/>
                </a:cubicBezTo>
                <a:lnTo>
                  <a:pt x="0" y="3568639"/>
                </a:lnTo>
                <a:lnTo>
                  <a:pt x="0" y="3511246"/>
                </a:lnTo>
                <a:lnTo>
                  <a:pt x="345227" y="3327203"/>
                </a:lnTo>
                <a:cubicBezTo>
                  <a:pt x="822117" y="3060448"/>
                  <a:pt x="1291153" y="2760304"/>
                  <a:pt x="1751838" y="2426922"/>
                </a:cubicBezTo>
                <a:lnTo>
                  <a:pt x="1751922" y="2426839"/>
                </a:lnTo>
                <a:cubicBezTo>
                  <a:pt x="2819425" y="1654298"/>
                  <a:pt x="3652388" y="831017"/>
                  <a:pt x="4227726" y="173967"/>
                </a:cubicBezTo>
                <a:close/>
                <a:moveTo>
                  <a:pt x="4203157" y="6897"/>
                </a:moveTo>
                <a:lnTo>
                  <a:pt x="4275185" y="6897"/>
                </a:lnTo>
                <a:lnTo>
                  <a:pt x="4113352" y="195066"/>
                </a:lnTo>
                <a:cubicBezTo>
                  <a:pt x="3538423" y="849355"/>
                  <a:pt x="2705257" y="1669062"/>
                  <a:pt x="1635776" y="2437976"/>
                </a:cubicBezTo>
                <a:cubicBezTo>
                  <a:pt x="1230373" y="2729451"/>
                  <a:pt x="815232" y="2996327"/>
                  <a:pt x="392040" y="3237724"/>
                </a:cubicBezTo>
                <a:lnTo>
                  <a:pt x="0" y="3452125"/>
                </a:lnTo>
                <a:lnTo>
                  <a:pt x="0" y="3391100"/>
                </a:lnTo>
                <a:lnTo>
                  <a:pt x="219528" y="3274591"/>
                </a:lnTo>
                <a:cubicBezTo>
                  <a:pt x="688523" y="3013501"/>
                  <a:pt x="1150104" y="2719785"/>
                  <a:pt x="1603787" y="2393595"/>
                </a:cubicBezTo>
                <a:lnTo>
                  <a:pt x="1603787" y="2393511"/>
                </a:lnTo>
                <a:cubicBezTo>
                  <a:pt x="2669029" y="1627612"/>
                  <a:pt x="3498486" y="811821"/>
                  <a:pt x="4070697" y="160857"/>
                </a:cubicBezTo>
                <a:close/>
                <a:moveTo>
                  <a:pt x="4035576" y="6897"/>
                </a:moveTo>
                <a:lnTo>
                  <a:pt x="4109663" y="6897"/>
                </a:lnTo>
                <a:lnTo>
                  <a:pt x="3957451" y="183232"/>
                </a:lnTo>
                <a:cubicBezTo>
                  <a:pt x="3385533" y="831599"/>
                  <a:pt x="2555746" y="1643940"/>
                  <a:pt x="1488479" y="2406071"/>
                </a:cubicBezTo>
                <a:cubicBezTo>
                  <a:pt x="1088886" y="2691423"/>
                  <a:pt x="679943" y="2952706"/>
                  <a:pt x="263306" y="3189061"/>
                </a:cubicBezTo>
                <a:lnTo>
                  <a:pt x="0" y="3332301"/>
                </a:lnTo>
                <a:lnTo>
                  <a:pt x="0" y="3271587"/>
                </a:lnTo>
                <a:lnTo>
                  <a:pt x="93933" y="3221970"/>
                </a:lnTo>
                <a:cubicBezTo>
                  <a:pt x="555020" y="2966573"/>
                  <a:pt x="1009140" y="2679317"/>
                  <a:pt x="1455820" y="2360349"/>
                </a:cubicBezTo>
                <a:lnTo>
                  <a:pt x="1455736" y="2360266"/>
                </a:lnTo>
                <a:cubicBezTo>
                  <a:pt x="2518623" y="1601290"/>
                  <a:pt x="3344559" y="793007"/>
                  <a:pt x="3913663" y="148077"/>
                </a:cubicBezTo>
                <a:close/>
                <a:moveTo>
                  <a:pt x="3868100" y="6897"/>
                </a:moveTo>
                <a:lnTo>
                  <a:pt x="3944179" y="6897"/>
                </a:lnTo>
                <a:lnTo>
                  <a:pt x="3801498" y="171576"/>
                </a:lnTo>
                <a:cubicBezTo>
                  <a:pt x="3232549" y="814061"/>
                  <a:pt x="2406177" y="1619007"/>
                  <a:pt x="1341265" y="2374167"/>
                </a:cubicBezTo>
                <a:cubicBezTo>
                  <a:pt x="947482" y="2653396"/>
                  <a:pt x="544737" y="2909096"/>
                  <a:pt x="134651" y="3140420"/>
                </a:cubicBezTo>
                <a:lnTo>
                  <a:pt x="0" y="3213273"/>
                </a:lnTo>
                <a:lnTo>
                  <a:pt x="0" y="3147532"/>
                </a:lnTo>
                <a:lnTo>
                  <a:pt x="427291" y="2902459"/>
                </a:lnTo>
                <a:cubicBezTo>
                  <a:pt x="725175" y="2723811"/>
                  <a:pt x="1018880" y="2531942"/>
                  <a:pt x="1307853" y="2327022"/>
                </a:cubicBezTo>
                <a:lnTo>
                  <a:pt x="1307853" y="2327105"/>
                </a:lnTo>
                <a:cubicBezTo>
                  <a:pt x="2368243" y="1575195"/>
                  <a:pt x="3190650" y="774400"/>
                  <a:pt x="3756681" y="135446"/>
                </a:cubicBezTo>
                <a:close/>
                <a:moveTo>
                  <a:pt x="3700254" y="6897"/>
                </a:moveTo>
                <a:lnTo>
                  <a:pt x="3780899" y="6897"/>
                </a:lnTo>
                <a:lnTo>
                  <a:pt x="3609272" y="202300"/>
                </a:lnTo>
                <a:cubicBezTo>
                  <a:pt x="3546470" y="272258"/>
                  <a:pt x="3480823" y="343837"/>
                  <a:pt x="3412387" y="416763"/>
                </a:cubicBezTo>
                <a:cubicBezTo>
                  <a:pt x="2754532" y="1117828"/>
                  <a:pt x="1987397" y="1783638"/>
                  <a:pt x="1193969" y="2342179"/>
                </a:cubicBezTo>
                <a:cubicBezTo>
                  <a:pt x="806057" y="2615284"/>
                  <a:pt x="409526" y="2865391"/>
                  <a:pt x="5991" y="3091674"/>
                </a:cubicBezTo>
                <a:lnTo>
                  <a:pt x="0" y="3094896"/>
                </a:lnTo>
                <a:lnTo>
                  <a:pt x="0" y="3023515"/>
                </a:lnTo>
                <a:lnTo>
                  <a:pt x="293880" y="2855906"/>
                </a:lnTo>
                <a:cubicBezTo>
                  <a:pt x="586690" y="2681342"/>
                  <a:pt x="875540" y="2493882"/>
                  <a:pt x="1159886" y="2293693"/>
                </a:cubicBezTo>
                <a:cubicBezTo>
                  <a:pt x="2217591" y="1549037"/>
                  <a:pt x="3036438" y="755788"/>
                  <a:pt x="3599421" y="122793"/>
                </a:cubicBezTo>
                <a:close/>
                <a:moveTo>
                  <a:pt x="3538797" y="6897"/>
                </a:moveTo>
                <a:lnTo>
                  <a:pt x="3616012" y="6897"/>
                </a:lnTo>
                <a:lnTo>
                  <a:pt x="3442419" y="203308"/>
                </a:lnTo>
                <a:cubicBezTo>
                  <a:pt x="3379277" y="273171"/>
                  <a:pt x="3313283" y="344611"/>
                  <a:pt x="3244491" y="417349"/>
                </a:cubicBezTo>
                <a:cubicBezTo>
                  <a:pt x="2592748" y="1106439"/>
                  <a:pt x="1832815" y="1760945"/>
                  <a:pt x="1046671" y="2310274"/>
                </a:cubicBezTo>
                <a:cubicBezTo>
                  <a:pt x="791957" y="2488241"/>
                  <a:pt x="533585" y="2656232"/>
                  <a:pt x="272021" y="2814006"/>
                </a:cubicBezTo>
                <a:lnTo>
                  <a:pt x="0" y="2971813"/>
                </a:lnTo>
                <a:lnTo>
                  <a:pt x="0" y="2901052"/>
                </a:lnTo>
                <a:lnTo>
                  <a:pt x="52754" y="2871580"/>
                </a:lnTo>
                <a:cubicBezTo>
                  <a:pt x="1499037" y="2032723"/>
                  <a:pt x="2623047" y="1017152"/>
                  <a:pt x="3365717" y="201979"/>
                </a:cubicBezTo>
                <a:close/>
                <a:moveTo>
                  <a:pt x="3368427" y="6897"/>
                </a:moveTo>
                <a:lnTo>
                  <a:pt x="3451505" y="6897"/>
                </a:lnTo>
                <a:lnTo>
                  <a:pt x="3428873" y="33054"/>
                </a:lnTo>
                <a:cubicBezTo>
                  <a:pt x="3324153" y="152422"/>
                  <a:pt x="3207017" y="280953"/>
                  <a:pt x="3076509" y="417851"/>
                </a:cubicBezTo>
                <a:cubicBezTo>
                  <a:pt x="2431047" y="1094967"/>
                  <a:pt x="1678148" y="1738336"/>
                  <a:pt x="899290" y="2278370"/>
                </a:cubicBezTo>
                <a:cubicBezTo>
                  <a:pt x="648491" y="2452254"/>
                  <a:pt x="394196" y="2616398"/>
                  <a:pt x="136861" y="2770568"/>
                </a:cubicBezTo>
                <a:lnTo>
                  <a:pt x="0" y="2849444"/>
                </a:lnTo>
                <a:lnTo>
                  <a:pt x="0" y="2776684"/>
                </a:lnTo>
                <a:lnTo>
                  <a:pt x="244893" y="2631367"/>
                </a:lnTo>
                <a:cubicBezTo>
                  <a:pt x="465593" y="2495865"/>
                  <a:pt x="672158" y="2360110"/>
                  <a:pt x="863953" y="2227121"/>
                </a:cubicBezTo>
                <a:lnTo>
                  <a:pt x="863868" y="2227205"/>
                </a:lnTo>
                <a:cubicBezTo>
                  <a:pt x="1909352" y="1502285"/>
                  <a:pt x="2765507" y="688425"/>
                  <a:pt x="3355913" y="21366"/>
                </a:cubicBezTo>
                <a:close/>
                <a:moveTo>
                  <a:pt x="3200832" y="6897"/>
                </a:moveTo>
                <a:lnTo>
                  <a:pt x="3286035" y="6897"/>
                </a:lnTo>
                <a:lnTo>
                  <a:pt x="3249152" y="49455"/>
                </a:lnTo>
                <a:cubicBezTo>
                  <a:pt x="3140920" y="171710"/>
                  <a:pt x="3026768" y="295508"/>
                  <a:pt x="2908779" y="418270"/>
                </a:cubicBezTo>
                <a:cubicBezTo>
                  <a:pt x="2269598" y="1083327"/>
                  <a:pt x="1523817" y="1715474"/>
                  <a:pt x="752077" y="2246297"/>
                </a:cubicBezTo>
                <a:cubicBezTo>
                  <a:pt x="505214" y="2416079"/>
                  <a:pt x="255006" y="2576366"/>
                  <a:pt x="1906" y="2726926"/>
                </a:cubicBezTo>
                <a:lnTo>
                  <a:pt x="0" y="2728017"/>
                </a:lnTo>
                <a:lnTo>
                  <a:pt x="0" y="2651524"/>
                </a:lnTo>
                <a:lnTo>
                  <a:pt x="107727" y="2588025"/>
                </a:lnTo>
                <a:cubicBezTo>
                  <a:pt x="324487" y="2455865"/>
                  <a:pt x="527457" y="2323473"/>
                  <a:pt x="715985" y="2193793"/>
                </a:cubicBezTo>
                <a:cubicBezTo>
                  <a:pt x="1758538" y="1476776"/>
                  <a:pt x="2610945" y="670851"/>
                  <a:pt x="3198154" y="9983"/>
                </a:cubicBezTo>
                <a:close/>
                <a:moveTo>
                  <a:pt x="3034830" y="6897"/>
                </a:moveTo>
                <a:lnTo>
                  <a:pt x="3121146" y="6897"/>
                </a:lnTo>
                <a:lnTo>
                  <a:pt x="3082875" y="50807"/>
                </a:lnTo>
                <a:cubicBezTo>
                  <a:pt x="2974091" y="172935"/>
                  <a:pt x="2859395" y="296451"/>
                  <a:pt x="2740883" y="418773"/>
                </a:cubicBezTo>
                <a:cubicBezTo>
                  <a:pt x="2108066" y="1071855"/>
                  <a:pt x="1369401" y="1692781"/>
                  <a:pt x="604780" y="2214393"/>
                </a:cubicBezTo>
                <a:cubicBezTo>
                  <a:pt x="483326" y="2297242"/>
                  <a:pt x="361074" y="2377776"/>
                  <a:pt x="238077" y="2455966"/>
                </a:cubicBezTo>
                <a:lnTo>
                  <a:pt x="0" y="2601898"/>
                </a:lnTo>
                <a:lnTo>
                  <a:pt x="0" y="2526880"/>
                </a:lnTo>
                <a:lnTo>
                  <a:pt x="293230" y="2342959"/>
                </a:lnTo>
                <a:cubicBezTo>
                  <a:pt x="387990" y="2281758"/>
                  <a:pt x="479610" y="2220851"/>
                  <a:pt x="568017" y="2160548"/>
                </a:cubicBezTo>
                <a:lnTo>
                  <a:pt x="568101" y="2160548"/>
                </a:lnTo>
                <a:cubicBezTo>
                  <a:pt x="1576630" y="1472604"/>
                  <a:pt x="2365404" y="740466"/>
                  <a:pt x="2921338" y="133693"/>
                </a:cubicBezTo>
                <a:close/>
                <a:moveTo>
                  <a:pt x="2866816" y="6897"/>
                </a:moveTo>
                <a:lnTo>
                  <a:pt x="2956125" y="6897"/>
                </a:lnTo>
                <a:lnTo>
                  <a:pt x="2814950" y="164075"/>
                </a:lnTo>
                <a:cubicBezTo>
                  <a:pt x="2258296" y="769392"/>
                  <a:pt x="1468188" y="1498925"/>
                  <a:pt x="457399" y="2182489"/>
                </a:cubicBezTo>
                <a:cubicBezTo>
                  <a:pt x="337924" y="2263286"/>
                  <a:pt x="217687" y="2341830"/>
                  <a:pt x="96744" y="2418091"/>
                </a:cubicBezTo>
                <a:lnTo>
                  <a:pt x="0" y="2476926"/>
                </a:lnTo>
                <a:lnTo>
                  <a:pt x="0" y="2398332"/>
                </a:lnTo>
                <a:lnTo>
                  <a:pt x="149761" y="2305145"/>
                </a:lnTo>
                <a:cubicBezTo>
                  <a:pt x="242955" y="2245446"/>
                  <a:pt x="333077" y="2186037"/>
                  <a:pt x="420050" y="2127220"/>
                </a:cubicBezTo>
                <a:lnTo>
                  <a:pt x="420050" y="2127304"/>
                </a:lnTo>
                <a:cubicBezTo>
                  <a:pt x="1425376" y="1447415"/>
                  <a:pt x="2210709" y="722642"/>
                  <a:pt x="2763768" y="121563"/>
                </a:cubicBezTo>
                <a:close/>
                <a:moveTo>
                  <a:pt x="2698821" y="6897"/>
                </a:moveTo>
                <a:lnTo>
                  <a:pt x="2792119" y="6897"/>
                </a:lnTo>
                <a:lnTo>
                  <a:pt x="2752627" y="51639"/>
                </a:lnTo>
                <a:cubicBezTo>
                  <a:pt x="2642698" y="173359"/>
                  <a:pt x="2526280" y="296764"/>
                  <a:pt x="2405004" y="419861"/>
                </a:cubicBezTo>
                <a:cubicBezTo>
                  <a:pt x="1785251" y="1048910"/>
                  <a:pt x="1060822" y="1647395"/>
                  <a:pt x="310017" y="2150583"/>
                </a:cubicBezTo>
                <a:lnTo>
                  <a:pt x="0" y="2351352"/>
                </a:lnTo>
                <a:lnTo>
                  <a:pt x="0" y="2271222"/>
                </a:lnTo>
                <a:lnTo>
                  <a:pt x="272083" y="2093892"/>
                </a:lnTo>
                <a:cubicBezTo>
                  <a:pt x="1274159" y="1422293"/>
                  <a:pt x="2056056" y="704910"/>
                  <a:pt x="2606269" y="109469"/>
                </a:cubicBezTo>
                <a:close/>
                <a:moveTo>
                  <a:pt x="2534202" y="6897"/>
                </a:moveTo>
                <a:lnTo>
                  <a:pt x="2627408" y="6897"/>
                </a:lnTo>
                <a:lnTo>
                  <a:pt x="2586195" y="53320"/>
                </a:lnTo>
                <a:cubicBezTo>
                  <a:pt x="2475754" y="174841"/>
                  <a:pt x="2358843" y="297853"/>
                  <a:pt x="2237107" y="420364"/>
                </a:cubicBezTo>
                <a:cubicBezTo>
                  <a:pt x="1623969" y="1037438"/>
                  <a:pt x="906659" y="1624701"/>
                  <a:pt x="162720" y="2118679"/>
                </a:cubicBezTo>
                <a:lnTo>
                  <a:pt x="0" y="2223106"/>
                </a:lnTo>
                <a:lnTo>
                  <a:pt x="0" y="2140784"/>
                </a:lnTo>
                <a:lnTo>
                  <a:pt x="124200" y="2060564"/>
                </a:lnTo>
                <a:lnTo>
                  <a:pt x="124116" y="2060564"/>
                </a:lnTo>
                <a:cubicBezTo>
                  <a:pt x="1087902" y="1420587"/>
                  <a:pt x="1912602" y="684081"/>
                  <a:pt x="2505278" y="39173"/>
                </a:cubicBezTo>
                <a:close/>
                <a:moveTo>
                  <a:pt x="2366080" y="6897"/>
                </a:moveTo>
                <a:lnTo>
                  <a:pt x="2462827" y="6897"/>
                </a:lnTo>
                <a:lnTo>
                  <a:pt x="2419802" y="55084"/>
                </a:lnTo>
                <a:cubicBezTo>
                  <a:pt x="2308856" y="176390"/>
                  <a:pt x="2191470" y="298984"/>
                  <a:pt x="2069294" y="420866"/>
                </a:cubicBezTo>
                <a:cubicBezTo>
                  <a:pt x="1462855" y="1025882"/>
                  <a:pt x="752663" y="1601840"/>
                  <a:pt x="15423" y="2086691"/>
                </a:cubicBezTo>
                <a:lnTo>
                  <a:pt x="0" y="2096496"/>
                </a:lnTo>
                <a:lnTo>
                  <a:pt x="0" y="2010743"/>
                </a:lnTo>
                <a:lnTo>
                  <a:pt x="535034" y="1638146"/>
                </a:lnTo>
                <a:cubicBezTo>
                  <a:pt x="1244479" y="1116095"/>
                  <a:pt x="1856124" y="556997"/>
                  <a:pt x="2324990" y="52130"/>
                </a:cubicBezTo>
                <a:close/>
                <a:moveTo>
                  <a:pt x="2202372" y="6897"/>
                </a:moveTo>
                <a:lnTo>
                  <a:pt x="2298107" y="6897"/>
                </a:lnTo>
                <a:lnTo>
                  <a:pt x="2253195" y="56907"/>
                </a:lnTo>
                <a:cubicBezTo>
                  <a:pt x="2141755" y="177981"/>
                  <a:pt x="2023908" y="300136"/>
                  <a:pt x="1901313" y="421369"/>
                </a:cubicBezTo>
                <a:cubicBezTo>
                  <a:pt x="1376614" y="940133"/>
                  <a:pt x="772735" y="1437420"/>
                  <a:pt x="140558" y="1872276"/>
                </a:cubicBezTo>
                <a:lnTo>
                  <a:pt x="0" y="1966368"/>
                </a:lnTo>
                <a:lnTo>
                  <a:pt x="0" y="1875749"/>
                </a:lnTo>
                <a:lnTo>
                  <a:pt x="386778" y="1609375"/>
                </a:lnTo>
                <a:cubicBezTo>
                  <a:pt x="1094154" y="1094878"/>
                  <a:pt x="1698240" y="548573"/>
                  <a:pt x="2162713" y="50415"/>
                </a:cubicBezTo>
                <a:close/>
                <a:moveTo>
                  <a:pt x="2034390" y="6897"/>
                </a:moveTo>
                <a:lnTo>
                  <a:pt x="2134546" y="6897"/>
                </a:lnTo>
                <a:lnTo>
                  <a:pt x="2061274" y="87029"/>
                </a:lnTo>
                <a:cubicBezTo>
                  <a:pt x="1595519" y="584766"/>
                  <a:pt x="989798" y="1129499"/>
                  <a:pt x="280555" y="1640912"/>
                </a:cubicBezTo>
                <a:lnTo>
                  <a:pt x="0" y="1832298"/>
                </a:lnTo>
                <a:lnTo>
                  <a:pt x="0" y="1742609"/>
                </a:lnTo>
                <a:lnTo>
                  <a:pt x="236654" y="1581195"/>
                </a:lnTo>
                <a:cubicBezTo>
                  <a:pt x="941121" y="1073377"/>
                  <a:pt x="1542448" y="532967"/>
                  <a:pt x="2004581" y="39472"/>
                </a:cubicBezTo>
                <a:close/>
                <a:moveTo>
                  <a:pt x="1866425" y="6897"/>
                </a:moveTo>
                <a:lnTo>
                  <a:pt x="1969691" y="6897"/>
                </a:lnTo>
                <a:lnTo>
                  <a:pt x="1922511" y="58750"/>
                </a:lnTo>
                <a:cubicBezTo>
                  <a:pt x="1810043" y="179184"/>
                  <a:pt x="1690626" y="300888"/>
                  <a:pt x="1565435" y="422457"/>
                </a:cubicBezTo>
                <a:cubicBezTo>
                  <a:pt x="1126056" y="849151"/>
                  <a:pt x="628692" y="1260912"/>
                  <a:pt x="104821" y="1633012"/>
                </a:cubicBezTo>
                <a:lnTo>
                  <a:pt x="0" y="1705526"/>
                </a:lnTo>
                <a:lnTo>
                  <a:pt x="0" y="1611604"/>
                </a:lnTo>
                <a:lnTo>
                  <a:pt x="86443" y="1553234"/>
                </a:lnTo>
                <a:cubicBezTo>
                  <a:pt x="787899" y="1052242"/>
                  <a:pt x="1386411" y="517763"/>
                  <a:pt x="1846213" y="28893"/>
                </a:cubicBezTo>
                <a:close/>
                <a:moveTo>
                  <a:pt x="1701485" y="6897"/>
                </a:moveTo>
                <a:lnTo>
                  <a:pt x="1805325" y="6897"/>
                </a:lnTo>
                <a:lnTo>
                  <a:pt x="1755834" y="60973"/>
                </a:lnTo>
                <a:cubicBezTo>
                  <a:pt x="1642911" y="181110"/>
                  <a:pt x="1523085" y="302271"/>
                  <a:pt x="1397539" y="423044"/>
                </a:cubicBezTo>
                <a:cubicBezTo>
                  <a:pt x="1108094" y="701519"/>
                  <a:pt x="792921" y="973545"/>
                  <a:pt x="461240" y="1231943"/>
                </a:cubicBezTo>
                <a:lnTo>
                  <a:pt x="0" y="1573265"/>
                </a:lnTo>
                <a:lnTo>
                  <a:pt x="0" y="1479799"/>
                </a:lnTo>
                <a:lnTo>
                  <a:pt x="496329" y="1108118"/>
                </a:lnTo>
                <a:cubicBezTo>
                  <a:pt x="935386" y="760801"/>
                  <a:pt x="1311680" y="414392"/>
                  <a:pt x="1622233" y="91076"/>
                </a:cubicBezTo>
                <a:close/>
                <a:moveTo>
                  <a:pt x="1533290" y="6897"/>
                </a:moveTo>
                <a:lnTo>
                  <a:pt x="1641160" y="6897"/>
                </a:lnTo>
                <a:lnTo>
                  <a:pt x="1523206" y="131744"/>
                </a:lnTo>
                <a:cubicBezTo>
                  <a:pt x="1211479" y="455064"/>
                  <a:pt x="833859" y="800851"/>
                  <a:pt x="393378" y="1146655"/>
                </a:cubicBezTo>
                <a:lnTo>
                  <a:pt x="0" y="1438735"/>
                </a:lnTo>
                <a:lnTo>
                  <a:pt x="0" y="1340873"/>
                </a:lnTo>
                <a:lnTo>
                  <a:pt x="343337" y="1086071"/>
                </a:lnTo>
                <a:cubicBezTo>
                  <a:pt x="780368" y="743181"/>
                  <a:pt x="1154869" y="400528"/>
                  <a:pt x="1463901" y="80278"/>
                </a:cubicBezTo>
                <a:close/>
                <a:moveTo>
                  <a:pt x="1365164" y="6897"/>
                </a:moveTo>
                <a:lnTo>
                  <a:pt x="1476501" y="6897"/>
                </a:lnTo>
                <a:lnTo>
                  <a:pt x="1422146" y="65585"/>
                </a:lnTo>
                <a:cubicBezTo>
                  <a:pt x="1308325" y="185082"/>
                  <a:pt x="1187710" y="305096"/>
                  <a:pt x="1061494" y="424215"/>
                </a:cubicBezTo>
                <a:cubicBezTo>
                  <a:pt x="779125" y="690758"/>
                  <a:pt x="471048" y="951208"/>
                  <a:pt x="146286" y="1198689"/>
                </a:cubicBezTo>
                <a:lnTo>
                  <a:pt x="0" y="1304512"/>
                </a:lnTo>
                <a:lnTo>
                  <a:pt x="0" y="1204167"/>
                </a:lnTo>
                <a:lnTo>
                  <a:pt x="190251" y="1064285"/>
                </a:lnTo>
                <a:cubicBezTo>
                  <a:pt x="625208" y="725889"/>
                  <a:pt x="997905" y="387002"/>
                  <a:pt x="1305427" y="69793"/>
                </a:cubicBezTo>
                <a:close/>
                <a:moveTo>
                  <a:pt x="1198143" y="6897"/>
                </a:moveTo>
                <a:lnTo>
                  <a:pt x="1312966" y="6897"/>
                </a:lnTo>
                <a:lnTo>
                  <a:pt x="1257931" y="65876"/>
                </a:lnTo>
                <a:cubicBezTo>
                  <a:pt x="1143620" y="184878"/>
                  <a:pt x="1021947" y="304762"/>
                  <a:pt x="893595" y="424718"/>
                </a:cubicBezTo>
                <a:cubicBezTo>
                  <a:pt x="754191" y="555038"/>
                  <a:pt x="608354" y="683870"/>
                  <a:pt x="457203" y="810377"/>
                </a:cubicBezTo>
                <a:lnTo>
                  <a:pt x="0" y="1173289"/>
                </a:lnTo>
                <a:lnTo>
                  <a:pt x="0" y="1066397"/>
                </a:lnTo>
                <a:lnTo>
                  <a:pt x="345984" y="794262"/>
                </a:lnTo>
                <a:cubicBezTo>
                  <a:pt x="616343" y="570872"/>
                  <a:pt x="869044" y="341392"/>
                  <a:pt x="1097094" y="112212"/>
                </a:cubicBezTo>
                <a:close/>
                <a:moveTo>
                  <a:pt x="1038128" y="6897"/>
                </a:moveTo>
                <a:lnTo>
                  <a:pt x="1148930" y="6897"/>
                </a:lnTo>
                <a:lnTo>
                  <a:pt x="1002240" y="159678"/>
                </a:lnTo>
                <a:cubicBezTo>
                  <a:pt x="774835" y="387787"/>
                  <a:pt x="522956" y="615262"/>
                  <a:pt x="252513" y="836725"/>
                </a:cubicBezTo>
                <a:lnTo>
                  <a:pt x="0" y="1033248"/>
                </a:lnTo>
                <a:lnTo>
                  <a:pt x="0" y="932913"/>
                </a:lnTo>
                <a:lnTo>
                  <a:pt x="226442" y="756276"/>
                </a:lnTo>
                <a:cubicBezTo>
                  <a:pt x="496900" y="533704"/>
                  <a:pt x="744722" y="307450"/>
                  <a:pt x="966187" y="82724"/>
                </a:cubicBezTo>
                <a:close/>
                <a:moveTo>
                  <a:pt x="866029" y="6897"/>
                </a:moveTo>
                <a:lnTo>
                  <a:pt x="984535" y="6897"/>
                </a:lnTo>
                <a:lnTo>
                  <a:pt x="923996" y="70994"/>
                </a:lnTo>
                <a:cubicBezTo>
                  <a:pt x="808846" y="189248"/>
                  <a:pt x="686467" y="307818"/>
                  <a:pt x="557550" y="425890"/>
                </a:cubicBezTo>
                <a:cubicBezTo>
                  <a:pt x="421725" y="550306"/>
                  <a:pt x="279463" y="673314"/>
                  <a:pt x="131856" y="794108"/>
                </a:cubicBezTo>
                <a:lnTo>
                  <a:pt x="0" y="896344"/>
                </a:lnTo>
                <a:lnTo>
                  <a:pt x="0" y="789643"/>
                </a:lnTo>
                <a:lnTo>
                  <a:pt x="42657" y="756762"/>
                </a:lnTo>
                <a:cubicBezTo>
                  <a:pt x="309328" y="540301"/>
                  <a:pt x="557643" y="317686"/>
                  <a:pt x="781772" y="94181"/>
                </a:cubicBezTo>
                <a:close/>
                <a:moveTo>
                  <a:pt x="703481" y="6897"/>
                </a:moveTo>
                <a:lnTo>
                  <a:pt x="820523" y="6897"/>
                </a:lnTo>
                <a:lnTo>
                  <a:pt x="757168" y="73570"/>
                </a:lnTo>
                <a:cubicBezTo>
                  <a:pt x="641614" y="191426"/>
                  <a:pt x="518905" y="309305"/>
                  <a:pt x="389737" y="426393"/>
                </a:cubicBezTo>
                <a:lnTo>
                  <a:pt x="0" y="759807"/>
                </a:lnTo>
                <a:lnTo>
                  <a:pt x="0" y="647948"/>
                </a:lnTo>
                <a:lnTo>
                  <a:pt x="300126" y="393410"/>
                </a:lnTo>
                <a:cubicBezTo>
                  <a:pt x="429495" y="277392"/>
                  <a:pt x="552709" y="160307"/>
                  <a:pt x="669053" y="42796"/>
                </a:cubicBezTo>
                <a:close/>
                <a:moveTo>
                  <a:pt x="535445" y="6897"/>
                </a:moveTo>
                <a:lnTo>
                  <a:pt x="656730" y="6897"/>
                </a:lnTo>
                <a:lnTo>
                  <a:pt x="574757" y="92093"/>
                </a:lnTo>
                <a:cubicBezTo>
                  <a:pt x="457692" y="209896"/>
                  <a:pt x="333760" y="327125"/>
                  <a:pt x="203679" y="443141"/>
                </a:cubicBezTo>
                <a:lnTo>
                  <a:pt x="0" y="614764"/>
                </a:lnTo>
                <a:lnTo>
                  <a:pt x="0" y="500575"/>
                </a:lnTo>
                <a:lnTo>
                  <a:pt x="142518" y="380609"/>
                </a:lnTo>
                <a:cubicBezTo>
                  <a:pt x="271246" y="265923"/>
                  <a:pt x="393865" y="150063"/>
                  <a:pt x="509663" y="33663"/>
                </a:cubicBezTo>
                <a:close/>
                <a:moveTo>
                  <a:pt x="367382" y="6897"/>
                </a:moveTo>
                <a:lnTo>
                  <a:pt x="492458" y="6897"/>
                </a:lnTo>
                <a:lnTo>
                  <a:pt x="422879" y="79231"/>
                </a:lnTo>
                <a:cubicBezTo>
                  <a:pt x="306542" y="196257"/>
                  <a:pt x="183215" y="312696"/>
                  <a:pt x="53607" y="427733"/>
                </a:cubicBezTo>
                <a:lnTo>
                  <a:pt x="0" y="472554"/>
                </a:lnTo>
                <a:lnTo>
                  <a:pt x="0" y="354009"/>
                </a:lnTo>
                <a:lnTo>
                  <a:pt x="350208" y="24950"/>
                </a:lnTo>
                <a:close/>
                <a:moveTo>
                  <a:pt x="204189" y="6897"/>
                </a:moveTo>
                <a:lnTo>
                  <a:pt x="327296" y="6897"/>
                </a:lnTo>
                <a:lnTo>
                  <a:pt x="255779" y="82077"/>
                </a:lnTo>
                <a:lnTo>
                  <a:pt x="0" y="321333"/>
                </a:lnTo>
                <a:lnTo>
                  <a:pt x="0" y="199290"/>
                </a:lnTo>
                <a:lnTo>
                  <a:pt x="192178" y="19516"/>
                </a:lnTo>
                <a:close/>
                <a:moveTo>
                  <a:pt x="38339" y="6897"/>
                </a:moveTo>
                <a:lnTo>
                  <a:pt x="163718" y="6897"/>
                </a:lnTo>
                <a:lnTo>
                  <a:pt x="100203" y="73434"/>
                </a:lnTo>
                <a:lnTo>
                  <a:pt x="0" y="166739"/>
                </a:lnTo>
                <a:lnTo>
                  <a:pt x="0" y="47191"/>
                </a:lnTo>
                <a:close/>
                <a:moveTo>
                  <a:pt x="0" y="0"/>
                </a:moveTo>
                <a:lnTo>
                  <a:pt x="5551" y="0"/>
                </a:lnTo>
                <a:lnTo>
                  <a:pt x="0" y="5866"/>
                </a:lnTo>
                <a:close/>
              </a:path>
            </a:pathLst>
          </a:custGeom>
          <a:gradFill flip="none" rotWithShape="1">
            <a:gsLst>
              <a:gs pos="0">
                <a:schemeClr val="accent3">
                  <a:alpha val="10000"/>
                </a:schemeClr>
              </a:gs>
              <a:gs pos="95000">
                <a:schemeClr val="accent2">
                  <a:alpha val="10000"/>
                </a:schemeClr>
              </a:gs>
            </a:gsLst>
            <a:path path="circle">
              <a:fillToRect l="50000" t="50000" r="50000" b="50000"/>
            </a:path>
            <a:tileRect/>
          </a:gradFill>
          <a:ln w="9525" cap="flat">
            <a:noFill/>
            <a:prstDash val="solid"/>
            <a:miter/>
          </a:ln>
        </p:spPr>
        <p:txBody>
          <a:bodyPr wrap="square" rtlCol="0" anchor="ctr">
            <a:noAutofit/>
          </a:bodyPr>
          <a:lstStyle/>
          <a:p>
            <a:endParaRPr lang="en-US" dirty="0"/>
          </a:p>
        </p:txBody>
      </p:sp>
      <p:sp>
        <p:nvSpPr>
          <p:cNvPr id="24" name="Rectangle 23">
            <a:extLst>
              <a:ext uri="{FF2B5EF4-FFF2-40B4-BE49-F238E27FC236}">
                <a16:creationId xmlns:a16="http://schemas.microsoft.com/office/drawing/2014/main" id="{E16EFE1D-B12C-DD16-0FD0-40B91FD25CD7}"/>
              </a:ext>
              <a:ext uri="{C183D7F6-B498-43B3-948B-1728B52AA6E4}">
                <adec:decorative xmlns:adec="http://schemas.microsoft.com/office/drawing/2017/decorative" val="1"/>
              </a:ext>
            </a:extLst>
          </p:cNvPr>
          <p:cNvSpPr/>
          <p:nvPr/>
        </p:nvSpPr>
        <p:spPr bwMode="white">
          <a:xfrm>
            <a:off x="0" y="342901"/>
            <a:ext cx="9144000" cy="61721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Maynard Nexsen logo">
            <a:extLst>
              <a:ext uri="{FF2B5EF4-FFF2-40B4-BE49-F238E27FC236}">
                <a16:creationId xmlns:a16="http://schemas.microsoft.com/office/drawing/2014/main" id="{916409CB-8D29-0308-DE3F-DB49993D9B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984" y="818972"/>
            <a:ext cx="1435622" cy="775282"/>
          </a:xfrm>
          <a:prstGeom prst="rect">
            <a:avLst/>
          </a:prstGeom>
        </p:spPr>
      </p:pic>
      <p:sp>
        <p:nvSpPr>
          <p:cNvPr id="2" name="Title 1">
            <a:extLst>
              <a:ext uri="{FF2B5EF4-FFF2-40B4-BE49-F238E27FC236}">
                <a16:creationId xmlns:a16="http://schemas.microsoft.com/office/drawing/2014/main" id="{9BED27BB-1034-2A99-8307-EB412463DA99}"/>
              </a:ext>
            </a:extLst>
          </p:cNvPr>
          <p:cNvSpPr>
            <a:spLocks noGrp="1"/>
          </p:cNvSpPr>
          <p:nvPr>
            <p:ph type="ctrTitle"/>
          </p:nvPr>
        </p:nvSpPr>
        <p:spPr>
          <a:xfrm>
            <a:off x="257175" y="1740583"/>
            <a:ext cx="8551069" cy="1722935"/>
          </a:xfrm>
        </p:spPr>
        <p:txBody>
          <a:bodyPr anchor="b">
            <a:normAutofit/>
          </a:bodyPr>
          <a:lstStyle>
            <a:lvl1pPr algn="l">
              <a:lnSpc>
                <a:spcPct val="90000"/>
              </a:lnSpc>
              <a:defRPr sz="33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702E82-A21E-1F56-5D69-C89169F9A797}"/>
              </a:ext>
            </a:extLst>
          </p:cNvPr>
          <p:cNvSpPr>
            <a:spLocks noGrp="1"/>
          </p:cNvSpPr>
          <p:nvPr>
            <p:ph type="subTitle" idx="1"/>
          </p:nvPr>
        </p:nvSpPr>
        <p:spPr>
          <a:xfrm>
            <a:off x="257175" y="3664545"/>
            <a:ext cx="8551068" cy="999160"/>
          </a:xfrm>
        </p:spPr>
        <p:txBody>
          <a:bodyPr>
            <a:normAutofit/>
          </a:bodyPr>
          <a:lstStyle>
            <a:lvl1pPr marL="0" indent="0" algn="l">
              <a:lnSpc>
                <a:spcPct val="100000"/>
              </a:lnSpc>
              <a:spcBef>
                <a:spcPts val="0"/>
              </a:spcBef>
              <a:buNone/>
              <a:defRPr sz="15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5" name="Straight Connector 4">
            <a:extLst>
              <a:ext uri="{FF2B5EF4-FFF2-40B4-BE49-F238E27FC236}">
                <a16:creationId xmlns:a16="http://schemas.microsoft.com/office/drawing/2014/main" id="{6A8ADD27-00A1-7BA4-2513-2F4985955AEC}"/>
              </a:ext>
              <a:ext uri="{C183D7F6-B498-43B3-948B-1728B52AA6E4}">
                <adec:decorative xmlns:adec="http://schemas.microsoft.com/office/drawing/2017/decorative" val="1"/>
              </a:ext>
            </a:extLst>
          </p:cNvPr>
          <p:cNvCxnSpPr>
            <a:cxnSpLocks/>
          </p:cNvCxnSpPr>
          <p:nvPr/>
        </p:nvCxnSpPr>
        <p:spPr>
          <a:xfrm>
            <a:off x="327984" y="3556110"/>
            <a:ext cx="140144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13" name="Freeform: Shape 12">
            <a:extLst>
              <a:ext uri="{FF2B5EF4-FFF2-40B4-BE49-F238E27FC236}">
                <a16:creationId xmlns:a16="http://schemas.microsoft.com/office/drawing/2014/main" id="{F3B921C8-08BB-C57D-480D-3E750FF9ED70}"/>
              </a:ext>
              <a:ext uri="{C183D7F6-B498-43B3-948B-1728B52AA6E4}">
                <adec:decorative xmlns:adec="http://schemas.microsoft.com/office/drawing/2017/decorative" val="1"/>
              </a:ext>
            </a:extLst>
          </p:cNvPr>
          <p:cNvSpPr/>
          <p:nvPr/>
        </p:nvSpPr>
        <p:spPr>
          <a:xfrm>
            <a:off x="8880892" y="333856"/>
            <a:ext cx="263108" cy="4352148"/>
          </a:xfrm>
          <a:custGeom>
            <a:avLst/>
            <a:gdLst>
              <a:gd name="connsiteX0" fmla="*/ 812 w 350811"/>
              <a:gd name="connsiteY0" fmla="*/ 0 h 4352148"/>
              <a:gd name="connsiteX1" fmla="*/ 350811 w 350811"/>
              <a:gd name="connsiteY1" fmla="*/ 0 h 4352148"/>
              <a:gd name="connsiteX2" fmla="*/ 350811 w 350811"/>
              <a:gd name="connsiteY2" fmla="*/ 4352148 h 4352148"/>
              <a:gd name="connsiteX3" fmla="*/ 137605 w 350811"/>
              <a:gd name="connsiteY3" fmla="*/ 4352148 h 4352148"/>
              <a:gd name="connsiteX4" fmla="*/ 0 w 350811"/>
              <a:gd name="connsiteY4" fmla="*/ 32441 h 4352148"/>
              <a:gd name="connsiteX5" fmla="*/ 812 w 350811"/>
              <a:gd name="connsiteY5" fmla="*/ 0 h 435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11" h="4352148">
                <a:moveTo>
                  <a:pt x="812" y="0"/>
                </a:moveTo>
                <a:lnTo>
                  <a:pt x="350811" y="0"/>
                </a:lnTo>
                <a:lnTo>
                  <a:pt x="350811" y="4352148"/>
                </a:lnTo>
                <a:lnTo>
                  <a:pt x="137605" y="4352148"/>
                </a:lnTo>
                <a:lnTo>
                  <a:pt x="0" y="32441"/>
                </a:lnTo>
                <a:lnTo>
                  <a:pt x="812" y="0"/>
                </a:lnTo>
                <a:close/>
              </a:path>
            </a:pathLst>
          </a:custGeom>
          <a:gradFill>
            <a:gsLst>
              <a:gs pos="0">
                <a:schemeClr val="accent1">
                  <a:alpha val="10000"/>
                </a:schemeClr>
              </a:gs>
              <a:gs pos="100000">
                <a:schemeClr val="accent2">
                  <a:alpha val="10000"/>
                </a:schemeClr>
              </a:gs>
            </a:gsLst>
            <a:lin ang="5400000" scaled="1"/>
          </a:gradFill>
          <a:ln w="113464" cap="flat">
            <a:noFill/>
            <a:prstDash val="solid"/>
            <a:miter/>
          </a:ln>
        </p:spPr>
        <p:txBody>
          <a:bodyPr wrap="square" rtlCol="0" anchor="ctr">
            <a:noAutofit/>
          </a:bodyPr>
          <a:lstStyle/>
          <a:p>
            <a:endParaRPr lang="en-US" dirty="0"/>
          </a:p>
        </p:txBody>
      </p:sp>
      <p:sp>
        <p:nvSpPr>
          <p:cNvPr id="12" name="Freeform: Shape 11">
            <a:extLst>
              <a:ext uri="{FF2B5EF4-FFF2-40B4-BE49-F238E27FC236}">
                <a16:creationId xmlns:a16="http://schemas.microsoft.com/office/drawing/2014/main" id="{1D064246-604C-99AB-2EA6-35043046F54D}"/>
              </a:ext>
              <a:ext uri="{C183D7F6-B498-43B3-948B-1728B52AA6E4}">
                <adec:decorative xmlns:adec="http://schemas.microsoft.com/office/drawing/2017/decorative" val="1"/>
              </a:ext>
            </a:extLst>
          </p:cNvPr>
          <p:cNvSpPr/>
          <p:nvPr/>
        </p:nvSpPr>
        <p:spPr>
          <a:xfrm>
            <a:off x="8045216" y="822264"/>
            <a:ext cx="688236" cy="3863741"/>
          </a:xfrm>
          <a:custGeom>
            <a:avLst/>
            <a:gdLst>
              <a:gd name="connsiteX0" fmla="*/ 608777 w 917648"/>
              <a:gd name="connsiteY0" fmla="*/ 0 h 3863741"/>
              <a:gd name="connsiteX1" fmla="*/ 615159 w 917648"/>
              <a:gd name="connsiteY1" fmla="*/ 0 h 3863741"/>
              <a:gd name="connsiteX2" fmla="*/ 621541 w 917648"/>
              <a:gd name="connsiteY2" fmla="*/ 0 h 3863741"/>
              <a:gd name="connsiteX3" fmla="*/ 618988 w 917648"/>
              <a:gd name="connsiteY3" fmla="*/ 1187 h 3863741"/>
              <a:gd name="connsiteX4" fmla="*/ 857676 w 917648"/>
              <a:gd name="connsiteY4" fmla="*/ 223234 h 3863741"/>
              <a:gd name="connsiteX5" fmla="*/ 917648 w 917648"/>
              <a:gd name="connsiteY5" fmla="*/ 3863741 h 3863741"/>
              <a:gd name="connsiteX6" fmla="*/ 0 w 917648"/>
              <a:gd name="connsiteY6" fmla="*/ 3863741 h 3863741"/>
              <a:gd name="connsiteX7" fmla="*/ 36035 w 917648"/>
              <a:gd name="connsiteY7" fmla="*/ 3504714 h 3863741"/>
              <a:gd name="connsiteX8" fmla="*/ 366261 w 917648"/>
              <a:gd name="connsiteY8" fmla="*/ 213734 h 3863741"/>
              <a:gd name="connsiteX9" fmla="*/ 608777 w 917648"/>
              <a:gd name="connsiteY9" fmla="*/ 0 h 386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7648" h="3863741">
                <a:moveTo>
                  <a:pt x="608777" y="0"/>
                </a:moveTo>
                <a:cubicBezTo>
                  <a:pt x="608777" y="0"/>
                  <a:pt x="615159" y="0"/>
                  <a:pt x="615159" y="0"/>
                </a:cubicBezTo>
                <a:lnTo>
                  <a:pt x="621541" y="0"/>
                </a:lnTo>
                <a:lnTo>
                  <a:pt x="618988" y="1187"/>
                </a:lnTo>
                <a:cubicBezTo>
                  <a:pt x="749181" y="3562"/>
                  <a:pt x="851294" y="103305"/>
                  <a:pt x="857676" y="223234"/>
                </a:cubicBezTo>
                <a:lnTo>
                  <a:pt x="917648" y="3863741"/>
                </a:lnTo>
                <a:lnTo>
                  <a:pt x="0" y="3863741"/>
                </a:lnTo>
                <a:lnTo>
                  <a:pt x="36035" y="3504714"/>
                </a:lnTo>
                <a:cubicBezTo>
                  <a:pt x="202416" y="1846973"/>
                  <a:pt x="366261" y="213734"/>
                  <a:pt x="366261" y="213734"/>
                </a:cubicBezTo>
                <a:cubicBezTo>
                  <a:pt x="376473" y="94993"/>
                  <a:pt x="481137" y="0"/>
                  <a:pt x="608777" y="0"/>
                </a:cubicBezTo>
                <a:close/>
              </a:path>
            </a:pathLst>
          </a:custGeom>
          <a:gradFill>
            <a:gsLst>
              <a:gs pos="0">
                <a:schemeClr val="accent1">
                  <a:alpha val="10000"/>
                </a:schemeClr>
              </a:gs>
              <a:gs pos="100000">
                <a:schemeClr val="accent2">
                  <a:alpha val="10000"/>
                </a:schemeClr>
              </a:gs>
            </a:gsLst>
            <a:lin ang="5400000" scaled="1"/>
          </a:gradFill>
          <a:ln w="113464" cap="flat">
            <a:noFill/>
            <a:prstDash val="solid"/>
            <a:miter/>
          </a:ln>
        </p:spPr>
        <p:txBody>
          <a:bodyPr wrap="square" rtlCol="0" anchor="ctr">
            <a:noAutofit/>
          </a:bodyPr>
          <a:lstStyle/>
          <a:p>
            <a:endParaRPr lang="en-US" dirty="0"/>
          </a:p>
        </p:txBody>
      </p:sp>
      <p:sp>
        <p:nvSpPr>
          <p:cNvPr id="11" name="Freeform: Shape 10">
            <a:extLst>
              <a:ext uri="{FF2B5EF4-FFF2-40B4-BE49-F238E27FC236}">
                <a16:creationId xmlns:a16="http://schemas.microsoft.com/office/drawing/2014/main" id="{9B8E3794-E7F1-390C-C238-1379FE8FB240}"/>
              </a:ext>
              <a:ext uri="{C183D7F6-B498-43B3-948B-1728B52AA6E4}">
                <adec:decorative xmlns:adec="http://schemas.microsoft.com/office/drawing/2017/decorative" val="1"/>
              </a:ext>
            </a:extLst>
          </p:cNvPr>
          <p:cNvSpPr/>
          <p:nvPr/>
        </p:nvSpPr>
        <p:spPr>
          <a:xfrm>
            <a:off x="7271687" y="1578648"/>
            <a:ext cx="815319" cy="3107357"/>
          </a:xfrm>
          <a:custGeom>
            <a:avLst/>
            <a:gdLst>
              <a:gd name="connsiteX0" fmla="*/ 907494 w 1087092"/>
              <a:gd name="connsiteY0" fmla="*/ 0 h 3107357"/>
              <a:gd name="connsiteX1" fmla="*/ 917705 w 1087092"/>
              <a:gd name="connsiteY1" fmla="*/ 0 h 3107357"/>
              <a:gd name="connsiteX2" fmla="*/ 1086190 w 1087092"/>
              <a:gd name="connsiteY2" fmla="*/ 174550 h 3107357"/>
              <a:gd name="connsiteX3" fmla="*/ 747841 w 1087092"/>
              <a:gd name="connsiteY3" fmla="*/ 3107357 h 3107357"/>
              <a:gd name="connsiteX4" fmla="*/ 0 w 1087092"/>
              <a:gd name="connsiteY4" fmla="*/ 3107357 h 3107357"/>
              <a:gd name="connsiteX5" fmla="*/ 667531 w 1087092"/>
              <a:gd name="connsiteY5" fmla="*/ 179300 h 3107357"/>
              <a:gd name="connsiteX6" fmla="*/ 907494 w 1087092"/>
              <a:gd name="connsiteY6" fmla="*/ 0 h 3107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7092" h="3107357">
                <a:moveTo>
                  <a:pt x="907494" y="0"/>
                </a:moveTo>
                <a:lnTo>
                  <a:pt x="917705" y="0"/>
                </a:lnTo>
                <a:cubicBezTo>
                  <a:pt x="1018542" y="1187"/>
                  <a:pt x="1096401" y="81931"/>
                  <a:pt x="1086190" y="174550"/>
                </a:cubicBezTo>
                <a:lnTo>
                  <a:pt x="747841" y="3107357"/>
                </a:lnTo>
                <a:lnTo>
                  <a:pt x="0" y="3107357"/>
                </a:lnTo>
                <a:lnTo>
                  <a:pt x="667531" y="179300"/>
                </a:lnTo>
                <a:cubicBezTo>
                  <a:pt x="693058" y="74807"/>
                  <a:pt x="792618" y="0"/>
                  <a:pt x="907494" y="0"/>
                </a:cubicBezTo>
                <a:close/>
              </a:path>
            </a:pathLst>
          </a:custGeom>
          <a:gradFill>
            <a:gsLst>
              <a:gs pos="0">
                <a:schemeClr val="accent1">
                  <a:alpha val="10000"/>
                </a:schemeClr>
              </a:gs>
              <a:gs pos="100000">
                <a:schemeClr val="accent2">
                  <a:alpha val="10000"/>
                </a:schemeClr>
              </a:gs>
            </a:gsLst>
            <a:lin ang="5400000" scaled="1"/>
          </a:gradFill>
          <a:ln w="113464" cap="flat">
            <a:noFill/>
            <a:prstDash val="solid"/>
            <a:miter/>
          </a:ln>
        </p:spPr>
        <p:txBody>
          <a:bodyPr wrap="square" rtlCol="0" anchor="ctr">
            <a:noAutofit/>
          </a:bodyPr>
          <a:lstStyle/>
          <a:p>
            <a:endParaRPr lang="en-US" dirty="0"/>
          </a:p>
        </p:txBody>
      </p:sp>
      <p:sp>
        <p:nvSpPr>
          <p:cNvPr id="10" name="Freeform: Shape 9">
            <a:extLst>
              <a:ext uri="{FF2B5EF4-FFF2-40B4-BE49-F238E27FC236}">
                <a16:creationId xmlns:a16="http://schemas.microsoft.com/office/drawing/2014/main" id="{EEB1CEE6-C1F0-CDD2-9DFD-BD4F282B324D}"/>
              </a:ext>
              <a:ext uri="{C183D7F6-B498-43B3-948B-1728B52AA6E4}">
                <adec:decorative xmlns:adec="http://schemas.microsoft.com/office/drawing/2017/decorative" val="1"/>
              </a:ext>
            </a:extLst>
          </p:cNvPr>
          <p:cNvSpPr/>
          <p:nvPr/>
        </p:nvSpPr>
        <p:spPr>
          <a:xfrm>
            <a:off x="6578543" y="2473486"/>
            <a:ext cx="835838" cy="2212518"/>
          </a:xfrm>
          <a:custGeom>
            <a:avLst/>
            <a:gdLst>
              <a:gd name="connsiteX0" fmla="*/ 941116 w 1114451"/>
              <a:gd name="connsiteY0" fmla="*/ 2790 h 2212518"/>
              <a:gd name="connsiteX1" fmla="*/ 1009683 w 1114451"/>
              <a:gd name="connsiteY1" fmla="*/ 2846 h 2212518"/>
              <a:gd name="connsiteX2" fmla="*/ 1106690 w 1114451"/>
              <a:gd name="connsiteY2" fmla="*/ 191645 h 2212518"/>
              <a:gd name="connsiteX3" fmla="*/ 629340 w 1114451"/>
              <a:gd name="connsiteY3" fmla="*/ 2212518 h 2212518"/>
              <a:gd name="connsiteX4" fmla="*/ 0 w 1114451"/>
              <a:gd name="connsiteY4" fmla="*/ 2212518 h 2212518"/>
              <a:gd name="connsiteX5" fmla="*/ 791419 w 1114451"/>
              <a:gd name="connsiteY5" fmla="*/ 116837 h 2212518"/>
              <a:gd name="connsiteX6" fmla="*/ 941116 w 1114451"/>
              <a:gd name="connsiteY6" fmla="*/ 2790 h 22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451" h="2212518">
                <a:moveTo>
                  <a:pt x="941116" y="2790"/>
                </a:moveTo>
                <a:cubicBezTo>
                  <a:pt x="963254" y="-865"/>
                  <a:pt x="986389" y="-1013"/>
                  <a:pt x="1009683" y="2846"/>
                </a:cubicBezTo>
                <a:cubicBezTo>
                  <a:pt x="1155194" y="27782"/>
                  <a:pt x="1106690" y="191645"/>
                  <a:pt x="1106690" y="191645"/>
                </a:cubicBezTo>
                <a:lnTo>
                  <a:pt x="629340" y="2212518"/>
                </a:lnTo>
                <a:lnTo>
                  <a:pt x="0" y="2212518"/>
                </a:lnTo>
                <a:lnTo>
                  <a:pt x="791419" y="116837"/>
                </a:lnTo>
                <a:cubicBezTo>
                  <a:pt x="817266" y="56280"/>
                  <a:pt x="874704" y="13755"/>
                  <a:pt x="941116" y="2790"/>
                </a:cubicBezTo>
                <a:close/>
              </a:path>
            </a:pathLst>
          </a:custGeom>
          <a:gradFill>
            <a:gsLst>
              <a:gs pos="0">
                <a:schemeClr val="accent1">
                  <a:alpha val="10000"/>
                </a:schemeClr>
              </a:gs>
              <a:gs pos="100000">
                <a:schemeClr val="accent2">
                  <a:alpha val="10000"/>
                </a:schemeClr>
              </a:gs>
            </a:gsLst>
            <a:lin ang="5400000" scaled="1"/>
          </a:gradFill>
          <a:ln w="113464" cap="flat">
            <a:noFill/>
            <a:prstDash val="solid"/>
            <a:miter/>
          </a:ln>
        </p:spPr>
        <p:txBody>
          <a:bodyPr wrap="square" rtlCol="0" anchor="ctr">
            <a:noAutofit/>
          </a:bodyPr>
          <a:lstStyle/>
          <a:p>
            <a:endParaRPr lang="en-US" dirty="0"/>
          </a:p>
        </p:txBody>
      </p:sp>
      <p:sp>
        <p:nvSpPr>
          <p:cNvPr id="9" name="Freeform: Shape 8">
            <a:extLst>
              <a:ext uri="{FF2B5EF4-FFF2-40B4-BE49-F238E27FC236}">
                <a16:creationId xmlns:a16="http://schemas.microsoft.com/office/drawing/2014/main" id="{0504394D-FEC7-C00F-982C-BD568A26D327}"/>
              </a:ext>
              <a:ext uri="{C183D7F6-B498-43B3-948B-1728B52AA6E4}">
                <adec:decorative xmlns:adec="http://schemas.microsoft.com/office/drawing/2017/decorative" val="1"/>
              </a:ext>
            </a:extLst>
          </p:cNvPr>
          <p:cNvSpPr/>
          <p:nvPr/>
        </p:nvSpPr>
        <p:spPr>
          <a:xfrm>
            <a:off x="5991823" y="2998630"/>
            <a:ext cx="825848" cy="1687375"/>
          </a:xfrm>
          <a:custGeom>
            <a:avLst/>
            <a:gdLst>
              <a:gd name="connsiteX0" fmla="*/ 973286 w 1101131"/>
              <a:gd name="connsiteY0" fmla="*/ 1 h 1687375"/>
              <a:gd name="connsiteX1" fmla="*/ 1028690 w 1101131"/>
              <a:gd name="connsiteY1" fmla="*/ 9667 h 1687375"/>
              <a:gd name="connsiteX2" fmla="*/ 1028690 w 1101131"/>
              <a:gd name="connsiteY2" fmla="*/ 8479 h 1687375"/>
              <a:gd name="connsiteX3" fmla="*/ 1087404 w 1101131"/>
              <a:gd name="connsiteY3" fmla="*/ 169967 h 1687375"/>
              <a:gd name="connsiteX4" fmla="*/ 500419 w 1101131"/>
              <a:gd name="connsiteY4" fmla="*/ 1687375 h 1687375"/>
              <a:gd name="connsiteX5" fmla="*/ 0 w 1101131"/>
              <a:gd name="connsiteY5" fmla="*/ 1687375 h 1687375"/>
              <a:gd name="connsiteX6" fmla="*/ 837229 w 1101131"/>
              <a:gd name="connsiteY6" fmla="*/ 74974 h 1687375"/>
              <a:gd name="connsiteX7" fmla="*/ 973286 w 1101131"/>
              <a:gd name="connsiteY7" fmla="*/ 1 h 168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1131" h="1687375">
                <a:moveTo>
                  <a:pt x="973286" y="1"/>
                </a:moveTo>
                <a:cubicBezTo>
                  <a:pt x="991754" y="19"/>
                  <a:pt x="1010501" y="3136"/>
                  <a:pt x="1028690" y="9667"/>
                </a:cubicBezTo>
                <a:lnTo>
                  <a:pt x="1028690" y="8479"/>
                </a:lnTo>
                <a:cubicBezTo>
                  <a:pt x="1143566" y="51226"/>
                  <a:pt x="1087404" y="169967"/>
                  <a:pt x="1087404" y="169967"/>
                </a:cubicBezTo>
                <a:lnTo>
                  <a:pt x="500419" y="1687375"/>
                </a:lnTo>
                <a:lnTo>
                  <a:pt x="0" y="1687375"/>
                </a:lnTo>
                <a:lnTo>
                  <a:pt x="837229" y="74974"/>
                </a:lnTo>
                <a:cubicBezTo>
                  <a:pt x="864991" y="27775"/>
                  <a:pt x="917882" y="-55"/>
                  <a:pt x="973286" y="1"/>
                </a:cubicBezTo>
                <a:close/>
              </a:path>
            </a:pathLst>
          </a:custGeom>
          <a:gradFill>
            <a:gsLst>
              <a:gs pos="0">
                <a:schemeClr val="accent1">
                  <a:alpha val="10000"/>
                </a:schemeClr>
              </a:gs>
              <a:gs pos="100000">
                <a:schemeClr val="accent2">
                  <a:alpha val="10000"/>
                </a:schemeClr>
              </a:gs>
            </a:gsLst>
            <a:lin ang="5400000" scaled="1"/>
          </a:gradFill>
          <a:ln w="113464" cap="flat">
            <a:noFill/>
            <a:prstDash val="solid"/>
            <a:miter/>
          </a:ln>
        </p:spPr>
        <p:txBody>
          <a:bodyPr wrap="square" rtlCol="0" anchor="ctr">
            <a:noAutofit/>
          </a:bodyPr>
          <a:lstStyle/>
          <a:p>
            <a:endParaRPr lang="en-US" dirty="0"/>
          </a:p>
        </p:txBody>
      </p:sp>
      <p:sp>
        <p:nvSpPr>
          <p:cNvPr id="43" name="Rectangle 42">
            <a:extLst>
              <a:ext uri="{FF2B5EF4-FFF2-40B4-BE49-F238E27FC236}">
                <a16:creationId xmlns:a16="http://schemas.microsoft.com/office/drawing/2014/main" id="{9621768A-A501-1EBB-511E-F1C976DD5247}"/>
              </a:ext>
              <a:ext uri="{C183D7F6-B498-43B3-948B-1728B52AA6E4}">
                <adec:decorative xmlns:adec="http://schemas.microsoft.com/office/drawing/2017/decorative" val="1"/>
              </a:ext>
            </a:extLst>
          </p:cNvPr>
          <p:cNvSpPr/>
          <p:nvPr/>
        </p:nvSpPr>
        <p:spPr>
          <a:xfrm>
            <a:off x="0" y="6517143"/>
            <a:ext cx="9144000" cy="71120"/>
          </a:xfrm>
          <a:prstGeom prst="rect">
            <a:avLst/>
          </a:prstGeom>
          <a:gradFill flip="none" rotWithShape="1">
            <a:gsLst>
              <a:gs pos="0">
                <a:schemeClr val="accent1"/>
              </a:gs>
              <a:gs pos="100000">
                <a:schemeClr val="accent2"/>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8CD03A4-10D8-DB85-4931-B6AB6FCC865C}"/>
              </a:ext>
              <a:ext uri="{C183D7F6-B498-43B3-948B-1728B52AA6E4}">
                <adec:decorative xmlns:adec="http://schemas.microsoft.com/office/drawing/2017/decorative" val="1"/>
              </a:ext>
            </a:extLst>
          </p:cNvPr>
          <p:cNvSpPr/>
          <p:nvPr/>
        </p:nvSpPr>
        <p:spPr>
          <a:xfrm>
            <a:off x="0" y="271780"/>
            <a:ext cx="9144000" cy="71120"/>
          </a:xfrm>
          <a:prstGeom prst="rect">
            <a:avLst/>
          </a:prstGeom>
          <a:gradFill flip="none" rotWithShape="1">
            <a:gsLst>
              <a:gs pos="0">
                <a:schemeClr val="accent1"/>
              </a:gs>
              <a:gs pos="100000">
                <a:schemeClr val="accent2"/>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C3AAE20-0953-730D-16EE-E844B8CA47C9}"/>
              </a:ext>
              <a:ext uri="{C183D7F6-B498-43B3-948B-1728B52AA6E4}">
                <adec:decorative xmlns:adec="http://schemas.microsoft.com/office/drawing/2017/decorative" val="1"/>
              </a:ext>
            </a:extLst>
          </p:cNvPr>
          <p:cNvSpPr/>
          <p:nvPr/>
        </p:nvSpPr>
        <p:spPr>
          <a:xfrm flipH="1">
            <a:off x="0" y="4686004"/>
            <a:ext cx="9144000" cy="71120"/>
          </a:xfrm>
          <a:prstGeom prst="rect">
            <a:avLst/>
          </a:prstGeom>
          <a:gradFill flip="none" rotWithShape="1">
            <a:gsLst>
              <a:gs pos="0">
                <a:schemeClr val="accent1"/>
              </a:gs>
              <a:gs pos="100000">
                <a:schemeClr val="accent2"/>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20">
            <a:extLst>
              <a:ext uri="{FF2B5EF4-FFF2-40B4-BE49-F238E27FC236}">
                <a16:creationId xmlns:a16="http://schemas.microsoft.com/office/drawing/2014/main" id="{B6F164BA-9E04-2D4E-C3AA-E16AEB2A1280}"/>
              </a:ext>
            </a:extLst>
          </p:cNvPr>
          <p:cNvSpPr>
            <a:spLocks noGrp="1"/>
          </p:cNvSpPr>
          <p:nvPr>
            <p:ph type="pic" sz="quarter" idx="13" hasCustomPrompt="1"/>
          </p:nvPr>
        </p:nvSpPr>
        <p:spPr>
          <a:xfrm>
            <a:off x="329806" y="5038826"/>
            <a:ext cx="1325879" cy="1192743"/>
          </a:xfrm>
          <a:solidFill>
            <a:schemeClr val="bg1"/>
          </a:solidFill>
        </p:spPr>
        <p:txBody>
          <a:bodyPr vert="horz" lIns="91440" tIns="45720" rIns="91440" bIns="45720" rtlCol="0" anchor="ctr">
            <a:normAutofit/>
          </a:bodyPr>
          <a:lstStyle>
            <a:lvl1pPr marL="0" indent="0" algn="ctr">
              <a:buNone/>
              <a:defRPr lang="en-US"/>
            </a:lvl1pPr>
          </a:lstStyle>
          <a:p>
            <a:pPr marL="98822" lvl="0" indent="-98822" algn="ctr"/>
            <a:r>
              <a:rPr lang="en-US" dirty="0"/>
              <a:t>Logo</a:t>
            </a:r>
          </a:p>
        </p:txBody>
      </p:sp>
      <p:sp>
        <p:nvSpPr>
          <p:cNvPr id="8" name="Picture Placeholder 20">
            <a:extLst>
              <a:ext uri="{FF2B5EF4-FFF2-40B4-BE49-F238E27FC236}">
                <a16:creationId xmlns:a16="http://schemas.microsoft.com/office/drawing/2014/main" id="{FCD06F23-9081-7081-C99C-1F3CBE2489D6}"/>
              </a:ext>
            </a:extLst>
          </p:cNvPr>
          <p:cNvSpPr>
            <a:spLocks noGrp="1"/>
          </p:cNvSpPr>
          <p:nvPr>
            <p:ph type="pic" sz="quarter" idx="15" hasCustomPrompt="1"/>
          </p:nvPr>
        </p:nvSpPr>
        <p:spPr>
          <a:xfrm>
            <a:off x="1760317" y="5038826"/>
            <a:ext cx="1325879" cy="1192743"/>
          </a:xfrm>
          <a:solidFill>
            <a:schemeClr val="bg1"/>
          </a:solidFill>
        </p:spPr>
        <p:txBody>
          <a:bodyPr vert="horz" lIns="91440" tIns="45720" rIns="91440" bIns="45720" rtlCol="0" anchor="ctr">
            <a:normAutofit/>
          </a:bodyPr>
          <a:lstStyle>
            <a:lvl1pPr marL="0" indent="0" algn="ctr">
              <a:buNone/>
              <a:defRPr lang="en-US"/>
            </a:lvl1pPr>
          </a:lstStyle>
          <a:p>
            <a:pPr marL="98822" marR="0" lvl="0" indent="-98822" algn="ctr" defTabSz="685800" rtl="0" eaLnBrk="1" fontAlgn="auto" latinLnBrk="0" hangingPunct="1">
              <a:lnSpc>
                <a:spcPct val="110000"/>
              </a:lnSpc>
              <a:spcBef>
                <a:spcPts val="450"/>
              </a:spcBef>
              <a:spcAft>
                <a:spcPts val="0"/>
              </a:spcAft>
              <a:buClr>
                <a:schemeClr val="accent1"/>
              </a:buClr>
              <a:buSzTx/>
              <a:tabLst/>
              <a:defRPr/>
            </a:pPr>
            <a:r>
              <a:rPr lang="en-US" dirty="0"/>
              <a:t>Logo</a:t>
            </a:r>
          </a:p>
        </p:txBody>
      </p:sp>
      <p:sp>
        <p:nvSpPr>
          <p:cNvPr id="14" name="Picture Placeholder 20">
            <a:extLst>
              <a:ext uri="{FF2B5EF4-FFF2-40B4-BE49-F238E27FC236}">
                <a16:creationId xmlns:a16="http://schemas.microsoft.com/office/drawing/2014/main" id="{3EE9DE7D-AFEC-4DB8-93EF-6A8950364FE8}"/>
              </a:ext>
            </a:extLst>
          </p:cNvPr>
          <p:cNvSpPr>
            <a:spLocks noGrp="1"/>
          </p:cNvSpPr>
          <p:nvPr>
            <p:ph type="pic" sz="quarter" idx="17" hasCustomPrompt="1"/>
          </p:nvPr>
        </p:nvSpPr>
        <p:spPr>
          <a:xfrm>
            <a:off x="3190829" y="5038826"/>
            <a:ext cx="1325879" cy="1192743"/>
          </a:xfrm>
          <a:solidFill>
            <a:schemeClr val="bg1"/>
          </a:solidFill>
        </p:spPr>
        <p:txBody>
          <a:bodyPr vert="horz" lIns="91440" tIns="45720" rIns="91440" bIns="45720" rtlCol="0" anchor="ctr">
            <a:normAutofit/>
          </a:bodyPr>
          <a:lstStyle>
            <a:lvl1pPr marL="0" indent="0" algn="ctr">
              <a:buNone/>
              <a:defRPr lang="en-US"/>
            </a:lvl1pPr>
          </a:lstStyle>
          <a:p>
            <a:pPr marL="98822" marR="0" lvl="0" indent="-98822" algn="ctr" defTabSz="685800" rtl="0" eaLnBrk="1" fontAlgn="auto" latinLnBrk="0" hangingPunct="1">
              <a:lnSpc>
                <a:spcPct val="110000"/>
              </a:lnSpc>
              <a:spcBef>
                <a:spcPts val="450"/>
              </a:spcBef>
              <a:spcAft>
                <a:spcPts val="0"/>
              </a:spcAft>
              <a:buClr>
                <a:schemeClr val="accent1"/>
              </a:buClr>
              <a:buSzTx/>
              <a:tabLst/>
              <a:defRPr/>
            </a:pPr>
            <a:r>
              <a:rPr lang="en-US" dirty="0"/>
              <a:t>Logo</a:t>
            </a:r>
          </a:p>
        </p:txBody>
      </p:sp>
      <p:sp>
        <p:nvSpPr>
          <p:cNvPr id="15" name="Picture Placeholder 20">
            <a:extLst>
              <a:ext uri="{FF2B5EF4-FFF2-40B4-BE49-F238E27FC236}">
                <a16:creationId xmlns:a16="http://schemas.microsoft.com/office/drawing/2014/main" id="{78B4739E-73EC-7AAB-B53E-4AAFC5BAA4BE}"/>
              </a:ext>
            </a:extLst>
          </p:cNvPr>
          <p:cNvSpPr>
            <a:spLocks noGrp="1"/>
          </p:cNvSpPr>
          <p:nvPr>
            <p:ph type="pic" sz="quarter" idx="19" hasCustomPrompt="1"/>
          </p:nvPr>
        </p:nvSpPr>
        <p:spPr>
          <a:xfrm>
            <a:off x="4621341" y="5038826"/>
            <a:ext cx="1325879" cy="1192743"/>
          </a:xfrm>
          <a:solidFill>
            <a:schemeClr val="bg1"/>
          </a:solidFill>
        </p:spPr>
        <p:txBody>
          <a:bodyPr vert="horz" lIns="91440" tIns="45720" rIns="91440" bIns="45720" rtlCol="0" anchor="ctr">
            <a:normAutofit/>
          </a:bodyPr>
          <a:lstStyle>
            <a:lvl1pPr marL="0" indent="0" algn="ctr">
              <a:buNone/>
              <a:defRPr lang="en-US"/>
            </a:lvl1pPr>
          </a:lstStyle>
          <a:p>
            <a:pPr marL="98822" marR="0" lvl="0" indent="-98822" algn="ctr" defTabSz="685800" rtl="0" eaLnBrk="1" fontAlgn="auto" latinLnBrk="0" hangingPunct="1">
              <a:lnSpc>
                <a:spcPct val="110000"/>
              </a:lnSpc>
              <a:spcBef>
                <a:spcPts val="450"/>
              </a:spcBef>
              <a:spcAft>
                <a:spcPts val="0"/>
              </a:spcAft>
              <a:buClr>
                <a:schemeClr val="accent1"/>
              </a:buClr>
              <a:buSzTx/>
              <a:tabLst/>
              <a:defRPr/>
            </a:pPr>
            <a:r>
              <a:rPr lang="en-US" dirty="0"/>
              <a:t>Logo</a:t>
            </a:r>
          </a:p>
        </p:txBody>
      </p:sp>
      <p:sp>
        <p:nvSpPr>
          <p:cNvPr id="16" name="Picture Placeholder 20">
            <a:extLst>
              <a:ext uri="{FF2B5EF4-FFF2-40B4-BE49-F238E27FC236}">
                <a16:creationId xmlns:a16="http://schemas.microsoft.com/office/drawing/2014/main" id="{DB7245CB-1FAB-7E9A-BB2F-72D465418CF4}"/>
              </a:ext>
            </a:extLst>
          </p:cNvPr>
          <p:cNvSpPr>
            <a:spLocks noGrp="1"/>
          </p:cNvSpPr>
          <p:nvPr>
            <p:ph type="pic" sz="quarter" idx="21" hasCustomPrompt="1"/>
          </p:nvPr>
        </p:nvSpPr>
        <p:spPr>
          <a:xfrm>
            <a:off x="6051853" y="5038826"/>
            <a:ext cx="1325879" cy="1192743"/>
          </a:xfrm>
          <a:solidFill>
            <a:schemeClr val="bg1"/>
          </a:solidFill>
        </p:spPr>
        <p:txBody>
          <a:bodyPr vert="horz" lIns="91440" tIns="45720" rIns="91440" bIns="45720" rtlCol="0" anchor="ctr">
            <a:normAutofit/>
          </a:bodyPr>
          <a:lstStyle>
            <a:lvl1pPr marL="0" indent="0" algn="ctr">
              <a:buNone/>
              <a:defRPr lang="en-US"/>
            </a:lvl1pPr>
          </a:lstStyle>
          <a:p>
            <a:pPr marL="98822" marR="0" lvl="0" indent="-98822" algn="ctr" defTabSz="685800" rtl="0" eaLnBrk="1" fontAlgn="auto" latinLnBrk="0" hangingPunct="1">
              <a:lnSpc>
                <a:spcPct val="110000"/>
              </a:lnSpc>
              <a:spcBef>
                <a:spcPts val="450"/>
              </a:spcBef>
              <a:spcAft>
                <a:spcPts val="0"/>
              </a:spcAft>
              <a:buClr>
                <a:schemeClr val="accent1"/>
              </a:buClr>
              <a:buSzTx/>
              <a:tabLst/>
              <a:defRPr/>
            </a:pPr>
            <a:r>
              <a:rPr lang="en-US" dirty="0"/>
              <a:t>Logo</a:t>
            </a:r>
          </a:p>
        </p:txBody>
      </p:sp>
      <p:sp>
        <p:nvSpPr>
          <p:cNvPr id="17" name="Picture Placeholder 20">
            <a:extLst>
              <a:ext uri="{FF2B5EF4-FFF2-40B4-BE49-F238E27FC236}">
                <a16:creationId xmlns:a16="http://schemas.microsoft.com/office/drawing/2014/main" id="{C086A3FC-9ECE-50C7-7484-04AC6A86639B}"/>
              </a:ext>
            </a:extLst>
          </p:cNvPr>
          <p:cNvSpPr>
            <a:spLocks noGrp="1"/>
          </p:cNvSpPr>
          <p:nvPr>
            <p:ph type="pic" sz="quarter" idx="23" hasCustomPrompt="1"/>
          </p:nvPr>
        </p:nvSpPr>
        <p:spPr>
          <a:xfrm>
            <a:off x="7482365" y="5038826"/>
            <a:ext cx="1325879" cy="1192743"/>
          </a:xfrm>
          <a:solidFill>
            <a:schemeClr val="bg1"/>
          </a:solidFill>
        </p:spPr>
        <p:txBody>
          <a:bodyPr vert="horz" lIns="91440" tIns="45720" rIns="91440" bIns="45720" rtlCol="0" anchor="ctr">
            <a:normAutofit/>
          </a:bodyPr>
          <a:lstStyle>
            <a:lvl1pPr marL="0" indent="0" algn="ctr">
              <a:buNone/>
              <a:defRPr lang="en-US"/>
            </a:lvl1pPr>
          </a:lstStyle>
          <a:p>
            <a:pPr marL="98822" marR="0" lvl="0" indent="-98822" algn="ctr" defTabSz="685800" rtl="0" eaLnBrk="1" fontAlgn="auto" latinLnBrk="0" hangingPunct="1">
              <a:lnSpc>
                <a:spcPct val="110000"/>
              </a:lnSpc>
              <a:spcBef>
                <a:spcPts val="450"/>
              </a:spcBef>
              <a:spcAft>
                <a:spcPts val="0"/>
              </a:spcAft>
              <a:buClr>
                <a:schemeClr val="accent1"/>
              </a:buClr>
              <a:buSzTx/>
              <a:tabLst/>
              <a:defRPr/>
            </a:pPr>
            <a:r>
              <a:rPr lang="en-US" dirty="0"/>
              <a:t>Logo</a:t>
            </a:r>
          </a:p>
        </p:txBody>
      </p:sp>
    </p:spTree>
    <p:extLst>
      <p:ext uri="{BB962C8B-B14F-4D97-AF65-F5344CB8AC3E}">
        <p14:creationId xmlns:p14="http://schemas.microsoft.com/office/powerpoint/2010/main" val="195000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ac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13428-3A8D-4EF5-7CEA-3E046DC77AD7}"/>
              </a:ext>
            </a:extLst>
          </p:cNvPr>
          <p:cNvSpPr>
            <a:spLocks noGrp="1"/>
          </p:cNvSpPr>
          <p:nvPr>
            <p:ph type="title"/>
          </p:nvPr>
        </p:nvSpPr>
        <p:spPr>
          <a:xfrm>
            <a:off x="257175" y="342901"/>
            <a:ext cx="8629650" cy="1046162"/>
          </a:xfrm>
        </p:spPr>
        <p:txBody>
          <a:bodyPr/>
          <a:lstStyle/>
          <a:p>
            <a:r>
              <a:rPr lang="en-US"/>
              <a:t>Click to edit Master title style</a:t>
            </a:r>
            <a:endParaRPr lang="en-US" dirty="0"/>
          </a:p>
        </p:txBody>
      </p:sp>
      <p:sp>
        <p:nvSpPr>
          <p:cNvPr id="8" name="Rectangle 7">
            <a:extLst>
              <a:ext uri="{FF2B5EF4-FFF2-40B4-BE49-F238E27FC236}">
                <a16:creationId xmlns:a16="http://schemas.microsoft.com/office/drawing/2014/main" id="{D09F827D-7BFB-3C89-0200-F55A89F3EF8C}"/>
              </a:ext>
              <a:ext uri="{C183D7F6-B498-43B3-948B-1728B52AA6E4}">
                <adec:decorative xmlns:adec="http://schemas.microsoft.com/office/drawing/2017/decorative" val="1"/>
              </a:ext>
            </a:extLst>
          </p:cNvPr>
          <p:cNvSpPr/>
          <p:nvPr/>
        </p:nvSpPr>
        <p:spPr>
          <a:xfrm>
            <a:off x="0" y="1388513"/>
            <a:ext cx="2768451" cy="45719"/>
          </a:xfrm>
          <a:prstGeom prst="rect">
            <a:avLst/>
          </a:prstGeom>
          <a:gradFill flip="none" rotWithShape="1">
            <a:gsLst>
              <a:gs pos="0">
                <a:schemeClr val="accent1"/>
              </a:gs>
              <a:gs pos="100000">
                <a:schemeClr val="accent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Picture Placeholder 6">
            <a:extLst>
              <a:ext uri="{FF2B5EF4-FFF2-40B4-BE49-F238E27FC236}">
                <a16:creationId xmlns:a16="http://schemas.microsoft.com/office/drawing/2014/main" id="{394966E0-AAF9-B5B5-97D9-189F928D865F}"/>
              </a:ext>
            </a:extLst>
          </p:cNvPr>
          <p:cNvSpPr>
            <a:spLocks noGrp="1"/>
          </p:cNvSpPr>
          <p:nvPr>
            <p:ph type="pic" sz="quarter" idx="13"/>
          </p:nvPr>
        </p:nvSpPr>
        <p:spPr>
          <a:xfrm>
            <a:off x="384078" y="1948775"/>
            <a:ext cx="1908635" cy="2544847"/>
          </a:xfrm>
          <a:solidFill>
            <a:schemeClr val="bg2"/>
          </a:solidFill>
        </p:spPr>
        <p:txBody>
          <a:bodyPr anchor="ctr"/>
          <a:lstStyle>
            <a:lvl1pPr marL="0" indent="0" algn="ctr">
              <a:buNone/>
              <a:defRPr/>
            </a:lvl1pPr>
          </a:lstStyle>
          <a:p>
            <a:r>
              <a:rPr lang="en-US" dirty="0"/>
              <a:t>Click icon to add picture</a:t>
            </a:r>
          </a:p>
        </p:txBody>
      </p:sp>
      <p:sp>
        <p:nvSpPr>
          <p:cNvPr id="75" name="Text Placeholder 10">
            <a:extLst>
              <a:ext uri="{FF2B5EF4-FFF2-40B4-BE49-F238E27FC236}">
                <a16:creationId xmlns:a16="http://schemas.microsoft.com/office/drawing/2014/main" id="{CFD05D2E-DF3A-0793-6896-D1C7757526EC}"/>
              </a:ext>
            </a:extLst>
          </p:cNvPr>
          <p:cNvSpPr>
            <a:spLocks noGrp="1"/>
          </p:cNvSpPr>
          <p:nvPr>
            <p:ph type="body" sz="quarter" idx="14"/>
          </p:nvPr>
        </p:nvSpPr>
        <p:spPr>
          <a:xfrm>
            <a:off x="329903" y="4560386"/>
            <a:ext cx="1962810" cy="244133"/>
          </a:xfrm>
        </p:spPr>
        <p:txBody>
          <a:bodyPr lIns="0" tIns="0" rIns="0" bIns="0" anchor="ctr">
            <a:noAutofit/>
          </a:bodyPr>
          <a:lstStyle>
            <a:lvl1pPr marL="0" indent="0">
              <a:lnSpc>
                <a:spcPct val="90000"/>
              </a:lnSpc>
              <a:buNone/>
              <a:defRPr sz="1350" b="1">
                <a:solidFill>
                  <a:schemeClr val="tx1"/>
                </a:solidFill>
                <a:latin typeface="+mj-lt"/>
              </a:defRPr>
            </a:lvl1pPr>
            <a:lvl2pPr marL="171450" indent="0">
              <a:buNone/>
              <a:defRPr/>
            </a:lvl2pPr>
            <a:lvl3pPr marL="371475" indent="0">
              <a:buNone/>
              <a:defRPr/>
            </a:lvl3pPr>
            <a:lvl4pPr marL="501254" indent="0">
              <a:buNone/>
              <a:defRPr/>
            </a:lvl4pPr>
            <a:lvl5pPr marL="641747" indent="0">
              <a:buNone/>
              <a:defRPr/>
            </a:lvl5pPr>
          </a:lstStyle>
          <a:p>
            <a:pPr lvl="0"/>
            <a:r>
              <a:rPr lang="en-US"/>
              <a:t>Click to edit Master text styles</a:t>
            </a:r>
          </a:p>
        </p:txBody>
      </p:sp>
      <p:sp>
        <p:nvSpPr>
          <p:cNvPr id="76" name="Text Placeholder 13">
            <a:extLst>
              <a:ext uri="{FF2B5EF4-FFF2-40B4-BE49-F238E27FC236}">
                <a16:creationId xmlns:a16="http://schemas.microsoft.com/office/drawing/2014/main" id="{9B0733BC-FDAD-1300-3E54-19C04F6D5959}"/>
              </a:ext>
            </a:extLst>
          </p:cNvPr>
          <p:cNvSpPr>
            <a:spLocks noGrp="1"/>
          </p:cNvSpPr>
          <p:nvPr>
            <p:ph type="body" sz="quarter" idx="15" hasCustomPrompt="1"/>
          </p:nvPr>
        </p:nvSpPr>
        <p:spPr>
          <a:xfrm>
            <a:off x="329804" y="4838795"/>
            <a:ext cx="1962810" cy="244127"/>
          </a:xfrm>
        </p:spPr>
        <p:txBody>
          <a:bodyPr lIns="0" tIns="0" rIns="0" bIns="0" anchor="ctr">
            <a:noAutofit/>
          </a:bodyPr>
          <a:lstStyle>
            <a:lvl1pPr marL="0" indent="0">
              <a:lnSpc>
                <a:spcPct val="100000"/>
              </a:lnSpc>
              <a:spcBef>
                <a:spcPts val="0"/>
              </a:spcBef>
              <a:buNone/>
              <a:defRPr sz="825" b="1"/>
            </a:lvl1pPr>
          </a:lstStyle>
          <a:p>
            <a:pPr lvl="0"/>
            <a:r>
              <a:rPr lang="en-US" dirty="0"/>
              <a:t>Position | Practice Area</a:t>
            </a:r>
          </a:p>
        </p:txBody>
      </p:sp>
      <p:sp>
        <p:nvSpPr>
          <p:cNvPr id="77" name="Text Placeholder 13">
            <a:extLst>
              <a:ext uri="{FF2B5EF4-FFF2-40B4-BE49-F238E27FC236}">
                <a16:creationId xmlns:a16="http://schemas.microsoft.com/office/drawing/2014/main" id="{DD15F77B-ADD0-4461-7ABF-BDBC9A3E86B1}"/>
              </a:ext>
            </a:extLst>
          </p:cNvPr>
          <p:cNvSpPr>
            <a:spLocks noGrp="1"/>
          </p:cNvSpPr>
          <p:nvPr>
            <p:ph type="body" sz="quarter" idx="17" hasCustomPrompt="1"/>
          </p:nvPr>
        </p:nvSpPr>
        <p:spPr>
          <a:xfrm>
            <a:off x="329804" y="5067681"/>
            <a:ext cx="1962810" cy="447510"/>
          </a:xfrm>
        </p:spPr>
        <p:txBody>
          <a:bodyPr lIns="0" tIns="0" rIns="0" bIns="0" anchor="t">
            <a:noAutofit/>
          </a:bodyPr>
          <a:lstStyle>
            <a:lvl1pPr marL="0" indent="0">
              <a:lnSpc>
                <a:spcPct val="100000"/>
              </a:lnSpc>
              <a:spcBef>
                <a:spcPts val="0"/>
              </a:spcBef>
              <a:buNone/>
              <a:defRPr sz="825"/>
            </a:lvl1pPr>
          </a:lstStyle>
          <a:p>
            <a:pPr lvl="0"/>
            <a:r>
              <a:rPr lang="en-US" dirty="0"/>
              <a:t>Phone Number</a:t>
            </a:r>
            <a:br>
              <a:rPr lang="en-US" dirty="0"/>
            </a:br>
            <a:r>
              <a:rPr lang="en-US" dirty="0"/>
              <a:t>Email</a:t>
            </a:r>
          </a:p>
        </p:txBody>
      </p:sp>
      <p:sp>
        <p:nvSpPr>
          <p:cNvPr id="78" name="Text Placeholder 13">
            <a:extLst>
              <a:ext uri="{FF2B5EF4-FFF2-40B4-BE49-F238E27FC236}">
                <a16:creationId xmlns:a16="http://schemas.microsoft.com/office/drawing/2014/main" id="{25323C16-2796-FF4C-118E-C648CDBCC4B1}"/>
              </a:ext>
            </a:extLst>
          </p:cNvPr>
          <p:cNvSpPr>
            <a:spLocks noGrp="1"/>
          </p:cNvSpPr>
          <p:nvPr>
            <p:ph type="body" sz="quarter" idx="35" hasCustomPrompt="1"/>
          </p:nvPr>
        </p:nvSpPr>
        <p:spPr>
          <a:xfrm>
            <a:off x="329804" y="5458626"/>
            <a:ext cx="1962810" cy="447510"/>
          </a:xfrm>
        </p:spPr>
        <p:txBody>
          <a:bodyPr lIns="0" tIns="0" rIns="0" bIns="0" anchor="t">
            <a:noAutofit/>
          </a:bodyPr>
          <a:lstStyle>
            <a:lvl1pPr marL="0" indent="0">
              <a:lnSpc>
                <a:spcPct val="100000"/>
              </a:lnSpc>
              <a:spcBef>
                <a:spcPts val="0"/>
              </a:spcBef>
              <a:buNone/>
              <a:defRPr sz="825" i="1"/>
            </a:lvl1pPr>
          </a:lstStyle>
          <a:p>
            <a:pPr lvl="0"/>
            <a:r>
              <a:rPr lang="en-US" dirty="0"/>
              <a:t>City, State</a:t>
            </a:r>
          </a:p>
        </p:txBody>
      </p:sp>
      <p:sp>
        <p:nvSpPr>
          <p:cNvPr id="79" name="Text Placeholder 9">
            <a:extLst>
              <a:ext uri="{FF2B5EF4-FFF2-40B4-BE49-F238E27FC236}">
                <a16:creationId xmlns:a16="http://schemas.microsoft.com/office/drawing/2014/main" id="{C464F091-A315-FF23-9886-E2D70367EB5F}"/>
              </a:ext>
              <a:ext uri="{C183D7F6-B498-43B3-948B-1728B52AA6E4}">
                <adec:decorative xmlns:adec="http://schemas.microsoft.com/office/drawing/2017/decorative" val="1"/>
              </a:ext>
            </a:extLst>
          </p:cNvPr>
          <p:cNvSpPr>
            <a:spLocks noGrp="1"/>
          </p:cNvSpPr>
          <p:nvPr>
            <p:ph type="body" sz="quarter" idx="70"/>
          </p:nvPr>
        </p:nvSpPr>
        <p:spPr>
          <a:xfrm>
            <a:off x="329903" y="1948775"/>
            <a:ext cx="54864" cy="2544847"/>
          </a:xfrm>
          <a:gradFill>
            <a:gsLst>
              <a:gs pos="0">
                <a:schemeClr val="accent1"/>
              </a:gs>
              <a:gs pos="100000">
                <a:schemeClr val="accent2"/>
              </a:gs>
            </a:gsLst>
            <a:lin ang="16200000" scaled="1"/>
          </a:gradFill>
        </p:spPr>
        <p:txBody>
          <a:bodyPr>
            <a:normAutofit/>
          </a:bodyPr>
          <a:lstStyle>
            <a:lvl1pPr marL="0" indent="0">
              <a:buNone/>
              <a:defRPr sz="100">
                <a:noFill/>
              </a:defRPr>
            </a:lvl1pPr>
          </a:lstStyle>
          <a:p>
            <a:pPr lvl="0"/>
            <a:r>
              <a:rPr lang="en-US"/>
              <a:t>Click to edit Master text styles</a:t>
            </a:r>
          </a:p>
        </p:txBody>
      </p:sp>
      <p:sp>
        <p:nvSpPr>
          <p:cNvPr id="80" name="Text Placeholder 9">
            <a:extLst>
              <a:ext uri="{FF2B5EF4-FFF2-40B4-BE49-F238E27FC236}">
                <a16:creationId xmlns:a16="http://schemas.microsoft.com/office/drawing/2014/main" id="{86323276-773C-E8DE-BB65-6A76E25431FB}"/>
              </a:ext>
              <a:ext uri="{C183D7F6-B498-43B3-948B-1728B52AA6E4}">
                <adec:decorative xmlns:adec="http://schemas.microsoft.com/office/drawing/2017/decorative" val="1"/>
              </a:ext>
            </a:extLst>
          </p:cNvPr>
          <p:cNvSpPr>
            <a:spLocks noGrp="1"/>
          </p:cNvSpPr>
          <p:nvPr>
            <p:ph type="body" sz="quarter" idx="78"/>
          </p:nvPr>
        </p:nvSpPr>
        <p:spPr>
          <a:xfrm>
            <a:off x="329803" y="4801748"/>
            <a:ext cx="338852" cy="9144"/>
          </a:xfrm>
          <a:solidFill>
            <a:schemeClr val="accent1"/>
          </a:solidFill>
        </p:spPr>
        <p:txBody>
          <a:bodyPr>
            <a:normAutofit/>
          </a:bodyPr>
          <a:lstStyle>
            <a:lvl1pPr marL="0" indent="0">
              <a:buNone/>
              <a:defRPr sz="100">
                <a:noFill/>
              </a:defRPr>
            </a:lvl1pPr>
          </a:lstStyle>
          <a:p>
            <a:pPr lvl="0"/>
            <a:r>
              <a:rPr lang="en-US"/>
              <a:t>Click to edit Master text styles</a:t>
            </a:r>
          </a:p>
        </p:txBody>
      </p:sp>
      <p:sp>
        <p:nvSpPr>
          <p:cNvPr id="81" name="Picture Placeholder 6">
            <a:extLst>
              <a:ext uri="{FF2B5EF4-FFF2-40B4-BE49-F238E27FC236}">
                <a16:creationId xmlns:a16="http://schemas.microsoft.com/office/drawing/2014/main" id="{B6C69F23-30EE-6D50-DE02-6C6C4B4B345A}"/>
              </a:ext>
            </a:extLst>
          </p:cNvPr>
          <p:cNvSpPr>
            <a:spLocks noGrp="1"/>
          </p:cNvSpPr>
          <p:nvPr>
            <p:ph type="pic" sz="quarter" idx="19"/>
          </p:nvPr>
        </p:nvSpPr>
        <p:spPr>
          <a:xfrm>
            <a:off x="2555922" y="1948775"/>
            <a:ext cx="1908635" cy="2544847"/>
          </a:xfrm>
          <a:solidFill>
            <a:schemeClr val="bg2"/>
          </a:solidFill>
        </p:spPr>
        <p:txBody>
          <a:bodyPr anchor="ctr"/>
          <a:lstStyle>
            <a:lvl1pPr marL="0" indent="0" algn="ctr">
              <a:buNone/>
              <a:defRPr/>
            </a:lvl1pPr>
          </a:lstStyle>
          <a:p>
            <a:r>
              <a:rPr lang="en-US" dirty="0"/>
              <a:t>Click icon to add picture</a:t>
            </a:r>
          </a:p>
        </p:txBody>
      </p:sp>
      <p:sp>
        <p:nvSpPr>
          <p:cNvPr id="82" name="Text Placeholder 10">
            <a:extLst>
              <a:ext uri="{FF2B5EF4-FFF2-40B4-BE49-F238E27FC236}">
                <a16:creationId xmlns:a16="http://schemas.microsoft.com/office/drawing/2014/main" id="{A3D1BD38-59A9-7DC0-4A0D-C14ED13B4A1A}"/>
              </a:ext>
            </a:extLst>
          </p:cNvPr>
          <p:cNvSpPr>
            <a:spLocks noGrp="1"/>
          </p:cNvSpPr>
          <p:nvPr>
            <p:ph type="body" sz="quarter" idx="20"/>
          </p:nvPr>
        </p:nvSpPr>
        <p:spPr>
          <a:xfrm>
            <a:off x="2501747" y="4560386"/>
            <a:ext cx="1962810" cy="244133"/>
          </a:xfrm>
        </p:spPr>
        <p:txBody>
          <a:bodyPr lIns="0" tIns="0" rIns="0" bIns="0" anchor="ctr">
            <a:noAutofit/>
          </a:bodyPr>
          <a:lstStyle>
            <a:lvl1pPr marL="0" indent="0">
              <a:lnSpc>
                <a:spcPct val="90000"/>
              </a:lnSpc>
              <a:buNone/>
              <a:defRPr sz="1350" b="1">
                <a:solidFill>
                  <a:schemeClr val="tx1"/>
                </a:solidFill>
                <a:latin typeface="+mj-lt"/>
              </a:defRPr>
            </a:lvl1pPr>
            <a:lvl2pPr marL="171450" indent="0">
              <a:buNone/>
              <a:defRPr/>
            </a:lvl2pPr>
            <a:lvl3pPr marL="371475" indent="0">
              <a:buNone/>
              <a:defRPr/>
            </a:lvl3pPr>
            <a:lvl4pPr marL="501254" indent="0">
              <a:buNone/>
              <a:defRPr/>
            </a:lvl4pPr>
            <a:lvl5pPr marL="641747" indent="0">
              <a:buNone/>
              <a:defRPr/>
            </a:lvl5pPr>
          </a:lstStyle>
          <a:p>
            <a:pPr lvl="0"/>
            <a:r>
              <a:rPr lang="en-US"/>
              <a:t>Click to edit Master text styles</a:t>
            </a:r>
          </a:p>
        </p:txBody>
      </p:sp>
      <p:sp>
        <p:nvSpPr>
          <p:cNvPr id="83" name="Text Placeholder 13">
            <a:extLst>
              <a:ext uri="{FF2B5EF4-FFF2-40B4-BE49-F238E27FC236}">
                <a16:creationId xmlns:a16="http://schemas.microsoft.com/office/drawing/2014/main" id="{7D819CE2-56BB-947C-C6C3-43B2C1790D44}"/>
              </a:ext>
            </a:extLst>
          </p:cNvPr>
          <p:cNvSpPr>
            <a:spLocks noGrp="1"/>
          </p:cNvSpPr>
          <p:nvPr>
            <p:ph type="body" sz="quarter" idx="21" hasCustomPrompt="1"/>
          </p:nvPr>
        </p:nvSpPr>
        <p:spPr>
          <a:xfrm>
            <a:off x="2501747" y="4838795"/>
            <a:ext cx="1962810" cy="244127"/>
          </a:xfrm>
        </p:spPr>
        <p:txBody>
          <a:bodyPr lIns="0" tIns="0" rIns="0" bIns="0" anchor="ctr">
            <a:noAutofit/>
          </a:bodyPr>
          <a:lstStyle>
            <a:lvl1pPr marL="0" indent="0">
              <a:lnSpc>
                <a:spcPct val="100000"/>
              </a:lnSpc>
              <a:spcBef>
                <a:spcPts val="0"/>
              </a:spcBef>
              <a:buNone/>
              <a:defRPr sz="825" b="1"/>
            </a:lvl1pPr>
          </a:lstStyle>
          <a:p>
            <a:pPr lvl="0"/>
            <a:r>
              <a:rPr lang="en-US" dirty="0"/>
              <a:t>Position | Practice Area</a:t>
            </a:r>
          </a:p>
        </p:txBody>
      </p:sp>
      <p:sp>
        <p:nvSpPr>
          <p:cNvPr id="84" name="Text Placeholder 13">
            <a:extLst>
              <a:ext uri="{FF2B5EF4-FFF2-40B4-BE49-F238E27FC236}">
                <a16:creationId xmlns:a16="http://schemas.microsoft.com/office/drawing/2014/main" id="{1AB6A491-4B8F-6771-3374-77AB872EB306}"/>
              </a:ext>
            </a:extLst>
          </p:cNvPr>
          <p:cNvSpPr>
            <a:spLocks noGrp="1"/>
          </p:cNvSpPr>
          <p:nvPr>
            <p:ph type="body" sz="quarter" idx="32" hasCustomPrompt="1"/>
          </p:nvPr>
        </p:nvSpPr>
        <p:spPr>
          <a:xfrm>
            <a:off x="2501747" y="5067681"/>
            <a:ext cx="1962810" cy="447510"/>
          </a:xfrm>
        </p:spPr>
        <p:txBody>
          <a:bodyPr lIns="0" tIns="0" rIns="0" bIns="0" anchor="t">
            <a:noAutofit/>
          </a:bodyPr>
          <a:lstStyle>
            <a:lvl1pPr marL="0" indent="0">
              <a:lnSpc>
                <a:spcPct val="100000"/>
              </a:lnSpc>
              <a:spcBef>
                <a:spcPts val="0"/>
              </a:spcBef>
              <a:buNone/>
              <a:defRPr sz="825"/>
            </a:lvl1pPr>
          </a:lstStyle>
          <a:p>
            <a:pPr lvl="0"/>
            <a:r>
              <a:rPr lang="en-US" dirty="0"/>
              <a:t>Phone Number</a:t>
            </a:r>
            <a:br>
              <a:rPr lang="en-US" dirty="0"/>
            </a:br>
            <a:r>
              <a:rPr lang="en-US" dirty="0"/>
              <a:t>Email</a:t>
            </a:r>
          </a:p>
        </p:txBody>
      </p:sp>
      <p:sp>
        <p:nvSpPr>
          <p:cNvPr id="85" name="Text Placeholder 13">
            <a:extLst>
              <a:ext uri="{FF2B5EF4-FFF2-40B4-BE49-F238E27FC236}">
                <a16:creationId xmlns:a16="http://schemas.microsoft.com/office/drawing/2014/main" id="{ED28E85F-82F0-C730-8D03-791E5E9D44A3}"/>
              </a:ext>
            </a:extLst>
          </p:cNvPr>
          <p:cNvSpPr>
            <a:spLocks noGrp="1"/>
          </p:cNvSpPr>
          <p:nvPr>
            <p:ph type="body" sz="quarter" idx="36" hasCustomPrompt="1"/>
          </p:nvPr>
        </p:nvSpPr>
        <p:spPr>
          <a:xfrm>
            <a:off x="2501747" y="5458626"/>
            <a:ext cx="1962810" cy="447510"/>
          </a:xfrm>
        </p:spPr>
        <p:txBody>
          <a:bodyPr lIns="0" tIns="0" rIns="0" bIns="0" anchor="t">
            <a:noAutofit/>
          </a:bodyPr>
          <a:lstStyle>
            <a:lvl1pPr marL="0" indent="0">
              <a:lnSpc>
                <a:spcPct val="100000"/>
              </a:lnSpc>
              <a:spcBef>
                <a:spcPts val="0"/>
              </a:spcBef>
              <a:buNone/>
              <a:defRPr sz="825" i="1"/>
            </a:lvl1pPr>
          </a:lstStyle>
          <a:p>
            <a:pPr lvl="0"/>
            <a:r>
              <a:rPr lang="en-US" dirty="0"/>
              <a:t>City, State</a:t>
            </a:r>
          </a:p>
        </p:txBody>
      </p:sp>
      <p:sp>
        <p:nvSpPr>
          <p:cNvPr id="86" name="Text Placeholder 9">
            <a:extLst>
              <a:ext uri="{FF2B5EF4-FFF2-40B4-BE49-F238E27FC236}">
                <a16:creationId xmlns:a16="http://schemas.microsoft.com/office/drawing/2014/main" id="{21D0DDD1-72E6-B2CB-F08B-B9AEEABF9DF1}"/>
              </a:ext>
              <a:ext uri="{C183D7F6-B498-43B3-948B-1728B52AA6E4}">
                <adec:decorative xmlns:adec="http://schemas.microsoft.com/office/drawing/2017/decorative" val="1"/>
              </a:ext>
            </a:extLst>
          </p:cNvPr>
          <p:cNvSpPr>
            <a:spLocks noGrp="1"/>
          </p:cNvSpPr>
          <p:nvPr>
            <p:ph type="body" sz="quarter" idx="71"/>
          </p:nvPr>
        </p:nvSpPr>
        <p:spPr>
          <a:xfrm>
            <a:off x="2501747" y="1948775"/>
            <a:ext cx="54864" cy="2544847"/>
          </a:xfrm>
          <a:gradFill>
            <a:gsLst>
              <a:gs pos="0">
                <a:schemeClr val="accent1"/>
              </a:gs>
              <a:gs pos="100000">
                <a:schemeClr val="accent2"/>
              </a:gs>
            </a:gsLst>
            <a:lin ang="16200000" scaled="1"/>
          </a:gradFill>
        </p:spPr>
        <p:txBody>
          <a:bodyPr>
            <a:normAutofit/>
          </a:bodyPr>
          <a:lstStyle>
            <a:lvl1pPr marL="0" indent="0">
              <a:buNone/>
              <a:defRPr sz="100">
                <a:noFill/>
              </a:defRPr>
            </a:lvl1pPr>
          </a:lstStyle>
          <a:p>
            <a:pPr lvl="0"/>
            <a:r>
              <a:rPr lang="en-US"/>
              <a:t>Click to edit Master text styles</a:t>
            </a:r>
          </a:p>
        </p:txBody>
      </p:sp>
      <p:sp>
        <p:nvSpPr>
          <p:cNvPr id="87" name="Text Placeholder 9">
            <a:extLst>
              <a:ext uri="{FF2B5EF4-FFF2-40B4-BE49-F238E27FC236}">
                <a16:creationId xmlns:a16="http://schemas.microsoft.com/office/drawing/2014/main" id="{F7DB010B-6C29-7050-E08D-0D63966DED49}"/>
              </a:ext>
              <a:ext uri="{C183D7F6-B498-43B3-948B-1728B52AA6E4}">
                <adec:decorative xmlns:adec="http://schemas.microsoft.com/office/drawing/2017/decorative" val="1"/>
              </a:ext>
            </a:extLst>
          </p:cNvPr>
          <p:cNvSpPr>
            <a:spLocks noGrp="1"/>
          </p:cNvSpPr>
          <p:nvPr>
            <p:ph type="body" sz="quarter" idx="79"/>
          </p:nvPr>
        </p:nvSpPr>
        <p:spPr>
          <a:xfrm>
            <a:off x="2501746" y="4801748"/>
            <a:ext cx="338852" cy="9144"/>
          </a:xfrm>
          <a:solidFill>
            <a:schemeClr val="accent1"/>
          </a:solidFill>
        </p:spPr>
        <p:txBody>
          <a:bodyPr>
            <a:normAutofit/>
          </a:bodyPr>
          <a:lstStyle>
            <a:lvl1pPr marL="0" indent="0">
              <a:buNone/>
              <a:defRPr sz="100">
                <a:noFill/>
              </a:defRPr>
            </a:lvl1pPr>
          </a:lstStyle>
          <a:p>
            <a:pPr lvl="0"/>
            <a:r>
              <a:rPr lang="en-US"/>
              <a:t>Click to edit Master text styles</a:t>
            </a:r>
          </a:p>
        </p:txBody>
      </p:sp>
      <p:sp>
        <p:nvSpPr>
          <p:cNvPr id="88" name="Picture Placeholder 6">
            <a:extLst>
              <a:ext uri="{FF2B5EF4-FFF2-40B4-BE49-F238E27FC236}">
                <a16:creationId xmlns:a16="http://schemas.microsoft.com/office/drawing/2014/main" id="{DEDA28EF-E3A2-C0EB-69F9-C56CD73092EB}"/>
              </a:ext>
            </a:extLst>
          </p:cNvPr>
          <p:cNvSpPr>
            <a:spLocks noGrp="1"/>
          </p:cNvSpPr>
          <p:nvPr>
            <p:ph type="pic" sz="quarter" idx="24"/>
          </p:nvPr>
        </p:nvSpPr>
        <p:spPr>
          <a:xfrm>
            <a:off x="4727766" y="1948775"/>
            <a:ext cx="1908635" cy="2544847"/>
          </a:xfrm>
          <a:solidFill>
            <a:schemeClr val="bg2"/>
          </a:solidFill>
        </p:spPr>
        <p:txBody>
          <a:bodyPr anchor="ctr"/>
          <a:lstStyle>
            <a:lvl1pPr marL="0" indent="0" algn="ctr">
              <a:buNone/>
              <a:defRPr/>
            </a:lvl1pPr>
          </a:lstStyle>
          <a:p>
            <a:r>
              <a:rPr lang="en-US" dirty="0"/>
              <a:t>Click icon to add picture</a:t>
            </a:r>
          </a:p>
        </p:txBody>
      </p:sp>
      <p:sp>
        <p:nvSpPr>
          <p:cNvPr id="89" name="Text Placeholder 10">
            <a:extLst>
              <a:ext uri="{FF2B5EF4-FFF2-40B4-BE49-F238E27FC236}">
                <a16:creationId xmlns:a16="http://schemas.microsoft.com/office/drawing/2014/main" id="{19D52D53-840C-C870-69A8-CB1BB63AA222}"/>
              </a:ext>
            </a:extLst>
          </p:cNvPr>
          <p:cNvSpPr>
            <a:spLocks noGrp="1"/>
          </p:cNvSpPr>
          <p:nvPr>
            <p:ph type="body" sz="quarter" idx="25"/>
          </p:nvPr>
        </p:nvSpPr>
        <p:spPr>
          <a:xfrm>
            <a:off x="4673393" y="4560386"/>
            <a:ext cx="1962810" cy="244133"/>
          </a:xfrm>
        </p:spPr>
        <p:txBody>
          <a:bodyPr lIns="0" tIns="0" rIns="0" bIns="0" anchor="ctr">
            <a:noAutofit/>
          </a:bodyPr>
          <a:lstStyle>
            <a:lvl1pPr marL="0" indent="0">
              <a:lnSpc>
                <a:spcPct val="90000"/>
              </a:lnSpc>
              <a:buNone/>
              <a:defRPr sz="1350" b="1">
                <a:solidFill>
                  <a:schemeClr val="tx1"/>
                </a:solidFill>
                <a:latin typeface="+mj-lt"/>
              </a:defRPr>
            </a:lvl1pPr>
            <a:lvl2pPr marL="171450" indent="0">
              <a:buNone/>
              <a:defRPr/>
            </a:lvl2pPr>
            <a:lvl3pPr marL="371475" indent="0">
              <a:buNone/>
              <a:defRPr/>
            </a:lvl3pPr>
            <a:lvl4pPr marL="501254" indent="0">
              <a:buNone/>
              <a:defRPr/>
            </a:lvl4pPr>
            <a:lvl5pPr marL="641747" indent="0">
              <a:buNone/>
              <a:defRPr/>
            </a:lvl5pPr>
          </a:lstStyle>
          <a:p>
            <a:pPr lvl="0"/>
            <a:r>
              <a:rPr lang="en-US"/>
              <a:t>Click to edit Master text styles</a:t>
            </a:r>
          </a:p>
        </p:txBody>
      </p:sp>
      <p:sp>
        <p:nvSpPr>
          <p:cNvPr id="90" name="Text Placeholder 13">
            <a:extLst>
              <a:ext uri="{FF2B5EF4-FFF2-40B4-BE49-F238E27FC236}">
                <a16:creationId xmlns:a16="http://schemas.microsoft.com/office/drawing/2014/main" id="{D0736401-07F6-759C-C1CC-FA1FCDBA642E}"/>
              </a:ext>
            </a:extLst>
          </p:cNvPr>
          <p:cNvSpPr>
            <a:spLocks noGrp="1"/>
          </p:cNvSpPr>
          <p:nvPr>
            <p:ph type="body" sz="quarter" idx="26" hasCustomPrompt="1"/>
          </p:nvPr>
        </p:nvSpPr>
        <p:spPr>
          <a:xfrm>
            <a:off x="4673393" y="4838795"/>
            <a:ext cx="1962810" cy="244127"/>
          </a:xfrm>
        </p:spPr>
        <p:txBody>
          <a:bodyPr lIns="0" tIns="0" rIns="0" bIns="0" anchor="ctr">
            <a:noAutofit/>
          </a:bodyPr>
          <a:lstStyle>
            <a:lvl1pPr marL="0" indent="0">
              <a:lnSpc>
                <a:spcPct val="100000"/>
              </a:lnSpc>
              <a:spcBef>
                <a:spcPts val="0"/>
              </a:spcBef>
              <a:buNone/>
              <a:defRPr sz="825" b="1"/>
            </a:lvl1pPr>
          </a:lstStyle>
          <a:p>
            <a:pPr lvl="0"/>
            <a:r>
              <a:rPr lang="en-US" dirty="0"/>
              <a:t>Position | Practice Area</a:t>
            </a:r>
          </a:p>
        </p:txBody>
      </p:sp>
      <p:sp>
        <p:nvSpPr>
          <p:cNvPr id="91" name="Text Placeholder 13">
            <a:extLst>
              <a:ext uri="{FF2B5EF4-FFF2-40B4-BE49-F238E27FC236}">
                <a16:creationId xmlns:a16="http://schemas.microsoft.com/office/drawing/2014/main" id="{1C570052-9EF8-B8FA-48A1-E0A24D3140EB}"/>
              </a:ext>
            </a:extLst>
          </p:cNvPr>
          <p:cNvSpPr>
            <a:spLocks noGrp="1"/>
          </p:cNvSpPr>
          <p:nvPr>
            <p:ph type="body" sz="quarter" idx="33" hasCustomPrompt="1"/>
          </p:nvPr>
        </p:nvSpPr>
        <p:spPr>
          <a:xfrm>
            <a:off x="4673393" y="5067681"/>
            <a:ext cx="1962810" cy="447510"/>
          </a:xfrm>
        </p:spPr>
        <p:txBody>
          <a:bodyPr lIns="0" tIns="0" rIns="0" bIns="0" anchor="t">
            <a:noAutofit/>
          </a:bodyPr>
          <a:lstStyle>
            <a:lvl1pPr marL="0" indent="0">
              <a:lnSpc>
                <a:spcPct val="100000"/>
              </a:lnSpc>
              <a:spcBef>
                <a:spcPts val="0"/>
              </a:spcBef>
              <a:buNone/>
              <a:defRPr sz="825"/>
            </a:lvl1pPr>
          </a:lstStyle>
          <a:p>
            <a:pPr lvl="0"/>
            <a:r>
              <a:rPr lang="en-US" dirty="0"/>
              <a:t>Phone Number</a:t>
            </a:r>
            <a:br>
              <a:rPr lang="en-US" dirty="0"/>
            </a:br>
            <a:r>
              <a:rPr lang="en-US" dirty="0"/>
              <a:t>Email</a:t>
            </a:r>
          </a:p>
        </p:txBody>
      </p:sp>
      <p:sp>
        <p:nvSpPr>
          <p:cNvPr id="92" name="Text Placeholder 13">
            <a:extLst>
              <a:ext uri="{FF2B5EF4-FFF2-40B4-BE49-F238E27FC236}">
                <a16:creationId xmlns:a16="http://schemas.microsoft.com/office/drawing/2014/main" id="{2AAA9CFC-1771-972F-4E5F-FF16A46D2660}"/>
              </a:ext>
            </a:extLst>
          </p:cNvPr>
          <p:cNvSpPr>
            <a:spLocks noGrp="1"/>
          </p:cNvSpPr>
          <p:nvPr>
            <p:ph type="body" sz="quarter" idx="37" hasCustomPrompt="1"/>
          </p:nvPr>
        </p:nvSpPr>
        <p:spPr>
          <a:xfrm>
            <a:off x="4673393" y="5458626"/>
            <a:ext cx="1962810" cy="447510"/>
          </a:xfrm>
        </p:spPr>
        <p:txBody>
          <a:bodyPr lIns="0" tIns="0" rIns="0" bIns="0" anchor="t">
            <a:noAutofit/>
          </a:bodyPr>
          <a:lstStyle>
            <a:lvl1pPr marL="0" indent="0">
              <a:lnSpc>
                <a:spcPct val="100000"/>
              </a:lnSpc>
              <a:spcBef>
                <a:spcPts val="0"/>
              </a:spcBef>
              <a:buNone/>
              <a:defRPr sz="825" i="1"/>
            </a:lvl1pPr>
          </a:lstStyle>
          <a:p>
            <a:pPr lvl="0"/>
            <a:r>
              <a:rPr lang="en-US" dirty="0"/>
              <a:t>City, State</a:t>
            </a:r>
          </a:p>
        </p:txBody>
      </p:sp>
      <p:sp>
        <p:nvSpPr>
          <p:cNvPr id="93" name="Text Placeholder 9">
            <a:extLst>
              <a:ext uri="{FF2B5EF4-FFF2-40B4-BE49-F238E27FC236}">
                <a16:creationId xmlns:a16="http://schemas.microsoft.com/office/drawing/2014/main" id="{B9D30D41-EE7A-629C-0273-DCAB8660679C}"/>
              </a:ext>
              <a:ext uri="{C183D7F6-B498-43B3-948B-1728B52AA6E4}">
                <adec:decorative xmlns:adec="http://schemas.microsoft.com/office/drawing/2017/decorative" val="1"/>
              </a:ext>
            </a:extLst>
          </p:cNvPr>
          <p:cNvSpPr>
            <a:spLocks noGrp="1"/>
          </p:cNvSpPr>
          <p:nvPr>
            <p:ph type="body" sz="quarter" idx="72"/>
          </p:nvPr>
        </p:nvSpPr>
        <p:spPr>
          <a:xfrm>
            <a:off x="4673591" y="1948775"/>
            <a:ext cx="54864" cy="2544847"/>
          </a:xfrm>
          <a:gradFill>
            <a:gsLst>
              <a:gs pos="0">
                <a:schemeClr val="accent1"/>
              </a:gs>
              <a:gs pos="100000">
                <a:schemeClr val="accent2"/>
              </a:gs>
            </a:gsLst>
            <a:lin ang="16200000" scaled="1"/>
          </a:gradFill>
        </p:spPr>
        <p:txBody>
          <a:bodyPr>
            <a:normAutofit/>
          </a:bodyPr>
          <a:lstStyle>
            <a:lvl1pPr marL="0" indent="0">
              <a:buNone/>
              <a:defRPr sz="100">
                <a:noFill/>
              </a:defRPr>
            </a:lvl1pPr>
          </a:lstStyle>
          <a:p>
            <a:pPr lvl="0"/>
            <a:r>
              <a:rPr lang="en-US"/>
              <a:t>Click to edit Master text styles</a:t>
            </a:r>
          </a:p>
        </p:txBody>
      </p:sp>
      <p:sp>
        <p:nvSpPr>
          <p:cNvPr id="94" name="Text Placeholder 9">
            <a:extLst>
              <a:ext uri="{FF2B5EF4-FFF2-40B4-BE49-F238E27FC236}">
                <a16:creationId xmlns:a16="http://schemas.microsoft.com/office/drawing/2014/main" id="{17F9F96A-55CC-70B5-3C2F-5C703FEE6159}"/>
              </a:ext>
              <a:ext uri="{C183D7F6-B498-43B3-948B-1728B52AA6E4}">
                <adec:decorative xmlns:adec="http://schemas.microsoft.com/office/drawing/2017/decorative" val="1"/>
              </a:ext>
            </a:extLst>
          </p:cNvPr>
          <p:cNvSpPr>
            <a:spLocks noGrp="1"/>
          </p:cNvSpPr>
          <p:nvPr>
            <p:ph type="body" sz="quarter" idx="80"/>
          </p:nvPr>
        </p:nvSpPr>
        <p:spPr>
          <a:xfrm>
            <a:off x="4673392" y="4801748"/>
            <a:ext cx="338852" cy="9144"/>
          </a:xfrm>
          <a:solidFill>
            <a:schemeClr val="accent1"/>
          </a:solidFill>
        </p:spPr>
        <p:txBody>
          <a:bodyPr>
            <a:normAutofit/>
          </a:bodyPr>
          <a:lstStyle>
            <a:lvl1pPr marL="0" indent="0">
              <a:buNone/>
              <a:defRPr sz="100">
                <a:noFill/>
              </a:defRPr>
            </a:lvl1pPr>
          </a:lstStyle>
          <a:p>
            <a:pPr lvl="0"/>
            <a:r>
              <a:rPr lang="en-US"/>
              <a:t>Click to edit Master text styles</a:t>
            </a:r>
          </a:p>
        </p:txBody>
      </p:sp>
      <p:sp>
        <p:nvSpPr>
          <p:cNvPr id="95" name="Picture Placeholder 6">
            <a:extLst>
              <a:ext uri="{FF2B5EF4-FFF2-40B4-BE49-F238E27FC236}">
                <a16:creationId xmlns:a16="http://schemas.microsoft.com/office/drawing/2014/main" id="{7E2F08F9-9C79-EDE3-4F8A-139E4BE32231}"/>
              </a:ext>
            </a:extLst>
          </p:cNvPr>
          <p:cNvSpPr>
            <a:spLocks noGrp="1"/>
          </p:cNvSpPr>
          <p:nvPr>
            <p:ph type="pic" sz="quarter" idx="29"/>
          </p:nvPr>
        </p:nvSpPr>
        <p:spPr>
          <a:xfrm>
            <a:off x="6899609" y="1948775"/>
            <a:ext cx="1908635" cy="2544847"/>
          </a:xfrm>
          <a:solidFill>
            <a:schemeClr val="bg2"/>
          </a:solidFill>
        </p:spPr>
        <p:txBody>
          <a:bodyPr anchor="ctr"/>
          <a:lstStyle>
            <a:lvl1pPr marL="0" indent="0" algn="ctr">
              <a:buNone/>
              <a:defRPr/>
            </a:lvl1pPr>
          </a:lstStyle>
          <a:p>
            <a:r>
              <a:rPr lang="en-US" dirty="0"/>
              <a:t>Click icon to add picture</a:t>
            </a:r>
          </a:p>
        </p:txBody>
      </p:sp>
      <p:sp>
        <p:nvSpPr>
          <p:cNvPr id="96" name="Text Placeholder 10">
            <a:extLst>
              <a:ext uri="{FF2B5EF4-FFF2-40B4-BE49-F238E27FC236}">
                <a16:creationId xmlns:a16="http://schemas.microsoft.com/office/drawing/2014/main" id="{CABEFBAF-E9BA-A6A9-B077-D723784661B8}"/>
              </a:ext>
            </a:extLst>
          </p:cNvPr>
          <p:cNvSpPr>
            <a:spLocks noGrp="1"/>
          </p:cNvSpPr>
          <p:nvPr>
            <p:ph type="body" sz="quarter" idx="30"/>
          </p:nvPr>
        </p:nvSpPr>
        <p:spPr>
          <a:xfrm>
            <a:off x="6845434" y="4560386"/>
            <a:ext cx="1962810" cy="244133"/>
          </a:xfrm>
        </p:spPr>
        <p:txBody>
          <a:bodyPr lIns="0" tIns="0" rIns="0" bIns="0" anchor="ctr">
            <a:noAutofit/>
          </a:bodyPr>
          <a:lstStyle>
            <a:lvl1pPr marL="0" indent="0">
              <a:lnSpc>
                <a:spcPct val="90000"/>
              </a:lnSpc>
              <a:buNone/>
              <a:defRPr sz="1350" b="1">
                <a:solidFill>
                  <a:schemeClr val="tx1"/>
                </a:solidFill>
                <a:latin typeface="+mj-lt"/>
              </a:defRPr>
            </a:lvl1pPr>
            <a:lvl2pPr marL="171450" indent="0">
              <a:buNone/>
              <a:defRPr/>
            </a:lvl2pPr>
            <a:lvl3pPr marL="371475" indent="0">
              <a:buNone/>
              <a:defRPr/>
            </a:lvl3pPr>
            <a:lvl4pPr marL="501254" indent="0">
              <a:buNone/>
              <a:defRPr/>
            </a:lvl4pPr>
            <a:lvl5pPr marL="641747" indent="0">
              <a:buNone/>
              <a:defRPr/>
            </a:lvl5pPr>
          </a:lstStyle>
          <a:p>
            <a:pPr lvl="0"/>
            <a:r>
              <a:rPr lang="en-US"/>
              <a:t>Click to edit Master text styles</a:t>
            </a:r>
          </a:p>
        </p:txBody>
      </p:sp>
      <p:sp>
        <p:nvSpPr>
          <p:cNvPr id="97" name="Text Placeholder 13">
            <a:extLst>
              <a:ext uri="{FF2B5EF4-FFF2-40B4-BE49-F238E27FC236}">
                <a16:creationId xmlns:a16="http://schemas.microsoft.com/office/drawing/2014/main" id="{E79B9934-936C-C3CA-A945-BEBB14F8E2BE}"/>
              </a:ext>
            </a:extLst>
          </p:cNvPr>
          <p:cNvSpPr>
            <a:spLocks noGrp="1"/>
          </p:cNvSpPr>
          <p:nvPr>
            <p:ph type="body" sz="quarter" idx="31" hasCustomPrompt="1"/>
          </p:nvPr>
        </p:nvSpPr>
        <p:spPr>
          <a:xfrm>
            <a:off x="6845335" y="4838795"/>
            <a:ext cx="1962810" cy="244127"/>
          </a:xfrm>
        </p:spPr>
        <p:txBody>
          <a:bodyPr lIns="0" tIns="0" rIns="0" bIns="0" anchor="ctr">
            <a:noAutofit/>
          </a:bodyPr>
          <a:lstStyle>
            <a:lvl1pPr marL="0" indent="0">
              <a:lnSpc>
                <a:spcPct val="100000"/>
              </a:lnSpc>
              <a:spcBef>
                <a:spcPts val="0"/>
              </a:spcBef>
              <a:buNone/>
              <a:defRPr sz="825" b="1"/>
            </a:lvl1pPr>
          </a:lstStyle>
          <a:p>
            <a:pPr lvl="0"/>
            <a:r>
              <a:rPr lang="en-US" dirty="0"/>
              <a:t>Position | Practice Area</a:t>
            </a:r>
          </a:p>
        </p:txBody>
      </p:sp>
      <p:sp>
        <p:nvSpPr>
          <p:cNvPr id="98" name="Text Placeholder 13">
            <a:extLst>
              <a:ext uri="{FF2B5EF4-FFF2-40B4-BE49-F238E27FC236}">
                <a16:creationId xmlns:a16="http://schemas.microsoft.com/office/drawing/2014/main" id="{153F9180-2214-642E-F3DB-6287EE25EFDF}"/>
              </a:ext>
            </a:extLst>
          </p:cNvPr>
          <p:cNvSpPr>
            <a:spLocks noGrp="1"/>
          </p:cNvSpPr>
          <p:nvPr>
            <p:ph type="body" sz="quarter" idx="34" hasCustomPrompt="1"/>
          </p:nvPr>
        </p:nvSpPr>
        <p:spPr>
          <a:xfrm>
            <a:off x="6845335" y="5067681"/>
            <a:ext cx="1962810" cy="447510"/>
          </a:xfrm>
        </p:spPr>
        <p:txBody>
          <a:bodyPr lIns="0" tIns="0" rIns="0" bIns="0" anchor="t">
            <a:noAutofit/>
          </a:bodyPr>
          <a:lstStyle>
            <a:lvl1pPr marL="0" indent="0">
              <a:lnSpc>
                <a:spcPct val="100000"/>
              </a:lnSpc>
              <a:spcBef>
                <a:spcPts val="0"/>
              </a:spcBef>
              <a:buNone/>
              <a:defRPr sz="825"/>
            </a:lvl1pPr>
          </a:lstStyle>
          <a:p>
            <a:pPr lvl="0"/>
            <a:r>
              <a:rPr lang="en-US" dirty="0"/>
              <a:t>Phone Number</a:t>
            </a:r>
            <a:br>
              <a:rPr lang="en-US" dirty="0"/>
            </a:br>
            <a:r>
              <a:rPr lang="en-US" dirty="0"/>
              <a:t>Email</a:t>
            </a:r>
          </a:p>
        </p:txBody>
      </p:sp>
      <p:sp>
        <p:nvSpPr>
          <p:cNvPr id="99" name="Text Placeholder 13">
            <a:extLst>
              <a:ext uri="{FF2B5EF4-FFF2-40B4-BE49-F238E27FC236}">
                <a16:creationId xmlns:a16="http://schemas.microsoft.com/office/drawing/2014/main" id="{AFC7B75C-BB29-EC05-FD30-AE59E6B42578}"/>
              </a:ext>
            </a:extLst>
          </p:cNvPr>
          <p:cNvSpPr>
            <a:spLocks noGrp="1"/>
          </p:cNvSpPr>
          <p:nvPr>
            <p:ph type="body" sz="quarter" idx="38" hasCustomPrompt="1"/>
          </p:nvPr>
        </p:nvSpPr>
        <p:spPr>
          <a:xfrm>
            <a:off x="6845335" y="5458626"/>
            <a:ext cx="1962810" cy="447510"/>
          </a:xfrm>
        </p:spPr>
        <p:txBody>
          <a:bodyPr lIns="0" tIns="0" rIns="0" bIns="0" anchor="t">
            <a:noAutofit/>
          </a:bodyPr>
          <a:lstStyle>
            <a:lvl1pPr marL="0" indent="0">
              <a:lnSpc>
                <a:spcPct val="100000"/>
              </a:lnSpc>
              <a:spcBef>
                <a:spcPts val="0"/>
              </a:spcBef>
              <a:buNone/>
              <a:defRPr sz="825" i="1"/>
            </a:lvl1pPr>
          </a:lstStyle>
          <a:p>
            <a:pPr lvl="0"/>
            <a:r>
              <a:rPr lang="en-US" dirty="0"/>
              <a:t>City, State</a:t>
            </a:r>
          </a:p>
        </p:txBody>
      </p:sp>
      <p:sp>
        <p:nvSpPr>
          <p:cNvPr id="100" name="Text Placeholder 9">
            <a:extLst>
              <a:ext uri="{FF2B5EF4-FFF2-40B4-BE49-F238E27FC236}">
                <a16:creationId xmlns:a16="http://schemas.microsoft.com/office/drawing/2014/main" id="{9582C96A-B711-FDE4-F533-C213A2589619}"/>
              </a:ext>
              <a:ext uri="{C183D7F6-B498-43B3-948B-1728B52AA6E4}">
                <adec:decorative xmlns:adec="http://schemas.microsoft.com/office/drawing/2017/decorative" val="1"/>
              </a:ext>
            </a:extLst>
          </p:cNvPr>
          <p:cNvSpPr>
            <a:spLocks noGrp="1"/>
          </p:cNvSpPr>
          <p:nvPr>
            <p:ph type="body" sz="quarter" idx="73"/>
          </p:nvPr>
        </p:nvSpPr>
        <p:spPr>
          <a:xfrm>
            <a:off x="6845434" y="1948775"/>
            <a:ext cx="54864" cy="2544847"/>
          </a:xfrm>
          <a:gradFill>
            <a:gsLst>
              <a:gs pos="0">
                <a:schemeClr val="accent1"/>
              </a:gs>
              <a:gs pos="100000">
                <a:schemeClr val="accent2"/>
              </a:gs>
            </a:gsLst>
            <a:lin ang="16200000" scaled="1"/>
          </a:gradFill>
        </p:spPr>
        <p:txBody>
          <a:bodyPr>
            <a:normAutofit/>
          </a:bodyPr>
          <a:lstStyle>
            <a:lvl1pPr marL="0" indent="0">
              <a:buNone/>
              <a:defRPr sz="100">
                <a:noFill/>
              </a:defRPr>
            </a:lvl1pPr>
          </a:lstStyle>
          <a:p>
            <a:pPr lvl="0"/>
            <a:r>
              <a:rPr lang="en-US"/>
              <a:t>Click to edit Master text styles</a:t>
            </a:r>
          </a:p>
        </p:txBody>
      </p:sp>
      <p:sp>
        <p:nvSpPr>
          <p:cNvPr id="101" name="Text Placeholder 9">
            <a:extLst>
              <a:ext uri="{FF2B5EF4-FFF2-40B4-BE49-F238E27FC236}">
                <a16:creationId xmlns:a16="http://schemas.microsoft.com/office/drawing/2014/main" id="{7A702699-F4C0-75DE-5FE0-8AA462ECECDF}"/>
              </a:ext>
              <a:ext uri="{C183D7F6-B498-43B3-948B-1728B52AA6E4}">
                <adec:decorative xmlns:adec="http://schemas.microsoft.com/office/drawing/2017/decorative" val="1"/>
              </a:ext>
            </a:extLst>
          </p:cNvPr>
          <p:cNvSpPr>
            <a:spLocks noGrp="1"/>
          </p:cNvSpPr>
          <p:nvPr>
            <p:ph type="body" sz="quarter" idx="81"/>
          </p:nvPr>
        </p:nvSpPr>
        <p:spPr>
          <a:xfrm>
            <a:off x="6845434" y="4801748"/>
            <a:ext cx="338852" cy="9144"/>
          </a:xfrm>
          <a:solidFill>
            <a:schemeClr val="accent1"/>
          </a:solidFill>
        </p:spPr>
        <p:txBody>
          <a:bodyPr>
            <a:normAutofit/>
          </a:bodyPr>
          <a:lstStyle>
            <a:lvl1pPr marL="0" indent="0">
              <a:buNone/>
              <a:defRPr sz="100">
                <a:no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36C17B52-B89F-0843-BAC5-39F8E5EFD500}"/>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05212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ac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1BC32-5B97-A40D-BF06-DEE7764C91F0}"/>
              </a:ext>
            </a:extLst>
          </p:cNvPr>
          <p:cNvSpPr>
            <a:spLocks noGrp="1"/>
          </p:cNvSpPr>
          <p:nvPr>
            <p:ph type="title"/>
          </p:nvPr>
        </p:nvSpPr>
        <p:spPr>
          <a:xfrm>
            <a:off x="257175" y="342901"/>
            <a:ext cx="8629650" cy="1046162"/>
          </a:xfrm>
        </p:spPr>
        <p:txBody>
          <a:bodyPr/>
          <a:lstStyle/>
          <a:p>
            <a:r>
              <a:rPr lang="en-US"/>
              <a:t>Click to edit Master title style</a:t>
            </a:r>
            <a:endParaRPr lang="en-US" dirty="0"/>
          </a:p>
        </p:txBody>
      </p:sp>
      <p:sp>
        <p:nvSpPr>
          <p:cNvPr id="8" name="Rectangle 7">
            <a:extLst>
              <a:ext uri="{FF2B5EF4-FFF2-40B4-BE49-F238E27FC236}">
                <a16:creationId xmlns:a16="http://schemas.microsoft.com/office/drawing/2014/main" id="{D09F827D-7BFB-3C89-0200-F55A89F3EF8C}"/>
              </a:ext>
              <a:ext uri="{C183D7F6-B498-43B3-948B-1728B52AA6E4}">
                <adec:decorative xmlns:adec="http://schemas.microsoft.com/office/drawing/2017/decorative" val="1"/>
              </a:ext>
            </a:extLst>
          </p:cNvPr>
          <p:cNvSpPr/>
          <p:nvPr/>
        </p:nvSpPr>
        <p:spPr>
          <a:xfrm>
            <a:off x="0" y="1388513"/>
            <a:ext cx="2768451" cy="45719"/>
          </a:xfrm>
          <a:prstGeom prst="rect">
            <a:avLst/>
          </a:prstGeom>
          <a:gradFill flip="none" rotWithShape="1">
            <a:gsLst>
              <a:gs pos="0">
                <a:schemeClr val="accent1"/>
              </a:gs>
              <a:gs pos="100000">
                <a:schemeClr val="accent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6">
            <a:extLst>
              <a:ext uri="{FF2B5EF4-FFF2-40B4-BE49-F238E27FC236}">
                <a16:creationId xmlns:a16="http://schemas.microsoft.com/office/drawing/2014/main" id="{B73D82FC-258C-1804-B36F-73300EC604B2}"/>
              </a:ext>
            </a:extLst>
          </p:cNvPr>
          <p:cNvSpPr>
            <a:spLocks noGrp="1"/>
          </p:cNvSpPr>
          <p:nvPr>
            <p:ph type="pic" sz="quarter" idx="19"/>
          </p:nvPr>
        </p:nvSpPr>
        <p:spPr>
          <a:xfrm>
            <a:off x="1886194" y="1518344"/>
            <a:ext cx="2531025" cy="3374700"/>
          </a:xfrm>
          <a:solidFill>
            <a:schemeClr val="bg2"/>
          </a:solidFill>
        </p:spPr>
        <p:txBody>
          <a:bodyPr anchor="ctr"/>
          <a:lstStyle>
            <a:lvl1pPr marL="0" indent="0" algn="ctr">
              <a:buNone/>
              <a:defRPr/>
            </a:lvl1pPr>
          </a:lstStyle>
          <a:p>
            <a:r>
              <a:rPr lang="en-US" dirty="0"/>
              <a:t>Click icon to add picture</a:t>
            </a:r>
          </a:p>
        </p:txBody>
      </p:sp>
      <p:sp>
        <p:nvSpPr>
          <p:cNvPr id="13" name="Text Placeholder 10">
            <a:extLst>
              <a:ext uri="{FF2B5EF4-FFF2-40B4-BE49-F238E27FC236}">
                <a16:creationId xmlns:a16="http://schemas.microsoft.com/office/drawing/2014/main" id="{D915FC7C-7D6A-0D05-46C4-65F905515E62}"/>
              </a:ext>
            </a:extLst>
          </p:cNvPr>
          <p:cNvSpPr>
            <a:spLocks noGrp="1"/>
          </p:cNvSpPr>
          <p:nvPr>
            <p:ph type="body" sz="quarter" idx="14"/>
          </p:nvPr>
        </p:nvSpPr>
        <p:spPr>
          <a:xfrm>
            <a:off x="1832382" y="4959809"/>
            <a:ext cx="2584837" cy="244133"/>
          </a:xfrm>
        </p:spPr>
        <p:txBody>
          <a:bodyPr lIns="0" tIns="0" rIns="0" bIns="0" anchor="ctr">
            <a:noAutofit/>
          </a:bodyPr>
          <a:lstStyle>
            <a:lvl1pPr marL="0" indent="0">
              <a:lnSpc>
                <a:spcPct val="90000"/>
              </a:lnSpc>
              <a:buNone/>
              <a:defRPr sz="1350" b="1">
                <a:solidFill>
                  <a:schemeClr val="tx1"/>
                </a:solidFill>
                <a:latin typeface="+mj-lt"/>
              </a:defRPr>
            </a:lvl1pPr>
            <a:lvl2pPr marL="171450" indent="0">
              <a:buNone/>
              <a:defRPr/>
            </a:lvl2pPr>
            <a:lvl3pPr marL="371475" indent="0">
              <a:buNone/>
              <a:defRPr/>
            </a:lvl3pPr>
            <a:lvl4pPr marL="501254" indent="0">
              <a:buNone/>
              <a:defRPr/>
            </a:lvl4pPr>
            <a:lvl5pPr marL="641747" indent="0">
              <a:buNone/>
              <a:defRPr/>
            </a:lvl5pPr>
          </a:lstStyle>
          <a:p>
            <a:pPr lvl="0"/>
            <a:r>
              <a:rPr lang="en-US"/>
              <a:t>Click to edit Master text styles</a:t>
            </a:r>
          </a:p>
        </p:txBody>
      </p:sp>
      <p:sp>
        <p:nvSpPr>
          <p:cNvPr id="14" name="Text Placeholder 13">
            <a:extLst>
              <a:ext uri="{FF2B5EF4-FFF2-40B4-BE49-F238E27FC236}">
                <a16:creationId xmlns:a16="http://schemas.microsoft.com/office/drawing/2014/main" id="{8D9B973E-EA92-D1A0-BFB5-6EACB57A45C5}"/>
              </a:ext>
            </a:extLst>
          </p:cNvPr>
          <p:cNvSpPr>
            <a:spLocks noGrp="1"/>
          </p:cNvSpPr>
          <p:nvPr>
            <p:ph type="body" sz="quarter" idx="15" hasCustomPrompt="1"/>
          </p:nvPr>
        </p:nvSpPr>
        <p:spPr>
          <a:xfrm>
            <a:off x="1832283" y="5238218"/>
            <a:ext cx="2584837" cy="244127"/>
          </a:xfrm>
        </p:spPr>
        <p:txBody>
          <a:bodyPr lIns="0" tIns="0" rIns="0" bIns="0" anchor="ctr">
            <a:noAutofit/>
          </a:bodyPr>
          <a:lstStyle>
            <a:lvl1pPr marL="0" indent="0">
              <a:lnSpc>
                <a:spcPct val="100000"/>
              </a:lnSpc>
              <a:spcBef>
                <a:spcPts val="0"/>
              </a:spcBef>
              <a:buNone/>
              <a:defRPr sz="825" b="1"/>
            </a:lvl1pPr>
          </a:lstStyle>
          <a:p>
            <a:pPr lvl="0"/>
            <a:r>
              <a:rPr lang="en-US" dirty="0"/>
              <a:t>Position | Practice Area</a:t>
            </a:r>
          </a:p>
        </p:txBody>
      </p:sp>
      <p:sp>
        <p:nvSpPr>
          <p:cNvPr id="16" name="Text Placeholder 13">
            <a:extLst>
              <a:ext uri="{FF2B5EF4-FFF2-40B4-BE49-F238E27FC236}">
                <a16:creationId xmlns:a16="http://schemas.microsoft.com/office/drawing/2014/main" id="{8BD4410E-FB10-AC64-813D-D7BD435E3732}"/>
              </a:ext>
            </a:extLst>
          </p:cNvPr>
          <p:cNvSpPr>
            <a:spLocks noGrp="1"/>
          </p:cNvSpPr>
          <p:nvPr>
            <p:ph type="body" sz="quarter" idx="17" hasCustomPrompt="1"/>
          </p:nvPr>
        </p:nvSpPr>
        <p:spPr>
          <a:xfrm>
            <a:off x="1832283" y="5467105"/>
            <a:ext cx="2584837" cy="410553"/>
          </a:xfrm>
        </p:spPr>
        <p:txBody>
          <a:bodyPr lIns="0" tIns="0" rIns="0" bIns="0" anchor="t">
            <a:noAutofit/>
          </a:bodyPr>
          <a:lstStyle>
            <a:lvl1pPr marL="0" indent="0">
              <a:lnSpc>
                <a:spcPct val="100000"/>
              </a:lnSpc>
              <a:spcBef>
                <a:spcPts val="0"/>
              </a:spcBef>
              <a:buNone/>
              <a:defRPr sz="825"/>
            </a:lvl1pPr>
          </a:lstStyle>
          <a:p>
            <a:pPr lvl="0"/>
            <a:r>
              <a:rPr lang="en-US" dirty="0"/>
              <a:t>Phone Number</a:t>
            </a:r>
            <a:br>
              <a:rPr lang="en-US" dirty="0"/>
            </a:br>
            <a:r>
              <a:rPr lang="en-US" dirty="0"/>
              <a:t>Email</a:t>
            </a:r>
          </a:p>
        </p:txBody>
      </p:sp>
      <p:sp>
        <p:nvSpPr>
          <p:cNvPr id="17" name="Text Placeholder 13">
            <a:extLst>
              <a:ext uri="{FF2B5EF4-FFF2-40B4-BE49-F238E27FC236}">
                <a16:creationId xmlns:a16="http://schemas.microsoft.com/office/drawing/2014/main" id="{76C28037-042D-C88A-23D3-2E155AA14A21}"/>
              </a:ext>
            </a:extLst>
          </p:cNvPr>
          <p:cNvSpPr>
            <a:spLocks noGrp="1"/>
          </p:cNvSpPr>
          <p:nvPr>
            <p:ph type="body" sz="quarter" idx="28" hasCustomPrompt="1"/>
          </p:nvPr>
        </p:nvSpPr>
        <p:spPr>
          <a:xfrm>
            <a:off x="1832283" y="5862825"/>
            <a:ext cx="2584837" cy="205277"/>
          </a:xfrm>
        </p:spPr>
        <p:txBody>
          <a:bodyPr lIns="0" tIns="0" rIns="0" bIns="0" anchor="t">
            <a:noAutofit/>
          </a:bodyPr>
          <a:lstStyle>
            <a:lvl1pPr marL="0" indent="0">
              <a:lnSpc>
                <a:spcPct val="100000"/>
              </a:lnSpc>
              <a:spcBef>
                <a:spcPts val="0"/>
              </a:spcBef>
              <a:buNone/>
              <a:defRPr sz="825" i="1"/>
            </a:lvl1pPr>
          </a:lstStyle>
          <a:p>
            <a:r>
              <a:rPr lang="en-US" dirty="0"/>
              <a:t>City, State</a:t>
            </a:r>
          </a:p>
        </p:txBody>
      </p:sp>
      <p:sp>
        <p:nvSpPr>
          <p:cNvPr id="18" name="Text Placeholder 9">
            <a:extLst>
              <a:ext uri="{FF2B5EF4-FFF2-40B4-BE49-F238E27FC236}">
                <a16:creationId xmlns:a16="http://schemas.microsoft.com/office/drawing/2014/main" id="{82B77CC8-9BF6-B28F-2AA3-D7CB421A4432}"/>
              </a:ext>
              <a:ext uri="{C183D7F6-B498-43B3-948B-1728B52AA6E4}">
                <adec:decorative xmlns:adec="http://schemas.microsoft.com/office/drawing/2017/decorative" val="1"/>
              </a:ext>
            </a:extLst>
          </p:cNvPr>
          <p:cNvSpPr>
            <a:spLocks noGrp="1"/>
          </p:cNvSpPr>
          <p:nvPr>
            <p:ph type="body" sz="quarter" idx="70"/>
          </p:nvPr>
        </p:nvSpPr>
        <p:spPr>
          <a:xfrm>
            <a:off x="1832381" y="1518344"/>
            <a:ext cx="54864" cy="3374700"/>
          </a:xfrm>
          <a:gradFill>
            <a:gsLst>
              <a:gs pos="0">
                <a:schemeClr val="accent1"/>
              </a:gs>
              <a:gs pos="100000">
                <a:schemeClr val="accent2"/>
              </a:gs>
            </a:gsLst>
            <a:lin ang="16200000" scaled="1"/>
          </a:gradFill>
        </p:spPr>
        <p:txBody>
          <a:bodyPr>
            <a:normAutofit/>
          </a:bodyPr>
          <a:lstStyle>
            <a:lvl1pPr marL="0" indent="0">
              <a:buNone/>
              <a:defRPr sz="100">
                <a:noFill/>
              </a:defRPr>
            </a:lvl1pPr>
          </a:lstStyle>
          <a:p>
            <a:pPr lvl="0"/>
            <a:r>
              <a:rPr lang="en-US"/>
              <a:t>Click to edit Master text styles</a:t>
            </a:r>
          </a:p>
        </p:txBody>
      </p:sp>
      <p:sp>
        <p:nvSpPr>
          <p:cNvPr id="19" name="Text Placeholder 9">
            <a:extLst>
              <a:ext uri="{FF2B5EF4-FFF2-40B4-BE49-F238E27FC236}">
                <a16:creationId xmlns:a16="http://schemas.microsoft.com/office/drawing/2014/main" id="{58795884-A4D3-C93B-7450-E47D9F06EA73}"/>
              </a:ext>
              <a:ext uri="{C183D7F6-B498-43B3-948B-1728B52AA6E4}">
                <adec:decorative xmlns:adec="http://schemas.microsoft.com/office/drawing/2017/decorative" val="1"/>
              </a:ext>
            </a:extLst>
          </p:cNvPr>
          <p:cNvSpPr>
            <a:spLocks noGrp="1"/>
          </p:cNvSpPr>
          <p:nvPr>
            <p:ph type="body" sz="quarter" idx="78"/>
          </p:nvPr>
        </p:nvSpPr>
        <p:spPr>
          <a:xfrm>
            <a:off x="1832976" y="5200677"/>
            <a:ext cx="338852" cy="9144"/>
          </a:xfrm>
          <a:solidFill>
            <a:schemeClr val="accent1"/>
          </a:solidFill>
        </p:spPr>
        <p:txBody>
          <a:bodyPr>
            <a:normAutofit/>
          </a:bodyPr>
          <a:lstStyle>
            <a:lvl1pPr marL="0" indent="0">
              <a:buNone/>
              <a:defRPr sz="100">
                <a:noFill/>
              </a:defRPr>
            </a:lvl1pPr>
          </a:lstStyle>
          <a:p>
            <a:pPr lvl="0"/>
            <a:r>
              <a:rPr lang="en-US"/>
              <a:t>Click to edit Master text styles</a:t>
            </a:r>
          </a:p>
        </p:txBody>
      </p:sp>
      <p:sp>
        <p:nvSpPr>
          <p:cNvPr id="20" name="Picture Placeholder 6">
            <a:extLst>
              <a:ext uri="{FF2B5EF4-FFF2-40B4-BE49-F238E27FC236}">
                <a16:creationId xmlns:a16="http://schemas.microsoft.com/office/drawing/2014/main" id="{05F440FB-34FA-8988-9FED-87EBBF239F96}"/>
              </a:ext>
            </a:extLst>
          </p:cNvPr>
          <p:cNvSpPr>
            <a:spLocks noGrp="1"/>
          </p:cNvSpPr>
          <p:nvPr>
            <p:ph type="pic" sz="quarter" idx="24"/>
          </p:nvPr>
        </p:nvSpPr>
        <p:spPr>
          <a:xfrm>
            <a:off x="4709255" y="1518344"/>
            <a:ext cx="2531025" cy="3374700"/>
          </a:xfrm>
          <a:solidFill>
            <a:schemeClr val="bg2"/>
          </a:solidFill>
        </p:spPr>
        <p:txBody>
          <a:bodyPr anchor="ctr"/>
          <a:lstStyle>
            <a:lvl1pPr marL="0" indent="0" algn="ctr">
              <a:buNone/>
              <a:defRPr/>
            </a:lvl1pPr>
          </a:lstStyle>
          <a:p>
            <a:r>
              <a:rPr lang="en-US" dirty="0"/>
              <a:t>Click icon to add picture</a:t>
            </a:r>
          </a:p>
        </p:txBody>
      </p:sp>
      <p:sp>
        <p:nvSpPr>
          <p:cNvPr id="21" name="Text Placeholder 10">
            <a:extLst>
              <a:ext uri="{FF2B5EF4-FFF2-40B4-BE49-F238E27FC236}">
                <a16:creationId xmlns:a16="http://schemas.microsoft.com/office/drawing/2014/main" id="{58B26030-E886-DD05-330E-E838E9557D7E}"/>
              </a:ext>
            </a:extLst>
          </p:cNvPr>
          <p:cNvSpPr>
            <a:spLocks noGrp="1"/>
          </p:cNvSpPr>
          <p:nvPr>
            <p:ph type="body" sz="quarter" idx="25"/>
          </p:nvPr>
        </p:nvSpPr>
        <p:spPr>
          <a:xfrm>
            <a:off x="4655542" y="4959809"/>
            <a:ext cx="2584837" cy="244133"/>
          </a:xfrm>
        </p:spPr>
        <p:txBody>
          <a:bodyPr lIns="0" tIns="0" rIns="0" bIns="0" anchor="ctr">
            <a:noAutofit/>
          </a:bodyPr>
          <a:lstStyle>
            <a:lvl1pPr marL="0" indent="0">
              <a:lnSpc>
                <a:spcPct val="90000"/>
              </a:lnSpc>
              <a:buNone/>
              <a:defRPr sz="1350" b="1">
                <a:solidFill>
                  <a:schemeClr val="tx1"/>
                </a:solidFill>
                <a:latin typeface="+mj-lt"/>
              </a:defRPr>
            </a:lvl1pPr>
            <a:lvl2pPr marL="171450" indent="0">
              <a:buNone/>
              <a:defRPr/>
            </a:lvl2pPr>
            <a:lvl3pPr marL="371475" indent="0">
              <a:buNone/>
              <a:defRPr/>
            </a:lvl3pPr>
            <a:lvl4pPr marL="501254" indent="0">
              <a:buNone/>
              <a:defRPr/>
            </a:lvl4pPr>
            <a:lvl5pPr marL="641747" indent="0">
              <a:buNone/>
              <a:defRPr/>
            </a:lvl5pPr>
          </a:lstStyle>
          <a:p>
            <a:pPr lvl="0"/>
            <a:r>
              <a:rPr lang="en-US"/>
              <a:t>Click to edit Master text styles</a:t>
            </a:r>
          </a:p>
        </p:txBody>
      </p:sp>
      <p:sp>
        <p:nvSpPr>
          <p:cNvPr id="22" name="Text Placeholder 13">
            <a:extLst>
              <a:ext uri="{FF2B5EF4-FFF2-40B4-BE49-F238E27FC236}">
                <a16:creationId xmlns:a16="http://schemas.microsoft.com/office/drawing/2014/main" id="{5B948A42-9857-C127-1CC7-0543E68C8FC3}"/>
              </a:ext>
            </a:extLst>
          </p:cNvPr>
          <p:cNvSpPr>
            <a:spLocks noGrp="1"/>
          </p:cNvSpPr>
          <p:nvPr>
            <p:ph type="body" sz="quarter" idx="26" hasCustomPrompt="1"/>
          </p:nvPr>
        </p:nvSpPr>
        <p:spPr>
          <a:xfrm>
            <a:off x="4655444" y="5238218"/>
            <a:ext cx="2584837" cy="244127"/>
          </a:xfrm>
        </p:spPr>
        <p:txBody>
          <a:bodyPr lIns="0" tIns="0" rIns="0" bIns="0" anchor="ctr">
            <a:noAutofit/>
          </a:bodyPr>
          <a:lstStyle>
            <a:lvl1pPr marL="0" indent="0">
              <a:lnSpc>
                <a:spcPct val="100000"/>
              </a:lnSpc>
              <a:spcBef>
                <a:spcPts val="0"/>
              </a:spcBef>
              <a:buNone/>
              <a:defRPr sz="825" b="1"/>
            </a:lvl1pPr>
          </a:lstStyle>
          <a:p>
            <a:pPr lvl="0"/>
            <a:r>
              <a:rPr lang="en-US" dirty="0"/>
              <a:t>Position | Practice Area</a:t>
            </a:r>
          </a:p>
        </p:txBody>
      </p:sp>
      <p:sp>
        <p:nvSpPr>
          <p:cNvPr id="23" name="Text Placeholder 13">
            <a:extLst>
              <a:ext uri="{FF2B5EF4-FFF2-40B4-BE49-F238E27FC236}">
                <a16:creationId xmlns:a16="http://schemas.microsoft.com/office/drawing/2014/main" id="{94353114-51D2-B606-D5DD-CF6582040C07}"/>
              </a:ext>
            </a:extLst>
          </p:cNvPr>
          <p:cNvSpPr>
            <a:spLocks noGrp="1"/>
          </p:cNvSpPr>
          <p:nvPr>
            <p:ph type="body" sz="quarter" idx="27" hasCustomPrompt="1"/>
          </p:nvPr>
        </p:nvSpPr>
        <p:spPr>
          <a:xfrm>
            <a:off x="4655443" y="5467105"/>
            <a:ext cx="2584837" cy="410553"/>
          </a:xfrm>
        </p:spPr>
        <p:txBody>
          <a:bodyPr lIns="0" tIns="0" rIns="0" bIns="0" anchor="t">
            <a:noAutofit/>
          </a:bodyPr>
          <a:lstStyle>
            <a:lvl1pPr marL="0" indent="0">
              <a:lnSpc>
                <a:spcPct val="100000"/>
              </a:lnSpc>
              <a:spcBef>
                <a:spcPts val="0"/>
              </a:spcBef>
              <a:buNone/>
              <a:defRPr sz="825"/>
            </a:lvl1pPr>
          </a:lstStyle>
          <a:p>
            <a:pPr lvl="0"/>
            <a:r>
              <a:rPr lang="en-US" dirty="0"/>
              <a:t>Phone Number</a:t>
            </a:r>
            <a:br>
              <a:rPr lang="en-US" dirty="0"/>
            </a:br>
            <a:r>
              <a:rPr lang="en-US" dirty="0"/>
              <a:t>Email</a:t>
            </a:r>
          </a:p>
        </p:txBody>
      </p:sp>
      <p:sp>
        <p:nvSpPr>
          <p:cNvPr id="24" name="Text Placeholder 13">
            <a:extLst>
              <a:ext uri="{FF2B5EF4-FFF2-40B4-BE49-F238E27FC236}">
                <a16:creationId xmlns:a16="http://schemas.microsoft.com/office/drawing/2014/main" id="{1577A003-677E-2EBA-40E5-50D3A3A76074}"/>
              </a:ext>
            </a:extLst>
          </p:cNvPr>
          <p:cNvSpPr>
            <a:spLocks noGrp="1"/>
          </p:cNvSpPr>
          <p:nvPr>
            <p:ph type="body" sz="quarter" idx="29" hasCustomPrompt="1"/>
          </p:nvPr>
        </p:nvSpPr>
        <p:spPr>
          <a:xfrm>
            <a:off x="4655443" y="5862825"/>
            <a:ext cx="2584837" cy="205277"/>
          </a:xfrm>
        </p:spPr>
        <p:txBody>
          <a:bodyPr lIns="0" tIns="0" rIns="0" bIns="0" anchor="t">
            <a:noAutofit/>
          </a:bodyPr>
          <a:lstStyle>
            <a:lvl1pPr marL="0" indent="0">
              <a:lnSpc>
                <a:spcPct val="100000"/>
              </a:lnSpc>
              <a:spcBef>
                <a:spcPts val="0"/>
              </a:spcBef>
              <a:buNone/>
              <a:defRPr sz="825" i="1"/>
            </a:lvl1pPr>
          </a:lstStyle>
          <a:p>
            <a:r>
              <a:rPr lang="en-US" dirty="0"/>
              <a:t>City, State</a:t>
            </a:r>
          </a:p>
        </p:txBody>
      </p:sp>
      <p:sp>
        <p:nvSpPr>
          <p:cNvPr id="25" name="Text Placeholder 9">
            <a:extLst>
              <a:ext uri="{FF2B5EF4-FFF2-40B4-BE49-F238E27FC236}">
                <a16:creationId xmlns:a16="http://schemas.microsoft.com/office/drawing/2014/main" id="{1581DCE7-4137-5BE9-91CB-EF8847710E61}"/>
              </a:ext>
              <a:ext uri="{C183D7F6-B498-43B3-948B-1728B52AA6E4}">
                <adec:decorative xmlns:adec="http://schemas.microsoft.com/office/drawing/2017/decorative" val="1"/>
              </a:ext>
            </a:extLst>
          </p:cNvPr>
          <p:cNvSpPr>
            <a:spLocks noGrp="1"/>
          </p:cNvSpPr>
          <p:nvPr>
            <p:ph type="body" sz="quarter" idx="71"/>
          </p:nvPr>
        </p:nvSpPr>
        <p:spPr>
          <a:xfrm>
            <a:off x="4655542" y="1518344"/>
            <a:ext cx="54864" cy="3374700"/>
          </a:xfrm>
          <a:gradFill>
            <a:gsLst>
              <a:gs pos="0">
                <a:schemeClr val="accent1"/>
              </a:gs>
              <a:gs pos="100000">
                <a:schemeClr val="accent2"/>
              </a:gs>
            </a:gsLst>
            <a:lin ang="16200000" scaled="1"/>
          </a:gradFill>
        </p:spPr>
        <p:txBody>
          <a:bodyPr>
            <a:normAutofit/>
          </a:bodyPr>
          <a:lstStyle>
            <a:lvl1pPr marL="0" indent="0">
              <a:buNone/>
              <a:defRPr sz="100">
                <a:noFill/>
              </a:defRPr>
            </a:lvl1pPr>
          </a:lstStyle>
          <a:p>
            <a:pPr lvl="0"/>
            <a:r>
              <a:rPr lang="en-US"/>
              <a:t>Click to edit Master text styles</a:t>
            </a:r>
          </a:p>
        </p:txBody>
      </p:sp>
      <p:sp>
        <p:nvSpPr>
          <p:cNvPr id="26" name="Text Placeholder 9">
            <a:extLst>
              <a:ext uri="{FF2B5EF4-FFF2-40B4-BE49-F238E27FC236}">
                <a16:creationId xmlns:a16="http://schemas.microsoft.com/office/drawing/2014/main" id="{4FE062FF-5283-E223-A497-8AAAA16F9F8B}"/>
              </a:ext>
              <a:ext uri="{C183D7F6-B498-43B3-948B-1728B52AA6E4}">
                <adec:decorative xmlns:adec="http://schemas.microsoft.com/office/drawing/2017/decorative" val="1"/>
              </a:ext>
            </a:extLst>
          </p:cNvPr>
          <p:cNvSpPr>
            <a:spLocks noGrp="1"/>
          </p:cNvSpPr>
          <p:nvPr>
            <p:ph type="body" sz="quarter" idx="79"/>
          </p:nvPr>
        </p:nvSpPr>
        <p:spPr>
          <a:xfrm>
            <a:off x="4655542" y="5200677"/>
            <a:ext cx="338852" cy="9144"/>
          </a:xfrm>
          <a:solidFill>
            <a:schemeClr val="accent1"/>
          </a:solidFill>
        </p:spPr>
        <p:txBody>
          <a:bodyPr>
            <a:normAutofit/>
          </a:bodyPr>
          <a:lstStyle>
            <a:lvl1pPr marL="0" indent="0">
              <a:buNone/>
              <a:defRPr sz="100">
                <a:no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36C17B52-B89F-0843-BAC5-39F8E5EFD500}"/>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05028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ac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5E64F-B046-BAA7-1898-D807895D338C}"/>
              </a:ext>
            </a:extLst>
          </p:cNvPr>
          <p:cNvSpPr>
            <a:spLocks noGrp="1"/>
          </p:cNvSpPr>
          <p:nvPr>
            <p:ph type="title"/>
          </p:nvPr>
        </p:nvSpPr>
        <p:spPr>
          <a:xfrm>
            <a:off x="257175" y="342901"/>
            <a:ext cx="8629650" cy="1046162"/>
          </a:xfrm>
        </p:spPr>
        <p:txBody>
          <a:bodyPr/>
          <a:lstStyle/>
          <a:p>
            <a:r>
              <a:rPr lang="en-US"/>
              <a:t>Click to edit Master title style</a:t>
            </a:r>
            <a:endParaRPr lang="en-US" dirty="0"/>
          </a:p>
        </p:txBody>
      </p:sp>
      <p:sp>
        <p:nvSpPr>
          <p:cNvPr id="8" name="Rectangle 7">
            <a:extLst>
              <a:ext uri="{FF2B5EF4-FFF2-40B4-BE49-F238E27FC236}">
                <a16:creationId xmlns:a16="http://schemas.microsoft.com/office/drawing/2014/main" id="{D09F827D-7BFB-3C89-0200-F55A89F3EF8C}"/>
              </a:ext>
              <a:ext uri="{C183D7F6-B498-43B3-948B-1728B52AA6E4}">
                <adec:decorative xmlns:adec="http://schemas.microsoft.com/office/drawing/2017/decorative" val="1"/>
              </a:ext>
            </a:extLst>
          </p:cNvPr>
          <p:cNvSpPr/>
          <p:nvPr/>
        </p:nvSpPr>
        <p:spPr>
          <a:xfrm>
            <a:off x="0" y="1388513"/>
            <a:ext cx="2768451" cy="45719"/>
          </a:xfrm>
          <a:prstGeom prst="rect">
            <a:avLst/>
          </a:prstGeom>
          <a:gradFill flip="none" rotWithShape="1">
            <a:gsLst>
              <a:gs pos="0">
                <a:schemeClr val="accent1"/>
              </a:gs>
              <a:gs pos="100000">
                <a:schemeClr val="accent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0746E9CE-2239-4418-2A22-F13BCF3D3214}"/>
              </a:ext>
            </a:extLst>
          </p:cNvPr>
          <p:cNvSpPr>
            <a:spLocks noGrp="1"/>
          </p:cNvSpPr>
          <p:nvPr>
            <p:ph type="pic" sz="quarter" idx="19"/>
          </p:nvPr>
        </p:nvSpPr>
        <p:spPr>
          <a:xfrm>
            <a:off x="3306488" y="1518344"/>
            <a:ext cx="2531025" cy="3374700"/>
          </a:xfrm>
          <a:solidFill>
            <a:schemeClr val="bg2"/>
          </a:solidFill>
        </p:spPr>
        <p:txBody>
          <a:bodyPr anchor="ctr"/>
          <a:lstStyle>
            <a:lvl1pPr marL="0" indent="0" algn="ctr">
              <a:buNone/>
              <a:defRPr/>
            </a:lvl1pPr>
          </a:lstStyle>
          <a:p>
            <a:r>
              <a:rPr lang="en-US" dirty="0"/>
              <a:t>Click icon to add picture</a:t>
            </a:r>
          </a:p>
        </p:txBody>
      </p:sp>
      <p:sp>
        <p:nvSpPr>
          <p:cNvPr id="7" name="Text Placeholder 10">
            <a:extLst>
              <a:ext uri="{FF2B5EF4-FFF2-40B4-BE49-F238E27FC236}">
                <a16:creationId xmlns:a16="http://schemas.microsoft.com/office/drawing/2014/main" id="{BA0BA703-44C2-BF99-DE79-5997389E914F}"/>
              </a:ext>
            </a:extLst>
          </p:cNvPr>
          <p:cNvSpPr>
            <a:spLocks noGrp="1"/>
          </p:cNvSpPr>
          <p:nvPr>
            <p:ph type="body" sz="quarter" idx="14"/>
          </p:nvPr>
        </p:nvSpPr>
        <p:spPr>
          <a:xfrm>
            <a:off x="3252675" y="4959809"/>
            <a:ext cx="2584837" cy="244133"/>
          </a:xfrm>
        </p:spPr>
        <p:txBody>
          <a:bodyPr lIns="0" tIns="0" rIns="0" bIns="0" anchor="ctr">
            <a:noAutofit/>
          </a:bodyPr>
          <a:lstStyle>
            <a:lvl1pPr marL="0" indent="0">
              <a:lnSpc>
                <a:spcPct val="90000"/>
              </a:lnSpc>
              <a:buNone/>
              <a:defRPr sz="1350" b="1">
                <a:solidFill>
                  <a:schemeClr val="tx1"/>
                </a:solidFill>
                <a:latin typeface="+mj-lt"/>
              </a:defRPr>
            </a:lvl1pPr>
            <a:lvl2pPr marL="171450" indent="0">
              <a:buNone/>
              <a:defRPr/>
            </a:lvl2pPr>
            <a:lvl3pPr marL="371475" indent="0">
              <a:buNone/>
              <a:defRPr/>
            </a:lvl3pPr>
            <a:lvl4pPr marL="501254" indent="0">
              <a:buNone/>
              <a:defRPr/>
            </a:lvl4pPr>
            <a:lvl5pPr marL="641747" indent="0">
              <a:buNone/>
              <a:defRPr/>
            </a:lvl5pPr>
          </a:lstStyle>
          <a:p>
            <a:pPr lvl="0"/>
            <a:r>
              <a:rPr lang="en-US"/>
              <a:t>Click to edit Master text styles</a:t>
            </a:r>
          </a:p>
        </p:txBody>
      </p:sp>
      <p:sp>
        <p:nvSpPr>
          <p:cNvPr id="9" name="Text Placeholder 13">
            <a:extLst>
              <a:ext uri="{FF2B5EF4-FFF2-40B4-BE49-F238E27FC236}">
                <a16:creationId xmlns:a16="http://schemas.microsoft.com/office/drawing/2014/main" id="{14026BA4-9995-BBF1-5BC5-9E2F002F92C7}"/>
              </a:ext>
            </a:extLst>
          </p:cNvPr>
          <p:cNvSpPr>
            <a:spLocks noGrp="1"/>
          </p:cNvSpPr>
          <p:nvPr>
            <p:ph type="body" sz="quarter" idx="15" hasCustomPrompt="1"/>
          </p:nvPr>
        </p:nvSpPr>
        <p:spPr>
          <a:xfrm>
            <a:off x="3252577" y="5238218"/>
            <a:ext cx="2584837" cy="244127"/>
          </a:xfrm>
        </p:spPr>
        <p:txBody>
          <a:bodyPr lIns="0" tIns="0" rIns="0" bIns="0" anchor="ctr">
            <a:noAutofit/>
          </a:bodyPr>
          <a:lstStyle>
            <a:lvl1pPr marL="0" indent="0">
              <a:lnSpc>
                <a:spcPct val="100000"/>
              </a:lnSpc>
              <a:spcBef>
                <a:spcPts val="0"/>
              </a:spcBef>
              <a:buNone/>
              <a:defRPr sz="825" b="1"/>
            </a:lvl1pPr>
          </a:lstStyle>
          <a:p>
            <a:pPr lvl="0"/>
            <a:r>
              <a:rPr lang="en-US" dirty="0"/>
              <a:t>Position | Practice Area</a:t>
            </a:r>
          </a:p>
        </p:txBody>
      </p:sp>
      <p:sp>
        <p:nvSpPr>
          <p:cNvPr id="10" name="Text Placeholder 13">
            <a:extLst>
              <a:ext uri="{FF2B5EF4-FFF2-40B4-BE49-F238E27FC236}">
                <a16:creationId xmlns:a16="http://schemas.microsoft.com/office/drawing/2014/main" id="{8D70E3F4-A93C-FFDF-9103-B10A1516712D}"/>
              </a:ext>
            </a:extLst>
          </p:cNvPr>
          <p:cNvSpPr>
            <a:spLocks noGrp="1"/>
          </p:cNvSpPr>
          <p:nvPr>
            <p:ph type="body" sz="quarter" idx="17" hasCustomPrompt="1"/>
          </p:nvPr>
        </p:nvSpPr>
        <p:spPr>
          <a:xfrm>
            <a:off x="3252576" y="5467105"/>
            <a:ext cx="2584837" cy="410553"/>
          </a:xfrm>
        </p:spPr>
        <p:txBody>
          <a:bodyPr lIns="0" tIns="0" rIns="0" bIns="0" anchor="t">
            <a:noAutofit/>
          </a:bodyPr>
          <a:lstStyle>
            <a:lvl1pPr marL="0" indent="0">
              <a:lnSpc>
                <a:spcPct val="100000"/>
              </a:lnSpc>
              <a:spcBef>
                <a:spcPts val="0"/>
              </a:spcBef>
              <a:buNone/>
              <a:defRPr sz="825"/>
            </a:lvl1pPr>
          </a:lstStyle>
          <a:p>
            <a:pPr lvl="0"/>
            <a:r>
              <a:rPr lang="en-US" dirty="0"/>
              <a:t>Phone Number</a:t>
            </a:r>
            <a:br>
              <a:rPr lang="en-US" dirty="0"/>
            </a:br>
            <a:r>
              <a:rPr lang="en-US" dirty="0"/>
              <a:t>Email</a:t>
            </a:r>
          </a:p>
        </p:txBody>
      </p:sp>
      <p:sp>
        <p:nvSpPr>
          <p:cNvPr id="11" name="Text Placeholder 13">
            <a:extLst>
              <a:ext uri="{FF2B5EF4-FFF2-40B4-BE49-F238E27FC236}">
                <a16:creationId xmlns:a16="http://schemas.microsoft.com/office/drawing/2014/main" id="{1C623C1A-9E97-1660-B2B5-48BE5D9FED5E}"/>
              </a:ext>
            </a:extLst>
          </p:cNvPr>
          <p:cNvSpPr>
            <a:spLocks noGrp="1"/>
          </p:cNvSpPr>
          <p:nvPr>
            <p:ph type="body" sz="quarter" idx="28" hasCustomPrompt="1"/>
          </p:nvPr>
        </p:nvSpPr>
        <p:spPr>
          <a:xfrm>
            <a:off x="3252576" y="5862825"/>
            <a:ext cx="2584837" cy="205277"/>
          </a:xfrm>
        </p:spPr>
        <p:txBody>
          <a:bodyPr lIns="0" tIns="0" rIns="0" bIns="0" anchor="t">
            <a:noAutofit/>
          </a:bodyPr>
          <a:lstStyle>
            <a:lvl1pPr marL="0" indent="0">
              <a:lnSpc>
                <a:spcPct val="100000"/>
              </a:lnSpc>
              <a:spcBef>
                <a:spcPts val="0"/>
              </a:spcBef>
              <a:buNone/>
              <a:defRPr sz="825" i="1"/>
            </a:lvl1pPr>
          </a:lstStyle>
          <a:p>
            <a:r>
              <a:rPr lang="en-US" dirty="0"/>
              <a:t>City, State</a:t>
            </a:r>
          </a:p>
        </p:txBody>
      </p:sp>
      <p:sp>
        <p:nvSpPr>
          <p:cNvPr id="12" name="Text Placeholder 9">
            <a:extLst>
              <a:ext uri="{FF2B5EF4-FFF2-40B4-BE49-F238E27FC236}">
                <a16:creationId xmlns:a16="http://schemas.microsoft.com/office/drawing/2014/main" id="{684B4EA2-9FC6-7678-8EBE-8D3D36BD8741}"/>
              </a:ext>
              <a:ext uri="{C183D7F6-B498-43B3-948B-1728B52AA6E4}">
                <adec:decorative xmlns:adec="http://schemas.microsoft.com/office/drawing/2017/decorative" val="1"/>
              </a:ext>
            </a:extLst>
          </p:cNvPr>
          <p:cNvSpPr>
            <a:spLocks noGrp="1"/>
          </p:cNvSpPr>
          <p:nvPr>
            <p:ph type="body" sz="quarter" idx="70"/>
          </p:nvPr>
        </p:nvSpPr>
        <p:spPr>
          <a:xfrm>
            <a:off x="3252675" y="1518344"/>
            <a:ext cx="54864" cy="3374700"/>
          </a:xfrm>
          <a:gradFill>
            <a:gsLst>
              <a:gs pos="0">
                <a:schemeClr val="accent1"/>
              </a:gs>
              <a:gs pos="100000">
                <a:schemeClr val="accent2"/>
              </a:gs>
            </a:gsLst>
            <a:lin ang="16200000" scaled="1"/>
          </a:gradFill>
        </p:spPr>
        <p:txBody>
          <a:bodyPr>
            <a:normAutofit/>
          </a:bodyPr>
          <a:lstStyle>
            <a:lvl1pPr marL="0" indent="0">
              <a:buNone/>
              <a:defRPr sz="100">
                <a:noFill/>
              </a:defRPr>
            </a:lvl1pPr>
          </a:lstStyle>
          <a:p>
            <a:pPr lvl="0"/>
            <a:r>
              <a:rPr lang="en-US"/>
              <a:t>Click to edit Master text styles</a:t>
            </a:r>
          </a:p>
        </p:txBody>
      </p:sp>
      <p:sp>
        <p:nvSpPr>
          <p:cNvPr id="16" name="Text Placeholder 9">
            <a:extLst>
              <a:ext uri="{FF2B5EF4-FFF2-40B4-BE49-F238E27FC236}">
                <a16:creationId xmlns:a16="http://schemas.microsoft.com/office/drawing/2014/main" id="{518969A2-6D67-D9B1-E1EE-0FA3E738E24D}"/>
              </a:ext>
              <a:ext uri="{C183D7F6-B498-43B3-948B-1728B52AA6E4}">
                <adec:decorative xmlns:adec="http://schemas.microsoft.com/office/drawing/2017/decorative" val="1"/>
              </a:ext>
            </a:extLst>
          </p:cNvPr>
          <p:cNvSpPr>
            <a:spLocks noGrp="1"/>
          </p:cNvSpPr>
          <p:nvPr>
            <p:ph type="body" sz="quarter" idx="78"/>
          </p:nvPr>
        </p:nvSpPr>
        <p:spPr>
          <a:xfrm>
            <a:off x="3253270" y="5200677"/>
            <a:ext cx="338852" cy="9144"/>
          </a:xfrm>
          <a:solidFill>
            <a:schemeClr val="accent1"/>
          </a:solidFill>
        </p:spPr>
        <p:txBody>
          <a:bodyPr>
            <a:normAutofit/>
          </a:bodyPr>
          <a:lstStyle>
            <a:lvl1pPr marL="0" indent="0">
              <a:buNone/>
              <a:defRPr sz="100">
                <a:no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36C17B52-B89F-0843-BAC5-39F8E5EFD500}"/>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61531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Logo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6DCFD-2651-E22E-53ED-40F176A1B94A}"/>
              </a:ext>
            </a:extLst>
          </p:cNvPr>
          <p:cNvSpPr>
            <a:spLocks noGrp="1"/>
          </p:cNvSpPr>
          <p:nvPr>
            <p:ph type="title"/>
          </p:nvPr>
        </p:nvSpPr>
        <p:spPr>
          <a:xfrm>
            <a:off x="257175" y="342901"/>
            <a:ext cx="8629650" cy="1046162"/>
          </a:xfrm>
        </p:spPr>
        <p:txBody>
          <a:bodyPr/>
          <a:lstStyle/>
          <a:p>
            <a:r>
              <a:rPr lang="en-US"/>
              <a:t>Click to edit Master title style</a:t>
            </a:r>
            <a:endParaRPr lang="en-US" dirty="0"/>
          </a:p>
        </p:txBody>
      </p:sp>
      <p:sp>
        <p:nvSpPr>
          <p:cNvPr id="7" name="Rectangle 6">
            <a:extLst>
              <a:ext uri="{FF2B5EF4-FFF2-40B4-BE49-F238E27FC236}">
                <a16:creationId xmlns:a16="http://schemas.microsoft.com/office/drawing/2014/main" id="{3DFF1A4C-3394-D129-FBE9-A10A5DB0DB21}"/>
              </a:ext>
              <a:ext uri="{C183D7F6-B498-43B3-948B-1728B52AA6E4}">
                <adec:decorative xmlns:adec="http://schemas.microsoft.com/office/drawing/2017/decorative" val="1"/>
              </a:ext>
            </a:extLst>
          </p:cNvPr>
          <p:cNvSpPr/>
          <p:nvPr/>
        </p:nvSpPr>
        <p:spPr>
          <a:xfrm>
            <a:off x="0" y="1388513"/>
            <a:ext cx="2768451" cy="45719"/>
          </a:xfrm>
          <a:prstGeom prst="rect">
            <a:avLst/>
          </a:prstGeom>
          <a:gradFill flip="none" rotWithShape="1">
            <a:gsLst>
              <a:gs pos="0">
                <a:schemeClr val="accent1"/>
              </a:gs>
              <a:gs pos="100000">
                <a:schemeClr val="accent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icture Placeholder 20">
            <a:extLst>
              <a:ext uri="{FF2B5EF4-FFF2-40B4-BE49-F238E27FC236}">
                <a16:creationId xmlns:a16="http://schemas.microsoft.com/office/drawing/2014/main" id="{187D4BC5-B9A6-7C43-C41A-3BBE74632C32}"/>
              </a:ext>
            </a:extLst>
          </p:cNvPr>
          <p:cNvSpPr>
            <a:spLocks noGrp="1"/>
          </p:cNvSpPr>
          <p:nvPr>
            <p:ph type="pic" sz="quarter" idx="13" hasCustomPrompt="1"/>
          </p:nvPr>
        </p:nvSpPr>
        <p:spPr>
          <a:xfrm>
            <a:off x="329803" y="1797506"/>
            <a:ext cx="1325879" cy="1192743"/>
          </a:xfrm>
          <a:solidFill>
            <a:schemeClr val="bg2"/>
          </a:solidFill>
        </p:spPr>
        <p:txBody>
          <a:bodyPr vert="horz" lIns="91440" tIns="45720" rIns="91440" bIns="45720" rtlCol="0" anchor="ctr">
            <a:normAutofit/>
          </a:bodyPr>
          <a:lstStyle>
            <a:lvl1pPr marL="0" indent="0" algn="ctr">
              <a:buNone/>
              <a:defRPr lang="en-US"/>
            </a:lvl1pPr>
          </a:lstStyle>
          <a:p>
            <a:pPr marL="98822" lvl="0" indent="-98822" algn="ctr"/>
            <a:r>
              <a:rPr lang="en-US" dirty="0"/>
              <a:t>Logo</a:t>
            </a:r>
          </a:p>
        </p:txBody>
      </p:sp>
      <p:sp>
        <p:nvSpPr>
          <p:cNvPr id="20" name="Text Placeholder 22">
            <a:extLst>
              <a:ext uri="{FF2B5EF4-FFF2-40B4-BE49-F238E27FC236}">
                <a16:creationId xmlns:a16="http://schemas.microsoft.com/office/drawing/2014/main" id="{B5EBF154-6F9C-0A55-F699-E90320C2CF51}"/>
              </a:ext>
            </a:extLst>
          </p:cNvPr>
          <p:cNvSpPr>
            <a:spLocks noGrp="1"/>
          </p:cNvSpPr>
          <p:nvPr>
            <p:ph type="body" sz="quarter" idx="14"/>
          </p:nvPr>
        </p:nvSpPr>
        <p:spPr>
          <a:xfrm>
            <a:off x="329803" y="3131662"/>
            <a:ext cx="1325879" cy="684387"/>
          </a:xfrm>
        </p:spPr>
        <p:txBody>
          <a:bodyPr>
            <a:noAutofit/>
          </a:bodyPr>
          <a:lstStyle>
            <a:lvl1pPr marL="0" indent="0" algn="ctr">
              <a:buNone/>
              <a:defRPr sz="825"/>
            </a:lvl1pPr>
            <a:lvl2pPr marL="126206" indent="0">
              <a:buNone/>
              <a:defRPr sz="825"/>
            </a:lvl2pPr>
            <a:lvl3pPr marL="303609" indent="0">
              <a:buNone/>
              <a:defRPr sz="825"/>
            </a:lvl3pPr>
            <a:lvl4pPr marL="417909" indent="0">
              <a:buNone/>
              <a:defRPr sz="825"/>
            </a:lvl4pPr>
            <a:lvl5pPr marL="521494" indent="0">
              <a:buNone/>
              <a:defRPr sz="825"/>
            </a:lvl5pPr>
          </a:lstStyle>
          <a:p>
            <a:pPr lvl="0"/>
            <a:r>
              <a:rPr lang="en-US"/>
              <a:t>Click to edit Master text styles</a:t>
            </a:r>
          </a:p>
        </p:txBody>
      </p:sp>
      <p:sp>
        <p:nvSpPr>
          <p:cNvPr id="22" name="Text Placeholder 9">
            <a:extLst>
              <a:ext uri="{FF2B5EF4-FFF2-40B4-BE49-F238E27FC236}">
                <a16:creationId xmlns:a16="http://schemas.microsoft.com/office/drawing/2014/main" id="{9115632F-4983-42ED-8A27-2895F0A8F8B8}"/>
              </a:ext>
              <a:ext uri="{C183D7F6-B498-43B3-948B-1728B52AA6E4}">
                <adec:decorative xmlns:adec="http://schemas.microsoft.com/office/drawing/2017/decorative" val="1"/>
              </a:ext>
            </a:extLst>
          </p:cNvPr>
          <p:cNvSpPr>
            <a:spLocks noGrp="1"/>
          </p:cNvSpPr>
          <p:nvPr>
            <p:ph type="body" sz="quarter" idx="70"/>
          </p:nvPr>
        </p:nvSpPr>
        <p:spPr>
          <a:xfrm>
            <a:off x="330947" y="2992256"/>
            <a:ext cx="1323594" cy="64008"/>
          </a:xfrm>
          <a:gradFill flip="none" rotWithShape="1">
            <a:gsLst>
              <a:gs pos="0">
                <a:schemeClr val="accent1"/>
              </a:gs>
              <a:gs pos="100000">
                <a:schemeClr val="accent2"/>
              </a:gs>
            </a:gsLst>
            <a:lin ang="10800000" scaled="1"/>
            <a:tileRect/>
          </a:gradFill>
        </p:spPr>
        <p:txBody>
          <a:bodyPr>
            <a:normAutofit/>
          </a:bodyPr>
          <a:lstStyle>
            <a:lvl1pPr marL="0" indent="0">
              <a:buNone/>
              <a:defRPr sz="100">
                <a:noFill/>
              </a:defRPr>
            </a:lvl1pPr>
          </a:lstStyle>
          <a:p>
            <a:pPr lvl="0"/>
            <a:r>
              <a:rPr lang="en-US"/>
              <a:t>Click to edit Master text styles</a:t>
            </a:r>
          </a:p>
        </p:txBody>
      </p:sp>
      <p:sp>
        <p:nvSpPr>
          <p:cNvPr id="57" name="Picture Placeholder 20">
            <a:extLst>
              <a:ext uri="{FF2B5EF4-FFF2-40B4-BE49-F238E27FC236}">
                <a16:creationId xmlns:a16="http://schemas.microsoft.com/office/drawing/2014/main" id="{5F4A7F11-E8D0-862C-EAD6-BB12487AF80A}"/>
              </a:ext>
            </a:extLst>
          </p:cNvPr>
          <p:cNvSpPr>
            <a:spLocks noGrp="1"/>
          </p:cNvSpPr>
          <p:nvPr>
            <p:ph type="pic" sz="quarter" idx="15" hasCustomPrompt="1"/>
          </p:nvPr>
        </p:nvSpPr>
        <p:spPr>
          <a:xfrm>
            <a:off x="1776031" y="1797506"/>
            <a:ext cx="1325879" cy="1192743"/>
          </a:xfrm>
          <a:solidFill>
            <a:schemeClr val="bg2"/>
          </a:solidFill>
        </p:spPr>
        <p:txBody>
          <a:bodyPr vert="horz" lIns="91440" tIns="45720" rIns="91440" bIns="45720" rtlCol="0" anchor="ctr">
            <a:normAutofit/>
          </a:bodyPr>
          <a:lstStyle>
            <a:lvl1pPr marL="0" indent="0" algn="ctr">
              <a:buNone/>
              <a:defRPr lang="en-US"/>
            </a:lvl1pPr>
          </a:lstStyle>
          <a:p>
            <a:pPr marL="98822" marR="0" lvl="0" indent="-98822" algn="ctr" defTabSz="685800" rtl="0" eaLnBrk="1" fontAlgn="auto" latinLnBrk="0" hangingPunct="1">
              <a:lnSpc>
                <a:spcPct val="110000"/>
              </a:lnSpc>
              <a:spcBef>
                <a:spcPts val="450"/>
              </a:spcBef>
              <a:spcAft>
                <a:spcPts val="0"/>
              </a:spcAft>
              <a:buClr>
                <a:schemeClr val="accent1"/>
              </a:buClr>
              <a:buSzTx/>
              <a:tabLst/>
              <a:defRPr/>
            </a:pPr>
            <a:r>
              <a:rPr lang="en-US" dirty="0"/>
              <a:t>Logo</a:t>
            </a:r>
          </a:p>
        </p:txBody>
      </p:sp>
      <p:sp>
        <p:nvSpPr>
          <p:cNvPr id="58" name="Text Placeholder 22">
            <a:extLst>
              <a:ext uri="{FF2B5EF4-FFF2-40B4-BE49-F238E27FC236}">
                <a16:creationId xmlns:a16="http://schemas.microsoft.com/office/drawing/2014/main" id="{F08B31E3-40F9-1E14-5178-C97910F0DBEA}"/>
              </a:ext>
            </a:extLst>
          </p:cNvPr>
          <p:cNvSpPr>
            <a:spLocks noGrp="1"/>
          </p:cNvSpPr>
          <p:nvPr>
            <p:ph type="body" sz="quarter" idx="16"/>
          </p:nvPr>
        </p:nvSpPr>
        <p:spPr>
          <a:xfrm>
            <a:off x="1776030" y="3131662"/>
            <a:ext cx="1325879" cy="684387"/>
          </a:xfrm>
        </p:spPr>
        <p:txBody>
          <a:bodyPr>
            <a:noAutofit/>
          </a:bodyPr>
          <a:lstStyle>
            <a:lvl1pPr marL="0" indent="0" algn="ctr">
              <a:buNone/>
              <a:defRPr sz="825"/>
            </a:lvl1pPr>
            <a:lvl2pPr marL="126206" indent="0">
              <a:buNone/>
              <a:defRPr sz="825"/>
            </a:lvl2pPr>
            <a:lvl3pPr marL="303609" indent="0">
              <a:buNone/>
              <a:defRPr sz="825"/>
            </a:lvl3pPr>
            <a:lvl4pPr marL="417909" indent="0">
              <a:buNone/>
              <a:defRPr sz="825"/>
            </a:lvl4pPr>
            <a:lvl5pPr marL="521494" indent="0">
              <a:buNone/>
              <a:defRPr sz="825"/>
            </a:lvl5pPr>
          </a:lstStyle>
          <a:p>
            <a:pPr lvl="0"/>
            <a:r>
              <a:rPr lang="en-US"/>
              <a:t>Click to edit Master text styles</a:t>
            </a:r>
          </a:p>
        </p:txBody>
      </p:sp>
      <p:sp>
        <p:nvSpPr>
          <p:cNvPr id="59" name="Text Placeholder 9">
            <a:extLst>
              <a:ext uri="{FF2B5EF4-FFF2-40B4-BE49-F238E27FC236}">
                <a16:creationId xmlns:a16="http://schemas.microsoft.com/office/drawing/2014/main" id="{6F63B162-CC73-7E72-5755-F64D8761E851}"/>
              </a:ext>
              <a:ext uri="{C183D7F6-B498-43B3-948B-1728B52AA6E4}">
                <adec:decorative xmlns:adec="http://schemas.microsoft.com/office/drawing/2017/decorative" val="1"/>
              </a:ext>
            </a:extLst>
          </p:cNvPr>
          <p:cNvSpPr>
            <a:spLocks noGrp="1"/>
          </p:cNvSpPr>
          <p:nvPr>
            <p:ph type="body" sz="quarter" idx="71"/>
          </p:nvPr>
        </p:nvSpPr>
        <p:spPr>
          <a:xfrm>
            <a:off x="1777175" y="2992256"/>
            <a:ext cx="1323594" cy="64008"/>
          </a:xfrm>
          <a:gradFill flip="none" rotWithShape="1">
            <a:gsLst>
              <a:gs pos="0">
                <a:schemeClr val="accent1"/>
              </a:gs>
              <a:gs pos="100000">
                <a:schemeClr val="accent2"/>
              </a:gs>
            </a:gsLst>
            <a:lin ang="10800000" scaled="1"/>
            <a:tileRect/>
          </a:gradFill>
        </p:spPr>
        <p:txBody>
          <a:bodyPr>
            <a:normAutofit/>
          </a:bodyPr>
          <a:lstStyle>
            <a:lvl1pPr marL="0" indent="0">
              <a:buNone/>
              <a:defRPr sz="100">
                <a:noFill/>
              </a:defRPr>
            </a:lvl1pPr>
          </a:lstStyle>
          <a:p>
            <a:pPr lvl="0"/>
            <a:r>
              <a:rPr lang="en-US"/>
              <a:t>Click to edit Master text styles</a:t>
            </a:r>
          </a:p>
        </p:txBody>
      </p:sp>
      <p:sp>
        <p:nvSpPr>
          <p:cNvPr id="60" name="Picture Placeholder 20">
            <a:extLst>
              <a:ext uri="{FF2B5EF4-FFF2-40B4-BE49-F238E27FC236}">
                <a16:creationId xmlns:a16="http://schemas.microsoft.com/office/drawing/2014/main" id="{AD614454-2296-7960-7D38-56F00ABA6D9D}"/>
              </a:ext>
            </a:extLst>
          </p:cNvPr>
          <p:cNvSpPr>
            <a:spLocks noGrp="1"/>
          </p:cNvSpPr>
          <p:nvPr>
            <p:ph type="pic" sz="quarter" idx="17" hasCustomPrompt="1"/>
          </p:nvPr>
        </p:nvSpPr>
        <p:spPr>
          <a:xfrm>
            <a:off x="3222259" y="1797506"/>
            <a:ext cx="1325879" cy="1192743"/>
          </a:xfrm>
          <a:solidFill>
            <a:schemeClr val="bg2"/>
          </a:solidFill>
        </p:spPr>
        <p:txBody>
          <a:bodyPr vert="horz" lIns="91440" tIns="45720" rIns="91440" bIns="45720" rtlCol="0" anchor="ctr">
            <a:normAutofit/>
          </a:bodyPr>
          <a:lstStyle>
            <a:lvl1pPr marL="0" indent="0" algn="ctr">
              <a:buNone/>
              <a:defRPr lang="en-US"/>
            </a:lvl1pPr>
          </a:lstStyle>
          <a:p>
            <a:pPr marL="98822" marR="0" lvl="0" indent="-98822" algn="ctr" defTabSz="685800" rtl="0" eaLnBrk="1" fontAlgn="auto" latinLnBrk="0" hangingPunct="1">
              <a:lnSpc>
                <a:spcPct val="110000"/>
              </a:lnSpc>
              <a:spcBef>
                <a:spcPts val="450"/>
              </a:spcBef>
              <a:spcAft>
                <a:spcPts val="0"/>
              </a:spcAft>
              <a:buClr>
                <a:schemeClr val="accent1"/>
              </a:buClr>
              <a:buSzTx/>
              <a:tabLst/>
              <a:defRPr/>
            </a:pPr>
            <a:r>
              <a:rPr lang="en-US" dirty="0"/>
              <a:t>Logo</a:t>
            </a:r>
          </a:p>
        </p:txBody>
      </p:sp>
      <p:sp>
        <p:nvSpPr>
          <p:cNvPr id="61" name="Text Placeholder 22">
            <a:extLst>
              <a:ext uri="{FF2B5EF4-FFF2-40B4-BE49-F238E27FC236}">
                <a16:creationId xmlns:a16="http://schemas.microsoft.com/office/drawing/2014/main" id="{AEDC940C-EBF1-47A4-7025-B2F02684705B}"/>
              </a:ext>
            </a:extLst>
          </p:cNvPr>
          <p:cNvSpPr>
            <a:spLocks noGrp="1"/>
          </p:cNvSpPr>
          <p:nvPr>
            <p:ph type="body" sz="quarter" idx="18"/>
          </p:nvPr>
        </p:nvSpPr>
        <p:spPr>
          <a:xfrm>
            <a:off x="3222258" y="3131662"/>
            <a:ext cx="1325879" cy="684387"/>
          </a:xfrm>
        </p:spPr>
        <p:txBody>
          <a:bodyPr>
            <a:noAutofit/>
          </a:bodyPr>
          <a:lstStyle>
            <a:lvl1pPr marL="0" indent="0" algn="ctr">
              <a:buNone/>
              <a:defRPr sz="825"/>
            </a:lvl1pPr>
            <a:lvl2pPr marL="126206" indent="0">
              <a:buNone/>
              <a:defRPr sz="825"/>
            </a:lvl2pPr>
            <a:lvl3pPr marL="303609" indent="0">
              <a:buNone/>
              <a:defRPr sz="825"/>
            </a:lvl3pPr>
            <a:lvl4pPr marL="417909" indent="0">
              <a:buNone/>
              <a:defRPr sz="825"/>
            </a:lvl4pPr>
            <a:lvl5pPr marL="521494" indent="0">
              <a:buNone/>
              <a:defRPr sz="825"/>
            </a:lvl5pPr>
          </a:lstStyle>
          <a:p>
            <a:pPr lvl="0"/>
            <a:r>
              <a:rPr lang="en-US"/>
              <a:t>Click to edit Master text styles</a:t>
            </a:r>
          </a:p>
        </p:txBody>
      </p:sp>
      <p:sp>
        <p:nvSpPr>
          <p:cNvPr id="62" name="Text Placeholder 9">
            <a:extLst>
              <a:ext uri="{FF2B5EF4-FFF2-40B4-BE49-F238E27FC236}">
                <a16:creationId xmlns:a16="http://schemas.microsoft.com/office/drawing/2014/main" id="{12C673B8-30DF-5177-2EFD-7094857D9DAC}"/>
              </a:ext>
              <a:ext uri="{C183D7F6-B498-43B3-948B-1728B52AA6E4}">
                <adec:decorative xmlns:adec="http://schemas.microsoft.com/office/drawing/2017/decorative" val="1"/>
              </a:ext>
            </a:extLst>
          </p:cNvPr>
          <p:cNvSpPr>
            <a:spLocks noGrp="1"/>
          </p:cNvSpPr>
          <p:nvPr>
            <p:ph type="body" sz="quarter" idx="72"/>
          </p:nvPr>
        </p:nvSpPr>
        <p:spPr>
          <a:xfrm>
            <a:off x="3223403" y="2992256"/>
            <a:ext cx="1323594" cy="64008"/>
          </a:xfrm>
          <a:gradFill flip="none" rotWithShape="1">
            <a:gsLst>
              <a:gs pos="0">
                <a:schemeClr val="accent1"/>
              </a:gs>
              <a:gs pos="100000">
                <a:schemeClr val="accent2"/>
              </a:gs>
            </a:gsLst>
            <a:lin ang="10800000" scaled="1"/>
            <a:tileRect/>
          </a:gradFill>
        </p:spPr>
        <p:txBody>
          <a:bodyPr>
            <a:normAutofit/>
          </a:bodyPr>
          <a:lstStyle>
            <a:lvl1pPr marL="0" indent="0">
              <a:buNone/>
              <a:defRPr sz="100">
                <a:noFill/>
              </a:defRPr>
            </a:lvl1pPr>
          </a:lstStyle>
          <a:p>
            <a:pPr lvl="0"/>
            <a:r>
              <a:rPr lang="en-US"/>
              <a:t>Click to edit Master text styles</a:t>
            </a:r>
          </a:p>
        </p:txBody>
      </p:sp>
      <p:sp>
        <p:nvSpPr>
          <p:cNvPr id="63" name="Picture Placeholder 20">
            <a:extLst>
              <a:ext uri="{FF2B5EF4-FFF2-40B4-BE49-F238E27FC236}">
                <a16:creationId xmlns:a16="http://schemas.microsoft.com/office/drawing/2014/main" id="{6787669C-E5F1-1A68-EA67-286B7446ABF0}"/>
              </a:ext>
            </a:extLst>
          </p:cNvPr>
          <p:cNvSpPr>
            <a:spLocks noGrp="1"/>
          </p:cNvSpPr>
          <p:nvPr>
            <p:ph type="pic" sz="quarter" idx="19" hasCustomPrompt="1"/>
          </p:nvPr>
        </p:nvSpPr>
        <p:spPr>
          <a:xfrm>
            <a:off x="4668487" y="1797506"/>
            <a:ext cx="1325879" cy="1192743"/>
          </a:xfrm>
          <a:solidFill>
            <a:schemeClr val="bg2"/>
          </a:solidFill>
        </p:spPr>
        <p:txBody>
          <a:bodyPr vert="horz" lIns="91440" tIns="45720" rIns="91440" bIns="45720" rtlCol="0" anchor="ctr">
            <a:normAutofit/>
          </a:bodyPr>
          <a:lstStyle>
            <a:lvl1pPr marL="0" indent="0" algn="ctr">
              <a:buNone/>
              <a:defRPr lang="en-US"/>
            </a:lvl1pPr>
          </a:lstStyle>
          <a:p>
            <a:pPr marL="98822" marR="0" lvl="0" indent="-98822" algn="ctr" defTabSz="685800" rtl="0" eaLnBrk="1" fontAlgn="auto" latinLnBrk="0" hangingPunct="1">
              <a:lnSpc>
                <a:spcPct val="110000"/>
              </a:lnSpc>
              <a:spcBef>
                <a:spcPts val="450"/>
              </a:spcBef>
              <a:spcAft>
                <a:spcPts val="0"/>
              </a:spcAft>
              <a:buClr>
                <a:schemeClr val="accent1"/>
              </a:buClr>
              <a:buSzTx/>
              <a:tabLst/>
              <a:defRPr/>
            </a:pPr>
            <a:r>
              <a:rPr lang="en-US" dirty="0"/>
              <a:t>Logo</a:t>
            </a:r>
          </a:p>
        </p:txBody>
      </p:sp>
      <p:sp>
        <p:nvSpPr>
          <p:cNvPr id="64" name="Text Placeholder 22">
            <a:extLst>
              <a:ext uri="{FF2B5EF4-FFF2-40B4-BE49-F238E27FC236}">
                <a16:creationId xmlns:a16="http://schemas.microsoft.com/office/drawing/2014/main" id="{8B5F17F8-84D9-CCC5-30AE-DCD46169DFA3}"/>
              </a:ext>
            </a:extLst>
          </p:cNvPr>
          <p:cNvSpPr>
            <a:spLocks noGrp="1"/>
          </p:cNvSpPr>
          <p:nvPr>
            <p:ph type="body" sz="quarter" idx="20"/>
          </p:nvPr>
        </p:nvSpPr>
        <p:spPr>
          <a:xfrm>
            <a:off x="4671286" y="3131662"/>
            <a:ext cx="1325879" cy="684387"/>
          </a:xfrm>
        </p:spPr>
        <p:txBody>
          <a:bodyPr>
            <a:noAutofit/>
          </a:bodyPr>
          <a:lstStyle>
            <a:lvl1pPr marL="0" indent="0" algn="ctr">
              <a:buNone/>
              <a:defRPr sz="825"/>
            </a:lvl1pPr>
            <a:lvl2pPr marL="126206" indent="0">
              <a:buNone/>
              <a:defRPr sz="825"/>
            </a:lvl2pPr>
            <a:lvl3pPr marL="303609" indent="0">
              <a:buNone/>
              <a:defRPr sz="825"/>
            </a:lvl3pPr>
            <a:lvl4pPr marL="417909" indent="0">
              <a:buNone/>
              <a:defRPr sz="825"/>
            </a:lvl4pPr>
            <a:lvl5pPr marL="521494" indent="0">
              <a:buNone/>
              <a:defRPr sz="825"/>
            </a:lvl5pPr>
          </a:lstStyle>
          <a:p>
            <a:pPr lvl="0"/>
            <a:r>
              <a:rPr lang="en-US"/>
              <a:t>Click to edit Master text styles</a:t>
            </a:r>
          </a:p>
        </p:txBody>
      </p:sp>
      <p:sp>
        <p:nvSpPr>
          <p:cNvPr id="65" name="Text Placeholder 9">
            <a:extLst>
              <a:ext uri="{FF2B5EF4-FFF2-40B4-BE49-F238E27FC236}">
                <a16:creationId xmlns:a16="http://schemas.microsoft.com/office/drawing/2014/main" id="{95FFCC3B-0737-58D7-1074-E2C627C78CE7}"/>
              </a:ext>
              <a:ext uri="{C183D7F6-B498-43B3-948B-1728B52AA6E4}">
                <adec:decorative xmlns:adec="http://schemas.microsoft.com/office/drawing/2017/decorative" val="1"/>
              </a:ext>
            </a:extLst>
          </p:cNvPr>
          <p:cNvSpPr>
            <a:spLocks noGrp="1"/>
          </p:cNvSpPr>
          <p:nvPr>
            <p:ph type="body" sz="quarter" idx="73"/>
          </p:nvPr>
        </p:nvSpPr>
        <p:spPr>
          <a:xfrm>
            <a:off x="4669631" y="2992256"/>
            <a:ext cx="1323594" cy="64008"/>
          </a:xfrm>
          <a:gradFill flip="none" rotWithShape="1">
            <a:gsLst>
              <a:gs pos="0">
                <a:schemeClr val="accent1"/>
              </a:gs>
              <a:gs pos="100000">
                <a:schemeClr val="accent2"/>
              </a:gs>
            </a:gsLst>
            <a:lin ang="10800000" scaled="1"/>
            <a:tileRect/>
          </a:gradFill>
        </p:spPr>
        <p:txBody>
          <a:bodyPr>
            <a:normAutofit/>
          </a:bodyPr>
          <a:lstStyle>
            <a:lvl1pPr marL="0" indent="0">
              <a:buNone/>
              <a:defRPr sz="100">
                <a:noFill/>
              </a:defRPr>
            </a:lvl1pPr>
          </a:lstStyle>
          <a:p>
            <a:pPr lvl="0"/>
            <a:r>
              <a:rPr lang="en-US"/>
              <a:t>Click to edit Master text styles</a:t>
            </a:r>
          </a:p>
        </p:txBody>
      </p:sp>
      <p:sp>
        <p:nvSpPr>
          <p:cNvPr id="66" name="Picture Placeholder 20">
            <a:extLst>
              <a:ext uri="{FF2B5EF4-FFF2-40B4-BE49-F238E27FC236}">
                <a16:creationId xmlns:a16="http://schemas.microsoft.com/office/drawing/2014/main" id="{00D99EE7-F967-E90A-EDBF-8AFCEDDBE34C}"/>
              </a:ext>
            </a:extLst>
          </p:cNvPr>
          <p:cNvSpPr>
            <a:spLocks noGrp="1"/>
          </p:cNvSpPr>
          <p:nvPr>
            <p:ph type="pic" sz="quarter" idx="21" hasCustomPrompt="1"/>
          </p:nvPr>
        </p:nvSpPr>
        <p:spPr>
          <a:xfrm>
            <a:off x="6114715" y="1797506"/>
            <a:ext cx="1325879" cy="1192743"/>
          </a:xfrm>
          <a:solidFill>
            <a:schemeClr val="bg2"/>
          </a:solidFill>
        </p:spPr>
        <p:txBody>
          <a:bodyPr vert="horz" lIns="91440" tIns="45720" rIns="91440" bIns="45720" rtlCol="0" anchor="ctr">
            <a:normAutofit/>
          </a:bodyPr>
          <a:lstStyle>
            <a:lvl1pPr marL="0" indent="0" algn="ctr">
              <a:buNone/>
              <a:defRPr lang="en-US"/>
            </a:lvl1pPr>
          </a:lstStyle>
          <a:p>
            <a:pPr marL="98822" marR="0" lvl="0" indent="-98822" algn="ctr" defTabSz="685800" rtl="0" eaLnBrk="1" fontAlgn="auto" latinLnBrk="0" hangingPunct="1">
              <a:lnSpc>
                <a:spcPct val="110000"/>
              </a:lnSpc>
              <a:spcBef>
                <a:spcPts val="450"/>
              </a:spcBef>
              <a:spcAft>
                <a:spcPts val="0"/>
              </a:spcAft>
              <a:buClr>
                <a:schemeClr val="accent1"/>
              </a:buClr>
              <a:buSzTx/>
              <a:tabLst/>
              <a:defRPr/>
            </a:pPr>
            <a:r>
              <a:rPr lang="en-US" dirty="0"/>
              <a:t>Logo</a:t>
            </a:r>
          </a:p>
        </p:txBody>
      </p:sp>
      <p:sp>
        <p:nvSpPr>
          <p:cNvPr id="67" name="Text Placeholder 22">
            <a:extLst>
              <a:ext uri="{FF2B5EF4-FFF2-40B4-BE49-F238E27FC236}">
                <a16:creationId xmlns:a16="http://schemas.microsoft.com/office/drawing/2014/main" id="{AC7D9530-2045-C1BB-352D-B698B89958F8}"/>
              </a:ext>
            </a:extLst>
          </p:cNvPr>
          <p:cNvSpPr>
            <a:spLocks noGrp="1"/>
          </p:cNvSpPr>
          <p:nvPr>
            <p:ph type="body" sz="quarter" idx="22"/>
          </p:nvPr>
        </p:nvSpPr>
        <p:spPr>
          <a:xfrm>
            <a:off x="6110500" y="3131662"/>
            <a:ext cx="1325879" cy="684387"/>
          </a:xfrm>
        </p:spPr>
        <p:txBody>
          <a:bodyPr>
            <a:noAutofit/>
          </a:bodyPr>
          <a:lstStyle>
            <a:lvl1pPr marL="0" indent="0" algn="ctr">
              <a:buNone/>
              <a:defRPr sz="825"/>
            </a:lvl1pPr>
            <a:lvl2pPr marL="126206" indent="0">
              <a:buNone/>
              <a:defRPr sz="825"/>
            </a:lvl2pPr>
            <a:lvl3pPr marL="303609" indent="0">
              <a:buNone/>
              <a:defRPr sz="825"/>
            </a:lvl3pPr>
            <a:lvl4pPr marL="417909" indent="0">
              <a:buNone/>
              <a:defRPr sz="825"/>
            </a:lvl4pPr>
            <a:lvl5pPr marL="521494" indent="0">
              <a:buNone/>
              <a:defRPr sz="825"/>
            </a:lvl5pPr>
          </a:lstStyle>
          <a:p>
            <a:pPr lvl="0"/>
            <a:r>
              <a:rPr lang="en-US"/>
              <a:t>Click to edit Master text styles</a:t>
            </a:r>
          </a:p>
        </p:txBody>
      </p:sp>
      <p:sp>
        <p:nvSpPr>
          <p:cNvPr id="68" name="Text Placeholder 9">
            <a:extLst>
              <a:ext uri="{FF2B5EF4-FFF2-40B4-BE49-F238E27FC236}">
                <a16:creationId xmlns:a16="http://schemas.microsoft.com/office/drawing/2014/main" id="{54B3B93A-28DF-C722-A63C-583FD3FD8232}"/>
              </a:ext>
              <a:ext uri="{C183D7F6-B498-43B3-948B-1728B52AA6E4}">
                <adec:decorative xmlns:adec="http://schemas.microsoft.com/office/drawing/2017/decorative" val="1"/>
              </a:ext>
            </a:extLst>
          </p:cNvPr>
          <p:cNvSpPr>
            <a:spLocks noGrp="1"/>
          </p:cNvSpPr>
          <p:nvPr>
            <p:ph type="body" sz="quarter" idx="74"/>
          </p:nvPr>
        </p:nvSpPr>
        <p:spPr>
          <a:xfrm>
            <a:off x="6115859" y="2992256"/>
            <a:ext cx="1323594" cy="64008"/>
          </a:xfrm>
          <a:gradFill flip="none" rotWithShape="1">
            <a:gsLst>
              <a:gs pos="0">
                <a:schemeClr val="accent1"/>
              </a:gs>
              <a:gs pos="100000">
                <a:schemeClr val="accent2"/>
              </a:gs>
            </a:gsLst>
            <a:lin ang="10800000" scaled="1"/>
            <a:tileRect/>
          </a:gradFill>
        </p:spPr>
        <p:txBody>
          <a:bodyPr>
            <a:normAutofit/>
          </a:bodyPr>
          <a:lstStyle>
            <a:lvl1pPr marL="0" indent="0">
              <a:buNone/>
              <a:defRPr sz="100">
                <a:noFill/>
              </a:defRPr>
            </a:lvl1pPr>
          </a:lstStyle>
          <a:p>
            <a:pPr lvl="0"/>
            <a:r>
              <a:rPr lang="en-US"/>
              <a:t>Click to edit Master text styles</a:t>
            </a:r>
          </a:p>
        </p:txBody>
      </p:sp>
      <p:sp>
        <p:nvSpPr>
          <p:cNvPr id="69" name="Picture Placeholder 20">
            <a:extLst>
              <a:ext uri="{FF2B5EF4-FFF2-40B4-BE49-F238E27FC236}">
                <a16:creationId xmlns:a16="http://schemas.microsoft.com/office/drawing/2014/main" id="{5F1C9464-3148-78F5-8692-A22B7128C336}"/>
              </a:ext>
            </a:extLst>
          </p:cNvPr>
          <p:cNvSpPr>
            <a:spLocks noGrp="1"/>
          </p:cNvSpPr>
          <p:nvPr>
            <p:ph type="pic" sz="quarter" idx="23" hasCustomPrompt="1"/>
          </p:nvPr>
        </p:nvSpPr>
        <p:spPr>
          <a:xfrm>
            <a:off x="7560944" y="1797506"/>
            <a:ext cx="1325879" cy="1192743"/>
          </a:xfrm>
          <a:solidFill>
            <a:schemeClr val="bg2"/>
          </a:solidFill>
        </p:spPr>
        <p:txBody>
          <a:bodyPr vert="horz" lIns="91440" tIns="45720" rIns="91440" bIns="45720" rtlCol="0" anchor="ctr">
            <a:normAutofit/>
          </a:bodyPr>
          <a:lstStyle>
            <a:lvl1pPr marL="0" indent="0" algn="ctr">
              <a:buNone/>
              <a:defRPr lang="en-US"/>
            </a:lvl1pPr>
          </a:lstStyle>
          <a:p>
            <a:pPr marL="98822" marR="0" lvl="0" indent="-98822" algn="ctr" defTabSz="685800" rtl="0" eaLnBrk="1" fontAlgn="auto" latinLnBrk="0" hangingPunct="1">
              <a:lnSpc>
                <a:spcPct val="110000"/>
              </a:lnSpc>
              <a:spcBef>
                <a:spcPts val="450"/>
              </a:spcBef>
              <a:spcAft>
                <a:spcPts val="0"/>
              </a:spcAft>
              <a:buClr>
                <a:schemeClr val="accent1"/>
              </a:buClr>
              <a:buSzTx/>
              <a:tabLst/>
              <a:defRPr/>
            </a:pPr>
            <a:r>
              <a:rPr lang="en-US" dirty="0"/>
              <a:t>Logo</a:t>
            </a:r>
          </a:p>
        </p:txBody>
      </p:sp>
      <p:sp>
        <p:nvSpPr>
          <p:cNvPr id="70" name="Text Placeholder 22">
            <a:extLst>
              <a:ext uri="{FF2B5EF4-FFF2-40B4-BE49-F238E27FC236}">
                <a16:creationId xmlns:a16="http://schemas.microsoft.com/office/drawing/2014/main" id="{5425B67B-DE2E-A3E5-4BDD-E50F605321C6}"/>
              </a:ext>
            </a:extLst>
          </p:cNvPr>
          <p:cNvSpPr>
            <a:spLocks noGrp="1"/>
          </p:cNvSpPr>
          <p:nvPr>
            <p:ph type="body" sz="quarter" idx="24"/>
          </p:nvPr>
        </p:nvSpPr>
        <p:spPr>
          <a:xfrm>
            <a:off x="7560944" y="3131662"/>
            <a:ext cx="1325879" cy="684387"/>
          </a:xfrm>
        </p:spPr>
        <p:txBody>
          <a:bodyPr>
            <a:noAutofit/>
          </a:bodyPr>
          <a:lstStyle>
            <a:lvl1pPr marL="0" indent="0" algn="ctr">
              <a:buNone/>
              <a:defRPr sz="825"/>
            </a:lvl1pPr>
            <a:lvl2pPr marL="126206" indent="0">
              <a:buNone/>
              <a:defRPr sz="825"/>
            </a:lvl2pPr>
            <a:lvl3pPr marL="303609" indent="0">
              <a:buNone/>
              <a:defRPr sz="825"/>
            </a:lvl3pPr>
            <a:lvl4pPr marL="417909" indent="0">
              <a:buNone/>
              <a:defRPr sz="825"/>
            </a:lvl4pPr>
            <a:lvl5pPr marL="521494" indent="0">
              <a:buNone/>
              <a:defRPr sz="825"/>
            </a:lvl5pPr>
          </a:lstStyle>
          <a:p>
            <a:pPr lvl="0"/>
            <a:r>
              <a:rPr lang="en-US"/>
              <a:t>Click to edit Master text styles</a:t>
            </a:r>
          </a:p>
        </p:txBody>
      </p:sp>
      <p:sp>
        <p:nvSpPr>
          <p:cNvPr id="71" name="Text Placeholder 9">
            <a:extLst>
              <a:ext uri="{FF2B5EF4-FFF2-40B4-BE49-F238E27FC236}">
                <a16:creationId xmlns:a16="http://schemas.microsoft.com/office/drawing/2014/main" id="{56DBE45D-6F55-808F-94BA-CEFADAA7DBA7}"/>
              </a:ext>
              <a:ext uri="{C183D7F6-B498-43B3-948B-1728B52AA6E4}">
                <adec:decorative xmlns:adec="http://schemas.microsoft.com/office/drawing/2017/decorative" val="1"/>
              </a:ext>
            </a:extLst>
          </p:cNvPr>
          <p:cNvSpPr>
            <a:spLocks noGrp="1"/>
          </p:cNvSpPr>
          <p:nvPr>
            <p:ph type="body" sz="quarter" idx="75"/>
          </p:nvPr>
        </p:nvSpPr>
        <p:spPr>
          <a:xfrm>
            <a:off x="7562087" y="2992256"/>
            <a:ext cx="1323594" cy="64008"/>
          </a:xfrm>
          <a:gradFill flip="none" rotWithShape="1">
            <a:gsLst>
              <a:gs pos="0">
                <a:schemeClr val="accent1"/>
              </a:gs>
              <a:gs pos="100000">
                <a:schemeClr val="accent2"/>
              </a:gs>
            </a:gsLst>
            <a:lin ang="10800000" scaled="1"/>
            <a:tileRect/>
          </a:gradFill>
        </p:spPr>
        <p:txBody>
          <a:bodyPr>
            <a:normAutofit/>
          </a:bodyPr>
          <a:lstStyle>
            <a:lvl1pPr marL="0" indent="0">
              <a:buNone/>
              <a:defRPr sz="100">
                <a:noFill/>
              </a:defRPr>
            </a:lvl1pPr>
          </a:lstStyle>
          <a:p>
            <a:pPr lvl="0"/>
            <a:r>
              <a:rPr lang="en-US"/>
              <a:t>Click to edit Master text styles</a:t>
            </a:r>
          </a:p>
        </p:txBody>
      </p:sp>
      <p:sp>
        <p:nvSpPr>
          <p:cNvPr id="72" name="Picture Placeholder 20">
            <a:extLst>
              <a:ext uri="{FF2B5EF4-FFF2-40B4-BE49-F238E27FC236}">
                <a16:creationId xmlns:a16="http://schemas.microsoft.com/office/drawing/2014/main" id="{4AD648DC-77D7-3A02-5D55-3235788C780B}"/>
              </a:ext>
            </a:extLst>
          </p:cNvPr>
          <p:cNvSpPr>
            <a:spLocks noGrp="1"/>
          </p:cNvSpPr>
          <p:nvPr>
            <p:ph type="pic" sz="quarter" idx="25" hasCustomPrompt="1"/>
          </p:nvPr>
        </p:nvSpPr>
        <p:spPr>
          <a:xfrm>
            <a:off x="331946" y="3949894"/>
            <a:ext cx="1325879" cy="1192743"/>
          </a:xfrm>
          <a:solidFill>
            <a:schemeClr val="bg2"/>
          </a:solidFill>
        </p:spPr>
        <p:txBody>
          <a:bodyPr vert="horz" lIns="91440" tIns="45720" rIns="91440" bIns="45720" rtlCol="0" anchor="ctr">
            <a:normAutofit/>
          </a:bodyPr>
          <a:lstStyle>
            <a:lvl1pPr marL="0" indent="0" algn="ctr">
              <a:buNone/>
              <a:defRPr lang="en-US"/>
            </a:lvl1pPr>
          </a:lstStyle>
          <a:p>
            <a:pPr marL="98822" marR="0" lvl="0" indent="-98822" algn="ctr" defTabSz="685800" rtl="0" eaLnBrk="1" fontAlgn="auto" latinLnBrk="0" hangingPunct="1">
              <a:lnSpc>
                <a:spcPct val="110000"/>
              </a:lnSpc>
              <a:spcBef>
                <a:spcPts val="450"/>
              </a:spcBef>
              <a:spcAft>
                <a:spcPts val="0"/>
              </a:spcAft>
              <a:buClr>
                <a:schemeClr val="accent1"/>
              </a:buClr>
              <a:buSzTx/>
              <a:tabLst/>
              <a:defRPr/>
            </a:pPr>
            <a:r>
              <a:rPr lang="en-US" dirty="0"/>
              <a:t>Logo</a:t>
            </a:r>
          </a:p>
        </p:txBody>
      </p:sp>
      <p:sp>
        <p:nvSpPr>
          <p:cNvPr id="73" name="Text Placeholder 22">
            <a:extLst>
              <a:ext uri="{FF2B5EF4-FFF2-40B4-BE49-F238E27FC236}">
                <a16:creationId xmlns:a16="http://schemas.microsoft.com/office/drawing/2014/main" id="{3282C336-D876-C0CC-ED6A-006E8C4654E7}"/>
              </a:ext>
            </a:extLst>
          </p:cNvPr>
          <p:cNvSpPr>
            <a:spLocks noGrp="1"/>
          </p:cNvSpPr>
          <p:nvPr>
            <p:ph type="body" sz="quarter" idx="26"/>
          </p:nvPr>
        </p:nvSpPr>
        <p:spPr>
          <a:xfrm>
            <a:off x="331946" y="5284050"/>
            <a:ext cx="1325879" cy="684387"/>
          </a:xfrm>
        </p:spPr>
        <p:txBody>
          <a:bodyPr>
            <a:noAutofit/>
          </a:bodyPr>
          <a:lstStyle>
            <a:lvl1pPr marL="0" indent="0" algn="ctr">
              <a:buNone/>
              <a:defRPr sz="825"/>
            </a:lvl1pPr>
            <a:lvl2pPr marL="126206" indent="0">
              <a:buNone/>
              <a:defRPr sz="825"/>
            </a:lvl2pPr>
            <a:lvl3pPr marL="303609" indent="0">
              <a:buNone/>
              <a:defRPr sz="825"/>
            </a:lvl3pPr>
            <a:lvl4pPr marL="417909" indent="0">
              <a:buNone/>
              <a:defRPr sz="825"/>
            </a:lvl4pPr>
            <a:lvl5pPr marL="521494" indent="0">
              <a:buNone/>
              <a:defRPr sz="825"/>
            </a:lvl5pPr>
          </a:lstStyle>
          <a:p>
            <a:pPr lvl="0"/>
            <a:r>
              <a:rPr lang="en-US"/>
              <a:t>Click to edit Master text styles</a:t>
            </a:r>
          </a:p>
        </p:txBody>
      </p:sp>
      <p:sp>
        <p:nvSpPr>
          <p:cNvPr id="74" name="Text Placeholder 9">
            <a:extLst>
              <a:ext uri="{FF2B5EF4-FFF2-40B4-BE49-F238E27FC236}">
                <a16:creationId xmlns:a16="http://schemas.microsoft.com/office/drawing/2014/main" id="{870F2A49-1E63-A110-C68F-EB8B2B52DD10}"/>
              </a:ext>
              <a:ext uri="{C183D7F6-B498-43B3-948B-1728B52AA6E4}">
                <adec:decorative xmlns:adec="http://schemas.microsoft.com/office/drawing/2017/decorative" val="1"/>
              </a:ext>
            </a:extLst>
          </p:cNvPr>
          <p:cNvSpPr>
            <a:spLocks noGrp="1"/>
          </p:cNvSpPr>
          <p:nvPr>
            <p:ph type="body" sz="quarter" idx="76"/>
          </p:nvPr>
        </p:nvSpPr>
        <p:spPr>
          <a:xfrm>
            <a:off x="330947" y="5154025"/>
            <a:ext cx="1323594" cy="64008"/>
          </a:xfrm>
          <a:gradFill flip="none" rotWithShape="1">
            <a:gsLst>
              <a:gs pos="0">
                <a:schemeClr val="accent1"/>
              </a:gs>
              <a:gs pos="100000">
                <a:schemeClr val="accent2"/>
              </a:gs>
            </a:gsLst>
            <a:lin ang="10800000" scaled="1"/>
            <a:tileRect/>
          </a:gradFill>
        </p:spPr>
        <p:txBody>
          <a:bodyPr>
            <a:normAutofit/>
          </a:bodyPr>
          <a:lstStyle>
            <a:lvl1pPr marL="0" indent="0">
              <a:buNone/>
              <a:defRPr sz="100">
                <a:noFill/>
              </a:defRPr>
            </a:lvl1pPr>
          </a:lstStyle>
          <a:p>
            <a:pPr lvl="0"/>
            <a:r>
              <a:rPr lang="en-US"/>
              <a:t>Click to edit Master text styles</a:t>
            </a:r>
          </a:p>
        </p:txBody>
      </p:sp>
      <p:sp>
        <p:nvSpPr>
          <p:cNvPr id="75" name="Picture Placeholder 20">
            <a:extLst>
              <a:ext uri="{FF2B5EF4-FFF2-40B4-BE49-F238E27FC236}">
                <a16:creationId xmlns:a16="http://schemas.microsoft.com/office/drawing/2014/main" id="{A3B338EA-B9ED-B3CD-981F-71F5202EF95E}"/>
              </a:ext>
            </a:extLst>
          </p:cNvPr>
          <p:cNvSpPr>
            <a:spLocks noGrp="1"/>
          </p:cNvSpPr>
          <p:nvPr>
            <p:ph type="pic" sz="quarter" idx="27" hasCustomPrompt="1"/>
          </p:nvPr>
        </p:nvSpPr>
        <p:spPr>
          <a:xfrm>
            <a:off x="1778174" y="3949894"/>
            <a:ext cx="1325879" cy="1192743"/>
          </a:xfrm>
          <a:solidFill>
            <a:schemeClr val="bg2"/>
          </a:solidFill>
        </p:spPr>
        <p:txBody>
          <a:bodyPr vert="horz" lIns="91440" tIns="45720" rIns="91440" bIns="45720" rtlCol="0" anchor="ctr">
            <a:normAutofit/>
          </a:bodyPr>
          <a:lstStyle>
            <a:lvl1pPr marL="0" indent="0" algn="ctr">
              <a:buNone/>
              <a:defRPr lang="en-US"/>
            </a:lvl1pPr>
          </a:lstStyle>
          <a:p>
            <a:pPr marL="98822" marR="0" lvl="0" indent="-98822" algn="ctr" defTabSz="685800" rtl="0" eaLnBrk="1" fontAlgn="auto" latinLnBrk="0" hangingPunct="1">
              <a:lnSpc>
                <a:spcPct val="110000"/>
              </a:lnSpc>
              <a:spcBef>
                <a:spcPts val="450"/>
              </a:spcBef>
              <a:spcAft>
                <a:spcPts val="0"/>
              </a:spcAft>
              <a:buClr>
                <a:schemeClr val="accent1"/>
              </a:buClr>
              <a:buSzTx/>
              <a:tabLst/>
              <a:defRPr/>
            </a:pPr>
            <a:r>
              <a:rPr lang="en-US" dirty="0"/>
              <a:t>Logo</a:t>
            </a:r>
          </a:p>
        </p:txBody>
      </p:sp>
      <p:sp>
        <p:nvSpPr>
          <p:cNvPr id="76" name="Text Placeholder 22">
            <a:extLst>
              <a:ext uri="{FF2B5EF4-FFF2-40B4-BE49-F238E27FC236}">
                <a16:creationId xmlns:a16="http://schemas.microsoft.com/office/drawing/2014/main" id="{AD371DFF-C9C7-6AEE-1E29-6C1EC83886E1}"/>
              </a:ext>
            </a:extLst>
          </p:cNvPr>
          <p:cNvSpPr>
            <a:spLocks noGrp="1"/>
          </p:cNvSpPr>
          <p:nvPr>
            <p:ph type="body" sz="quarter" idx="28"/>
          </p:nvPr>
        </p:nvSpPr>
        <p:spPr>
          <a:xfrm>
            <a:off x="1778173" y="5284050"/>
            <a:ext cx="1325879" cy="684387"/>
          </a:xfrm>
        </p:spPr>
        <p:txBody>
          <a:bodyPr>
            <a:noAutofit/>
          </a:bodyPr>
          <a:lstStyle>
            <a:lvl1pPr marL="0" indent="0" algn="ctr">
              <a:buNone/>
              <a:defRPr sz="825"/>
            </a:lvl1pPr>
            <a:lvl2pPr marL="126206" indent="0">
              <a:buNone/>
              <a:defRPr sz="825"/>
            </a:lvl2pPr>
            <a:lvl3pPr marL="303609" indent="0">
              <a:buNone/>
              <a:defRPr sz="825"/>
            </a:lvl3pPr>
            <a:lvl4pPr marL="417909" indent="0">
              <a:buNone/>
              <a:defRPr sz="825"/>
            </a:lvl4pPr>
            <a:lvl5pPr marL="521494" indent="0">
              <a:buNone/>
              <a:defRPr sz="825"/>
            </a:lvl5pPr>
          </a:lstStyle>
          <a:p>
            <a:pPr lvl="0"/>
            <a:r>
              <a:rPr lang="en-US"/>
              <a:t>Click to edit Master text styles</a:t>
            </a:r>
          </a:p>
        </p:txBody>
      </p:sp>
      <p:sp>
        <p:nvSpPr>
          <p:cNvPr id="77" name="Text Placeholder 9">
            <a:extLst>
              <a:ext uri="{FF2B5EF4-FFF2-40B4-BE49-F238E27FC236}">
                <a16:creationId xmlns:a16="http://schemas.microsoft.com/office/drawing/2014/main" id="{1A4F6D30-4171-6FE2-17CE-77BEE439FE0D}"/>
              </a:ext>
              <a:ext uri="{C183D7F6-B498-43B3-948B-1728B52AA6E4}">
                <adec:decorative xmlns:adec="http://schemas.microsoft.com/office/drawing/2017/decorative" val="1"/>
              </a:ext>
            </a:extLst>
          </p:cNvPr>
          <p:cNvSpPr>
            <a:spLocks noGrp="1"/>
          </p:cNvSpPr>
          <p:nvPr>
            <p:ph type="body" sz="quarter" idx="77"/>
          </p:nvPr>
        </p:nvSpPr>
        <p:spPr>
          <a:xfrm>
            <a:off x="1777175" y="5154025"/>
            <a:ext cx="1323594" cy="64008"/>
          </a:xfrm>
          <a:gradFill flip="none" rotWithShape="1">
            <a:gsLst>
              <a:gs pos="0">
                <a:schemeClr val="accent1"/>
              </a:gs>
              <a:gs pos="100000">
                <a:schemeClr val="accent2"/>
              </a:gs>
            </a:gsLst>
            <a:lin ang="10800000" scaled="1"/>
            <a:tileRect/>
          </a:gradFill>
        </p:spPr>
        <p:txBody>
          <a:bodyPr>
            <a:normAutofit/>
          </a:bodyPr>
          <a:lstStyle>
            <a:lvl1pPr marL="0" indent="0">
              <a:buNone/>
              <a:defRPr sz="100">
                <a:noFill/>
              </a:defRPr>
            </a:lvl1pPr>
          </a:lstStyle>
          <a:p>
            <a:pPr lvl="0"/>
            <a:r>
              <a:rPr lang="en-US"/>
              <a:t>Click to edit Master text styles</a:t>
            </a:r>
          </a:p>
        </p:txBody>
      </p:sp>
      <p:sp>
        <p:nvSpPr>
          <p:cNvPr id="78" name="Picture Placeholder 20">
            <a:extLst>
              <a:ext uri="{FF2B5EF4-FFF2-40B4-BE49-F238E27FC236}">
                <a16:creationId xmlns:a16="http://schemas.microsoft.com/office/drawing/2014/main" id="{AA60D44D-C56F-7208-8610-16CDC6B801AD}"/>
              </a:ext>
            </a:extLst>
          </p:cNvPr>
          <p:cNvSpPr>
            <a:spLocks noGrp="1"/>
          </p:cNvSpPr>
          <p:nvPr>
            <p:ph type="pic" sz="quarter" idx="29" hasCustomPrompt="1"/>
          </p:nvPr>
        </p:nvSpPr>
        <p:spPr>
          <a:xfrm>
            <a:off x="3224402" y="3949894"/>
            <a:ext cx="1325879" cy="1192743"/>
          </a:xfrm>
          <a:solidFill>
            <a:schemeClr val="bg2"/>
          </a:solidFill>
        </p:spPr>
        <p:txBody>
          <a:bodyPr vert="horz" lIns="91440" tIns="45720" rIns="91440" bIns="45720" rtlCol="0" anchor="ctr">
            <a:normAutofit/>
          </a:bodyPr>
          <a:lstStyle>
            <a:lvl1pPr marL="0" indent="0" algn="ctr">
              <a:buNone/>
              <a:defRPr lang="en-US"/>
            </a:lvl1pPr>
          </a:lstStyle>
          <a:p>
            <a:pPr marL="98822" marR="0" lvl="0" indent="-98822" algn="ctr" defTabSz="685800" rtl="0" eaLnBrk="1" fontAlgn="auto" latinLnBrk="0" hangingPunct="1">
              <a:lnSpc>
                <a:spcPct val="110000"/>
              </a:lnSpc>
              <a:spcBef>
                <a:spcPts val="450"/>
              </a:spcBef>
              <a:spcAft>
                <a:spcPts val="0"/>
              </a:spcAft>
              <a:buClr>
                <a:schemeClr val="accent1"/>
              </a:buClr>
              <a:buSzTx/>
              <a:tabLst/>
              <a:defRPr/>
            </a:pPr>
            <a:r>
              <a:rPr lang="en-US" dirty="0"/>
              <a:t>Logo</a:t>
            </a:r>
          </a:p>
        </p:txBody>
      </p:sp>
      <p:sp>
        <p:nvSpPr>
          <p:cNvPr id="79" name="Text Placeholder 22">
            <a:extLst>
              <a:ext uri="{FF2B5EF4-FFF2-40B4-BE49-F238E27FC236}">
                <a16:creationId xmlns:a16="http://schemas.microsoft.com/office/drawing/2014/main" id="{D502127F-E49C-8E61-4D85-70A83D36EFAA}"/>
              </a:ext>
            </a:extLst>
          </p:cNvPr>
          <p:cNvSpPr>
            <a:spLocks noGrp="1"/>
          </p:cNvSpPr>
          <p:nvPr>
            <p:ph type="body" sz="quarter" idx="30"/>
          </p:nvPr>
        </p:nvSpPr>
        <p:spPr>
          <a:xfrm>
            <a:off x="3224401" y="5284050"/>
            <a:ext cx="1325879" cy="684387"/>
          </a:xfrm>
        </p:spPr>
        <p:txBody>
          <a:bodyPr>
            <a:noAutofit/>
          </a:bodyPr>
          <a:lstStyle>
            <a:lvl1pPr marL="0" indent="0" algn="ctr">
              <a:buNone/>
              <a:defRPr sz="825"/>
            </a:lvl1pPr>
            <a:lvl2pPr marL="126206" indent="0">
              <a:buNone/>
              <a:defRPr sz="825"/>
            </a:lvl2pPr>
            <a:lvl3pPr marL="303609" indent="0">
              <a:buNone/>
              <a:defRPr sz="825"/>
            </a:lvl3pPr>
            <a:lvl4pPr marL="417909" indent="0">
              <a:buNone/>
              <a:defRPr sz="825"/>
            </a:lvl4pPr>
            <a:lvl5pPr marL="521494" indent="0">
              <a:buNone/>
              <a:defRPr sz="825"/>
            </a:lvl5pPr>
          </a:lstStyle>
          <a:p>
            <a:pPr lvl="0"/>
            <a:r>
              <a:rPr lang="en-US"/>
              <a:t>Click to edit Master text styles</a:t>
            </a:r>
          </a:p>
        </p:txBody>
      </p:sp>
      <p:sp>
        <p:nvSpPr>
          <p:cNvPr id="80" name="Text Placeholder 9">
            <a:extLst>
              <a:ext uri="{FF2B5EF4-FFF2-40B4-BE49-F238E27FC236}">
                <a16:creationId xmlns:a16="http://schemas.microsoft.com/office/drawing/2014/main" id="{532A16E2-BF51-75DB-5039-4E98A152B0EB}"/>
              </a:ext>
              <a:ext uri="{C183D7F6-B498-43B3-948B-1728B52AA6E4}">
                <adec:decorative xmlns:adec="http://schemas.microsoft.com/office/drawing/2017/decorative" val="1"/>
              </a:ext>
            </a:extLst>
          </p:cNvPr>
          <p:cNvSpPr>
            <a:spLocks noGrp="1"/>
          </p:cNvSpPr>
          <p:nvPr>
            <p:ph type="body" sz="quarter" idx="78"/>
          </p:nvPr>
        </p:nvSpPr>
        <p:spPr>
          <a:xfrm>
            <a:off x="3223403" y="5154025"/>
            <a:ext cx="1323594" cy="64008"/>
          </a:xfrm>
          <a:gradFill flip="none" rotWithShape="1">
            <a:gsLst>
              <a:gs pos="0">
                <a:schemeClr val="accent1"/>
              </a:gs>
              <a:gs pos="100000">
                <a:schemeClr val="accent2"/>
              </a:gs>
            </a:gsLst>
            <a:lin ang="10800000" scaled="1"/>
            <a:tileRect/>
          </a:gradFill>
        </p:spPr>
        <p:txBody>
          <a:bodyPr>
            <a:normAutofit/>
          </a:bodyPr>
          <a:lstStyle>
            <a:lvl1pPr marL="0" indent="0">
              <a:buNone/>
              <a:defRPr sz="100">
                <a:noFill/>
              </a:defRPr>
            </a:lvl1pPr>
          </a:lstStyle>
          <a:p>
            <a:pPr lvl="0"/>
            <a:r>
              <a:rPr lang="en-US"/>
              <a:t>Click to edit Master text styles</a:t>
            </a:r>
          </a:p>
        </p:txBody>
      </p:sp>
      <p:sp>
        <p:nvSpPr>
          <p:cNvPr id="81" name="Picture Placeholder 20">
            <a:extLst>
              <a:ext uri="{FF2B5EF4-FFF2-40B4-BE49-F238E27FC236}">
                <a16:creationId xmlns:a16="http://schemas.microsoft.com/office/drawing/2014/main" id="{205C9FFC-EBFA-F334-684E-276D1192B50F}"/>
              </a:ext>
            </a:extLst>
          </p:cNvPr>
          <p:cNvSpPr>
            <a:spLocks noGrp="1"/>
          </p:cNvSpPr>
          <p:nvPr>
            <p:ph type="pic" sz="quarter" idx="31" hasCustomPrompt="1"/>
          </p:nvPr>
        </p:nvSpPr>
        <p:spPr>
          <a:xfrm>
            <a:off x="4670630" y="3949894"/>
            <a:ext cx="1325879" cy="1192743"/>
          </a:xfrm>
          <a:solidFill>
            <a:schemeClr val="bg2"/>
          </a:solidFill>
        </p:spPr>
        <p:txBody>
          <a:bodyPr vert="horz" lIns="91440" tIns="45720" rIns="91440" bIns="45720" rtlCol="0" anchor="ctr">
            <a:normAutofit/>
          </a:bodyPr>
          <a:lstStyle>
            <a:lvl1pPr marL="0" indent="0" algn="ctr">
              <a:buNone/>
              <a:defRPr lang="en-US"/>
            </a:lvl1pPr>
          </a:lstStyle>
          <a:p>
            <a:pPr marL="98822" marR="0" lvl="0" indent="-98822" algn="ctr" defTabSz="685800" rtl="0" eaLnBrk="1" fontAlgn="auto" latinLnBrk="0" hangingPunct="1">
              <a:lnSpc>
                <a:spcPct val="110000"/>
              </a:lnSpc>
              <a:spcBef>
                <a:spcPts val="450"/>
              </a:spcBef>
              <a:spcAft>
                <a:spcPts val="0"/>
              </a:spcAft>
              <a:buClr>
                <a:schemeClr val="accent1"/>
              </a:buClr>
              <a:buSzTx/>
              <a:tabLst/>
              <a:defRPr/>
            </a:pPr>
            <a:r>
              <a:rPr lang="en-US" dirty="0"/>
              <a:t>Logo</a:t>
            </a:r>
          </a:p>
        </p:txBody>
      </p:sp>
      <p:sp>
        <p:nvSpPr>
          <p:cNvPr id="82" name="Text Placeholder 22">
            <a:extLst>
              <a:ext uri="{FF2B5EF4-FFF2-40B4-BE49-F238E27FC236}">
                <a16:creationId xmlns:a16="http://schemas.microsoft.com/office/drawing/2014/main" id="{94419A4E-8B14-FAB9-E4EF-A23EACD5258C}"/>
              </a:ext>
            </a:extLst>
          </p:cNvPr>
          <p:cNvSpPr>
            <a:spLocks noGrp="1"/>
          </p:cNvSpPr>
          <p:nvPr>
            <p:ph type="body" sz="quarter" idx="32"/>
          </p:nvPr>
        </p:nvSpPr>
        <p:spPr>
          <a:xfrm>
            <a:off x="4673429" y="5284050"/>
            <a:ext cx="1325879" cy="684387"/>
          </a:xfrm>
        </p:spPr>
        <p:txBody>
          <a:bodyPr>
            <a:noAutofit/>
          </a:bodyPr>
          <a:lstStyle>
            <a:lvl1pPr marL="0" indent="0" algn="ctr">
              <a:buNone/>
              <a:defRPr sz="825"/>
            </a:lvl1pPr>
            <a:lvl2pPr marL="126206" indent="0">
              <a:buNone/>
              <a:defRPr sz="825"/>
            </a:lvl2pPr>
            <a:lvl3pPr marL="303609" indent="0">
              <a:buNone/>
              <a:defRPr sz="825"/>
            </a:lvl3pPr>
            <a:lvl4pPr marL="417909" indent="0">
              <a:buNone/>
              <a:defRPr sz="825"/>
            </a:lvl4pPr>
            <a:lvl5pPr marL="521494" indent="0">
              <a:buNone/>
              <a:defRPr sz="825"/>
            </a:lvl5pPr>
          </a:lstStyle>
          <a:p>
            <a:pPr lvl="0"/>
            <a:r>
              <a:rPr lang="en-US"/>
              <a:t>Click to edit Master text styles</a:t>
            </a:r>
          </a:p>
        </p:txBody>
      </p:sp>
      <p:sp>
        <p:nvSpPr>
          <p:cNvPr id="83" name="Text Placeholder 9">
            <a:extLst>
              <a:ext uri="{FF2B5EF4-FFF2-40B4-BE49-F238E27FC236}">
                <a16:creationId xmlns:a16="http://schemas.microsoft.com/office/drawing/2014/main" id="{5CCF7ACC-7F8F-23EF-732F-6A9CC4C2A3CF}"/>
              </a:ext>
              <a:ext uri="{C183D7F6-B498-43B3-948B-1728B52AA6E4}">
                <adec:decorative xmlns:adec="http://schemas.microsoft.com/office/drawing/2017/decorative" val="1"/>
              </a:ext>
            </a:extLst>
          </p:cNvPr>
          <p:cNvSpPr>
            <a:spLocks noGrp="1"/>
          </p:cNvSpPr>
          <p:nvPr>
            <p:ph type="body" sz="quarter" idx="79"/>
          </p:nvPr>
        </p:nvSpPr>
        <p:spPr>
          <a:xfrm>
            <a:off x="4669631" y="5154025"/>
            <a:ext cx="1323594" cy="64008"/>
          </a:xfrm>
          <a:gradFill flip="none" rotWithShape="1">
            <a:gsLst>
              <a:gs pos="0">
                <a:schemeClr val="accent1"/>
              </a:gs>
              <a:gs pos="100000">
                <a:schemeClr val="accent2"/>
              </a:gs>
            </a:gsLst>
            <a:lin ang="10800000" scaled="1"/>
            <a:tileRect/>
          </a:gradFill>
        </p:spPr>
        <p:txBody>
          <a:bodyPr>
            <a:normAutofit/>
          </a:bodyPr>
          <a:lstStyle>
            <a:lvl1pPr marL="0" indent="0">
              <a:buNone/>
              <a:defRPr sz="100">
                <a:noFill/>
              </a:defRPr>
            </a:lvl1pPr>
          </a:lstStyle>
          <a:p>
            <a:pPr lvl="0"/>
            <a:r>
              <a:rPr lang="en-US"/>
              <a:t>Click to edit Master text styles</a:t>
            </a:r>
          </a:p>
        </p:txBody>
      </p:sp>
      <p:sp>
        <p:nvSpPr>
          <p:cNvPr id="84" name="Picture Placeholder 20">
            <a:extLst>
              <a:ext uri="{FF2B5EF4-FFF2-40B4-BE49-F238E27FC236}">
                <a16:creationId xmlns:a16="http://schemas.microsoft.com/office/drawing/2014/main" id="{363AFB8E-0868-3D34-C461-145C764F2D42}"/>
              </a:ext>
            </a:extLst>
          </p:cNvPr>
          <p:cNvSpPr>
            <a:spLocks noGrp="1"/>
          </p:cNvSpPr>
          <p:nvPr>
            <p:ph type="pic" sz="quarter" idx="33" hasCustomPrompt="1"/>
          </p:nvPr>
        </p:nvSpPr>
        <p:spPr>
          <a:xfrm>
            <a:off x="6116858" y="3949894"/>
            <a:ext cx="1325879" cy="1192743"/>
          </a:xfrm>
          <a:solidFill>
            <a:schemeClr val="bg2"/>
          </a:solidFill>
        </p:spPr>
        <p:txBody>
          <a:bodyPr vert="horz" lIns="91440" tIns="45720" rIns="91440" bIns="45720" rtlCol="0" anchor="ctr">
            <a:normAutofit/>
          </a:bodyPr>
          <a:lstStyle>
            <a:lvl1pPr marL="0" indent="0" algn="ctr">
              <a:buNone/>
              <a:defRPr lang="en-US"/>
            </a:lvl1pPr>
          </a:lstStyle>
          <a:p>
            <a:pPr marL="98822" marR="0" lvl="0" indent="-98822" algn="ctr" defTabSz="685800" rtl="0" eaLnBrk="1" fontAlgn="auto" latinLnBrk="0" hangingPunct="1">
              <a:lnSpc>
                <a:spcPct val="110000"/>
              </a:lnSpc>
              <a:spcBef>
                <a:spcPts val="450"/>
              </a:spcBef>
              <a:spcAft>
                <a:spcPts val="0"/>
              </a:spcAft>
              <a:buClr>
                <a:schemeClr val="accent1"/>
              </a:buClr>
              <a:buSzTx/>
              <a:tabLst/>
              <a:defRPr/>
            </a:pPr>
            <a:r>
              <a:rPr lang="en-US" dirty="0"/>
              <a:t>Logo</a:t>
            </a:r>
          </a:p>
        </p:txBody>
      </p:sp>
      <p:sp>
        <p:nvSpPr>
          <p:cNvPr id="85" name="Text Placeholder 22">
            <a:extLst>
              <a:ext uri="{FF2B5EF4-FFF2-40B4-BE49-F238E27FC236}">
                <a16:creationId xmlns:a16="http://schemas.microsoft.com/office/drawing/2014/main" id="{982AC0CE-8BA9-6816-A2B0-C9EFB695B766}"/>
              </a:ext>
            </a:extLst>
          </p:cNvPr>
          <p:cNvSpPr>
            <a:spLocks noGrp="1"/>
          </p:cNvSpPr>
          <p:nvPr>
            <p:ph type="body" sz="quarter" idx="34"/>
          </p:nvPr>
        </p:nvSpPr>
        <p:spPr>
          <a:xfrm>
            <a:off x="6112642" y="5284050"/>
            <a:ext cx="1325879" cy="684387"/>
          </a:xfrm>
        </p:spPr>
        <p:txBody>
          <a:bodyPr>
            <a:noAutofit/>
          </a:bodyPr>
          <a:lstStyle>
            <a:lvl1pPr marL="0" indent="0" algn="ctr">
              <a:buNone/>
              <a:defRPr sz="825"/>
            </a:lvl1pPr>
            <a:lvl2pPr marL="126206" indent="0">
              <a:buNone/>
              <a:defRPr sz="825"/>
            </a:lvl2pPr>
            <a:lvl3pPr marL="303609" indent="0">
              <a:buNone/>
              <a:defRPr sz="825"/>
            </a:lvl3pPr>
            <a:lvl4pPr marL="417909" indent="0">
              <a:buNone/>
              <a:defRPr sz="825"/>
            </a:lvl4pPr>
            <a:lvl5pPr marL="521494" indent="0">
              <a:buNone/>
              <a:defRPr sz="825"/>
            </a:lvl5pPr>
          </a:lstStyle>
          <a:p>
            <a:pPr lvl="0"/>
            <a:r>
              <a:rPr lang="en-US"/>
              <a:t>Click to edit Master text styles</a:t>
            </a:r>
          </a:p>
        </p:txBody>
      </p:sp>
      <p:sp>
        <p:nvSpPr>
          <p:cNvPr id="86" name="Text Placeholder 9">
            <a:extLst>
              <a:ext uri="{FF2B5EF4-FFF2-40B4-BE49-F238E27FC236}">
                <a16:creationId xmlns:a16="http://schemas.microsoft.com/office/drawing/2014/main" id="{5983AE56-68E3-445D-6878-53D001EBDDAD}"/>
              </a:ext>
              <a:ext uri="{C183D7F6-B498-43B3-948B-1728B52AA6E4}">
                <adec:decorative xmlns:adec="http://schemas.microsoft.com/office/drawing/2017/decorative" val="1"/>
              </a:ext>
            </a:extLst>
          </p:cNvPr>
          <p:cNvSpPr>
            <a:spLocks noGrp="1"/>
          </p:cNvSpPr>
          <p:nvPr>
            <p:ph type="body" sz="quarter" idx="80"/>
          </p:nvPr>
        </p:nvSpPr>
        <p:spPr>
          <a:xfrm>
            <a:off x="6115859" y="5154025"/>
            <a:ext cx="1323594" cy="64008"/>
          </a:xfrm>
          <a:gradFill flip="none" rotWithShape="1">
            <a:gsLst>
              <a:gs pos="0">
                <a:schemeClr val="accent1"/>
              </a:gs>
              <a:gs pos="100000">
                <a:schemeClr val="accent2"/>
              </a:gs>
            </a:gsLst>
            <a:lin ang="10800000" scaled="1"/>
            <a:tileRect/>
          </a:gradFill>
        </p:spPr>
        <p:txBody>
          <a:bodyPr>
            <a:normAutofit/>
          </a:bodyPr>
          <a:lstStyle>
            <a:lvl1pPr marL="0" indent="0">
              <a:buNone/>
              <a:defRPr sz="100">
                <a:noFill/>
              </a:defRPr>
            </a:lvl1pPr>
          </a:lstStyle>
          <a:p>
            <a:pPr lvl="0"/>
            <a:r>
              <a:rPr lang="en-US"/>
              <a:t>Click to edit Master text styles</a:t>
            </a:r>
          </a:p>
        </p:txBody>
      </p:sp>
      <p:sp>
        <p:nvSpPr>
          <p:cNvPr id="87" name="Picture Placeholder 20">
            <a:extLst>
              <a:ext uri="{FF2B5EF4-FFF2-40B4-BE49-F238E27FC236}">
                <a16:creationId xmlns:a16="http://schemas.microsoft.com/office/drawing/2014/main" id="{0D7F0DFA-F92F-F2D4-72FA-8B62CBB18232}"/>
              </a:ext>
            </a:extLst>
          </p:cNvPr>
          <p:cNvSpPr>
            <a:spLocks noGrp="1"/>
          </p:cNvSpPr>
          <p:nvPr>
            <p:ph type="pic" sz="quarter" idx="35" hasCustomPrompt="1"/>
          </p:nvPr>
        </p:nvSpPr>
        <p:spPr>
          <a:xfrm>
            <a:off x="7563087" y="3949894"/>
            <a:ext cx="1325879" cy="1192743"/>
          </a:xfrm>
          <a:solidFill>
            <a:schemeClr val="bg2"/>
          </a:solidFill>
        </p:spPr>
        <p:txBody>
          <a:bodyPr vert="horz" lIns="91440" tIns="45720" rIns="91440" bIns="45720" rtlCol="0" anchor="ctr">
            <a:normAutofit/>
          </a:bodyPr>
          <a:lstStyle>
            <a:lvl1pPr marL="0" indent="0" algn="ctr">
              <a:buNone/>
              <a:defRPr lang="en-US"/>
            </a:lvl1pPr>
          </a:lstStyle>
          <a:p>
            <a:pPr marL="98822" marR="0" lvl="0" indent="-98822" algn="ctr" defTabSz="685800" rtl="0" eaLnBrk="1" fontAlgn="auto" latinLnBrk="0" hangingPunct="1">
              <a:lnSpc>
                <a:spcPct val="110000"/>
              </a:lnSpc>
              <a:spcBef>
                <a:spcPts val="450"/>
              </a:spcBef>
              <a:spcAft>
                <a:spcPts val="0"/>
              </a:spcAft>
              <a:buClr>
                <a:schemeClr val="accent1"/>
              </a:buClr>
              <a:buSzTx/>
              <a:tabLst/>
              <a:defRPr/>
            </a:pPr>
            <a:r>
              <a:rPr lang="en-US" dirty="0"/>
              <a:t>Logo</a:t>
            </a:r>
          </a:p>
        </p:txBody>
      </p:sp>
      <p:sp>
        <p:nvSpPr>
          <p:cNvPr id="88" name="Text Placeholder 22">
            <a:extLst>
              <a:ext uri="{FF2B5EF4-FFF2-40B4-BE49-F238E27FC236}">
                <a16:creationId xmlns:a16="http://schemas.microsoft.com/office/drawing/2014/main" id="{D00A1259-1EE8-9BF7-6794-5C88F2C6D9DD}"/>
              </a:ext>
            </a:extLst>
          </p:cNvPr>
          <p:cNvSpPr>
            <a:spLocks noGrp="1"/>
          </p:cNvSpPr>
          <p:nvPr>
            <p:ph type="body" sz="quarter" idx="36"/>
          </p:nvPr>
        </p:nvSpPr>
        <p:spPr>
          <a:xfrm>
            <a:off x="7563087" y="5284050"/>
            <a:ext cx="1325879" cy="684387"/>
          </a:xfrm>
        </p:spPr>
        <p:txBody>
          <a:bodyPr>
            <a:noAutofit/>
          </a:bodyPr>
          <a:lstStyle>
            <a:lvl1pPr marL="0" indent="0" algn="ctr">
              <a:buNone/>
              <a:defRPr sz="825"/>
            </a:lvl1pPr>
            <a:lvl2pPr marL="126206" indent="0">
              <a:buNone/>
              <a:defRPr sz="825"/>
            </a:lvl2pPr>
            <a:lvl3pPr marL="303609" indent="0">
              <a:buNone/>
              <a:defRPr sz="825"/>
            </a:lvl3pPr>
            <a:lvl4pPr marL="417909" indent="0">
              <a:buNone/>
              <a:defRPr sz="825"/>
            </a:lvl4pPr>
            <a:lvl5pPr marL="521494" indent="0">
              <a:buNone/>
              <a:defRPr sz="825"/>
            </a:lvl5pPr>
          </a:lstStyle>
          <a:p>
            <a:pPr lvl="0"/>
            <a:r>
              <a:rPr lang="en-US"/>
              <a:t>Click to edit Master text styles</a:t>
            </a:r>
          </a:p>
        </p:txBody>
      </p:sp>
      <p:sp>
        <p:nvSpPr>
          <p:cNvPr id="89" name="Text Placeholder 9">
            <a:extLst>
              <a:ext uri="{FF2B5EF4-FFF2-40B4-BE49-F238E27FC236}">
                <a16:creationId xmlns:a16="http://schemas.microsoft.com/office/drawing/2014/main" id="{25CB5F53-C6D7-87AD-9060-152AD6B5F66C}"/>
              </a:ext>
              <a:ext uri="{C183D7F6-B498-43B3-948B-1728B52AA6E4}">
                <adec:decorative xmlns:adec="http://schemas.microsoft.com/office/drawing/2017/decorative" val="1"/>
              </a:ext>
            </a:extLst>
          </p:cNvPr>
          <p:cNvSpPr>
            <a:spLocks noGrp="1"/>
          </p:cNvSpPr>
          <p:nvPr>
            <p:ph type="body" sz="quarter" idx="81"/>
          </p:nvPr>
        </p:nvSpPr>
        <p:spPr>
          <a:xfrm>
            <a:off x="7562087" y="5154025"/>
            <a:ext cx="1323594" cy="64008"/>
          </a:xfrm>
          <a:gradFill flip="none" rotWithShape="1">
            <a:gsLst>
              <a:gs pos="0">
                <a:schemeClr val="accent1"/>
              </a:gs>
              <a:gs pos="100000">
                <a:schemeClr val="accent2"/>
              </a:gs>
            </a:gsLst>
            <a:lin ang="10800000" scaled="1"/>
            <a:tileRect/>
          </a:gradFill>
        </p:spPr>
        <p:txBody>
          <a:bodyPr>
            <a:normAutofit/>
          </a:bodyPr>
          <a:lstStyle>
            <a:lvl1pPr marL="0" indent="0">
              <a:buNone/>
              <a:defRPr sz="100">
                <a:noFill/>
              </a:defRPr>
            </a:lvl1pPr>
          </a:lstStyle>
          <a:p>
            <a:pPr lvl="0"/>
            <a:r>
              <a:rPr lang="en-US"/>
              <a:t>Click to edit Master text styles</a:t>
            </a:r>
          </a:p>
        </p:txBody>
      </p:sp>
      <p:sp>
        <p:nvSpPr>
          <p:cNvPr id="5" name="Slide Number Placeholder 4">
            <a:extLst>
              <a:ext uri="{FF2B5EF4-FFF2-40B4-BE49-F238E27FC236}">
                <a16:creationId xmlns:a16="http://schemas.microsoft.com/office/drawing/2014/main" id="{53203611-0C3C-04B1-DA6F-3E1F7D1C21D1}"/>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88474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68023E9-0139-48A5-F06C-432B27FC12EB}"/>
              </a:ext>
            </a:extLst>
          </p:cNvPr>
          <p:cNvSpPr>
            <a:spLocks noGrp="1"/>
          </p:cNvSpPr>
          <p:nvPr>
            <p:ph type="title"/>
          </p:nvPr>
        </p:nvSpPr>
        <p:spPr>
          <a:xfrm>
            <a:off x="257175" y="342901"/>
            <a:ext cx="8629650" cy="1046162"/>
          </a:xfrm>
        </p:spPr>
        <p:txBody>
          <a:bodyPr/>
          <a:lstStyle/>
          <a:p>
            <a:r>
              <a:rPr lang="en-US"/>
              <a:t>Click to edit Master title style</a:t>
            </a:r>
            <a:endParaRPr lang="en-US" dirty="0"/>
          </a:p>
        </p:txBody>
      </p:sp>
      <p:sp>
        <p:nvSpPr>
          <p:cNvPr id="7" name="Rectangle 6">
            <a:extLst>
              <a:ext uri="{FF2B5EF4-FFF2-40B4-BE49-F238E27FC236}">
                <a16:creationId xmlns:a16="http://schemas.microsoft.com/office/drawing/2014/main" id="{3DFF1A4C-3394-D129-FBE9-A10A5DB0DB21}"/>
              </a:ext>
              <a:ext uri="{C183D7F6-B498-43B3-948B-1728B52AA6E4}">
                <adec:decorative xmlns:adec="http://schemas.microsoft.com/office/drawing/2017/decorative" val="1"/>
              </a:ext>
            </a:extLst>
          </p:cNvPr>
          <p:cNvSpPr/>
          <p:nvPr/>
        </p:nvSpPr>
        <p:spPr>
          <a:xfrm>
            <a:off x="0" y="1388513"/>
            <a:ext cx="2768451" cy="45719"/>
          </a:xfrm>
          <a:prstGeom prst="rect">
            <a:avLst/>
          </a:prstGeom>
          <a:gradFill flip="none" rotWithShape="1">
            <a:gsLst>
              <a:gs pos="0">
                <a:schemeClr val="accent1"/>
              </a:gs>
              <a:gs pos="100000">
                <a:schemeClr val="accent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0">
            <a:extLst>
              <a:ext uri="{FF2B5EF4-FFF2-40B4-BE49-F238E27FC236}">
                <a16:creationId xmlns:a16="http://schemas.microsoft.com/office/drawing/2014/main" id="{595387DF-6F04-B889-1944-7D715E7BC551}"/>
              </a:ext>
            </a:extLst>
          </p:cNvPr>
          <p:cNvSpPr>
            <a:spLocks noGrp="1"/>
          </p:cNvSpPr>
          <p:nvPr>
            <p:ph type="pic" sz="quarter" idx="15"/>
          </p:nvPr>
        </p:nvSpPr>
        <p:spPr bwMode="ltGray">
          <a:xfrm>
            <a:off x="384493" y="1648343"/>
            <a:ext cx="8375015" cy="4262120"/>
          </a:xfrm>
          <a:solidFill>
            <a:schemeClr val="bg2"/>
          </a:solidFill>
          <a:ln w="69850">
            <a:gradFill flip="none" rotWithShape="1">
              <a:gsLst>
                <a:gs pos="0">
                  <a:schemeClr val="accent1"/>
                </a:gs>
                <a:gs pos="100000">
                  <a:schemeClr val="accent2"/>
                </a:gs>
              </a:gsLst>
              <a:lin ang="0" scaled="1"/>
              <a:tileRect/>
            </a:grad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marL="0" indent="0" algn="ctr">
              <a:buFont typeface="Arial" panose="020B0604020202020204" pitchFamily="34" charset="0"/>
              <a:buNone/>
              <a:defRPr lang="en-US" dirty="0">
                <a:solidFill>
                  <a:schemeClr val="tx1"/>
                </a:solidFill>
              </a:defRPr>
            </a:lvl1pPr>
          </a:lstStyle>
          <a:p>
            <a:pPr marL="0" lvl="0" algn="ctr"/>
            <a:r>
              <a:rPr lang="en-US" dirty="0"/>
              <a:t>Click icon to add picture</a:t>
            </a:r>
          </a:p>
        </p:txBody>
      </p:sp>
      <p:sp>
        <p:nvSpPr>
          <p:cNvPr id="5" name="Slide Number Placeholder 4">
            <a:extLst>
              <a:ext uri="{FF2B5EF4-FFF2-40B4-BE49-F238E27FC236}">
                <a16:creationId xmlns:a16="http://schemas.microsoft.com/office/drawing/2014/main" id="{53203611-0C3C-04B1-DA6F-3E1F7D1C21D1}"/>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8991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 Image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68023E9-0139-48A5-F06C-432B27FC12EB}"/>
              </a:ext>
            </a:extLst>
          </p:cNvPr>
          <p:cNvSpPr>
            <a:spLocks noGrp="1"/>
          </p:cNvSpPr>
          <p:nvPr>
            <p:ph type="title"/>
          </p:nvPr>
        </p:nvSpPr>
        <p:spPr>
          <a:xfrm>
            <a:off x="257175" y="342901"/>
            <a:ext cx="8629650" cy="1046162"/>
          </a:xfrm>
        </p:spPr>
        <p:txBody>
          <a:bodyPr/>
          <a:lstStyle/>
          <a:p>
            <a:r>
              <a:rPr lang="en-US"/>
              <a:t>Click to edit Master title style</a:t>
            </a:r>
            <a:endParaRPr lang="en-US" dirty="0"/>
          </a:p>
        </p:txBody>
      </p:sp>
      <p:sp>
        <p:nvSpPr>
          <p:cNvPr id="7" name="Rectangle 6">
            <a:extLst>
              <a:ext uri="{FF2B5EF4-FFF2-40B4-BE49-F238E27FC236}">
                <a16:creationId xmlns:a16="http://schemas.microsoft.com/office/drawing/2014/main" id="{3DFF1A4C-3394-D129-FBE9-A10A5DB0DB21}"/>
              </a:ext>
              <a:ext uri="{C183D7F6-B498-43B3-948B-1728B52AA6E4}">
                <adec:decorative xmlns:adec="http://schemas.microsoft.com/office/drawing/2017/decorative" val="1"/>
              </a:ext>
            </a:extLst>
          </p:cNvPr>
          <p:cNvSpPr/>
          <p:nvPr/>
        </p:nvSpPr>
        <p:spPr>
          <a:xfrm>
            <a:off x="0" y="1388513"/>
            <a:ext cx="2768451" cy="45719"/>
          </a:xfrm>
          <a:prstGeom prst="rect">
            <a:avLst/>
          </a:prstGeom>
          <a:gradFill flip="none" rotWithShape="1">
            <a:gsLst>
              <a:gs pos="0">
                <a:schemeClr val="accent1"/>
              </a:gs>
              <a:gs pos="100000">
                <a:schemeClr val="accent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10">
            <a:extLst>
              <a:ext uri="{FF2B5EF4-FFF2-40B4-BE49-F238E27FC236}">
                <a16:creationId xmlns:a16="http://schemas.microsoft.com/office/drawing/2014/main" id="{29728318-C948-2F38-1CEF-8A4991DA8BE0}"/>
              </a:ext>
            </a:extLst>
          </p:cNvPr>
          <p:cNvSpPr>
            <a:spLocks noGrp="1"/>
          </p:cNvSpPr>
          <p:nvPr>
            <p:ph type="pic" sz="quarter" idx="16"/>
          </p:nvPr>
        </p:nvSpPr>
        <p:spPr bwMode="ltGray">
          <a:xfrm>
            <a:off x="384115" y="1648344"/>
            <a:ext cx="4000559" cy="4261273"/>
          </a:xfrm>
          <a:solidFill>
            <a:schemeClr val="bg2"/>
          </a:solidFill>
          <a:ln w="69850">
            <a:gradFill flip="none" rotWithShape="1">
              <a:gsLst>
                <a:gs pos="0">
                  <a:schemeClr val="accent1"/>
                </a:gs>
                <a:gs pos="100000">
                  <a:schemeClr val="accent2"/>
                </a:gs>
              </a:gsLst>
              <a:lin ang="0" scaled="1"/>
              <a:tileRect/>
            </a:grad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marL="0" indent="0" algn="ctr">
              <a:buNone/>
              <a:defRPr lang="en-US" dirty="0">
                <a:solidFill>
                  <a:schemeClr val="tx1"/>
                </a:solidFill>
              </a:defRPr>
            </a:lvl1pPr>
          </a:lstStyle>
          <a:p>
            <a:pPr marL="0" lvl="0" algn="ctr"/>
            <a:r>
              <a:rPr lang="en-US" dirty="0"/>
              <a:t>Click icon to add picture</a:t>
            </a:r>
          </a:p>
        </p:txBody>
      </p:sp>
      <p:sp>
        <p:nvSpPr>
          <p:cNvPr id="11" name="Picture Placeholder 10">
            <a:extLst>
              <a:ext uri="{FF2B5EF4-FFF2-40B4-BE49-F238E27FC236}">
                <a16:creationId xmlns:a16="http://schemas.microsoft.com/office/drawing/2014/main" id="{75F1A42B-AED0-9A6C-9FCF-231F624B5E5F}"/>
              </a:ext>
            </a:extLst>
          </p:cNvPr>
          <p:cNvSpPr>
            <a:spLocks noGrp="1"/>
          </p:cNvSpPr>
          <p:nvPr>
            <p:ph type="pic" sz="quarter" idx="17"/>
          </p:nvPr>
        </p:nvSpPr>
        <p:spPr bwMode="ltGray">
          <a:xfrm>
            <a:off x="4761611" y="1648344"/>
            <a:ext cx="3998214" cy="4261273"/>
          </a:xfrm>
          <a:solidFill>
            <a:schemeClr val="bg2"/>
          </a:solidFill>
          <a:ln w="69850">
            <a:gradFill flip="none" rotWithShape="1">
              <a:gsLst>
                <a:gs pos="0">
                  <a:schemeClr val="accent1"/>
                </a:gs>
                <a:gs pos="100000">
                  <a:schemeClr val="accent2"/>
                </a:gs>
              </a:gsLst>
              <a:lin ang="0" scaled="1"/>
              <a:tileRect/>
            </a:gradFill>
          </a:ln>
          <a:effectLst/>
        </p:spPr>
        <p:style>
          <a:lnRef idx="2">
            <a:schemeClr val="accent1">
              <a:shade val="15000"/>
            </a:schemeClr>
          </a:lnRef>
          <a:fillRef idx="1">
            <a:schemeClr val="accent1"/>
          </a:fillRef>
          <a:effectRef idx="0">
            <a:schemeClr val="accent1"/>
          </a:effectRef>
          <a:fontRef idx="minor">
            <a:schemeClr val="lt1"/>
          </a:fontRef>
        </p:style>
        <p:txBody>
          <a:bodyPr vert="horz" wrap="square" lIns="91440" tIns="45720" rIns="91440" bIns="45720" rtlCol="0" anchor="ctr">
            <a:noAutofit/>
          </a:bodyPr>
          <a:lstStyle>
            <a:lvl1pPr marL="0" indent="0" algn="ctr">
              <a:buNone/>
              <a:defRPr lang="en-US" dirty="0">
                <a:solidFill>
                  <a:schemeClr val="tx1"/>
                </a:solidFill>
              </a:defRPr>
            </a:lvl1pPr>
          </a:lstStyle>
          <a:p>
            <a:pPr marL="0" lvl="0" algn="ctr"/>
            <a:r>
              <a:rPr lang="en-US" dirty="0"/>
              <a:t>Click icon to add picture</a:t>
            </a:r>
          </a:p>
        </p:txBody>
      </p:sp>
      <p:sp>
        <p:nvSpPr>
          <p:cNvPr id="5" name="Slide Number Placeholder 4">
            <a:extLst>
              <a:ext uri="{FF2B5EF4-FFF2-40B4-BE49-F238E27FC236}">
                <a16:creationId xmlns:a16="http://schemas.microsoft.com/office/drawing/2014/main" id="{53203611-0C3C-04B1-DA6F-3E1F7D1C21D1}"/>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02318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Image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68023E9-0139-48A5-F06C-432B27FC12EB}"/>
              </a:ext>
            </a:extLst>
          </p:cNvPr>
          <p:cNvSpPr>
            <a:spLocks noGrp="1"/>
          </p:cNvSpPr>
          <p:nvPr>
            <p:ph type="title"/>
          </p:nvPr>
        </p:nvSpPr>
        <p:spPr>
          <a:xfrm>
            <a:off x="257175" y="342901"/>
            <a:ext cx="8629650" cy="1046162"/>
          </a:xfrm>
        </p:spPr>
        <p:txBody>
          <a:bodyPr/>
          <a:lstStyle/>
          <a:p>
            <a:r>
              <a:rPr lang="en-US"/>
              <a:t>Click to edit Master title style</a:t>
            </a:r>
            <a:endParaRPr lang="en-US" dirty="0"/>
          </a:p>
        </p:txBody>
      </p:sp>
      <p:sp>
        <p:nvSpPr>
          <p:cNvPr id="7" name="Rectangle 6">
            <a:extLst>
              <a:ext uri="{FF2B5EF4-FFF2-40B4-BE49-F238E27FC236}">
                <a16:creationId xmlns:a16="http://schemas.microsoft.com/office/drawing/2014/main" id="{3DFF1A4C-3394-D129-FBE9-A10A5DB0DB21}"/>
              </a:ext>
              <a:ext uri="{C183D7F6-B498-43B3-948B-1728B52AA6E4}">
                <adec:decorative xmlns:adec="http://schemas.microsoft.com/office/drawing/2017/decorative" val="1"/>
              </a:ext>
            </a:extLst>
          </p:cNvPr>
          <p:cNvSpPr/>
          <p:nvPr/>
        </p:nvSpPr>
        <p:spPr>
          <a:xfrm>
            <a:off x="0" y="1388513"/>
            <a:ext cx="2768451" cy="45719"/>
          </a:xfrm>
          <a:prstGeom prst="rect">
            <a:avLst/>
          </a:prstGeom>
          <a:gradFill flip="none" rotWithShape="1">
            <a:gsLst>
              <a:gs pos="0">
                <a:schemeClr val="accent1"/>
              </a:gs>
              <a:gs pos="100000">
                <a:schemeClr val="accent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10">
            <a:extLst>
              <a:ext uri="{FF2B5EF4-FFF2-40B4-BE49-F238E27FC236}">
                <a16:creationId xmlns:a16="http://schemas.microsoft.com/office/drawing/2014/main" id="{0A75CC80-E4B2-137F-5763-06DA984FCB42}"/>
              </a:ext>
            </a:extLst>
          </p:cNvPr>
          <p:cNvSpPr>
            <a:spLocks noGrp="1"/>
          </p:cNvSpPr>
          <p:nvPr>
            <p:ph type="pic" sz="quarter" idx="16"/>
          </p:nvPr>
        </p:nvSpPr>
        <p:spPr bwMode="ltGray">
          <a:xfrm>
            <a:off x="384116" y="1648344"/>
            <a:ext cx="2585085" cy="4261273"/>
          </a:xfrm>
          <a:solidFill>
            <a:schemeClr val="bg2"/>
          </a:solidFill>
          <a:ln w="69850">
            <a:gradFill flip="none" rotWithShape="1">
              <a:gsLst>
                <a:gs pos="0">
                  <a:schemeClr val="accent1"/>
                </a:gs>
                <a:gs pos="100000">
                  <a:schemeClr val="accent2"/>
                </a:gs>
              </a:gsLst>
              <a:lin ang="0" scaled="1"/>
              <a:tileRect/>
            </a:grad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marL="0" indent="0" algn="ctr">
              <a:buNone/>
              <a:defRPr lang="en-US" dirty="0">
                <a:solidFill>
                  <a:schemeClr val="tx1"/>
                </a:solidFill>
              </a:defRPr>
            </a:lvl1pPr>
          </a:lstStyle>
          <a:p>
            <a:pPr marL="0" lvl="0" algn="ctr"/>
            <a:r>
              <a:rPr lang="en-US" dirty="0"/>
              <a:t>Click icon to add picture</a:t>
            </a:r>
          </a:p>
        </p:txBody>
      </p:sp>
      <p:sp>
        <p:nvSpPr>
          <p:cNvPr id="11" name="Picture Placeholder 10">
            <a:extLst>
              <a:ext uri="{FF2B5EF4-FFF2-40B4-BE49-F238E27FC236}">
                <a16:creationId xmlns:a16="http://schemas.microsoft.com/office/drawing/2014/main" id="{29528C92-3666-28FD-06DE-DDDC318AF5EF}"/>
              </a:ext>
            </a:extLst>
          </p:cNvPr>
          <p:cNvSpPr>
            <a:spLocks noGrp="1"/>
          </p:cNvSpPr>
          <p:nvPr>
            <p:ph type="pic" sz="quarter" idx="17"/>
          </p:nvPr>
        </p:nvSpPr>
        <p:spPr bwMode="ltGray">
          <a:xfrm>
            <a:off x="3279428" y="1648344"/>
            <a:ext cx="2585085" cy="4261273"/>
          </a:xfrm>
          <a:solidFill>
            <a:schemeClr val="bg2"/>
          </a:solidFill>
          <a:ln w="69850">
            <a:gradFill flip="none" rotWithShape="1">
              <a:gsLst>
                <a:gs pos="0">
                  <a:schemeClr val="accent1"/>
                </a:gs>
                <a:gs pos="100000">
                  <a:schemeClr val="accent2"/>
                </a:gs>
              </a:gsLst>
              <a:lin ang="0" scaled="1"/>
              <a:tileRect/>
            </a:grad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marL="0" indent="0" algn="ctr">
              <a:buNone/>
              <a:defRPr lang="en-US" dirty="0">
                <a:solidFill>
                  <a:schemeClr val="tx1"/>
                </a:solidFill>
              </a:defRPr>
            </a:lvl1pPr>
          </a:lstStyle>
          <a:p>
            <a:pPr marL="0" lvl="0" algn="ctr"/>
            <a:r>
              <a:rPr lang="en-US" dirty="0"/>
              <a:t>Click icon to add picture</a:t>
            </a:r>
          </a:p>
        </p:txBody>
      </p:sp>
      <p:sp>
        <p:nvSpPr>
          <p:cNvPr id="2" name="Picture Placeholder 10">
            <a:extLst>
              <a:ext uri="{FF2B5EF4-FFF2-40B4-BE49-F238E27FC236}">
                <a16:creationId xmlns:a16="http://schemas.microsoft.com/office/drawing/2014/main" id="{EFB16A05-A3D4-3BE5-9688-DB94C57A3A03}"/>
              </a:ext>
            </a:extLst>
          </p:cNvPr>
          <p:cNvSpPr>
            <a:spLocks noGrp="1"/>
          </p:cNvSpPr>
          <p:nvPr>
            <p:ph type="pic" sz="quarter" idx="14"/>
          </p:nvPr>
        </p:nvSpPr>
        <p:spPr bwMode="ltGray">
          <a:xfrm>
            <a:off x="6174740" y="1648344"/>
            <a:ext cx="2585085" cy="4261273"/>
          </a:xfrm>
          <a:solidFill>
            <a:schemeClr val="bg2"/>
          </a:solidFill>
          <a:ln w="69850">
            <a:gradFill flip="none" rotWithShape="1">
              <a:gsLst>
                <a:gs pos="0">
                  <a:schemeClr val="accent1"/>
                </a:gs>
                <a:gs pos="100000">
                  <a:schemeClr val="accent2"/>
                </a:gs>
              </a:gsLst>
              <a:lin ang="0" scaled="1"/>
              <a:tileRect/>
            </a:grad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marL="0" indent="0" algn="ctr">
              <a:buNone/>
              <a:defRPr lang="en-US" dirty="0">
                <a:solidFill>
                  <a:schemeClr val="tx1"/>
                </a:solidFill>
              </a:defRPr>
            </a:lvl1pPr>
          </a:lstStyle>
          <a:p>
            <a:pPr marL="0" lvl="0" algn="ctr"/>
            <a:r>
              <a:rPr lang="en-US" dirty="0"/>
              <a:t>Click icon to add picture</a:t>
            </a:r>
          </a:p>
        </p:txBody>
      </p:sp>
      <p:sp>
        <p:nvSpPr>
          <p:cNvPr id="5" name="Slide Number Placeholder 4">
            <a:extLst>
              <a:ext uri="{FF2B5EF4-FFF2-40B4-BE49-F238E27FC236}">
                <a16:creationId xmlns:a16="http://schemas.microsoft.com/office/drawing/2014/main" id="{53203611-0C3C-04B1-DA6F-3E1F7D1C21D1}"/>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65687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mage, Overview, and Loc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23F31-F04E-915F-CD46-994A7CC08065}"/>
              </a:ext>
            </a:extLst>
          </p:cNvPr>
          <p:cNvSpPr>
            <a:spLocks noGrp="1"/>
          </p:cNvSpPr>
          <p:nvPr>
            <p:ph type="title"/>
          </p:nvPr>
        </p:nvSpPr>
        <p:spPr>
          <a:xfrm>
            <a:off x="257175" y="342901"/>
            <a:ext cx="8629650" cy="1046162"/>
          </a:xfrm>
        </p:spPr>
        <p:txBody>
          <a:bodyPr/>
          <a:lstStyle/>
          <a:p>
            <a:r>
              <a:rPr lang="en-US"/>
              <a:t>Click to edit Master title style</a:t>
            </a:r>
            <a:endParaRPr lang="en-US" dirty="0"/>
          </a:p>
        </p:txBody>
      </p:sp>
      <p:sp>
        <p:nvSpPr>
          <p:cNvPr id="7" name="Rectangle 6">
            <a:extLst>
              <a:ext uri="{FF2B5EF4-FFF2-40B4-BE49-F238E27FC236}">
                <a16:creationId xmlns:a16="http://schemas.microsoft.com/office/drawing/2014/main" id="{3DFF1A4C-3394-D129-FBE9-A10A5DB0DB21}"/>
              </a:ext>
              <a:ext uri="{C183D7F6-B498-43B3-948B-1728B52AA6E4}">
                <adec:decorative xmlns:adec="http://schemas.microsoft.com/office/drawing/2017/decorative" val="1"/>
              </a:ext>
            </a:extLst>
          </p:cNvPr>
          <p:cNvSpPr/>
          <p:nvPr/>
        </p:nvSpPr>
        <p:spPr>
          <a:xfrm>
            <a:off x="0" y="1388513"/>
            <a:ext cx="2768451" cy="45719"/>
          </a:xfrm>
          <a:prstGeom prst="rect">
            <a:avLst/>
          </a:prstGeom>
          <a:gradFill flip="none" rotWithShape="1">
            <a:gsLst>
              <a:gs pos="0">
                <a:schemeClr val="accent1"/>
              </a:gs>
              <a:gs pos="100000">
                <a:schemeClr val="accent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10">
            <a:extLst>
              <a:ext uri="{FF2B5EF4-FFF2-40B4-BE49-F238E27FC236}">
                <a16:creationId xmlns:a16="http://schemas.microsoft.com/office/drawing/2014/main" id="{1332E154-165F-3AEA-001E-16444141EF3A}"/>
              </a:ext>
            </a:extLst>
          </p:cNvPr>
          <p:cNvSpPr>
            <a:spLocks noGrp="1"/>
          </p:cNvSpPr>
          <p:nvPr>
            <p:ph type="pic" sz="quarter" idx="16"/>
          </p:nvPr>
        </p:nvSpPr>
        <p:spPr bwMode="ltGray">
          <a:xfrm>
            <a:off x="384115" y="1648768"/>
            <a:ext cx="4000559" cy="4261273"/>
          </a:xfrm>
          <a:solidFill>
            <a:schemeClr val="bg2"/>
          </a:solidFill>
          <a:ln w="69850">
            <a:gradFill flip="none" rotWithShape="1">
              <a:gsLst>
                <a:gs pos="0">
                  <a:schemeClr val="accent1"/>
                </a:gs>
                <a:gs pos="100000">
                  <a:schemeClr val="accent2"/>
                </a:gs>
              </a:gsLst>
              <a:lin ang="0" scaled="1"/>
              <a:tileRect/>
            </a:grad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marL="0" indent="0" algn="ctr">
              <a:buNone/>
              <a:defRPr lang="en-US" dirty="0">
                <a:solidFill>
                  <a:schemeClr val="tx1"/>
                </a:solidFill>
              </a:defRPr>
            </a:lvl1pPr>
          </a:lstStyle>
          <a:p>
            <a:pPr marL="0" lvl="0" algn="ctr"/>
            <a:r>
              <a:rPr lang="en-US" dirty="0"/>
              <a:t>Click icon to add picture</a:t>
            </a:r>
          </a:p>
        </p:txBody>
      </p:sp>
      <p:sp>
        <p:nvSpPr>
          <p:cNvPr id="9" name="Text Placeholder 7">
            <a:extLst>
              <a:ext uri="{FF2B5EF4-FFF2-40B4-BE49-F238E27FC236}">
                <a16:creationId xmlns:a16="http://schemas.microsoft.com/office/drawing/2014/main" id="{4FDEDFCE-5CDF-35E2-E4F3-8063BF9854C2}"/>
              </a:ext>
            </a:extLst>
          </p:cNvPr>
          <p:cNvSpPr>
            <a:spLocks noGrp="1"/>
          </p:cNvSpPr>
          <p:nvPr>
            <p:ph type="body" sz="quarter" idx="17"/>
          </p:nvPr>
        </p:nvSpPr>
        <p:spPr>
          <a:xfrm>
            <a:off x="4690640" y="1509714"/>
            <a:ext cx="4196185" cy="413559"/>
          </a:xfrm>
        </p:spPr>
        <p:txBody>
          <a:bodyPr>
            <a:normAutofit/>
          </a:bodyPr>
          <a:lstStyle>
            <a:lvl1pPr marL="0" indent="0">
              <a:lnSpc>
                <a:spcPct val="100000"/>
              </a:lnSpc>
              <a:buNone/>
              <a:defRPr sz="1500" b="1"/>
            </a:lvl1pPr>
            <a:lvl2pPr marL="171450" indent="0">
              <a:buNone/>
              <a:defRPr/>
            </a:lvl2pPr>
            <a:lvl3pPr marL="371475" indent="0">
              <a:buNone/>
              <a:defRPr/>
            </a:lvl3pPr>
            <a:lvl4pPr marL="501254" indent="0">
              <a:buNone/>
              <a:defRPr/>
            </a:lvl4pPr>
            <a:lvl5pPr marL="641747" indent="0">
              <a:buNone/>
              <a:defRPr/>
            </a:lvl5pPr>
          </a:lstStyle>
          <a:p>
            <a:pPr lvl="0"/>
            <a:r>
              <a:rPr lang="en-US"/>
              <a:t>Click to edit Master text styles</a:t>
            </a:r>
          </a:p>
        </p:txBody>
      </p:sp>
      <p:cxnSp>
        <p:nvCxnSpPr>
          <p:cNvPr id="23" name="Straight Connector 22">
            <a:extLst>
              <a:ext uri="{FF2B5EF4-FFF2-40B4-BE49-F238E27FC236}">
                <a16:creationId xmlns:a16="http://schemas.microsoft.com/office/drawing/2014/main" id="{6A326CB5-666F-E27A-8412-5080C49AABE4}"/>
              </a:ext>
              <a:ext uri="{C183D7F6-B498-43B3-948B-1728B52AA6E4}">
                <adec:decorative xmlns:adec="http://schemas.microsoft.com/office/drawing/2017/decorative" val="1"/>
              </a:ext>
            </a:extLst>
          </p:cNvPr>
          <p:cNvCxnSpPr>
            <a:cxnSpLocks/>
          </p:cNvCxnSpPr>
          <p:nvPr/>
        </p:nvCxnSpPr>
        <p:spPr>
          <a:xfrm>
            <a:off x="4764881" y="1890251"/>
            <a:ext cx="625266"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FD2A5BFE-D45F-B391-208D-02BACE395FEF}"/>
              </a:ext>
            </a:extLst>
          </p:cNvPr>
          <p:cNvSpPr>
            <a:spLocks noGrp="1"/>
          </p:cNvSpPr>
          <p:nvPr>
            <p:ph idx="15"/>
          </p:nvPr>
        </p:nvSpPr>
        <p:spPr>
          <a:xfrm>
            <a:off x="4690640" y="1923272"/>
            <a:ext cx="4196185" cy="1803401"/>
          </a:xfrm>
        </p:spPr>
        <p:txBody>
          <a:bodyPr>
            <a:normAutofit/>
          </a:bodyPr>
          <a:lstStyle>
            <a:lvl1pPr marL="0" indent="0">
              <a:buNone/>
              <a:defRPr sz="1200"/>
            </a:lvl1pPr>
            <a:lvl2pPr marL="126206" indent="0">
              <a:buNone/>
              <a:defRPr sz="1050"/>
            </a:lvl2pPr>
            <a:lvl3pPr marL="303609" indent="0">
              <a:buNone/>
              <a:defRPr sz="900"/>
            </a:lvl3pPr>
            <a:lvl4pPr marL="417909" indent="0">
              <a:buNone/>
              <a:defRPr sz="825"/>
            </a:lvl4pPr>
            <a:lvl5pPr marL="521494" indent="0">
              <a:buNone/>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7">
            <a:extLst>
              <a:ext uri="{FF2B5EF4-FFF2-40B4-BE49-F238E27FC236}">
                <a16:creationId xmlns:a16="http://schemas.microsoft.com/office/drawing/2014/main" id="{A12B272A-3BC5-2264-6862-B58FDA2E9FDD}"/>
              </a:ext>
            </a:extLst>
          </p:cNvPr>
          <p:cNvSpPr>
            <a:spLocks noGrp="1"/>
          </p:cNvSpPr>
          <p:nvPr>
            <p:ph type="body" sz="quarter" idx="19"/>
          </p:nvPr>
        </p:nvSpPr>
        <p:spPr>
          <a:xfrm>
            <a:off x="4690641" y="3802842"/>
            <a:ext cx="4196185" cy="413559"/>
          </a:xfrm>
        </p:spPr>
        <p:txBody>
          <a:bodyPr>
            <a:normAutofit/>
          </a:bodyPr>
          <a:lstStyle>
            <a:lvl1pPr marL="0" indent="0">
              <a:lnSpc>
                <a:spcPct val="100000"/>
              </a:lnSpc>
              <a:buNone/>
              <a:defRPr sz="1500" b="1"/>
            </a:lvl1pPr>
            <a:lvl2pPr marL="171450" indent="0">
              <a:buNone/>
              <a:defRPr/>
            </a:lvl2pPr>
            <a:lvl3pPr marL="371475" indent="0">
              <a:buNone/>
              <a:defRPr/>
            </a:lvl3pPr>
            <a:lvl4pPr marL="501254" indent="0">
              <a:buNone/>
              <a:defRPr/>
            </a:lvl4pPr>
            <a:lvl5pPr marL="641747" indent="0">
              <a:buNone/>
              <a:defRPr/>
            </a:lvl5pPr>
          </a:lstStyle>
          <a:p>
            <a:pPr lvl="0"/>
            <a:r>
              <a:rPr lang="en-US"/>
              <a:t>Click to edit Master text styles</a:t>
            </a:r>
          </a:p>
        </p:txBody>
      </p:sp>
      <p:cxnSp>
        <p:nvCxnSpPr>
          <p:cNvPr id="24" name="Straight Connector 23">
            <a:extLst>
              <a:ext uri="{FF2B5EF4-FFF2-40B4-BE49-F238E27FC236}">
                <a16:creationId xmlns:a16="http://schemas.microsoft.com/office/drawing/2014/main" id="{85370DEA-CFAD-CF44-D917-F6129FA5D27B}"/>
              </a:ext>
              <a:ext uri="{C183D7F6-B498-43B3-948B-1728B52AA6E4}">
                <adec:decorative xmlns:adec="http://schemas.microsoft.com/office/drawing/2017/decorative" val="1"/>
              </a:ext>
            </a:extLst>
          </p:cNvPr>
          <p:cNvCxnSpPr>
            <a:cxnSpLocks/>
          </p:cNvCxnSpPr>
          <p:nvPr/>
        </p:nvCxnSpPr>
        <p:spPr>
          <a:xfrm>
            <a:off x="4764881" y="4177836"/>
            <a:ext cx="625266"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sp>
        <p:nvSpPr>
          <p:cNvPr id="17" name="Text Placeholder 16">
            <a:extLst>
              <a:ext uri="{FF2B5EF4-FFF2-40B4-BE49-F238E27FC236}">
                <a16:creationId xmlns:a16="http://schemas.microsoft.com/office/drawing/2014/main" id="{ADC1A52D-78D2-4C52-4141-82ECD02A0EB4}"/>
              </a:ext>
            </a:extLst>
          </p:cNvPr>
          <p:cNvSpPr>
            <a:spLocks noGrp="1"/>
          </p:cNvSpPr>
          <p:nvPr>
            <p:ph type="body" sz="quarter" idx="22" hasCustomPrompt="1"/>
          </p:nvPr>
        </p:nvSpPr>
        <p:spPr>
          <a:xfrm>
            <a:off x="4690639" y="4216398"/>
            <a:ext cx="1356545" cy="736602"/>
          </a:xfrm>
        </p:spPr>
        <p:txBody>
          <a:bodyPr>
            <a:noAutofit/>
          </a:bodyPr>
          <a:lstStyle>
            <a:lvl1pPr marL="0" indent="0">
              <a:lnSpc>
                <a:spcPct val="90000"/>
              </a:lnSpc>
              <a:buNone/>
              <a:defRPr sz="900"/>
            </a:lvl1pPr>
            <a:lvl2pPr marL="126206" indent="0">
              <a:buNone/>
              <a:defRPr sz="900"/>
            </a:lvl2pPr>
            <a:lvl3pPr marL="303609" indent="0">
              <a:buNone/>
              <a:defRPr sz="900"/>
            </a:lvl3pPr>
            <a:lvl4pPr marL="417909" indent="0">
              <a:buNone/>
              <a:defRPr sz="900"/>
            </a:lvl4pPr>
            <a:lvl5pPr marL="521494" indent="0">
              <a:buNone/>
              <a:defRPr sz="900"/>
            </a:lvl5pPr>
          </a:lstStyle>
          <a:p>
            <a:pPr lvl="0"/>
            <a:r>
              <a:rPr lang="en-US" dirty="0"/>
              <a:t>Address</a:t>
            </a:r>
          </a:p>
        </p:txBody>
      </p:sp>
      <p:sp>
        <p:nvSpPr>
          <p:cNvPr id="18" name="Text Placeholder 16">
            <a:extLst>
              <a:ext uri="{FF2B5EF4-FFF2-40B4-BE49-F238E27FC236}">
                <a16:creationId xmlns:a16="http://schemas.microsoft.com/office/drawing/2014/main" id="{CCAEEDAF-2EB4-660B-C067-F2E55C588470}"/>
              </a:ext>
            </a:extLst>
          </p:cNvPr>
          <p:cNvSpPr>
            <a:spLocks noGrp="1"/>
          </p:cNvSpPr>
          <p:nvPr>
            <p:ph type="body" sz="quarter" idx="23" hasCustomPrompt="1"/>
          </p:nvPr>
        </p:nvSpPr>
        <p:spPr>
          <a:xfrm>
            <a:off x="6110458" y="4216398"/>
            <a:ext cx="1356545" cy="736602"/>
          </a:xfrm>
        </p:spPr>
        <p:txBody>
          <a:bodyPr>
            <a:noAutofit/>
          </a:bodyPr>
          <a:lstStyle>
            <a:lvl1pPr marL="0" indent="0">
              <a:lnSpc>
                <a:spcPct val="90000"/>
              </a:lnSpc>
              <a:buNone/>
              <a:defRPr sz="900"/>
            </a:lvl1pPr>
            <a:lvl2pPr marL="126206" indent="0">
              <a:buNone/>
              <a:defRPr sz="900"/>
            </a:lvl2pPr>
            <a:lvl3pPr marL="303609" indent="0">
              <a:buNone/>
              <a:defRPr sz="900"/>
            </a:lvl3pPr>
            <a:lvl4pPr marL="417909" indent="0">
              <a:buNone/>
              <a:defRPr sz="900"/>
            </a:lvl4pPr>
            <a:lvl5pPr marL="521494" indent="0">
              <a:buNone/>
              <a:defRPr sz="900"/>
            </a:lvl5pPr>
          </a:lstStyle>
          <a:p>
            <a:pPr lvl="0"/>
            <a:r>
              <a:rPr lang="en-US" dirty="0"/>
              <a:t>Address</a:t>
            </a:r>
          </a:p>
        </p:txBody>
      </p:sp>
      <p:sp>
        <p:nvSpPr>
          <p:cNvPr id="19" name="Text Placeholder 16">
            <a:extLst>
              <a:ext uri="{FF2B5EF4-FFF2-40B4-BE49-F238E27FC236}">
                <a16:creationId xmlns:a16="http://schemas.microsoft.com/office/drawing/2014/main" id="{F76F609C-D728-945A-7FB7-053E322747F8}"/>
              </a:ext>
            </a:extLst>
          </p:cNvPr>
          <p:cNvSpPr>
            <a:spLocks noGrp="1"/>
          </p:cNvSpPr>
          <p:nvPr>
            <p:ph type="body" sz="quarter" idx="24" hasCustomPrompt="1"/>
          </p:nvPr>
        </p:nvSpPr>
        <p:spPr>
          <a:xfrm>
            <a:off x="7530279" y="4216398"/>
            <a:ext cx="1356545" cy="736602"/>
          </a:xfrm>
        </p:spPr>
        <p:txBody>
          <a:bodyPr>
            <a:noAutofit/>
          </a:bodyPr>
          <a:lstStyle>
            <a:lvl1pPr marL="0" indent="0">
              <a:lnSpc>
                <a:spcPct val="90000"/>
              </a:lnSpc>
              <a:buNone/>
              <a:defRPr sz="900"/>
            </a:lvl1pPr>
            <a:lvl2pPr marL="126206" indent="0">
              <a:buNone/>
              <a:defRPr sz="900"/>
            </a:lvl2pPr>
            <a:lvl3pPr marL="303609" indent="0">
              <a:buNone/>
              <a:defRPr sz="900"/>
            </a:lvl3pPr>
            <a:lvl4pPr marL="417909" indent="0">
              <a:buNone/>
              <a:defRPr sz="900"/>
            </a:lvl4pPr>
            <a:lvl5pPr marL="521494" indent="0">
              <a:buNone/>
              <a:defRPr sz="900"/>
            </a:lvl5pPr>
          </a:lstStyle>
          <a:p>
            <a:pPr lvl="0"/>
            <a:r>
              <a:rPr lang="en-US" dirty="0"/>
              <a:t>Address</a:t>
            </a:r>
          </a:p>
        </p:txBody>
      </p:sp>
      <p:sp>
        <p:nvSpPr>
          <p:cNvPr id="20" name="Text Placeholder 16">
            <a:extLst>
              <a:ext uri="{FF2B5EF4-FFF2-40B4-BE49-F238E27FC236}">
                <a16:creationId xmlns:a16="http://schemas.microsoft.com/office/drawing/2014/main" id="{ECC917C7-680C-9152-278B-4A9CD8E30F8C}"/>
              </a:ext>
            </a:extLst>
          </p:cNvPr>
          <p:cNvSpPr>
            <a:spLocks noGrp="1"/>
          </p:cNvSpPr>
          <p:nvPr>
            <p:ph type="body" sz="quarter" idx="25" hasCustomPrompt="1"/>
          </p:nvPr>
        </p:nvSpPr>
        <p:spPr>
          <a:xfrm>
            <a:off x="4690639" y="5012528"/>
            <a:ext cx="1356545" cy="860396"/>
          </a:xfrm>
        </p:spPr>
        <p:txBody>
          <a:bodyPr>
            <a:noAutofit/>
          </a:bodyPr>
          <a:lstStyle>
            <a:lvl1pPr marL="0" indent="0">
              <a:lnSpc>
                <a:spcPct val="90000"/>
              </a:lnSpc>
              <a:buNone/>
              <a:defRPr sz="900"/>
            </a:lvl1pPr>
            <a:lvl2pPr marL="126206" indent="0">
              <a:buNone/>
              <a:defRPr sz="900"/>
            </a:lvl2pPr>
            <a:lvl3pPr marL="303609" indent="0">
              <a:buNone/>
              <a:defRPr sz="900"/>
            </a:lvl3pPr>
            <a:lvl4pPr marL="417909" indent="0">
              <a:buNone/>
              <a:defRPr sz="900"/>
            </a:lvl4pPr>
            <a:lvl5pPr marL="521494" indent="0">
              <a:buNone/>
              <a:defRPr sz="900"/>
            </a:lvl5pPr>
          </a:lstStyle>
          <a:p>
            <a:pPr lvl="0"/>
            <a:r>
              <a:rPr lang="en-US" dirty="0"/>
              <a:t>Address</a:t>
            </a:r>
          </a:p>
        </p:txBody>
      </p:sp>
      <p:sp>
        <p:nvSpPr>
          <p:cNvPr id="21" name="Text Placeholder 16">
            <a:extLst>
              <a:ext uri="{FF2B5EF4-FFF2-40B4-BE49-F238E27FC236}">
                <a16:creationId xmlns:a16="http://schemas.microsoft.com/office/drawing/2014/main" id="{7291FB30-6B8C-CB79-AEBB-6C462D2E0DF1}"/>
              </a:ext>
            </a:extLst>
          </p:cNvPr>
          <p:cNvSpPr>
            <a:spLocks noGrp="1"/>
          </p:cNvSpPr>
          <p:nvPr>
            <p:ph type="body" sz="quarter" idx="26" hasCustomPrompt="1"/>
          </p:nvPr>
        </p:nvSpPr>
        <p:spPr>
          <a:xfrm>
            <a:off x="6110458" y="5012528"/>
            <a:ext cx="1356545" cy="860396"/>
          </a:xfrm>
        </p:spPr>
        <p:txBody>
          <a:bodyPr>
            <a:noAutofit/>
          </a:bodyPr>
          <a:lstStyle>
            <a:lvl1pPr marL="0" indent="0">
              <a:lnSpc>
                <a:spcPct val="90000"/>
              </a:lnSpc>
              <a:buNone/>
              <a:defRPr sz="900"/>
            </a:lvl1pPr>
            <a:lvl2pPr marL="126206" indent="0">
              <a:buNone/>
              <a:defRPr sz="900"/>
            </a:lvl2pPr>
            <a:lvl3pPr marL="303609" indent="0">
              <a:buNone/>
              <a:defRPr sz="900"/>
            </a:lvl3pPr>
            <a:lvl4pPr marL="417909" indent="0">
              <a:buNone/>
              <a:defRPr sz="900"/>
            </a:lvl4pPr>
            <a:lvl5pPr marL="521494" indent="0">
              <a:buNone/>
              <a:defRPr sz="900"/>
            </a:lvl5pPr>
          </a:lstStyle>
          <a:p>
            <a:pPr lvl="0"/>
            <a:r>
              <a:rPr lang="en-US" dirty="0"/>
              <a:t>Address</a:t>
            </a:r>
          </a:p>
        </p:txBody>
      </p:sp>
      <p:sp>
        <p:nvSpPr>
          <p:cNvPr id="22" name="Text Placeholder 16">
            <a:extLst>
              <a:ext uri="{FF2B5EF4-FFF2-40B4-BE49-F238E27FC236}">
                <a16:creationId xmlns:a16="http://schemas.microsoft.com/office/drawing/2014/main" id="{99624240-931C-D5DB-7EBF-0CA01C906262}"/>
              </a:ext>
            </a:extLst>
          </p:cNvPr>
          <p:cNvSpPr>
            <a:spLocks noGrp="1"/>
          </p:cNvSpPr>
          <p:nvPr>
            <p:ph type="body" sz="quarter" idx="27" hasCustomPrompt="1"/>
          </p:nvPr>
        </p:nvSpPr>
        <p:spPr>
          <a:xfrm>
            <a:off x="7530279" y="5012528"/>
            <a:ext cx="1356545" cy="860396"/>
          </a:xfrm>
        </p:spPr>
        <p:txBody>
          <a:bodyPr>
            <a:noAutofit/>
          </a:bodyPr>
          <a:lstStyle>
            <a:lvl1pPr marL="0" indent="0">
              <a:lnSpc>
                <a:spcPct val="90000"/>
              </a:lnSpc>
              <a:buNone/>
              <a:defRPr sz="900"/>
            </a:lvl1pPr>
            <a:lvl2pPr marL="126206" indent="0">
              <a:buNone/>
              <a:defRPr sz="900"/>
            </a:lvl2pPr>
            <a:lvl3pPr marL="303609" indent="0">
              <a:buNone/>
              <a:defRPr sz="900"/>
            </a:lvl3pPr>
            <a:lvl4pPr marL="417909" indent="0">
              <a:buNone/>
              <a:defRPr sz="900"/>
            </a:lvl4pPr>
            <a:lvl5pPr marL="521494" indent="0">
              <a:buNone/>
              <a:defRPr sz="900"/>
            </a:lvl5pPr>
          </a:lstStyle>
          <a:p>
            <a:pPr lvl="0"/>
            <a:r>
              <a:rPr lang="en-US" dirty="0"/>
              <a:t>Address</a:t>
            </a:r>
          </a:p>
        </p:txBody>
      </p:sp>
      <p:sp>
        <p:nvSpPr>
          <p:cNvPr id="5" name="Slide Number Placeholder 4">
            <a:extLst>
              <a:ext uri="{FF2B5EF4-FFF2-40B4-BE49-F238E27FC236}">
                <a16:creationId xmlns:a16="http://schemas.microsoft.com/office/drawing/2014/main" id="{53203611-0C3C-04B1-DA6F-3E1F7D1C21D1}"/>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95286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23F31-F04E-915F-CD46-994A7CC08065}"/>
              </a:ext>
            </a:extLst>
          </p:cNvPr>
          <p:cNvSpPr>
            <a:spLocks noGrp="1"/>
          </p:cNvSpPr>
          <p:nvPr>
            <p:ph type="title"/>
          </p:nvPr>
        </p:nvSpPr>
        <p:spPr>
          <a:xfrm>
            <a:off x="257175" y="342901"/>
            <a:ext cx="8629650" cy="1046162"/>
          </a:xfrm>
        </p:spPr>
        <p:txBody>
          <a:bodyPr/>
          <a:lstStyle/>
          <a:p>
            <a:r>
              <a:rPr lang="en-US"/>
              <a:t>Click to edit Master title style</a:t>
            </a:r>
            <a:endParaRPr lang="en-US" dirty="0"/>
          </a:p>
        </p:txBody>
      </p:sp>
      <p:sp>
        <p:nvSpPr>
          <p:cNvPr id="7" name="Rectangle 6">
            <a:extLst>
              <a:ext uri="{FF2B5EF4-FFF2-40B4-BE49-F238E27FC236}">
                <a16:creationId xmlns:a16="http://schemas.microsoft.com/office/drawing/2014/main" id="{3DFF1A4C-3394-D129-FBE9-A10A5DB0DB21}"/>
              </a:ext>
              <a:ext uri="{C183D7F6-B498-43B3-948B-1728B52AA6E4}">
                <adec:decorative xmlns:adec="http://schemas.microsoft.com/office/drawing/2017/decorative" val="1"/>
              </a:ext>
            </a:extLst>
          </p:cNvPr>
          <p:cNvSpPr/>
          <p:nvPr/>
        </p:nvSpPr>
        <p:spPr>
          <a:xfrm>
            <a:off x="0" y="1388513"/>
            <a:ext cx="2768451" cy="45719"/>
          </a:xfrm>
          <a:prstGeom prst="rect">
            <a:avLst/>
          </a:prstGeom>
          <a:gradFill flip="none" rotWithShape="1">
            <a:gsLst>
              <a:gs pos="0">
                <a:schemeClr val="accent1"/>
              </a:gs>
              <a:gs pos="100000">
                <a:schemeClr val="accent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53203611-0C3C-04B1-DA6F-3E1F7D1C21D1}"/>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22865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able/Rate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23F31-F04E-915F-CD46-994A7CC08065}"/>
              </a:ext>
            </a:extLst>
          </p:cNvPr>
          <p:cNvSpPr>
            <a:spLocks noGrp="1"/>
          </p:cNvSpPr>
          <p:nvPr>
            <p:ph type="title"/>
          </p:nvPr>
        </p:nvSpPr>
        <p:spPr>
          <a:xfrm>
            <a:off x="257175" y="342901"/>
            <a:ext cx="8629650" cy="1046162"/>
          </a:xfrm>
        </p:spPr>
        <p:txBody>
          <a:bodyPr/>
          <a:lstStyle/>
          <a:p>
            <a:r>
              <a:rPr lang="en-US"/>
              <a:t>Click to edit Master title style</a:t>
            </a:r>
            <a:endParaRPr lang="en-US" dirty="0"/>
          </a:p>
        </p:txBody>
      </p:sp>
      <p:sp>
        <p:nvSpPr>
          <p:cNvPr id="7" name="Rectangle 6">
            <a:extLst>
              <a:ext uri="{FF2B5EF4-FFF2-40B4-BE49-F238E27FC236}">
                <a16:creationId xmlns:a16="http://schemas.microsoft.com/office/drawing/2014/main" id="{3DFF1A4C-3394-D129-FBE9-A10A5DB0DB21}"/>
              </a:ext>
              <a:ext uri="{C183D7F6-B498-43B3-948B-1728B52AA6E4}">
                <adec:decorative xmlns:adec="http://schemas.microsoft.com/office/drawing/2017/decorative" val="1"/>
              </a:ext>
            </a:extLst>
          </p:cNvPr>
          <p:cNvSpPr/>
          <p:nvPr/>
        </p:nvSpPr>
        <p:spPr>
          <a:xfrm>
            <a:off x="0" y="1388513"/>
            <a:ext cx="2768451" cy="45719"/>
          </a:xfrm>
          <a:prstGeom prst="rect">
            <a:avLst/>
          </a:prstGeom>
          <a:gradFill flip="none" rotWithShape="1">
            <a:gsLst>
              <a:gs pos="0">
                <a:schemeClr val="accent1"/>
              </a:gs>
              <a:gs pos="100000">
                <a:schemeClr val="accent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able Placeholder 5">
            <a:extLst>
              <a:ext uri="{FF2B5EF4-FFF2-40B4-BE49-F238E27FC236}">
                <a16:creationId xmlns:a16="http://schemas.microsoft.com/office/drawing/2014/main" id="{52E6780C-C62D-C933-0817-DE387941B489}"/>
              </a:ext>
            </a:extLst>
          </p:cNvPr>
          <p:cNvSpPr>
            <a:spLocks noGrp="1"/>
          </p:cNvSpPr>
          <p:nvPr>
            <p:ph type="tbl" sz="quarter" idx="13"/>
          </p:nvPr>
        </p:nvSpPr>
        <p:spPr>
          <a:xfrm>
            <a:off x="257175" y="1701801"/>
            <a:ext cx="8629650" cy="4012442"/>
          </a:xfrm>
        </p:spPr>
        <p:txBody>
          <a:bodyPr/>
          <a:lstStyle/>
          <a:p>
            <a:r>
              <a:rPr lang="en-US" dirty="0"/>
              <a:t>Click icon to add table</a:t>
            </a:r>
          </a:p>
        </p:txBody>
      </p:sp>
      <p:sp>
        <p:nvSpPr>
          <p:cNvPr id="5" name="Slide Number Placeholder 4">
            <a:extLst>
              <a:ext uri="{FF2B5EF4-FFF2-40B4-BE49-F238E27FC236}">
                <a16:creationId xmlns:a16="http://schemas.microsoft.com/office/drawing/2014/main" id="{53203611-0C3C-04B1-DA6F-3E1F7D1C21D1}"/>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57046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gradFill>
          <a:gsLst>
            <a:gs pos="0">
              <a:schemeClr val="accent1"/>
            </a:gs>
            <a:gs pos="100000">
              <a:schemeClr val="accent2"/>
            </a:gs>
          </a:gsLst>
          <a:lin ang="5400000" scaled="1"/>
        </a:grad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A04F9B20-38C1-C565-58FE-E7F958B4FE62}"/>
              </a:ext>
              <a:ext uri="{C183D7F6-B498-43B3-948B-1728B52AA6E4}">
                <adec:decorative xmlns:adec="http://schemas.microsoft.com/office/drawing/2017/decorative" val="1"/>
              </a:ext>
            </a:extLst>
          </p:cNvPr>
          <p:cNvSpPr/>
          <p:nvPr/>
        </p:nvSpPr>
        <p:spPr>
          <a:xfrm flipH="1" flipV="1">
            <a:off x="4644213" y="2940770"/>
            <a:ext cx="4787086" cy="3917230"/>
          </a:xfrm>
          <a:custGeom>
            <a:avLst/>
            <a:gdLst>
              <a:gd name="connsiteX0" fmla="*/ 360394 w 6382781"/>
              <a:gd name="connsiteY0" fmla="*/ 117165 h 3917230"/>
              <a:gd name="connsiteX1" fmla="*/ 360394 w 6382781"/>
              <a:gd name="connsiteY1" fmla="*/ 37796 h 3917230"/>
              <a:gd name="connsiteX2" fmla="*/ 417811 w 6382781"/>
              <a:gd name="connsiteY2" fmla="*/ 0 h 3917230"/>
              <a:gd name="connsiteX3" fmla="*/ 534224 w 6382781"/>
              <a:gd name="connsiteY3" fmla="*/ 0 h 3917230"/>
              <a:gd name="connsiteX4" fmla="*/ 457399 w 6382781"/>
              <a:gd name="connsiteY4" fmla="*/ 53795 h 3917230"/>
              <a:gd name="connsiteX5" fmla="*/ 360394 w 6382781"/>
              <a:gd name="connsiteY5" fmla="*/ 246694 h 3917230"/>
              <a:gd name="connsiteX6" fmla="*/ 360394 w 6382781"/>
              <a:gd name="connsiteY6" fmla="*/ 169680 h 3917230"/>
              <a:gd name="connsiteX7" fmla="*/ 568017 w 6382781"/>
              <a:gd name="connsiteY7" fmla="*/ 31854 h 3917230"/>
              <a:gd name="connsiteX8" fmla="*/ 568101 w 6382781"/>
              <a:gd name="connsiteY8" fmla="*/ 31854 h 3917230"/>
              <a:gd name="connsiteX9" fmla="*/ 613220 w 6382781"/>
              <a:gd name="connsiteY9" fmla="*/ 0 h 3917230"/>
              <a:gd name="connsiteX10" fmla="*/ 726977 w 6382781"/>
              <a:gd name="connsiteY10" fmla="*/ 0 h 3917230"/>
              <a:gd name="connsiteX11" fmla="*/ 604780 w 6382781"/>
              <a:gd name="connsiteY11" fmla="*/ 85699 h 3917230"/>
              <a:gd name="connsiteX12" fmla="*/ 360394 w 6382781"/>
              <a:gd name="connsiteY12" fmla="*/ 376822 h 3917230"/>
              <a:gd name="connsiteX13" fmla="*/ 360394 w 6382781"/>
              <a:gd name="connsiteY13" fmla="*/ 300332 h 3917230"/>
              <a:gd name="connsiteX14" fmla="*/ 422443 w 6382781"/>
              <a:gd name="connsiteY14" fmla="*/ 261285 h 3917230"/>
              <a:gd name="connsiteX15" fmla="*/ 715985 w 6382781"/>
              <a:gd name="connsiteY15" fmla="*/ 65099 h 3917230"/>
              <a:gd name="connsiteX16" fmla="*/ 807188 w 6382781"/>
              <a:gd name="connsiteY16" fmla="*/ 0 h 3917230"/>
              <a:gd name="connsiteX17" fmla="*/ 918386 w 6382781"/>
              <a:gd name="connsiteY17" fmla="*/ 0 h 3917230"/>
              <a:gd name="connsiteX18" fmla="*/ 752077 w 6382781"/>
              <a:gd name="connsiteY18" fmla="*/ 117603 h 3917230"/>
              <a:gd name="connsiteX19" fmla="*/ 379330 w 6382781"/>
              <a:gd name="connsiteY19" fmla="*/ 365126 h 3917230"/>
              <a:gd name="connsiteX20" fmla="*/ 360394 w 6382781"/>
              <a:gd name="connsiteY20" fmla="*/ 502798 h 3917230"/>
              <a:gd name="connsiteX21" fmla="*/ 360394 w 6382781"/>
              <a:gd name="connsiteY21" fmla="*/ 429463 h 3917230"/>
              <a:gd name="connsiteX22" fmla="*/ 565262 w 6382781"/>
              <a:gd name="connsiteY22" fmla="*/ 299608 h 3917230"/>
              <a:gd name="connsiteX23" fmla="*/ 863953 w 6382781"/>
              <a:gd name="connsiteY23" fmla="*/ 98427 h 3917230"/>
              <a:gd name="connsiteX24" fmla="*/ 863868 w 6382781"/>
              <a:gd name="connsiteY24" fmla="*/ 98511 h 3917230"/>
              <a:gd name="connsiteX25" fmla="*/ 1000803 w 6382781"/>
              <a:gd name="connsiteY25" fmla="*/ 0 h 3917230"/>
              <a:gd name="connsiteX26" fmla="*/ 1109260 w 6382781"/>
              <a:gd name="connsiteY26" fmla="*/ 0 h 3917230"/>
              <a:gd name="connsiteX27" fmla="*/ 899290 w 6382781"/>
              <a:gd name="connsiteY27" fmla="*/ 149676 h 3917230"/>
              <a:gd name="connsiteX28" fmla="*/ 520526 w 6382781"/>
              <a:gd name="connsiteY28" fmla="*/ 403168 h 3917230"/>
              <a:gd name="connsiteX29" fmla="*/ 360394 w 6382781"/>
              <a:gd name="connsiteY29" fmla="*/ 629941 h 3917230"/>
              <a:gd name="connsiteX30" fmla="*/ 360394 w 6382781"/>
              <a:gd name="connsiteY30" fmla="*/ 554895 h 3917230"/>
              <a:gd name="connsiteX31" fmla="*/ 579888 w 6382781"/>
              <a:gd name="connsiteY31" fmla="*/ 420768 h 3917230"/>
              <a:gd name="connsiteX32" fmla="*/ 1015802 w 6382781"/>
              <a:gd name="connsiteY32" fmla="*/ 128799 h 3917230"/>
              <a:gd name="connsiteX33" fmla="*/ 1193597 w 6382781"/>
              <a:gd name="connsiteY33" fmla="*/ 0 h 3917230"/>
              <a:gd name="connsiteX34" fmla="*/ 1299426 w 6382781"/>
              <a:gd name="connsiteY34" fmla="*/ 0 h 3917230"/>
              <a:gd name="connsiteX35" fmla="*/ 1046671 w 6382781"/>
              <a:gd name="connsiteY35" fmla="*/ 181580 h 3917230"/>
              <a:gd name="connsiteX36" fmla="*/ 661915 w 6382781"/>
              <a:gd name="connsiteY36" fmla="*/ 441019 h 3917230"/>
              <a:gd name="connsiteX37" fmla="*/ 360394 w 6382781"/>
              <a:gd name="connsiteY37" fmla="*/ 756266 h 3917230"/>
              <a:gd name="connsiteX38" fmla="*/ 360394 w 6382781"/>
              <a:gd name="connsiteY38" fmla="*/ 685811 h 3917230"/>
              <a:gd name="connsiteX39" fmla="*/ 730057 w 6382781"/>
              <a:gd name="connsiteY39" fmla="*/ 455715 h 3917230"/>
              <a:gd name="connsiteX40" fmla="*/ 1159886 w 6382781"/>
              <a:gd name="connsiteY40" fmla="*/ 164999 h 3917230"/>
              <a:gd name="connsiteX41" fmla="*/ 1386099 w 6382781"/>
              <a:gd name="connsiteY41" fmla="*/ 0 h 3917230"/>
              <a:gd name="connsiteX42" fmla="*/ 1488928 w 6382781"/>
              <a:gd name="connsiteY42" fmla="*/ 0 h 3917230"/>
              <a:gd name="connsiteX43" fmla="*/ 1193969 w 6382781"/>
              <a:gd name="connsiteY43" fmla="*/ 213485 h 3917230"/>
              <a:gd name="connsiteX44" fmla="*/ 605839 w 6382781"/>
              <a:gd name="connsiteY44" fmla="*/ 605791 h 3917230"/>
              <a:gd name="connsiteX45" fmla="*/ 360394 w 6382781"/>
              <a:gd name="connsiteY45" fmla="*/ 880444 h 3917230"/>
              <a:gd name="connsiteX46" fmla="*/ 360394 w 6382781"/>
              <a:gd name="connsiteY46" fmla="*/ 812134 h 3917230"/>
              <a:gd name="connsiteX47" fmla="*/ 427291 w 6382781"/>
              <a:gd name="connsiteY47" fmla="*/ 773765 h 3917230"/>
              <a:gd name="connsiteX48" fmla="*/ 1307853 w 6382781"/>
              <a:gd name="connsiteY48" fmla="*/ 198328 h 3917230"/>
              <a:gd name="connsiteX49" fmla="*/ 1307853 w 6382781"/>
              <a:gd name="connsiteY49" fmla="*/ 198411 h 3917230"/>
              <a:gd name="connsiteX50" fmla="*/ 1577988 w 6382781"/>
              <a:gd name="connsiteY50" fmla="*/ 0 h 3917230"/>
              <a:gd name="connsiteX51" fmla="*/ 1675437 w 6382781"/>
              <a:gd name="connsiteY51" fmla="*/ 0 h 3917230"/>
              <a:gd name="connsiteX52" fmla="*/ 1341265 w 6382781"/>
              <a:gd name="connsiteY52" fmla="*/ 245473 h 3917230"/>
              <a:gd name="connsiteX53" fmla="*/ 440814 w 6382781"/>
              <a:gd name="connsiteY53" fmla="*/ 833676 h 3917230"/>
              <a:gd name="connsiteX54" fmla="*/ 360394 w 6382781"/>
              <a:gd name="connsiteY54" fmla="*/ 1003575 h 3917230"/>
              <a:gd name="connsiteX55" fmla="*/ 360394 w 6382781"/>
              <a:gd name="connsiteY55" fmla="*/ 940501 h 3917230"/>
              <a:gd name="connsiteX56" fmla="*/ 438435 w 6382781"/>
              <a:gd name="connsiteY56" fmla="*/ 895757 h 3917230"/>
              <a:gd name="connsiteX57" fmla="*/ 1455820 w 6382781"/>
              <a:gd name="connsiteY57" fmla="*/ 231655 h 3917230"/>
              <a:gd name="connsiteX58" fmla="*/ 1455736 w 6382781"/>
              <a:gd name="connsiteY58" fmla="*/ 231572 h 3917230"/>
              <a:gd name="connsiteX59" fmla="*/ 1768880 w 6382781"/>
              <a:gd name="connsiteY59" fmla="*/ 0 h 3917230"/>
              <a:gd name="connsiteX60" fmla="*/ 1863528 w 6382781"/>
              <a:gd name="connsiteY60" fmla="*/ 0 h 3917230"/>
              <a:gd name="connsiteX61" fmla="*/ 1488479 w 6382781"/>
              <a:gd name="connsiteY61" fmla="*/ 277377 h 3917230"/>
              <a:gd name="connsiteX62" fmla="*/ 574315 w 6382781"/>
              <a:gd name="connsiteY62" fmla="*/ 878440 h 3917230"/>
              <a:gd name="connsiteX63" fmla="*/ 360394 w 6382781"/>
              <a:gd name="connsiteY63" fmla="*/ 1126337 h 3917230"/>
              <a:gd name="connsiteX64" fmla="*/ 360394 w 6382781"/>
              <a:gd name="connsiteY64" fmla="*/ 1064705 h 3917230"/>
              <a:gd name="connsiteX65" fmla="*/ 569877 w 6382781"/>
              <a:gd name="connsiteY65" fmla="*/ 943965 h 3917230"/>
              <a:gd name="connsiteX66" fmla="*/ 1603787 w 6382781"/>
              <a:gd name="connsiteY66" fmla="*/ 264901 h 3917230"/>
              <a:gd name="connsiteX67" fmla="*/ 1603787 w 6382781"/>
              <a:gd name="connsiteY67" fmla="*/ 264817 h 3917230"/>
              <a:gd name="connsiteX68" fmla="*/ 1959499 w 6382781"/>
              <a:gd name="connsiteY68" fmla="*/ 0 h 3917230"/>
              <a:gd name="connsiteX69" fmla="*/ 2049558 w 6382781"/>
              <a:gd name="connsiteY69" fmla="*/ 0 h 3917230"/>
              <a:gd name="connsiteX70" fmla="*/ 2025711 w 6382781"/>
              <a:gd name="connsiteY70" fmla="*/ 18981 h 3917230"/>
              <a:gd name="connsiteX71" fmla="*/ 1635776 w 6382781"/>
              <a:gd name="connsiteY71" fmla="*/ 309282 h 3917230"/>
              <a:gd name="connsiteX72" fmla="*/ 392040 w 6382781"/>
              <a:gd name="connsiteY72" fmla="*/ 1109030 h 3917230"/>
              <a:gd name="connsiteX73" fmla="*/ 360394 w 6382781"/>
              <a:gd name="connsiteY73" fmla="*/ 1245977 h 3917230"/>
              <a:gd name="connsiteX74" fmla="*/ 360394 w 6382781"/>
              <a:gd name="connsiteY74" fmla="*/ 1189723 h 3917230"/>
              <a:gd name="connsiteX75" fmla="*/ 701414 w 6382781"/>
              <a:gd name="connsiteY75" fmla="*/ 992185 h 3917230"/>
              <a:gd name="connsiteX76" fmla="*/ 1751838 w 6382781"/>
              <a:gd name="connsiteY76" fmla="*/ 298228 h 3917230"/>
              <a:gd name="connsiteX77" fmla="*/ 1751922 w 6382781"/>
              <a:gd name="connsiteY77" fmla="*/ 298145 h 3917230"/>
              <a:gd name="connsiteX78" fmla="*/ 2141196 w 6382781"/>
              <a:gd name="connsiteY78" fmla="*/ 6488 h 3917230"/>
              <a:gd name="connsiteX79" fmla="*/ 2149299 w 6382781"/>
              <a:gd name="connsiteY79" fmla="*/ 0 h 3917230"/>
              <a:gd name="connsiteX80" fmla="*/ 2234483 w 6382781"/>
              <a:gd name="connsiteY80" fmla="*/ 0 h 3917230"/>
              <a:gd name="connsiteX81" fmla="*/ 2173859 w 6382781"/>
              <a:gd name="connsiteY81" fmla="*/ 48549 h 3917230"/>
              <a:gd name="connsiteX82" fmla="*/ 1783073 w 6382781"/>
              <a:gd name="connsiteY82" fmla="*/ 341354 h 3917230"/>
              <a:gd name="connsiteX83" fmla="*/ 520860 w 6382781"/>
              <a:gd name="connsiteY83" fmla="*/ 1157776 h 3917230"/>
              <a:gd name="connsiteX84" fmla="*/ 360394 w 6382781"/>
              <a:gd name="connsiteY84" fmla="*/ 1366304 h 3917230"/>
              <a:gd name="connsiteX85" fmla="*/ 360394 w 6382781"/>
              <a:gd name="connsiteY85" fmla="*/ 1310303 h 3917230"/>
              <a:gd name="connsiteX86" fmla="*/ 470913 w 6382781"/>
              <a:gd name="connsiteY86" fmla="*/ 1251123 h 3917230"/>
              <a:gd name="connsiteX87" fmla="*/ 1899806 w 6382781"/>
              <a:gd name="connsiteY87" fmla="*/ 331473 h 3917230"/>
              <a:gd name="connsiteX88" fmla="*/ 2289938 w 6382781"/>
              <a:gd name="connsiteY88" fmla="*/ 37353 h 3917230"/>
              <a:gd name="connsiteX89" fmla="*/ 2336312 w 6382781"/>
              <a:gd name="connsiteY89" fmla="*/ 0 h 3917230"/>
              <a:gd name="connsiteX90" fmla="*/ 2418943 w 6382781"/>
              <a:gd name="connsiteY90" fmla="*/ 0 h 3917230"/>
              <a:gd name="connsiteX91" fmla="*/ 2321876 w 6382781"/>
              <a:gd name="connsiteY91" fmla="*/ 78195 h 3917230"/>
              <a:gd name="connsiteX92" fmla="*/ 1930287 w 6382781"/>
              <a:gd name="connsiteY92" fmla="*/ 373427 h 3917230"/>
              <a:gd name="connsiteX93" fmla="*/ 649569 w 6382781"/>
              <a:gd name="connsiteY93" fmla="*/ 1206569 h 3917230"/>
              <a:gd name="connsiteX94" fmla="*/ 360394 w 6382781"/>
              <a:gd name="connsiteY94" fmla="*/ 1487265 h 3917230"/>
              <a:gd name="connsiteX95" fmla="*/ 360394 w 6382781"/>
              <a:gd name="connsiteY95" fmla="*/ 1430759 h 3917230"/>
              <a:gd name="connsiteX96" fmla="*/ 596683 w 6382781"/>
              <a:gd name="connsiteY96" fmla="*/ 1303697 h 3917230"/>
              <a:gd name="connsiteX97" fmla="*/ 2047857 w 6382781"/>
              <a:gd name="connsiteY97" fmla="*/ 364718 h 3917230"/>
              <a:gd name="connsiteX98" fmla="*/ 2047941 w 6382781"/>
              <a:gd name="connsiteY98" fmla="*/ 364801 h 3917230"/>
              <a:gd name="connsiteX99" fmla="*/ 2438913 w 6382781"/>
              <a:gd name="connsiteY99" fmla="*/ 68249 h 3917230"/>
              <a:gd name="connsiteX100" fmla="*/ 2523152 w 6382781"/>
              <a:gd name="connsiteY100" fmla="*/ 0 h 3917230"/>
              <a:gd name="connsiteX101" fmla="*/ 2603200 w 6382781"/>
              <a:gd name="connsiteY101" fmla="*/ 0 h 3917230"/>
              <a:gd name="connsiteX102" fmla="*/ 2512270 w 6382781"/>
              <a:gd name="connsiteY102" fmla="*/ 74455 h 3917230"/>
              <a:gd name="connsiteX103" fmla="*/ 2077668 w 6382781"/>
              <a:gd name="connsiteY103" fmla="*/ 405331 h 3917230"/>
              <a:gd name="connsiteX104" fmla="*/ 778509 w 6382781"/>
              <a:gd name="connsiteY104" fmla="*/ 1255210 h 3917230"/>
              <a:gd name="connsiteX105" fmla="*/ 360394 w 6382781"/>
              <a:gd name="connsiteY105" fmla="*/ 1604227 h 3917230"/>
              <a:gd name="connsiteX106" fmla="*/ 360394 w 6382781"/>
              <a:gd name="connsiteY106" fmla="*/ 1551866 h 3917230"/>
              <a:gd name="connsiteX107" fmla="*/ 722490 w 6382781"/>
              <a:gd name="connsiteY107" fmla="*/ 1356355 h 3917230"/>
              <a:gd name="connsiteX108" fmla="*/ 2195908 w 6382781"/>
              <a:gd name="connsiteY108" fmla="*/ 398046 h 3917230"/>
              <a:gd name="connsiteX109" fmla="*/ 2587674 w 6382781"/>
              <a:gd name="connsiteY109" fmla="*/ 99140 h 3917230"/>
              <a:gd name="connsiteX110" fmla="*/ 2709350 w 6382781"/>
              <a:gd name="connsiteY110" fmla="*/ 0 h 3917230"/>
              <a:gd name="connsiteX111" fmla="*/ 2786426 w 6382781"/>
              <a:gd name="connsiteY111" fmla="*/ 0 h 3917230"/>
              <a:gd name="connsiteX112" fmla="*/ 2660316 w 6382781"/>
              <a:gd name="connsiteY112" fmla="*/ 103847 h 3917230"/>
              <a:gd name="connsiteX113" fmla="*/ 2224882 w 6382781"/>
              <a:gd name="connsiteY113" fmla="*/ 437320 h 3917230"/>
              <a:gd name="connsiteX114" fmla="*/ 454782 w 6382781"/>
              <a:gd name="connsiteY114" fmla="*/ 1556127 h 3917230"/>
              <a:gd name="connsiteX115" fmla="*/ 360394 w 6382781"/>
              <a:gd name="connsiteY115" fmla="*/ 1722642 h 3917230"/>
              <a:gd name="connsiteX116" fmla="*/ 360394 w 6382781"/>
              <a:gd name="connsiteY116" fmla="*/ 1673448 h 3917230"/>
              <a:gd name="connsiteX117" fmla="*/ 848311 w 6382781"/>
              <a:gd name="connsiteY117" fmla="*/ 1408937 h 3917230"/>
              <a:gd name="connsiteX118" fmla="*/ 2343874 w 6382781"/>
              <a:gd name="connsiteY118" fmla="*/ 431291 h 3917230"/>
              <a:gd name="connsiteX119" fmla="*/ 2343792 w 6382781"/>
              <a:gd name="connsiteY119" fmla="*/ 431291 h 3917230"/>
              <a:gd name="connsiteX120" fmla="*/ 2778597 w 6382781"/>
              <a:gd name="connsiteY120" fmla="*/ 96422 h 3917230"/>
              <a:gd name="connsiteX121" fmla="*/ 2895067 w 6382781"/>
              <a:gd name="connsiteY121" fmla="*/ 0 h 3917230"/>
              <a:gd name="connsiteX122" fmla="*/ 2972600 w 6382781"/>
              <a:gd name="connsiteY122" fmla="*/ 0 h 3917230"/>
              <a:gd name="connsiteX123" fmla="*/ 2694045 w 6382781"/>
              <a:gd name="connsiteY123" fmla="*/ 223948 h 3917230"/>
              <a:gd name="connsiteX124" fmla="*/ 2372012 w 6382781"/>
              <a:gd name="connsiteY124" fmla="*/ 469308 h 3917230"/>
              <a:gd name="connsiteX125" fmla="*/ 403055 w 6382781"/>
              <a:gd name="connsiteY125" fmla="*/ 1701194 h 3917230"/>
              <a:gd name="connsiteX126" fmla="*/ 360394 w 6382781"/>
              <a:gd name="connsiteY126" fmla="*/ 1838433 h 3917230"/>
              <a:gd name="connsiteX127" fmla="*/ 360394 w 6382781"/>
              <a:gd name="connsiteY127" fmla="*/ 1790417 h 3917230"/>
              <a:gd name="connsiteX128" fmla="*/ 454563 w 6382781"/>
              <a:gd name="connsiteY128" fmla="*/ 1744263 h 3917230"/>
              <a:gd name="connsiteX129" fmla="*/ 2491926 w 6382781"/>
              <a:gd name="connsiteY129" fmla="*/ 464535 h 3917230"/>
              <a:gd name="connsiteX130" fmla="*/ 2491926 w 6382781"/>
              <a:gd name="connsiteY130" fmla="*/ 464451 h 3917230"/>
              <a:gd name="connsiteX131" fmla="*/ 2927552 w 6382781"/>
              <a:gd name="connsiteY131" fmla="*/ 127082 h 3917230"/>
              <a:gd name="connsiteX132" fmla="*/ 3080234 w 6382781"/>
              <a:gd name="connsiteY132" fmla="*/ 0 h 3917230"/>
              <a:gd name="connsiteX133" fmla="*/ 3156344 w 6382781"/>
              <a:gd name="connsiteY133" fmla="*/ 0 h 3917230"/>
              <a:gd name="connsiteX134" fmla="*/ 2844417 w 6382781"/>
              <a:gd name="connsiteY134" fmla="*/ 252239 h 3917230"/>
              <a:gd name="connsiteX135" fmla="*/ 2519393 w 6382781"/>
              <a:gd name="connsiteY135" fmla="*/ 501297 h 3917230"/>
              <a:gd name="connsiteX136" fmla="*/ 522760 w 6382781"/>
              <a:gd name="connsiteY136" fmla="*/ 1756489 h 3917230"/>
              <a:gd name="connsiteX137" fmla="*/ 360394 w 6382781"/>
              <a:gd name="connsiteY137" fmla="*/ 1954541 h 3917230"/>
              <a:gd name="connsiteX138" fmla="*/ 360394 w 6382781"/>
              <a:gd name="connsiteY138" fmla="*/ 1908956 h 3917230"/>
              <a:gd name="connsiteX139" fmla="*/ 550995 w 6382781"/>
              <a:gd name="connsiteY139" fmla="*/ 1813475 h 3917230"/>
              <a:gd name="connsiteX140" fmla="*/ 2639977 w 6382781"/>
              <a:gd name="connsiteY140" fmla="*/ 497779 h 3917230"/>
              <a:gd name="connsiteX141" fmla="*/ 2639977 w 6382781"/>
              <a:gd name="connsiteY141" fmla="*/ 497863 h 3917230"/>
              <a:gd name="connsiteX142" fmla="*/ 3076373 w 6382781"/>
              <a:gd name="connsiteY142" fmla="*/ 158044 h 3917230"/>
              <a:gd name="connsiteX143" fmla="*/ 3265250 w 6382781"/>
              <a:gd name="connsiteY143" fmla="*/ 0 h 3917230"/>
              <a:gd name="connsiteX144" fmla="*/ 3338402 w 6382781"/>
              <a:gd name="connsiteY144" fmla="*/ 0 h 3917230"/>
              <a:gd name="connsiteX145" fmla="*/ 3316074 w 6382781"/>
              <a:gd name="connsiteY145" fmla="*/ 19150 h 3917230"/>
              <a:gd name="connsiteX146" fmla="*/ 2666606 w 6382781"/>
              <a:gd name="connsiteY146" fmla="*/ 533285 h 3917230"/>
              <a:gd name="connsiteX147" fmla="*/ 642408 w 6382781"/>
              <a:gd name="connsiteY147" fmla="*/ 1811679 h 3917230"/>
              <a:gd name="connsiteX148" fmla="*/ 360394 w 6382781"/>
              <a:gd name="connsiteY148" fmla="*/ 2067329 h 3917230"/>
              <a:gd name="connsiteX149" fmla="*/ 360394 w 6382781"/>
              <a:gd name="connsiteY149" fmla="*/ 2025263 h 3917230"/>
              <a:gd name="connsiteX150" fmla="*/ 487674 w 6382781"/>
              <a:gd name="connsiteY150" fmla="*/ 1963775 h 3917230"/>
              <a:gd name="connsiteX151" fmla="*/ 2787944 w 6382781"/>
              <a:gd name="connsiteY151" fmla="*/ 531108 h 3917230"/>
              <a:gd name="connsiteX152" fmla="*/ 3441600 w 6382781"/>
              <a:gd name="connsiteY152" fmla="*/ 10839 h 3917230"/>
              <a:gd name="connsiteX153" fmla="*/ 3454167 w 6382781"/>
              <a:gd name="connsiteY153" fmla="*/ 0 h 3917230"/>
              <a:gd name="connsiteX154" fmla="*/ 3519660 w 6382781"/>
              <a:gd name="connsiteY154" fmla="*/ 0 h 3917230"/>
              <a:gd name="connsiteX155" fmla="*/ 3469119 w 6382781"/>
              <a:gd name="connsiteY155" fmla="*/ 43590 h 3917230"/>
              <a:gd name="connsiteX156" fmla="*/ 2813736 w 6382781"/>
              <a:gd name="connsiteY156" fmla="*/ 565274 h 3917230"/>
              <a:gd name="connsiteX157" fmla="*/ 457410 w 6382781"/>
              <a:gd name="connsiteY157" fmla="*/ 2021791 h 3917230"/>
              <a:gd name="connsiteX158" fmla="*/ 360394 w 6382781"/>
              <a:gd name="connsiteY158" fmla="*/ 2181503 h 3917230"/>
              <a:gd name="connsiteX159" fmla="*/ 360394 w 6382781"/>
              <a:gd name="connsiteY159" fmla="*/ 2141056 h 3917230"/>
              <a:gd name="connsiteX160" fmla="*/ 602617 w 6382781"/>
              <a:gd name="connsiteY160" fmla="*/ 2023690 h 3917230"/>
              <a:gd name="connsiteX161" fmla="*/ 2935994 w 6382781"/>
              <a:gd name="connsiteY161" fmla="*/ 564352 h 3917230"/>
              <a:gd name="connsiteX162" fmla="*/ 2936079 w 6382781"/>
              <a:gd name="connsiteY162" fmla="*/ 564352 h 3917230"/>
              <a:gd name="connsiteX163" fmla="*/ 3356683 w 6382781"/>
              <a:gd name="connsiteY163" fmla="*/ 234447 h 3917230"/>
              <a:gd name="connsiteX164" fmla="*/ 3636308 w 6382781"/>
              <a:gd name="connsiteY164" fmla="*/ 0 h 3917230"/>
              <a:gd name="connsiteX165" fmla="*/ 3700856 w 6382781"/>
              <a:gd name="connsiteY165" fmla="*/ 0 h 3917230"/>
              <a:gd name="connsiteX166" fmla="*/ 3622426 w 6382781"/>
              <a:gd name="connsiteY166" fmla="*/ 68017 h 3917230"/>
              <a:gd name="connsiteX167" fmla="*/ 2961033 w 6382781"/>
              <a:gd name="connsiteY167" fmla="*/ 597261 h 3917230"/>
              <a:gd name="connsiteX168" fmla="*/ 448506 w 6382781"/>
              <a:gd name="connsiteY168" fmla="*/ 2140541 h 3917230"/>
              <a:gd name="connsiteX169" fmla="*/ 360394 w 6382781"/>
              <a:gd name="connsiteY169" fmla="*/ 2293642 h 3917230"/>
              <a:gd name="connsiteX170" fmla="*/ 360394 w 6382781"/>
              <a:gd name="connsiteY170" fmla="*/ 2256900 h 3917230"/>
              <a:gd name="connsiteX171" fmla="*/ 367035 w 6382781"/>
              <a:gd name="connsiteY171" fmla="*/ 2253965 h 3917230"/>
              <a:gd name="connsiteX172" fmla="*/ 3084045 w 6382781"/>
              <a:gd name="connsiteY172" fmla="*/ 597596 h 3917230"/>
              <a:gd name="connsiteX173" fmla="*/ 3084130 w 6382781"/>
              <a:gd name="connsiteY173" fmla="*/ 597680 h 3917230"/>
              <a:gd name="connsiteX174" fmla="*/ 3505367 w 6382781"/>
              <a:gd name="connsiteY174" fmla="*/ 265624 h 3917230"/>
              <a:gd name="connsiteX175" fmla="*/ 3820617 w 6382781"/>
              <a:gd name="connsiteY175" fmla="*/ 0 h 3917230"/>
              <a:gd name="connsiteX176" fmla="*/ 3880185 w 6382781"/>
              <a:gd name="connsiteY176" fmla="*/ 0 h 3917230"/>
              <a:gd name="connsiteX177" fmla="*/ 3581439 w 6382781"/>
              <a:gd name="connsiteY177" fmla="*/ 254755 h 3917230"/>
              <a:gd name="connsiteX178" fmla="*/ 3108247 w 6382781"/>
              <a:gd name="connsiteY178" fmla="*/ 629334 h 3917230"/>
              <a:gd name="connsiteX179" fmla="*/ 561986 w 6382781"/>
              <a:gd name="connsiteY179" fmla="*/ 2199636 h 3917230"/>
              <a:gd name="connsiteX180" fmla="*/ 360394 w 6382781"/>
              <a:gd name="connsiteY180" fmla="*/ 2406145 h 3917230"/>
              <a:gd name="connsiteX181" fmla="*/ 360394 w 6382781"/>
              <a:gd name="connsiteY181" fmla="*/ 2368441 h 3917230"/>
              <a:gd name="connsiteX182" fmla="*/ 476787 w 6382781"/>
              <a:gd name="connsiteY182" fmla="*/ 2316877 h 3917230"/>
              <a:gd name="connsiteX183" fmla="*/ 3232096 w 6382781"/>
              <a:gd name="connsiteY183" fmla="*/ 630840 h 3917230"/>
              <a:gd name="connsiteX184" fmla="*/ 3232096 w 6382781"/>
              <a:gd name="connsiteY184" fmla="*/ 630757 h 3917230"/>
              <a:gd name="connsiteX185" fmla="*/ 3653939 w 6382781"/>
              <a:gd name="connsiteY185" fmla="*/ 296605 h 3917230"/>
              <a:gd name="connsiteX186" fmla="*/ 4004267 w 6382781"/>
              <a:gd name="connsiteY186" fmla="*/ 0 h 3917230"/>
              <a:gd name="connsiteX187" fmla="*/ 4061167 w 6382781"/>
              <a:gd name="connsiteY187" fmla="*/ 0 h 3917230"/>
              <a:gd name="connsiteX188" fmla="*/ 3729280 w 6382781"/>
              <a:gd name="connsiteY188" fmla="*/ 284393 h 3917230"/>
              <a:gd name="connsiteX189" fmla="*/ 3255460 w 6382781"/>
              <a:gd name="connsiteY189" fmla="*/ 661322 h 3917230"/>
              <a:gd name="connsiteX190" fmla="*/ 675583 w 6382781"/>
              <a:gd name="connsiteY190" fmla="*/ 2258730 h 3917230"/>
              <a:gd name="connsiteX191" fmla="*/ 360394 w 6382781"/>
              <a:gd name="connsiteY191" fmla="*/ 2517267 h 3917230"/>
              <a:gd name="connsiteX192" fmla="*/ 360394 w 6382781"/>
              <a:gd name="connsiteY192" fmla="*/ 2482893 h 3917230"/>
              <a:gd name="connsiteX193" fmla="*/ 686899 w 6382781"/>
              <a:gd name="connsiteY193" fmla="*/ 2332075 h 3917230"/>
              <a:gd name="connsiteX194" fmla="*/ 3380147 w 6382781"/>
              <a:gd name="connsiteY194" fmla="*/ 664086 h 3917230"/>
              <a:gd name="connsiteX195" fmla="*/ 4058208 w 6382781"/>
              <a:gd name="connsiteY195" fmla="*/ 113316 h 3917230"/>
              <a:gd name="connsiteX196" fmla="*/ 4186841 w 6382781"/>
              <a:gd name="connsiteY196" fmla="*/ 0 h 3917230"/>
              <a:gd name="connsiteX197" fmla="*/ 4242641 w 6382781"/>
              <a:gd name="connsiteY197" fmla="*/ 0 h 3917230"/>
              <a:gd name="connsiteX198" fmla="*/ 4082224 w 6382781"/>
              <a:gd name="connsiteY198" fmla="*/ 141314 h 3917230"/>
              <a:gd name="connsiteX199" fmla="*/ 3402673 w 6382781"/>
              <a:gd name="connsiteY199" fmla="*/ 693310 h 3917230"/>
              <a:gd name="connsiteX200" fmla="*/ 397565 w 6382781"/>
              <a:gd name="connsiteY200" fmla="*/ 2501394 h 3917230"/>
              <a:gd name="connsiteX201" fmla="*/ 360394 w 6382781"/>
              <a:gd name="connsiteY201" fmla="*/ 2625824 h 3917230"/>
              <a:gd name="connsiteX202" fmla="*/ 360394 w 6382781"/>
              <a:gd name="connsiteY202" fmla="*/ 2595483 h 3917230"/>
              <a:gd name="connsiteX203" fmla="*/ 393971 w 6382781"/>
              <a:gd name="connsiteY203" fmla="*/ 2581396 h 3917230"/>
              <a:gd name="connsiteX204" fmla="*/ 3528282 w 6382781"/>
              <a:gd name="connsiteY204" fmla="*/ 697330 h 3917230"/>
              <a:gd name="connsiteX205" fmla="*/ 4212509 w 6382781"/>
              <a:gd name="connsiteY205" fmla="*/ 138915 h 3917230"/>
              <a:gd name="connsiteX206" fmla="*/ 4369426 w 6382781"/>
              <a:gd name="connsiteY206" fmla="*/ 0 h 3917230"/>
              <a:gd name="connsiteX207" fmla="*/ 4422725 w 6382781"/>
              <a:gd name="connsiteY207" fmla="*/ 0 h 3917230"/>
              <a:gd name="connsiteX208" fmla="*/ 4235505 w 6382781"/>
              <a:gd name="connsiteY208" fmla="*/ 165743 h 3917230"/>
              <a:gd name="connsiteX209" fmla="*/ 3549803 w 6382781"/>
              <a:gd name="connsiteY209" fmla="*/ 725383 h 3917230"/>
              <a:gd name="connsiteX210" fmla="*/ 505693 w 6382781"/>
              <a:gd name="connsiteY210" fmla="*/ 2563624 h 3917230"/>
              <a:gd name="connsiteX211" fmla="*/ 360394 w 6382781"/>
              <a:gd name="connsiteY211" fmla="*/ 2735226 h 3917230"/>
              <a:gd name="connsiteX212" fmla="*/ 360394 w 6382781"/>
              <a:gd name="connsiteY212" fmla="*/ 2705574 h 3917230"/>
              <a:gd name="connsiteX213" fmla="*/ 656703 w 6382781"/>
              <a:gd name="connsiteY213" fmla="*/ 2575446 h 3917230"/>
              <a:gd name="connsiteX214" fmla="*/ 3676250 w 6382781"/>
              <a:gd name="connsiteY214" fmla="*/ 730574 h 3917230"/>
              <a:gd name="connsiteX215" fmla="*/ 4366725 w 6382781"/>
              <a:gd name="connsiteY215" fmla="*/ 164407 h 3917230"/>
              <a:gd name="connsiteX216" fmla="*/ 4551530 w 6382781"/>
              <a:gd name="connsiteY216" fmla="*/ 0 h 3917230"/>
              <a:gd name="connsiteX217" fmla="*/ 4602470 w 6382781"/>
              <a:gd name="connsiteY217" fmla="*/ 0 h 3917230"/>
              <a:gd name="connsiteX218" fmla="*/ 4388904 w 6382781"/>
              <a:gd name="connsiteY218" fmla="*/ 189993 h 3917230"/>
              <a:gd name="connsiteX219" fmla="*/ 3697016 w 6382781"/>
              <a:gd name="connsiteY219" fmla="*/ 757287 h 3917230"/>
              <a:gd name="connsiteX220" fmla="*/ 546403 w 6382781"/>
              <a:gd name="connsiteY220" fmla="*/ 2655959 h 3917230"/>
              <a:gd name="connsiteX221" fmla="*/ 360394 w 6382781"/>
              <a:gd name="connsiteY221" fmla="*/ 2843973 h 3917230"/>
              <a:gd name="connsiteX222" fmla="*/ 360394 w 6382781"/>
              <a:gd name="connsiteY222" fmla="*/ 2815872 h 3917230"/>
              <a:gd name="connsiteX223" fmla="*/ 540115 w 6382781"/>
              <a:gd name="connsiteY223" fmla="*/ 2740650 h 3917230"/>
              <a:gd name="connsiteX224" fmla="*/ 3824383 w 6382781"/>
              <a:gd name="connsiteY224" fmla="*/ 763819 h 3917230"/>
              <a:gd name="connsiteX225" fmla="*/ 3824300 w 6382781"/>
              <a:gd name="connsiteY225" fmla="*/ 763903 h 3917230"/>
              <a:gd name="connsiteX226" fmla="*/ 4298854 w 6382781"/>
              <a:gd name="connsiteY226" fmla="*/ 379822 h 3917230"/>
              <a:gd name="connsiteX227" fmla="*/ 4735293 w 6382781"/>
              <a:gd name="connsiteY227" fmla="*/ 0 h 3917230"/>
              <a:gd name="connsiteX228" fmla="*/ 4783110 w 6382781"/>
              <a:gd name="connsiteY228" fmla="*/ 0 h 3917230"/>
              <a:gd name="connsiteX229" fmla="*/ 4760815 w 6382781"/>
              <a:gd name="connsiteY229" fmla="*/ 20767 h 3917230"/>
              <a:gd name="connsiteX230" fmla="*/ 3844314 w 6382781"/>
              <a:gd name="connsiteY230" fmla="*/ 789443 h 3917230"/>
              <a:gd name="connsiteX231" fmla="*/ 653735 w 6382781"/>
              <a:gd name="connsiteY231" fmla="*/ 2718678 h 3917230"/>
              <a:gd name="connsiteX232" fmla="*/ 360394 w 6382781"/>
              <a:gd name="connsiteY232" fmla="*/ 2952752 h 3917230"/>
              <a:gd name="connsiteX233" fmla="*/ 360394 w 6382781"/>
              <a:gd name="connsiteY233" fmla="*/ 2925566 h 3917230"/>
              <a:gd name="connsiteX234" fmla="*/ 647267 w 6382781"/>
              <a:gd name="connsiteY234" fmla="*/ 2805209 h 3917230"/>
              <a:gd name="connsiteX235" fmla="*/ 3972435 w 6382781"/>
              <a:gd name="connsiteY235" fmla="*/ 797063 h 3917230"/>
              <a:gd name="connsiteX236" fmla="*/ 3972519 w 6382781"/>
              <a:gd name="connsiteY236" fmla="*/ 796979 h 3917230"/>
              <a:gd name="connsiteX237" fmla="*/ 4888455 w 6382781"/>
              <a:gd name="connsiteY237" fmla="*/ 25436 h 3917230"/>
              <a:gd name="connsiteX238" fmla="*/ 4915646 w 6382781"/>
              <a:gd name="connsiteY238" fmla="*/ 0 h 3917230"/>
              <a:gd name="connsiteX239" fmla="*/ 4960945 w 6382781"/>
              <a:gd name="connsiteY239" fmla="*/ 0 h 3917230"/>
              <a:gd name="connsiteX240" fmla="*/ 4909321 w 6382781"/>
              <a:gd name="connsiteY240" fmla="*/ 48293 h 3917230"/>
              <a:gd name="connsiteX241" fmla="*/ 3991611 w 6382781"/>
              <a:gd name="connsiteY241" fmla="*/ 821348 h 3917230"/>
              <a:gd name="connsiteX242" fmla="*/ 761116 w 6382781"/>
              <a:gd name="connsiteY242" fmla="*/ 2781194 h 3917230"/>
              <a:gd name="connsiteX243" fmla="*/ 360394 w 6382781"/>
              <a:gd name="connsiteY243" fmla="*/ 3061170 h 3917230"/>
              <a:gd name="connsiteX244" fmla="*/ 360394 w 6382781"/>
              <a:gd name="connsiteY244" fmla="*/ 3021374 h 3917230"/>
              <a:gd name="connsiteX245" fmla="*/ 750229 w 6382781"/>
              <a:gd name="connsiteY245" fmla="*/ 2858631 h 3917230"/>
              <a:gd name="connsiteX246" fmla="*/ 4120570 w 6382781"/>
              <a:gd name="connsiteY246" fmla="*/ 830224 h 3917230"/>
              <a:gd name="connsiteX247" fmla="*/ 4829861 w 6382781"/>
              <a:gd name="connsiteY247" fmla="*/ 240896 h 3917230"/>
              <a:gd name="connsiteX248" fmla="*/ 5096907 w 6382781"/>
              <a:gd name="connsiteY248" fmla="*/ 0 h 3917230"/>
              <a:gd name="connsiteX249" fmla="*/ 5140840 w 6382781"/>
              <a:gd name="connsiteY249" fmla="*/ 0 h 3917230"/>
              <a:gd name="connsiteX250" fmla="*/ 4849221 w 6382781"/>
              <a:gd name="connsiteY250" fmla="*/ 263057 h 3917230"/>
              <a:gd name="connsiteX251" fmla="*/ 4138657 w 6382781"/>
              <a:gd name="connsiteY251" fmla="*/ 853420 h 3917230"/>
              <a:gd name="connsiteX252" fmla="*/ 373030 w 6382781"/>
              <a:gd name="connsiteY252" fmla="*/ 3056318 h 3917230"/>
              <a:gd name="connsiteX253" fmla="*/ 360394 w 6382781"/>
              <a:gd name="connsiteY253" fmla="*/ 3165864 h 3917230"/>
              <a:gd name="connsiteX254" fmla="*/ 360394 w 6382781"/>
              <a:gd name="connsiteY254" fmla="*/ 3129943 h 3917230"/>
              <a:gd name="connsiteX255" fmla="*/ 376872 w 6382781"/>
              <a:gd name="connsiteY255" fmla="*/ 3123746 h 3917230"/>
              <a:gd name="connsiteX256" fmla="*/ 4268537 w 6382781"/>
              <a:gd name="connsiteY256" fmla="*/ 863552 h 3917230"/>
              <a:gd name="connsiteX257" fmla="*/ 4984230 w 6382781"/>
              <a:gd name="connsiteY257" fmla="*/ 266425 h 3917230"/>
              <a:gd name="connsiteX258" fmla="*/ 5278280 w 6382781"/>
              <a:gd name="connsiteY258" fmla="*/ 0 h 3917230"/>
              <a:gd name="connsiteX259" fmla="*/ 5319998 w 6382781"/>
              <a:gd name="connsiteY259" fmla="*/ 0 h 3917230"/>
              <a:gd name="connsiteX260" fmla="*/ 5002810 w 6382781"/>
              <a:gd name="connsiteY260" fmla="*/ 287391 h 3917230"/>
              <a:gd name="connsiteX261" fmla="*/ 4285954 w 6382781"/>
              <a:gd name="connsiteY261" fmla="*/ 885492 h 3917230"/>
              <a:gd name="connsiteX262" fmla="*/ 473929 w 6382781"/>
              <a:gd name="connsiteY262" fmla="*/ 3122184 h 3917230"/>
              <a:gd name="connsiteX263" fmla="*/ 360394 w 6382781"/>
              <a:gd name="connsiteY263" fmla="*/ 3270585 h 3917230"/>
              <a:gd name="connsiteX264" fmla="*/ 360394 w 6382781"/>
              <a:gd name="connsiteY264" fmla="*/ 3235343 h 3917230"/>
              <a:gd name="connsiteX265" fmla="*/ 477558 w 6382781"/>
              <a:gd name="connsiteY265" fmla="*/ 3191198 h 3917230"/>
              <a:gd name="connsiteX266" fmla="*/ 4416671 w 6382781"/>
              <a:gd name="connsiteY266" fmla="*/ 896713 h 3917230"/>
              <a:gd name="connsiteX267" fmla="*/ 5319938 w 6382781"/>
              <a:gd name="connsiteY267" fmla="*/ 128591 h 3917230"/>
              <a:gd name="connsiteX268" fmla="*/ 5456570 w 6382781"/>
              <a:gd name="connsiteY268" fmla="*/ 0 h 3917230"/>
              <a:gd name="connsiteX269" fmla="*/ 5495232 w 6382781"/>
              <a:gd name="connsiteY269" fmla="*/ 0 h 3917230"/>
              <a:gd name="connsiteX270" fmla="*/ 5337904 w 6382781"/>
              <a:gd name="connsiteY270" fmla="*/ 148079 h 3917230"/>
              <a:gd name="connsiteX271" fmla="*/ 4433169 w 6382781"/>
              <a:gd name="connsiteY271" fmla="*/ 917480 h 3917230"/>
              <a:gd name="connsiteX272" fmla="*/ 574739 w 6382781"/>
              <a:gd name="connsiteY272" fmla="*/ 3187965 h 3917230"/>
              <a:gd name="connsiteX273" fmla="*/ 360394 w 6382781"/>
              <a:gd name="connsiteY273" fmla="*/ 3375428 h 3917230"/>
              <a:gd name="connsiteX274" fmla="*/ 360394 w 6382781"/>
              <a:gd name="connsiteY274" fmla="*/ 3341029 h 3917230"/>
              <a:gd name="connsiteX275" fmla="*/ 559445 w 6382781"/>
              <a:gd name="connsiteY275" fmla="*/ 3266176 h 3917230"/>
              <a:gd name="connsiteX276" fmla="*/ 4536000 w 6382781"/>
              <a:gd name="connsiteY276" fmla="*/ 952651 h 3917230"/>
              <a:gd name="connsiteX277" fmla="*/ 5448842 w 6382781"/>
              <a:gd name="connsiteY277" fmla="*/ 176409 h 3917230"/>
              <a:gd name="connsiteX278" fmla="*/ 5636162 w 6382781"/>
              <a:gd name="connsiteY278" fmla="*/ 0 h 3917230"/>
              <a:gd name="connsiteX279" fmla="*/ 5672545 w 6382781"/>
              <a:gd name="connsiteY279" fmla="*/ 0 h 3917230"/>
              <a:gd name="connsiteX280" fmla="*/ 5465711 w 6382781"/>
              <a:gd name="connsiteY280" fmla="*/ 194799 h 3917230"/>
              <a:gd name="connsiteX281" fmla="*/ 4551492 w 6382781"/>
              <a:gd name="connsiteY281" fmla="*/ 972246 h 3917230"/>
              <a:gd name="connsiteX282" fmla="*/ 652540 w 6382781"/>
              <a:gd name="connsiteY282" fmla="*/ 3263141 h 3917230"/>
              <a:gd name="connsiteX283" fmla="*/ 360394 w 6382781"/>
              <a:gd name="connsiteY283" fmla="*/ 3480333 h 3917230"/>
              <a:gd name="connsiteX284" fmla="*/ 360394 w 6382781"/>
              <a:gd name="connsiteY284" fmla="*/ 3448661 h 3917230"/>
              <a:gd name="connsiteX285" fmla="*/ 947688 w 6382781"/>
              <a:gd name="connsiteY285" fmla="*/ 3214814 h 3917230"/>
              <a:gd name="connsiteX286" fmla="*/ 4665461 w 6382781"/>
              <a:gd name="connsiteY286" fmla="*/ 1000884 h 3917230"/>
              <a:gd name="connsiteX287" fmla="*/ 5587400 w 6382781"/>
              <a:gd name="connsiteY287" fmla="*/ 215917 h 3917230"/>
              <a:gd name="connsiteX288" fmla="*/ 5816300 w 6382781"/>
              <a:gd name="connsiteY288" fmla="*/ 0 h 3917230"/>
              <a:gd name="connsiteX289" fmla="*/ 5850507 w 6382781"/>
              <a:gd name="connsiteY289" fmla="*/ 0 h 3917230"/>
              <a:gd name="connsiteX290" fmla="*/ 5603281 w 6382781"/>
              <a:gd name="connsiteY290" fmla="*/ 233210 h 3917230"/>
              <a:gd name="connsiteX291" fmla="*/ 4680031 w 6382781"/>
              <a:gd name="connsiteY291" fmla="*/ 1019307 h 3917230"/>
              <a:gd name="connsiteX292" fmla="*/ 738471 w 6382781"/>
              <a:gd name="connsiteY292" fmla="*/ 3335203 h 3917230"/>
              <a:gd name="connsiteX293" fmla="*/ 360394 w 6382781"/>
              <a:gd name="connsiteY293" fmla="*/ 3585125 h 3917230"/>
              <a:gd name="connsiteX294" fmla="*/ 360394 w 6382781"/>
              <a:gd name="connsiteY294" fmla="*/ 3555926 h 3917230"/>
              <a:gd name="connsiteX295" fmla="*/ 366740 w 6382781"/>
              <a:gd name="connsiteY295" fmla="*/ 3553737 h 3917230"/>
              <a:gd name="connsiteX296" fmla="*/ 4804468 w 6382781"/>
              <a:gd name="connsiteY296" fmla="*/ 1041498 h 3917230"/>
              <a:gd name="connsiteX297" fmla="*/ 5735100 w 6382781"/>
              <a:gd name="connsiteY297" fmla="*/ 247298 h 3917230"/>
              <a:gd name="connsiteX298" fmla="*/ 5996632 w 6382781"/>
              <a:gd name="connsiteY298" fmla="*/ 0 h 3917230"/>
              <a:gd name="connsiteX299" fmla="*/ 6028670 w 6382781"/>
              <a:gd name="connsiteY299" fmla="*/ 0 h 3917230"/>
              <a:gd name="connsiteX300" fmla="*/ 5750015 w 6382781"/>
              <a:gd name="connsiteY300" fmla="*/ 263488 h 3917230"/>
              <a:gd name="connsiteX301" fmla="*/ 4818117 w 6382781"/>
              <a:gd name="connsiteY301" fmla="*/ 1058748 h 3917230"/>
              <a:gd name="connsiteX302" fmla="*/ 831912 w 6382781"/>
              <a:gd name="connsiteY302" fmla="*/ 3404068 h 3917230"/>
              <a:gd name="connsiteX303" fmla="*/ 360394 w 6382781"/>
              <a:gd name="connsiteY303" fmla="*/ 3689441 h 3917230"/>
              <a:gd name="connsiteX304" fmla="*/ 360394 w 6382781"/>
              <a:gd name="connsiteY304" fmla="*/ 3667834 h 3917230"/>
              <a:gd name="connsiteX305" fmla="*/ 563157 w 6382781"/>
              <a:gd name="connsiteY305" fmla="*/ 3593631 h 3917230"/>
              <a:gd name="connsiteX306" fmla="*/ 6106069 w 6382781"/>
              <a:gd name="connsiteY306" fmla="*/ 69475 h 3917230"/>
              <a:gd name="connsiteX307" fmla="*/ 6177005 w 6382781"/>
              <a:gd name="connsiteY307" fmla="*/ 0 h 3917230"/>
              <a:gd name="connsiteX308" fmla="*/ 6205722 w 6382781"/>
              <a:gd name="connsiteY308" fmla="*/ 0 h 3917230"/>
              <a:gd name="connsiteX309" fmla="*/ 6119999 w 6382781"/>
              <a:gd name="connsiteY309" fmla="*/ 83952 h 3917230"/>
              <a:gd name="connsiteX310" fmla="*/ 569877 w 6382781"/>
              <a:gd name="connsiteY310" fmla="*/ 3612771 h 3917230"/>
              <a:gd name="connsiteX311" fmla="*/ 0 w 6382781"/>
              <a:gd name="connsiteY311" fmla="*/ 3813518 h 3917230"/>
              <a:gd name="connsiteX312" fmla="*/ 0 w 6382781"/>
              <a:gd name="connsiteY312" fmla="*/ 3792148 h 3917230"/>
              <a:gd name="connsiteX313" fmla="*/ 62103 w 6382781"/>
              <a:gd name="connsiteY313" fmla="*/ 3771900 h 3917230"/>
              <a:gd name="connsiteX314" fmla="*/ 127633 w 6382781"/>
              <a:gd name="connsiteY314" fmla="*/ 3771900 h 3917230"/>
              <a:gd name="connsiteX315" fmla="*/ 0 w 6382781"/>
              <a:gd name="connsiteY315" fmla="*/ 3917230 h 3917230"/>
              <a:gd name="connsiteX316" fmla="*/ 0 w 6382781"/>
              <a:gd name="connsiteY316" fmla="*/ 3885787 h 3917230"/>
              <a:gd name="connsiteX317" fmla="*/ 317612 w 6382781"/>
              <a:gd name="connsiteY317" fmla="*/ 3781087 h 3917230"/>
              <a:gd name="connsiteX318" fmla="*/ 341584 w 6382781"/>
              <a:gd name="connsiteY318" fmla="*/ 3771900 h 3917230"/>
              <a:gd name="connsiteX319" fmla="*/ 360394 w 6382781"/>
              <a:gd name="connsiteY319" fmla="*/ 3771900 h 3917230"/>
              <a:gd name="connsiteX320" fmla="*/ 360394 w 6382781"/>
              <a:gd name="connsiteY320" fmla="*/ 3764691 h 3917230"/>
              <a:gd name="connsiteX321" fmla="*/ 1061651 w 6382781"/>
              <a:gd name="connsiteY321" fmla="*/ 3495940 h 3917230"/>
              <a:gd name="connsiteX322" fmla="*/ 5157093 w 6382781"/>
              <a:gd name="connsiteY322" fmla="*/ 1062851 h 3917230"/>
              <a:gd name="connsiteX323" fmla="*/ 6053777 w 6382781"/>
              <a:gd name="connsiteY323" fmla="*/ 287466 h 3917230"/>
              <a:gd name="connsiteX324" fmla="*/ 6355172 w 6382781"/>
              <a:gd name="connsiteY324" fmla="*/ 0 h 3917230"/>
              <a:gd name="connsiteX325" fmla="*/ 6382781 w 6382781"/>
              <a:gd name="connsiteY325" fmla="*/ 0 h 3917230"/>
              <a:gd name="connsiteX326" fmla="*/ 6066706 w 6382781"/>
              <a:gd name="connsiteY326" fmla="*/ 301463 h 3917230"/>
              <a:gd name="connsiteX327" fmla="*/ 5169069 w 6382781"/>
              <a:gd name="connsiteY327" fmla="*/ 1077673 h 3917230"/>
              <a:gd name="connsiteX328" fmla="*/ 451369 w 6382781"/>
              <a:gd name="connsiteY328" fmla="*/ 3761096 h 3917230"/>
              <a:gd name="connsiteX329" fmla="*/ 54485 w 6382781"/>
              <a:gd name="connsiteY329" fmla="*/ 3899802 h 391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Lst>
            <a:rect l="l" t="t" r="r" b="b"/>
            <a:pathLst>
              <a:path w="6382781" h="3917230">
                <a:moveTo>
                  <a:pt x="360394" y="117165"/>
                </a:moveTo>
                <a:lnTo>
                  <a:pt x="360394" y="37796"/>
                </a:lnTo>
                <a:lnTo>
                  <a:pt x="417811" y="0"/>
                </a:lnTo>
                <a:lnTo>
                  <a:pt x="534224" y="0"/>
                </a:lnTo>
                <a:lnTo>
                  <a:pt x="457399" y="53795"/>
                </a:lnTo>
                <a:close/>
                <a:moveTo>
                  <a:pt x="360394" y="246694"/>
                </a:moveTo>
                <a:lnTo>
                  <a:pt x="360394" y="169680"/>
                </a:lnTo>
                <a:lnTo>
                  <a:pt x="568017" y="31854"/>
                </a:lnTo>
                <a:lnTo>
                  <a:pt x="568101" y="31854"/>
                </a:lnTo>
                <a:lnTo>
                  <a:pt x="613220" y="0"/>
                </a:lnTo>
                <a:lnTo>
                  <a:pt x="726977" y="0"/>
                </a:lnTo>
                <a:lnTo>
                  <a:pt x="604780" y="85699"/>
                </a:lnTo>
                <a:close/>
                <a:moveTo>
                  <a:pt x="360394" y="376822"/>
                </a:moveTo>
                <a:lnTo>
                  <a:pt x="360394" y="300332"/>
                </a:lnTo>
                <a:lnTo>
                  <a:pt x="422443" y="261285"/>
                </a:lnTo>
                <a:cubicBezTo>
                  <a:pt x="523846" y="195457"/>
                  <a:pt x="621721" y="129939"/>
                  <a:pt x="715985" y="65099"/>
                </a:cubicBezTo>
                <a:lnTo>
                  <a:pt x="807188" y="0"/>
                </a:lnTo>
                <a:lnTo>
                  <a:pt x="918386" y="0"/>
                </a:lnTo>
                <a:lnTo>
                  <a:pt x="752077" y="117603"/>
                </a:lnTo>
                <a:cubicBezTo>
                  <a:pt x="628646" y="202494"/>
                  <a:pt x="504378" y="285012"/>
                  <a:pt x="379330" y="365126"/>
                </a:cubicBezTo>
                <a:close/>
                <a:moveTo>
                  <a:pt x="360394" y="502798"/>
                </a:moveTo>
                <a:lnTo>
                  <a:pt x="360394" y="429463"/>
                </a:lnTo>
                <a:lnTo>
                  <a:pt x="565262" y="299608"/>
                </a:lnTo>
                <a:cubicBezTo>
                  <a:pt x="668466" y="232108"/>
                  <a:pt x="768056" y="164922"/>
                  <a:pt x="863953" y="98427"/>
                </a:cubicBezTo>
                <a:lnTo>
                  <a:pt x="863868" y="98511"/>
                </a:lnTo>
                <a:lnTo>
                  <a:pt x="1000803" y="0"/>
                </a:lnTo>
                <a:lnTo>
                  <a:pt x="1109260" y="0"/>
                </a:lnTo>
                <a:lnTo>
                  <a:pt x="899290" y="149676"/>
                </a:lnTo>
                <a:cubicBezTo>
                  <a:pt x="773891" y="236618"/>
                  <a:pt x="647617" y="321125"/>
                  <a:pt x="520526" y="403168"/>
                </a:cubicBezTo>
                <a:close/>
                <a:moveTo>
                  <a:pt x="360394" y="629941"/>
                </a:moveTo>
                <a:lnTo>
                  <a:pt x="360394" y="554895"/>
                </a:lnTo>
                <a:lnTo>
                  <a:pt x="579888" y="420768"/>
                </a:lnTo>
                <a:cubicBezTo>
                  <a:pt x="729162" y="324831"/>
                  <a:pt x="874493" y="227343"/>
                  <a:pt x="1015802" y="128799"/>
                </a:cubicBezTo>
                <a:lnTo>
                  <a:pt x="1193597" y="0"/>
                </a:lnTo>
                <a:lnTo>
                  <a:pt x="1299426" y="0"/>
                </a:lnTo>
                <a:lnTo>
                  <a:pt x="1046671" y="181580"/>
                </a:lnTo>
                <a:cubicBezTo>
                  <a:pt x="919314" y="270564"/>
                  <a:pt x="791042" y="357053"/>
                  <a:pt x="661915" y="441019"/>
                </a:cubicBezTo>
                <a:close/>
                <a:moveTo>
                  <a:pt x="360394" y="756266"/>
                </a:moveTo>
                <a:lnTo>
                  <a:pt x="360394" y="685811"/>
                </a:lnTo>
                <a:lnTo>
                  <a:pt x="730057" y="455715"/>
                </a:lnTo>
                <a:cubicBezTo>
                  <a:pt x="874414" y="362006"/>
                  <a:pt x="1017713" y="265094"/>
                  <a:pt x="1159886" y="164999"/>
                </a:cubicBezTo>
                <a:lnTo>
                  <a:pt x="1386099" y="0"/>
                </a:lnTo>
                <a:lnTo>
                  <a:pt x="1488928" y="0"/>
                </a:lnTo>
                <a:lnTo>
                  <a:pt x="1193969" y="213485"/>
                </a:lnTo>
                <a:cubicBezTo>
                  <a:pt x="1000013" y="350038"/>
                  <a:pt x="803902" y="480841"/>
                  <a:pt x="605839" y="605791"/>
                </a:cubicBezTo>
                <a:close/>
                <a:moveTo>
                  <a:pt x="360394" y="880444"/>
                </a:moveTo>
                <a:lnTo>
                  <a:pt x="360394" y="812134"/>
                </a:lnTo>
                <a:lnTo>
                  <a:pt x="427291" y="773765"/>
                </a:lnTo>
                <a:cubicBezTo>
                  <a:pt x="725175" y="595117"/>
                  <a:pt x="1018880" y="403248"/>
                  <a:pt x="1307853" y="198328"/>
                </a:cubicBezTo>
                <a:lnTo>
                  <a:pt x="1307853" y="198411"/>
                </a:lnTo>
                <a:lnTo>
                  <a:pt x="1577988" y="0"/>
                </a:lnTo>
                <a:lnTo>
                  <a:pt x="1675437" y="0"/>
                </a:lnTo>
                <a:lnTo>
                  <a:pt x="1341265" y="245473"/>
                </a:lnTo>
                <a:cubicBezTo>
                  <a:pt x="1045928" y="454895"/>
                  <a:pt x="745549" y="651082"/>
                  <a:pt x="440814" y="833676"/>
                </a:cubicBezTo>
                <a:close/>
                <a:moveTo>
                  <a:pt x="360394" y="1003575"/>
                </a:moveTo>
                <a:lnTo>
                  <a:pt x="360394" y="940501"/>
                </a:lnTo>
                <a:lnTo>
                  <a:pt x="438435" y="895757"/>
                </a:lnTo>
                <a:cubicBezTo>
                  <a:pt x="781615" y="692269"/>
                  <a:pt x="1120810" y="470881"/>
                  <a:pt x="1455820" y="231655"/>
                </a:cubicBezTo>
                <a:lnTo>
                  <a:pt x="1455736" y="231572"/>
                </a:lnTo>
                <a:lnTo>
                  <a:pt x="1768880" y="0"/>
                </a:lnTo>
                <a:lnTo>
                  <a:pt x="1863528" y="0"/>
                </a:lnTo>
                <a:lnTo>
                  <a:pt x="1488479" y="277377"/>
                </a:lnTo>
                <a:cubicBezTo>
                  <a:pt x="1188784" y="491391"/>
                  <a:pt x="883830" y="691866"/>
                  <a:pt x="574315" y="878440"/>
                </a:cubicBezTo>
                <a:close/>
                <a:moveTo>
                  <a:pt x="360394" y="1126337"/>
                </a:moveTo>
                <a:lnTo>
                  <a:pt x="360394" y="1064705"/>
                </a:lnTo>
                <a:lnTo>
                  <a:pt x="569877" y="943965"/>
                </a:lnTo>
                <a:cubicBezTo>
                  <a:pt x="918820" y="735920"/>
                  <a:pt x="1263525" y="509544"/>
                  <a:pt x="1603787" y="264901"/>
                </a:cubicBezTo>
                <a:lnTo>
                  <a:pt x="1603787" y="264817"/>
                </a:lnTo>
                <a:lnTo>
                  <a:pt x="1959499" y="0"/>
                </a:lnTo>
                <a:lnTo>
                  <a:pt x="2049558" y="0"/>
                </a:lnTo>
                <a:lnTo>
                  <a:pt x="2025711" y="18981"/>
                </a:lnTo>
                <a:cubicBezTo>
                  <a:pt x="1899454" y="116260"/>
                  <a:pt x="1769461" y="213168"/>
                  <a:pt x="1635776" y="309282"/>
                </a:cubicBezTo>
                <a:cubicBezTo>
                  <a:pt x="1230373" y="600757"/>
                  <a:pt x="815232" y="867633"/>
                  <a:pt x="392040" y="1109030"/>
                </a:cubicBezTo>
                <a:close/>
                <a:moveTo>
                  <a:pt x="360394" y="1245977"/>
                </a:moveTo>
                <a:lnTo>
                  <a:pt x="360394" y="1189723"/>
                </a:lnTo>
                <a:lnTo>
                  <a:pt x="701414" y="992185"/>
                </a:lnTo>
                <a:cubicBezTo>
                  <a:pt x="1056113" y="779605"/>
                  <a:pt x="1406324" y="548265"/>
                  <a:pt x="1751838" y="298228"/>
                </a:cubicBezTo>
                <a:lnTo>
                  <a:pt x="1751922" y="298145"/>
                </a:lnTo>
                <a:cubicBezTo>
                  <a:pt x="1885360" y="201578"/>
                  <a:pt x="2015133" y="104217"/>
                  <a:pt x="2141196" y="6488"/>
                </a:cubicBezTo>
                <a:lnTo>
                  <a:pt x="2149299" y="0"/>
                </a:lnTo>
                <a:lnTo>
                  <a:pt x="2234483" y="0"/>
                </a:lnTo>
                <a:lnTo>
                  <a:pt x="2173859" y="48549"/>
                </a:lnTo>
                <a:cubicBezTo>
                  <a:pt x="2047300" y="146672"/>
                  <a:pt x="1917023" y="244415"/>
                  <a:pt x="1783073" y="341354"/>
                </a:cubicBezTo>
                <a:cubicBezTo>
                  <a:pt x="1371893" y="638922"/>
                  <a:pt x="950586" y="911359"/>
                  <a:pt x="520860" y="1157776"/>
                </a:cubicBezTo>
                <a:close/>
                <a:moveTo>
                  <a:pt x="360394" y="1366304"/>
                </a:moveTo>
                <a:lnTo>
                  <a:pt x="360394" y="1310303"/>
                </a:lnTo>
                <a:lnTo>
                  <a:pt x="470913" y="1251123"/>
                </a:lnTo>
                <a:cubicBezTo>
                  <a:pt x="955683" y="978679"/>
                  <a:pt x="1432149" y="672077"/>
                  <a:pt x="1899806" y="331473"/>
                </a:cubicBezTo>
                <a:cubicBezTo>
                  <a:pt x="2033509" y="234099"/>
                  <a:pt x="2163569" y="135916"/>
                  <a:pt x="2289938" y="37353"/>
                </a:cubicBezTo>
                <a:lnTo>
                  <a:pt x="2336312" y="0"/>
                </a:lnTo>
                <a:lnTo>
                  <a:pt x="2418943" y="0"/>
                </a:lnTo>
                <a:lnTo>
                  <a:pt x="2321876" y="78195"/>
                </a:lnTo>
                <a:cubicBezTo>
                  <a:pt x="2195030" y="177139"/>
                  <a:pt x="2064484" y="275694"/>
                  <a:pt x="1930287" y="373427"/>
                </a:cubicBezTo>
                <a:cubicBezTo>
                  <a:pt x="1513329" y="677086"/>
                  <a:pt x="1085843" y="955109"/>
                  <a:pt x="649569" y="1206569"/>
                </a:cubicBezTo>
                <a:close/>
                <a:moveTo>
                  <a:pt x="360394" y="1487265"/>
                </a:moveTo>
                <a:lnTo>
                  <a:pt x="360394" y="1430759"/>
                </a:lnTo>
                <a:lnTo>
                  <a:pt x="596683" y="1303697"/>
                </a:lnTo>
                <a:cubicBezTo>
                  <a:pt x="1089332" y="1025574"/>
                  <a:pt x="1573228" y="712528"/>
                  <a:pt x="2047857" y="364718"/>
                </a:cubicBezTo>
                <a:lnTo>
                  <a:pt x="2047941" y="364801"/>
                </a:lnTo>
                <a:cubicBezTo>
                  <a:pt x="2181903" y="266632"/>
                  <a:pt x="2312244" y="167637"/>
                  <a:pt x="2438913" y="68249"/>
                </a:cubicBezTo>
                <a:lnTo>
                  <a:pt x="2523152" y="0"/>
                </a:lnTo>
                <a:lnTo>
                  <a:pt x="2603200" y="0"/>
                </a:lnTo>
                <a:lnTo>
                  <a:pt x="2512270" y="74455"/>
                </a:lnTo>
                <a:cubicBezTo>
                  <a:pt x="2371929" y="185383"/>
                  <a:pt x="2227038" y="295875"/>
                  <a:pt x="2077668" y="405331"/>
                </a:cubicBezTo>
                <a:cubicBezTo>
                  <a:pt x="1654963" y="715114"/>
                  <a:pt x="1221318" y="998719"/>
                  <a:pt x="778509" y="1255210"/>
                </a:cubicBezTo>
                <a:close/>
                <a:moveTo>
                  <a:pt x="360394" y="1604227"/>
                </a:moveTo>
                <a:lnTo>
                  <a:pt x="360394" y="1551866"/>
                </a:lnTo>
                <a:lnTo>
                  <a:pt x="722490" y="1356355"/>
                </a:lnTo>
                <a:cubicBezTo>
                  <a:pt x="1223010" y="1072553"/>
                  <a:pt x="1714324" y="753063"/>
                  <a:pt x="2195908" y="398046"/>
                </a:cubicBezTo>
                <a:cubicBezTo>
                  <a:pt x="2330111" y="299112"/>
                  <a:pt x="2460719" y="199330"/>
                  <a:pt x="2587674" y="99140"/>
                </a:cubicBezTo>
                <a:lnTo>
                  <a:pt x="2709350" y="0"/>
                </a:lnTo>
                <a:lnTo>
                  <a:pt x="2786426" y="0"/>
                </a:lnTo>
                <a:lnTo>
                  <a:pt x="2660316" y="103847"/>
                </a:lnTo>
                <a:cubicBezTo>
                  <a:pt x="2519671" y="215661"/>
                  <a:pt x="2374500" y="327020"/>
                  <a:pt x="2224882" y="437320"/>
                </a:cubicBezTo>
                <a:cubicBezTo>
                  <a:pt x="1653571" y="858486"/>
                  <a:pt x="1062121" y="1232172"/>
                  <a:pt x="454782" y="1556127"/>
                </a:cubicBezTo>
                <a:close/>
                <a:moveTo>
                  <a:pt x="360394" y="1722642"/>
                </a:moveTo>
                <a:lnTo>
                  <a:pt x="360394" y="1673448"/>
                </a:lnTo>
                <a:lnTo>
                  <a:pt x="848311" y="1408937"/>
                </a:lnTo>
                <a:cubicBezTo>
                  <a:pt x="1356669" y="1119452"/>
                  <a:pt x="1855366" y="793515"/>
                  <a:pt x="2343874" y="431291"/>
                </a:cubicBezTo>
                <a:lnTo>
                  <a:pt x="2343792" y="431291"/>
                </a:lnTo>
                <a:cubicBezTo>
                  <a:pt x="2493162" y="320539"/>
                  <a:pt x="2638124" y="208714"/>
                  <a:pt x="2778597" y="96422"/>
                </a:cubicBezTo>
                <a:lnTo>
                  <a:pt x="2895067" y="0"/>
                </a:lnTo>
                <a:lnTo>
                  <a:pt x="2972600" y="0"/>
                </a:lnTo>
                <a:lnTo>
                  <a:pt x="2694045" y="223948"/>
                </a:lnTo>
                <a:cubicBezTo>
                  <a:pt x="2587750" y="307150"/>
                  <a:pt x="2480391" y="388950"/>
                  <a:pt x="2372012" y="469308"/>
                </a:cubicBezTo>
                <a:cubicBezTo>
                  <a:pt x="1738760" y="938843"/>
                  <a:pt x="1080565" y="1350475"/>
                  <a:pt x="403055" y="1701194"/>
                </a:cubicBezTo>
                <a:close/>
                <a:moveTo>
                  <a:pt x="360394" y="1838433"/>
                </a:moveTo>
                <a:lnTo>
                  <a:pt x="360394" y="1790417"/>
                </a:lnTo>
                <a:lnTo>
                  <a:pt x="454563" y="1744263"/>
                </a:lnTo>
                <a:cubicBezTo>
                  <a:pt x="1151779" y="1383819"/>
                  <a:pt x="1831328" y="957110"/>
                  <a:pt x="2491926" y="464535"/>
                </a:cubicBezTo>
                <a:lnTo>
                  <a:pt x="2491926" y="464451"/>
                </a:lnTo>
                <a:cubicBezTo>
                  <a:pt x="2641538" y="352895"/>
                  <a:pt x="2786775" y="240233"/>
                  <a:pt x="2927552" y="127082"/>
                </a:cubicBezTo>
                <a:lnTo>
                  <a:pt x="3080234" y="0"/>
                </a:lnTo>
                <a:lnTo>
                  <a:pt x="3156344" y="0"/>
                </a:lnTo>
                <a:lnTo>
                  <a:pt x="2844417" y="252239"/>
                </a:lnTo>
                <a:cubicBezTo>
                  <a:pt x="2737143" y="336692"/>
                  <a:pt x="2628788" y="419724"/>
                  <a:pt x="2519393" y="501297"/>
                </a:cubicBezTo>
                <a:cubicBezTo>
                  <a:pt x="1877761" y="979762"/>
                  <a:pt x="1210309" y="1399173"/>
                  <a:pt x="522760" y="1756489"/>
                </a:cubicBezTo>
                <a:close/>
                <a:moveTo>
                  <a:pt x="360394" y="1954541"/>
                </a:moveTo>
                <a:lnTo>
                  <a:pt x="360394" y="1908956"/>
                </a:lnTo>
                <a:lnTo>
                  <a:pt x="550995" y="1813475"/>
                </a:lnTo>
                <a:cubicBezTo>
                  <a:pt x="1266591" y="1443796"/>
                  <a:pt x="1963358" y="1005095"/>
                  <a:pt x="2639977" y="497779"/>
                </a:cubicBezTo>
                <a:lnTo>
                  <a:pt x="2639977" y="497863"/>
                </a:lnTo>
                <a:cubicBezTo>
                  <a:pt x="2789811" y="385522"/>
                  <a:pt x="2935308" y="272041"/>
                  <a:pt x="3076373" y="158044"/>
                </a:cubicBezTo>
                <a:lnTo>
                  <a:pt x="3265250" y="0"/>
                </a:lnTo>
                <a:lnTo>
                  <a:pt x="3338402" y="0"/>
                </a:lnTo>
                <a:lnTo>
                  <a:pt x="3316074" y="19150"/>
                </a:lnTo>
                <a:cubicBezTo>
                  <a:pt x="3104054" y="196224"/>
                  <a:pt x="2887447" y="367712"/>
                  <a:pt x="2666606" y="533285"/>
                </a:cubicBezTo>
                <a:cubicBezTo>
                  <a:pt x="2016639" y="1020588"/>
                  <a:pt x="1339975" y="1447760"/>
                  <a:pt x="642408" y="1811679"/>
                </a:cubicBezTo>
                <a:close/>
                <a:moveTo>
                  <a:pt x="360394" y="2067329"/>
                </a:moveTo>
                <a:lnTo>
                  <a:pt x="360394" y="2025263"/>
                </a:lnTo>
                <a:lnTo>
                  <a:pt x="487674" y="1963775"/>
                </a:lnTo>
                <a:cubicBezTo>
                  <a:pt x="1277952" y="1568617"/>
                  <a:pt x="2045289" y="1090881"/>
                  <a:pt x="2787944" y="531108"/>
                </a:cubicBezTo>
                <a:cubicBezTo>
                  <a:pt x="3010250" y="363546"/>
                  <a:pt x="3228255" y="190012"/>
                  <a:pt x="3441600" y="10839"/>
                </a:cubicBezTo>
                <a:lnTo>
                  <a:pt x="3454167" y="0"/>
                </a:lnTo>
                <a:lnTo>
                  <a:pt x="3519660" y="0"/>
                </a:lnTo>
                <a:lnTo>
                  <a:pt x="3469119" y="43590"/>
                </a:lnTo>
                <a:cubicBezTo>
                  <a:pt x="3255209" y="223246"/>
                  <a:pt x="3036629" y="397251"/>
                  <a:pt x="2813736" y="565274"/>
                </a:cubicBezTo>
                <a:cubicBezTo>
                  <a:pt x="2061391" y="1132345"/>
                  <a:pt x="1273033" y="1619438"/>
                  <a:pt x="457410" y="2021791"/>
                </a:cubicBezTo>
                <a:close/>
                <a:moveTo>
                  <a:pt x="360394" y="2181503"/>
                </a:moveTo>
                <a:lnTo>
                  <a:pt x="360394" y="2141056"/>
                </a:lnTo>
                <a:lnTo>
                  <a:pt x="602617" y="2023690"/>
                </a:lnTo>
                <a:cubicBezTo>
                  <a:pt x="1404909" y="1621266"/>
                  <a:pt x="2183287" y="1134636"/>
                  <a:pt x="2935994" y="564352"/>
                </a:cubicBezTo>
                <a:lnTo>
                  <a:pt x="2936079" y="564352"/>
                </a:lnTo>
                <a:cubicBezTo>
                  <a:pt x="3080916" y="454612"/>
                  <a:pt x="3221112" y="344486"/>
                  <a:pt x="3356683" y="234447"/>
                </a:cubicBezTo>
                <a:lnTo>
                  <a:pt x="3636308" y="0"/>
                </a:lnTo>
                <a:lnTo>
                  <a:pt x="3700856" y="0"/>
                </a:lnTo>
                <a:lnTo>
                  <a:pt x="3622426" y="68017"/>
                </a:lnTo>
                <a:cubicBezTo>
                  <a:pt x="3406604" y="250262"/>
                  <a:pt x="3186019" y="426789"/>
                  <a:pt x="2961033" y="597261"/>
                </a:cubicBezTo>
                <a:cubicBezTo>
                  <a:pt x="2161125" y="1203347"/>
                  <a:pt x="1320176" y="1719636"/>
                  <a:pt x="448506" y="2140541"/>
                </a:cubicBezTo>
                <a:close/>
                <a:moveTo>
                  <a:pt x="360394" y="2293642"/>
                </a:moveTo>
                <a:lnTo>
                  <a:pt x="360394" y="2256900"/>
                </a:lnTo>
                <a:lnTo>
                  <a:pt x="367035" y="2253965"/>
                </a:lnTo>
                <a:cubicBezTo>
                  <a:pt x="1305786" y="1813789"/>
                  <a:pt x="2212347" y="1261387"/>
                  <a:pt x="3084045" y="597596"/>
                </a:cubicBezTo>
                <a:lnTo>
                  <a:pt x="3084130" y="597680"/>
                </a:lnTo>
                <a:cubicBezTo>
                  <a:pt x="3229145" y="487254"/>
                  <a:pt x="3369554" y="376409"/>
                  <a:pt x="3505367" y="265624"/>
                </a:cubicBezTo>
                <a:lnTo>
                  <a:pt x="3820617" y="0"/>
                </a:lnTo>
                <a:lnTo>
                  <a:pt x="3880185" y="0"/>
                </a:lnTo>
                <a:lnTo>
                  <a:pt x="3581439" y="254755"/>
                </a:lnTo>
                <a:cubicBezTo>
                  <a:pt x="3429538" y="379699"/>
                  <a:pt x="3271813" y="504787"/>
                  <a:pt x="3108247" y="629334"/>
                </a:cubicBezTo>
                <a:cubicBezTo>
                  <a:pt x="2298336" y="1246025"/>
                  <a:pt x="1446088" y="1771369"/>
                  <a:pt x="561986" y="2199636"/>
                </a:cubicBezTo>
                <a:close/>
                <a:moveTo>
                  <a:pt x="360394" y="2406145"/>
                </a:moveTo>
                <a:lnTo>
                  <a:pt x="360394" y="2368441"/>
                </a:lnTo>
                <a:lnTo>
                  <a:pt x="476787" y="2316877"/>
                </a:lnTo>
                <a:cubicBezTo>
                  <a:pt x="1429597" y="1868938"/>
                  <a:pt x="2348936" y="1306642"/>
                  <a:pt x="3232096" y="630840"/>
                </a:cubicBezTo>
                <a:lnTo>
                  <a:pt x="3232096" y="630757"/>
                </a:lnTo>
                <a:cubicBezTo>
                  <a:pt x="3377279" y="519667"/>
                  <a:pt x="3517891" y="408121"/>
                  <a:pt x="3653939" y="296605"/>
                </a:cubicBezTo>
                <a:lnTo>
                  <a:pt x="4004267" y="0"/>
                </a:lnTo>
                <a:lnTo>
                  <a:pt x="4061167" y="0"/>
                </a:lnTo>
                <a:lnTo>
                  <a:pt x="3729280" y="284393"/>
                </a:lnTo>
                <a:cubicBezTo>
                  <a:pt x="3577128" y="410159"/>
                  <a:pt x="3419191" y="536033"/>
                  <a:pt x="3255460" y="661322"/>
                </a:cubicBezTo>
                <a:cubicBezTo>
                  <a:pt x="2435603" y="1288675"/>
                  <a:pt x="1572110" y="1823093"/>
                  <a:pt x="675583" y="2258730"/>
                </a:cubicBezTo>
                <a:close/>
                <a:moveTo>
                  <a:pt x="360394" y="2517267"/>
                </a:moveTo>
                <a:lnTo>
                  <a:pt x="360394" y="2482893"/>
                </a:lnTo>
                <a:lnTo>
                  <a:pt x="686899" y="2332075"/>
                </a:lnTo>
                <a:cubicBezTo>
                  <a:pt x="1617929" y="1884370"/>
                  <a:pt x="2516493" y="1328120"/>
                  <a:pt x="3380147" y="664086"/>
                </a:cubicBezTo>
                <a:cubicBezTo>
                  <a:pt x="3610974" y="486622"/>
                  <a:pt x="3837117" y="302913"/>
                  <a:pt x="4058208" y="113316"/>
                </a:cubicBezTo>
                <a:lnTo>
                  <a:pt x="4186841" y="0"/>
                </a:lnTo>
                <a:lnTo>
                  <a:pt x="4242641" y="0"/>
                </a:lnTo>
                <a:lnTo>
                  <a:pt x="4082224" y="141314"/>
                </a:lnTo>
                <a:cubicBezTo>
                  <a:pt x="3860643" y="331332"/>
                  <a:pt x="3634003" y="515448"/>
                  <a:pt x="3402673" y="693310"/>
                </a:cubicBezTo>
                <a:cubicBezTo>
                  <a:pt x="2454327" y="1422407"/>
                  <a:pt x="1447290" y="2028045"/>
                  <a:pt x="397565" y="2501394"/>
                </a:cubicBezTo>
                <a:close/>
                <a:moveTo>
                  <a:pt x="360394" y="2625824"/>
                </a:moveTo>
                <a:lnTo>
                  <a:pt x="360394" y="2595483"/>
                </a:lnTo>
                <a:lnTo>
                  <a:pt x="393971" y="2581396"/>
                </a:lnTo>
                <a:cubicBezTo>
                  <a:pt x="1483410" y="2097260"/>
                  <a:pt x="2529410" y="1468851"/>
                  <a:pt x="3528282" y="697330"/>
                </a:cubicBezTo>
                <a:cubicBezTo>
                  <a:pt x="3761265" y="517375"/>
                  <a:pt x="3989465" y="331118"/>
                  <a:pt x="4212509" y="138915"/>
                </a:cubicBezTo>
                <a:lnTo>
                  <a:pt x="4369426" y="0"/>
                </a:lnTo>
                <a:lnTo>
                  <a:pt x="4422725" y="0"/>
                </a:lnTo>
                <a:lnTo>
                  <a:pt x="4235505" y="165743"/>
                </a:lnTo>
                <a:cubicBezTo>
                  <a:pt x="4011980" y="358364"/>
                  <a:pt x="3783289" y="545030"/>
                  <a:pt x="3549803" y="725383"/>
                </a:cubicBezTo>
                <a:cubicBezTo>
                  <a:pt x="2590152" y="1466662"/>
                  <a:pt x="1570020" y="2082413"/>
                  <a:pt x="505693" y="2563624"/>
                </a:cubicBezTo>
                <a:close/>
                <a:moveTo>
                  <a:pt x="360394" y="2735226"/>
                </a:moveTo>
                <a:lnTo>
                  <a:pt x="360394" y="2705574"/>
                </a:lnTo>
                <a:lnTo>
                  <a:pt x="656703" y="2575446"/>
                </a:lnTo>
                <a:cubicBezTo>
                  <a:pt x="1705328" y="2093330"/>
                  <a:pt x="2712936" y="1478030"/>
                  <a:pt x="3676250" y="730574"/>
                </a:cubicBezTo>
                <a:cubicBezTo>
                  <a:pt x="3911431" y="548086"/>
                  <a:pt x="4141714" y="359243"/>
                  <a:pt x="4366725" y="164407"/>
                </a:cubicBezTo>
                <a:lnTo>
                  <a:pt x="4551530" y="0"/>
                </a:lnTo>
                <a:lnTo>
                  <a:pt x="4602470" y="0"/>
                </a:lnTo>
                <a:lnTo>
                  <a:pt x="4388904" y="189993"/>
                </a:lnTo>
                <a:cubicBezTo>
                  <a:pt x="4163433" y="385223"/>
                  <a:pt x="3932679" y="574443"/>
                  <a:pt x="3697016" y="757287"/>
                </a:cubicBezTo>
                <a:cubicBezTo>
                  <a:pt x="2705768" y="1526385"/>
                  <a:pt x="1649726" y="2162508"/>
                  <a:pt x="546403" y="2655959"/>
                </a:cubicBezTo>
                <a:close/>
                <a:moveTo>
                  <a:pt x="360394" y="2843973"/>
                </a:moveTo>
                <a:lnTo>
                  <a:pt x="360394" y="2815872"/>
                </a:lnTo>
                <a:lnTo>
                  <a:pt x="540115" y="2740650"/>
                </a:lnTo>
                <a:cubicBezTo>
                  <a:pt x="1684532" y="2236585"/>
                  <a:pt x="2780627" y="1577218"/>
                  <a:pt x="3824383" y="763819"/>
                </a:cubicBezTo>
                <a:lnTo>
                  <a:pt x="3824300" y="763903"/>
                </a:lnTo>
                <a:cubicBezTo>
                  <a:pt x="3988243" y="636141"/>
                  <a:pt x="4146422" y="507890"/>
                  <a:pt x="4298854" y="379822"/>
                </a:cubicBezTo>
                <a:lnTo>
                  <a:pt x="4735293" y="0"/>
                </a:lnTo>
                <a:lnTo>
                  <a:pt x="4783110" y="0"/>
                </a:lnTo>
                <a:lnTo>
                  <a:pt x="4760815" y="20767"/>
                </a:lnTo>
                <a:cubicBezTo>
                  <a:pt x="4478316" y="275377"/>
                  <a:pt x="4172860" y="533401"/>
                  <a:pt x="3844314" y="789443"/>
                </a:cubicBezTo>
                <a:cubicBezTo>
                  <a:pt x="2841462" y="1570914"/>
                  <a:pt x="1772047" y="2217300"/>
                  <a:pt x="653735" y="2718678"/>
                </a:cubicBezTo>
                <a:close/>
                <a:moveTo>
                  <a:pt x="360394" y="2952752"/>
                </a:moveTo>
                <a:lnTo>
                  <a:pt x="360394" y="2925566"/>
                </a:lnTo>
                <a:lnTo>
                  <a:pt x="647267" y="2805209"/>
                </a:lnTo>
                <a:cubicBezTo>
                  <a:pt x="1806908" y="2293161"/>
                  <a:pt x="2916657" y="1623349"/>
                  <a:pt x="3972435" y="797063"/>
                </a:cubicBezTo>
                <a:lnTo>
                  <a:pt x="3972519" y="796979"/>
                </a:lnTo>
                <a:cubicBezTo>
                  <a:pt x="4300653" y="540160"/>
                  <a:pt x="4605940" y="281157"/>
                  <a:pt x="4888455" y="25436"/>
                </a:cubicBezTo>
                <a:lnTo>
                  <a:pt x="4915646" y="0"/>
                </a:lnTo>
                <a:lnTo>
                  <a:pt x="4960945" y="0"/>
                </a:lnTo>
                <a:lnTo>
                  <a:pt x="4909321" y="48293"/>
                </a:lnTo>
                <a:cubicBezTo>
                  <a:pt x="4626249" y="304534"/>
                  <a:pt x="4320369" y="564046"/>
                  <a:pt x="3991611" y="821348"/>
                </a:cubicBezTo>
                <a:cubicBezTo>
                  <a:pt x="2977218" y="1615257"/>
                  <a:pt x="1894399" y="2271871"/>
                  <a:pt x="761116" y="2781194"/>
                </a:cubicBezTo>
                <a:close/>
                <a:moveTo>
                  <a:pt x="360394" y="3061170"/>
                </a:moveTo>
                <a:lnTo>
                  <a:pt x="360394" y="3021374"/>
                </a:lnTo>
                <a:lnTo>
                  <a:pt x="750229" y="2858631"/>
                </a:lnTo>
                <a:cubicBezTo>
                  <a:pt x="1935673" y="2337939"/>
                  <a:pt x="3064728" y="1660037"/>
                  <a:pt x="4120570" y="830224"/>
                </a:cubicBezTo>
                <a:cubicBezTo>
                  <a:pt x="4362367" y="640178"/>
                  <a:pt x="4598925" y="443611"/>
                  <a:pt x="4829861" y="240896"/>
                </a:cubicBezTo>
                <a:lnTo>
                  <a:pt x="5096907" y="0"/>
                </a:lnTo>
                <a:lnTo>
                  <a:pt x="5140840" y="0"/>
                </a:lnTo>
                <a:lnTo>
                  <a:pt x="4849221" y="263057"/>
                </a:lnTo>
                <a:cubicBezTo>
                  <a:pt x="4617876" y="466126"/>
                  <a:pt x="4380894" y="663039"/>
                  <a:pt x="4138657" y="853420"/>
                </a:cubicBezTo>
                <a:cubicBezTo>
                  <a:pt x="2966162" y="1774886"/>
                  <a:pt x="1701921" y="2514272"/>
                  <a:pt x="373030" y="3056318"/>
                </a:cubicBezTo>
                <a:close/>
                <a:moveTo>
                  <a:pt x="360394" y="3165864"/>
                </a:moveTo>
                <a:lnTo>
                  <a:pt x="360394" y="3129943"/>
                </a:lnTo>
                <a:lnTo>
                  <a:pt x="376872" y="3123746"/>
                </a:lnTo>
                <a:cubicBezTo>
                  <a:pt x="1978919" y="2481456"/>
                  <a:pt x="3279535" y="1644043"/>
                  <a:pt x="4268537" y="863552"/>
                </a:cubicBezTo>
                <a:cubicBezTo>
                  <a:pt x="4512595" y="670952"/>
                  <a:pt x="4751288" y="471783"/>
                  <a:pt x="4984230" y="266425"/>
                </a:cubicBezTo>
                <a:lnTo>
                  <a:pt x="5278280" y="0"/>
                </a:lnTo>
                <a:lnTo>
                  <a:pt x="5319998" y="0"/>
                </a:lnTo>
                <a:lnTo>
                  <a:pt x="5002810" y="287391"/>
                </a:lnTo>
                <a:cubicBezTo>
                  <a:pt x="4769491" y="493085"/>
                  <a:pt x="4530410" y="692578"/>
                  <a:pt x="4285954" y="885492"/>
                </a:cubicBezTo>
                <a:cubicBezTo>
                  <a:pt x="3100344" y="1821100"/>
                  <a:pt x="1820487" y="2571806"/>
                  <a:pt x="473929" y="3122184"/>
                </a:cubicBezTo>
                <a:close/>
                <a:moveTo>
                  <a:pt x="360394" y="3270585"/>
                </a:moveTo>
                <a:lnTo>
                  <a:pt x="360394" y="3235343"/>
                </a:lnTo>
                <a:lnTo>
                  <a:pt x="477558" y="3191198"/>
                </a:lnTo>
                <a:cubicBezTo>
                  <a:pt x="2100466" y="2539194"/>
                  <a:pt x="3416532" y="1689095"/>
                  <a:pt x="4416671" y="896713"/>
                </a:cubicBezTo>
                <a:cubicBezTo>
                  <a:pt x="4739812" y="640695"/>
                  <a:pt x="5040840" y="383006"/>
                  <a:pt x="5319938" y="128591"/>
                </a:cubicBezTo>
                <a:lnTo>
                  <a:pt x="5456570" y="0"/>
                </a:lnTo>
                <a:lnTo>
                  <a:pt x="5495232" y="0"/>
                </a:lnTo>
                <a:lnTo>
                  <a:pt x="5337904" y="148079"/>
                </a:lnTo>
                <a:cubicBezTo>
                  <a:pt x="5058346" y="402930"/>
                  <a:pt x="4756828" y="661050"/>
                  <a:pt x="4433169" y="917480"/>
                </a:cubicBezTo>
                <a:cubicBezTo>
                  <a:pt x="3234368" y="1867230"/>
                  <a:pt x="1938950" y="2629256"/>
                  <a:pt x="574739" y="3187965"/>
                </a:cubicBezTo>
                <a:close/>
                <a:moveTo>
                  <a:pt x="360394" y="3375428"/>
                </a:moveTo>
                <a:lnTo>
                  <a:pt x="360394" y="3341029"/>
                </a:lnTo>
                <a:lnTo>
                  <a:pt x="559445" y="3266176"/>
                </a:lnTo>
                <a:cubicBezTo>
                  <a:pt x="2198587" y="2608866"/>
                  <a:pt x="3526901" y="1751774"/>
                  <a:pt x="4536000" y="952651"/>
                </a:cubicBezTo>
                <a:cubicBezTo>
                  <a:pt x="4862485" y="694136"/>
                  <a:pt x="5166712" y="433704"/>
                  <a:pt x="5448842" y="176409"/>
                </a:cubicBezTo>
                <a:lnTo>
                  <a:pt x="5636162" y="0"/>
                </a:lnTo>
                <a:lnTo>
                  <a:pt x="5672545" y="0"/>
                </a:lnTo>
                <a:lnTo>
                  <a:pt x="5465711" y="194799"/>
                </a:lnTo>
                <a:cubicBezTo>
                  <a:pt x="5183146" y="452505"/>
                  <a:pt x="4878460" y="713343"/>
                  <a:pt x="4551492" y="972246"/>
                </a:cubicBezTo>
                <a:cubicBezTo>
                  <a:pt x="3340822" y="1930860"/>
                  <a:pt x="2031803" y="2699765"/>
                  <a:pt x="652540" y="3263141"/>
                </a:cubicBezTo>
                <a:close/>
                <a:moveTo>
                  <a:pt x="360394" y="3480333"/>
                </a:moveTo>
                <a:lnTo>
                  <a:pt x="360394" y="3448661"/>
                </a:lnTo>
                <a:lnTo>
                  <a:pt x="947688" y="3214814"/>
                </a:lnTo>
                <a:cubicBezTo>
                  <a:pt x="2467446" y="2568970"/>
                  <a:pt x="3708824" y="1759137"/>
                  <a:pt x="4665461" y="1000884"/>
                </a:cubicBezTo>
                <a:cubicBezTo>
                  <a:pt x="4995278" y="739461"/>
                  <a:pt x="5302530" y="476102"/>
                  <a:pt x="5587400" y="215917"/>
                </a:cubicBezTo>
                <a:lnTo>
                  <a:pt x="5816300" y="0"/>
                </a:lnTo>
                <a:lnTo>
                  <a:pt x="5850507" y="0"/>
                </a:lnTo>
                <a:lnTo>
                  <a:pt x="5603281" y="233210"/>
                </a:lnTo>
                <a:cubicBezTo>
                  <a:pt x="5317997" y="493779"/>
                  <a:pt x="5010308" y="757519"/>
                  <a:pt x="4680031" y="1019307"/>
                </a:cubicBezTo>
                <a:cubicBezTo>
                  <a:pt x="3457125" y="1988620"/>
                  <a:pt x="2133753" y="2765915"/>
                  <a:pt x="738471" y="3335203"/>
                </a:cubicBezTo>
                <a:close/>
                <a:moveTo>
                  <a:pt x="360394" y="3585125"/>
                </a:moveTo>
                <a:lnTo>
                  <a:pt x="360394" y="3555926"/>
                </a:lnTo>
                <a:lnTo>
                  <a:pt x="366740" y="3553737"/>
                </a:lnTo>
                <a:cubicBezTo>
                  <a:pt x="2217324" y="2865652"/>
                  <a:pt x="3699320" y="1919503"/>
                  <a:pt x="4804468" y="1041498"/>
                </a:cubicBezTo>
                <a:cubicBezTo>
                  <a:pt x="5137630" y="776801"/>
                  <a:pt x="5447757" y="510362"/>
                  <a:pt x="5735100" y="247298"/>
                </a:cubicBezTo>
                <a:lnTo>
                  <a:pt x="5996632" y="0"/>
                </a:lnTo>
                <a:lnTo>
                  <a:pt x="6028670" y="0"/>
                </a:lnTo>
                <a:lnTo>
                  <a:pt x="5750015" y="263488"/>
                </a:lnTo>
                <a:cubicBezTo>
                  <a:pt x="5462276" y="526914"/>
                  <a:pt x="5151726" y="793710"/>
                  <a:pt x="4818117" y="1058748"/>
                </a:cubicBezTo>
                <a:cubicBezTo>
                  <a:pt x="3582388" y="2040445"/>
                  <a:pt x="2244078" y="2827621"/>
                  <a:pt x="831912" y="3404068"/>
                </a:cubicBezTo>
                <a:close/>
                <a:moveTo>
                  <a:pt x="360394" y="3689441"/>
                </a:moveTo>
                <a:lnTo>
                  <a:pt x="360394" y="3667834"/>
                </a:lnTo>
                <a:lnTo>
                  <a:pt x="563157" y="3593631"/>
                </a:lnTo>
                <a:cubicBezTo>
                  <a:pt x="2946509" y="2687090"/>
                  <a:pt x="4785879" y="1324377"/>
                  <a:pt x="6106069" y="69475"/>
                </a:cubicBezTo>
                <a:lnTo>
                  <a:pt x="6177005" y="0"/>
                </a:lnTo>
                <a:lnTo>
                  <a:pt x="6205722" y="0"/>
                </a:lnTo>
                <a:lnTo>
                  <a:pt x="6119999" y="83952"/>
                </a:lnTo>
                <a:cubicBezTo>
                  <a:pt x="4797970" y="1340514"/>
                  <a:pt x="2956149" y="2705031"/>
                  <a:pt x="569877" y="3612771"/>
                </a:cubicBezTo>
                <a:close/>
                <a:moveTo>
                  <a:pt x="0" y="3813518"/>
                </a:moveTo>
                <a:lnTo>
                  <a:pt x="0" y="3792148"/>
                </a:lnTo>
                <a:lnTo>
                  <a:pt x="62103" y="3771900"/>
                </a:lnTo>
                <a:lnTo>
                  <a:pt x="127633" y="3771900"/>
                </a:lnTo>
                <a:close/>
                <a:moveTo>
                  <a:pt x="0" y="3917230"/>
                </a:moveTo>
                <a:lnTo>
                  <a:pt x="0" y="3885787"/>
                </a:lnTo>
                <a:lnTo>
                  <a:pt x="317612" y="3781087"/>
                </a:lnTo>
                <a:lnTo>
                  <a:pt x="341584" y="3771900"/>
                </a:lnTo>
                <a:lnTo>
                  <a:pt x="360394" y="3771900"/>
                </a:lnTo>
                <a:lnTo>
                  <a:pt x="360394" y="3764691"/>
                </a:lnTo>
                <a:lnTo>
                  <a:pt x="1061651" y="3495940"/>
                </a:lnTo>
                <a:cubicBezTo>
                  <a:pt x="2751534" y="2799918"/>
                  <a:pt x="4117806" y="1901626"/>
                  <a:pt x="5157093" y="1062851"/>
                </a:cubicBezTo>
                <a:cubicBezTo>
                  <a:pt x="5478149" y="803741"/>
                  <a:pt x="5777166" y="543333"/>
                  <a:pt x="6053777" y="287466"/>
                </a:cubicBezTo>
                <a:lnTo>
                  <a:pt x="6355172" y="0"/>
                </a:lnTo>
                <a:lnTo>
                  <a:pt x="6382781" y="0"/>
                </a:lnTo>
                <a:lnTo>
                  <a:pt x="6066706" y="301463"/>
                </a:lnTo>
                <a:cubicBezTo>
                  <a:pt x="5789796" y="557606"/>
                  <a:pt x="5490460" y="818291"/>
                  <a:pt x="5169069" y="1077673"/>
                </a:cubicBezTo>
                <a:cubicBezTo>
                  <a:pt x="3723981" y="2243909"/>
                  <a:pt x="2136787" y="3146701"/>
                  <a:pt x="451369" y="3761096"/>
                </a:cubicBezTo>
                <a:cubicBezTo>
                  <a:pt x="319694" y="3809095"/>
                  <a:pt x="187395" y="3855331"/>
                  <a:pt x="54485" y="3899802"/>
                </a:cubicBezTo>
                <a:close/>
              </a:path>
            </a:pathLst>
          </a:custGeom>
          <a:gradFill flip="none" rotWithShape="1">
            <a:gsLst>
              <a:gs pos="0">
                <a:schemeClr val="accent1">
                  <a:alpha val="10000"/>
                </a:schemeClr>
              </a:gs>
              <a:gs pos="95000">
                <a:schemeClr val="accent2">
                  <a:alpha val="10000"/>
                </a:schemeClr>
              </a:gs>
            </a:gsLst>
            <a:path path="circle">
              <a:fillToRect l="50000" t="50000" r="50000" b="50000"/>
            </a:path>
            <a:tileRect/>
          </a:gradFill>
          <a:ln w="9525" cap="flat">
            <a:noFill/>
            <a:prstDash val="solid"/>
            <a:miter/>
          </a:ln>
        </p:spPr>
        <p:txBody>
          <a:bodyPr wrap="square" rtlCol="0" anchor="ctr">
            <a:noAutofit/>
          </a:bodyPr>
          <a:lstStyle/>
          <a:p>
            <a:endParaRPr lang="en-US" dirty="0"/>
          </a:p>
        </p:txBody>
      </p:sp>
      <p:sp>
        <p:nvSpPr>
          <p:cNvPr id="45" name="Freeform: Shape 44">
            <a:extLst>
              <a:ext uri="{FF2B5EF4-FFF2-40B4-BE49-F238E27FC236}">
                <a16:creationId xmlns:a16="http://schemas.microsoft.com/office/drawing/2014/main" id="{62C28D04-CD0E-A91D-9F3A-E8A23DB57856}"/>
              </a:ext>
              <a:ext uri="{C183D7F6-B498-43B3-948B-1728B52AA6E4}">
                <adec:decorative xmlns:adec="http://schemas.microsoft.com/office/drawing/2017/decorative" val="1"/>
              </a:ext>
            </a:extLst>
          </p:cNvPr>
          <p:cNvSpPr/>
          <p:nvPr/>
        </p:nvSpPr>
        <p:spPr>
          <a:xfrm>
            <a:off x="0" y="-6896"/>
            <a:ext cx="6184844" cy="6045924"/>
          </a:xfrm>
          <a:custGeom>
            <a:avLst/>
            <a:gdLst>
              <a:gd name="connsiteX0" fmla="*/ 8222762 w 8246458"/>
              <a:gd name="connsiteY0" fmla="*/ 6897 h 6045924"/>
              <a:gd name="connsiteX1" fmla="*/ 8246458 w 8246458"/>
              <a:gd name="connsiteY1" fmla="*/ 6897 h 6045924"/>
              <a:gd name="connsiteX2" fmla="*/ 8155252 w 8246458"/>
              <a:gd name="connsiteY2" fmla="*/ 130555 h 6045924"/>
              <a:gd name="connsiteX3" fmla="*/ 7943348 w 8246458"/>
              <a:gd name="connsiteY3" fmla="*/ 405374 h 6045924"/>
              <a:gd name="connsiteX4" fmla="*/ 5169069 w 8246458"/>
              <a:gd name="connsiteY4" fmla="*/ 3206367 h 6045924"/>
              <a:gd name="connsiteX5" fmla="*/ 451369 w 8246458"/>
              <a:gd name="connsiteY5" fmla="*/ 5889790 h 6045924"/>
              <a:gd name="connsiteX6" fmla="*/ 54485 w 8246458"/>
              <a:gd name="connsiteY6" fmla="*/ 6028496 h 6045924"/>
              <a:gd name="connsiteX7" fmla="*/ 0 w 8246458"/>
              <a:gd name="connsiteY7" fmla="*/ 6045924 h 6045924"/>
              <a:gd name="connsiteX8" fmla="*/ 0 w 8246458"/>
              <a:gd name="connsiteY8" fmla="*/ 6014481 h 6045924"/>
              <a:gd name="connsiteX9" fmla="*/ 317612 w 8246458"/>
              <a:gd name="connsiteY9" fmla="*/ 5909781 h 6045924"/>
              <a:gd name="connsiteX10" fmla="*/ 5157093 w 8246458"/>
              <a:gd name="connsiteY10" fmla="*/ 3191545 h 6045924"/>
              <a:gd name="connsiteX11" fmla="*/ 7928359 w 8246458"/>
              <a:gd name="connsiteY11" fmla="*/ 393567 h 6045924"/>
              <a:gd name="connsiteX12" fmla="*/ 8139954 w 8246458"/>
              <a:gd name="connsiteY12" fmla="*/ 119162 h 6045924"/>
              <a:gd name="connsiteX13" fmla="*/ 8055627 w 8246458"/>
              <a:gd name="connsiteY13" fmla="*/ 6897 h 6045924"/>
              <a:gd name="connsiteX14" fmla="*/ 8081088 w 8246458"/>
              <a:gd name="connsiteY14" fmla="*/ 6897 h 6045924"/>
              <a:gd name="connsiteX15" fmla="*/ 7943603 w 8246458"/>
              <a:gd name="connsiteY15" fmla="*/ 189407 h 6045924"/>
              <a:gd name="connsiteX16" fmla="*/ 196035 w 8246458"/>
              <a:gd name="connsiteY16" fmla="*/ 5878290 h 6045924"/>
              <a:gd name="connsiteX17" fmla="*/ 0 w 8246458"/>
              <a:gd name="connsiteY17" fmla="*/ 5942212 h 6045924"/>
              <a:gd name="connsiteX18" fmla="*/ 0 w 8246458"/>
              <a:gd name="connsiteY18" fmla="*/ 5920842 h 6045924"/>
              <a:gd name="connsiteX19" fmla="*/ 189771 w 8246458"/>
              <a:gd name="connsiteY19" fmla="*/ 5858969 h 6045924"/>
              <a:gd name="connsiteX20" fmla="*/ 7927056 w 8246458"/>
              <a:gd name="connsiteY20" fmla="*/ 177603 h 6045924"/>
              <a:gd name="connsiteX21" fmla="*/ 7888359 w 8246458"/>
              <a:gd name="connsiteY21" fmla="*/ 6897 h 6045924"/>
              <a:gd name="connsiteX22" fmla="*/ 7916022 w 8246458"/>
              <a:gd name="connsiteY22" fmla="*/ 6897 h 6045924"/>
              <a:gd name="connsiteX23" fmla="*/ 7730505 w 8246458"/>
              <a:gd name="connsiteY23" fmla="*/ 250751 h 6045924"/>
              <a:gd name="connsiteX24" fmla="*/ 4818117 w 8246458"/>
              <a:gd name="connsiteY24" fmla="*/ 3187442 h 6045924"/>
              <a:gd name="connsiteX25" fmla="*/ 222259 w 8246458"/>
              <a:gd name="connsiteY25" fmla="*/ 5766861 h 6045924"/>
              <a:gd name="connsiteX26" fmla="*/ 0 w 8246458"/>
              <a:gd name="connsiteY26" fmla="*/ 5843612 h 6045924"/>
              <a:gd name="connsiteX27" fmla="*/ 0 w 8246458"/>
              <a:gd name="connsiteY27" fmla="*/ 5808917 h 6045924"/>
              <a:gd name="connsiteX28" fmla="*/ 366740 w 8246458"/>
              <a:gd name="connsiteY28" fmla="*/ 5682431 h 6045924"/>
              <a:gd name="connsiteX29" fmla="*/ 4804468 w 8246458"/>
              <a:gd name="connsiteY29" fmla="*/ 3170192 h 6045924"/>
              <a:gd name="connsiteX30" fmla="*/ 7712768 w 8246458"/>
              <a:gd name="connsiteY30" fmla="*/ 237688 h 6045924"/>
              <a:gd name="connsiteX31" fmla="*/ 7719848 w 8246458"/>
              <a:gd name="connsiteY31" fmla="*/ 6897 h 6045924"/>
              <a:gd name="connsiteX32" fmla="*/ 7749412 w 8246458"/>
              <a:gd name="connsiteY32" fmla="*/ 6897 h 6045924"/>
              <a:gd name="connsiteX33" fmla="*/ 7570820 w 8246458"/>
              <a:gd name="connsiteY33" fmla="*/ 240639 h 6045924"/>
              <a:gd name="connsiteX34" fmla="*/ 4680031 w 8246458"/>
              <a:gd name="connsiteY34" fmla="*/ 3148001 h 6045924"/>
              <a:gd name="connsiteX35" fmla="*/ 136174 w 8246458"/>
              <a:gd name="connsiteY35" fmla="*/ 5695096 h 6045924"/>
              <a:gd name="connsiteX36" fmla="*/ 0 w 8246458"/>
              <a:gd name="connsiteY36" fmla="*/ 5742118 h 6045924"/>
              <a:gd name="connsiteX37" fmla="*/ 0 w 8246458"/>
              <a:gd name="connsiteY37" fmla="*/ 5705989 h 6045924"/>
              <a:gd name="connsiteX38" fmla="*/ 279338 w 8246458"/>
              <a:gd name="connsiteY38" fmla="*/ 5609630 h 6045924"/>
              <a:gd name="connsiteX39" fmla="*/ 4665461 w 8246458"/>
              <a:gd name="connsiteY39" fmla="*/ 3129578 h 6045924"/>
              <a:gd name="connsiteX40" fmla="*/ 7551936 w 8246458"/>
              <a:gd name="connsiteY40" fmla="*/ 226657 h 6045924"/>
              <a:gd name="connsiteX41" fmla="*/ 7551936 w 8246458"/>
              <a:gd name="connsiteY41" fmla="*/ 6897 h 6045924"/>
              <a:gd name="connsiteX42" fmla="*/ 7583314 w 8246458"/>
              <a:gd name="connsiteY42" fmla="*/ 6897 h 6045924"/>
              <a:gd name="connsiteX43" fmla="*/ 7415801 w 8246458"/>
              <a:gd name="connsiteY43" fmla="*/ 225476 h 6045924"/>
              <a:gd name="connsiteX44" fmla="*/ 4551492 w 8246458"/>
              <a:gd name="connsiteY44" fmla="*/ 3100940 h 6045924"/>
              <a:gd name="connsiteX45" fmla="*/ 57209 w 8246458"/>
              <a:gd name="connsiteY45" fmla="*/ 5620652 h 6045924"/>
              <a:gd name="connsiteX46" fmla="*/ 0 w 8246458"/>
              <a:gd name="connsiteY46" fmla="*/ 5640437 h 6045924"/>
              <a:gd name="connsiteX47" fmla="*/ 0 w 8246458"/>
              <a:gd name="connsiteY47" fmla="*/ 5605250 h 6045924"/>
              <a:gd name="connsiteX48" fmla="*/ 559445 w 8246458"/>
              <a:gd name="connsiteY48" fmla="*/ 5394870 h 6045924"/>
              <a:gd name="connsiteX49" fmla="*/ 4536000 w 8246458"/>
              <a:gd name="connsiteY49" fmla="*/ 3081345 h 6045924"/>
              <a:gd name="connsiteX50" fmla="*/ 7395793 w 8246458"/>
              <a:gd name="connsiteY50" fmla="*/ 210624 h 6045924"/>
              <a:gd name="connsiteX51" fmla="*/ 7384806 w 8246458"/>
              <a:gd name="connsiteY51" fmla="*/ 6897 h 6045924"/>
              <a:gd name="connsiteX52" fmla="*/ 7418134 w 8246458"/>
              <a:gd name="connsiteY52" fmla="*/ 6897 h 6045924"/>
              <a:gd name="connsiteX53" fmla="*/ 7265869 w 8246458"/>
              <a:gd name="connsiteY53" fmla="*/ 205219 h 6045924"/>
              <a:gd name="connsiteX54" fmla="*/ 4433169 w 8246458"/>
              <a:gd name="connsiteY54" fmla="*/ 3046174 h 6045924"/>
              <a:gd name="connsiteX55" fmla="*/ 574739 w 8246458"/>
              <a:gd name="connsiteY55" fmla="*/ 5316659 h 6045924"/>
              <a:gd name="connsiteX56" fmla="*/ 0 w 8246458"/>
              <a:gd name="connsiteY56" fmla="*/ 5538195 h 6045924"/>
              <a:gd name="connsiteX57" fmla="*/ 0 w 8246458"/>
              <a:gd name="connsiteY57" fmla="*/ 5499826 h 6045924"/>
              <a:gd name="connsiteX58" fmla="*/ 477558 w 8246458"/>
              <a:gd name="connsiteY58" fmla="*/ 5319892 h 6045924"/>
              <a:gd name="connsiteX59" fmla="*/ 4416671 w 8246458"/>
              <a:gd name="connsiteY59" fmla="*/ 3025407 h 6045924"/>
              <a:gd name="connsiteX60" fmla="*/ 7244609 w 8246458"/>
              <a:gd name="connsiteY60" fmla="*/ 189483 h 6045924"/>
              <a:gd name="connsiteX61" fmla="*/ 7216828 w 8246458"/>
              <a:gd name="connsiteY61" fmla="*/ 6897 h 6045924"/>
              <a:gd name="connsiteX62" fmla="*/ 7252013 w 8246458"/>
              <a:gd name="connsiteY62" fmla="*/ 6897 h 6045924"/>
              <a:gd name="connsiteX63" fmla="*/ 7141497 w 8246458"/>
              <a:gd name="connsiteY63" fmla="*/ 151186 h 6045924"/>
              <a:gd name="connsiteX64" fmla="*/ 6936719 w 8246458"/>
              <a:gd name="connsiteY64" fmla="*/ 407636 h 6045924"/>
              <a:gd name="connsiteX65" fmla="*/ 4285954 w 8246458"/>
              <a:gd name="connsiteY65" fmla="*/ 3014186 h 6045924"/>
              <a:gd name="connsiteX66" fmla="*/ 473929 w 8246458"/>
              <a:gd name="connsiteY66" fmla="*/ 5250878 h 6045924"/>
              <a:gd name="connsiteX67" fmla="*/ 0 w 8246458"/>
              <a:gd name="connsiteY67" fmla="*/ 5433212 h 6045924"/>
              <a:gd name="connsiteX68" fmla="*/ 0 w 8246458"/>
              <a:gd name="connsiteY68" fmla="*/ 5394161 h 6045924"/>
              <a:gd name="connsiteX69" fmla="*/ 376872 w 8246458"/>
              <a:gd name="connsiteY69" fmla="*/ 5252440 h 6045924"/>
              <a:gd name="connsiteX70" fmla="*/ 4268537 w 8246458"/>
              <a:gd name="connsiteY70" fmla="*/ 2992246 h 6045924"/>
              <a:gd name="connsiteX71" fmla="*/ 6914947 w 8246458"/>
              <a:gd name="connsiteY71" fmla="*/ 389966 h 6045924"/>
              <a:gd name="connsiteX72" fmla="*/ 6915114 w 8246458"/>
              <a:gd name="connsiteY72" fmla="*/ 389966 h 6045924"/>
              <a:gd name="connsiteX73" fmla="*/ 7119438 w 8246458"/>
              <a:gd name="connsiteY73" fmla="*/ 134055 h 6045924"/>
              <a:gd name="connsiteX74" fmla="*/ 7048868 w 8246458"/>
              <a:gd name="connsiteY74" fmla="*/ 6897 h 6045924"/>
              <a:gd name="connsiteX75" fmla="*/ 7086008 w 8246458"/>
              <a:gd name="connsiteY75" fmla="*/ 6897 h 6045924"/>
              <a:gd name="connsiteX76" fmla="*/ 6980856 w 8246458"/>
              <a:gd name="connsiteY76" fmla="*/ 143783 h 6045924"/>
              <a:gd name="connsiteX77" fmla="*/ 6768822 w 8246458"/>
              <a:gd name="connsiteY77" fmla="*/ 408054 h 6045924"/>
              <a:gd name="connsiteX78" fmla="*/ 4138657 w 8246458"/>
              <a:gd name="connsiteY78" fmla="*/ 2982114 h 6045924"/>
              <a:gd name="connsiteX79" fmla="*/ 373030 w 8246458"/>
              <a:gd name="connsiteY79" fmla="*/ 5185012 h 6045924"/>
              <a:gd name="connsiteX80" fmla="*/ 0 w 8246458"/>
              <a:gd name="connsiteY80" fmla="*/ 5328251 h 6045924"/>
              <a:gd name="connsiteX81" fmla="*/ 0 w 8246458"/>
              <a:gd name="connsiteY81" fmla="*/ 5289617 h 6045924"/>
              <a:gd name="connsiteX82" fmla="*/ 238778 w 8246458"/>
              <a:gd name="connsiteY82" fmla="*/ 5200839 h 6045924"/>
              <a:gd name="connsiteX83" fmla="*/ 4120570 w 8246458"/>
              <a:gd name="connsiteY83" fmla="*/ 2958918 h 6045924"/>
              <a:gd name="connsiteX84" fmla="*/ 6746128 w 8246458"/>
              <a:gd name="connsiteY84" fmla="*/ 389297 h 6045924"/>
              <a:gd name="connsiteX85" fmla="*/ 6746045 w 8246458"/>
              <a:gd name="connsiteY85" fmla="*/ 389380 h 6045924"/>
              <a:gd name="connsiteX86" fmla="*/ 6957594 w 8246458"/>
              <a:gd name="connsiteY86" fmla="*/ 125710 h 6045924"/>
              <a:gd name="connsiteX87" fmla="*/ 6881107 w 8246458"/>
              <a:gd name="connsiteY87" fmla="*/ 6897 h 6045924"/>
              <a:gd name="connsiteX88" fmla="*/ 6920068 w 8246458"/>
              <a:gd name="connsiteY88" fmla="*/ 6897 h 6045924"/>
              <a:gd name="connsiteX89" fmla="*/ 6843047 w 8246458"/>
              <a:gd name="connsiteY89" fmla="*/ 107185 h 6045924"/>
              <a:gd name="connsiteX90" fmla="*/ 3991611 w 8246458"/>
              <a:gd name="connsiteY90" fmla="*/ 2950042 h 6045924"/>
              <a:gd name="connsiteX91" fmla="*/ 272387 w 8246458"/>
              <a:gd name="connsiteY91" fmla="*/ 5119123 h 6045924"/>
              <a:gd name="connsiteX92" fmla="*/ 0 w 8246458"/>
              <a:gd name="connsiteY92" fmla="*/ 5223518 h 6045924"/>
              <a:gd name="connsiteX93" fmla="*/ 0 w 8246458"/>
              <a:gd name="connsiteY93" fmla="*/ 5198650 h 6045924"/>
              <a:gd name="connsiteX94" fmla="*/ 147235 w 8246458"/>
              <a:gd name="connsiteY94" fmla="*/ 5143690 h 6045924"/>
              <a:gd name="connsiteX95" fmla="*/ 3972435 w 8246458"/>
              <a:gd name="connsiteY95" fmla="*/ 2925757 h 6045924"/>
              <a:gd name="connsiteX96" fmla="*/ 3972519 w 8246458"/>
              <a:gd name="connsiteY96" fmla="*/ 2925673 h 6045924"/>
              <a:gd name="connsiteX97" fmla="*/ 6818169 w 8246458"/>
              <a:gd name="connsiteY97" fmla="*/ 88839 h 6045924"/>
              <a:gd name="connsiteX98" fmla="*/ 6714610 w 8246458"/>
              <a:gd name="connsiteY98" fmla="*/ 6897 h 6045924"/>
              <a:gd name="connsiteX99" fmla="*/ 6755495 w 8246458"/>
              <a:gd name="connsiteY99" fmla="*/ 6897 h 6045924"/>
              <a:gd name="connsiteX100" fmla="*/ 6687011 w 8246458"/>
              <a:gd name="connsiteY100" fmla="*/ 95825 h 6045924"/>
              <a:gd name="connsiteX101" fmla="*/ 3844314 w 8246458"/>
              <a:gd name="connsiteY101" fmla="*/ 2918137 h 6045924"/>
              <a:gd name="connsiteX102" fmla="*/ 171516 w 8246458"/>
              <a:gd name="connsiteY102" fmla="*/ 5053342 h 6045924"/>
              <a:gd name="connsiteX103" fmla="*/ 0 w 8246458"/>
              <a:gd name="connsiteY103" fmla="*/ 5118940 h 6045924"/>
              <a:gd name="connsiteX104" fmla="*/ 0 w 8246458"/>
              <a:gd name="connsiteY104" fmla="*/ 5093256 h 6045924"/>
              <a:gd name="connsiteX105" fmla="*/ 46704 w 8246458"/>
              <a:gd name="connsiteY105" fmla="*/ 5075860 h 6045924"/>
              <a:gd name="connsiteX106" fmla="*/ 3824383 w 8246458"/>
              <a:gd name="connsiteY106" fmla="*/ 2892513 h 6045924"/>
              <a:gd name="connsiteX107" fmla="*/ 3824300 w 8246458"/>
              <a:gd name="connsiteY107" fmla="*/ 2892597 h 6045924"/>
              <a:gd name="connsiteX108" fmla="*/ 6660898 w 8246458"/>
              <a:gd name="connsiteY108" fmla="*/ 76636 h 6045924"/>
              <a:gd name="connsiteX109" fmla="*/ 6545935 w 8246458"/>
              <a:gd name="connsiteY109" fmla="*/ 6897 h 6045924"/>
              <a:gd name="connsiteX110" fmla="*/ 6588881 w 8246458"/>
              <a:gd name="connsiteY110" fmla="*/ 6897 h 6045924"/>
              <a:gd name="connsiteX111" fmla="*/ 6489327 w 8246458"/>
              <a:gd name="connsiteY111" fmla="*/ 134651 h 6045924"/>
              <a:gd name="connsiteX112" fmla="*/ 6265382 w 8246458"/>
              <a:gd name="connsiteY112" fmla="*/ 409142 h 6045924"/>
              <a:gd name="connsiteX113" fmla="*/ 3697016 w 8246458"/>
              <a:gd name="connsiteY113" fmla="*/ 2885981 h 6045924"/>
              <a:gd name="connsiteX114" fmla="*/ 70706 w 8246458"/>
              <a:gd name="connsiteY114" fmla="*/ 4987369 h 6045924"/>
              <a:gd name="connsiteX115" fmla="*/ 0 w 8246458"/>
              <a:gd name="connsiteY115" fmla="*/ 5014357 h 6045924"/>
              <a:gd name="connsiteX116" fmla="*/ 0 w 8246458"/>
              <a:gd name="connsiteY116" fmla="*/ 4982880 h 6045924"/>
              <a:gd name="connsiteX117" fmla="*/ 204790 w 8246458"/>
              <a:gd name="connsiteY117" fmla="*/ 4902604 h 6045924"/>
              <a:gd name="connsiteX118" fmla="*/ 3676250 w 8246458"/>
              <a:gd name="connsiteY118" fmla="*/ 2859268 h 6045924"/>
              <a:gd name="connsiteX119" fmla="*/ 6239423 w 8246458"/>
              <a:gd name="connsiteY119" fmla="*/ 387455 h 6045924"/>
              <a:gd name="connsiteX120" fmla="*/ 6239423 w 8246458"/>
              <a:gd name="connsiteY120" fmla="*/ 387370 h 6045924"/>
              <a:gd name="connsiteX121" fmla="*/ 6462757 w 8246458"/>
              <a:gd name="connsiteY121" fmla="*/ 113633 h 6045924"/>
              <a:gd name="connsiteX122" fmla="*/ 6379380 w 8246458"/>
              <a:gd name="connsiteY122" fmla="*/ 6897 h 6045924"/>
              <a:gd name="connsiteX123" fmla="*/ 6424626 w 8246458"/>
              <a:gd name="connsiteY123" fmla="*/ 6897 h 6045924"/>
              <a:gd name="connsiteX124" fmla="*/ 6324107 w 8246458"/>
              <a:gd name="connsiteY124" fmla="*/ 133762 h 6045924"/>
              <a:gd name="connsiteX125" fmla="*/ 6097653 w 8246458"/>
              <a:gd name="connsiteY125" fmla="*/ 409645 h 6045924"/>
              <a:gd name="connsiteX126" fmla="*/ 3549803 w 8246458"/>
              <a:gd name="connsiteY126" fmla="*/ 2854077 h 6045924"/>
              <a:gd name="connsiteX127" fmla="*/ 505693 w 8246458"/>
              <a:gd name="connsiteY127" fmla="*/ 4692318 h 6045924"/>
              <a:gd name="connsiteX128" fmla="*/ 0 w 8246458"/>
              <a:gd name="connsiteY128" fmla="*/ 4908795 h 6045924"/>
              <a:gd name="connsiteX129" fmla="*/ 0 w 8246458"/>
              <a:gd name="connsiteY129" fmla="*/ 4875374 h 6045924"/>
              <a:gd name="connsiteX130" fmla="*/ 393971 w 8246458"/>
              <a:gd name="connsiteY130" fmla="*/ 4710090 h 6045924"/>
              <a:gd name="connsiteX131" fmla="*/ 3528282 w 8246458"/>
              <a:gd name="connsiteY131" fmla="*/ 2826024 h 6045924"/>
              <a:gd name="connsiteX132" fmla="*/ 6070604 w 8246458"/>
              <a:gd name="connsiteY132" fmla="*/ 386868 h 6045924"/>
              <a:gd name="connsiteX133" fmla="*/ 6070520 w 8246458"/>
              <a:gd name="connsiteY133" fmla="*/ 386784 h 6045924"/>
              <a:gd name="connsiteX134" fmla="*/ 6296336 w 8246458"/>
              <a:gd name="connsiteY134" fmla="*/ 111693 h 6045924"/>
              <a:gd name="connsiteX135" fmla="*/ 6211950 w 8246458"/>
              <a:gd name="connsiteY135" fmla="*/ 6897 h 6045924"/>
              <a:gd name="connsiteX136" fmla="*/ 6259128 w 8246458"/>
              <a:gd name="connsiteY136" fmla="*/ 6897 h 6045924"/>
              <a:gd name="connsiteX137" fmla="*/ 6158710 w 8246458"/>
              <a:gd name="connsiteY137" fmla="*/ 132910 h 6045924"/>
              <a:gd name="connsiteX138" fmla="*/ 5929839 w 8246458"/>
              <a:gd name="connsiteY138" fmla="*/ 410064 h 6045924"/>
              <a:gd name="connsiteX139" fmla="*/ 3402673 w 8246458"/>
              <a:gd name="connsiteY139" fmla="*/ 2822004 h 6045924"/>
              <a:gd name="connsiteX140" fmla="*/ 397565 w 8246458"/>
              <a:gd name="connsiteY140" fmla="*/ 4630088 h 6045924"/>
              <a:gd name="connsiteX141" fmla="*/ 0 w 8246458"/>
              <a:gd name="connsiteY141" fmla="*/ 4799853 h 6045924"/>
              <a:gd name="connsiteX142" fmla="*/ 0 w 8246458"/>
              <a:gd name="connsiteY142" fmla="*/ 4765625 h 6045924"/>
              <a:gd name="connsiteX143" fmla="*/ 285905 w 8246458"/>
              <a:gd name="connsiteY143" fmla="*/ 4645995 h 6045924"/>
              <a:gd name="connsiteX144" fmla="*/ 3380147 w 8246458"/>
              <a:gd name="connsiteY144" fmla="*/ 2792780 h 6045924"/>
              <a:gd name="connsiteX145" fmla="*/ 5901704 w 8246458"/>
              <a:gd name="connsiteY145" fmla="*/ 386198 h 6045924"/>
              <a:gd name="connsiteX146" fmla="*/ 5901620 w 8246458"/>
              <a:gd name="connsiteY146" fmla="*/ 386282 h 6045924"/>
              <a:gd name="connsiteX147" fmla="*/ 6129817 w 8246458"/>
              <a:gd name="connsiteY147" fmla="*/ 109955 h 6045924"/>
              <a:gd name="connsiteX148" fmla="*/ 6043881 w 8246458"/>
              <a:gd name="connsiteY148" fmla="*/ 6897 h 6045924"/>
              <a:gd name="connsiteX149" fmla="*/ 6092554 w 8246458"/>
              <a:gd name="connsiteY149" fmla="*/ 6897 h 6045924"/>
              <a:gd name="connsiteX150" fmla="*/ 6077278 w 8246458"/>
              <a:gd name="connsiteY150" fmla="*/ 26541 h 6045924"/>
              <a:gd name="connsiteX151" fmla="*/ 3255460 w 8246458"/>
              <a:gd name="connsiteY151" fmla="*/ 2790016 h 6045924"/>
              <a:gd name="connsiteX152" fmla="*/ 289365 w 8246458"/>
              <a:gd name="connsiteY152" fmla="*/ 4568060 h 6045924"/>
              <a:gd name="connsiteX153" fmla="*/ 0 w 8246458"/>
              <a:gd name="connsiteY153" fmla="*/ 4691296 h 6045924"/>
              <a:gd name="connsiteX154" fmla="*/ 0 w 8246458"/>
              <a:gd name="connsiteY154" fmla="*/ 4656793 h 6045924"/>
              <a:gd name="connsiteX155" fmla="*/ 476787 w 8246458"/>
              <a:gd name="connsiteY155" fmla="*/ 4445571 h 6045924"/>
              <a:gd name="connsiteX156" fmla="*/ 3232096 w 8246458"/>
              <a:gd name="connsiteY156" fmla="*/ 2759534 h 6045924"/>
              <a:gd name="connsiteX157" fmla="*/ 3232096 w 8246458"/>
              <a:gd name="connsiteY157" fmla="*/ 2759451 h 6045924"/>
              <a:gd name="connsiteX158" fmla="*/ 5842457 w 8246458"/>
              <a:gd name="connsiteY158" fmla="*/ 254769 h 6045924"/>
              <a:gd name="connsiteX159" fmla="*/ 5877009 w 8246458"/>
              <a:gd name="connsiteY159" fmla="*/ 6897 h 6045924"/>
              <a:gd name="connsiteX160" fmla="*/ 5927909 w 8246458"/>
              <a:gd name="connsiteY160" fmla="*/ 6897 h 6045924"/>
              <a:gd name="connsiteX161" fmla="*/ 5920897 w 8246458"/>
              <a:gd name="connsiteY161" fmla="*/ 15889 h 6045924"/>
              <a:gd name="connsiteX162" fmla="*/ 3108247 w 8246458"/>
              <a:gd name="connsiteY162" fmla="*/ 2758028 h 6045924"/>
              <a:gd name="connsiteX163" fmla="*/ 181165 w 8246458"/>
              <a:gd name="connsiteY163" fmla="*/ 4505913 h 6045924"/>
              <a:gd name="connsiteX164" fmla="*/ 0 w 8246458"/>
              <a:gd name="connsiteY164" fmla="*/ 4582863 h 6045924"/>
              <a:gd name="connsiteX165" fmla="*/ 0 w 8246458"/>
              <a:gd name="connsiteY165" fmla="*/ 4544874 h 6045924"/>
              <a:gd name="connsiteX166" fmla="*/ 367035 w 8246458"/>
              <a:gd name="connsiteY166" fmla="*/ 4382659 h 6045924"/>
              <a:gd name="connsiteX167" fmla="*/ 3084045 w 8246458"/>
              <a:gd name="connsiteY167" fmla="*/ 2726290 h 6045924"/>
              <a:gd name="connsiteX168" fmla="*/ 3084130 w 8246458"/>
              <a:gd name="connsiteY168" fmla="*/ 2726374 h 6045924"/>
              <a:gd name="connsiteX169" fmla="*/ 5686180 w 8246458"/>
              <a:gd name="connsiteY169" fmla="*/ 240984 h 6045924"/>
              <a:gd name="connsiteX170" fmla="*/ 5709847 w 8246458"/>
              <a:gd name="connsiteY170" fmla="*/ 6897 h 6045924"/>
              <a:gd name="connsiteX171" fmla="*/ 5762822 w 8246458"/>
              <a:gd name="connsiteY171" fmla="*/ 6897 h 6045924"/>
              <a:gd name="connsiteX172" fmla="*/ 5662136 w 8246458"/>
              <a:gd name="connsiteY172" fmla="*/ 131088 h 6045924"/>
              <a:gd name="connsiteX173" fmla="*/ 5426483 w 8246458"/>
              <a:gd name="connsiteY173" fmla="*/ 411236 h 6045924"/>
              <a:gd name="connsiteX174" fmla="*/ 2961033 w 8246458"/>
              <a:gd name="connsiteY174" fmla="*/ 2725955 h 6045924"/>
              <a:gd name="connsiteX175" fmla="*/ 73082 w 8246458"/>
              <a:gd name="connsiteY175" fmla="*/ 4443766 h 6045924"/>
              <a:gd name="connsiteX176" fmla="*/ 0 w 8246458"/>
              <a:gd name="connsiteY176" fmla="*/ 4474722 h 6045924"/>
              <a:gd name="connsiteX177" fmla="*/ 0 w 8246458"/>
              <a:gd name="connsiteY177" fmla="*/ 4433138 h 6045924"/>
              <a:gd name="connsiteX178" fmla="*/ 257318 w 8246458"/>
              <a:gd name="connsiteY178" fmla="*/ 4319694 h 6045924"/>
              <a:gd name="connsiteX179" fmla="*/ 2935994 w 8246458"/>
              <a:gd name="connsiteY179" fmla="*/ 2693046 h 6045924"/>
              <a:gd name="connsiteX180" fmla="*/ 2936079 w 8246458"/>
              <a:gd name="connsiteY180" fmla="*/ 2693046 h 6045924"/>
              <a:gd name="connsiteX181" fmla="*/ 5529765 w 8246458"/>
              <a:gd name="connsiteY181" fmla="*/ 227083 h 6045924"/>
              <a:gd name="connsiteX182" fmla="*/ 5542142 w 8246458"/>
              <a:gd name="connsiteY182" fmla="*/ 6897 h 6045924"/>
              <a:gd name="connsiteX183" fmla="*/ 5597415 w 8246458"/>
              <a:gd name="connsiteY183" fmla="*/ 6897 h 6045924"/>
              <a:gd name="connsiteX184" fmla="*/ 5496339 w 8246458"/>
              <a:gd name="connsiteY184" fmla="*/ 130852 h 6045924"/>
              <a:gd name="connsiteX185" fmla="*/ 5258585 w 8246458"/>
              <a:gd name="connsiteY185" fmla="*/ 411739 h 6045924"/>
              <a:gd name="connsiteX186" fmla="*/ 2813736 w 8246458"/>
              <a:gd name="connsiteY186" fmla="*/ 2693968 h 6045924"/>
              <a:gd name="connsiteX187" fmla="*/ 457410 w 8246458"/>
              <a:gd name="connsiteY187" fmla="*/ 4150485 h 6045924"/>
              <a:gd name="connsiteX188" fmla="*/ 0 w 8246458"/>
              <a:gd name="connsiteY188" fmla="*/ 4365184 h 6045924"/>
              <a:gd name="connsiteX189" fmla="*/ 0 w 8246458"/>
              <a:gd name="connsiteY189" fmla="*/ 4321664 h 6045924"/>
              <a:gd name="connsiteX190" fmla="*/ 147584 w 8246458"/>
              <a:gd name="connsiteY190" fmla="*/ 4256765 h 6045924"/>
              <a:gd name="connsiteX191" fmla="*/ 2787944 w 8246458"/>
              <a:gd name="connsiteY191" fmla="*/ 2659802 h 6045924"/>
              <a:gd name="connsiteX192" fmla="*/ 5226262 w 8246458"/>
              <a:gd name="connsiteY192" fmla="*/ 383686 h 6045924"/>
              <a:gd name="connsiteX193" fmla="*/ 5226179 w 8246458"/>
              <a:gd name="connsiteY193" fmla="*/ 383686 h 6045924"/>
              <a:gd name="connsiteX194" fmla="*/ 5463076 w 8246458"/>
              <a:gd name="connsiteY194" fmla="*/ 103845 h 6045924"/>
              <a:gd name="connsiteX195" fmla="*/ 5375035 w 8246458"/>
              <a:gd name="connsiteY195" fmla="*/ 6897 h 6045924"/>
              <a:gd name="connsiteX196" fmla="*/ 5431541 w 8246458"/>
              <a:gd name="connsiteY196" fmla="*/ 6897 h 6045924"/>
              <a:gd name="connsiteX197" fmla="*/ 5286620 w 8246458"/>
              <a:gd name="connsiteY197" fmla="*/ 183318 h 6045924"/>
              <a:gd name="connsiteX198" fmla="*/ 5090855 w 8246458"/>
              <a:gd name="connsiteY198" fmla="*/ 412157 h 6045924"/>
              <a:gd name="connsiteX199" fmla="*/ 2666606 w 8246458"/>
              <a:gd name="connsiteY199" fmla="*/ 2661979 h 6045924"/>
              <a:gd name="connsiteX200" fmla="*/ 342188 w 8246458"/>
              <a:gd name="connsiteY200" fmla="*/ 4092457 h 6045924"/>
              <a:gd name="connsiteX201" fmla="*/ 0 w 8246458"/>
              <a:gd name="connsiteY201" fmla="*/ 4252536 h 6045924"/>
              <a:gd name="connsiteX202" fmla="*/ 0 w 8246458"/>
              <a:gd name="connsiteY202" fmla="*/ 4208422 h 6045924"/>
              <a:gd name="connsiteX203" fmla="*/ 243163 w 8246458"/>
              <a:gd name="connsiteY203" fmla="*/ 4096376 h 6045924"/>
              <a:gd name="connsiteX204" fmla="*/ 2639977 w 8246458"/>
              <a:gd name="connsiteY204" fmla="*/ 2626473 h 6045924"/>
              <a:gd name="connsiteX205" fmla="*/ 2639977 w 8246458"/>
              <a:gd name="connsiteY205" fmla="*/ 2626557 h 6045924"/>
              <a:gd name="connsiteX206" fmla="*/ 5355933 w 8246458"/>
              <a:gd name="connsiteY206" fmla="*/ 30618 h 6045924"/>
              <a:gd name="connsiteX207" fmla="*/ 5207950 w 8246458"/>
              <a:gd name="connsiteY207" fmla="*/ 6897 h 6045924"/>
              <a:gd name="connsiteX208" fmla="*/ 5266213 w 8246458"/>
              <a:gd name="connsiteY208" fmla="*/ 6897 h 6045924"/>
              <a:gd name="connsiteX209" fmla="*/ 5120420 w 8246458"/>
              <a:gd name="connsiteY209" fmla="*/ 183344 h 6045924"/>
              <a:gd name="connsiteX210" fmla="*/ 4923043 w 8246458"/>
              <a:gd name="connsiteY210" fmla="*/ 412576 h 6045924"/>
              <a:gd name="connsiteX211" fmla="*/ 2519393 w 8246458"/>
              <a:gd name="connsiteY211" fmla="*/ 2629991 h 6045924"/>
              <a:gd name="connsiteX212" fmla="*/ 226883 w 8246458"/>
              <a:gd name="connsiteY212" fmla="*/ 4034508 h 6045924"/>
              <a:gd name="connsiteX213" fmla="*/ 0 w 8246458"/>
              <a:gd name="connsiteY213" fmla="*/ 4140282 h 6045924"/>
              <a:gd name="connsiteX214" fmla="*/ 0 w 8246458"/>
              <a:gd name="connsiteY214" fmla="*/ 4095747 h 6045924"/>
              <a:gd name="connsiteX215" fmla="*/ 454563 w 8246458"/>
              <a:gd name="connsiteY215" fmla="*/ 3872957 h 6045924"/>
              <a:gd name="connsiteX216" fmla="*/ 2491926 w 8246458"/>
              <a:gd name="connsiteY216" fmla="*/ 2593229 h 6045924"/>
              <a:gd name="connsiteX217" fmla="*/ 2491926 w 8246458"/>
              <a:gd name="connsiteY217" fmla="*/ 2593145 h 6045924"/>
              <a:gd name="connsiteX218" fmla="*/ 5198418 w 8246458"/>
              <a:gd name="connsiteY218" fmla="*/ 18697 h 6045924"/>
              <a:gd name="connsiteX219" fmla="*/ 5040896 w 8246458"/>
              <a:gd name="connsiteY219" fmla="*/ 6897 h 6045924"/>
              <a:gd name="connsiteX220" fmla="*/ 5100809 w 8246458"/>
              <a:gd name="connsiteY220" fmla="*/ 6897 h 6045924"/>
              <a:gd name="connsiteX221" fmla="*/ 4954000 w 8246458"/>
              <a:gd name="connsiteY221" fmla="*/ 183533 h 6045924"/>
              <a:gd name="connsiteX222" fmla="*/ 4755061 w 8246458"/>
              <a:gd name="connsiteY222" fmla="*/ 413078 h 6045924"/>
              <a:gd name="connsiteX223" fmla="*/ 2372012 w 8246458"/>
              <a:gd name="connsiteY223" fmla="*/ 2598002 h 6045924"/>
              <a:gd name="connsiteX224" fmla="*/ 111527 w 8246458"/>
              <a:gd name="connsiteY224" fmla="*/ 3976457 h 6045924"/>
              <a:gd name="connsiteX225" fmla="*/ 0 w 8246458"/>
              <a:gd name="connsiteY225" fmla="*/ 4028269 h 6045924"/>
              <a:gd name="connsiteX226" fmla="*/ 0 w 8246458"/>
              <a:gd name="connsiteY226" fmla="*/ 3979465 h 6045924"/>
              <a:gd name="connsiteX227" fmla="*/ 336752 w 8246458"/>
              <a:gd name="connsiteY227" fmla="*/ 3814959 h 6045924"/>
              <a:gd name="connsiteX228" fmla="*/ 2343874 w 8246458"/>
              <a:gd name="connsiteY228" fmla="*/ 2559985 h 6045924"/>
              <a:gd name="connsiteX229" fmla="*/ 2343792 w 8246458"/>
              <a:gd name="connsiteY229" fmla="*/ 2559985 h 6045924"/>
              <a:gd name="connsiteX230" fmla="*/ 5040754 w 8246458"/>
              <a:gd name="connsiteY230" fmla="*/ 7073 h 6045924"/>
              <a:gd name="connsiteX231" fmla="*/ 4873567 w 8246458"/>
              <a:gd name="connsiteY231" fmla="*/ 6897 h 6045924"/>
              <a:gd name="connsiteX232" fmla="*/ 4936706 w 8246458"/>
              <a:gd name="connsiteY232" fmla="*/ 6897 h 6045924"/>
              <a:gd name="connsiteX233" fmla="*/ 4922122 w 8246458"/>
              <a:gd name="connsiteY233" fmla="*/ 24839 h 6045924"/>
              <a:gd name="connsiteX234" fmla="*/ 2224882 w 8246458"/>
              <a:gd name="connsiteY234" fmla="*/ 2566014 h 6045924"/>
              <a:gd name="connsiteX235" fmla="*/ 454782 w 8246458"/>
              <a:gd name="connsiteY235" fmla="*/ 3684821 h 6045924"/>
              <a:gd name="connsiteX236" fmla="*/ 0 w 8246458"/>
              <a:gd name="connsiteY236" fmla="*/ 3916576 h 6045924"/>
              <a:gd name="connsiteX237" fmla="*/ 0 w 8246458"/>
              <a:gd name="connsiteY237" fmla="*/ 3863520 h 6045924"/>
              <a:gd name="connsiteX238" fmla="*/ 218920 w 8246458"/>
              <a:gd name="connsiteY238" fmla="*/ 3756948 h 6045924"/>
              <a:gd name="connsiteX239" fmla="*/ 2195908 w 8246458"/>
              <a:gd name="connsiteY239" fmla="*/ 2526740 h 6045924"/>
              <a:gd name="connsiteX240" fmla="*/ 4697911 w 8246458"/>
              <a:gd name="connsiteY240" fmla="*/ 214046 h 6045924"/>
              <a:gd name="connsiteX241" fmla="*/ 4706136 w 8246458"/>
              <a:gd name="connsiteY241" fmla="*/ 6897 h 6045924"/>
              <a:gd name="connsiteX242" fmla="*/ 4771683 w 8246458"/>
              <a:gd name="connsiteY242" fmla="*/ 6897 h 6045924"/>
              <a:gd name="connsiteX243" fmla="*/ 4765627 w 8246458"/>
              <a:gd name="connsiteY243" fmla="*/ 14324 h 6045924"/>
              <a:gd name="connsiteX244" fmla="*/ 2077668 w 8246458"/>
              <a:gd name="connsiteY244" fmla="*/ 2534025 h 6045924"/>
              <a:gd name="connsiteX245" fmla="*/ 332710 w 8246458"/>
              <a:gd name="connsiteY245" fmla="*/ 3631323 h 6045924"/>
              <a:gd name="connsiteX246" fmla="*/ 0 w 8246458"/>
              <a:gd name="connsiteY246" fmla="*/ 3800167 h 6045924"/>
              <a:gd name="connsiteX247" fmla="*/ 0 w 8246458"/>
              <a:gd name="connsiteY247" fmla="*/ 3747926 h 6045924"/>
              <a:gd name="connsiteX248" fmla="*/ 101134 w 8246458"/>
              <a:gd name="connsiteY248" fmla="*/ 3698868 h 6045924"/>
              <a:gd name="connsiteX249" fmla="*/ 2047857 w 8246458"/>
              <a:gd name="connsiteY249" fmla="*/ 2493412 h 6045924"/>
              <a:gd name="connsiteX250" fmla="*/ 2047941 w 8246458"/>
              <a:gd name="connsiteY250" fmla="*/ 2493495 h 6045924"/>
              <a:gd name="connsiteX251" fmla="*/ 4541309 w 8246458"/>
              <a:gd name="connsiteY251" fmla="*/ 200583 h 6045924"/>
              <a:gd name="connsiteX252" fmla="*/ 4538465 w 8246458"/>
              <a:gd name="connsiteY252" fmla="*/ 6897 h 6045924"/>
              <a:gd name="connsiteX253" fmla="*/ 4606368 w 8246458"/>
              <a:gd name="connsiteY253" fmla="*/ 6897 h 6045924"/>
              <a:gd name="connsiteX254" fmla="*/ 4424797 w 8246458"/>
              <a:gd name="connsiteY254" fmla="*/ 219560 h 6045924"/>
              <a:gd name="connsiteX255" fmla="*/ 1930287 w 8246458"/>
              <a:gd name="connsiteY255" fmla="*/ 2502121 h 6045924"/>
              <a:gd name="connsiteX256" fmla="*/ 210431 w 8246458"/>
              <a:gd name="connsiteY256" fmla="*/ 3577834 h 6045924"/>
              <a:gd name="connsiteX257" fmla="*/ 0 w 8246458"/>
              <a:gd name="connsiteY257" fmla="*/ 3684162 h 6045924"/>
              <a:gd name="connsiteX258" fmla="*/ 0 w 8246458"/>
              <a:gd name="connsiteY258" fmla="*/ 3631977 h 6045924"/>
              <a:gd name="connsiteX259" fmla="*/ 470913 w 8246458"/>
              <a:gd name="connsiteY259" fmla="*/ 3379817 h 6045924"/>
              <a:gd name="connsiteX260" fmla="*/ 1899806 w 8246458"/>
              <a:gd name="connsiteY260" fmla="*/ 2460167 h 6045924"/>
              <a:gd name="connsiteX261" fmla="*/ 4384423 w 8246458"/>
              <a:gd name="connsiteY261" fmla="*/ 187255 h 6045924"/>
              <a:gd name="connsiteX262" fmla="*/ 4370936 w 8246458"/>
              <a:gd name="connsiteY262" fmla="*/ 6897 h 6045924"/>
              <a:gd name="connsiteX263" fmla="*/ 4440846 w 8246458"/>
              <a:gd name="connsiteY263" fmla="*/ 6897 h 6045924"/>
              <a:gd name="connsiteX264" fmla="*/ 4269164 w 8246458"/>
              <a:gd name="connsiteY264" fmla="*/ 207245 h 6045924"/>
              <a:gd name="connsiteX265" fmla="*/ 1783073 w 8246458"/>
              <a:gd name="connsiteY265" fmla="*/ 2470048 h 6045924"/>
              <a:gd name="connsiteX266" fmla="*/ 88391 w 8246458"/>
              <a:gd name="connsiteY266" fmla="*/ 3524179 h 6045924"/>
              <a:gd name="connsiteX267" fmla="*/ 0 w 8246458"/>
              <a:gd name="connsiteY267" fmla="*/ 3568639 h 6045924"/>
              <a:gd name="connsiteX268" fmla="*/ 0 w 8246458"/>
              <a:gd name="connsiteY268" fmla="*/ 3511246 h 6045924"/>
              <a:gd name="connsiteX269" fmla="*/ 345227 w 8246458"/>
              <a:gd name="connsiteY269" fmla="*/ 3327203 h 6045924"/>
              <a:gd name="connsiteX270" fmla="*/ 1751838 w 8246458"/>
              <a:gd name="connsiteY270" fmla="*/ 2426922 h 6045924"/>
              <a:gd name="connsiteX271" fmla="*/ 1751922 w 8246458"/>
              <a:gd name="connsiteY271" fmla="*/ 2426839 h 6045924"/>
              <a:gd name="connsiteX272" fmla="*/ 4227726 w 8246458"/>
              <a:gd name="connsiteY272" fmla="*/ 173967 h 6045924"/>
              <a:gd name="connsiteX273" fmla="*/ 4203157 w 8246458"/>
              <a:gd name="connsiteY273" fmla="*/ 6897 h 6045924"/>
              <a:gd name="connsiteX274" fmla="*/ 4275185 w 8246458"/>
              <a:gd name="connsiteY274" fmla="*/ 6897 h 6045924"/>
              <a:gd name="connsiteX275" fmla="*/ 4113352 w 8246458"/>
              <a:gd name="connsiteY275" fmla="*/ 195066 h 6045924"/>
              <a:gd name="connsiteX276" fmla="*/ 1635776 w 8246458"/>
              <a:gd name="connsiteY276" fmla="*/ 2437976 h 6045924"/>
              <a:gd name="connsiteX277" fmla="*/ 392040 w 8246458"/>
              <a:gd name="connsiteY277" fmla="*/ 3237724 h 6045924"/>
              <a:gd name="connsiteX278" fmla="*/ 0 w 8246458"/>
              <a:gd name="connsiteY278" fmla="*/ 3452125 h 6045924"/>
              <a:gd name="connsiteX279" fmla="*/ 0 w 8246458"/>
              <a:gd name="connsiteY279" fmla="*/ 3391100 h 6045924"/>
              <a:gd name="connsiteX280" fmla="*/ 219528 w 8246458"/>
              <a:gd name="connsiteY280" fmla="*/ 3274591 h 6045924"/>
              <a:gd name="connsiteX281" fmla="*/ 1603787 w 8246458"/>
              <a:gd name="connsiteY281" fmla="*/ 2393595 h 6045924"/>
              <a:gd name="connsiteX282" fmla="*/ 1603787 w 8246458"/>
              <a:gd name="connsiteY282" fmla="*/ 2393511 h 6045924"/>
              <a:gd name="connsiteX283" fmla="*/ 4070697 w 8246458"/>
              <a:gd name="connsiteY283" fmla="*/ 160857 h 6045924"/>
              <a:gd name="connsiteX284" fmla="*/ 4035576 w 8246458"/>
              <a:gd name="connsiteY284" fmla="*/ 6897 h 6045924"/>
              <a:gd name="connsiteX285" fmla="*/ 4109663 w 8246458"/>
              <a:gd name="connsiteY285" fmla="*/ 6897 h 6045924"/>
              <a:gd name="connsiteX286" fmla="*/ 3957451 w 8246458"/>
              <a:gd name="connsiteY286" fmla="*/ 183232 h 6045924"/>
              <a:gd name="connsiteX287" fmla="*/ 1488479 w 8246458"/>
              <a:gd name="connsiteY287" fmla="*/ 2406071 h 6045924"/>
              <a:gd name="connsiteX288" fmla="*/ 263306 w 8246458"/>
              <a:gd name="connsiteY288" fmla="*/ 3189061 h 6045924"/>
              <a:gd name="connsiteX289" fmla="*/ 0 w 8246458"/>
              <a:gd name="connsiteY289" fmla="*/ 3332301 h 6045924"/>
              <a:gd name="connsiteX290" fmla="*/ 0 w 8246458"/>
              <a:gd name="connsiteY290" fmla="*/ 3271587 h 6045924"/>
              <a:gd name="connsiteX291" fmla="*/ 93933 w 8246458"/>
              <a:gd name="connsiteY291" fmla="*/ 3221970 h 6045924"/>
              <a:gd name="connsiteX292" fmla="*/ 1455820 w 8246458"/>
              <a:gd name="connsiteY292" fmla="*/ 2360349 h 6045924"/>
              <a:gd name="connsiteX293" fmla="*/ 1455736 w 8246458"/>
              <a:gd name="connsiteY293" fmla="*/ 2360266 h 6045924"/>
              <a:gd name="connsiteX294" fmla="*/ 3913663 w 8246458"/>
              <a:gd name="connsiteY294" fmla="*/ 148077 h 6045924"/>
              <a:gd name="connsiteX295" fmla="*/ 3868100 w 8246458"/>
              <a:gd name="connsiteY295" fmla="*/ 6897 h 6045924"/>
              <a:gd name="connsiteX296" fmla="*/ 3944179 w 8246458"/>
              <a:gd name="connsiteY296" fmla="*/ 6897 h 6045924"/>
              <a:gd name="connsiteX297" fmla="*/ 3801498 w 8246458"/>
              <a:gd name="connsiteY297" fmla="*/ 171576 h 6045924"/>
              <a:gd name="connsiteX298" fmla="*/ 1341265 w 8246458"/>
              <a:gd name="connsiteY298" fmla="*/ 2374167 h 6045924"/>
              <a:gd name="connsiteX299" fmla="*/ 134651 w 8246458"/>
              <a:gd name="connsiteY299" fmla="*/ 3140420 h 6045924"/>
              <a:gd name="connsiteX300" fmla="*/ 0 w 8246458"/>
              <a:gd name="connsiteY300" fmla="*/ 3213273 h 6045924"/>
              <a:gd name="connsiteX301" fmla="*/ 0 w 8246458"/>
              <a:gd name="connsiteY301" fmla="*/ 3147532 h 6045924"/>
              <a:gd name="connsiteX302" fmla="*/ 427291 w 8246458"/>
              <a:gd name="connsiteY302" fmla="*/ 2902459 h 6045924"/>
              <a:gd name="connsiteX303" fmla="*/ 1307853 w 8246458"/>
              <a:gd name="connsiteY303" fmla="*/ 2327022 h 6045924"/>
              <a:gd name="connsiteX304" fmla="*/ 1307853 w 8246458"/>
              <a:gd name="connsiteY304" fmla="*/ 2327105 h 6045924"/>
              <a:gd name="connsiteX305" fmla="*/ 3756681 w 8246458"/>
              <a:gd name="connsiteY305" fmla="*/ 135446 h 6045924"/>
              <a:gd name="connsiteX306" fmla="*/ 3700254 w 8246458"/>
              <a:gd name="connsiteY306" fmla="*/ 6897 h 6045924"/>
              <a:gd name="connsiteX307" fmla="*/ 3780899 w 8246458"/>
              <a:gd name="connsiteY307" fmla="*/ 6897 h 6045924"/>
              <a:gd name="connsiteX308" fmla="*/ 3609272 w 8246458"/>
              <a:gd name="connsiteY308" fmla="*/ 202300 h 6045924"/>
              <a:gd name="connsiteX309" fmla="*/ 3412387 w 8246458"/>
              <a:gd name="connsiteY309" fmla="*/ 416763 h 6045924"/>
              <a:gd name="connsiteX310" fmla="*/ 1193969 w 8246458"/>
              <a:gd name="connsiteY310" fmla="*/ 2342179 h 6045924"/>
              <a:gd name="connsiteX311" fmla="*/ 5991 w 8246458"/>
              <a:gd name="connsiteY311" fmla="*/ 3091674 h 6045924"/>
              <a:gd name="connsiteX312" fmla="*/ 0 w 8246458"/>
              <a:gd name="connsiteY312" fmla="*/ 3094896 h 6045924"/>
              <a:gd name="connsiteX313" fmla="*/ 0 w 8246458"/>
              <a:gd name="connsiteY313" fmla="*/ 3023515 h 6045924"/>
              <a:gd name="connsiteX314" fmla="*/ 293880 w 8246458"/>
              <a:gd name="connsiteY314" fmla="*/ 2855906 h 6045924"/>
              <a:gd name="connsiteX315" fmla="*/ 1159886 w 8246458"/>
              <a:gd name="connsiteY315" fmla="*/ 2293693 h 6045924"/>
              <a:gd name="connsiteX316" fmla="*/ 3599421 w 8246458"/>
              <a:gd name="connsiteY316" fmla="*/ 122793 h 6045924"/>
              <a:gd name="connsiteX317" fmla="*/ 3538797 w 8246458"/>
              <a:gd name="connsiteY317" fmla="*/ 6897 h 6045924"/>
              <a:gd name="connsiteX318" fmla="*/ 3616012 w 8246458"/>
              <a:gd name="connsiteY318" fmla="*/ 6897 h 6045924"/>
              <a:gd name="connsiteX319" fmla="*/ 3442419 w 8246458"/>
              <a:gd name="connsiteY319" fmla="*/ 203308 h 6045924"/>
              <a:gd name="connsiteX320" fmla="*/ 3244491 w 8246458"/>
              <a:gd name="connsiteY320" fmla="*/ 417349 h 6045924"/>
              <a:gd name="connsiteX321" fmla="*/ 1046671 w 8246458"/>
              <a:gd name="connsiteY321" fmla="*/ 2310274 h 6045924"/>
              <a:gd name="connsiteX322" fmla="*/ 272021 w 8246458"/>
              <a:gd name="connsiteY322" fmla="*/ 2814006 h 6045924"/>
              <a:gd name="connsiteX323" fmla="*/ 0 w 8246458"/>
              <a:gd name="connsiteY323" fmla="*/ 2971813 h 6045924"/>
              <a:gd name="connsiteX324" fmla="*/ 0 w 8246458"/>
              <a:gd name="connsiteY324" fmla="*/ 2901052 h 6045924"/>
              <a:gd name="connsiteX325" fmla="*/ 52754 w 8246458"/>
              <a:gd name="connsiteY325" fmla="*/ 2871580 h 6045924"/>
              <a:gd name="connsiteX326" fmla="*/ 3365717 w 8246458"/>
              <a:gd name="connsiteY326" fmla="*/ 201979 h 6045924"/>
              <a:gd name="connsiteX327" fmla="*/ 3368427 w 8246458"/>
              <a:gd name="connsiteY327" fmla="*/ 6897 h 6045924"/>
              <a:gd name="connsiteX328" fmla="*/ 3451505 w 8246458"/>
              <a:gd name="connsiteY328" fmla="*/ 6897 h 6045924"/>
              <a:gd name="connsiteX329" fmla="*/ 3428873 w 8246458"/>
              <a:gd name="connsiteY329" fmla="*/ 33054 h 6045924"/>
              <a:gd name="connsiteX330" fmla="*/ 3076509 w 8246458"/>
              <a:gd name="connsiteY330" fmla="*/ 417851 h 6045924"/>
              <a:gd name="connsiteX331" fmla="*/ 899290 w 8246458"/>
              <a:gd name="connsiteY331" fmla="*/ 2278370 h 6045924"/>
              <a:gd name="connsiteX332" fmla="*/ 136861 w 8246458"/>
              <a:gd name="connsiteY332" fmla="*/ 2770568 h 6045924"/>
              <a:gd name="connsiteX333" fmla="*/ 0 w 8246458"/>
              <a:gd name="connsiteY333" fmla="*/ 2849444 h 6045924"/>
              <a:gd name="connsiteX334" fmla="*/ 0 w 8246458"/>
              <a:gd name="connsiteY334" fmla="*/ 2776684 h 6045924"/>
              <a:gd name="connsiteX335" fmla="*/ 244893 w 8246458"/>
              <a:gd name="connsiteY335" fmla="*/ 2631367 h 6045924"/>
              <a:gd name="connsiteX336" fmla="*/ 863953 w 8246458"/>
              <a:gd name="connsiteY336" fmla="*/ 2227121 h 6045924"/>
              <a:gd name="connsiteX337" fmla="*/ 863868 w 8246458"/>
              <a:gd name="connsiteY337" fmla="*/ 2227205 h 6045924"/>
              <a:gd name="connsiteX338" fmla="*/ 3355913 w 8246458"/>
              <a:gd name="connsiteY338" fmla="*/ 21366 h 6045924"/>
              <a:gd name="connsiteX339" fmla="*/ 3200832 w 8246458"/>
              <a:gd name="connsiteY339" fmla="*/ 6897 h 6045924"/>
              <a:gd name="connsiteX340" fmla="*/ 3286035 w 8246458"/>
              <a:gd name="connsiteY340" fmla="*/ 6897 h 6045924"/>
              <a:gd name="connsiteX341" fmla="*/ 3249152 w 8246458"/>
              <a:gd name="connsiteY341" fmla="*/ 49455 h 6045924"/>
              <a:gd name="connsiteX342" fmla="*/ 2908779 w 8246458"/>
              <a:gd name="connsiteY342" fmla="*/ 418270 h 6045924"/>
              <a:gd name="connsiteX343" fmla="*/ 752077 w 8246458"/>
              <a:gd name="connsiteY343" fmla="*/ 2246297 h 6045924"/>
              <a:gd name="connsiteX344" fmla="*/ 1906 w 8246458"/>
              <a:gd name="connsiteY344" fmla="*/ 2726926 h 6045924"/>
              <a:gd name="connsiteX345" fmla="*/ 0 w 8246458"/>
              <a:gd name="connsiteY345" fmla="*/ 2728017 h 6045924"/>
              <a:gd name="connsiteX346" fmla="*/ 0 w 8246458"/>
              <a:gd name="connsiteY346" fmla="*/ 2651524 h 6045924"/>
              <a:gd name="connsiteX347" fmla="*/ 107727 w 8246458"/>
              <a:gd name="connsiteY347" fmla="*/ 2588025 h 6045924"/>
              <a:gd name="connsiteX348" fmla="*/ 715985 w 8246458"/>
              <a:gd name="connsiteY348" fmla="*/ 2193793 h 6045924"/>
              <a:gd name="connsiteX349" fmla="*/ 3198154 w 8246458"/>
              <a:gd name="connsiteY349" fmla="*/ 9983 h 6045924"/>
              <a:gd name="connsiteX350" fmla="*/ 3034830 w 8246458"/>
              <a:gd name="connsiteY350" fmla="*/ 6897 h 6045924"/>
              <a:gd name="connsiteX351" fmla="*/ 3121146 w 8246458"/>
              <a:gd name="connsiteY351" fmla="*/ 6897 h 6045924"/>
              <a:gd name="connsiteX352" fmla="*/ 3082875 w 8246458"/>
              <a:gd name="connsiteY352" fmla="*/ 50807 h 6045924"/>
              <a:gd name="connsiteX353" fmla="*/ 2740883 w 8246458"/>
              <a:gd name="connsiteY353" fmla="*/ 418773 h 6045924"/>
              <a:gd name="connsiteX354" fmla="*/ 604780 w 8246458"/>
              <a:gd name="connsiteY354" fmla="*/ 2214393 h 6045924"/>
              <a:gd name="connsiteX355" fmla="*/ 238077 w 8246458"/>
              <a:gd name="connsiteY355" fmla="*/ 2455966 h 6045924"/>
              <a:gd name="connsiteX356" fmla="*/ 0 w 8246458"/>
              <a:gd name="connsiteY356" fmla="*/ 2601898 h 6045924"/>
              <a:gd name="connsiteX357" fmla="*/ 0 w 8246458"/>
              <a:gd name="connsiteY357" fmla="*/ 2526880 h 6045924"/>
              <a:gd name="connsiteX358" fmla="*/ 293230 w 8246458"/>
              <a:gd name="connsiteY358" fmla="*/ 2342959 h 6045924"/>
              <a:gd name="connsiteX359" fmla="*/ 568017 w 8246458"/>
              <a:gd name="connsiteY359" fmla="*/ 2160548 h 6045924"/>
              <a:gd name="connsiteX360" fmla="*/ 568101 w 8246458"/>
              <a:gd name="connsiteY360" fmla="*/ 2160548 h 6045924"/>
              <a:gd name="connsiteX361" fmla="*/ 2921338 w 8246458"/>
              <a:gd name="connsiteY361" fmla="*/ 133693 h 6045924"/>
              <a:gd name="connsiteX362" fmla="*/ 2866816 w 8246458"/>
              <a:gd name="connsiteY362" fmla="*/ 6897 h 6045924"/>
              <a:gd name="connsiteX363" fmla="*/ 2956125 w 8246458"/>
              <a:gd name="connsiteY363" fmla="*/ 6897 h 6045924"/>
              <a:gd name="connsiteX364" fmla="*/ 2814950 w 8246458"/>
              <a:gd name="connsiteY364" fmla="*/ 164075 h 6045924"/>
              <a:gd name="connsiteX365" fmla="*/ 457399 w 8246458"/>
              <a:gd name="connsiteY365" fmla="*/ 2182489 h 6045924"/>
              <a:gd name="connsiteX366" fmla="*/ 96744 w 8246458"/>
              <a:gd name="connsiteY366" fmla="*/ 2418091 h 6045924"/>
              <a:gd name="connsiteX367" fmla="*/ 0 w 8246458"/>
              <a:gd name="connsiteY367" fmla="*/ 2476926 h 6045924"/>
              <a:gd name="connsiteX368" fmla="*/ 0 w 8246458"/>
              <a:gd name="connsiteY368" fmla="*/ 2398332 h 6045924"/>
              <a:gd name="connsiteX369" fmla="*/ 149761 w 8246458"/>
              <a:gd name="connsiteY369" fmla="*/ 2305145 h 6045924"/>
              <a:gd name="connsiteX370" fmla="*/ 420050 w 8246458"/>
              <a:gd name="connsiteY370" fmla="*/ 2127220 h 6045924"/>
              <a:gd name="connsiteX371" fmla="*/ 420050 w 8246458"/>
              <a:gd name="connsiteY371" fmla="*/ 2127304 h 6045924"/>
              <a:gd name="connsiteX372" fmla="*/ 2763768 w 8246458"/>
              <a:gd name="connsiteY372" fmla="*/ 121563 h 6045924"/>
              <a:gd name="connsiteX373" fmla="*/ 2698821 w 8246458"/>
              <a:gd name="connsiteY373" fmla="*/ 6897 h 6045924"/>
              <a:gd name="connsiteX374" fmla="*/ 2792119 w 8246458"/>
              <a:gd name="connsiteY374" fmla="*/ 6897 h 6045924"/>
              <a:gd name="connsiteX375" fmla="*/ 2752627 w 8246458"/>
              <a:gd name="connsiteY375" fmla="*/ 51639 h 6045924"/>
              <a:gd name="connsiteX376" fmla="*/ 2405004 w 8246458"/>
              <a:gd name="connsiteY376" fmla="*/ 419861 h 6045924"/>
              <a:gd name="connsiteX377" fmla="*/ 310017 w 8246458"/>
              <a:gd name="connsiteY377" fmla="*/ 2150583 h 6045924"/>
              <a:gd name="connsiteX378" fmla="*/ 0 w 8246458"/>
              <a:gd name="connsiteY378" fmla="*/ 2351352 h 6045924"/>
              <a:gd name="connsiteX379" fmla="*/ 0 w 8246458"/>
              <a:gd name="connsiteY379" fmla="*/ 2271222 h 6045924"/>
              <a:gd name="connsiteX380" fmla="*/ 272083 w 8246458"/>
              <a:gd name="connsiteY380" fmla="*/ 2093892 h 6045924"/>
              <a:gd name="connsiteX381" fmla="*/ 2606269 w 8246458"/>
              <a:gd name="connsiteY381" fmla="*/ 109469 h 6045924"/>
              <a:gd name="connsiteX382" fmla="*/ 2534202 w 8246458"/>
              <a:gd name="connsiteY382" fmla="*/ 6897 h 6045924"/>
              <a:gd name="connsiteX383" fmla="*/ 2627408 w 8246458"/>
              <a:gd name="connsiteY383" fmla="*/ 6897 h 6045924"/>
              <a:gd name="connsiteX384" fmla="*/ 2586195 w 8246458"/>
              <a:gd name="connsiteY384" fmla="*/ 53320 h 6045924"/>
              <a:gd name="connsiteX385" fmla="*/ 2237107 w 8246458"/>
              <a:gd name="connsiteY385" fmla="*/ 420364 h 6045924"/>
              <a:gd name="connsiteX386" fmla="*/ 162720 w 8246458"/>
              <a:gd name="connsiteY386" fmla="*/ 2118679 h 6045924"/>
              <a:gd name="connsiteX387" fmla="*/ 0 w 8246458"/>
              <a:gd name="connsiteY387" fmla="*/ 2223106 h 6045924"/>
              <a:gd name="connsiteX388" fmla="*/ 0 w 8246458"/>
              <a:gd name="connsiteY388" fmla="*/ 2140784 h 6045924"/>
              <a:gd name="connsiteX389" fmla="*/ 124200 w 8246458"/>
              <a:gd name="connsiteY389" fmla="*/ 2060564 h 6045924"/>
              <a:gd name="connsiteX390" fmla="*/ 124116 w 8246458"/>
              <a:gd name="connsiteY390" fmla="*/ 2060564 h 6045924"/>
              <a:gd name="connsiteX391" fmla="*/ 2505278 w 8246458"/>
              <a:gd name="connsiteY391" fmla="*/ 39173 h 6045924"/>
              <a:gd name="connsiteX392" fmla="*/ 2366080 w 8246458"/>
              <a:gd name="connsiteY392" fmla="*/ 6897 h 6045924"/>
              <a:gd name="connsiteX393" fmla="*/ 2462827 w 8246458"/>
              <a:gd name="connsiteY393" fmla="*/ 6897 h 6045924"/>
              <a:gd name="connsiteX394" fmla="*/ 2419802 w 8246458"/>
              <a:gd name="connsiteY394" fmla="*/ 55084 h 6045924"/>
              <a:gd name="connsiteX395" fmla="*/ 2069294 w 8246458"/>
              <a:gd name="connsiteY395" fmla="*/ 420866 h 6045924"/>
              <a:gd name="connsiteX396" fmla="*/ 15423 w 8246458"/>
              <a:gd name="connsiteY396" fmla="*/ 2086691 h 6045924"/>
              <a:gd name="connsiteX397" fmla="*/ 0 w 8246458"/>
              <a:gd name="connsiteY397" fmla="*/ 2096496 h 6045924"/>
              <a:gd name="connsiteX398" fmla="*/ 0 w 8246458"/>
              <a:gd name="connsiteY398" fmla="*/ 2010743 h 6045924"/>
              <a:gd name="connsiteX399" fmla="*/ 535034 w 8246458"/>
              <a:gd name="connsiteY399" fmla="*/ 1638146 h 6045924"/>
              <a:gd name="connsiteX400" fmla="*/ 2324990 w 8246458"/>
              <a:gd name="connsiteY400" fmla="*/ 52130 h 6045924"/>
              <a:gd name="connsiteX401" fmla="*/ 2202372 w 8246458"/>
              <a:gd name="connsiteY401" fmla="*/ 6897 h 6045924"/>
              <a:gd name="connsiteX402" fmla="*/ 2298107 w 8246458"/>
              <a:gd name="connsiteY402" fmla="*/ 6897 h 6045924"/>
              <a:gd name="connsiteX403" fmla="*/ 2253195 w 8246458"/>
              <a:gd name="connsiteY403" fmla="*/ 56907 h 6045924"/>
              <a:gd name="connsiteX404" fmla="*/ 1901313 w 8246458"/>
              <a:gd name="connsiteY404" fmla="*/ 421369 h 6045924"/>
              <a:gd name="connsiteX405" fmla="*/ 140558 w 8246458"/>
              <a:gd name="connsiteY405" fmla="*/ 1872276 h 6045924"/>
              <a:gd name="connsiteX406" fmla="*/ 0 w 8246458"/>
              <a:gd name="connsiteY406" fmla="*/ 1966368 h 6045924"/>
              <a:gd name="connsiteX407" fmla="*/ 0 w 8246458"/>
              <a:gd name="connsiteY407" fmla="*/ 1875749 h 6045924"/>
              <a:gd name="connsiteX408" fmla="*/ 386778 w 8246458"/>
              <a:gd name="connsiteY408" fmla="*/ 1609375 h 6045924"/>
              <a:gd name="connsiteX409" fmla="*/ 2162713 w 8246458"/>
              <a:gd name="connsiteY409" fmla="*/ 50415 h 6045924"/>
              <a:gd name="connsiteX410" fmla="*/ 2034390 w 8246458"/>
              <a:gd name="connsiteY410" fmla="*/ 6897 h 6045924"/>
              <a:gd name="connsiteX411" fmla="*/ 2134546 w 8246458"/>
              <a:gd name="connsiteY411" fmla="*/ 6897 h 6045924"/>
              <a:gd name="connsiteX412" fmla="*/ 2061274 w 8246458"/>
              <a:gd name="connsiteY412" fmla="*/ 87029 h 6045924"/>
              <a:gd name="connsiteX413" fmla="*/ 280555 w 8246458"/>
              <a:gd name="connsiteY413" fmla="*/ 1640912 h 6045924"/>
              <a:gd name="connsiteX414" fmla="*/ 0 w 8246458"/>
              <a:gd name="connsiteY414" fmla="*/ 1832298 h 6045924"/>
              <a:gd name="connsiteX415" fmla="*/ 0 w 8246458"/>
              <a:gd name="connsiteY415" fmla="*/ 1742609 h 6045924"/>
              <a:gd name="connsiteX416" fmla="*/ 236654 w 8246458"/>
              <a:gd name="connsiteY416" fmla="*/ 1581195 h 6045924"/>
              <a:gd name="connsiteX417" fmla="*/ 2004581 w 8246458"/>
              <a:gd name="connsiteY417" fmla="*/ 39472 h 6045924"/>
              <a:gd name="connsiteX418" fmla="*/ 1866425 w 8246458"/>
              <a:gd name="connsiteY418" fmla="*/ 6897 h 6045924"/>
              <a:gd name="connsiteX419" fmla="*/ 1969691 w 8246458"/>
              <a:gd name="connsiteY419" fmla="*/ 6897 h 6045924"/>
              <a:gd name="connsiteX420" fmla="*/ 1922511 w 8246458"/>
              <a:gd name="connsiteY420" fmla="*/ 58750 h 6045924"/>
              <a:gd name="connsiteX421" fmla="*/ 1565435 w 8246458"/>
              <a:gd name="connsiteY421" fmla="*/ 422457 h 6045924"/>
              <a:gd name="connsiteX422" fmla="*/ 104821 w 8246458"/>
              <a:gd name="connsiteY422" fmla="*/ 1633012 h 6045924"/>
              <a:gd name="connsiteX423" fmla="*/ 0 w 8246458"/>
              <a:gd name="connsiteY423" fmla="*/ 1705526 h 6045924"/>
              <a:gd name="connsiteX424" fmla="*/ 0 w 8246458"/>
              <a:gd name="connsiteY424" fmla="*/ 1611604 h 6045924"/>
              <a:gd name="connsiteX425" fmla="*/ 86443 w 8246458"/>
              <a:gd name="connsiteY425" fmla="*/ 1553234 h 6045924"/>
              <a:gd name="connsiteX426" fmla="*/ 1846213 w 8246458"/>
              <a:gd name="connsiteY426" fmla="*/ 28893 h 6045924"/>
              <a:gd name="connsiteX427" fmla="*/ 1701485 w 8246458"/>
              <a:gd name="connsiteY427" fmla="*/ 6897 h 6045924"/>
              <a:gd name="connsiteX428" fmla="*/ 1805325 w 8246458"/>
              <a:gd name="connsiteY428" fmla="*/ 6897 h 6045924"/>
              <a:gd name="connsiteX429" fmla="*/ 1755834 w 8246458"/>
              <a:gd name="connsiteY429" fmla="*/ 60973 h 6045924"/>
              <a:gd name="connsiteX430" fmla="*/ 1397539 w 8246458"/>
              <a:gd name="connsiteY430" fmla="*/ 423044 h 6045924"/>
              <a:gd name="connsiteX431" fmla="*/ 461240 w 8246458"/>
              <a:gd name="connsiteY431" fmla="*/ 1231943 h 6045924"/>
              <a:gd name="connsiteX432" fmla="*/ 0 w 8246458"/>
              <a:gd name="connsiteY432" fmla="*/ 1573265 h 6045924"/>
              <a:gd name="connsiteX433" fmla="*/ 0 w 8246458"/>
              <a:gd name="connsiteY433" fmla="*/ 1479799 h 6045924"/>
              <a:gd name="connsiteX434" fmla="*/ 496329 w 8246458"/>
              <a:gd name="connsiteY434" fmla="*/ 1108118 h 6045924"/>
              <a:gd name="connsiteX435" fmla="*/ 1622233 w 8246458"/>
              <a:gd name="connsiteY435" fmla="*/ 91076 h 6045924"/>
              <a:gd name="connsiteX436" fmla="*/ 1533290 w 8246458"/>
              <a:gd name="connsiteY436" fmla="*/ 6897 h 6045924"/>
              <a:gd name="connsiteX437" fmla="*/ 1641160 w 8246458"/>
              <a:gd name="connsiteY437" fmla="*/ 6897 h 6045924"/>
              <a:gd name="connsiteX438" fmla="*/ 1523206 w 8246458"/>
              <a:gd name="connsiteY438" fmla="*/ 131744 h 6045924"/>
              <a:gd name="connsiteX439" fmla="*/ 393378 w 8246458"/>
              <a:gd name="connsiteY439" fmla="*/ 1146655 h 6045924"/>
              <a:gd name="connsiteX440" fmla="*/ 0 w 8246458"/>
              <a:gd name="connsiteY440" fmla="*/ 1438735 h 6045924"/>
              <a:gd name="connsiteX441" fmla="*/ 0 w 8246458"/>
              <a:gd name="connsiteY441" fmla="*/ 1340873 h 6045924"/>
              <a:gd name="connsiteX442" fmla="*/ 343337 w 8246458"/>
              <a:gd name="connsiteY442" fmla="*/ 1086071 h 6045924"/>
              <a:gd name="connsiteX443" fmla="*/ 1463901 w 8246458"/>
              <a:gd name="connsiteY443" fmla="*/ 80278 h 6045924"/>
              <a:gd name="connsiteX444" fmla="*/ 1365164 w 8246458"/>
              <a:gd name="connsiteY444" fmla="*/ 6897 h 6045924"/>
              <a:gd name="connsiteX445" fmla="*/ 1476501 w 8246458"/>
              <a:gd name="connsiteY445" fmla="*/ 6897 h 6045924"/>
              <a:gd name="connsiteX446" fmla="*/ 1422146 w 8246458"/>
              <a:gd name="connsiteY446" fmla="*/ 65585 h 6045924"/>
              <a:gd name="connsiteX447" fmla="*/ 1061494 w 8246458"/>
              <a:gd name="connsiteY447" fmla="*/ 424215 h 6045924"/>
              <a:gd name="connsiteX448" fmla="*/ 146286 w 8246458"/>
              <a:gd name="connsiteY448" fmla="*/ 1198689 h 6045924"/>
              <a:gd name="connsiteX449" fmla="*/ 0 w 8246458"/>
              <a:gd name="connsiteY449" fmla="*/ 1304512 h 6045924"/>
              <a:gd name="connsiteX450" fmla="*/ 0 w 8246458"/>
              <a:gd name="connsiteY450" fmla="*/ 1204167 h 6045924"/>
              <a:gd name="connsiteX451" fmla="*/ 190251 w 8246458"/>
              <a:gd name="connsiteY451" fmla="*/ 1064285 h 6045924"/>
              <a:gd name="connsiteX452" fmla="*/ 1305427 w 8246458"/>
              <a:gd name="connsiteY452" fmla="*/ 69793 h 6045924"/>
              <a:gd name="connsiteX453" fmla="*/ 1198143 w 8246458"/>
              <a:gd name="connsiteY453" fmla="*/ 6897 h 6045924"/>
              <a:gd name="connsiteX454" fmla="*/ 1312966 w 8246458"/>
              <a:gd name="connsiteY454" fmla="*/ 6897 h 6045924"/>
              <a:gd name="connsiteX455" fmla="*/ 1257931 w 8246458"/>
              <a:gd name="connsiteY455" fmla="*/ 65876 h 6045924"/>
              <a:gd name="connsiteX456" fmla="*/ 893595 w 8246458"/>
              <a:gd name="connsiteY456" fmla="*/ 424718 h 6045924"/>
              <a:gd name="connsiteX457" fmla="*/ 457203 w 8246458"/>
              <a:gd name="connsiteY457" fmla="*/ 810377 h 6045924"/>
              <a:gd name="connsiteX458" fmla="*/ 0 w 8246458"/>
              <a:gd name="connsiteY458" fmla="*/ 1173289 h 6045924"/>
              <a:gd name="connsiteX459" fmla="*/ 0 w 8246458"/>
              <a:gd name="connsiteY459" fmla="*/ 1066397 h 6045924"/>
              <a:gd name="connsiteX460" fmla="*/ 345984 w 8246458"/>
              <a:gd name="connsiteY460" fmla="*/ 794262 h 6045924"/>
              <a:gd name="connsiteX461" fmla="*/ 1097094 w 8246458"/>
              <a:gd name="connsiteY461" fmla="*/ 112212 h 6045924"/>
              <a:gd name="connsiteX462" fmla="*/ 1038128 w 8246458"/>
              <a:gd name="connsiteY462" fmla="*/ 6897 h 6045924"/>
              <a:gd name="connsiteX463" fmla="*/ 1148930 w 8246458"/>
              <a:gd name="connsiteY463" fmla="*/ 6897 h 6045924"/>
              <a:gd name="connsiteX464" fmla="*/ 1002240 w 8246458"/>
              <a:gd name="connsiteY464" fmla="*/ 159678 h 6045924"/>
              <a:gd name="connsiteX465" fmla="*/ 252513 w 8246458"/>
              <a:gd name="connsiteY465" fmla="*/ 836725 h 6045924"/>
              <a:gd name="connsiteX466" fmla="*/ 0 w 8246458"/>
              <a:gd name="connsiteY466" fmla="*/ 1033248 h 6045924"/>
              <a:gd name="connsiteX467" fmla="*/ 0 w 8246458"/>
              <a:gd name="connsiteY467" fmla="*/ 932913 h 6045924"/>
              <a:gd name="connsiteX468" fmla="*/ 226442 w 8246458"/>
              <a:gd name="connsiteY468" fmla="*/ 756276 h 6045924"/>
              <a:gd name="connsiteX469" fmla="*/ 966187 w 8246458"/>
              <a:gd name="connsiteY469" fmla="*/ 82724 h 6045924"/>
              <a:gd name="connsiteX470" fmla="*/ 866029 w 8246458"/>
              <a:gd name="connsiteY470" fmla="*/ 6897 h 6045924"/>
              <a:gd name="connsiteX471" fmla="*/ 984535 w 8246458"/>
              <a:gd name="connsiteY471" fmla="*/ 6897 h 6045924"/>
              <a:gd name="connsiteX472" fmla="*/ 923996 w 8246458"/>
              <a:gd name="connsiteY472" fmla="*/ 70994 h 6045924"/>
              <a:gd name="connsiteX473" fmla="*/ 557550 w 8246458"/>
              <a:gd name="connsiteY473" fmla="*/ 425890 h 6045924"/>
              <a:gd name="connsiteX474" fmla="*/ 131856 w 8246458"/>
              <a:gd name="connsiteY474" fmla="*/ 794108 h 6045924"/>
              <a:gd name="connsiteX475" fmla="*/ 0 w 8246458"/>
              <a:gd name="connsiteY475" fmla="*/ 896344 h 6045924"/>
              <a:gd name="connsiteX476" fmla="*/ 0 w 8246458"/>
              <a:gd name="connsiteY476" fmla="*/ 789643 h 6045924"/>
              <a:gd name="connsiteX477" fmla="*/ 42657 w 8246458"/>
              <a:gd name="connsiteY477" fmla="*/ 756762 h 6045924"/>
              <a:gd name="connsiteX478" fmla="*/ 781772 w 8246458"/>
              <a:gd name="connsiteY478" fmla="*/ 94181 h 6045924"/>
              <a:gd name="connsiteX479" fmla="*/ 703481 w 8246458"/>
              <a:gd name="connsiteY479" fmla="*/ 6897 h 6045924"/>
              <a:gd name="connsiteX480" fmla="*/ 820523 w 8246458"/>
              <a:gd name="connsiteY480" fmla="*/ 6897 h 6045924"/>
              <a:gd name="connsiteX481" fmla="*/ 757168 w 8246458"/>
              <a:gd name="connsiteY481" fmla="*/ 73570 h 6045924"/>
              <a:gd name="connsiteX482" fmla="*/ 389737 w 8246458"/>
              <a:gd name="connsiteY482" fmla="*/ 426393 h 6045924"/>
              <a:gd name="connsiteX483" fmla="*/ 0 w 8246458"/>
              <a:gd name="connsiteY483" fmla="*/ 759807 h 6045924"/>
              <a:gd name="connsiteX484" fmla="*/ 0 w 8246458"/>
              <a:gd name="connsiteY484" fmla="*/ 647948 h 6045924"/>
              <a:gd name="connsiteX485" fmla="*/ 300126 w 8246458"/>
              <a:gd name="connsiteY485" fmla="*/ 393410 h 6045924"/>
              <a:gd name="connsiteX486" fmla="*/ 669053 w 8246458"/>
              <a:gd name="connsiteY486" fmla="*/ 42796 h 6045924"/>
              <a:gd name="connsiteX487" fmla="*/ 535445 w 8246458"/>
              <a:gd name="connsiteY487" fmla="*/ 6897 h 6045924"/>
              <a:gd name="connsiteX488" fmla="*/ 656730 w 8246458"/>
              <a:gd name="connsiteY488" fmla="*/ 6897 h 6045924"/>
              <a:gd name="connsiteX489" fmla="*/ 574757 w 8246458"/>
              <a:gd name="connsiteY489" fmla="*/ 92093 h 6045924"/>
              <a:gd name="connsiteX490" fmla="*/ 203679 w 8246458"/>
              <a:gd name="connsiteY490" fmla="*/ 443141 h 6045924"/>
              <a:gd name="connsiteX491" fmla="*/ 0 w 8246458"/>
              <a:gd name="connsiteY491" fmla="*/ 614764 h 6045924"/>
              <a:gd name="connsiteX492" fmla="*/ 0 w 8246458"/>
              <a:gd name="connsiteY492" fmla="*/ 500575 h 6045924"/>
              <a:gd name="connsiteX493" fmla="*/ 142518 w 8246458"/>
              <a:gd name="connsiteY493" fmla="*/ 380609 h 6045924"/>
              <a:gd name="connsiteX494" fmla="*/ 509663 w 8246458"/>
              <a:gd name="connsiteY494" fmla="*/ 33663 h 6045924"/>
              <a:gd name="connsiteX495" fmla="*/ 367382 w 8246458"/>
              <a:gd name="connsiteY495" fmla="*/ 6897 h 6045924"/>
              <a:gd name="connsiteX496" fmla="*/ 492458 w 8246458"/>
              <a:gd name="connsiteY496" fmla="*/ 6897 h 6045924"/>
              <a:gd name="connsiteX497" fmla="*/ 422879 w 8246458"/>
              <a:gd name="connsiteY497" fmla="*/ 79231 h 6045924"/>
              <a:gd name="connsiteX498" fmla="*/ 53607 w 8246458"/>
              <a:gd name="connsiteY498" fmla="*/ 427733 h 6045924"/>
              <a:gd name="connsiteX499" fmla="*/ 0 w 8246458"/>
              <a:gd name="connsiteY499" fmla="*/ 472554 h 6045924"/>
              <a:gd name="connsiteX500" fmla="*/ 0 w 8246458"/>
              <a:gd name="connsiteY500" fmla="*/ 354009 h 6045924"/>
              <a:gd name="connsiteX501" fmla="*/ 350208 w 8246458"/>
              <a:gd name="connsiteY501" fmla="*/ 24950 h 6045924"/>
              <a:gd name="connsiteX502" fmla="*/ 204189 w 8246458"/>
              <a:gd name="connsiteY502" fmla="*/ 6897 h 6045924"/>
              <a:gd name="connsiteX503" fmla="*/ 327296 w 8246458"/>
              <a:gd name="connsiteY503" fmla="*/ 6897 h 6045924"/>
              <a:gd name="connsiteX504" fmla="*/ 255779 w 8246458"/>
              <a:gd name="connsiteY504" fmla="*/ 82077 h 6045924"/>
              <a:gd name="connsiteX505" fmla="*/ 0 w 8246458"/>
              <a:gd name="connsiteY505" fmla="*/ 321333 h 6045924"/>
              <a:gd name="connsiteX506" fmla="*/ 0 w 8246458"/>
              <a:gd name="connsiteY506" fmla="*/ 199290 h 6045924"/>
              <a:gd name="connsiteX507" fmla="*/ 192178 w 8246458"/>
              <a:gd name="connsiteY507" fmla="*/ 19516 h 6045924"/>
              <a:gd name="connsiteX508" fmla="*/ 38339 w 8246458"/>
              <a:gd name="connsiteY508" fmla="*/ 6897 h 6045924"/>
              <a:gd name="connsiteX509" fmla="*/ 163718 w 8246458"/>
              <a:gd name="connsiteY509" fmla="*/ 6897 h 6045924"/>
              <a:gd name="connsiteX510" fmla="*/ 100203 w 8246458"/>
              <a:gd name="connsiteY510" fmla="*/ 73434 h 6045924"/>
              <a:gd name="connsiteX511" fmla="*/ 0 w 8246458"/>
              <a:gd name="connsiteY511" fmla="*/ 166739 h 6045924"/>
              <a:gd name="connsiteX512" fmla="*/ 0 w 8246458"/>
              <a:gd name="connsiteY512" fmla="*/ 47191 h 6045924"/>
              <a:gd name="connsiteX513" fmla="*/ 0 w 8246458"/>
              <a:gd name="connsiteY513" fmla="*/ 0 h 6045924"/>
              <a:gd name="connsiteX514" fmla="*/ 5551 w 8246458"/>
              <a:gd name="connsiteY514" fmla="*/ 0 h 6045924"/>
              <a:gd name="connsiteX515" fmla="*/ 0 w 8246458"/>
              <a:gd name="connsiteY515" fmla="*/ 5866 h 6045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Lst>
            <a:rect l="l" t="t" r="r" b="b"/>
            <a:pathLst>
              <a:path w="8246458" h="6045924">
                <a:moveTo>
                  <a:pt x="8222762" y="6897"/>
                </a:moveTo>
                <a:lnTo>
                  <a:pt x="8246458" y="6897"/>
                </a:lnTo>
                <a:lnTo>
                  <a:pt x="8155252" y="130555"/>
                </a:lnTo>
                <a:cubicBezTo>
                  <a:pt x="8089306" y="218069"/>
                  <a:pt x="8018672" y="309859"/>
                  <a:pt x="7943348" y="405374"/>
                </a:cubicBezTo>
                <a:cubicBezTo>
                  <a:pt x="7387319" y="1110459"/>
                  <a:pt x="6454633" y="2168839"/>
                  <a:pt x="5169069" y="3206367"/>
                </a:cubicBezTo>
                <a:cubicBezTo>
                  <a:pt x="3723981" y="4372603"/>
                  <a:pt x="2136787" y="5275395"/>
                  <a:pt x="451369" y="5889790"/>
                </a:cubicBezTo>
                <a:cubicBezTo>
                  <a:pt x="319694" y="5937789"/>
                  <a:pt x="187395" y="5984025"/>
                  <a:pt x="54485" y="6028496"/>
                </a:cubicBezTo>
                <a:lnTo>
                  <a:pt x="0" y="6045924"/>
                </a:lnTo>
                <a:lnTo>
                  <a:pt x="0" y="6014481"/>
                </a:lnTo>
                <a:lnTo>
                  <a:pt x="317612" y="5909781"/>
                </a:lnTo>
                <a:cubicBezTo>
                  <a:pt x="2354497" y="5186482"/>
                  <a:pt x="3969337" y="4150145"/>
                  <a:pt x="5157093" y="3191545"/>
                </a:cubicBezTo>
                <a:cubicBezTo>
                  <a:pt x="6441318" y="2155105"/>
                  <a:pt x="7372916" y="1097898"/>
                  <a:pt x="7928359" y="393567"/>
                </a:cubicBezTo>
                <a:cubicBezTo>
                  <a:pt x="8003578" y="298188"/>
                  <a:pt x="8074109" y="206537"/>
                  <a:pt x="8139954" y="119162"/>
                </a:cubicBezTo>
                <a:close/>
                <a:moveTo>
                  <a:pt x="8055627" y="6897"/>
                </a:moveTo>
                <a:lnTo>
                  <a:pt x="8081088" y="6897"/>
                </a:lnTo>
                <a:lnTo>
                  <a:pt x="7943603" y="189407"/>
                </a:lnTo>
                <a:cubicBezTo>
                  <a:pt x="6775655" y="1715022"/>
                  <a:pt x="4230164" y="4459415"/>
                  <a:pt x="196035" y="5878290"/>
                </a:cubicBezTo>
                <a:lnTo>
                  <a:pt x="0" y="5942212"/>
                </a:lnTo>
                <a:lnTo>
                  <a:pt x="0" y="5920842"/>
                </a:lnTo>
                <a:lnTo>
                  <a:pt x="189771" y="5858969"/>
                </a:lnTo>
                <a:cubicBezTo>
                  <a:pt x="4218998" y="4441969"/>
                  <a:pt x="6760845" y="1701204"/>
                  <a:pt x="7927056" y="177603"/>
                </a:cubicBezTo>
                <a:close/>
                <a:moveTo>
                  <a:pt x="7888359" y="6897"/>
                </a:moveTo>
                <a:lnTo>
                  <a:pt x="7916022" y="6897"/>
                </a:lnTo>
                <a:lnTo>
                  <a:pt x="7730505" y="250751"/>
                </a:lnTo>
                <a:cubicBezTo>
                  <a:pt x="7118039" y="1039022"/>
                  <a:pt x="6152554" y="2127288"/>
                  <a:pt x="4818117" y="3187442"/>
                </a:cubicBezTo>
                <a:cubicBezTo>
                  <a:pt x="3405855" y="4309381"/>
                  <a:pt x="1859611" y="5177253"/>
                  <a:pt x="222259" y="5766861"/>
                </a:cubicBezTo>
                <a:lnTo>
                  <a:pt x="0" y="5843612"/>
                </a:lnTo>
                <a:lnTo>
                  <a:pt x="0" y="5808917"/>
                </a:lnTo>
                <a:lnTo>
                  <a:pt x="366740" y="5682431"/>
                </a:lnTo>
                <a:cubicBezTo>
                  <a:pt x="2217324" y="4994346"/>
                  <a:pt x="3699320" y="4048197"/>
                  <a:pt x="4804468" y="3170192"/>
                </a:cubicBezTo>
                <a:cubicBezTo>
                  <a:pt x="6137115" y="2111404"/>
                  <a:pt x="7101208" y="1024742"/>
                  <a:pt x="7712768" y="237688"/>
                </a:cubicBezTo>
                <a:close/>
                <a:moveTo>
                  <a:pt x="7719848" y="6897"/>
                </a:moveTo>
                <a:lnTo>
                  <a:pt x="7749412" y="6897"/>
                </a:lnTo>
                <a:lnTo>
                  <a:pt x="7570820" y="240639"/>
                </a:lnTo>
                <a:cubicBezTo>
                  <a:pt x="6960844" y="1022482"/>
                  <a:pt x="6001138" y="2100847"/>
                  <a:pt x="4680031" y="3148001"/>
                </a:cubicBezTo>
                <a:cubicBezTo>
                  <a:pt x="3282424" y="4255787"/>
                  <a:pt x="1753597" y="5112774"/>
                  <a:pt x="136174" y="5695096"/>
                </a:cubicBezTo>
                <a:lnTo>
                  <a:pt x="0" y="5742118"/>
                </a:lnTo>
                <a:lnTo>
                  <a:pt x="0" y="5705989"/>
                </a:lnTo>
                <a:lnTo>
                  <a:pt x="279338" y="5609630"/>
                </a:lnTo>
                <a:cubicBezTo>
                  <a:pt x="2106956" y="4930097"/>
                  <a:pt x="3572162" y="3996153"/>
                  <a:pt x="4665461" y="3129578"/>
                </a:cubicBezTo>
                <a:cubicBezTo>
                  <a:pt x="5984730" y="2083885"/>
                  <a:pt x="6942944" y="1007218"/>
                  <a:pt x="7551936" y="226657"/>
                </a:cubicBezTo>
                <a:close/>
                <a:moveTo>
                  <a:pt x="7551936" y="6897"/>
                </a:moveTo>
                <a:lnTo>
                  <a:pt x="7583314" y="6897"/>
                </a:lnTo>
                <a:lnTo>
                  <a:pt x="7415801" y="225476"/>
                </a:lnTo>
                <a:cubicBezTo>
                  <a:pt x="6810734" y="998766"/>
                  <a:pt x="5859362" y="2065326"/>
                  <a:pt x="4551492" y="3100940"/>
                </a:cubicBezTo>
                <a:cubicBezTo>
                  <a:pt x="3167869" y="4196499"/>
                  <a:pt x="1655790" y="5044275"/>
                  <a:pt x="57209" y="5620652"/>
                </a:cubicBezTo>
                <a:lnTo>
                  <a:pt x="0" y="5640437"/>
                </a:lnTo>
                <a:lnTo>
                  <a:pt x="0" y="5605250"/>
                </a:lnTo>
                <a:lnTo>
                  <a:pt x="559445" y="5394870"/>
                </a:lnTo>
                <a:cubicBezTo>
                  <a:pt x="2198587" y="4737560"/>
                  <a:pt x="3526901" y="3880468"/>
                  <a:pt x="4536000" y="3081345"/>
                </a:cubicBezTo>
                <a:cubicBezTo>
                  <a:pt x="5841939" y="2047286"/>
                  <a:pt x="6791751" y="982545"/>
                  <a:pt x="7395793" y="210624"/>
                </a:cubicBezTo>
                <a:close/>
                <a:moveTo>
                  <a:pt x="7384806" y="6897"/>
                </a:moveTo>
                <a:lnTo>
                  <a:pt x="7418134" y="6897"/>
                </a:lnTo>
                <a:lnTo>
                  <a:pt x="7265869" y="205219"/>
                </a:lnTo>
                <a:cubicBezTo>
                  <a:pt x="6668192" y="967705"/>
                  <a:pt x="5727804" y="2020452"/>
                  <a:pt x="4433169" y="3046174"/>
                </a:cubicBezTo>
                <a:cubicBezTo>
                  <a:pt x="3234368" y="3995924"/>
                  <a:pt x="1938950" y="4757950"/>
                  <a:pt x="574739" y="5316659"/>
                </a:cubicBezTo>
                <a:lnTo>
                  <a:pt x="0" y="5538195"/>
                </a:lnTo>
                <a:lnTo>
                  <a:pt x="0" y="5499826"/>
                </a:lnTo>
                <a:lnTo>
                  <a:pt x="477558" y="5319892"/>
                </a:lnTo>
                <a:cubicBezTo>
                  <a:pt x="2100466" y="4667888"/>
                  <a:pt x="3416532" y="3817789"/>
                  <a:pt x="4416671" y="3025407"/>
                </a:cubicBezTo>
                <a:cubicBezTo>
                  <a:pt x="5709233" y="2001334"/>
                  <a:pt x="6647999" y="950527"/>
                  <a:pt x="7244609" y="189483"/>
                </a:cubicBezTo>
                <a:close/>
                <a:moveTo>
                  <a:pt x="7216828" y="6897"/>
                </a:moveTo>
                <a:lnTo>
                  <a:pt x="7252013" y="6897"/>
                </a:lnTo>
                <a:lnTo>
                  <a:pt x="7141497" y="151186"/>
                </a:lnTo>
                <a:cubicBezTo>
                  <a:pt x="7077434" y="233153"/>
                  <a:pt x="7009185" y="318768"/>
                  <a:pt x="6936719" y="407636"/>
                </a:cubicBezTo>
                <a:cubicBezTo>
                  <a:pt x="6155599" y="1365612"/>
                  <a:pt x="5263777" y="2242529"/>
                  <a:pt x="4285954" y="3014186"/>
                </a:cubicBezTo>
                <a:cubicBezTo>
                  <a:pt x="3100344" y="3949794"/>
                  <a:pt x="1820487" y="4700500"/>
                  <a:pt x="473929" y="5250878"/>
                </a:cubicBezTo>
                <a:lnTo>
                  <a:pt x="0" y="5433212"/>
                </a:lnTo>
                <a:lnTo>
                  <a:pt x="0" y="5394161"/>
                </a:lnTo>
                <a:lnTo>
                  <a:pt x="376872" y="5252440"/>
                </a:lnTo>
                <a:cubicBezTo>
                  <a:pt x="1978919" y="4610150"/>
                  <a:pt x="3279535" y="3772737"/>
                  <a:pt x="4268537" y="2992246"/>
                </a:cubicBezTo>
                <a:cubicBezTo>
                  <a:pt x="5244769" y="2221845"/>
                  <a:pt x="6135168" y="1346352"/>
                  <a:pt x="6914947" y="389966"/>
                </a:cubicBezTo>
                <a:lnTo>
                  <a:pt x="6915114" y="389966"/>
                </a:lnTo>
                <a:cubicBezTo>
                  <a:pt x="6987423" y="301276"/>
                  <a:pt x="7055520" y="215842"/>
                  <a:pt x="7119438" y="134055"/>
                </a:cubicBezTo>
                <a:close/>
                <a:moveTo>
                  <a:pt x="7048868" y="6897"/>
                </a:moveTo>
                <a:lnTo>
                  <a:pt x="7086008" y="6897"/>
                </a:lnTo>
                <a:lnTo>
                  <a:pt x="6980856" y="143783"/>
                </a:lnTo>
                <a:cubicBezTo>
                  <a:pt x="6914613" y="228222"/>
                  <a:pt x="6843936" y="316475"/>
                  <a:pt x="6768822" y="408054"/>
                </a:cubicBezTo>
                <a:cubicBezTo>
                  <a:pt x="5992475" y="1354559"/>
                  <a:pt x="5107603" y="2220589"/>
                  <a:pt x="4138657" y="2982114"/>
                </a:cubicBezTo>
                <a:cubicBezTo>
                  <a:pt x="2966162" y="3903580"/>
                  <a:pt x="1701921" y="4642966"/>
                  <a:pt x="373030" y="5185012"/>
                </a:cubicBezTo>
                <a:lnTo>
                  <a:pt x="0" y="5328251"/>
                </a:lnTo>
                <a:lnTo>
                  <a:pt x="0" y="5289617"/>
                </a:lnTo>
                <a:lnTo>
                  <a:pt x="238778" y="5200839"/>
                </a:lnTo>
                <a:cubicBezTo>
                  <a:pt x="1611592" y="4657219"/>
                  <a:pt x="2913893" y="3907275"/>
                  <a:pt x="4120570" y="2958918"/>
                </a:cubicBezTo>
                <a:cubicBezTo>
                  <a:pt x="5087758" y="2198733"/>
                  <a:pt x="5971122" y="1334210"/>
                  <a:pt x="6746128" y="389297"/>
                </a:cubicBezTo>
                <a:lnTo>
                  <a:pt x="6746045" y="389380"/>
                </a:lnTo>
                <a:cubicBezTo>
                  <a:pt x="6820992" y="298000"/>
                  <a:pt x="6891507" y="209948"/>
                  <a:pt x="6957594" y="125710"/>
                </a:cubicBezTo>
                <a:close/>
                <a:moveTo>
                  <a:pt x="6881107" y="6897"/>
                </a:moveTo>
                <a:lnTo>
                  <a:pt x="6920068" y="6897"/>
                </a:lnTo>
                <a:lnTo>
                  <a:pt x="6843047" y="107185"/>
                </a:lnTo>
                <a:cubicBezTo>
                  <a:pt x="6255634" y="856256"/>
                  <a:pt x="5306641" y="1920835"/>
                  <a:pt x="3991611" y="2950042"/>
                </a:cubicBezTo>
                <a:cubicBezTo>
                  <a:pt x="2832305" y="3857366"/>
                  <a:pt x="1583625" y="4585367"/>
                  <a:pt x="272387" y="5119123"/>
                </a:cubicBezTo>
                <a:lnTo>
                  <a:pt x="0" y="5223518"/>
                </a:lnTo>
                <a:lnTo>
                  <a:pt x="0" y="5198650"/>
                </a:lnTo>
                <a:lnTo>
                  <a:pt x="147235" y="5143690"/>
                </a:lnTo>
                <a:cubicBezTo>
                  <a:pt x="1488736" y="4610036"/>
                  <a:pt x="2765832" y="3870084"/>
                  <a:pt x="3972435" y="2925757"/>
                </a:cubicBezTo>
                <a:lnTo>
                  <a:pt x="3972519" y="2925673"/>
                </a:lnTo>
                <a:cubicBezTo>
                  <a:pt x="5285053" y="1898397"/>
                  <a:pt x="6232053" y="836174"/>
                  <a:pt x="6818169" y="88839"/>
                </a:cubicBezTo>
                <a:close/>
                <a:moveTo>
                  <a:pt x="6714610" y="6897"/>
                </a:moveTo>
                <a:lnTo>
                  <a:pt x="6755495" y="6897"/>
                </a:lnTo>
                <a:lnTo>
                  <a:pt x="6687011" y="95825"/>
                </a:lnTo>
                <a:cubicBezTo>
                  <a:pt x="6103250" y="838087"/>
                  <a:pt x="5158497" y="1893970"/>
                  <a:pt x="3844314" y="2918137"/>
                </a:cubicBezTo>
                <a:cubicBezTo>
                  <a:pt x="2698197" y="3811247"/>
                  <a:pt x="1465142" y="4527918"/>
                  <a:pt x="171516" y="5053342"/>
                </a:cubicBezTo>
                <a:lnTo>
                  <a:pt x="0" y="5118940"/>
                </a:lnTo>
                <a:lnTo>
                  <a:pt x="0" y="5093256"/>
                </a:lnTo>
                <a:lnTo>
                  <a:pt x="46704" y="5075860"/>
                </a:lnTo>
                <a:cubicBezTo>
                  <a:pt x="1370294" y="4550526"/>
                  <a:pt x="2631519" y="3822112"/>
                  <a:pt x="3824383" y="2892513"/>
                </a:cubicBezTo>
                <a:lnTo>
                  <a:pt x="3824300" y="2892597"/>
                </a:lnTo>
                <a:cubicBezTo>
                  <a:pt x="5135845" y="1870502"/>
                  <a:pt x="6078491" y="817089"/>
                  <a:pt x="6660898" y="76636"/>
                </a:cubicBezTo>
                <a:close/>
                <a:moveTo>
                  <a:pt x="6545935" y="6897"/>
                </a:moveTo>
                <a:lnTo>
                  <a:pt x="6588881" y="6897"/>
                </a:lnTo>
                <a:lnTo>
                  <a:pt x="6489327" y="134651"/>
                </a:lnTo>
                <a:cubicBezTo>
                  <a:pt x="6419598" y="222170"/>
                  <a:pt x="6344955" y="313847"/>
                  <a:pt x="6265382" y="409142"/>
                </a:cubicBezTo>
                <a:cubicBezTo>
                  <a:pt x="5503774" y="1321230"/>
                  <a:pt x="4639668" y="2154603"/>
                  <a:pt x="3697016" y="2885981"/>
                </a:cubicBezTo>
                <a:cubicBezTo>
                  <a:pt x="2564161" y="3764950"/>
                  <a:pt x="1346677" y="4470237"/>
                  <a:pt x="70706" y="4987369"/>
                </a:cubicBezTo>
                <a:lnTo>
                  <a:pt x="0" y="5014357"/>
                </a:lnTo>
                <a:lnTo>
                  <a:pt x="0" y="4982880"/>
                </a:lnTo>
                <a:lnTo>
                  <a:pt x="204790" y="4902604"/>
                </a:lnTo>
                <a:cubicBezTo>
                  <a:pt x="1416536" y="4395127"/>
                  <a:pt x="2575320" y="3713503"/>
                  <a:pt x="3676250" y="2859268"/>
                </a:cubicBezTo>
                <a:cubicBezTo>
                  <a:pt x="4616976" y="2129314"/>
                  <a:pt x="5479322" y="1297699"/>
                  <a:pt x="6239423" y="387455"/>
                </a:cubicBezTo>
                <a:lnTo>
                  <a:pt x="6239423" y="387370"/>
                </a:lnTo>
                <a:cubicBezTo>
                  <a:pt x="6318787" y="292326"/>
                  <a:pt x="6393226" y="200901"/>
                  <a:pt x="6462757" y="113633"/>
                </a:cubicBezTo>
                <a:close/>
                <a:moveTo>
                  <a:pt x="6379380" y="6897"/>
                </a:moveTo>
                <a:lnTo>
                  <a:pt x="6424626" y="6897"/>
                </a:lnTo>
                <a:lnTo>
                  <a:pt x="6324107" y="133762"/>
                </a:lnTo>
                <a:cubicBezTo>
                  <a:pt x="6253672" y="221649"/>
                  <a:pt x="6178200" y="313785"/>
                  <a:pt x="6097653" y="409645"/>
                </a:cubicBezTo>
                <a:cubicBezTo>
                  <a:pt x="5340984" y="1310261"/>
                  <a:pt x="4483746" y="2132663"/>
                  <a:pt x="3549803" y="2854077"/>
                </a:cubicBezTo>
                <a:cubicBezTo>
                  <a:pt x="2590152" y="3595356"/>
                  <a:pt x="1570020" y="4211107"/>
                  <a:pt x="505693" y="4692318"/>
                </a:cubicBezTo>
                <a:lnTo>
                  <a:pt x="0" y="4908795"/>
                </a:lnTo>
                <a:lnTo>
                  <a:pt x="0" y="4875374"/>
                </a:lnTo>
                <a:lnTo>
                  <a:pt x="393971" y="4710090"/>
                </a:lnTo>
                <a:cubicBezTo>
                  <a:pt x="1483410" y="4225954"/>
                  <a:pt x="2529410" y="3597545"/>
                  <a:pt x="3528282" y="2826024"/>
                </a:cubicBezTo>
                <a:cubicBezTo>
                  <a:pt x="4460216" y="2106202"/>
                  <a:pt x="5315613" y="1285558"/>
                  <a:pt x="6070604" y="386868"/>
                </a:cubicBezTo>
                <a:lnTo>
                  <a:pt x="6070520" y="386784"/>
                </a:lnTo>
                <a:cubicBezTo>
                  <a:pt x="6150847" y="291185"/>
                  <a:pt x="6226107" y="199316"/>
                  <a:pt x="6296336" y="111693"/>
                </a:cubicBezTo>
                <a:close/>
                <a:moveTo>
                  <a:pt x="6211950" y="6897"/>
                </a:moveTo>
                <a:lnTo>
                  <a:pt x="6259128" y="6897"/>
                </a:lnTo>
                <a:lnTo>
                  <a:pt x="6158710" y="132910"/>
                </a:lnTo>
                <a:cubicBezTo>
                  <a:pt x="6087590" y="221137"/>
                  <a:pt x="6011318" y="313691"/>
                  <a:pt x="5929839" y="410064"/>
                </a:cubicBezTo>
                <a:cubicBezTo>
                  <a:pt x="5178281" y="1299039"/>
                  <a:pt x="4327992" y="2110556"/>
                  <a:pt x="3402673" y="2822004"/>
                </a:cubicBezTo>
                <a:cubicBezTo>
                  <a:pt x="2454327" y="3551101"/>
                  <a:pt x="1447290" y="4156739"/>
                  <a:pt x="397565" y="4630088"/>
                </a:cubicBezTo>
                <a:lnTo>
                  <a:pt x="0" y="4799853"/>
                </a:lnTo>
                <a:lnTo>
                  <a:pt x="0" y="4765625"/>
                </a:lnTo>
                <a:lnTo>
                  <a:pt x="285905" y="4645995"/>
                </a:lnTo>
                <a:cubicBezTo>
                  <a:pt x="1360484" y="4169793"/>
                  <a:pt x="2393114" y="3551676"/>
                  <a:pt x="3380147" y="2792780"/>
                </a:cubicBezTo>
                <a:cubicBezTo>
                  <a:pt x="4303456" y="2082922"/>
                  <a:pt x="5151817" y="1273164"/>
                  <a:pt x="5901704" y="386198"/>
                </a:cubicBezTo>
                <a:lnTo>
                  <a:pt x="5901620" y="386282"/>
                </a:lnTo>
                <a:cubicBezTo>
                  <a:pt x="5982867" y="290181"/>
                  <a:pt x="6058914" y="197904"/>
                  <a:pt x="6129817" y="109955"/>
                </a:cubicBezTo>
                <a:close/>
                <a:moveTo>
                  <a:pt x="6043881" y="6897"/>
                </a:moveTo>
                <a:lnTo>
                  <a:pt x="6092554" y="6897"/>
                </a:lnTo>
                <a:lnTo>
                  <a:pt x="6077278" y="26541"/>
                </a:lnTo>
                <a:cubicBezTo>
                  <a:pt x="5504325" y="747903"/>
                  <a:pt x="4565309" y="1787705"/>
                  <a:pt x="3255460" y="2790016"/>
                </a:cubicBezTo>
                <a:cubicBezTo>
                  <a:pt x="2318481" y="3506991"/>
                  <a:pt x="1324507" y="4102581"/>
                  <a:pt x="289365" y="4568060"/>
                </a:cubicBezTo>
                <a:lnTo>
                  <a:pt x="0" y="4691296"/>
                </a:lnTo>
                <a:lnTo>
                  <a:pt x="0" y="4656793"/>
                </a:lnTo>
                <a:lnTo>
                  <a:pt x="476787" y="4445571"/>
                </a:lnTo>
                <a:cubicBezTo>
                  <a:pt x="1429597" y="3997632"/>
                  <a:pt x="2348936" y="3435336"/>
                  <a:pt x="3232096" y="2759534"/>
                </a:cubicBezTo>
                <a:lnTo>
                  <a:pt x="3232096" y="2759451"/>
                </a:lnTo>
                <a:cubicBezTo>
                  <a:pt x="4393560" y="1870727"/>
                  <a:pt x="5262479" y="952840"/>
                  <a:pt x="5842457" y="254769"/>
                </a:cubicBezTo>
                <a:close/>
                <a:moveTo>
                  <a:pt x="5877009" y="6897"/>
                </a:moveTo>
                <a:lnTo>
                  <a:pt x="5927909" y="6897"/>
                </a:lnTo>
                <a:lnTo>
                  <a:pt x="5920897" y="15889"/>
                </a:lnTo>
                <a:cubicBezTo>
                  <a:pt x="5351480" y="730645"/>
                  <a:pt x="4416777" y="1761652"/>
                  <a:pt x="3108247" y="2758028"/>
                </a:cubicBezTo>
                <a:cubicBezTo>
                  <a:pt x="2182635" y="3462818"/>
                  <a:pt x="1201724" y="4048297"/>
                  <a:pt x="181165" y="4505913"/>
                </a:cubicBezTo>
                <a:lnTo>
                  <a:pt x="0" y="4582863"/>
                </a:lnTo>
                <a:lnTo>
                  <a:pt x="0" y="4544874"/>
                </a:lnTo>
                <a:lnTo>
                  <a:pt x="367035" y="4382659"/>
                </a:lnTo>
                <a:cubicBezTo>
                  <a:pt x="1305786" y="3942483"/>
                  <a:pt x="2212347" y="3390081"/>
                  <a:pt x="3084045" y="2726290"/>
                </a:cubicBezTo>
                <a:lnTo>
                  <a:pt x="3084130" y="2726374"/>
                </a:lnTo>
                <a:cubicBezTo>
                  <a:pt x="4244253" y="1842967"/>
                  <a:pt x="5109531" y="932722"/>
                  <a:pt x="5686180" y="240984"/>
                </a:cubicBezTo>
                <a:close/>
                <a:moveTo>
                  <a:pt x="5709847" y="6897"/>
                </a:moveTo>
                <a:lnTo>
                  <a:pt x="5762822" y="6897"/>
                </a:lnTo>
                <a:lnTo>
                  <a:pt x="5662136" y="131088"/>
                </a:lnTo>
                <a:cubicBezTo>
                  <a:pt x="5589075" y="220138"/>
                  <a:pt x="5510557" y="313680"/>
                  <a:pt x="5426483" y="411236"/>
                </a:cubicBezTo>
                <a:cubicBezTo>
                  <a:pt x="4690499" y="1265292"/>
                  <a:pt x="3860978" y="2044067"/>
                  <a:pt x="2961033" y="2725955"/>
                </a:cubicBezTo>
                <a:cubicBezTo>
                  <a:pt x="2046852" y="3418625"/>
                  <a:pt x="1079068" y="3994008"/>
                  <a:pt x="73082" y="4443766"/>
                </a:cubicBezTo>
                <a:lnTo>
                  <a:pt x="0" y="4474722"/>
                </a:lnTo>
                <a:lnTo>
                  <a:pt x="0" y="4433138"/>
                </a:lnTo>
                <a:lnTo>
                  <a:pt x="257318" y="4319694"/>
                </a:lnTo>
                <a:cubicBezTo>
                  <a:pt x="1181992" y="3887290"/>
                  <a:pt x="2075757" y="3344799"/>
                  <a:pt x="2935994" y="2693046"/>
                </a:cubicBezTo>
                <a:lnTo>
                  <a:pt x="2936079" y="2693046"/>
                </a:lnTo>
                <a:cubicBezTo>
                  <a:pt x="4094778" y="1815124"/>
                  <a:pt x="4956413" y="912520"/>
                  <a:pt x="5529765" y="227083"/>
                </a:cubicBezTo>
                <a:close/>
                <a:moveTo>
                  <a:pt x="5542142" y="6897"/>
                </a:moveTo>
                <a:lnTo>
                  <a:pt x="5597415" y="6897"/>
                </a:lnTo>
                <a:lnTo>
                  <a:pt x="5496339" y="130852"/>
                </a:lnTo>
                <a:cubicBezTo>
                  <a:pt x="5422669" y="220113"/>
                  <a:pt x="5343455" y="313900"/>
                  <a:pt x="5258585" y="411739"/>
                </a:cubicBezTo>
                <a:cubicBezTo>
                  <a:pt x="4527877" y="1254071"/>
                  <a:pt x="3705307" y="2021876"/>
                  <a:pt x="2813736" y="2693968"/>
                </a:cubicBezTo>
                <a:cubicBezTo>
                  <a:pt x="2061391" y="3261039"/>
                  <a:pt x="1273033" y="3748132"/>
                  <a:pt x="457410" y="4150485"/>
                </a:cubicBezTo>
                <a:lnTo>
                  <a:pt x="0" y="4365184"/>
                </a:lnTo>
                <a:lnTo>
                  <a:pt x="0" y="4321664"/>
                </a:lnTo>
                <a:lnTo>
                  <a:pt x="147584" y="4256765"/>
                </a:lnTo>
                <a:cubicBezTo>
                  <a:pt x="1058209" y="3832132"/>
                  <a:pt x="1939195" y="3299543"/>
                  <a:pt x="2787944" y="2659802"/>
                </a:cubicBezTo>
                <a:cubicBezTo>
                  <a:pt x="3677170" y="1989552"/>
                  <a:pt x="4497563" y="1223758"/>
                  <a:pt x="5226262" y="383686"/>
                </a:cubicBezTo>
                <a:lnTo>
                  <a:pt x="5226179" y="383686"/>
                </a:lnTo>
                <a:cubicBezTo>
                  <a:pt x="5310756" y="286193"/>
                  <a:pt x="5389683" y="192757"/>
                  <a:pt x="5463076" y="103845"/>
                </a:cubicBezTo>
                <a:close/>
                <a:moveTo>
                  <a:pt x="5375035" y="6897"/>
                </a:moveTo>
                <a:lnTo>
                  <a:pt x="5431541" y="6897"/>
                </a:lnTo>
                <a:lnTo>
                  <a:pt x="5286620" y="183318"/>
                </a:lnTo>
                <a:cubicBezTo>
                  <a:pt x="5224504" y="257452"/>
                  <a:pt x="5159229" y="333850"/>
                  <a:pt x="5090855" y="412157"/>
                </a:cubicBezTo>
                <a:cubicBezTo>
                  <a:pt x="4365590" y="1242766"/>
                  <a:pt x="3549970" y="1999685"/>
                  <a:pt x="2666606" y="2661979"/>
                </a:cubicBezTo>
                <a:cubicBezTo>
                  <a:pt x="1923787" y="3218896"/>
                  <a:pt x="1146098" y="3697276"/>
                  <a:pt x="342188" y="4092457"/>
                </a:cubicBezTo>
                <a:lnTo>
                  <a:pt x="0" y="4252536"/>
                </a:lnTo>
                <a:lnTo>
                  <a:pt x="0" y="4208422"/>
                </a:lnTo>
                <a:lnTo>
                  <a:pt x="243163" y="4096376"/>
                </a:lnTo>
                <a:cubicBezTo>
                  <a:pt x="1067103" y="3696433"/>
                  <a:pt x="1866698" y="3206263"/>
                  <a:pt x="2639977" y="2626473"/>
                </a:cubicBezTo>
                <a:lnTo>
                  <a:pt x="2639977" y="2626557"/>
                </a:lnTo>
                <a:cubicBezTo>
                  <a:pt x="3838652" y="1727826"/>
                  <a:pt x="4759678" y="756183"/>
                  <a:pt x="5355933" y="30618"/>
                </a:cubicBezTo>
                <a:close/>
                <a:moveTo>
                  <a:pt x="5207950" y="6897"/>
                </a:moveTo>
                <a:lnTo>
                  <a:pt x="5266213" y="6897"/>
                </a:lnTo>
                <a:lnTo>
                  <a:pt x="5120420" y="183344"/>
                </a:lnTo>
                <a:cubicBezTo>
                  <a:pt x="5057814" y="257603"/>
                  <a:pt x="4992003" y="334133"/>
                  <a:pt x="4923043" y="412576"/>
                </a:cubicBezTo>
                <a:cubicBezTo>
                  <a:pt x="4203220" y="1231378"/>
                  <a:pt x="3394550" y="1977410"/>
                  <a:pt x="2519393" y="2629991"/>
                </a:cubicBezTo>
                <a:cubicBezTo>
                  <a:pt x="1786099" y="3176808"/>
                  <a:pt x="1019081" y="3646493"/>
                  <a:pt x="226883" y="4034508"/>
                </a:cubicBezTo>
                <a:lnTo>
                  <a:pt x="0" y="4140282"/>
                </a:lnTo>
                <a:lnTo>
                  <a:pt x="0" y="4095747"/>
                </a:lnTo>
                <a:lnTo>
                  <a:pt x="454563" y="3872957"/>
                </a:lnTo>
                <a:cubicBezTo>
                  <a:pt x="1151779" y="3512513"/>
                  <a:pt x="1831328" y="3085804"/>
                  <a:pt x="2491926" y="2593229"/>
                </a:cubicBezTo>
                <a:lnTo>
                  <a:pt x="2491926" y="2593145"/>
                </a:lnTo>
                <a:cubicBezTo>
                  <a:pt x="3688821" y="1700694"/>
                  <a:pt x="4605746" y="737524"/>
                  <a:pt x="5198418" y="18697"/>
                </a:cubicBezTo>
                <a:close/>
                <a:moveTo>
                  <a:pt x="5040896" y="6897"/>
                </a:moveTo>
                <a:lnTo>
                  <a:pt x="5100809" y="6897"/>
                </a:lnTo>
                <a:lnTo>
                  <a:pt x="4954000" y="183533"/>
                </a:lnTo>
                <a:cubicBezTo>
                  <a:pt x="4890917" y="257896"/>
                  <a:pt x="4824586" y="334531"/>
                  <a:pt x="4755061" y="413078"/>
                </a:cubicBezTo>
                <a:cubicBezTo>
                  <a:pt x="4040766" y="1219989"/>
                  <a:pt x="3239047" y="1955136"/>
                  <a:pt x="2372012" y="2598002"/>
                </a:cubicBezTo>
                <a:cubicBezTo>
                  <a:pt x="1648296" y="3134613"/>
                  <a:pt x="892000" y="3595597"/>
                  <a:pt x="111527" y="3976457"/>
                </a:cubicBezTo>
                <a:lnTo>
                  <a:pt x="0" y="4028269"/>
                </a:lnTo>
                <a:lnTo>
                  <a:pt x="0" y="3979465"/>
                </a:lnTo>
                <a:lnTo>
                  <a:pt x="336752" y="3814959"/>
                </a:lnTo>
                <a:cubicBezTo>
                  <a:pt x="1023072" y="3461406"/>
                  <a:pt x="1692530" y="3042950"/>
                  <a:pt x="2343874" y="2559985"/>
                </a:cubicBezTo>
                <a:lnTo>
                  <a:pt x="2343792" y="2559985"/>
                </a:lnTo>
                <a:cubicBezTo>
                  <a:pt x="3538750" y="1673971"/>
                  <a:pt x="4451612" y="719233"/>
                  <a:pt x="5040754" y="7073"/>
                </a:cubicBezTo>
                <a:close/>
                <a:moveTo>
                  <a:pt x="4873567" y="6897"/>
                </a:moveTo>
                <a:lnTo>
                  <a:pt x="4936706" y="6897"/>
                </a:lnTo>
                <a:lnTo>
                  <a:pt x="4922122" y="24839"/>
                </a:lnTo>
                <a:cubicBezTo>
                  <a:pt x="4334096" y="733433"/>
                  <a:pt x="3421829" y="1683612"/>
                  <a:pt x="2224882" y="2566014"/>
                </a:cubicBezTo>
                <a:cubicBezTo>
                  <a:pt x="1653571" y="2987180"/>
                  <a:pt x="1062121" y="3360866"/>
                  <a:pt x="454782" y="3684821"/>
                </a:cubicBezTo>
                <a:lnTo>
                  <a:pt x="0" y="3916576"/>
                </a:lnTo>
                <a:lnTo>
                  <a:pt x="0" y="3863520"/>
                </a:lnTo>
                <a:lnTo>
                  <a:pt x="218920" y="3756948"/>
                </a:lnTo>
                <a:cubicBezTo>
                  <a:pt x="894386" y="3410293"/>
                  <a:pt x="1553796" y="3000096"/>
                  <a:pt x="2195908" y="2526740"/>
                </a:cubicBezTo>
                <a:cubicBezTo>
                  <a:pt x="3269534" y="1735263"/>
                  <a:pt x="4113019" y="889603"/>
                  <a:pt x="4697911" y="214046"/>
                </a:cubicBezTo>
                <a:close/>
                <a:moveTo>
                  <a:pt x="4706136" y="6897"/>
                </a:moveTo>
                <a:lnTo>
                  <a:pt x="4771683" y="6897"/>
                </a:lnTo>
                <a:lnTo>
                  <a:pt x="4765627" y="14324"/>
                </a:lnTo>
                <a:cubicBezTo>
                  <a:pt x="4180975" y="716485"/>
                  <a:pt x="3272626" y="1658374"/>
                  <a:pt x="2077668" y="2534025"/>
                </a:cubicBezTo>
                <a:cubicBezTo>
                  <a:pt x="1514061" y="2947069"/>
                  <a:pt x="931006" y="3313574"/>
                  <a:pt x="332710" y="3631323"/>
                </a:cubicBezTo>
                <a:lnTo>
                  <a:pt x="0" y="3800167"/>
                </a:lnTo>
                <a:lnTo>
                  <a:pt x="0" y="3747926"/>
                </a:lnTo>
                <a:lnTo>
                  <a:pt x="101134" y="3698868"/>
                </a:lnTo>
                <a:cubicBezTo>
                  <a:pt x="765705" y="3359102"/>
                  <a:pt x="1415019" y="2957159"/>
                  <a:pt x="2047857" y="2493412"/>
                </a:cubicBezTo>
                <a:lnTo>
                  <a:pt x="2047941" y="2493495"/>
                </a:lnTo>
                <a:cubicBezTo>
                  <a:pt x="3119635" y="1708142"/>
                  <a:pt x="3959626" y="869930"/>
                  <a:pt x="4541309" y="200583"/>
                </a:cubicBezTo>
                <a:close/>
                <a:moveTo>
                  <a:pt x="4538465" y="6897"/>
                </a:moveTo>
                <a:lnTo>
                  <a:pt x="4606368" y="6897"/>
                </a:lnTo>
                <a:lnTo>
                  <a:pt x="4424797" y="219560"/>
                </a:lnTo>
                <a:cubicBezTo>
                  <a:pt x="3843779" y="885844"/>
                  <a:pt x="3003865" y="1720253"/>
                  <a:pt x="1930287" y="2502121"/>
                </a:cubicBezTo>
                <a:cubicBezTo>
                  <a:pt x="1374343" y="2906999"/>
                  <a:pt x="799682" y="3266303"/>
                  <a:pt x="210431" y="3577834"/>
                </a:cubicBezTo>
                <a:lnTo>
                  <a:pt x="0" y="3684162"/>
                </a:lnTo>
                <a:lnTo>
                  <a:pt x="0" y="3631977"/>
                </a:lnTo>
                <a:lnTo>
                  <a:pt x="470913" y="3379817"/>
                </a:lnTo>
                <a:cubicBezTo>
                  <a:pt x="955683" y="3107373"/>
                  <a:pt x="1432149" y="2800771"/>
                  <a:pt x="1899806" y="2460167"/>
                </a:cubicBezTo>
                <a:cubicBezTo>
                  <a:pt x="2969428" y="1681173"/>
                  <a:pt x="3805915" y="850432"/>
                  <a:pt x="4384423" y="187255"/>
                </a:cubicBezTo>
                <a:close/>
                <a:moveTo>
                  <a:pt x="4370936" y="6897"/>
                </a:moveTo>
                <a:lnTo>
                  <a:pt x="4440846" y="6897"/>
                </a:lnTo>
                <a:lnTo>
                  <a:pt x="4269164" y="207245"/>
                </a:lnTo>
                <a:cubicBezTo>
                  <a:pt x="3691205" y="867497"/>
                  <a:pt x="2854674" y="1694539"/>
                  <a:pt x="1783073" y="2470048"/>
                </a:cubicBezTo>
                <a:cubicBezTo>
                  <a:pt x="1234833" y="2866805"/>
                  <a:pt x="668589" y="3218886"/>
                  <a:pt x="88391" y="3524179"/>
                </a:cubicBezTo>
                <a:lnTo>
                  <a:pt x="0" y="3568639"/>
                </a:lnTo>
                <a:lnTo>
                  <a:pt x="0" y="3511246"/>
                </a:lnTo>
                <a:lnTo>
                  <a:pt x="345227" y="3327203"/>
                </a:lnTo>
                <a:cubicBezTo>
                  <a:pt x="822117" y="3060448"/>
                  <a:pt x="1291153" y="2760304"/>
                  <a:pt x="1751838" y="2426922"/>
                </a:cubicBezTo>
                <a:lnTo>
                  <a:pt x="1751922" y="2426839"/>
                </a:lnTo>
                <a:cubicBezTo>
                  <a:pt x="2819425" y="1654298"/>
                  <a:pt x="3652388" y="831017"/>
                  <a:pt x="4227726" y="173967"/>
                </a:cubicBezTo>
                <a:close/>
                <a:moveTo>
                  <a:pt x="4203157" y="6897"/>
                </a:moveTo>
                <a:lnTo>
                  <a:pt x="4275185" y="6897"/>
                </a:lnTo>
                <a:lnTo>
                  <a:pt x="4113352" y="195066"/>
                </a:lnTo>
                <a:cubicBezTo>
                  <a:pt x="3538423" y="849355"/>
                  <a:pt x="2705257" y="1669062"/>
                  <a:pt x="1635776" y="2437976"/>
                </a:cubicBezTo>
                <a:cubicBezTo>
                  <a:pt x="1230373" y="2729451"/>
                  <a:pt x="815232" y="2996327"/>
                  <a:pt x="392040" y="3237724"/>
                </a:cubicBezTo>
                <a:lnTo>
                  <a:pt x="0" y="3452125"/>
                </a:lnTo>
                <a:lnTo>
                  <a:pt x="0" y="3391100"/>
                </a:lnTo>
                <a:lnTo>
                  <a:pt x="219528" y="3274591"/>
                </a:lnTo>
                <a:cubicBezTo>
                  <a:pt x="688523" y="3013501"/>
                  <a:pt x="1150104" y="2719785"/>
                  <a:pt x="1603787" y="2393595"/>
                </a:cubicBezTo>
                <a:lnTo>
                  <a:pt x="1603787" y="2393511"/>
                </a:lnTo>
                <a:cubicBezTo>
                  <a:pt x="2669029" y="1627612"/>
                  <a:pt x="3498486" y="811821"/>
                  <a:pt x="4070697" y="160857"/>
                </a:cubicBezTo>
                <a:close/>
                <a:moveTo>
                  <a:pt x="4035576" y="6897"/>
                </a:moveTo>
                <a:lnTo>
                  <a:pt x="4109663" y="6897"/>
                </a:lnTo>
                <a:lnTo>
                  <a:pt x="3957451" y="183232"/>
                </a:lnTo>
                <a:cubicBezTo>
                  <a:pt x="3385533" y="831599"/>
                  <a:pt x="2555746" y="1643940"/>
                  <a:pt x="1488479" y="2406071"/>
                </a:cubicBezTo>
                <a:cubicBezTo>
                  <a:pt x="1088886" y="2691423"/>
                  <a:pt x="679943" y="2952706"/>
                  <a:pt x="263306" y="3189061"/>
                </a:cubicBezTo>
                <a:lnTo>
                  <a:pt x="0" y="3332301"/>
                </a:lnTo>
                <a:lnTo>
                  <a:pt x="0" y="3271587"/>
                </a:lnTo>
                <a:lnTo>
                  <a:pt x="93933" y="3221970"/>
                </a:lnTo>
                <a:cubicBezTo>
                  <a:pt x="555020" y="2966573"/>
                  <a:pt x="1009140" y="2679317"/>
                  <a:pt x="1455820" y="2360349"/>
                </a:cubicBezTo>
                <a:lnTo>
                  <a:pt x="1455736" y="2360266"/>
                </a:lnTo>
                <a:cubicBezTo>
                  <a:pt x="2518623" y="1601290"/>
                  <a:pt x="3344559" y="793007"/>
                  <a:pt x="3913663" y="148077"/>
                </a:cubicBezTo>
                <a:close/>
                <a:moveTo>
                  <a:pt x="3868100" y="6897"/>
                </a:moveTo>
                <a:lnTo>
                  <a:pt x="3944179" y="6897"/>
                </a:lnTo>
                <a:lnTo>
                  <a:pt x="3801498" y="171576"/>
                </a:lnTo>
                <a:cubicBezTo>
                  <a:pt x="3232549" y="814061"/>
                  <a:pt x="2406177" y="1619007"/>
                  <a:pt x="1341265" y="2374167"/>
                </a:cubicBezTo>
                <a:cubicBezTo>
                  <a:pt x="947482" y="2653396"/>
                  <a:pt x="544737" y="2909096"/>
                  <a:pt x="134651" y="3140420"/>
                </a:cubicBezTo>
                <a:lnTo>
                  <a:pt x="0" y="3213273"/>
                </a:lnTo>
                <a:lnTo>
                  <a:pt x="0" y="3147532"/>
                </a:lnTo>
                <a:lnTo>
                  <a:pt x="427291" y="2902459"/>
                </a:lnTo>
                <a:cubicBezTo>
                  <a:pt x="725175" y="2723811"/>
                  <a:pt x="1018880" y="2531942"/>
                  <a:pt x="1307853" y="2327022"/>
                </a:cubicBezTo>
                <a:lnTo>
                  <a:pt x="1307853" y="2327105"/>
                </a:lnTo>
                <a:cubicBezTo>
                  <a:pt x="2368243" y="1575195"/>
                  <a:pt x="3190650" y="774400"/>
                  <a:pt x="3756681" y="135446"/>
                </a:cubicBezTo>
                <a:close/>
                <a:moveTo>
                  <a:pt x="3700254" y="6897"/>
                </a:moveTo>
                <a:lnTo>
                  <a:pt x="3780899" y="6897"/>
                </a:lnTo>
                <a:lnTo>
                  <a:pt x="3609272" y="202300"/>
                </a:lnTo>
                <a:cubicBezTo>
                  <a:pt x="3546470" y="272258"/>
                  <a:pt x="3480823" y="343837"/>
                  <a:pt x="3412387" y="416763"/>
                </a:cubicBezTo>
                <a:cubicBezTo>
                  <a:pt x="2754532" y="1117828"/>
                  <a:pt x="1987397" y="1783638"/>
                  <a:pt x="1193969" y="2342179"/>
                </a:cubicBezTo>
                <a:cubicBezTo>
                  <a:pt x="806057" y="2615284"/>
                  <a:pt x="409526" y="2865391"/>
                  <a:pt x="5991" y="3091674"/>
                </a:cubicBezTo>
                <a:lnTo>
                  <a:pt x="0" y="3094896"/>
                </a:lnTo>
                <a:lnTo>
                  <a:pt x="0" y="3023515"/>
                </a:lnTo>
                <a:lnTo>
                  <a:pt x="293880" y="2855906"/>
                </a:lnTo>
                <a:cubicBezTo>
                  <a:pt x="586690" y="2681342"/>
                  <a:pt x="875540" y="2493882"/>
                  <a:pt x="1159886" y="2293693"/>
                </a:cubicBezTo>
                <a:cubicBezTo>
                  <a:pt x="2217591" y="1549037"/>
                  <a:pt x="3036438" y="755788"/>
                  <a:pt x="3599421" y="122793"/>
                </a:cubicBezTo>
                <a:close/>
                <a:moveTo>
                  <a:pt x="3538797" y="6897"/>
                </a:moveTo>
                <a:lnTo>
                  <a:pt x="3616012" y="6897"/>
                </a:lnTo>
                <a:lnTo>
                  <a:pt x="3442419" y="203308"/>
                </a:lnTo>
                <a:cubicBezTo>
                  <a:pt x="3379277" y="273171"/>
                  <a:pt x="3313283" y="344611"/>
                  <a:pt x="3244491" y="417349"/>
                </a:cubicBezTo>
                <a:cubicBezTo>
                  <a:pt x="2592748" y="1106439"/>
                  <a:pt x="1832815" y="1760945"/>
                  <a:pt x="1046671" y="2310274"/>
                </a:cubicBezTo>
                <a:cubicBezTo>
                  <a:pt x="791957" y="2488241"/>
                  <a:pt x="533585" y="2656232"/>
                  <a:pt x="272021" y="2814006"/>
                </a:cubicBezTo>
                <a:lnTo>
                  <a:pt x="0" y="2971813"/>
                </a:lnTo>
                <a:lnTo>
                  <a:pt x="0" y="2901052"/>
                </a:lnTo>
                <a:lnTo>
                  <a:pt x="52754" y="2871580"/>
                </a:lnTo>
                <a:cubicBezTo>
                  <a:pt x="1499037" y="2032723"/>
                  <a:pt x="2623047" y="1017152"/>
                  <a:pt x="3365717" y="201979"/>
                </a:cubicBezTo>
                <a:close/>
                <a:moveTo>
                  <a:pt x="3368427" y="6897"/>
                </a:moveTo>
                <a:lnTo>
                  <a:pt x="3451505" y="6897"/>
                </a:lnTo>
                <a:lnTo>
                  <a:pt x="3428873" y="33054"/>
                </a:lnTo>
                <a:cubicBezTo>
                  <a:pt x="3324153" y="152422"/>
                  <a:pt x="3207017" y="280953"/>
                  <a:pt x="3076509" y="417851"/>
                </a:cubicBezTo>
                <a:cubicBezTo>
                  <a:pt x="2431047" y="1094967"/>
                  <a:pt x="1678148" y="1738336"/>
                  <a:pt x="899290" y="2278370"/>
                </a:cubicBezTo>
                <a:cubicBezTo>
                  <a:pt x="648491" y="2452254"/>
                  <a:pt x="394196" y="2616398"/>
                  <a:pt x="136861" y="2770568"/>
                </a:cubicBezTo>
                <a:lnTo>
                  <a:pt x="0" y="2849444"/>
                </a:lnTo>
                <a:lnTo>
                  <a:pt x="0" y="2776684"/>
                </a:lnTo>
                <a:lnTo>
                  <a:pt x="244893" y="2631367"/>
                </a:lnTo>
                <a:cubicBezTo>
                  <a:pt x="465593" y="2495865"/>
                  <a:pt x="672158" y="2360110"/>
                  <a:pt x="863953" y="2227121"/>
                </a:cubicBezTo>
                <a:lnTo>
                  <a:pt x="863868" y="2227205"/>
                </a:lnTo>
                <a:cubicBezTo>
                  <a:pt x="1909352" y="1502285"/>
                  <a:pt x="2765507" y="688425"/>
                  <a:pt x="3355913" y="21366"/>
                </a:cubicBezTo>
                <a:close/>
                <a:moveTo>
                  <a:pt x="3200832" y="6897"/>
                </a:moveTo>
                <a:lnTo>
                  <a:pt x="3286035" y="6897"/>
                </a:lnTo>
                <a:lnTo>
                  <a:pt x="3249152" y="49455"/>
                </a:lnTo>
                <a:cubicBezTo>
                  <a:pt x="3140920" y="171710"/>
                  <a:pt x="3026768" y="295508"/>
                  <a:pt x="2908779" y="418270"/>
                </a:cubicBezTo>
                <a:cubicBezTo>
                  <a:pt x="2269598" y="1083327"/>
                  <a:pt x="1523817" y="1715474"/>
                  <a:pt x="752077" y="2246297"/>
                </a:cubicBezTo>
                <a:cubicBezTo>
                  <a:pt x="505214" y="2416079"/>
                  <a:pt x="255006" y="2576366"/>
                  <a:pt x="1906" y="2726926"/>
                </a:cubicBezTo>
                <a:lnTo>
                  <a:pt x="0" y="2728017"/>
                </a:lnTo>
                <a:lnTo>
                  <a:pt x="0" y="2651524"/>
                </a:lnTo>
                <a:lnTo>
                  <a:pt x="107727" y="2588025"/>
                </a:lnTo>
                <a:cubicBezTo>
                  <a:pt x="324487" y="2455865"/>
                  <a:pt x="527457" y="2323473"/>
                  <a:pt x="715985" y="2193793"/>
                </a:cubicBezTo>
                <a:cubicBezTo>
                  <a:pt x="1758538" y="1476776"/>
                  <a:pt x="2610945" y="670851"/>
                  <a:pt x="3198154" y="9983"/>
                </a:cubicBezTo>
                <a:close/>
                <a:moveTo>
                  <a:pt x="3034830" y="6897"/>
                </a:moveTo>
                <a:lnTo>
                  <a:pt x="3121146" y="6897"/>
                </a:lnTo>
                <a:lnTo>
                  <a:pt x="3082875" y="50807"/>
                </a:lnTo>
                <a:cubicBezTo>
                  <a:pt x="2974091" y="172935"/>
                  <a:pt x="2859395" y="296451"/>
                  <a:pt x="2740883" y="418773"/>
                </a:cubicBezTo>
                <a:cubicBezTo>
                  <a:pt x="2108066" y="1071855"/>
                  <a:pt x="1369401" y="1692781"/>
                  <a:pt x="604780" y="2214393"/>
                </a:cubicBezTo>
                <a:cubicBezTo>
                  <a:pt x="483326" y="2297242"/>
                  <a:pt x="361074" y="2377776"/>
                  <a:pt x="238077" y="2455966"/>
                </a:cubicBezTo>
                <a:lnTo>
                  <a:pt x="0" y="2601898"/>
                </a:lnTo>
                <a:lnTo>
                  <a:pt x="0" y="2526880"/>
                </a:lnTo>
                <a:lnTo>
                  <a:pt x="293230" y="2342959"/>
                </a:lnTo>
                <a:cubicBezTo>
                  <a:pt x="387990" y="2281758"/>
                  <a:pt x="479610" y="2220851"/>
                  <a:pt x="568017" y="2160548"/>
                </a:cubicBezTo>
                <a:lnTo>
                  <a:pt x="568101" y="2160548"/>
                </a:lnTo>
                <a:cubicBezTo>
                  <a:pt x="1576630" y="1472604"/>
                  <a:pt x="2365404" y="740466"/>
                  <a:pt x="2921338" y="133693"/>
                </a:cubicBezTo>
                <a:close/>
                <a:moveTo>
                  <a:pt x="2866816" y="6897"/>
                </a:moveTo>
                <a:lnTo>
                  <a:pt x="2956125" y="6897"/>
                </a:lnTo>
                <a:lnTo>
                  <a:pt x="2814950" y="164075"/>
                </a:lnTo>
                <a:cubicBezTo>
                  <a:pt x="2258296" y="769392"/>
                  <a:pt x="1468188" y="1498925"/>
                  <a:pt x="457399" y="2182489"/>
                </a:cubicBezTo>
                <a:cubicBezTo>
                  <a:pt x="337924" y="2263286"/>
                  <a:pt x="217687" y="2341830"/>
                  <a:pt x="96744" y="2418091"/>
                </a:cubicBezTo>
                <a:lnTo>
                  <a:pt x="0" y="2476926"/>
                </a:lnTo>
                <a:lnTo>
                  <a:pt x="0" y="2398332"/>
                </a:lnTo>
                <a:lnTo>
                  <a:pt x="149761" y="2305145"/>
                </a:lnTo>
                <a:cubicBezTo>
                  <a:pt x="242955" y="2245446"/>
                  <a:pt x="333077" y="2186037"/>
                  <a:pt x="420050" y="2127220"/>
                </a:cubicBezTo>
                <a:lnTo>
                  <a:pt x="420050" y="2127304"/>
                </a:lnTo>
                <a:cubicBezTo>
                  <a:pt x="1425376" y="1447415"/>
                  <a:pt x="2210709" y="722642"/>
                  <a:pt x="2763768" y="121563"/>
                </a:cubicBezTo>
                <a:close/>
                <a:moveTo>
                  <a:pt x="2698821" y="6897"/>
                </a:moveTo>
                <a:lnTo>
                  <a:pt x="2792119" y="6897"/>
                </a:lnTo>
                <a:lnTo>
                  <a:pt x="2752627" y="51639"/>
                </a:lnTo>
                <a:cubicBezTo>
                  <a:pt x="2642698" y="173359"/>
                  <a:pt x="2526280" y="296764"/>
                  <a:pt x="2405004" y="419861"/>
                </a:cubicBezTo>
                <a:cubicBezTo>
                  <a:pt x="1785251" y="1048910"/>
                  <a:pt x="1060822" y="1647395"/>
                  <a:pt x="310017" y="2150583"/>
                </a:cubicBezTo>
                <a:lnTo>
                  <a:pt x="0" y="2351352"/>
                </a:lnTo>
                <a:lnTo>
                  <a:pt x="0" y="2271222"/>
                </a:lnTo>
                <a:lnTo>
                  <a:pt x="272083" y="2093892"/>
                </a:lnTo>
                <a:cubicBezTo>
                  <a:pt x="1274159" y="1422293"/>
                  <a:pt x="2056056" y="704910"/>
                  <a:pt x="2606269" y="109469"/>
                </a:cubicBezTo>
                <a:close/>
                <a:moveTo>
                  <a:pt x="2534202" y="6897"/>
                </a:moveTo>
                <a:lnTo>
                  <a:pt x="2627408" y="6897"/>
                </a:lnTo>
                <a:lnTo>
                  <a:pt x="2586195" y="53320"/>
                </a:lnTo>
                <a:cubicBezTo>
                  <a:pt x="2475754" y="174841"/>
                  <a:pt x="2358843" y="297853"/>
                  <a:pt x="2237107" y="420364"/>
                </a:cubicBezTo>
                <a:cubicBezTo>
                  <a:pt x="1623969" y="1037438"/>
                  <a:pt x="906659" y="1624701"/>
                  <a:pt x="162720" y="2118679"/>
                </a:cubicBezTo>
                <a:lnTo>
                  <a:pt x="0" y="2223106"/>
                </a:lnTo>
                <a:lnTo>
                  <a:pt x="0" y="2140784"/>
                </a:lnTo>
                <a:lnTo>
                  <a:pt x="124200" y="2060564"/>
                </a:lnTo>
                <a:lnTo>
                  <a:pt x="124116" y="2060564"/>
                </a:lnTo>
                <a:cubicBezTo>
                  <a:pt x="1087902" y="1420587"/>
                  <a:pt x="1912602" y="684081"/>
                  <a:pt x="2505278" y="39173"/>
                </a:cubicBezTo>
                <a:close/>
                <a:moveTo>
                  <a:pt x="2366080" y="6897"/>
                </a:moveTo>
                <a:lnTo>
                  <a:pt x="2462827" y="6897"/>
                </a:lnTo>
                <a:lnTo>
                  <a:pt x="2419802" y="55084"/>
                </a:lnTo>
                <a:cubicBezTo>
                  <a:pt x="2308856" y="176390"/>
                  <a:pt x="2191470" y="298984"/>
                  <a:pt x="2069294" y="420866"/>
                </a:cubicBezTo>
                <a:cubicBezTo>
                  <a:pt x="1462855" y="1025882"/>
                  <a:pt x="752663" y="1601840"/>
                  <a:pt x="15423" y="2086691"/>
                </a:cubicBezTo>
                <a:lnTo>
                  <a:pt x="0" y="2096496"/>
                </a:lnTo>
                <a:lnTo>
                  <a:pt x="0" y="2010743"/>
                </a:lnTo>
                <a:lnTo>
                  <a:pt x="535034" y="1638146"/>
                </a:lnTo>
                <a:cubicBezTo>
                  <a:pt x="1244479" y="1116095"/>
                  <a:pt x="1856124" y="556997"/>
                  <a:pt x="2324990" y="52130"/>
                </a:cubicBezTo>
                <a:close/>
                <a:moveTo>
                  <a:pt x="2202372" y="6897"/>
                </a:moveTo>
                <a:lnTo>
                  <a:pt x="2298107" y="6897"/>
                </a:lnTo>
                <a:lnTo>
                  <a:pt x="2253195" y="56907"/>
                </a:lnTo>
                <a:cubicBezTo>
                  <a:pt x="2141755" y="177981"/>
                  <a:pt x="2023908" y="300136"/>
                  <a:pt x="1901313" y="421369"/>
                </a:cubicBezTo>
                <a:cubicBezTo>
                  <a:pt x="1376614" y="940133"/>
                  <a:pt x="772735" y="1437420"/>
                  <a:pt x="140558" y="1872276"/>
                </a:cubicBezTo>
                <a:lnTo>
                  <a:pt x="0" y="1966368"/>
                </a:lnTo>
                <a:lnTo>
                  <a:pt x="0" y="1875749"/>
                </a:lnTo>
                <a:lnTo>
                  <a:pt x="386778" y="1609375"/>
                </a:lnTo>
                <a:cubicBezTo>
                  <a:pt x="1094154" y="1094878"/>
                  <a:pt x="1698240" y="548573"/>
                  <a:pt x="2162713" y="50415"/>
                </a:cubicBezTo>
                <a:close/>
                <a:moveTo>
                  <a:pt x="2034390" y="6897"/>
                </a:moveTo>
                <a:lnTo>
                  <a:pt x="2134546" y="6897"/>
                </a:lnTo>
                <a:lnTo>
                  <a:pt x="2061274" y="87029"/>
                </a:lnTo>
                <a:cubicBezTo>
                  <a:pt x="1595519" y="584766"/>
                  <a:pt x="989798" y="1129499"/>
                  <a:pt x="280555" y="1640912"/>
                </a:cubicBezTo>
                <a:lnTo>
                  <a:pt x="0" y="1832298"/>
                </a:lnTo>
                <a:lnTo>
                  <a:pt x="0" y="1742609"/>
                </a:lnTo>
                <a:lnTo>
                  <a:pt x="236654" y="1581195"/>
                </a:lnTo>
                <a:cubicBezTo>
                  <a:pt x="941121" y="1073377"/>
                  <a:pt x="1542448" y="532967"/>
                  <a:pt x="2004581" y="39472"/>
                </a:cubicBezTo>
                <a:close/>
                <a:moveTo>
                  <a:pt x="1866425" y="6897"/>
                </a:moveTo>
                <a:lnTo>
                  <a:pt x="1969691" y="6897"/>
                </a:lnTo>
                <a:lnTo>
                  <a:pt x="1922511" y="58750"/>
                </a:lnTo>
                <a:cubicBezTo>
                  <a:pt x="1810043" y="179184"/>
                  <a:pt x="1690626" y="300888"/>
                  <a:pt x="1565435" y="422457"/>
                </a:cubicBezTo>
                <a:cubicBezTo>
                  <a:pt x="1126056" y="849151"/>
                  <a:pt x="628692" y="1260912"/>
                  <a:pt x="104821" y="1633012"/>
                </a:cubicBezTo>
                <a:lnTo>
                  <a:pt x="0" y="1705526"/>
                </a:lnTo>
                <a:lnTo>
                  <a:pt x="0" y="1611604"/>
                </a:lnTo>
                <a:lnTo>
                  <a:pt x="86443" y="1553234"/>
                </a:lnTo>
                <a:cubicBezTo>
                  <a:pt x="787899" y="1052242"/>
                  <a:pt x="1386411" y="517763"/>
                  <a:pt x="1846213" y="28893"/>
                </a:cubicBezTo>
                <a:close/>
                <a:moveTo>
                  <a:pt x="1701485" y="6897"/>
                </a:moveTo>
                <a:lnTo>
                  <a:pt x="1805325" y="6897"/>
                </a:lnTo>
                <a:lnTo>
                  <a:pt x="1755834" y="60973"/>
                </a:lnTo>
                <a:cubicBezTo>
                  <a:pt x="1642911" y="181110"/>
                  <a:pt x="1523085" y="302271"/>
                  <a:pt x="1397539" y="423044"/>
                </a:cubicBezTo>
                <a:cubicBezTo>
                  <a:pt x="1108094" y="701519"/>
                  <a:pt x="792921" y="973545"/>
                  <a:pt x="461240" y="1231943"/>
                </a:cubicBezTo>
                <a:lnTo>
                  <a:pt x="0" y="1573265"/>
                </a:lnTo>
                <a:lnTo>
                  <a:pt x="0" y="1479799"/>
                </a:lnTo>
                <a:lnTo>
                  <a:pt x="496329" y="1108118"/>
                </a:lnTo>
                <a:cubicBezTo>
                  <a:pt x="935386" y="760801"/>
                  <a:pt x="1311680" y="414392"/>
                  <a:pt x="1622233" y="91076"/>
                </a:cubicBezTo>
                <a:close/>
                <a:moveTo>
                  <a:pt x="1533290" y="6897"/>
                </a:moveTo>
                <a:lnTo>
                  <a:pt x="1641160" y="6897"/>
                </a:lnTo>
                <a:lnTo>
                  <a:pt x="1523206" y="131744"/>
                </a:lnTo>
                <a:cubicBezTo>
                  <a:pt x="1211479" y="455064"/>
                  <a:pt x="833859" y="800851"/>
                  <a:pt x="393378" y="1146655"/>
                </a:cubicBezTo>
                <a:lnTo>
                  <a:pt x="0" y="1438735"/>
                </a:lnTo>
                <a:lnTo>
                  <a:pt x="0" y="1340873"/>
                </a:lnTo>
                <a:lnTo>
                  <a:pt x="343337" y="1086071"/>
                </a:lnTo>
                <a:cubicBezTo>
                  <a:pt x="780368" y="743181"/>
                  <a:pt x="1154869" y="400528"/>
                  <a:pt x="1463901" y="80278"/>
                </a:cubicBezTo>
                <a:close/>
                <a:moveTo>
                  <a:pt x="1365164" y="6897"/>
                </a:moveTo>
                <a:lnTo>
                  <a:pt x="1476501" y="6897"/>
                </a:lnTo>
                <a:lnTo>
                  <a:pt x="1422146" y="65585"/>
                </a:lnTo>
                <a:cubicBezTo>
                  <a:pt x="1308325" y="185082"/>
                  <a:pt x="1187710" y="305096"/>
                  <a:pt x="1061494" y="424215"/>
                </a:cubicBezTo>
                <a:cubicBezTo>
                  <a:pt x="779125" y="690758"/>
                  <a:pt x="471048" y="951208"/>
                  <a:pt x="146286" y="1198689"/>
                </a:cubicBezTo>
                <a:lnTo>
                  <a:pt x="0" y="1304512"/>
                </a:lnTo>
                <a:lnTo>
                  <a:pt x="0" y="1204167"/>
                </a:lnTo>
                <a:lnTo>
                  <a:pt x="190251" y="1064285"/>
                </a:lnTo>
                <a:cubicBezTo>
                  <a:pt x="625208" y="725889"/>
                  <a:pt x="997905" y="387002"/>
                  <a:pt x="1305427" y="69793"/>
                </a:cubicBezTo>
                <a:close/>
                <a:moveTo>
                  <a:pt x="1198143" y="6897"/>
                </a:moveTo>
                <a:lnTo>
                  <a:pt x="1312966" y="6897"/>
                </a:lnTo>
                <a:lnTo>
                  <a:pt x="1257931" y="65876"/>
                </a:lnTo>
                <a:cubicBezTo>
                  <a:pt x="1143620" y="184878"/>
                  <a:pt x="1021947" y="304762"/>
                  <a:pt x="893595" y="424718"/>
                </a:cubicBezTo>
                <a:cubicBezTo>
                  <a:pt x="754191" y="555038"/>
                  <a:pt x="608354" y="683870"/>
                  <a:pt x="457203" y="810377"/>
                </a:cubicBezTo>
                <a:lnTo>
                  <a:pt x="0" y="1173289"/>
                </a:lnTo>
                <a:lnTo>
                  <a:pt x="0" y="1066397"/>
                </a:lnTo>
                <a:lnTo>
                  <a:pt x="345984" y="794262"/>
                </a:lnTo>
                <a:cubicBezTo>
                  <a:pt x="616343" y="570872"/>
                  <a:pt x="869044" y="341392"/>
                  <a:pt x="1097094" y="112212"/>
                </a:cubicBezTo>
                <a:close/>
                <a:moveTo>
                  <a:pt x="1038128" y="6897"/>
                </a:moveTo>
                <a:lnTo>
                  <a:pt x="1148930" y="6897"/>
                </a:lnTo>
                <a:lnTo>
                  <a:pt x="1002240" y="159678"/>
                </a:lnTo>
                <a:cubicBezTo>
                  <a:pt x="774835" y="387787"/>
                  <a:pt x="522956" y="615262"/>
                  <a:pt x="252513" y="836725"/>
                </a:cubicBezTo>
                <a:lnTo>
                  <a:pt x="0" y="1033248"/>
                </a:lnTo>
                <a:lnTo>
                  <a:pt x="0" y="932913"/>
                </a:lnTo>
                <a:lnTo>
                  <a:pt x="226442" y="756276"/>
                </a:lnTo>
                <a:cubicBezTo>
                  <a:pt x="496900" y="533704"/>
                  <a:pt x="744722" y="307450"/>
                  <a:pt x="966187" y="82724"/>
                </a:cubicBezTo>
                <a:close/>
                <a:moveTo>
                  <a:pt x="866029" y="6897"/>
                </a:moveTo>
                <a:lnTo>
                  <a:pt x="984535" y="6897"/>
                </a:lnTo>
                <a:lnTo>
                  <a:pt x="923996" y="70994"/>
                </a:lnTo>
                <a:cubicBezTo>
                  <a:pt x="808846" y="189248"/>
                  <a:pt x="686467" y="307818"/>
                  <a:pt x="557550" y="425890"/>
                </a:cubicBezTo>
                <a:cubicBezTo>
                  <a:pt x="421725" y="550306"/>
                  <a:pt x="279463" y="673314"/>
                  <a:pt x="131856" y="794108"/>
                </a:cubicBezTo>
                <a:lnTo>
                  <a:pt x="0" y="896344"/>
                </a:lnTo>
                <a:lnTo>
                  <a:pt x="0" y="789643"/>
                </a:lnTo>
                <a:lnTo>
                  <a:pt x="42657" y="756762"/>
                </a:lnTo>
                <a:cubicBezTo>
                  <a:pt x="309328" y="540301"/>
                  <a:pt x="557643" y="317686"/>
                  <a:pt x="781772" y="94181"/>
                </a:cubicBezTo>
                <a:close/>
                <a:moveTo>
                  <a:pt x="703481" y="6897"/>
                </a:moveTo>
                <a:lnTo>
                  <a:pt x="820523" y="6897"/>
                </a:lnTo>
                <a:lnTo>
                  <a:pt x="757168" y="73570"/>
                </a:lnTo>
                <a:cubicBezTo>
                  <a:pt x="641614" y="191426"/>
                  <a:pt x="518905" y="309305"/>
                  <a:pt x="389737" y="426393"/>
                </a:cubicBezTo>
                <a:lnTo>
                  <a:pt x="0" y="759807"/>
                </a:lnTo>
                <a:lnTo>
                  <a:pt x="0" y="647948"/>
                </a:lnTo>
                <a:lnTo>
                  <a:pt x="300126" y="393410"/>
                </a:lnTo>
                <a:cubicBezTo>
                  <a:pt x="429495" y="277392"/>
                  <a:pt x="552709" y="160307"/>
                  <a:pt x="669053" y="42796"/>
                </a:cubicBezTo>
                <a:close/>
                <a:moveTo>
                  <a:pt x="535445" y="6897"/>
                </a:moveTo>
                <a:lnTo>
                  <a:pt x="656730" y="6897"/>
                </a:lnTo>
                <a:lnTo>
                  <a:pt x="574757" y="92093"/>
                </a:lnTo>
                <a:cubicBezTo>
                  <a:pt x="457692" y="209896"/>
                  <a:pt x="333760" y="327125"/>
                  <a:pt x="203679" y="443141"/>
                </a:cubicBezTo>
                <a:lnTo>
                  <a:pt x="0" y="614764"/>
                </a:lnTo>
                <a:lnTo>
                  <a:pt x="0" y="500575"/>
                </a:lnTo>
                <a:lnTo>
                  <a:pt x="142518" y="380609"/>
                </a:lnTo>
                <a:cubicBezTo>
                  <a:pt x="271246" y="265923"/>
                  <a:pt x="393865" y="150063"/>
                  <a:pt x="509663" y="33663"/>
                </a:cubicBezTo>
                <a:close/>
                <a:moveTo>
                  <a:pt x="367382" y="6897"/>
                </a:moveTo>
                <a:lnTo>
                  <a:pt x="492458" y="6897"/>
                </a:lnTo>
                <a:lnTo>
                  <a:pt x="422879" y="79231"/>
                </a:lnTo>
                <a:cubicBezTo>
                  <a:pt x="306542" y="196257"/>
                  <a:pt x="183215" y="312696"/>
                  <a:pt x="53607" y="427733"/>
                </a:cubicBezTo>
                <a:lnTo>
                  <a:pt x="0" y="472554"/>
                </a:lnTo>
                <a:lnTo>
                  <a:pt x="0" y="354009"/>
                </a:lnTo>
                <a:lnTo>
                  <a:pt x="350208" y="24950"/>
                </a:lnTo>
                <a:close/>
                <a:moveTo>
                  <a:pt x="204189" y="6897"/>
                </a:moveTo>
                <a:lnTo>
                  <a:pt x="327296" y="6897"/>
                </a:lnTo>
                <a:lnTo>
                  <a:pt x="255779" y="82077"/>
                </a:lnTo>
                <a:lnTo>
                  <a:pt x="0" y="321333"/>
                </a:lnTo>
                <a:lnTo>
                  <a:pt x="0" y="199290"/>
                </a:lnTo>
                <a:lnTo>
                  <a:pt x="192178" y="19516"/>
                </a:lnTo>
                <a:close/>
                <a:moveTo>
                  <a:pt x="38339" y="6897"/>
                </a:moveTo>
                <a:lnTo>
                  <a:pt x="163718" y="6897"/>
                </a:lnTo>
                <a:lnTo>
                  <a:pt x="100203" y="73434"/>
                </a:lnTo>
                <a:lnTo>
                  <a:pt x="0" y="166739"/>
                </a:lnTo>
                <a:lnTo>
                  <a:pt x="0" y="47191"/>
                </a:lnTo>
                <a:close/>
                <a:moveTo>
                  <a:pt x="0" y="0"/>
                </a:moveTo>
                <a:lnTo>
                  <a:pt x="5551" y="0"/>
                </a:lnTo>
                <a:lnTo>
                  <a:pt x="0" y="5866"/>
                </a:lnTo>
                <a:close/>
              </a:path>
            </a:pathLst>
          </a:custGeom>
          <a:gradFill flip="none" rotWithShape="1">
            <a:gsLst>
              <a:gs pos="0">
                <a:schemeClr val="accent3">
                  <a:alpha val="10000"/>
                </a:schemeClr>
              </a:gs>
              <a:gs pos="95000">
                <a:schemeClr val="accent2">
                  <a:alpha val="10000"/>
                </a:schemeClr>
              </a:gs>
            </a:gsLst>
            <a:path path="circle">
              <a:fillToRect l="50000" t="50000" r="50000" b="50000"/>
            </a:path>
            <a:tileRect/>
          </a:gradFill>
          <a:ln w="9525" cap="flat">
            <a:noFill/>
            <a:prstDash val="solid"/>
            <a:miter/>
          </a:ln>
        </p:spPr>
        <p:txBody>
          <a:bodyPr wrap="square" rtlCol="0" anchor="ctr">
            <a:noAutofit/>
          </a:bodyPr>
          <a:lstStyle/>
          <a:p>
            <a:endParaRPr lang="en-US" dirty="0"/>
          </a:p>
        </p:txBody>
      </p:sp>
      <p:sp>
        <p:nvSpPr>
          <p:cNvPr id="24" name="Rectangle 23">
            <a:extLst>
              <a:ext uri="{FF2B5EF4-FFF2-40B4-BE49-F238E27FC236}">
                <a16:creationId xmlns:a16="http://schemas.microsoft.com/office/drawing/2014/main" id="{E16EFE1D-B12C-DD16-0FD0-40B91FD25CD7}"/>
              </a:ext>
              <a:ext uri="{C183D7F6-B498-43B3-948B-1728B52AA6E4}">
                <adec:decorative xmlns:adec="http://schemas.microsoft.com/office/drawing/2017/decorative" val="1"/>
              </a:ext>
            </a:extLst>
          </p:cNvPr>
          <p:cNvSpPr/>
          <p:nvPr/>
        </p:nvSpPr>
        <p:spPr bwMode="white">
          <a:xfrm>
            <a:off x="0" y="1111307"/>
            <a:ext cx="9144000" cy="46353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6A8ADD27-00A1-7BA4-2513-2F4985955AEC}"/>
              </a:ext>
              <a:ext uri="{C183D7F6-B498-43B3-948B-1728B52AA6E4}">
                <adec:decorative xmlns:adec="http://schemas.microsoft.com/office/drawing/2017/decorative" val="1"/>
              </a:ext>
            </a:extLst>
          </p:cNvPr>
          <p:cNvCxnSpPr>
            <a:cxnSpLocks/>
          </p:cNvCxnSpPr>
          <p:nvPr/>
        </p:nvCxnSpPr>
        <p:spPr>
          <a:xfrm>
            <a:off x="321076" y="4319883"/>
            <a:ext cx="140144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grpSp>
        <p:nvGrpSpPr>
          <p:cNvPr id="36" name="Group 35">
            <a:extLst>
              <a:ext uri="{FF2B5EF4-FFF2-40B4-BE49-F238E27FC236}">
                <a16:creationId xmlns:a16="http://schemas.microsoft.com/office/drawing/2014/main" id="{4BB445A4-8FFD-CC5B-7014-B70AE197C868}"/>
              </a:ext>
              <a:ext uri="{C183D7F6-B498-43B3-948B-1728B52AA6E4}">
                <adec:decorative xmlns:adec="http://schemas.microsoft.com/office/drawing/2017/decorative" val="1"/>
              </a:ext>
            </a:extLst>
          </p:cNvPr>
          <p:cNvGrpSpPr/>
          <p:nvPr/>
        </p:nvGrpSpPr>
        <p:grpSpPr>
          <a:xfrm>
            <a:off x="5576587" y="1166566"/>
            <a:ext cx="3567413" cy="4585698"/>
            <a:chOff x="7435449" y="1166566"/>
            <a:chExt cx="4756551" cy="4585698"/>
          </a:xfrm>
          <a:gradFill>
            <a:gsLst>
              <a:gs pos="100000">
                <a:schemeClr val="accent2">
                  <a:alpha val="10000"/>
                </a:schemeClr>
              </a:gs>
              <a:gs pos="0">
                <a:srgbClr val="538F9F">
                  <a:alpha val="10000"/>
                </a:srgbClr>
              </a:gs>
            </a:gsLst>
            <a:lin ang="0" scaled="1"/>
          </a:gradFill>
        </p:grpSpPr>
        <p:sp>
          <p:nvSpPr>
            <p:cNvPr id="32" name="Freeform: Shape 31">
              <a:extLst>
                <a:ext uri="{FF2B5EF4-FFF2-40B4-BE49-F238E27FC236}">
                  <a16:creationId xmlns:a16="http://schemas.microsoft.com/office/drawing/2014/main" id="{011BB97D-41C9-4EC6-A2F8-79C306FD763A}"/>
                </a:ext>
              </a:extLst>
            </p:cNvPr>
            <p:cNvSpPr/>
            <p:nvPr/>
          </p:nvSpPr>
          <p:spPr>
            <a:xfrm>
              <a:off x="10619916" y="1166566"/>
              <a:ext cx="1042252" cy="4585698"/>
            </a:xfrm>
            <a:custGeom>
              <a:avLst/>
              <a:gdLst>
                <a:gd name="connsiteX0" fmla="*/ 460201 w 1042252"/>
                <a:gd name="connsiteY0" fmla="*/ 0 h 4585698"/>
                <a:gd name="connsiteX1" fmla="*/ 966709 w 1042252"/>
                <a:gd name="connsiteY1" fmla="*/ 0 h 4585698"/>
                <a:gd name="connsiteX2" fmla="*/ 1042252 w 1042252"/>
                <a:gd name="connsiteY2" fmla="*/ 4585698 h 4585698"/>
                <a:gd name="connsiteX3" fmla="*/ 0 w 1042252"/>
                <a:gd name="connsiteY3" fmla="*/ 4585698 h 4585698"/>
                <a:gd name="connsiteX4" fmla="*/ 9651 w 1042252"/>
                <a:gd name="connsiteY4" fmla="*/ 4489578 h 4585698"/>
                <a:gd name="connsiteX5" fmla="*/ 455130 w 1042252"/>
                <a:gd name="connsiteY5" fmla="*/ 50547 h 4585698"/>
                <a:gd name="connsiteX6" fmla="*/ 460201 w 1042252"/>
                <a:gd name="connsiteY6" fmla="*/ 0 h 458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252" h="4585698">
                  <a:moveTo>
                    <a:pt x="460201" y="0"/>
                  </a:moveTo>
                  <a:lnTo>
                    <a:pt x="966709" y="0"/>
                  </a:lnTo>
                  <a:lnTo>
                    <a:pt x="1042252" y="4585698"/>
                  </a:lnTo>
                  <a:lnTo>
                    <a:pt x="0" y="4585698"/>
                  </a:lnTo>
                  <a:lnTo>
                    <a:pt x="9651" y="4489578"/>
                  </a:lnTo>
                  <a:cubicBezTo>
                    <a:pt x="176922" y="2823536"/>
                    <a:pt x="392001" y="679792"/>
                    <a:pt x="455130" y="50547"/>
                  </a:cubicBezTo>
                  <a:lnTo>
                    <a:pt x="460201" y="0"/>
                  </a:lnTo>
                  <a:close/>
                </a:path>
              </a:pathLst>
            </a:custGeom>
            <a:grpFill/>
            <a:ln w="113464" cap="flat">
              <a:noFill/>
              <a:prstDash val="solid"/>
              <a:miter/>
            </a:ln>
          </p:spPr>
          <p:txBody>
            <a:bodyPr wrap="square" rtlCol="0" anchor="ctr">
              <a:noAutofit/>
            </a:bodyPr>
            <a:lstStyle/>
            <a:p>
              <a:endParaRPr lang="en-US" dirty="0"/>
            </a:p>
          </p:txBody>
        </p:sp>
        <p:sp>
          <p:nvSpPr>
            <p:cNvPr id="28" name="Freeform: Shape 27">
              <a:extLst>
                <a:ext uri="{FF2B5EF4-FFF2-40B4-BE49-F238E27FC236}">
                  <a16:creationId xmlns:a16="http://schemas.microsoft.com/office/drawing/2014/main" id="{E8FB0A84-47AB-4083-F35E-29A0EE4EC8A1}"/>
                </a:ext>
              </a:extLst>
            </p:cNvPr>
            <p:cNvSpPr/>
            <p:nvPr/>
          </p:nvSpPr>
          <p:spPr>
            <a:xfrm>
              <a:off x="11866682" y="1166566"/>
              <a:ext cx="325318" cy="4585698"/>
            </a:xfrm>
            <a:custGeom>
              <a:avLst/>
              <a:gdLst>
                <a:gd name="connsiteX0" fmla="*/ 0 w 325318"/>
                <a:gd name="connsiteY0" fmla="*/ 0 h 4585698"/>
                <a:gd name="connsiteX1" fmla="*/ 325318 w 325318"/>
                <a:gd name="connsiteY1" fmla="*/ 0 h 4585698"/>
                <a:gd name="connsiteX2" fmla="*/ 325318 w 325318"/>
                <a:gd name="connsiteY2" fmla="*/ 4585698 h 4585698"/>
                <a:gd name="connsiteX3" fmla="*/ 146077 w 325318"/>
                <a:gd name="connsiteY3" fmla="*/ 4585698 h 4585698"/>
                <a:gd name="connsiteX4" fmla="*/ 0 w 325318"/>
                <a:gd name="connsiteY4" fmla="*/ 0 h 458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18" h="4585698">
                  <a:moveTo>
                    <a:pt x="0" y="0"/>
                  </a:moveTo>
                  <a:lnTo>
                    <a:pt x="325318" y="0"/>
                  </a:lnTo>
                  <a:lnTo>
                    <a:pt x="325318" y="4585698"/>
                  </a:lnTo>
                  <a:lnTo>
                    <a:pt x="146077" y="4585698"/>
                  </a:lnTo>
                  <a:lnTo>
                    <a:pt x="0" y="0"/>
                  </a:lnTo>
                  <a:close/>
                </a:path>
              </a:pathLst>
            </a:custGeom>
            <a:grpFill/>
            <a:ln w="113464" cap="flat">
              <a:noFill/>
              <a:prstDash val="solid"/>
              <a:miter/>
            </a:ln>
          </p:spPr>
          <p:txBody>
            <a:bodyPr wrap="square" rtlCol="0" anchor="ctr">
              <a:noAutofit/>
            </a:bodyPr>
            <a:lstStyle/>
            <a:p>
              <a:endParaRPr lang="en-US" dirty="0"/>
            </a:p>
          </p:txBody>
        </p:sp>
        <p:sp>
          <p:nvSpPr>
            <p:cNvPr id="12" name="Freeform: Shape 11">
              <a:extLst>
                <a:ext uri="{FF2B5EF4-FFF2-40B4-BE49-F238E27FC236}">
                  <a16:creationId xmlns:a16="http://schemas.microsoft.com/office/drawing/2014/main" id="{DFA5B050-10CB-69B7-E291-08FC33B12475}"/>
                </a:ext>
              </a:extLst>
            </p:cNvPr>
            <p:cNvSpPr/>
            <p:nvPr/>
          </p:nvSpPr>
          <p:spPr>
            <a:xfrm>
              <a:off x="9452501" y="1578647"/>
              <a:ext cx="1330175" cy="4173617"/>
            </a:xfrm>
            <a:custGeom>
              <a:avLst/>
              <a:gdLst>
                <a:gd name="connsiteX0" fmla="*/ 1150577 w 1330175"/>
                <a:gd name="connsiteY0" fmla="*/ 0 h 4173617"/>
                <a:gd name="connsiteX1" fmla="*/ 1160788 w 1330175"/>
                <a:gd name="connsiteY1" fmla="*/ 0 h 4173617"/>
                <a:gd name="connsiteX2" fmla="*/ 1329273 w 1330175"/>
                <a:gd name="connsiteY2" fmla="*/ 174550 h 4173617"/>
                <a:gd name="connsiteX3" fmla="*/ 867913 w 1330175"/>
                <a:gd name="connsiteY3" fmla="*/ 4173617 h 4173617"/>
                <a:gd name="connsiteX4" fmla="*/ 0 w 1330175"/>
                <a:gd name="connsiteY4" fmla="*/ 4173617 h 4173617"/>
                <a:gd name="connsiteX5" fmla="*/ 910614 w 1330175"/>
                <a:gd name="connsiteY5" fmla="*/ 179300 h 4173617"/>
                <a:gd name="connsiteX6" fmla="*/ 1150577 w 1330175"/>
                <a:gd name="connsiteY6" fmla="*/ 0 h 4173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0175" h="4173617">
                  <a:moveTo>
                    <a:pt x="1150577" y="0"/>
                  </a:moveTo>
                  <a:lnTo>
                    <a:pt x="1160788" y="0"/>
                  </a:lnTo>
                  <a:cubicBezTo>
                    <a:pt x="1261625" y="1187"/>
                    <a:pt x="1339484" y="81931"/>
                    <a:pt x="1329273" y="174550"/>
                  </a:cubicBezTo>
                  <a:lnTo>
                    <a:pt x="867913" y="4173617"/>
                  </a:lnTo>
                  <a:lnTo>
                    <a:pt x="0" y="4173617"/>
                  </a:lnTo>
                  <a:lnTo>
                    <a:pt x="910614" y="179300"/>
                  </a:lnTo>
                  <a:cubicBezTo>
                    <a:pt x="936141" y="74807"/>
                    <a:pt x="1035701" y="0"/>
                    <a:pt x="1150577" y="0"/>
                  </a:cubicBezTo>
                  <a:close/>
                </a:path>
              </a:pathLst>
            </a:custGeom>
            <a:grpFill/>
            <a:ln w="113464" cap="flat">
              <a:noFill/>
              <a:prstDash val="solid"/>
              <a:miter/>
            </a:ln>
          </p:spPr>
          <p:txBody>
            <a:bodyPr wrap="square" rtlCol="0" anchor="ctr">
              <a:noAutofit/>
            </a:bodyPr>
            <a:lstStyle/>
            <a:p>
              <a:endParaRPr lang="en-US" dirty="0"/>
            </a:p>
          </p:txBody>
        </p:sp>
        <p:sp>
          <p:nvSpPr>
            <p:cNvPr id="11" name="Freeform: Shape 10">
              <a:extLst>
                <a:ext uri="{FF2B5EF4-FFF2-40B4-BE49-F238E27FC236}">
                  <a16:creationId xmlns:a16="http://schemas.microsoft.com/office/drawing/2014/main" id="{235E6C22-E54F-77DA-0A03-BCF452689BD9}"/>
                </a:ext>
              </a:extLst>
            </p:cNvPr>
            <p:cNvSpPr/>
            <p:nvPr/>
          </p:nvSpPr>
          <p:spPr>
            <a:xfrm>
              <a:off x="8368724" y="2473486"/>
              <a:ext cx="1517117" cy="3278778"/>
            </a:xfrm>
            <a:custGeom>
              <a:avLst/>
              <a:gdLst>
                <a:gd name="connsiteX0" fmla="*/ 1343782 w 1517117"/>
                <a:gd name="connsiteY0" fmla="*/ 2790 h 3278778"/>
                <a:gd name="connsiteX1" fmla="*/ 1412349 w 1517117"/>
                <a:gd name="connsiteY1" fmla="*/ 2846 h 3278778"/>
                <a:gd name="connsiteX2" fmla="*/ 1509356 w 1517117"/>
                <a:gd name="connsiteY2" fmla="*/ 191645 h 3278778"/>
                <a:gd name="connsiteX3" fmla="*/ 780145 w 1517117"/>
                <a:gd name="connsiteY3" fmla="*/ 3278778 h 3278778"/>
                <a:gd name="connsiteX4" fmla="*/ 0 w 1517117"/>
                <a:gd name="connsiteY4" fmla="*/ 3278778 h 3278778"/>
                <a:gd name="connsiteX5" fmla="*/ 1194085 w 1517117"/>
                <a:gd name="connsiteY5" fmla="*/ 116837 h 3278778"/>
                <a:gd name="connsiteX6" fmla="*/ 1343782 w 1517117"/>
                <a:gd name="connsiteY6" fmla="*/ 2790 h 327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17" h="3278778">
                  <a:moveTo>
                    <a:pt x="1343782" y="2790"/>
                  </a:moveTo>
                  <a:cubicBezTo>
                    <a:pt x="1365920" y="-865"/>
                    <a:pt x="1389055" y="-1013"/>
                    <a:pt x="1412349" y="2846"/>
                  </a:cubicBezTo>
                  <a:cubicBezTo>
                    <a:pt x="1557860" y="27782"/>
                    <a:pt x="1509356" y="191645"/>
                    <a:pt x="1509356" y="191645"/>
                  </a:cubicBezTo>
                  <a:lnTo>
                    <a:pt x="780145" y="3278778"/>
                  </a:lnTo>
                  <a:lnTo>
                    <a:pt x="0" y="3278778"/>
                  </a:lnTo>
                  <a:lnTo>
                    <a:pt x="1194085" y="116837"/>
                  </a:lnTo>
                  <a:cubicBezTo>
                    <a:pt x="1219932" y="56280"/>
                    <a:pt x="1277370" y="13755"/>
                    <a:pt x="1343782" y="2790"/>
                  </a:cubicBezTo>
                  <a:close/>
                </a:path>
              </a:pathLst>
            </a:custGeom>
            <a:grpFill/>
            <a:ln w="113464" cap="flat">
              <a:noFill/>
              <a:prstDash val="solid"/>
              <a:miter/>
            </a:ln>
          </p:spPr>
          <p:txBody>
            <a:bodyPr wrap="square" rtlCol="0" anchor="ctr">
              <a:noAutofit/>
            </a:bodyPr>
            <a:lstStyle/>
            <a:p>
              <a:endParaRPr lang="en-US" dirty="0"/>
            </a:p>
          </p:txBody>
        </p:sp>
        <p:sp>
          <p:nvSpPr>
            <p:cNvPr id="10" name="Freeform: Shape 9">
              <a:extLst>
                <a:ext uri="{FF2B5EF4-FFF2-40B4-BE49-F238E27FC236}">
                  <a16:creationId xmlns:a16="http://schemas.microsoft.com/office/drawing/2014/main" id="{50EEBDB9-0E74-0B0F-F25D-F9C087D1BA17}"/>
                </a:ext>
              </a:extLst>
            </p:cNvPr>
            <p:cNvSpPr/>
            <p:nvPr/>
          </p:nvSpPr>
          <p:spPr>
            <a:xfrm>
              <a:off x="7435449" y="2998629"/>
              <a:ext cx="1654779" cy="2753635"/>
            </a:xfrm>
            <a:custGeom>
              <a:avLst/>
              <a:gdLst>
                <a:gd name="connsiteX0" fmla="*/ 1526934 w 1654779"/>
                <a:gd name="connsiteY0" fmla="*/ 1 h 2753635"/>
                <a:gd name="connsiteX1" fmla="*/ 1582338 w 1654779"/>
                <a:gd name="connsiteY1" fmla="*/ 9667 h 2753635"/>
                <a:gd name="connsiteX2" fmla="*/ 1582338 w 1654779"/>
                <a:gd name="connsiteY2" fmla="*/ 8479 h 2753635"/>
                <a:gd name="connsiteX3" fmla="*/ 1641052 w 1654779"/>
                <a:gd name="connsiteY3" fmla="*/ 169967 h 2753635"/>
                <a:gd name="connsiteX4" fmla="*/ 641602 w 1654779"/>
                <a:gd name="connsiteY4" fmla="*/ 2753635 h 2753635"/>
                <a:gd name="connsiteX5" fmla="*/ 0 w 1654779"/>
                <a:gd name="connsiteY5" fmla="*/ 2753635 h 2753635"/>
                <a:gd name="connsiteX6" fmla="*/ 1390877 w 1654779"/>
                <a:gd name="connsiteY6" fmla="*/ 74974 h 2753635"/>
                <a:gd name="connsiteX7" fmla="*/ 1526934 w 1654779"/>
                <a:gd name="connsiteY7" fmla="*/ 1 h 275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4779" h="2753635">
                  <a:moveTo>
                    <a:pt x="1526934" y="1"/>
                  </a:moveTo>
                  <a:cubicBezTo>
                    <a:pt x="1545402" y="19"/>
                    <a:pt x="1564149" y="3136"/>
                    <a:pt x="1582338" y="9667"/>
                  </a:cubicBezTo>
                  <a:lnTo>
                    <a:pt x="1582338" y="8479"/>
                  </a:lnTo>
                  <a:cubicBezTo>
                    <a:pt x="1697214" y="51226"/>
                    <a:pt x="1641052" y="169967"/>
                    <a:pt x="1641052" y="169967"/>
                  </a:cubicBezTo>
                  <a:lnTo>
                    <a:pt x="641602" y="2753635"/>
                  </a:lnTo>
                  <a:lnTo>
                    <a:pt x="0" y="2753635"/>
                  </a:lnTo>
                  <a:lnTo>
                    <a:pt x="1390877" y="74974"/>
                  </a:lnTo>
                  <a:cubicBezTo>
                    <a:pt x="1418639" y="27775"/>
                    <a:pt x="1471530" y="-55"/>
                    <a:pt x="1526934" y="1"/>
                  </a:cubicBezTo>
                  <a:close/>
                </a:path>
              </a:pathLst>
            </a:custGeom>
            <a:grpFill/>
            <a:ln w="113464" cap="flat">
              <a:noFill/>
              <a:prstDash val="solid"/>
              <a:miter/>
            </a:ln>
          </p:spPr>
          <p:txBody>
            <a:bodyPr wrap="square" rtlCol="0" anchor="ctr">
              <a:noAutofit/>
            </a:bodyPr>
            <a:lstStyle/>
            <a:p>
              <a:endParaRPr lang="en-US" dirty="0"/>
            </a:p>
          </p:txBody>
        </p:sp>
      </p:grpSp>
      <p:sp>
        <p:nvSpPr>
          <p:cNvPr id="46" name="Rectangle 45">
            <a:extLst>
              <a:ext uri="{FF2B5EF4-FFF2-40B4-BE49-F238E27FC236}">
                <a16:creationId xmlns:a16="http://schemas.microsoft.com/office/drawing/2014/main" id="{A7CFAEBD-5D86-68B5-4ACE-5EC35885492E}"/>
              </a:ext>
              <a:ext uri="{C183D7F6-B498-43B3-948B-1728B52AA6E4}">
                <adec:decorative xmlns:adec="http://schemas.microsoft.com/office/drawing/2017/decorative" val="1"/>
              </a:ext>
            </a:extLst>
          </p:cNvPr>
          <p:cNvSpPr/>
          <p:nvPr/>
        </p:nvSpPr>
        <p:spPr>
          <a:xfrm>
            <a:off x="0" y="5745013"/>
            <a:ext cx="9144000" cy="71120"/>
          </a:xfrm>
          <a:prstGeom prst="rect">
            <a:avLst/>
          </a:prstGeom>
          <a:gradFill flip="none" rotWithShape="1">
            <a:gsLst>
              <a:gs pos="0">
                <a:schemeClr val="accent1"/>
              </a:gs>
              <a:gs pos="100000">
                <a:schemeClr val="accent2"/>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C9567921-016A-5FF8-421D-2173EDC9DE26}"/>
              </a:ext>
              <a:ext uri="{C183D7F6-B498-43B3-948B-1728B52AA6E4}">
                <adec:decorative xmlns:adec="http://schemas.microsoft.com/office/drawing/2017/decorative" val="1"/>
              </a:ext>
            </a:extLst>
          </p:cNvPr>
          <p:cNvSpPr/>
          <p:nvPr/>
        </p:nvSpPr>
        <p:spPr>
          <a:xfrm>
            <a:off x="0" y="1096899"/>
            <a:ext cx="9144000" cy="71120"/>
          </a:xfrm>
          <a:prstGeom prst="rect">
            <a:avLst/>
          </a:prstGeom>
          <a:gradFill flip="none" rotWithShape="1">
            <a:gsLst>
              <a:gs pos="0">
                <a:schemeClr val="accent1"/>
              </a:gs>
              <a:gs pos="100000">
                <a:schemeClr val="accent2"/>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Maynard Nexsen logo">
            <a:extLst>
              <a:ext uri="{FF2B5EF4-FFF2-40B4-BE49-F238E27FC236}">
                <a16:creationId xmlns:a16="http://schemas.microsoft.com/office/drawing/2014/main" id="{EB4E707D-A8F6-0BAF-12BE-6B355C0D6E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984" y="1578647"/>
            <a:ext cx="1435622" cy="775282"/>
          </a:xfrm>
          <a:prstGeom prst="rect">
            <a:avLst/>
          </a:prstGeom>
        </p:spPr>
      </p:pic>
      <p:sp>
        <p:nvSpPr>
          <p:cNvPr id="2" name="Title 1">
            <a:extLst>
              <a:ext uri="{FF2B5EF4-FFF2-40B4-BE49-F238E27FC236}">
                <a16:creationId xmlns:a16="http://schemas.microsoft.com/office/drawing/2014/main" id="{9BED27BB-1034-2A99-8307-EB412463DA99}"/>
              </a:ext>
            </a:extLst>
          </p:cNvPr>
          <p:cNvSpPr>
            <a:spLocks noGrp="1"/>
          </p:cNvSpPr>
          <p:nvPr>
            <p:ph type="ctrTitle"/>
          </p:nvPr>
        </p:nvSpPr>
        <p:spPr>
          <a:xfrm>
            <a:off x="250267" y="2685442"/>
            <a:ext cx="5859684" cy="1541849"/>
          </a:xfrm>
        </p:spPr>
        <p:txBody>
          <a:bodyPr anchor="b">
            <a:normAutofit/>
          </a:bodyPr>
          <a:lstStyle>
            <a:lvl1pPr algn="l">
              <a:lnSpc>
                <a:spcPct val="90000"/>
              </a:lnSpc>
              <a:defRPr sz="33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702E82-A21E-1F56-5D69-C89169F9A797}"/>
              </a:ext>
            </a:extLst>
          </p:cNvPr>
          <p:cNvSpPr>
            <a:spLocks noGrp="1"/>
          </p:cNvSpPr>
          <p:nvPr>
            <p:ph type="subTitle" idx="1"/>
          </p:nvPr>
        </p:nvSpPr>
        <p:spPr>
          <a:xfrm>
            <a:off x="250267" y="4428318"/>
            <a:ext cx="5859683" cy="1089976"/>
          </a:xfrm>
        </p:spPr>
        <p:txBody>
          <a:bodyPr>
            <a:normAutofit/>
          </a:bodyPr>
          <a:lstStyle>
            <a:lvl1pPr marL="0" indent="0" algn="l">
              <a:lnSpc>
                <a:spcPct val="100000"/>
              </a:lnSpc>
              <a:spcBef>
                <a:spcPts val="0"/>
              </a:spcBef>
              <a:buNone/>
              <a:defRPr sz="15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96338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62F28E-A15A-0F09-85EA-AA1B8BC6357E}"/>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429340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B862B7-6518-8DDD-6205-E2EE02747821}"/>
              </a:ext>
            </a:extLst>
          </p:cNvPr>
          <p:cNvSpPr/>
          <p:nvPr/>
        </p:nvSpPr>
        <p:spPr bwMode="white">
          <a:xfrm>
            <a:off x="0" y="6176964"/>
            <a:ext cx="9144000" cy="6810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black background with white text&#10;&#10;AI-generated content may be incorrect.">
            <a:extLst>
              <a:ext uri="{FF2B5EF4-FFF2-40B4-BE49-F238E27FC236}">
                <a16:creationId xmlns:a16="http://schemas.microsoft.com/office/drawing/2014/main" id="{485FB710-1503-755F-5D55-ED0C6DE110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61" y="6333410"/>
            <a:ext cx="855345" cy="317540"/>
          </a:xfrm>
          <a:prstGeom prst="rect">
            <a:avLst/>
          </a:prstGeom>
        </p:spPr>
      </p:pic>
      <p:sp>
        <p:nvSpPr>
          <p:cNvPr id="6" name="Rectangle 5">
            <a:extLst>
              <a:ext uri="{FF2B5EF4-FFF2-40B4-BE49-F238E27FC236}">
                <a16:creationId xmlns:a16="http://schemas.microsoft.com/office/drawing/2014/main" id="{E968C081-CACF-3A40-B9C7-378B28A32771}"/>
              </a:ext>
            </a:extLst>
          </p:cNvPr>
          <p:cNvSpPr/>
          <p:nvPr/>
        </p:nvSpPr>
        <p:spPr>
          <a:xfrm>
            <a:off x="0" y="6116280"/>
            <a:ext cx="9144000" cy="71120"/>
          </a:xfrm>
          <a:prstGeom prst="rect">
            <a:avLst/>
          </a:prstGeom>
          <a:gradFill flip="none" rotWithShape="1">
            <a:gsLst>
              <a:gs pos="0">
                <a:schemeClr val="accent1"/>
              </a:gs>
              <a:gs pos="100000">
                <a:schemeClr val="accent2"/>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6162F28E-A15A-0F09-85EA-AA1B8BC6357E}"/>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78865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hank You Contact">
    <p:bg>
      <p:bgPr>
        <a:gradFill>
          <a:gsLst>
            <a:gs pos="0">
              <a:schemeClr val="accent1"/>
            </a:gs>
            <a:gs pos="100000">
              <a:schemeClr val="accent2"/>
            </a:gs>
          </a:gsLst>
          <a:lin ang="5400000" scaled="1"/>
        </a:grad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A04F9B20-38C1-C565-58FE-E7F958B4FE62}"/>
              </a:ext>
            </a:extLst>
          </p:cNvPr>
          <p:cNvSpPr/>
          <p:nvPr/>
        </p:nvSpPr>
        <p:spPr>
          <a:xfrm flipH="1" flipV="1">
            <a:off x="4644213" y="2940770"/>
            <a:ext cx="4787086" cy="3917230"/>
          </a:xfrm>
          <a:custGeom>
            <a:avLst/>
            <a:gdLst>
              <a:gd name="connsiteX0" fmla="*/ 360394 w 6382781"/>
              <a:gd name="connsiteY0" fmla="*/ 117165 h 3917230"/>
              <a:gd name="connsiteX1" fmla="*/ 360394 w 6382781"/>
              <a:gd name="connsiteY1" fmla="*/ 37796 h 3917230"/>
              <a:gd name="connsiteX2" fmla="*/ 417811 w 6382781"/>
              <a:gd name="connsiteY2" fmla="*/ 0 h 3917230"/>
              <a:gd name="connsiteX3" fmla="*/ 534224 w 6382781"/>
              <a:gd name="connsiteY3" fmla="*/ 0 h 3917230"/>
              <a:gd name="connsiteX4" fmla="*/ 457399 w 6382781"/>
              <a:gd name="connsiteY4" fmla="*/ 53795 h 3917230"/>
              <a:gd name="connsiteX5" fmla="*/ 360394 w 6382781"/>
              <a:gd name="connsiteY5" fmla="*/ 246694 h 3917230"/>
              <a:gd name="connsiteX6" fmla="*/ 360394 w 6382781"/>
              <a:gd name="connsiteY6" fmla="*/ 169680 h 3917230"/>
              <a:gd name="connsiteX7" fmla="*/ 568017 w 6382781"/>
              <a:gd name="connsiteY7" fmla="*/ 31854 h 3917230"/>
              <a:gd name="connsiteX8" fmla="*/ 568101 w 6382781"/>
              <a:gd name="connsiteY8" fmla="*/ 31854 h 3917230"/>
              <a:gd name="connsiteX9" fmla="*/ 613220 w 6382781"/>
              <a:gd name="connsiteY9" fmla="*/ 0 h 3917230"/>
              <a:gd name="connsiteX10" fmla="*/ 726977 w 6382781"/>
              <a:gd name="connsiteY10" fmla="*/ 0 h 3917230"/>
              <a:gd name="connsiteX11" fmla="*/ 604780 w 6382781"/>
              <a:gd name="connsiteY11" fmla="*/ 85699 h 3917230"/>
              <a:gd name="connsiteX12" fmla="*/ 360394 w 6382781"/>
              <a:gd name="connsiteY12" fmla="*/ 376822 h 3917230"/>
              <a:gd name="connsiteX13" fmla="*/ 360394 w 6382781"/>
              <a:gd name="connsiteY13" fmla="*/ 300332 h 3917230"/>
              <a:gd name="connsiteX14" fmla="*/ 422443 w 6382781"/>
              <a:gd name="connsiteY14" fmla="*/ 261285 h 3917230"/>
              <a:gd name="connsiteX15" fmla="*/ 715985 w 6382781"/>
              <a:gd name="connsiteY15" fmla="*/ 65099 h 3917230"/>
              <a:gd name="connsiteX16" fmla="*/ 807188 w 6382781"/>
              <a:gd name="connsiteY16" fmla="*/ 0 h 3917230"/>
              <a:gd name="connsiteX17" fmla="*/ 918386 w 6382781"/>
              <a:gd name="connsiteY17" fmla="*/ 0 h 3917230"/>
              <a:gd name="connsiteX18" fmla="*/ 752077 w 6382781"/>
              <a:gd name="connsiteY18" fmla="*/ 117603 h 3917230"/>
              <a:gd name="connsiteX19" fmla="*/ 379330 w 6382781"/>
              <a:gd name="connsiteY19" fmla="*/ 365126 h 3917230"/>
              <a:gd name="connsiteX20" fmla="*/ 360394 w 6382781"/>
              <a:gd name="connsiteY20" fmla="*/ 502798 h 3917230"/>
              <a:gd name="connsiteX21" fmla="*/ 360394 w 6382781"/>
              <a:gd name="connsiteY21" fmla="*/ 429463 h 3917230"/>
              <a:gd name="connsiteX22" fmla="*/ 565262 w 6382781"/>
              <a:gd name="connsiteY22" fmla="*/ 299608 h 3917230"/>
              <a:gd name="connsiteX23" fmla="*/ 863953 w 6382781"/>
              <a:gd name="connsiteY23" fmla="*/ 98427 h 3917230"/>
              <a:gd name="connsiteX24" fmla="*/ 863868 w 6382781"/>
              <a:gd name="connsiteY24" fmla="*/ 98511 h 3917230"/>
              <a:gd name="connsiteX25" fmla="*/ 1000803 w 6382781"/>
              <a:gd name="connsiteY25" fmla="*/ 0 h 3917230"/>
              <a:gd name="connsiteX26" fmla="*/ 1109260 w 6382781"/>
              <a:gd name="connsiteY26" fmla="*/ 0 h 3917230"/>
              <a:gd name="connsiteX27" fmla="*/ 899290 w 6382781"/>
              <a:gd name="connsiteY27" fmla="*/ 149676 h 3917230"/>
              <a:gd name="connsiteX28" fmla="*/ 520526 w 6382781"/>
              <a:gd name="connsiteY28" fmla="*/ 403168 h 3917230"/>
              <a:gd name="connsiteX29" fmla="*/ 360394 w 6382781"/>
              <a:gd name="connsiteY29" fmla="*/ 629941 h 3917230"/>
              <a:gd name="connsiteX30" fmla="*/ 360394 w 6382781"/>
              <a:gd name="connsiteY30" fmla="*/ 554895 h 3917230"/>
              <a:gd name="connsiteX31" fmla="*/ 579888 w 6382781"/>
              <a:gd name="connsiteY31" fmla="*/ 420768 h 3917230"/>
              <a:gd name="connsiteX32" fmla="*/ 1015802 w 6382781"/>
              <a:gd name="connsiteY32" fmla="*/ 128799 h 3917230"/>
              <a:gd name="connsiteX33" fmla="*/ 1193597 w 6382781"/>
              <a:gd name="connsiteY33" fmla="*/ 0 h 3917230"/>
              <a:gd name="connsiteX34" fmla="*/ 1299426 w 6382781"/>
              <a:gd name="connsiteY34" fmla="*/ 0 h 3917230"/>
              <a:gd name="connsiteX35" fmla="*/ 1046671 w 6382781"/>
              <a:gd name="connsiteY35" fmla="*/ 181580 h 3917230"/>
              <a:gd name="connsiteX36" fmla="*/ 661915 w 6382781"/>
              <a:gd name="connsiteY36" fmla="*/ 441019 h 3917230"/>
              <a:gd name="connsiteX37" fmla="*/ 360394 w 6382781"/>
              <a:gd name="connsiteY37" fmla="*/ 756266 h 3917230"/>
              <a:gd name="connsiteX38" fmla="*/ 360394 w 6382781"/>
              <a:gd name="connsiteY38" fmla="*/ 685811 h 3917230"/>
              <a:gd name="connsiteX39" fmla="*/ 730057 w 6382781"/>
              <a:gd name="connsiteY39" fmla="*/ 455715 h 3917230"/>
              <a:gd name="connsiteX40" fmla="*/ 1159886 w 6382781"/>
              <a:gd name="connsiteY40" fmla="*/ 164999 h 3917230"/>
              <a:gd name="connsiteX41" fmla="*/ 1386099 w 6382781"/>
              <a:gd name="connsiteY41" fmla="*/ 0 h 3917230"/>
              <a:gd name="connsiteX42" fmla="*/ 1488928 w 6382781"/>
              <a:gd name="connsiteY42" fmla="*/ 0 h 3917230"/>
              <a:gd name="connsiteX43" fmla="*/ 1193969 w 6382781"/>
              <a:gd name="connsiteY43" fmla="*/ 213485 h 3917230"/>
              <a:gd name="connsiteX44" fmla="*/ 605839 w 6382781"/>
              <a:gd name="connsiteY44" fmla="*/ 605791 h 3917230"/>
              <a:gd name="connsiteX45" fmla="*/ 360394 w 6382781"/>
              <a:gd name="connsiteY45" fmla="*/ 880444 h 3917230"/>
              <a:gd name="connsiteX46" fmla="*/ 360394 w 6382781"/>
              <a:gd name="connsiteY46" fmla="*/ 812134 h 3917230"/>
              <a:gd name="connsiteX47" fmla="*/ 427291 w 6382781"/>
              <a:gd name="connsiteY47" fmla="*/ 773765 h 3917230"/>
              <a:gd name="connsiteX48" fmla="*/ 1307853 w 6382781"/>
              <a:gd name="connsiteY48" fmla="*/ 198328 h 3917230"/>
              <a:gd name="connsiteX49" fmla="*/ 1307853 w 6382781"/>
              <a:gd name="connsiteY49" fmla="*/ 198411 h 3917230"/>
              <a:gd name="connsiteX50" fmla="*/ 1577988 w 6382781"/>
              <a:gd name="connsiteY50" fmla="*/ 0 h 3917230"/>
              <a:gd name="connsiteX51" fmla="*/ 1675437 w 6382781"/>
              <a:gd name="connsiteY51" fmla="*/ 0 h 3917230"/>
              <a:gd name="connsiteX52" fmla="*/ 1341265 w 6382781"/>
              <a:gd name="connsiteY52" fmla="*/ 245473 h 3917230"/>
              <a:gd name="connsiteX53" fmla="*/ 440814 w 6382781"/>
              <a:gd name="connsiteY53" fmla="*/ 833676 h 3917230"/>
              <a:gd name="connsiteX54" fmla="*/ 360394 w 6382781"/>
              <a:gd name="connsiteY54" fmla="*/ 1003575 h 3917230"/>
              <a:gd name="connsiteX55" fmla="*/ 360394 w 6382781"/>
              <a:gd name="connsiteY55" fmla="*/ 940501 h 3917230"/>
              <a:gd name="connsiteX56" fmla="*/ 438435 w 6382781"/>
              <a:gd name="connsiteY56" fmla="*/ 895757 h 3917230"/>
              <a:gd name="connsiteX57" fmla="*/ 1455820 w 6382781"/>
              <a:gd name="connsiteY57" fmla="*/ 231655 h 3917230"/>
              <a:gd name="connsiteX58" fmla="*/ 1455736 w 6382781"/>
              <a:gd name="connsiteY58" fmla="*/ 231572 h 3917230"/>
              <a:gd name="connsiteX59" fmla="*/ 1768880 w 6382781"/>
              <a:gd name="connsiteY59" fmla="*/ 0 h 3917230"/>
              <a:gd name="connsiteX60" fmla="*/ 1863528 w 6382781"/>
              <a:gd name="connsiteY60" fmla="*/ 0 h 3917230"/>
              <a:gd name="connsiteX61" fmla="*/ 1488479 w 6382781"/>
              <a:gd name="connsiteY61" fmla="*/ 277377 h 3917230"/>
              <a:gd name="connsiteX62" fmla="*/ 574315 w 6382781"/>
              <a:gd name="connsiteY62" fmla="*/ 878440 h 3917230"/>
              <a:gd name="connsiteX63" fmla="*/ 360394 w 6382781"/>
              <a:gd name="connsiteY63" fmla="*/ 1126337 h 3917230"/>
              <a:gd name="connsiteX64" fmla="*/ 360394 w 6382781"/>
              <a:gd name="connsiteY64" fmla="*/ 1064705 h 3917230"/>
              <a:gd name="connsiteX65" fmla="*/ 569877 w 6382781"/>
              <a:gd name="connsiteY65" fmla="*/ 943965 h 3917230"/>
              <a:gd name="connsiteX66" fmla="*/ 1603787 w 6382781"/>
              <a:gd name="connsiteY66" fmla="*/ 264901 h 3917230"/>
              <a:gd name="connsiteX67" fmla="*/ 1603787 w 6382781"/>
              <a:gd name="connsiteY67" fmla="*/ 264817 h 3917230"/>
              <a:gd name="connsiteX68" fmla="*/ 1959499 w 6382781"/>
              <a:gd name="connsiteY68" fmla="*/ 0 h 3917230"/>
              <a:gd name="connsiteX69" fmla="*/ 2049558 w 6382781"/>
              <a:gd name="connsiteY69" fmla="*/ 0 h 3917230"/>
              <a:gd name="connsiteX70" fmla="*/ 2025711 w 6382781"/>
              <a:gd name="connsiteY70" fmla="*/ 18981 h 3917230"/>
              <a:gd name="connsiteX71" fmla="*/ 1635776 w 6382781"/>
              <a:gd name="connsiteY71" fmla="*/ 309282 h 3917230"/>
              <a:gd name="connsiteX72" fmla="*/ 392040 w 6382781"/>
              <a:gd name="connsiteY72" fmla="*/ 1109030 h 3917230"/>
              <a:gd name="connsiteX73" fmla="*/ 360394 w 6382781"/>
              <a:gd name="connsiteY73" fmla="*/ 1245977 h 3917230"/>
              <a:gd name="connsiteX74" fmla="*/ 360394 w 6382781"/>
              <a:gd name="connsiteY74" fmla="*/ 1189723 h 3917230"/>
              <a:gd name="connsiteX75" fmla="*/ 701414 w 6382781"/>
              <a:gd name="connsiteY75" fmla="*/ 992185 h 3917230"/>
              <a:gd name="connsiteX76" fmla="*/ 1751838 w 6382781"/>
              <a:gd name="connsiteY76" fmla="*/ 298228 h 3917230"/>
              <a:gd name="connsiteX77" fmla="*/ 1751922 w 6382781"/>
              <a:gd name="connsiteY77" fmla="*/ 298145 h 3917230"/>
              <a:gd name="connsiteX78" fmla="*/ 2141196 w 6382781"/>
              <a:gd name="connsiteY78" fmla="*/ 6488 h 3917230"/>
              <a:gd name="connsiteX79" fmla="*/ 2149299 w 6382781"/>
              <a:gd name="connsiteY79" fmla="*/ 0 h 3917230"/>
              <a:gd name="connsiteX80" fmla="*/ 2234483 w 6382781"/>
              <a:gd name="connsiteY80" fmla="*/ 0 h 3917230"/>
              <a:gd name="connsiteX81" fmla="*/ 2173859 w 6382781"/>
              <a:gd name="connsiteY81" fmla="*/ 48549 h 3917230"/>
              <a:gd name="connsiteX82" fmla="*/ 1783073 w 6382781"/>
              <a:gd name="connsiteY82" fmla="*/ 341354 h 3917230"/>
              <a:gd name="connsiteX83" fmla="*/ 520860 w 6382781"/>
              <a:gd name="connsiteY83" fmla="*/ 1157776 h 3917230"/>
              <a:gd name="connsiteX84" fmla="*/ 360394 w 6382781"/>
              <a:gd name="connsiteY84" fmla="*/ 1366304 h 3917230"/>
              <a:gd name="connsiteX85" fmla="*/ 360394 w 6382781"/>
              <a:gd name="connsiteY85" fmla="*/ 1310303 h 3917230"/>
              <a:gd name="connsiteX86" fmla="*/ 470913 w 6382781"/>
              <a:gd name="connsiteY86" fmla="*/ 1251123 h 3917230"/>
              <a:gd name="connsiteX87" fmla="*/ 1899806 w 6382781"/>
              <a:gd name="connsiteY87" fmla="*/ 331473 h 3917230"/>
              <a:gd name="connsiteX88" fmla="*/ 2289938 w 6382781"/>
              <a:gd name="connsiteY88" fmla="*/ 37353 h 3917230"/>
              <a:gd name="connsiteX89" fmla="*/ 2336312 w 6382781"/>
              <a:gd name="connsiteY89" fmla="*/ 0 h 3917230"/>
              <a:gd name="connsiteX90" fmla="*/ 2418943 w 6382781"/>
              <a:gd name="connsiteY90" fmla="*/ 0 h 3917230"/>
              <a:gd name="connsiteX91" fmla="*/ 2321876 w 6382781"/>
              <a:gd name="connsiteY91" fmla="*/ 78195 h 3917230"/>
              <a:gd name="connsiteX92" fmla="*/ 1930287 w 6382781"/>
              <a:gd name="connsiteY92" fmla="*/ 373427 h 3917230"/>
              <a:gd name="connsiteX93" fmla="*/ 649569 w 6382781"/>
              <a:gd name="connsiteY93" fmla="*/ 1206569 h 3917230"/>
              <a:gd name="connsiteX94" fmla="*/ 360394 w 6382781"/>
              <a:gd name="connsiteY94" fmla="*/ 1487265 h 3917230"/>
              <a:gd name="connsiteX95" fmla="*/ 360394 w 6382781"/>
              <a:gd name="connsiteY95" fmla="*/ 1430759 h 3917230"/>
              <a:gd name="connsiteX96" fmla="*/ 596683 w 6382781"/>
              <a:gd name="connsiteY96" fmla="*/ 1303697 h 3917230"/>
              <a:gd name="connsiteX97" fmla="*/ 2047857 w 6382781"/>
              <a:gd name="connsiteY97" fmla="*/ 364718 h 3917230"/>
              <a:gd name="connsiteX98" fmla="*/ 2047941 w 6382781"/>
              <a:gd name="connsiteY98" fmla="*/ 364801 h 3917230"/>
              <a:gd name="connsiteX99" fmla="*/ 2438913 w 6382781"/>
              <a:gd name="connsiteY99" fmla="*/ 68249 h 3917230"/>
              <a:gd name="connsiteX100" fmla="*/ 2523152 w 6382781"/>
              <a:gd name="connsiteY100" fmla="*/ 0 h 3917230"/>
              <a:gd name="connsiteX101" fmla="*/ 2603200 w 6382781"/>
              <a:gd name="connsiteY101" fmla="*/ 0 h 3917230"/>
              <a:gd name="connsiteX102" fmla="*/ 2512270 w 6382781"/>
              <a:gd name="connsiteY102" fmla="*/ 74455 h 3917230"/>
              <a:gd name="connsiteX103" fmla="*/ 2077668 w 6382781"/>
              <a:gd name="connsiteY103" fmla="*/ 405331 h 3917230"/>
              <a:gd name="connsiteX104" fmla="*/ 778509 w 6382781"/>
              <a:gd name="connsiteY104" fmla="*/ 1255210 h 3917230"/>
              <a:gd name="connsiteX105" fmla="*/ 360394 w 6382781"/>
              <a:gd name="connsiteY105" fmla="*/ 1604227 h 3917230"/>
              <a:gd name="connsiteX106" fmla="*/ 360394 w 6382781"/>
              <a:gd name="connsiteY106" fmla="*/ 1551866 h 3917230"/>
              <a:gd name="connsiteX107" fmla="*/ 722490 w 6382781"/>
              <a:gd name="connsiteY107" fmla="*/ 1356355 h 3917230"/>
              <a:gd name="connsiteX108" fmla="*/ 2195908 w 6382781"/>
              <a:gd name="connsiteY108" fmla="*/ 398046 h 3917230"/>
              <a:gd name="connsiteX109" fmla="*/ 2587674 w 6382781"/>
              <a:gd name="connsiteY109" fmla="*/ 99140 h 3917230"/>
              <a:gd name="connsiteX110" fmla="*/ 2709350 w 6382781"/>
              <a:gd name="connsiteY110" fmla="*/ 0 h 3917230"/>
              <a:gd name="connsiteX111" fmla="*/ 2786426 w 6382781"/>
              <a:gd name="connsiteY111" fmla="*/ 0 h 3917230"/>
              <a:gd name="connsiteX112" fmla="*/ 2660316 w 6382781"/>
              <a:gd name="connsiteY112" fmla="*/ 103847 h 3917230"/>
              <a:gd name="connsiteX113" fmla="*/ 2224882 w 6382781"/>
              <a:gd name="connsiteY113" fmla="*/ 437320 h 3917230"/>
              <a:gd name="connsiteX114" fmla="*/ 454782 w 6382781"/>
              <a:gd name="connsiteY114" fmla="*/ 1556127 h 3917230"/>
              <a:gd name="connsiteX115" fmla="*/ 360394 w 6382781"/>
              <a:gd name="connsiteY115" fmla="*/ 1722642 h 3917230"/>
              <a:gd name="connsiteX116" fmla="*/ 360394 w 6382781"/>
              <a:gd name="connsiteY116" fmla="*/ 1673448 h 3917230"/>
              <a:gd name="connsiteX117" fmla="*/ 848311 w 6382781"/>
              <a:gd name="connsiteY117" fmla="*/ 1408937 h 3917230"/>
              <a:gd name="connsiteX118" fmla="*/ 2343874 w 6382781"/>
              <a:gd name="connsiteY118" fmla="*/ 431291 h 3917230"/>
              <a:gd name="connsiteX119" fmla="*/ 2343792 w 6382781"/>
              <a:gd name="connsiteY119" fmla="*/ 431291 h 3917230"/>
              <a:gd name="connsiteX120" fmla="*/ 2778597 w 6382781"/>
              <a:gd name="connsiteY120" fmla="*/ 96422 h 3917230"/>
              <a:gd name="connsiteX121" fmla="*/ 2895067 w 6382781"/>
              <a:gd name="connsiteY121" fmla="*/ 0 h 3917230"/>
              <a:gd name="connsiteX122" fmla="*/ 2972600 w 6382781"/>
              <a:gd name="connsiteY122" fmla="*/ 0 h 3917230"/>
              <a:gd name="connsiteX123" fmla="*/ 2694045 w 6382781"/>
              <a:gd name="connsiteY123" fmla="*/ 223948 h 3917230"/>
              <a:gd name="connsiteX124" fmla="*/ 2372012 w 6382781"/>
              <a:gd name="connsiteY124" fmla="*/ 469308 h 3917230"/>
              <a:gd name="connsiteX125" fmla="*/ 403055 w 6382781"/>
              <a:gd name="connsiteY125" fmla="*/ 1701194 h 3917230"/>
              <a:gd name="connsiteX126" fmla="*/ 360394 w 6382781"/>
              <a:gd name="connsiteY126" fmla="*/ 1838433 h 3917230"/>
              <a:gd name="connsiteX127" fmla="*/ 360394 w 6382781"/>
              <a:gd name="connsiteY127" fmla="*/ 1790417 h 3917230"/>
              <a:gd name="connsiteX128" fmla="*/ 454563 w 6382781"/>
              <a:gd name="connsiteY128" fmla="*/ 1744263 h 3917230"/>
              <a:gd name="connsiteX129" fmla="*/ 2491926 w 6382781"/>
              <a:gd name="connsiteY129" fmla="*/ 464535 h 3917230"/>
              <a:gd name="connsiteX130" fmla="*/ 2491926 w 6382781"/>
              <a:gd name="connsiteY130" fmla="*/ 464451 h 3917230"/>
              <a:gd name="connsiteX131" fmla="*/ 2927552 w 6382781"/>
              <a:gd name="connsiteY131" fmla="*/ 127082 h 3917230"/>
              <a:gd name="connsiteX132" fmla="*/ 3080234 w 6382781"/>
              <a:gd name="connsiteY132" fmla="*/ 0 h 3917230"/>
              <a:gd name="connsiteX133" fmla="*/ 3156344 w 6382781"/>
              <a:gd name="connsiteY133" fmla="*/ 0 h 3917230"/>
              <a:gd name="connsiteX134" fmla="*/ 2844417 w 6382781"/>
              <a:gd name="connsiteY134" fmla="*/ 252239 h 3917230"/>
              <a:gd name="connsiteX135" fmla="*/ 2519393 w 6382781"/>
              <a:gd name="connsiteY135" fmla="*/ 501297 h 3917230"/>
              <a:gd name="connsiteX136" fmla="*/ 522760 w 6382781"/>
              <a:gd name="connsiteY136" fmla="*/ 1756489 h 3917230"/>
              <a:gd name="connsiteX137" fmla="*/ 360394 w 6382781"/>
              <a:gd name="connsiteY137" fmla="*/ 1954541 h 3917230"/>
              <a:gd name="connsiteX138" fmla="*/ 360394 w 6382781"/>
              <a:gd name="connsiteY138" fmla="*/ 1908956 h 3917230"/>
              <a:gd name="connsiteX139" fmla="*/ 550995 w 6382781"/>
              <a:gd name="connsiteY139" fmla="*/ 1813475 h 3917230"/>
              <a:gd name="connsiteX140" fmla="*/ 2639977 w 6382781"/>
              <a:gd name="connsiteY140" fmla="*/ 497779 h 3917230"/>
              <a:gd name="connsiteX141" fmla="*/ 2639977 w 6382781"/>
              <a:gd name="connsiteY141" fmla="*/ 497863 h 3917230"/>
              <a:gd name="connsiteX142" fmla="*/ 3076373 w 6382781"/>
              <a:gd name="connsiteY142" fmla="*/ 158044 h 3917230"/>
              <a:gd name="connsiteX143" fmla="*/ 3265250 w 6382781"/>
              <a:gd name="connsiteY143" fmla="*/ 0 h 3917230"/>
              <a:gd name="connsiteX144" fmla="*/ 3338402 w 6382781"/>
              <a:gd name="connsiteY144" fmla="*/ 0 h 3917230"/>
              <a:gd name="connsiteX145" fmla="*/ 3316074 w 6382781"/>
              <a:gd name="connsiteY145" fmla="*/ 19150 h 3917230"/>
              <a:gd name="connsiteX146" fmla="*/ 2666606 w 6382781"/>
              <a:gd name="connsiteY146" fmla="*/ 533285 h 3917230"/>
              <a:gd name="connsiteX147" fmla="*/ 642408 w 6382781"/>
              <a:gd name="connsiteY147" fmla="*/ 1811679 h 3917230"/>
              <a:gd name="connsiteX148" fmla="*/ 360394 w 6382781"/>
              <a:gd name="connsiteY148" fmla="*/ 2067329 h 3917230"/>
              <a:gd name="connsiteX149" fmla="*/ 360394 w 6382781"/>
              <a:gd name="connsiteY149" fmla="*/ 2025263 h 3917230"/>
              <a:gd name="connsiteX150" fmla="*/ 487674 w 6382781"/>
              <a:gd name="connsiteY150" fmla="*/ 1963775 h 3917230"/>
              <a:gd name="connsiteX151" fmla="*/ 2787944 w 6382781"/>
              <a:gd name="connsiteY151" fmla="*/ 531108 h 3917230"/>
              <a:gd name="connsiteX152" fmla="*/ 3441600 w 6382781"/>
              <a:gd name="connsiteY152" fmla="*/ 10839 h 3917230"/>
              <a:gd name="connsiteX153" fmla="*/ 3454167 w 6382781"/>
              <a:gd name="connsiteY153" fmla="*/ 0 h 3917230"/>
              <a:gd name="connsiteX154" fmla="*/ 3519660 w 6382781"/>
              <a:gd name="connsiteY154" fmla="*/ 0 h 3917230"/>
              <a:gd name="connsiteX155" fmla="*/ 3469119 w 6382781"/>
              <a:gd name="connsiteY155" fmla="*/ 43590 h 3917230"/>
              <a:gd name="connsiteX156" fmla="*/ 2813736 w 6382781"/>
              <a:gd name="connsiteY156" fmla="*/ 565274 h 3917230"/>
              <a:gd name="connsiteX157" fmla="*/ 457410 w 6382781"/>
              <a:gd name="connsiteY157" fmla="*/ 2021791 h 3917230"/>
              <a:gd name="connsiteX158" fmla="*/ 360394 w 6382781"/>
              <a:gd name="connsiteY158" fmla="*/ 2181503 h 3917230"/>
              <a:gd name="connsiteX159" fmla="*/ 360394 w 6382781"/>
              <a:gd name="connsiteY159" fmla="*/ 2141056 h 3917230"/>
              <a:gd name="connsiteX160" fmla="*/ 602617 w 6382781"/>
              <a:gd name="connsiteY160" fmla="*/ 2023690 h 3917230"/>
              <a:gd name="connsiteX161" fmla="*/ 2935994 w 6382781"/>
              <a:gd name="connsiteY161" fmla="*/ 564352 h 3917230"/>
              <a:gd name="connsiteX162" fmla="*/ 2936079 w 6382781"/>
              <a:gd name="connsiteY162" fmla="*/ 564352 h 3917230"/>
              <a:gd name="connsiteX163" fmla="*/ 3356683 w 6382781"/>
              <a:gd name="connsiteY163" fmla="*/ 234447 h 3917230"/>
              <a:gd name="connsiteX164" fmla="*/ 3636308 w 6382781"/>
              <a:gd name="connsiteY164" fmla="*/ 0 h 3917230"/>
              <a:gd name="connsiteX165" fmla="*/ 3700856 w 6382781"/>
              <a:gd name="connsiteY165" fmla="*/ 0 h 3917230"/>
              <a:gd name="connsiteX166" fmla="*/ 3622426 w 6382781"/>
              <a:gd name="connsiteY166" fmla="*/ 68017 h 3917230"/>
              <a:gd name="connsiteX167" fmla="*/ 2961033 w 6382781"/>
              <a:gd name="connsiteY167" fmla="*/ 597261 h 3917230"/>
              <a:gd name="connsiteX168" fmla="*/ 448506 w 6382781"/>
              <a:gd name="connsiteY168" fmla="*/ 2140541 h 3917230"/>
              <a:gd name="connsiteX169" fmla="*/ 360394 w 6382781"/>
              <a:gd name="connsiteY169" fmla="*/ 2293642 h 3917230"/>
              <a:gd name="connsiteX170" fmla="*/ 360394 w 6382781"/>
              <a:gd name="connsiteY170" fmla="*/ 2256900 h 3917230"/>
              <a:gd name="connsiteX171" fmla="*/ 367035 w 6382781"/>
              <a:gd name="connsiteY171" fmla="*/ 2253965 h 3917230"/>
              <a:gd name="connsiteX172" fmla="*/ 3084045 w 6382781"/>
              <a:gd name="connsiteY172" fmla="*/ 597596 h 3917230"/>
              <a:gd name="connsiteX173" fmla="*/ 3084130 w 6382781"/>
              <a:gd name="connsiteY173" fmla="*/ 597680 h 3917230"/>
              <a:gd name="connsiteX174" fmla="*/ 3505367 w 6382781"/>
              <a:gd name="connsiteY174" fmla="*/ 265624 h 3917230"/>
              <a:gd name="connsiteX175" fmla="*/ 3820617 w 6382781"/>
              <a:gd name="connsiteY175" fmla="*/ 0 h 3917230"/>
              <a:gd name="connsiteX176" fmla="*/ 3880185 w 6382781"/>
              <a:gd name="connsiteY176" fmla="*/ 0 h 3917230"/>
              <a:gd name="connsiteX177" fmla="*/ 3581439 w 6382781"/>
              <a:gd name="connsiteY177" fmla="*/ 254755 h 3917230"/>
              <a:gd name="connsiteX178" fmla="*/ 3108247 w 6382781"/>
              <a:gd name="connsiteY178" fmla="*/ 629334 h 3917230"/>
              <a:gd name="connsiteX179" fmla="*/ 561986 w 6382781"/>
              <a:gd name="connsiteY179" fmla="*/ 2199636 h 3917230"/>
              <a:gd name="connsiteX180" fmla="*/ 360394 w 6382781"/>
              <a:gd name="connsiteY180" fmla="*/ 2406145 h 3917230"/>
              <a:gd name="connsiteX181" fmla="*/ 360394 w 6382781"/>
              <a:gd name="connsiteY181" fmla="*/ 2368441 h 3917230"/>
              <a:gd name="connsiteX182" fmla="*/ 476787 w 6382781"/>
              <a:gd name="connsiteY182" fmla="*/ 2316877 h 3917230"/>
              <a:gd name="connsiteX183" fmla="*/ 3232096 w 6382781"/>
              <a:gd name="connsiteY183" fmla="*/ 630840 h 3917230"/>
              <a:gd name="connsiteX184" fmla="*/ 3232096 w 6382781"/>
              <a:gd name="connsiteY184" fmla="*/ 630757 h 3917230"/>
              <a:gd name="connsiteX185" fmla="*/ 3653939 w 6382781"/>
              <a:gd name="connsiteY185" fmla="*/ 296605 h 3917230"/>
              <a:gd name="connsiteX186" fmla="*/ 4004267 w 6382781"/>
              <a:gd name="connsiteY186" fmla="*/ 0 h 3917230"/>
              <a:gd name="connsiteX187" fmla="*/ 4061167 w 6382781"/>
              <a:gd name="connsiteY187" fmla="*/ 0 h 3917230"/>
              <a:gd name="connsiteX188" fmla="*/ 3729280 w 6382781"/>
              <a:gd name="connsiteY188" fmla="*/ 284393 h 3917230"/>
              <a:gd name="connsiteX189" fmla="*/ 3255460 w 6382781"/>
              <a:gd name="connsiteY189" fmla="*/ 661322 h 3917230"/>
              <a:gd name="connsiteX190" fmla="*/ 675583 w 6382781"/>
              <a:gd name="connsiteY190" fmla="*/ 2258730 h 3917230"/>
              <a:gd name="connsiteX191" fmla="*/ 360394 w 6382781"/>
              <a:gd name="connsiteY191" fmla="*/ 2517267 h 3917230"/>
              <a:gd name="connsiteX192" fmla="*/ 360394 w 6382781"/>
              <a:gd name="connsiteY192" fmla="*/ 2482893 h 3917230"/>
              <a:gd name="connsiteX193" fmla="*/ 686899 w 6382781"/>
              <a:gd name="connsiteY193" fmla="*/ 2332075 h 3917230"/>
              <a:gd name="connsiteX194" fmla="*/ 3380147 w 6382781"/>
              <a:gd name="connsiteY194" fmla="*/ 664086 h 3917230"/>
              <a:gd name="connsiteX195" fmla="*/ 4058208 w 6382781"/>
              <a:gd name="connsiteY195" fmla="*/ 113316 h 3917230"/>
              <a:gd name="connsiteX196" fmla="*/ 4186841 w 6382781"/>
              <a:gd name="connsiteY196" fmla="*/ 0 h 3917230"/>
              <a:gd name="connsiteX197" fmla="*/ 4242641 w 6382781"/>
              <a:gd name="connsiteY197" fmla="*/ 0 h 3917230"/>
              <a:gd name="connsiteX198" fmla="*/ 4082224 w 6382781"/>
              <a:gd name="connsiteY198" fmla="*/ 141314 h 3917230"/>
              <a:gd name="connsiteX199" fmla="*/ 3402673 w 6382781"/>
              <a:gd name="connsiteY199" fmla="*/ 693310 h 3917230"/>
              <a:gd name="connsiteX200" fmla="*/ 397565 w 6382781"/>
              <a:gd name="connsiteY200" fmla="*/ 2501394 h 3917230"/>
              <a:gd name="connsiteX201" fmla="*/ 360394 w 6382781"/>
              <a:gd name="connsiteY201" fmla="*/ 2625824 h 3917230"/>
              <a:gd name="connsiteX202" fmla="*/ 360394 w 6382781"/>
              <a:gd name="connsiteY202" fmla="*/ 2595483 h 3917230"/>
              <a:gd name="connsiteX203" fmla="*/ 393971 w 6382781"/>
              <a:gd name="connsiteY203" fmla="*/ 2581396 h 3917230"/>
              <a:gd name="connsiteX204" fmla="*/ 3528282 w 6382781"/>
              <a:gd name="connsiteY204" fmla="*/ 697330 h 3917230"/>
              <a:gd name="connsiteX205" fmla="*/ 4212509 w 6382781"/>
              <a:gd name="connsiteY205" fmla="*/ 138915 h 3917230"/>
              <a:gd name="connsiteX206" fmla="*/ 4369426 w 6382781"/>
              <a:gd name="connsiteY206" fmla="*/ 0 h 3917230"/>
              <a:gd name="connsiteX207" fmla="*/ 4422725 w 6382781"/>
              <a:gd name="connsiteY207" fmla="*/ 0 h 3917230"/>
              <a:gd name="connsiteX208" fmla="*/ 4235505 w 6382781"/>
              <a:gd name="connsiteY208" fmla="*/ 165743 h 3917230"/>
              <a:gd name="connsiteX209" fmla="*/ 3549803 w 6382781"/>
              <a:gd name="connsiteY209" fmla="*/ 725383 h 3917230"/>
              <a:gd name="connsiteX210" fmla="*/ 505693 w 6382781"/>
              <a:gd name="connsiteY210" fmla="*/ 2563624 h 3917230"/>
              <a:gd name="connsiteX211" fmla="*/ 360394 w 6382781"/>
              <a:gd name="connsiteY211" fmla="*/ 2735226 h 3917230"/>
              <a:gd name="connsiteX212" fmla="*/ 360394 w 6382781"/>
              <a:gd name="connsiteY212" fmla="*/ 2705574 h 3917230"/>
              <a:gd name="connsiteX213" fmla="*/ 656703 w 6382781"/>
              <a:gd name="connsiteY213" fmla="*/ 2575446 h 3917230"/>
              <a:gd name="connsiteX214" fmla="*/ 3676250 w 6382781"/>
              <a:gd name="connsiteY214" fmla="*/ 730574 h 3917230"/>
              <a:gd name="connsiteX215" fmla="*/ 4366725 w 6382781"/>
              <a:gd name="connsiteY215" fmla="*/ 164407 h 3917230"/>
              <a:gd name="connsiteX216" fmla="*/ 4551530 w 6382781"/>
              <a:gd name="connsiteY216" fmla="*/ 0 h 3917230"/>
              <a:gd name="connsiteX217" fmla="*/ 4602470 w 6382781"/>
              <a:gd name="connsiteY217" fmla="*/ 0 h 3917230"/>
              <a:gd name="connsiteX218" fmla="*/ 4388904 w 6382781"/>
              <a:gd name="connsiteY218" fmla="*/ 189993 h 3917230"/>
              <a:gd name="connsiteX219" fmla="*/ 3697016 w 6382781"/>
              <a:gd name="connsiteY219" fmla="*/ 757287 h 3917230"/>
              <a:gd name="connsiteX220" fmla="*/ 546403 w 6382781"/>
              <a:gd name="connsiteY220" fmla="*/ 2655959 h 3917230"/>
              <a:gd name="connsiteX221" fmla="*/ 360394 w 6382781"/>
              <a:gd name="connsiteY221" fmla="*/ 2843973 h 3917230"/>
              <a:gd name="connsiteX222" fmla="*/ 360394 w 6382781"/>
              <a:gd name="connsiteY222" fmla="*/ 2815872 h 3917230"/>
              <a:gd name="connsiteX223" fmla="*/ 540115 w 6382781"/>
              <a:gd name="connsiteY223" fmla="*/ 2740650 h 3917230"/>
              <a:gd name="connsiteX224" fmla="*/ 3824383 w 6382781"/>
              <a:gd name="connsiteY224" fmla="*/ 763819 h 3917230"/>
              <a:gd name="connsiteX225" fmla="*/ 3824300 w 6382781"/>
              <a:gd name="connsiteY225" fmla="*/ 763903 h 3917230"/>
              <a:gd name="connsiteX226" fmla="*/ 4298854 w 6382781"/>
              <a:gd name="connsiteY226" fmla="*/ 379822 h 3917230"/>
              <a:gd name="connsiteX227" fmla="*/ 4735293 w 6382781"/>
              <a:gd name="connsiteY227" fmla="*/ 0 h 3917230"/>
              <a:gd name="connsiteX228" fmla="*/ 4783110 w 6382781"/>
              <a:gd name="connsiteY228" fmla="*/ 0 h 3917230"/>
              <a:gd name="connsiteX229" fmla="*/ 4760815 w 6382781"/>
              <a:gd name="connsiteY229" fmla="*/ 20767 h 3917230"/>
              <a:gd name="connsiteX230" fmla="*/ 3844314 w 6382781"/>
              <a:gd name="connsiteY230" fmla="*/ 789443 h 3917230"/>
              <a:gd name="connsiteX231" fmla="*/ 653735 w 6382781"/>
              <a:gd name="connsiteY231" fmla="*/ 2718678 h 3917230"/>
              <a:gd name="connsiteX232" fmla="*/ 360394 w 6382781"/>
              <a:gd name="connsiteY232" fmla="*/ 2952752 h 3917230"/>
              <a:gd name="connsiteX233" fmla="*/ 360394 w 6382781"/>
              <a:gd name="connsiteY233" fmla="*/ 2925566 h 3917230"/>
              <a:gd name="connsiteX234" fmla="*/ 647267 w 6382781"/>
              <a:gd name="connsiteY234" fmla="*/ 2805209 h 3917230"/>
              <a:gd name="connsiteX235" fmla="*/ 3972435 w 6382781"/>
              <a:gd name="connsiteY235" fmla="*/ 797063 h 3917230"/>
              <a:gd name="connsiteX236" fmla="*/ 3972519 w 6382781"/>
              <a:gd name="connsiteY236" fmla="*/ 796979 h 3917230"/>
              <a:gd name="connsiteX237" fmla="*/ 4888455 w 6382781"/>
              <a:gd name="connsiteY237" fmla="*/ 25436 h 3917230"/>
              <a:gd name="connsiteX238" fmla="*/ 4915646 w 6382781"/>
              <a:gd name="connsiteY238" fmla="*/ 0 h 3917230"/>
              <a:gd name="connsiteX239" fmla="*/ 4960945 w 6382781"/>
              <a:gd name="connsiteY239" fmla="*/ 0 h 3917230"/>
              <a:gd name="connsiteX240" fmla="*/ 4909321 w 6382781"/>
              <a:gd name="connsiteY240" fmla="*/ 48293 h 3917230"/>
              <a:gd name="connsiteX241" fmla="*/ 3991611 w 6382781"/>
              <a:gd name="connsiteY241" fmla="*/ 821348 h 3917230"/>
              <a:gd name="connsiteX242" fmla="*/ 761116 w 6382781"/>
              <a:gd name="connsiteY242" fmla="*/ 2781194 h 3917230"/>
              <a:gd name="connsiteX243" fmla="*/ 360394 w 6382781"/>
              <a:gd name="connsiteY243" fmla="*/ 3061170 h 3917230"/>
              <a:gd name="connsiteX244" fmla="*/ 360394 w 6382781"/>
              <a:gd name="connsiteY244" fmla="*/ 3021374 h 3917230"/>
              <a:gd name="connsiteX245" fmla="*/ 750229 w 6382781"/>
              <a:gd name="connsiteY245" fmla="*/ 2858631 h 3917230"/>
              <a:gd name="connsiteX246" fmla="*/ 4120570 w 6382781"/>
              <a:gd name="connsiteY246" fmla="*/ 830224 h 3917230"/>
              <a:gd name="connsiteX247" fmla="*/ 4829861 w 6382781"/>
              <a:gd name="connsiteY247" fmla="*/ 240896 h 3917230"/>
              <a:gd name="connsiteX248" fmla="*/ 5096907 w 6382781"/>
              <a:gd name="connsiteY248" fmla="*/ 0 h 3917230"/>
              <a:gd name="connsiteX249" fmla="*/ 5140840 w 6382781"/>
              <a:gd name="connsiteY249" fmla="*/ 0 h 3917230"/>
              <a:gd name="connsiteX250" fmla="*/ 4849221 w 6382781"/>
              <a:gd name="connsiteY250" fmla="*/ 263057 h 3917230"/>
              <a:gd name="connsiteX251" fmla="*/ 4138657 w 6382781"/>
              <a:gd name="connsiteY251" fmla="*/ 853420 h 3917230"/>
              <a:gd name="connsiteX252" fmla="*/ 373030 w 6382781"/>
              <a:gd name="connsiteY252" fmla="*/ 3056318 h 3917230"/>
              <a:gd name="connsiteX253" fmla="*/ 360394 w 6382781"/>
              <a:gd name="connsiteY253" fmla="*/ 3165864 h 3917230"/>
              <a:gd name="connsiteX254" fmla="*/ 360394 w 6382781"/>
              <a:gd name="connsiteY254" fmla="*/ 3129943 h 3917230"/>
              <a:gd name="connsiteX255" fmla="*/ 376872 w 6382781"/>
              <a:gd name="connsiteY255" fmla="*/ 3123746 h 3917230"/>
              <a:gd name="connsiteX256" fmla="*/ 4268537 w 6382781"/>
              <a:gd name="connsiteY256" fmla="*/ 863552 h 3917230"/>
              <a:gd name="connsiteX257" fmla="*/ 4984230 w 6382781"/>
              <a:gd name="connsiteY257" fmla="*/ 266425 h 3917230"/>
              <a:gd name="connsiteX258" fmla="*/ 5278280 w 6382781"/>
              <a:gd name="connsiteY258" fmla="*/ 0 h 3917230"/>
              <a:gd name="connsiteX259" fmla="*/ 5319998 w 6382781"/>
              <a:gd name="connsiteY259" fmla="*/ 0 h 3917230"/>
              <a:gd name="connsiteX260" fmla="*/ 5002810 w 6382781"/>
              <a:gd name="connsiteY260" fmla="*/ 287391 h 3917230"/>
              <a:gd name="connsiteX261" fmla="*/ 4285954 w 6382781"/>
              <a:gd name="connsiteY261" fmla="*/ 885492 h 3917230"/>
              <a:gd name="connsiteX262" fmla="*/ 473929 w 6382781"/>
              <a:gd name="connsiteY262" fmla="*/ 3122184 h 3917230"/>
              <a:gd name="connsiteX263" fmla="*/ 360394 w 6382781"/>
              <a:gd name="connsiteY263" fmla="*/ 3270585 h 3917230"/>
              <a:gd name="connsiteX264" fmla="*/ 360394 w 6382781"/>
              <a:gd name="connsiteY264" fmla="*/ 3235343 h 3917230"/>
              <a:gd name="connsiteX265" fmla="*/ 477558 w 6382781"/>
              <a:gd name="connsiteY265" fmla="*/ 3191198 h 3917230"/>
              <a:gd name="connsiteX266" fmla="*/ 4416671 w 6382781"/>
              <a:gd name="connsiteY266" fmla="*/ 896713 h 3917230"/>
              <a:gd name="connsiteX267" fmla="*/ 5319938 w 6382781"/>
              <a:gd name="connsiteY267" fmla="*/ 128591 h 3917230"/>
              <a:gd name="connsiteX268" fmla="*/ 5456570 w 6382781"/>
              <a:gd name="connsiteY268" fmla="*/ 0 h 3917230"/>
              <a:gd name="connsiteX269" fmla="*/ 5495232 w 6382781"/>
              <a:gd name="connsiteY269" fmla="*/ 0 h 3917230"/>
              <a:gd name="connsiteX270" fmla="*/ 5337904 w 6382781"/>
              <a:gd name="connsiteY270" fmla="*/ 148079 h 3917230"/>
              <a:gd name="connsiteX271" fmla="*/ 4433169 w 6382781"/>
              <a:gd name="connsiteY271" fmla="*/ 917480 h 3917230"/>
              <a:gd name="connsiteX272" fmla="*/ 574739 w 6382781"/>
              <a:gd name="connsiteY272" fmla="*/ 3187965 h 3917230"/>
              <a:gd name="connsiteX273" fmla="*/ 360394 w 6382781"/>
              <a:gd name="connsiteY273" fmla="*/ 3375428 h 3917230"/>
              <a:gd name="connsiteX274" fmla="*/ 360394 w 6382781"/>
              <a:gd name="connsiteY274" fmla="*/ 3341029 h 3917230"/>
              <a:gd name="connsiteX275" fmla="*/ 559445 w 6382781"/>
              <a:gd name="connsiteY275" fmla="*/ 3266176 h 3917230"/>
              <a:gd name="connsiteX276" fmla="*/ 4536000 w 6382781"/>
              <a:gd name="connsiteY276" fmla="*/ 952651 h 3917230"/>
              <a:gd name="connsiteX277" fmla="*/ 5448842 w 6382781"/>
              <a:gd name="connsiteY277" fmla="*/ 176409 h 3917230"/>
              <a:gd name="connsiteX278" fmla="*/ 5636162 w 6382781"/>
              <a:gd name="connsiteY278" fmla="*/ 0 h 3917230"/>
              <a:gd name="connsiteX279" fmla="*/ 5672545 w 6382781"/>
              <a:gd name="connsiteY279" fmla="*/ 0 h 3917230"/>
              <a:gd name="connsiteX280" fmla="*/ 5465711 w 6382781"/>
              <a:gd name="connsiteY280" fmla="*/ 194799 h 3917230"/>
              <a:gd name="connsiteX281" fmla="*/ 4551492 w 6382781"/>
              <a:gd name="connsiteY281" fmla="*/ 972246 h 3917230"/>
              <a:gd name="connsiteX282" fmla="*/ 652540 w 6382781"/>
              <a:gd name="connsiteY282" fmla="*/ 3263141 h 3917230"/>
              <a:gd name="connsiteX283" fmla="*/ 360394 w 6382781"/>
              <a:gd name="connsiteY283" fmla="*/ 3480333 h 3917230"/>
              <a:gd name="connsiteX284" fmla="*/ 360394 w 6382781"/>
              <a:gd name="connsiteY284" fmla="*/ 3448661 h 3917230"/>
              <a:gd name="connsiteX285" fmla="*/ 947688 w 6382781"/>
              <a:gd name="connsiteY285" fmla="*/ 3214814 h 3917230"/>
              <a:gd name="connsiteX286" fmla="*/ 4665461 w 6382781"/>
              <a:gd name="connsiteY286" fmla="*/ 1000884 h 3917230"/>
              <a:gd name="connsiteX287" fmla="*/ 5587400 w 6382781"/>
              <a:gd name="connsiteY287" fmla="*/ 215917 h 3917230"/>
              <a:gd name="connsiteX288" fmla="*/ 5816300 w 6382781"/>
              <a:gd name="connsiteY288" fmla="*/ 0 h 3917230"/>
              <a:gd name="connsiteX289" fmla="*/ 5850507 w 6382781"/>
              <a:gd name="connsiteY289" fmla="*/ 0 h 3917230"/>
              <a:gd name="connsiteX290" fmla="*/ 5603281 w 6382781"/>
              <a:gd name="connsiteY290" fmla="*/ 233210 h 3917230"/>
              <a:gd name="connsiteX291" fmla="*/ 4680031 w 6382781"/>
              <a:gd name="connsiteY291" fmla="*/ 1019307 h 3917230"/>
              <a:gd name="connsiteX292" fmla="*/ 738471 w 6382781"/>
              <a:gd name="connsiteY292" fmla="*/ 3335203 h 3917230"/>
              <a:gd name="connsiteX293" fmla="*/ 360394 w 6382781"/>
              <a:gd name="connsiteY293" fmla="*/ 3585125 h 3917230"/>
              <a:gd name="connsiteX294" fmla="*/ 360394 w 6382781"/>
              <a:gd name="connsiteY294" fmla="*/ 3555926 h 3917230"/>
              <a:gd name="connsiteX295" fmla="*/ 366740 w 6382781"/>
              <a:gd name="connsiteY295" fmla="*/ 3553737 h 3917230"/>
              <a:gd name="connsiteX296" fmla="*/ 4804468 w 6382781"/>
              <a:gd name="connsiteY296" fmla="*/ 1041498 h 3917230"/>
              <a:gd name="connsiteX297" fmla="*/ 5735100 w 6382781"/>
              <a:gd name="connsiteY297" fmla="*/ 247298 h 3917230"/>
              <a:gd name="connsiteX298" fmla="*/ 5996632 w 6382781"/>
              <a:gd name="connsiteY298" fmla="*/ 0 h 3917230"/>
              <a:gd name="connsiteX299" fmla="*/ 6028670 w 6382781"/>
              <a:gd name="connsiteY299" fmla="*/ 0 h 3917230"/>
              <a:gd name="connsiteX300" fmla="*/ 5750015 w 6382781"/>
              <a:gd name="connsiteY300" fmla="*/ 263488 h 3917230"/>
              <a:gd name="connsiteX301" fmla="*/ 4818117 w 6382781"/>
              <a:gd name="connsiteY301" fmla="*/ 1058748 h 3917230"/>
              <a:gd name="connsiteX302" fmla="*/ 831912 w 6382781"/>
              <a:gd name="connsiteY302" fmla="*/ 3404068 h 3917230"/>
              <a:gd name="connsiteX303" fmla="*/ 360394 w 6382781"/>
              <a:gd name="connsiteY303" fmla="*/ 3689441 h 3917230"/>
              <a:gd name="connsiteX304" fmla="*/ 360394 w 6382781"/>
              <a:gd name="connsiteY304" fmla="*/ 3667834 h 3917230"/>
              <a:gd name="connsiteX305" fmla="*/ 563157 w 6382781"/>
              <a:gd name="connsiteY305" fmla="*/ 3593631 h 3917230"/>
              <a:gd name="connsiteX306" fmla="*/ 6106069 w 6382781"/>
              <a:gd name="connsiteY306" fmla="*/ 69475 h 3917230"/>
              <a:gd name="connsiteX307" fmla="*/ 6177005 w 6382781"/>
              <a:gd name="connsiteY307" fmla="*/ 0 h 3917230"/>
              <a:gd name="connsiteX308" fmla="*/ 6205722 w 6382781"/>
              <a:gd name="connsiteY308" fmla="*/ 0 h 3917230"/>
              <a:gd name="connsiteX309" fmla="*/ 6119999 w 6382781"/>
              <a:gd name="connsiteY309" fmla="*/ 83952 h 3917230"/>
              <a:gd name="connsiteX310" fmla="*/ 569877 w 6382781"/>
              <a:gd name="connsiteY310" fmla="*/ 3612771 h 3917230"/>
              <a:gd name="connsiteX311" fmla="*/ 0 w 6382781"/>
              <a:gd name="connsiteY311" fmla="*/ 3813518 h 3917230"/>
              <a:gd name="connsiteX312" fmla="*/ 0 w 6382781"/>
              <a:gd name="connsiteY312" fmla="*/ 3792148 h 3917230"/>
              <a:gd name="connsiteX313" fmla="*/ 62103 w 6382781"/>
              <a:gd name="connsiteY313" fmla="*/ 3771900 h 3917230"/>
              <a:gd name="connsiteX314" fmla="*/ 127633 w 6382781"/>
              <a:gd name="connsiteY314" fmla="*/ 3771900 h 3917230"/>
              <a:gd name="connsiteX315" fmla="*/ 0 w 6382781"/>
              <a:gd name="connsiteY315" fmla="*/ 3917230 h 3917230"/>
              <a:gd name="connsiteX316" fmla="*/ 0 w 6382781"/>
              <a:gd name="connsiteY316" fmla="*/ 3885787 h 3917230"/>
              <a:gd name="connsiteX317" fmla="*/ 317612 w 6382781"/>
              <a:gd name="connsiteY317" fmla="*/ 3781087 h 3917230"/>
              <a:gd name="connsiteX318" fmla="*/ 341584 w 6382781"/>
              <a:gd name="connsiteY318" fmla="*/ 3771900 h 3917230"/>
              <a:gd name="connsiteX319" fmla="*/ 360394 w 6382781"/>
              <a:gd name="connsiteY319" fmla="*/ 3771900 h 3917230"/>
              <a:gd name="connsiteX320" fmla="*/ 360394 w 6382781"/>
              <a:gd name="connsiteY320" fmla="*/ 3764691 h 3917230"/>
              <a:gd name="connsiteX321" fmla="*/ 1061651 w 6382781"/>
              <a:gd name="connsiteY321" fmla="*/ 3495940 h 3917230"/>
              <a:gd name="connsiteX322" fmla="*/ 5157093 w 6382781"/>
              <a:gd name="connsiteY322" fmla="*/ 1062851 h 3917230"/>
              <a:gd name="connsiteX323" fmla="*/ 6053777 w 6382781"/>
              <a:gd name="connsiteY323" fmla="*/ 287466 h 3917230"/>
              <a:gd name="connsiteX324" fmla="*/ 6355172 w 6382781"/>
              <a:gd name="connsiteY324" fmla="*/ 0 h 3917230"/>
              <a:gd name="connsiteX325" fmla="*/ 6382781 w 6382781"/>
              <a:gd name="connsiteY325" fmla="*/ 0 h 3917230"/>
              <a:gd name="connsiteX326" fmla="*/ 6066706 w 6382781"/>
              <a:gd name="connsiteY326" fmla="*/ 301463 h 3917230"/>
              <a:gd name="connsiteX327" fmla="*/ 5169069 w 6382781"/>
              <a:gd name="connsiteY327" fmla="*/ 1077673 h 3917230"/>
              <a:gd name="connsiteX328" fmla="*/ 451369 w 6382781"/>
              <a:gd name="connsiteY328" fmla="*/ 3761096 h 3917230"/>
              <a:gd name="connsiteX329" fmla="*/ 54485 w 6382781"/>
              <a:gd name="connsiteY329" fmla="*/ 3899802 h 391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Lst>
            <a:rect l="l" t="t" r="r" b="b"/>
            <a:pathLst>
              <a:path w="6382781" h="3917230">
                <a:moveTo>
                  <a:pt x="360394" y="117165"/>
                </a:moveTo>
                <a:lnTo>
                  <a:pt x="360394" y="37796"/>
                </a:lnTo>
                <a:lnTo>
                  <a:pt x="417811" y="0"/>
                </a:lnTo>
                <a:lnTo>
                  <a:pt x="534224" y="0"/>
                </a:lnTo>
                <a:lnTo>
                  <a:pt x="457399" y="53795"/>
                </a:lnTo>
                <a:close/>
                <a:moveTo>
                  <a:pt x="360394" y="246694"/>
                </a:moveTo>
                <a:lnTo>
                  <a:pt x="360394" y="169680"/>
                </a:lnTo>
                <a:lnTo>
                  <a:pt x="568017" y="31854"/>
                </a:lnTo>
                <a:lnTo>
                  <a:pt x="568101" y="31854"/>
                </a:lnTo>
                <a:lnTo>
                  <a:pt x="613220" y="0"/>
                </a:lnTo>
                <a:lnTo>
                  <a:pt x="726977" y="0"/>
                </a:lnTo>
                <a:lnTo>
                  <a:pt x="604780" y="85699"/>
                </a:lnTo>
                <a:close/>
                <a:moveTo>
                  <a:pt x="360394" y="376822"/>
                </a:moveTo>
                <a:lnTo>
                  <a:pt x="360394" y="300332"/>
                </a:lnTo>
                <a:lnTo>
                  <a:pt x="422443" y="261285"/>
                </a:lnTo>
                <a:cubicBezTo>
                  <a:pt x="523846" y="195457"/>
                  <a:pt x="621721" y="129939"/>
                  <a:pt x="715985" y="65099"/>
                </a:cubicBezTo>
                <a:lnTo>
                  <a:pt x="807188" y="0"/>
                </a:lnTo>
                <a:lnTo>
                  <a:pt x="918386" y="0"/>
                </a:lnTo>
                <a:lnTo>
                  <a:pt x="752077" y="117603"/>
                </a:lnTo>
                <a:cubicBezTo>
                  <a:pt x="628646" y="202494"/>
                  <a:pt x="504378" y="285012"/>
                  <a:pt x="379330" y="365126"/>
                </a:cubicBezTo>
                <a:close/>
                <a:moveTo>
                  <a:pt x="360394" y="502798"/>
                </a:moveTo>
                <a:lnTo>
                  <a:pt x="360394" y="429463"/>
                </a:lnTo>
                <a:lnTo>
                  <a:pt x="565262" y="299608"/>
                </a:lnTo>
                <a:cubicBezTo>
                  <a:pt x="668466" y="232108"/>
                  <a:pt x="768056" y="164922"/>
                  <a:pt x="863953" y="98427"/>
                </a:cubicBezTo>
                <a:lnTo>
                  <a:pt x="863868" y="98511"/>
                </a:lnTo>
                <a:lnTo>
                  <a:pt x="1000803" y="0"/>
                </a:lnTo>
                <a:lnTo>
                  <a:pt x="1109260" y="0"/>
                </a:lnTo>
                <a:lnTo>
                  <a:pt x="899290" y="149676"/>
                </a:lnTo>
                <a:cubicBezTo>
                  <a:pt x="773891" y="236618"/>
                  <a:pt x="647617" y="321125"/>
                  <a:pt x="520526" y="403168"/>
                </a:cubicBezTo>
                <a:close/>
                <a:moveTo>
                  <a:pt x="360394" y="629941"/>
                </a:moveTo>
                <a:lnTo>
                  <a:pt x="360394" y="554895"/>
                </a:lnTo>
                <a:lnTo>
                  <a:pt x="579888" y="420768"/>
                </a:lnTo>
                <a:cubicBezTo>
                  <a:pt x="729162" y="324831"/>
                  <a:pt x="874493" y="227343"/>
                  <a:pt x="1015802" y="128799"/>
                </a:cubicBezTo>
                <a:lnTo>
                  <a:pt x="1193597" y="0"/>
                </a:lnTo>
                <a:lnTo>
                  <a:pt x="1299426" y="0"/>
                </a:lnTo>
                <a:lnTo>
                  <a:pt x="1046671" y="181580"/>
                </a:lnTo>
                <a:cubicBezTo>
                  <a:pt x="919314" y="270564"/>
                  <a:pt x="791042" y="357053"/>
                  <a:pt x="661915" y="441019"/>
                </a:cubicBezTo>
                <a:close/>
                <a:moveTo>
                  <a:pt x="360394" y="756266"/>
                </a:moveTo>
                <a:lnTo>
                  <a:pt x="360394" y="685811"/>
                </a:lnTo>
                <a:lnTo>
                  <a:pt x="730057" y="455715"/>
                </a:lnTo>
                <a:cubicBezTo>
                  <a:pt x="874414" y="362006"/>
                  <a:pt x="1017713" y="265094"/>
                  <a:pt x="1159886" y="164999"/>
                </a:cubicBezTo>
                <a:lnTo>
                  <a:pt x="1386099" y="0"/>
                </a:lnTo>
                <a:lnTo>
                  <a:pt x="1488928" y="0"/>
                </a:lnTo>
                <a:lnTo>
                  <a:pt x="1193969" y="213485"/>
                </a:lnTo>
                <a:cubicBezTo>
                  <a:pt x="1000013" y="350038"/>
                  <a:pt x="803902" y="480841"/>
                  <a:pt x="605839" y="605791"/>
                </a:cubicBezTo>
                <a:close/>
                <a:moveTo>
                  <a:pt x="360394" y="880444"/>
                </a:moveTo>
                <a:lnTo>
                  <a:pt x="360394" y="812134"/>
                </a:lnTo>
                <a:lnTo>
                  <a:pt x="427291" y="773765"/>
                </a:lnTo>
                <a:cubicBezTo>
                  <a:pt x="725175" y="595117"/>
                  <a:pt x="1018880" y="403248"/>
                  <a:pt x="1307853" y="198328"/>
                </a:cubicBezTo>
                <a:lnTo>
                  <a:pt x="1307853" y="198411"/>
                </a:lnTo>
                <a:lnTo>
                  <a:pt x="1577988" y="0"/>
                </a:lnTo>
                <a:lnTo>
                  <a:pt x="1675437" y="0"/>
                </a:lnTo>
                <a:lnTo>
                  <a:pt x="1341265" y="245473"/>
                </a:lnTo>
                <a:cubicBezTo>
                  <a:pt x="1045928" y="454895"/>
                  <a:pt x="745549" y="651082"/>
                  <a:pt x="440814" y="833676"/>
                </a:cubicBezTo>
                <a:close/>
                <a:moveTo>
                  <a:pt x="360394" y="1003575"/>
                </a:moveTo>
                <a:lnTo>
                  <a:pt x="360394" y="940501"/>
                </a:lnTo>
                <a:lnTo>
                  <a:pt x="438435" y="895757"/>
                </a:lnTo>
                <a:cubicBezTo>
                  <a:pt x="781615" y="692269"/>
                  <a:pt x="1120810" y="470881"/>
                  <a:pt x="1455820" y="231655"/>
                </a:cubicBezTo>
                <a:lnTo>
                  <a:pt x="1455736" y="231572"/>
                </a:lnTo>
                <a:lnTo>
                  <a:pt x="1768880" y="0"/>
                </a:lnTo>
                <a:lnTo>
                  <a:pt x="1863528" y="0"/>
                </a:lnTo>
                <a:lnTo>
                  <a:pt x="1488479" y="277377"/>
                </a:lnTo>
                <a:cubicBezTo>
                  <a:pt x="1188784" y="491391"/>
                  <a:pt x="883830" y="691866"/>
                  <a:pt x="574315" y="878440"/>
                </a:cubicBezTo>
                <a:close/>
                <a:moveTo>
                  <a:pt x="360394" y="1126337"/>
                </a:moveTo>
                <a:lnTo>
                  <a:pt x="360394" y="1064705"/>
                </a:lnTo>
                <a:lnTo>
                  <a:pt x="569877" y="943965"/>
                </a:lnTo>
                <a:cubicBezTo>
                  <a:pt x="918820" y="735920"/>
                  <a:pt x="1263525" y="509544"/>
                  <a:pt x="1603787" y="264901"/>
                </a:cubicBezTo>
                <a:lnTo>
                  <a:pt x="1603787" y="264817"/>
                </a:lnTo>
                <a:lnTo>
                  <a:pt x="1959499" y="0"/>
                </a:lnTo>
                <a:lnTo>
                  <a:pt x="2049558" y="0"/>
                </a:lnTo>
                <a:lnTo>
                  <a:pt x="2025711" y="18981"/>
                </a:lnTo>
                <a:cubicBezTo>
                  <a:pt x="1899454" y="116260"/>
                  <a:pt x="1769461" y="213168"/>
                  <a:pt x="1635776" y="309282"/>
                </a:cubicBezTo>
                <a:cubicBezTo>
                  <a:pt x="1230373" y="600757"/>
                  <a:pt x="815232" y="867633"/>
                  <a:pt x="392040" y="1109030"/>
                </a:cubicBezTo>
                <a:close/>
                <a:moveTo>
                  <a:pt x="360394" y="1245977"/>
                </a:moveTo>
                <a:lnTo>
                  <a:pt x="360394" y="1189723"/>
                </a:lnTo>
                <a:lnTo>
                  <a:pt x="701414" y="992185"/>
                </a:lnTo>
                <a:cubicBezTo>
                  <a:pt x="1056113" y="779605"/>
                  <a:pt x="1406324" y="548265"/>
                  <a:pt x="1751838" y="298228"/>
                </a:cubicBezTo>
                <a:lnTo>
                  <a:pt x="1751922" y="298145"/>
                </a:lnTo>
                <a:cubicBezTo>
                  <a:pt x="1885360" y="201578"/>
                  <a:pt x="2015133" y="104217"/>
                  <a:pt x="2141196" y="6488"/>
                </a:cubicBezTo>
                <a:lnTo>
                  <a:pt x="2149299" y="0"/>
                </a:lnTo>
                <a:lnTo>
                  <a:pt x="2234483" y="0"/>
                </a:lnTo>
                <a:lnTo>
                  <a:pt x="2173859" y="48549"/>
                </a:lnTo>
                <a:cubicBezTo>
                  <a:pt x="2047300" y="146672"/>
                  <a:pt x="1917023" y="244415"/>
                  <a:pt x="1783073" y="341354"/>
                </a:cubicBezTo>
                <a:cubicBezTo>
                  <a:pt x="1371893" y="638922"/>
                  <a:pt x="950586" y="911359"/>
                  <a:pt x="520860" y="1157776"/>
                </a:cubicBezTo>
                <a:close/>
                <a:moveTo>
                  <a:pt x="360394" y="1366304"/>
                </a:moveTo>
                <a:lnTo>
                  <a:pt x="360394" y="1310303"/>
                </a:lnTo>
                <a:lnTo>
                  <a:pt x="470913" y="1251123"/>
                </a:lnTo>
                <a:cubicBezTo>
                  <a:pt x="955683" y="978679"/>
                  <a:pt x="1432149" y="672077"/>
                  <a:pt x="1899806" y="331473"/>
                </a:cubicBezTo>
                <a:cubicBezTo>
                  <a:pt x="2033509" y="234099"/>
                  <a:pt x="2163569" y="135916"/>
                  <a:pt x="2289938" y="37353"/>
                </a:cubicBezTo>
                <a:lnTo>
                  <a:pt x="2336312" y="0"/>
                </a:lnTo>
                <a:lnTo>
                  <a:pt x="2418943" y="0"/>
                </a:lnTo>
                <a:lnTo>
                  <a:pt x="2321876" y="78195"/>
                </a:lnTo>
                <a:cubicBezTo>
                  <a:pt x="2195030" y="177139"/>
                  <a:pt x="2064484" y="275694"/>
                  <a:pt x="1930287" y="373427"/>
                </a:cubicBezTo>
                <a:cubicBezTo>
                  <a:pt x="1513329" y="677086"/>
                  <a:pt x="1085843" y="955109"/>
                  <a:pt x="649569" y="1206569"/>
                </a:cubicBezTo>
                <a:close/>
                <a:moveTo>
                  <a:pt x="360394" y="1487265"/>
                </a:moveTo>
                <a:lnTo>
                  <a:pt x="360394" y="1430759"/>
                </a:lnTo>
                <a:lnTo>
                  <a:pt x="596683" y="1303697"/>
                </a:lnTo>
                <a:cubicBezTo>
                  <a:pt x="1089332" y="1025574"/>
                  <a:pt x="1573228" y="712528"/>
                  <a:pt x="2047857" y="364718"/>
                </a:cubicBezTo>
                <a:lnTo>
                  <a:pt x="2047941" y="364801"/>
                </a:lnTo>
                <a:cubicBezTo>
                  <a:pt x="2181903" y="266632"/>
                  <a:pt x="2312244" y="167637"/>
                  <a:pt x="2438913" y="68249"/>
                </a:cubicBezTo>
                <a:lnTo>
                  <a:pt x="2523152" y="0"/>
                </a:lnTo>
                <a:lnTo>
                  <a:pt x="2603200" y="0"/>
                </a:lnTo>
                <a:lnTo>
                  <a:pt x="2512270" y="74455"/>
                </a:lnTo>
                <a:cubicBezTo>
                  <a:pt x="2371929" y="185383"/>
                  <a:pt x="2227038" y="295875"/>
                  <a:pt x="2077668" y="405331"/>
                </a:cubicBezTo>
                <a:cubicBezTo>
                  <a:pt x="1654963" y="715114"/>
                  <a:pt x="1221318" y="998719"/>
                  <a:pt x="778509" y="1255210"/>
                </a:cubicBezTo>
                <a:close/>
                <a:moveTo>
                  <a:pt x="360394" y="1604227"/>
                </a:moveTo>
                <a:lnTo>
                  <a:pt x="360394" y="1551866"/>
                </a:lnTo>
                <a:lnTo>
                  <a:pt x="722490" y="1356355"/>
                </a:lnTo>
                <a:cubicBezTo>
                  <a:pt x="1223010" y="1072553"/>
                  <a:pt x="1714324" y="753063"/>
                  <a:pt x="2195908" y="398046"/>
                </a:cubicBezTo>
                <a:cubicBezTo>
                  <a:pt x="2330111" y="299112"/>
                  <a:pt x="2460719" y="199330"/>
                  <a:pt x="2587674" y="99140"/>
                </a:cubicBezTo>
                <a:lnTo>
                  <a:pt x="2709350" y="0"/>
                </a:lnTo>
                <a:lnTo>
                  <a:pt x="2786426" y="0"/>
                </a:lnTo>
                <a:lnTo>
                  <a:pt x="2660316" y="103847"/>
                </a:lnTo>
                <a:cubicBezTo>
                  <a:pt x="2519671" y="215661"/>
                  <a:pt x="2374500" y="327020"/>
                  <a:pt x="2224882" y="437320"/>
                </a:cubicBezTo>
                <a:cubicBezTo>
                  <a:pt x="1653571" y="858486"/>
                  <a:pt x="1062121" y="1232172"/>
                  <a:pt x="454782" y="1556127"/>
                </a:cubicBezTo>
                <a:close/>
                <a:moveTo>
                  <a:pt x="360394" y="1722642"/>
                </a:moveTo>
                <a:lnTo>
                  <a:pt x="360394" y="1673448"/>
                </a:lnTo>
                <a:lnTo>
                  <a:pt x="848311" y="1408937"/>
                </a:lnTo>
                <a:cubicBezTo>
                  <a:pt x="1356669" y="1119452"/>
                  <a:pt x="1855366" y="793515"/>
                  <a:pt x="2343874" y="431291"/>
                </a:cubicBezTo>
                <a:lnTo>
                  <a:pt x="2343792" y="431291"/>
                </a:lnTo>
                <a:cubicBezTo>
                  <a:pt x="2493162" y="320539"/>
                  <a:pt x="2638124" y="208714"/>
                  <a:pt x="2778597" y="96422"/>
                </a:cubicBezTo>
                <a:lnTo>
                  <a:pt x="2895067" y="0"/>
                </a:lnTo>
                <a:lnTo>
                  <a:pt x="2972600" y="0"/>
                </a:lnTo>
                <a:lnTo>
                  <a:pt x="2694045" y="223948"/>
                </a:lnTo>
                <a:cubicBezTo>
                  <a:pt x="2587750" y="307150"/>
                  <a:pt x="2480391" y="388950"/>
                  <a:pt x="2372012" y="469308"/>
                </a:cubicBezTo>
                <a:cubicBezTo>
                  <a:pt x="1738760" y="938843"/>
                  <a:pt x="1080565" y="1350475"/>
                  <a:pt x="403055" y="1701194"/>
                </a:cubicBezTo>
                <a:close/>
                <a:moveTo>
                  <a:pt x="360394" y="1838433"/>
                </a:moveTo>
                <a:lnTo>
                  <a:pt x="360394" y="1790417"/>
                </a:lnTo>
                <a:lnTo>
                  <a:pt x="454563" y="1744263"/>
                </a:lnTo>
                <a:cubicBezTo>
                  <a:pt x="1151779" y="1383819"/>
                  <a:pt x="1831328" y="957110"/>
                  <a:pt x="2491926" y="464535"/>
                </a:cubicBezTo>
                <a:lnTo>
                  <a:pt x="2491926" y="464451"/>
                </a:lnTo>
                <a:cubicBezTo>
                  <a:pt x="2641538" y="352895"/>
                  <a:pt x="2786775" y="240233"/>
                  <a:pt x="2927552" y="127082"/>
                </a:cubicBezTo>
                <a:lnTo>
                  <a:pt x="3080234" y="0"/>
                </a:lnTo>
                <a:lnTo>
                  <a:pt x="3156344" y="0"/>
                </a:lnTo>
                <a:lnTo>
                  <a:pt x="2844417" y="252239"/>
                </a:lnTo>
                <a:cubicBezTo>
                  <a:pt x="2737143" y="336692"/>
                  <a:pt x="2628788" y="419724"/>
                  <a:pt x="2519393" y="501297"/>
                </a:cubicBezTo>
                <a:cubicBezTo>
                  <a:pt x="1877761" y="979762"/>
                  <a:pt x="1210309" y="1399173"/>
                  <a:pt x="522760" y="1756489"/>
                </a:cubicBezTo>
                <a:close/>
                <a:moveTo>
                  <a:pt x="360394" y="1954541"/>
                </a:moveTo>
                <a:lnTo>
                  <a:pt x="360394" y="1908956"/>
                </a:lnTo>
                <a:lnTo>
                  <a:pt x="550995" y="1813475"/>
                </a:lnTo>
                <a:cubicBezTo>
                  <a:pt x="1266591" y="1443796"/>
                  <a:pt x="1963358" y="1005095"/>
                  <a:pt x="2639977" y="497779"/>
                </a:cubicBezTo>
                <a:lnTo>
                  <a:pt x="2639977" y="497863"/>
                </a:lnTo>
                <a:cubicBezTo>
                  <a:pt x="2789811" y="385522"/>
                  <a:pt x="2935308" y="272041"/>
                  <a:pt x="3076373" y="158044"/>
                </a:cubicBezTo>
                <a:lnTo>
                  <a:pt x="3265250" y="0"/>
                </a:lnTo>
                <a:lnTo>
                  <a:pt x="3338402" y="0"/>
                </a:lnTo>
                <a:lnTo>
                  <a:pt x="3316074" y="19150"/>
                </a:lnTo>
                <a:cubicBezTo>
                  <a:pt x="3104054" y="196224"/>
                  <a:pt x="2887447" y="367712"/>
                  <a:pt x="2666606" y="533285"/>
                </a:cubicBezTo>
                <a:cubicBezTo>
                  <a:pt x="2016639" y="1020588"/>
                  <a:pt x="1339975" y="1447760"/>
                  <a:pt x="642408" y="1811679"/>
                </a:cubicBezTo>
                <a:close/>
                <a:moveTo>
                  <a:pt x="360394" y="2067329"/>
                </a:moveTo>
                <a:lnTo>
                  <a:pt x="360394" y="2025263"/>
                </a:lnTo>
                <a:lnTo>
                  <a:pt x="487674" y="1963775"/>
                </a:lnTo>
                <a:cubicBezTo>
                  <a:pt x="1277952" y="1568617"/>
                  <a:pt x="2045289" y="1090881"/>
                  <a:pt x="2787944" y="531108"/>
                </a:cubicBezTo>
                <a:cubicBezTo>
                  <a:pt x="3010250" y="363546"/>
                  <a:pt x="3228255" y="190012"/>
                  <a:pt x="3441600" y="10839"/>
                </a:cubicBezTo>
                <a:lnTo>
                  <a:pt x="3454167" y="0"/>
                </a:lnTo>
                <a:lnTo>
                  <a:pt x="3519660" y="0"/>
                </a:lnTo>
                <a:lnTo>
                  <a:pt x="3469119" y="43590"/>
                </a:lnTo>
                <a:cubicBezTo>
                  <a:pt x="3255209" y="223246"/>
                  <a:pt x="3036629" y="397251"/>
                  <a:pt x="2813736" y="565274"/>
                </a:cubicBezTo>
                <a:cubicBezTo>
                  <a:pt x="2061391" y="1132345"/>
                  <a:pt x="1273033" y="1619438"/>
                  <a:pt x="457410" y="2021791"/>
                </a:cubicBezTo>
                <a:close/>
                <a:moveTo>
                  <a:pt x="360394" y="2181503"/>
                </a:moveTo>
                <a:lnTo>
                  <a:pt x="360394" y="2141056"/>
                </a:lnTo>
                <a:lnTo>
                  <a:pt x="602617" y="2023690"/>
                </a:lnTo>
                <a:cubicBezTo>
                  <a:pt x="1404909" y="1621266"/>
                  <a:pt x="2183287" y="1134636"/>
                  <a:pt x="2935994" y="564352"/>
                </a:cubicBezTo>
                <a:lnTo>
                  <a:pt x="2936079" y="564352"/>
                </a:lnTo>
                <a:cubicBezTo>
                  <a:pt x="3080916" y="454612"/>
                  <a:pt x="3221112" y="344486"/>
                  <a:pt x="3356683" y="234447"/>
                </a:cubicBezTo>
                <a:lnTo>
                  <a:pt x="3636308" y="0"/>
                </a:lnTo>
                <a:lnTo>
                  <a:pt x="3700856" y="0"/>
                </a:lnTo>
                <a:lnTo>
                  <a:pt x="3622426" y="68017"/>
                </a:lnTo>
                <a:cubicBezTo>
                  <a:pt x="3406604" y="250262"/>
                  <a:pt x="3186019" y="426789"/>
                  <a:pt x="2961033" y="597261"/>
                </a:cubicBezTo>
                <a:cubicBezTo>
                  <a:pt x="2161125" y="1203347"/>
                  <a:pt x="1320176" y="1719636"/>
                  <a:pt x="448506" y="2140541"/>
                </a:cubicBezTo>
                <a:close/>
                <a:moveTo>
                  <a:pt x="360394" y="2293642"/>
                </a:moveTo>
                <a:lnTo>
                  <a:pt x="360394" y="2256900"/>
                </a:lnTo>
                <a:lnTo>
                  <a:pt x="367035" y="2253965"/>
                </a:lnTo>
                <a:cubicBezTo>
                  <a:pt x="1305786" y="1813789"/>
                  <a:pt x="2212347" y="1261387"/>
                  <a:pt x="3084045" y="597596"/>
                </a:cubicBezTo>
                <a:lnTo>
                  <a:pt x="3084130" y="597680"/>
                </a:lnTo>
                <a:cubicBezTo>
                  <a:pt x="3229145" y="487254"/>
                  <a:pt x="3369554" y="376409"/>
                  <a:pt x="3505367" y="265624"/>
                </a:cubicBezTo>
                <a:lnTo>
                  <a:pt x="3820617" y="0"/>
                </a:lnTo>
                <a:lnTo>
                  <a:pt x="3880185" y="0"/>
                </a:lnTo>
                <a:lnTo>
                  <a:pt x="3581439" y="254755"/>
                </a:lnTo>
                <a:cubicBezTo>
                  <a:pt x="3429538" y="379699"/>
                  <a:pt x="3271813" y="504787"/>
                  <a:pt x="3108247" y="629334"/>
                </a:cubicBezTo>
                <a:cubicBezTo>
                  <a:pt x="2298336" y="1246025"/>
                  <a:pt x="1446088" y="1771369"/>
                  <a:pt x="561986" y="2199636"/>
                </a:cubicBezTo>
                <a:close/>
                <a:moveTo>
                  <a:pt x="360394" y="2406145"/>
                </a:moveTo>
                <a:lnTo>
                  <a:pt x="360394" y="2368441"/>
                </a:lnTo>
                <a:lnTo>
                  <a:pt x="476787" y="2316877"/>
                </a:lnTo>
                <a:cubicBezTo>
                  <a:pt x="1429597" y="1868938"/>
                  <a:pt x="2348936" y="1306642"/>
                  <a:pt x="3232096" y="630840"/>
                </a:cubicBezTo>
                <a:lnTo>
                  <a:pt x="3232096" y="630757"/>
                </a:lnTo>
                <a:cubicBezTo>
                  <a:pt x="3377279" y="519667"/>
                  <a:pt x="3517891" y="408121"/>
                  <a:pt x="3653939" y="296605"/>
                </a:cubicBezTo>
                <a:lnTo>
                  <a:pt x="4004267" y="0"/>
                </a:lnTo>
                <a:lnTo>
                  <a:pt x="4061167" y="0"/>
                </a:lnTo>
                <a:lnTo>
                  <a:pt x="3729280" y="284393"/>
                </a:lnTo>
                <a:cubicBezTo>
                  <a:pt x="3577128" y="410159"/>
                  <a:pt x="3419191" y="536033"/>
                  <a:pt x="3255460" y="661322"/>
                </a:cubicBezTo>
                <a:cubicBezTo>
                  <a:pt x="2435603" y="1288675"/>
                  <a:pt x="1572110" y="1823093"/>
                  <a:pt x="675583" y="2258730"/>
                </a:cubicBezTo>
                <a:close/>
                <a:moveTo>
                  <a:pt x="360394" y="2517267"/>
                </a:moveTo>
                <a:lnTo>
                  <a:pt x="360394" y="2482893"/>
                </a:lnTo>
                <a:lnTo>
                  <a:pt x="686899" y="2332075"/>
                </a:lnTo>
                <a:cubicBezTo>
                  <a:pt x="1617929" y="1884370"/>
                  <a:pt x="2516493" y="1328120"/>
                  <a:pt x="3380147" y="664086"/>
                </a:cubicBezTo>
                <a:cubicBezTo>
                  <a:pt x="3610974" y="486622"/>
                  <a:pt x="3837117" y="302913"/>
                  <a:pt x="4058208" y="113316"/>
                </a:cubicBezTo>
                <a:lnTo>
                  <a:pt x="4186841" y="0"/>
                </a:lnTo>
                <a:lnTo>
                  <a:pt x="4242641" y="0"/>
                </a:lnTo>
                <a:lnTo>
                  <a:pt x="4082224" y="141314"/>
                </a:lnTo>
                <a:cubicBezTo>
                  <a:pt x="3860643" y="331332"/>
                  <a:pt x="3634003" y="515448"/>
                  <a:pt x="3402673" y="693310"/>
                </a:cubicBezTo>
                <a:cubicBezTo>
                  <a:pt x="2454327" y="1422407"/>
                  <a:pt x="1447290" y="2028045"/>
                  <a:pt x="397565" y="2501394"/>
                </a:cubicBezTo>
                <a:close/>
                <a:moveTo>
                  <a:pt x="360394" y="2625824"/>
                </a:moveTo>
                <a:lnTo>
                  <a:pt x="360394" y="2595483"/>
                </a:lnTo>
                <a:lnTo>
                  <a:pt x="393971" y="2581396"/>
                </a:lnTo>
                <a:cubicBezTo>
                  <a:pt x="1483410" y="2097260"/>
                  <a:pt x="2529410" y="1468851"/>
                  <a:pt x="3528282" y="697330"/>
                </a:cubicBezTo>
                <a:cubicBezTo>
                  <a:pt x="3761265" y="517375"/>
                  <a:pt x="3989465" y="331118"/>
                  <a:pt x="4212509" y="138915"/>
                </a:cubicBezTo>
                <a:lnTo>
                  <a:pt x="4369426" y="0"/>
                </a:lnTo>
                <a:lnTo>
                  <a:pt x="4422725" y="0"/>
                </a:lnTo>
                <a:lnTo>
                  <a:pt x="4235505" y="165743"/>
                </a:lnTo>
                <a:cubicBezTo>
                  <a:pt x="4011980" y="358364"/>
                  <a:pt x="3783289" y="545030"/>
                  <a:pt x="3549803" y="725383"/>
                </a:cubicBezTo>
                <a:cubicBezTo>
                  <a:pt x="2590152" y="1466662"/>
                  <a:pt x="1570020" y="2082413"/>
                  <a:pt x="505693" y="2563624"/>
                </a:cubicBezTo>
                <a:close/>
                <a:moveTo>
                  <a:pt x="360394" y="2735226"/>
                </a:moveTo>
                <a:lnTo>
                  <a:pt x="360394" y="2705574"/>
                </a:lnTo>
                <a:lnTo>
                  <a:pt x="656703" y="2575446"/>
                </a:lnTo>
                <a:cubicBezTo>
                  <a:pt x="1705328" y="2093330"/>
                  <a:pt x="2712936" y="1478030"/>
                  <a:pt x="3676250" y="730574"/>
                </a:cubicBezTo>
                <a:cubicBezTo>
                  <a:pt x="3911431" y="548086"/>
                  <a:pt x="4141714" y="359243"/>
                  <a:pt x="4366725" y="164407"/>
                </a:cubicBezTo>
                <a:lnTo>
                  <a:pt x="4551530" y="0"/>
                </a:lnTo>
                <a:lnTo>
                  <a:pt x="4602470" y="0"/>
                </a:lnTo>
                <a:lnTo>
                  <a:pt x="4388904" y="189993"/>
                </a:lnTo>
                <a:cubicBezTo>
                  <a:pt x="4163433" y="385223"/>
                  <a:pt x="3932679" y="574443"/>
                  <a:pt x="3697016" y="757287"/>
                </a:cubicBezTo>
                <a:cubicBezTo>
                  <a:pt x="2705768" y="1526385"/>
                  <a:pt x="1649726" y="2162508"/>
                  <a:pt x="546403" y="2655959"/>
                </a:cubicBezTo>
                <a:close/>
                <a:moveTo>
                  <a:pt x="360394" y="2843973"/>
                </a:moveTo>
                <a:lnTo>
                  <a:pt x="360394" y="2815872"/>
                </a:lnTo>
                <a:lnTo>
                  <a:pt x="540115" y="2740650"/>
                </a:lnTo>
                <a:cubicBezTo>
                  <a:pt x="1684532" y="2236585"/>
                  <a:pt x="2780627" y="1577218"/>
                  <a:pt x="3824383" y="763819"/>
                </a:cubicBezTo>
                <a:lnTo>
                  <a:pt x="3824300" y="763903"/>
                </a:lnTo>
                <a:cubicBezTo>
                  <a:pt x="3988243" y="636141"/>
                  <a:pt x="4146422" y="507890"/>
                  <a:pt x="4298854" y="379822"/>
                </a:cubicBezTo>
                <a:lnTo>
                  <a:pt x="4735293" y="0"/>
                </a:lnTo>
                <a:lnTo>
                  <a:pt x="4783110" y="0"/>
                </a:lnTo>
                <a:lnTo>
                  <a:pt x="4760815" y="20767"/>
                </a:lnTo>
                <a:cubicBezTo>
                  <a:pt x="4478316" y="275377"/>
                  <a:pt x="4172860" y="533401"/>
                  <a:pt x="3844314" y="789443"/>
                </a:cubicBezTo>
                <a:cubicBezTo>
                  <a:pt x="2841462" y="1570914"/>
                  <a:pt x="1772047" y="2217300"/>
                  <a:pt x="653735" y="2718678"/>
                </a:cubicBezTo>
                <a:close/>
                <a:moveTo>
                  <a:pt x="360394" y="2952752"/>
                </a:moveTo>
                <a:lnTo>
                  <a:pt x="360394" y="2925566"/>
                </a:lnTo>
                <a:lnTo>
                  <a:pt x="647267" y="2805209"/>
                </a:lnTo>
                <a:cubicBezTo>
                  <a:pt x="1806908" y="2293161"/>
                  <a:pt x="2916657" y="1623349"/>
                  <a:pt x="3972435" y="797063"/>
                </a:cubicBezTo>
                <a:lnTo>
                  <a:pt x="3972519" y="796979"/>
                </a:lnTo>
                <a:cubicBezTo>
                  <a:pt x="4300653" y="540160"/>
                  <a:pt x="4605940" y="281157"/>
                  <a:pt x="4888455" y="25436"/>
                </a:cubicBezTo>
                <a:lnTo>
                  <a:pt x="4915646" y="0"/>
                </a:lnTo>
                <a:lnTo>
                  <a:pt x="4960945" y="0"/>
                </a:lnTo>
                <a:lnTo>
                  <a:pt x="4909321" y="48293"/>
                </a:lnTo>
                <a:cubicBezTo>
                  <a:pt x="4626249" y="304534"/>
                  <a:pt x="4320369" y="564046"/>
                  <a:pt x="3991611" y="821348"/>
                </a:cubicBezTo>
                <a:cubicBezTo>
                  <a:pt x="2977218" y="1615257"/>
                  <a:pt x="1894399" y="2271871"/>
                  <a:pt x="761116" y="2781194"/>
                </a:cubicBezTo>
                <a:close/>
                <a:moveTo>
                  <a:pt x="360394" y="3061170"/>
                </a:moveTo>
                <a:lnTo>
                  <a:pt x="360394" y="3021374"/>
                </a:lnTo>
                <a:lnTo>
                  <a:pt x="750229" y="2858631"/>
                </a:lnTo>
                <a:cubicBezTo>
                  <a:pt x="1935673" y="2337939"/>
                  <a:pt x="3064728" y="1660037"/>
                  <a:pt x="4120570" y="830224"/>
                </a:cubicBezTo>
                <a:cubicBezTo>
                  <a:pt x="4362367" y="640178"/>
                  <a:pt x="4598925" y="443611"/>
                  <a:pt x="4829861" y="240896"/>
                </a:cubicBezTo>
                <a:lnTo>
                  <a:pt x="5096907" y="0"/>
                </a:lnTo>
                <a:lnTo>
                  <a:pt x="5140840" y="0"/>
                </a:lnTo>
                <a:lnTo>
                  <a:pt x="4849221" y="263057"/>
                </a:lnTo>
                <a:cubicBezTo>
                  <a:pt x="4617876" y="466126"/>
                  <a:pt x="4380894" y="663039"/>
                  <a:pt x="4138657" y="853420"/>
                </a:cubicBezTo>
                <a:cubicBezTo>
                  <a:pt x="2966162" y="1774886"/>
                  <a:pt x="1701921" y="2514272"/>
                  <a:pt x="373030" y="3056318"/>
                </a:cubicBezTo>
                <a:close/>
                <a:moveTo>
                  <a:pt x="360394" y="3165864"/>
                </a:moveTo>
                <a:lnTo>
                  <a:pt x="360394" y="3129943"/>
                </a:lnTo>
                <a:lnTo>
                  <a:pt x="376872" y="3123746"/>
                </a:lnTo>
                <a:cubicBezTo>
                  <a:pt x="1978919" y="2481456"/>
                  <a:pt x="3279535" y="1644043"/>
                  <a:pt x="4268537" y="863552"/>
                </a:cubicBezTo>
                <a:cubicBezTo>
                  <a:pt x="4512595" y="670952"/>
                  <a:pt x="4751288" y="471783"/>
                  <a:pt x="4984230" y="266425"/>
                </a:cubicBezTo>
                <a:lnTo>
                  <a:pt x="5278280" y="0"/>
                </a:lnTo>
                <a:lnTo>
                  <a:pt x="5319998" y="0"/>
                </a:lnTo>
                <a:lnTo>
                  <a:pt x="5002810" y="287391"/>
                </a:lnTo>
                <a:cubicBezTo>
                  <a:pt x="4769491" y="493085"/>
                  <a:pt x="4530410" y="692578"/>
                  <a:pt x="4285954" y="885492"/>
                </a:cubicBezTo>
                <a:cubicBezTo>
                  <a:pt x="3100344" y="1821100"/>
                  <a:pt x="1820487" y="2571806"/>
                  <a:pt x="473929" y="3122184"/>
                </a:cubicBezTo>
                <a:close/>
                <a:moveTo>
                  <a:pt x="360394" y="3270585"/>
                </a:moveTo>
                <a:lnTo>
                  <a:pt x="360394" y="3235343"/>
                </a:lnTo>
                <a:lnTo>
                  <a:pt x="477558" y="3191198"/>
                </a:lnTo>
                <a:cubicBezTo>
                  <a:pt x="2100466" y="2539194"/>
                  <a:pt x="3416532" y="1689095"/>
                  <a:pt x="4416671" y="896713"/>
                </a:cubicBezTo>
                <a:cubicBezTo>
                  <a:pt x="4739812" y="640695"/>
                  <a:pt x="5040840" y="383006"/>
                  <a:pt x="5319938" y="128591"/>
                </a:cubicBezTo>
                <a:lnTo>
                  <a:pt x="5456570" y="0"/>
                </a:lnTo>
                <a:lnTo>
                  <a:pt x="5495232" y="0"/>
                </a:lnTo>
                <a:lnTo>
                  <a:pt x="5337904" y="148079"/>
                </a:lnTo>
                <a:cubicBezTo>
                  <a:pt x="5058346" y="402930"/>
                  <a:pt x="4756828" y="661050"/>
                  <a:pt x="4433169" y="917480"/>
                </a:cubicBezTo>
                <a:cubicBezTo>
                  <a:pt x="3234368" y="1867230"/>
                  <a:pt x="1938950" y="2629256"/>
                  <a:pt x="574739" y="3187965"/>
                </a:cubicBezTo>
                <a:close/>
                <a:moveTo>
                  <a:pt x="360394" y="3375428"/>
                </a:moveTo>
                <a:lnTo>
                  <a:pt x="360394" y="3341029"/>
                </a:lnTo>
                <a:lnTo>
                  <a:pt x="559445" y="3266176"/>
                </a:lnTo>
                <a:cubicBezTo>
                  <a:pt x="2198587" y="2608866"/>
                  <a:pt x="3526901" y="1751774"/>
                  <a:pt x="4536000" y="952651"/>
                </a:cubicBezTo>
                <a:cubicBezTo>
                  <a:pt x="4862485" y="694136"/>
                  <a:pt x="5166712" y="433704"/>
                  <a:pt x="5448842" y="176409"/>
                </a:cubicBezTo>
                <a:lnTo>
                  <a:pt x="5636162" y="0"/>
                </a:lnTo>
                <a:lnTo>
                  <a:pt x="5672545" y="0"/>
                </a:lnTo>
                <a:lnTo>
                  <a:pt x="5465711" y="194799"/>
                </a:lnTo>
                <a:cubicBezTo>
                  <a:pt x="5183146" y="452505"/>
                  <a:pt x="4878460" y="713343"/>
                  <a:pt x="4551492" y="972246"/>
                </a:cubicBezTo>
                <a:cubicBezTo>
                  <a:pt x="3340822" y="1930860"/>
                  <a:pt x="2031803" y="2699765"/>
                  <a:pt x="652540" y="3263141"/>
                </a:cubicBezTo>
                <a:close/>
                <a:moveTo>
                  <a:pt x="360394" y="3480333"/>
                </a:moveTo>
                <a:lnTo>
                  <a:pt x="360394" y="3448661"/>
                </a:lnTo>
                <a:lnTo>
                  <a:pt x="947688" y="3214814"/>
                </a:lnTo>
                <a:cubicBezTo>
                  <a:pt x="2467446" y="2568970"/>
                  <a:pt x="3708824" y="1759137"/>
                  <a:pt x="4665461" y="1000884"/>
                </a:cubicBezTo>
                <a:cubicBezTo>
                  <a:pt x="4995278" y="739461"/>
                  <a:pt x="5302530" y="476102"/>
                  <a:pt x="5587400" y="215917"/>
                </a:cubicBezTo>
                <a:lnTo>
                  <a:pt x="5816300" y="0"/>
                </a:lnTo>
                <a:lnTo>
                  <a:pt x="5850507" y="0"/>
                </a:lnTo>
                <a:lnTo>
                  <a:pt x="5603281" y="233210"/>
                </a:lnTo>
                <a:cubicBezTo>
                  <a:pt x="5317997" y="493779"/>
                  <a:pt x="5010308" y="757519"/>
                  <a:pt x="4680031" y="1019307"/>
                </a:cubicBezTo>
                <a:cubicBezTo>
                  <a:pt x="3457125" y="1988620"/>
                  <a:pt x="2133753" y="2765915"/>
                  <a:pt x="738471" y="3335203"/>
                </a:cubicBezTo>
                <a:close/>
                <a:moveTo>
                  <a:pt x="360394" y="3585125"/>
                </a:moveTo>
                <a:lnTo>
                  <a:pt x="360394" y="3555926"/>
                </a:lnTo>
                <a:lnTo>
                  <a:pt x="366740" y="3553737"/>
                </a:lnTo>
                <a:cubicBezTo>
                  <a:pt x="2217324" y="2865652"/>
                  <a:pt x="3699320" y="1919503"/>
                  <a:pt x="4804468" y="1041498"/>
                </a:cubicBezTo>
                <a:cubicBezTo>
                  <a:pt x="5137630" y="776801"/>
                  <a:pt x="5447757" y="510362"/>
                  <a:pt x="5735100" y="247298"/>
                </a:cubicBezTo>
                <a:lnTo>
                  <a:pt x="5996632" y="0"/>
                </a:lnTo>
                <a:lnTo>
                  <a:pt x="6028670" y="0"/>
                </a:lnTo>
                <a:lnTo>
                  <a:pt x="5750015" y="263488"/>
                </a:lnTo>
                <a:cubicBezTo>
                  <a:pt x="5462276" y="526914"/>
                  <a:pt x="5151726" y="793710"/>
                  <a:pt x="4818117" y="1058748"/>
                </a:cubicBezTo>
                <a:cubicBezTo>
                  <a:pt x="3582388" y="2040445"/>
                  <a:pt x="2244078" y="2827621"/>
                  <a:pt x="831912" y="3404068"/>
                </a:cubicBezTo>
                <a:close/>
                <a:moveTo>
                  <a:pt x="360394" y="3689441"/>
                </a:moveTo>
                <a:lnTo>
                  <a:pt x="360394" y="3667834"/>
                </a:lnTo>
                <a:lnTo>
                  <a:pt x="563157" y="3593631"/>
                </a:lnTo>
                <a:cubicBezTo>
                  <a:pt x="2946509" y="2687090"/>
                  <a:pt x="4785879" y="1324377"/>
                  <a:pt x="6106069" y="69475"/>
                </a:cubicBezTo>
                <a:lnTo>
                  <a:pt x="6177005" y="0"/>
                </a:lnTo>
                <a:lnTo>
                  <a:pt x="6205722" y="0"/>
                </a:lnTo>
                <a:lnTo>
                  <a:pt x="6119999" y="83952"/>
                </a:lnTo>
                <a:cubicBezTo>
                  <a:pt x="4797970" y="1340514"/>
                  <a:pt x="2956149" y="2705031"/>
                  <a:pt x="569877" y="3612771"/>
                </a:cubicBezTo>
                <a:close/>
                <a:moveTo>
                  <a:pt x="0" y="3813518"/>
                </a:moveTo>
                <a:lnTo>
                  <a:pt x="0" y="3792148"/>
                </a:lnTo>
                <a:lnTo>
                  <a:pt x="62103" y="3771900"/>
                </a:lnTo>
                <a:lnTo>
                  <a:pt x="127633" y="3771900"/>
                </a:lnTo>
                <a:close/>
                <a:moveTo>
                  <a:pt x="0" y="3917230"/>
                </a:moveTo>
                <a:lnTo>
                  <a:pt x="0" y="3885787"/>
                </a:lnTo>
                <a:lnTo>
                  <a:pt x="317612" y="3781087"/>
                </a:lnTo>
                <a:lnTo>
                  <a:pt x="341584" y="3771900"/>
                </a:lnTo>
                <a:lnTo>
                  <a:pt x="360394" y="3771900"/>
                </a:lnTo>
                <a:lnTo>
                  <a:pt x="360394" y="3764691"/>
                </a:lnTo>
                <a:lnTo>
                  <a:pt x="1061651" y="3495940"/>
                </a:lnTo>
                <a:cubicBezTo>
                  <a:pt x="2751534" y="2799918"/>
                  <a:pt x="4117806" y="1901626"/>
                  <a:pt x="5157093" y="1062851"/>
                </a:cubicBezTo>
                <a:cubicBezTo>
                  <a:pt x="5478149" y="803741"/>
                  <a:pt x="5777166" y="543333"/>
                  <a:pt x="6053777" y="287466"/>
                </a:cubicBezTo>
                <a:lnTo>
                  <a:pt x="6355172" y="0"/>
                </a:lnTo>
                <a:lnTo>
                  <a:pt x="6382781" y="0"/>
                </a:lnTo>
                <a:lnTo>
                  <a:pt x="6066706" y="301463"/>
                </a:lnTo>
                <a:cubicBezTo>
                  <a:pt x="5789796" y="557606"/>
                  <a:pt x="5490460" y="818291"/>
                  <a:pt x="5169069" y="1077673"/>
                </a:cubicBezTo>
                <a:cubicBezTo>
                  <a:pt x="3723981" y="2243909"/>
                  <a:pt x="2136787" y="3146701"/>
                  <a:pt x="451369" y="3761096"/>
                </a:cubicBezTo>
                <a:cubicBezTo>
                  <a:pt x="319694" y="3809095"/>
                  <a:pt x="187395" y="3855331"/>
                  <a:pt x="54485" y="3899802"/>
                </a:cubicBezTo>
                <a:close/>
              </a:path>
            </a:pathLst>
          </a:custGeom>
          <a:gradFill flip="none" rotWithShape="1">
            <a:gsLst>
              <a:gs pos="0">
                <a:schemeClr val="accent1">
                  <a:alpha val="10000"/>
                </a:schemeClr>
              </a:gs>
              <a:gs pos="95000">
                <a:schemeClr val="accent2">
                  <a:alpha val="10000"/>
                </a:schemeClr>
              </a:gs>
            </a:gsLst>
            <a:path path="circle">
              <a:fillToRect l="50000" t="50000" r="50000" b="50000"/>
            </a:path>
            <a:tileRect/>
          </a:gradFill>
          <a:ln w="9525" cap="flat">
            <a:noFill/>
            <a:prstDash val="solid"/>
            <a:miter/>
          </a:ln>
        </p:spPr>
        <p:txBody>
          <a:bodyPr wrap="square" rtlCol="0" anchor="ctr">
            <a:noAutofit/>
          </a:bodyPr>
          <a:lstStyle/>
          <a:p>
            <a:endParaRPr lang="en-US" dirty="0"/>
          </a:p>
        </p:txBody>
      </p:sp>
      <p:sp>
        <p:nvSpPr>
          <p:cNvPr id="45" name="Freeform: Shape 44">
            <a:extLst>
              <a:ext uri="{FF2B5EF4-FFF2-40B4-BE49-F238E27FC236}">
                <a16:creationId xmlns:a16="http://schemas.microsoft.com/office/drawing/2014/main" id="{62C28D04-CD0E-A91D-9F3A-E8A23DB57856}"/>
              </a:ext>
            </a:extLst>
          </p:cNvPr>
          <p:cNvSpPr/>
          <p:nvPr/>
        </p:nvSpPr>
        <p:spPr>
          <a:xfrm>
            <a:off x="0" y="-6896"/>
            <a:ext cx="6184844" cy="6045924"/>
          </a:xfrm>
          <a:custGeom>
            <a:avLst/>
            <a:gdLst>
              <a:gd name="connsiteX0" fmla="*/ 8222762 w 8246458"/>
              <a:gd name="connsiteY0" fmla="*/ 6897 h 6045924"/>
              <a:gd name="connsiteX1" fmla="*/ 8246458 w 8246458"/>
              <a:gd name="connsiteY1" fmla="*/ 6897 h 6045924"/>
              <a:gd name="connsiteX2" fmla="*/ 8155252 w 8246458"/>
              <a:gd name="connsiteY2" fmla="*/ 130555 h 6045924"/>
              <a:gd name="connsiteX3" fmla="*/ 7943348 w 8246458"/>
              <a:gd name="connsiteY3" fmla="*/ 405374 h 6045924"/>
              <a:gd name="connsiteX4" fmla="*/ 5169069 w 8246458"/>
              <a:gd name="connsiteY4" fmla="*/ 3206367 h 6045924"/>
              <a:gd name="connsiteX5" fmla="*/ 451369 w 8246458"/>
              <a:gd name="connsiteY5" fmla="*/ 5889790 h 6045924"/>
              <a:gd name="connsiteX6" fmla="*/ 54485 w 8246458"/>
              <a:gd name="connsiteY6" fmla="*/ 6028496 h 6045924"/>
              <a:gd name="connsiteX7" fmla="*/ 0 w 8246458"/>
              <a:gd name="connsiteY7" fmla="*/ 6045924 h 6045924"/>
              <a:gd name="connsiteX8" fmla="*/ 0 w 8246458"/>
              <a:gd name="connsiteY8" fmla="*/ 6014481 h 6045924"/>
              <a:gd name="connsiteX9" fmla="*/ 317612 w 8246458"/>
              <a:gd name="connsiteY9" fmla="*/ 5909781 h 6045924"/>
              <a:gd name="connsiteX10" fmla="*/ 5157093 w 8246458"/>
              <a:gd name="connsiteY10" fmla="*/ 3191545 h 6045924"/>
              <a:gd name="connsiteX11" fmla="*/ 7928359 w 8246458"/>
              <a:gd name="connsiteY11" fmla="*/ 393567 h 6045924"/>
              <a:gd name="connsiteX12" fmla="*/ 8139954 w 8246458"/>
              <a:gd name="connsiteY12" fmla="*/ 119162 h 6045924"/>
              <a:gd name="connsiteX13" fmla="*/ 8055627 w 8246458"/>
              <a:gd name="connsiteY13" fmla="*/ 6897 h 6045924"/>
              <a:gd name="connsiteX14" fmla="*/ 8081088 w 8246458"/>
              <a:gd name="connsiteY14" fmla="*/ 6897 h 6045924"/>
              <a:gd name="connsiteX15" fmla="*/ 7943603 w 8246458"/>
              <a:gd name="connsiteY15" fmla="*/ 189407 h 6045924"/>
              <a:gd name="connsiteX16" fmla="*/ 196035 w 8246458"/>
              <a:gd name="connsiteY16" fmla="*/ 5878290 h 6045924"/>
              <a:gd name="connsiteX17" fmla="*/ 0 w 8246458"/>
              <a:gd name="connsiteY17" fmla="*/ 5942212 h 6045924"/>
              <a:gd name="connsiteX18" fmla="*/ 0 w 8246458"/>
              <a:gd name="connsiteY18" fmla="*/ 5920842 h 6045924"/>
              <a:gd name="connsiteX19" fmla="*/ 189771 w 8246458"/>
              <a:gd name="connsiteY19" fmla="*/ 5858969 h 6045924"/>
              <a:gd name="connsiteX20" fmla="*/ 7927056 w 8246458"/>
              <a:gd name="connsiteY20" fmla="*/ 177603 h 6045924"/>
              <a:gd name="connsiteX21" fmla="*/ 7888359 w 8246458"/>
              <a:gd name="connsiteY21" fmla="*/ 6897 h 6045924"/>
              <a:gd name="connsiteX22" fmla="*/ 7916022 w 8246458"/>
              <a:gd name="connsiteY22" fmla="*/ 6897 h 6045924"/>
              <a:gd name="connsiteX23" fmla="*/ 7730505 w 8246458"/>
              <a:gd name="connsiteY23" fmla="*/ 250751 h 6045924"/>
              <a:gd name="connsiteX24" fmla="*/ 4818117 w 8246458"/>
              <a:gd name="connsiteY24" fmla="*/ 3187442 h 6045924"/>
              <a:gd name="connsiteX25" fmla="*/ 222259 w 8246458"/>
              <a:gd name="connsiteY25" fmla="*/ 5766861 h 6045924"/>
              <a:gd name="connsiteX26" fmla="*/ 0 w 8246458"/>
              <a:gd name="connsiteY26" fmla="*/ 5843612 h 6045924"/>
              <a:gd name="connsiteX27" fmla="*/ 0 w 8246458"/>
              <a:gd name="connsiteY27" fmla="*/ 5808917 h 6045924"/>
              <a:gd name="connsiteX28" fmla="*/ 366740 w 8246458"/>
              <a:gd name="connsiteY28" fmla="*/ 5682431 h 6045924"/>
              <a:gd name="connsiteX29" fmla="*/ 4804468 w 8246458"/>
              <a:gd name="connsiteY29" fmla="*/ 3170192 h 6045924"/>
              <a:gd name="connsiteX30" fmla="*/ 7712768 w 8246458"/>
              <a:gd name="connsiteY30" fmla="*/ 237688 h 6045924"/>
              <a:gd name="connsiteX31" fmla="*/ 7719848 w 8246458"/>
              <a:gd name="connsiteY31" fmla="*/ 6897 h 6045924"/>
              <a:gd name="connsiteX32" fmla="*/ 7749412 w 8246458"/>
              <a:gd name="connsiteY32" fmla="*/ 6897 h 6045924"/>
              <a:gd name="connsiteX33" fmla="*/ 7570820 w 8246458"/>
              <a:gd name="connsiteY33" fmla="*/ 240639 h 6045924"/>
              <a:gd name="connsiteX34" fmla="*/ 4680031 w 8246458"/>
              <a:gd name="connsiteY34" fmla="*/ 3148001 h 6045924"/>
              <a:gd name="connsiteX35" fmla="*/ 136174 w 8246458"/>
              <a:gd name="connsiteY35" fmla="*/ 5695096 h 6045924"/>
              <a:gd name="connsiteX36" fmla="*/ 0 w 8246458"/>
              <a:gd name="connsiteY36" fmla="*/ 5742118 h 6045924"/>
              <a:gd name="connsiteX37" fmla="*/ 0 w 8246458"/>
              <a:gd name="connsiteY37" fmla="*/ 5705989 h 6045924"/>
              <a:gd name="connsiteX38" fmla="*/ 279338 w 8246458"/>
              <a:gd name="connsiteY38" fmla="*/ 5609630 h 6045924"/>
              <a:gd name="connsiteX39" fmla="*/ 4665461 w 8246458"/>
              <a:gd name="connsiteY39" fmla="*/ 3129578 h 6045924"/>
              <a:gd name="connsiteX40" fmla="*/ 7551936 w 8246458"/>
              <a:gd name="connsiteY40" fmla="*/ 226657 h 6045924"/>
              <a:gd name="connsiteX41" fmla="*/ 7551936 w 8246458"/>
              <a:gd name="connsiteY41" fmla="*/ 6897 h 6045924"/>
              <a:gd name="connsiteX42" fmla="*/ 7583314 w 8246458"/>
              <a:gd name="connsiteY42" fmla="*/ 6897 h 6045924"/>
              <a:gd name="connsiteX43" fmla="*/ 7415801 w 8246458"/>
              <a:gd name="connsiteY43" fmla="*/ 225476 h 6045924"/>
              <a:gd name="connsiteX44" fmla="*/ 4551492 w 8246458"/>
              <a:gd name="connsiteY44" fmla="*/ 3100940 h 6045924"/>
              <a:gd name="connsiteX45" fmla="*/ 57209 w 8246458"/>
              <a:gd name="connsiteY45" fmla="*/ 5620652 h 6045924"/>
              <a:gd name="connsiteX46" fmla="*/ 0 w 8246458"/>
              <a:gd name="connsiteY46" fmla="*/ 5640437 h 6045924"/>
              <a:gd name="connsiteX47" fmla="*/ 0 w 8246458"/>
              <a:gd name="connsiteY47" fmla="*/ 5605250 h 6045924"/>
              <a:gd name="connsiteX48" fmla="*/ 559445 w 8246458"/>
              <a:gd name="connsiteY48" fmla="*/ 5394870 h 6045924"/>
              <a:gd name="connsiteX49" fmla="*/ 4536000 w 8246458"/>
              <a:gd name="connsiteY49" fmla="*/ 3081345 h 6045924"/>
              <a:gd name="connsiteX50" fmla="*/ 7395793 w 8246458"/>
              <a:gd name="connsiteY50" fmla="*/ 210624 h 6045924"/>
              <a:gd name="connsiteX51" fmla="*/ 7384806 w 8246458"/>
              <a:gd name="connsiteY51" fmla="*/ 6897 h 6045924"/>
              <a:gd name="connsiteX52" fmla="*/ 7418134 w 8246458"/>
              <a:gd name="connsiteY52" fmla="*/ 6897 h 6045924"/>
              <a:gd name="connsiteX53" fmla="*/ 7265869 w 8246458"/>
              <a:gd name="connsiteY53" fmla="*/ 205219 h 6045924"/>
              <a:gd name="connsiteX54" fmla="*/ 4433169 w 8246458"/>
              <a:gd name="connsiteY54" fmla="*/ 3046174 h 6045924"/>
              <a:gd name="connsiteX55" fmla="*/ 574739 w 8246458"/>
              <a:gd name="connsiteY55" fmla="*/ 5316659 h 6045924"/>
              <a:gd name="connsiteX56" fmla="*/ 0 w 8246458"/>
              <a:gd name="connsiteY56" fmla="*/ 5538195 h 6045924"/>
              <a:gd name="connsiteX57" fmla="*/ 0 w 8246458"/>
              <a:gd name="connsiteY57" fmla="*/ 5499826 h 6045924"/>
              <a:gd name="connsiteX58" fmla="*/ 477558 w 8246458"/>
              <a:gd name="connsiteY58" fmla="*/ 5319892 h 6045924"/>
              <a:gd name="connsiteX59" fmla="*/ 4416671 w 8246458"/>
              <a:gd name="connsiteY59" fmla="*/ 3025407 h 6045924"/>
              <a:gd name="connsiteX60" fmla="*/ 7244609 w 8246458"/>
              <a:gd name="connsiteY60" fmla="*/ 189483 h 6045924"/>
              <a:gd name="connsiteX61" fmla="*/ 7216828 w 8246458"/>
              <a:gd name="connsiteY61" fmla="*/ 6897 h 6045924"/>
              <a:gd name="connsiteX62" fmla="*/ 7252013 w 8246458"/>
              <a:gd name="connsiteY62" fmla="*/ 6897 h 6045924"/>
              <a:gd name="connsiteX63" fmla="*/ 7141497 w 8246458"/>
              <a:gd name="connsiteY63" fmla="*/ 151186 h 6045924"/>
              <a:gd name="connsiteX64" fmla="*/ 6936719 w 8246458"/>
              <a:gd name="connsiteY64" fmla="*/ 407636 h 6045924"/>
              <a:gd name="connsiteX65" fmla="*/ 4285954 w 8246458"/>
              <a:gd name="connsiteY65" fmla="*/ 3014186 h 6045924"/>
              <a:gd name="connsiteX66" fmla="*/ 473929 w 8246458"/>
              <a:gd name="connsiteY66" fmla="*/ 5250878 h 6045924"/>
              <a:gd name="connsiteX67" fmla="*/ 0 w 8246458"/>
              <a:gd name="connsiteY67" fmla="*/ 5433212 h 6045924"/>
              <a:gd name="connsiteX68" fmla="*/ 0 w 8246458"/>
              <a:gd name="connsiteY68" fmla="*/ 5394161 h 6045924"/>
              <a:gd name="connsiteX69" fmla="*/ 376872 w 8246458"/>
              <a:gd name="connsiteY69" fmla="*/ 5252440 h 6045924"/>
              <a:gd name="connsiteX70" fmla="*/ 4268537 w 8246458"/>
              <a:gd name="connsiteY70" fmla="*/ 2992246 h 6045924"/>
              <a:gd name="connsiteX71" fmla="*/ 6914947 w 8246458"/>
              <a:gd name="connsiteY71" fmla="*/ 389966 h 6045924"/>
              <a:gd name="connsiteX72" fmla="*/ 6915114 w 8246458"/>
              <a:gd name="connsiteY72" fmla="*/ 389966 h 6045924"/>
              <a:gd name="connsiteX73" fmla="*/ 7119438 w 8246458"/>
              <a:gd name="connsiteY73" fmla="*/ 134055 h 6045924"/>
              <a:gd name="connsiteX74" fmla="*/ 7048868 w 8246458"/>
              <a:gd name="connsiteY74" fmla="*/ 6897 h 6045924"/>
              <a:gd name="connsiteX75" fmla="*/ 7086008 w 8246458"/>
              <a:gd name="connsiteY75" fmla="*/ 6897 h 6045924"/>
              <a:gd name="connsiteX76" fmla="*/ 6980856 w 8246458"/>
              <a:gd name="connsiteY76" fmla="*/ 143783 h 6045924"/>
              <a:gd name="connsiteX77" fmla="*/ 6768822 w 8246458"/>
              <a:gd name="connsiteY77" fmla="*/ 408054 h 6045924"/>
              <a:gd name="connsiteX78" fmla="*/ 4138657 w 8246458"/>
              <a:gd name="connsiteY78" fmla="*/ 2982114 h 6045924"/>
              <a:gd name="connsiteX79" fmla="*/ 373030 w 8246458"/>
              <a:gd name="connsiteY79" fmla="*/ 5185012 h 6045924"/>
              <a:gd name="connsiteX80" fmla="*/ 0 w 8246458"/>
              <a:gd name="connsiteY80" fmla="*/ 5328251 h 6045924"/>
              <a:gd name="connsiteX81" fmla="*/ 0 w 8246458"/>
              <a:gd name="connsiteY81" fmla="*/ 5289617 h 6045924"/>
              <a:gd name="connsiteX82" fmla="*/ 238778 w 8246458"/>
              <a:gd name="connsiteY82" fmla="*/ 5200839 h 6045924"/>
              <a:gd name="connsiteX83" fmla="*/ 4120570 w 8246458"/>
              <a:gd name="connsiteY83" fmla="*/ 2958918 h 6045924"/>
              <a:gd name="connsiteX84" fmla="*/ 6746128 w 8246458"/>
              <a:gd name="connsiteY84" fmla="*/ 389297 h 6045924"/>
              <a:gd name="connsiteX85" fmla="*/ 6746045 w 8246458"/>
              <a:gd name="connsiteY85" fmla="*/ 389380 h 6045924"/>
              <a:gd name="connsiteX86" fmla="*/ 6957594 w 8246458"/>
              <a:gd name="connsiteY86" fmla="*/ 125710 h 6045924"/>
              <a:gd name="connsiteX87" fmla="*/ 6881107 w 8246458"/>
              <a:gd name="connsiteY87" fmla="*/ 6897 h 6045924"/>
              <a:gd name="connsiteX88" fmla="*/ 6920068 w 8246458"/>
              <a:gd name="connsiteY88" fmla="*/ 6897 h 6045924"/>
              <a:gd name="connsiteX89" fmla="*/ 6843047 w 8246458"/>
              <a:gd name="connsiteY89" fmla="*/ 107185 h 6045924"/>
              <a:gd name="connsiteX90" fmla="*/ 3991611 w 8246458"/>
              <a:gd name="connsiteY90" fmla="*/ 2950042 h 6045924"/>
              <a:gd name="connsiteX91" fmla="*/ 272387 w 8246458"/>
              <a:gd name="connsiteY91" fmla="*/ 5119123 h 6045924"/>
              <a:gd name="connsiteX92" fmla="*/ 0 w 8246458"/>
              <a:gd name="connsiteY92" fmla="*/ 5223518 h 6045924"/>
              <a:gd name="connsiteX93" fmla="*/ 0 w 8246458"/>
              <a:gd name="connsiteY93" fmla="*/ 5198650 h 6045924"/>
              <a:gd name="connsiteX94" fmla="*/ 147235 w 8246458"/>
              <a:gd name="connsiteY94" fmla="*/ 5143690 h 6045924"/>
              <a:gd name="connsiteX95" fmla="*/ 3972435 w 8246458"/>
              <a:gd name="connsiteY95" fmla="*/ 2925757 h 6045924"/>
              <a:gd name="connsiteX96" fmla="*/ 3972519 w 8246458"/>
              <a:gd name="connsiteY96" fmla="*/ 2925673 h 6045924"/>
              <a:gd name="connsiteX97" fmla="*/ 6818169 w 8246458"/>
              <a:gd name="connsiteY97" fmla="*/ 88839 h 6045924"/>
              <a:gd name="connsiteX98" fmla="*/ 6714610 w 8246458"/>
              <a:gd name="connsiteY98" fmla="*/ 6897 h 6045924"/>
              <a:gd name="connsiteX99" fmla="*/ 6755495 w 8246458"/>
              <a:gd name="connsiteY99" fmla="*/ 6897 h 6045924"/>
              <a:gd name="connsiteX100" fmla="*/ 6687011 w 8246458"/>
              <a:gd name="connsiteY100" fmla="*/ 95825 h 6045924"/>
              <a:gd name="connsiteX101" fmla="*/ 3844314 w 8246458"/>
              <a:gd name="connsiteY101" fmla="*/ 2918137 h 6045924"/>
              <a:gd name="connsiteX102" fmla="*/ 171516 w 8246458"/>
              <a:gd name="connsiteY102" fmla="*/ 5053342 h 6045924"/>
              <a:gd name="connsiteX103" fmla="*/ 0 w 8246458"/>
              <a:gd name="connsiteY103" fmla="*/ 5118940 h 6045924"/>
              <a:gd name="connsiteX104" fmla="*/ 0 w 8246458"/>
              <a:gd name="connsiteY104" fmla="*/ 5093256 h 6045924"/>
              <a:gd name="connsiteX105" fmla="*/ 46704 w 8246458"/>
              <a:gd name="connsiteY105" fmla="*/ 5075860 h 6045924"/>
              <a:gd name="connsiteX106" fmla="*/ 3824383 w 8246458"/>
              <a:gd name="connsiteY106" fmla="*/ 2892513 h 6045924"/>
              <a:gd name="connsiteX107" fmla="*/ 3824300 w 8246458"/>
              <a:gd name="connsiteY107" fmla="*/ 2892597 h 6045924"/>
              <a:gd name="connsiteX108" fmla="*/ 6660898 w 8246458"/>
              <a:gd name="connsiteY108" fmla="*/ 76636 h 6045924"/>
              <a:gd name="connsiteX109" fmla="*/ 6545935 w 8246458"/>
              <a:gd name="connsiteY109" fmla="*/ 6897 h 6045924"/>
              <a:gd name="connsiteX110" fmla="*/ 6588881 w 8246458"/>
              <a:gd name="connsiteY110" fmla="*/ 6897 h 6045924"/>
              <a:gd name="connsiteX111" fmla="*/ 6489327 w 8246458"/>
              <a:gd name="connsiteY111" fmla="*/ 134651 h 6045924"/>
              <a:gd name="connsiteX112" fmla="*/ 6265382 w 8246458"/>
              <a:gd name="connsiteY112" fmla="*/ 409142 h 6045924"/>
              <a:gd name="connsiteX113" fmla="*/ 3697016 w 8246458"/>
              <a:gd name="connsiteY113" fmla="*/ 2885981 h 6045924"/>
              <a:gd name="connsiteX114" fmla="*/ 70706 w 8246458"/>
              <a:gd name="connsiteY114" fmla="*/ 4987369 h 6045924"/>
              <a:gd name="connsiteX115" fmla="*/ 0 w 8246458"/>
              <a:gd name="connsiteY115" fmla="*/ 5014357 h 6045924"/>
              <a:gd name="connsiteX116" fmla="*/ 0 w 8246458"/>
              <a:gd name="connsiteY116" fmla="*/ 4982880 h 6045924"/>
              <a:gd name="connsiteX117" fmla="*/ 204790 w 8246458"/>
              <a:gd name="connsiteY117" fmla="*/ 4902604 h 6045924"/>
              <a:gd name="connsiteX118" fmla="*/ 3676250 w 8246458"/>
              <a:gd name="connsiteY118" fmla="*/ 2859268 h 6045924"/>
              <a:gd name="connsiteX119" fmla="*/ 6239423 w 8246458"/>
              <a:gd name="connsiteY119" fmla="*/ 387455 h 6045924"/>
              <a:gd name="connsiteX120" fmla="*/ 6239423 w 8246458"/>
              <a:gd name="connsiteY120" fmla="*/ 387370 h 6045924"/>
              <a:gd name="connsiteX121" fmla="*/ 6462757 w 8246458"/>
              <a:gd name="connsiteY121" fmla="*/ 113633 h 6045924"/>
              <a:gd name="connsiteX122" fmla="*/ 6379380 w 8246458"/>
              <a:gd name="connsiteY122" fmla="*/ 6897 h 6045924"/>
              <a:gd name="connsiteX123" fmla="*/ 6424626 w 8246458"/>
              <a:gd name="connsiteY123" fmla="*/ 6897 h 6045924"/>
              <a:gd name="connsiteX124" fmla="*/ 6324107 w 8246458"/>
              <a:gd name="connsiteY124" fmla="*/ 133762 h 6045924"/>
              <a:gd name="connsiteX125" fmla="*/ 6097653 w 8246458"/>
              <a:gd name="connsiteY125" fmla="*/ 409645 h 6045924"/>
              <a:gd name="connsiteX126" fmla="*/ 3549803 w 8246458"/>
              <a:gd name="connsiteY126" fmla="*/ 2854077 h 6045924"/>
              <a:gd name="connsiteX127" fmla="*/ 505693 w 8246458"/>
              <a:gd name="connsiteY127" fmla="*/ 4692318 h 6045924"/>
              <a:gd name="connsiteX128" fmla="*/ 0 w 8246458"/>
              <a:gd name="connsiteY128" fmla="*/ 4908795 h 6045924"/>
              <a:gd name="connsiteX129" fmla="*/ 0 w 8246458"/>
              <a:gd name="connsiteY129" fmla="*/ 4875374 h 6045924"/>
              <a:gd name="connsiteX130" fmla="*/ 393971 w 8246458"/>
              <a:gd name="connsiteY130" fmla="*/ 4710090 h 6045924"/>
              <a:gd name="connsiteX131" fmla="*/ 3528282 w 8246458"/>
              <a:gd name="connsiteY131" fmla="*/ 2826024 h 6045924"/>
              <a:gd name="connsiteX132" fmla="*/ 6070604 w 8246458"/>
              <a:gd name="connsiteY132" fmla="*/ 386868 h 6045924"/>
              <a:gd name="connsiteX133" fmla="*/ 6070520 w 8246458"/>
              <a:gd name="connsiteY133" fmla="*/ 386784 h 6045924"/>
              <a:gd name="connsiteX134" fmla="*/ 6296336 w 8246458"/>
              <a:gd name="connsiteY134" fmla="*/ 111693 h 6045924"/>
              <a:gd name="connsiteX135" fmla="*/ 6211950 w 8246458"/>
              <a:gd name="connsiteY135" fmla="*/ 6897 h 6045924"/>
              <a:gd name="connsiteX136" fmla="*/ 6259128 w 8246458"/>
              <a:gd name="connsiteY136" fmla="*/ 6897 h 6045924"/>
              <a:gd name="connsiteX137" fmla="*/ 6158710 w 8246458"/>
              <a:gd name="connsiteY137" fmla="*/ 132910 h 6045924"/>
              <a:gd name="connsiteX138" fmla="*/ 5929839 w 8246458"/>
              <a:gd name="connsiteY138" fmla="*/ 410064 h 6045924"/>
              <a:gd name="connsiteX139" fmla="*/ 3402673 w 8246458"/>
              <a:gd name="connsiteY139" fmla="*/ 2822004 h 6045924"/>
              <a:gd name="connsiteX140" fmla="*/ 397565 w 8246458"/>
              <a:gd name="connsiteY140" fmla="*/ 4630088 h 6045924"/>
              <a:gd name="connsiteX141" fmla="*/ 0 w 8246458"/>
              <a:gd name="connsiteY141" fmla="*/ 4799853 h 6045924"/>
              <a:gd name="connsiteX142" fmla="*/ 0 w 8246458"/>
              <a:gd name="connsiteY142" fmla="*/ 4765625 h 6045924"/>
              <a:gd name="connsiteX143" fmla="*/ 285905 w 8246458"/>
              <a:gd name="connsiteY143" fmla="*/ 4645995 h 6045924"/>
              <a:gd name="connsiteX144" fmla="*/ 3380147 w 8246458"/>
              <a:gd name="connsiteY144" fmla="*/ 2792780 h 6045924"/>
              <a:gd name="connsiteX145" fmla="*/ 5901704 w 8246458"/>
              <a:gd name="connsiteY145" fmla="*/ 386198 h 6045924"/>
              <a:gd name="connsiteX146" fmla="*/ 5901620 w 8246458"/>
              <a:gd name="connsiteY146" fmla="*/ 386282 h 6045924"/>
              <a:gd name="connsiteX147" fmla="*/ 6129817 w 8246458"/>
              <a:gd name="connsiteY147" fmla="*/ 109955 h 6045924"/>
              <a:gd name="connsiteX148" fmla="*/ 6043881 w 8246458"/>
              <a:gd name="connsiteY148" fmla="*/ 6897 h 6045924"/>
              <a:gd name="connsiteX149" fmla="*/ 6092554 w 8246458"/>
              <a:gd name="connsiteY149" fmla="*/ 6897 h 6045924"/>
              <a:gd name="connsiteX150" fmla="*/ 6077278 w 8246458"/>
              <a:gd name="connsiteY150" fmla="*/ 26541 h 6045924"/>
              <a:gd name="connsiteX151" fmla="*/ 3255460 w 8246458"/>
              <a:gd name="connsiteY151" fmla="*/ 2790016 h 6045924"/>
              <a:gd name="connsiteX152" fmla="*/ 289365 w 8246458"/>
              <a:gd name="connsiteY152" fmla="*/ 4568060 h 6045924"/>
              <a:gd name="connsiteX153" fmla="*/ 0 w 8246458"/>
              <a:gd name="connsiteY153" fmla="*/ 4691296 h 6045924"/>
              <a:gd name="connsiteX154" fmla="*/ 0 w 8246458"/>
              <a:gd name="connsiteY154" fmla="*/ 4656793 h 6045924"/>
              <a:gd name="connsiteX155" fmla="*/ 476787 w 8246458"/>
              <a:gd name="connsiteY155" fmla="*/ 4445571 h 6045924"/>
              <a:gd name="connsiteX156" fmla="*/ 3232096 w 8246458"/>
              <a:gd name="connsiteY156" fmla="*/ 2759534 h 6045924"/>
              <a:gd name="connsiteX157" fmla="*/ 3232096 w 8246458"/>
              <a:gd name="connsiteY157" fmla="*/ 2759451 h 6045924"/>
              <a:gd name="connsiteX158" fmla="*/ 5842457 w 8246458"/>
              <a:gd name="connsiteY158" fmla="*/ 254769 h 6045924"/>
              <a:gd name="connsiteX159" fmla="*/ 5877009 w 8246458"/>
              <a:gd name="connsiteY159" fmla="*/ 6897 h 6045924"/>
              <a:gd name="connsiteX160" fmla="*/ 5927909 w 8246458"/>
              <a:gd name="connsiteY160" fmla="*/ 6897 h 6045924"/>
              <a:gd name="connsiteX161" fmla="*/ 5920897 w 8246458"/>
              <a:gd name="connsiteY161" fmla="*/ 15889 h 6045924"/>
              <a:gd name="connsiteX162" fmla="*/ 3108247 w 8246458"/>
              <a:gd name="connsiteY162" fmla="*/ 2758028 h 6045924"/>
              <a:gd name="connsiteX163" fmla="*/ 181165 w 8246458"/>
              <a:gd name="connsiteY163" fmla="*/ 4505913 h 6045924"/>
              <a:gd name="connsiteX164" fmla="*/ 0 w 8246458"/>
              <a:gd name="connsiteY164" fmla="*/ 4582863 h 6045924"/>
              <a:gd name="connsiteX165" fmla="*/ 0 w 8246458"/>
              <a:gd name="connsiteY165" fmla="*/ 4544874 h 6045924"/>
              <a:gd name="connsiteX166" fmla="*/ 367035 w 8246458"/>
              <a:gd name="connsiteY166" fmla="*/ 4382659 h 6045924"/>
              <a:gd name="connsiteX167" fmla="*/ 3084045 w 8246458"/>
              <a:gd name="connsiteY167" fmla="*/ 2726290 h 6045924"/>
              <a:gd name="connsiteX168" fmla="*/ 3084130 w 8246458"/>
              <a:gd name="connsiteY168" fmla="*/ 2726374 h 6045924"/>
              <a:gd name="connsiteX169" fmla="*/ 5686180 w 8246458"/>
              <a:gd name="connsiteY169" fmla="*/ 240984 h 6045924"/>
              <a:gd name="connsiteX170" fmla="*/ 5709847 w 8246458"/>
              <a:gd name="connsiteY170" fmla="*/ 6897 h 6045924"/>
              <a:gd name="connsiteX171" fmla="*/ 5762822 w 8246458"/>
              <a:gd name="connsiteY171" fmla="*/ 6897 h 6045924"/>
              <a:gd name="connsiteX172" fmla="*/ 5662136 w 8246458"/>
              <a:gd name="connsiteY172" fmla="*/ 131088 h 6045924"/>
              <a:gd name="connsiteX173" fmla="*/ 5426483 w 8246458"/>
              <a:gd name="connsiteY173" fmla="*/ 411236 h 6045924"/>
              <a:gd name="connsiteX174" fmla="*/ 2961033 w 8246458"/>
              <a:gd name="connsiteY174" fmla="*/ 2725955 h 6045924"/>
              <a:gd name="connsiteX175" fmla="*/ 73082 w 8246458"/>
              <a:gd name="connsiteY175" fmla="*/ 4443766 h 6045924"/>
              <a:gd name="connsiteX176" fmla="*/ 0 w 8246458"/>
              <a:gd name="connsiteY176" fmla="*/ 4474722 h 6045924"/>
              <a:gd name="connsiteX177" fmla="*/ 0 w 8246458"/>
              <a:gd name="connsiteY177" fmla="*/ 4433138 h 6045924"/>
              <a:gd name="connsiteX178" fmla="*/ 257318 w 8246458"/>
              <a:gd name="connsiteY178" fmla="*/ 4319694 h 6045924"/>
              <a:gd name="connsiteX179" fmla="*/ 2935994 w 8246458"/>
              <a:gd name="connsiteY179" fmla="*/ 2693046 h 6045924"/>
              <a:gd name="connsiteX180" fmla="*/ 2936079 w 8246458"/>
              <a:gd name="connsiteY180" fmla="*/ 2693046 h 6045924"/>
              <a:gd name="connsiteX181" fmla="*/ 5529765 w 8246458"/>
              <a:gd name="connsiteY181" fmla="*/ 227083 h 6045924"/>
              <a:gd name="connsiteX182" fmla="*/ 5542142 w 8246458"/>
              <a:gd name="connsiteY182" fmla="*/ 6897 h 6045924"/>
              <a:gd name="connsiteX183" fmla="*/ 5597415 w 8246458"/>
              <a:gd name="connsiteY183" fmla="*/ 6897 h 6045924"/>
              <a:gd name="connsiteX184" fmla="*/ 5496339 w 8246458"/>
              <a:gd name="connsiteY184" fmla="*/ 130852 h 6045924"/>
              <a:gd name="connsiteX185" fmla="*/ 5258585 w 8246458"/>
              <a:gd name="connsiteY185" fmla="*/ 411739 h 6045924"/>
              <a:gd name="connsiteX186" fmla="*/ 2813736 w 8246458"/>
              <a:gd name="connsiteY186" fmla="*/ 2693968 h 6045924"/>
              <a:gd name="connsiteX187" fmla="*/ 457410 w 8246458"/>
              <a:gd name="connsiteY187" fmla="*/ 4150485 h 6045924"/>
              <a:gd name="connsiteX188" fmla="*/ 0 w 8246458"/>
              <a:gd name="connsiteY188" fmla="*/ 4365184 h 6045924"/>
              <a:gd name="connsiteX189" fmla="*/ 0 w 8246458"/>
              <a:gd name="connsiteY189" fmla="*/ 4321664 h 6045924"/>
              <a:gd name="connsiteX190" fmla="*/ 147584 w 8246458"/>
              <a:gd name="connsiteY190" fmla="*/ 4256765 h 6045924"/>
              <a:gd name="connsiteX191" fmla="*/ 2787944 w 8246458"/>
              <a:gd name="connsiteY191" fmla="*/ 2659802 h 6045924"/>
              <a:gd name="connsiteX192" fmla="*/ 5226262 w 8246458"/>
              <a:gd name="connsiteY192" fmla="*/ 383686 h 6045924"/>
              <a:gd name="connsiteX193" fmla="*/ 5226179 w 8246458"/>
              <a:gd name="connsiteY193" fmla="*/ 383686 h 6045924"/>
              <a:gd name="connsiteX194" fmla="*/ 5463076 w 8246458"/>
              <a:gd name="connsiteY194" fmla="*/ 103845 h 6045924"/>
              <a:gd name="connsiteX195" fmla="*/ 5375035 w 8246458"/>
              <a:gd name="connsiteY195" fmla="*/ 6897 h 6045924"/>
              <a:gd name="connsiteX196" fmla="*/ 5431541 w 8246458"/>
              <a:gd name="connsiteY196" fmla="*/ 6897 h 6045924"/>
              <a:gd name="connsiteX197" fmla="*/ 5286620 w 8246458"/>
              <a:gd name="connsiteY197" fmla="*/ 183318 h 6045924"/>
              <a:gd name="connsiteX198" fmla="*/ 5090855 w 8246458"/>
              <a:gd name="connsiteY198" fmla="*/ 412157 h 6045924"/>
              <a:gd name="connsiteX199" fmla="*/ 2666606 w 8246458"/>
              <a:gd name="connsiteY199" fmla="*/ 2661979 h 6045924"/>
              <a:gd name="connsiteX200" fmla="*/ 342188 w 8246458"/>
              <a:gd name="connsiteY200" fmla="*/ 4092457 h 6045924"/>
              <a:gd name="connsiteX201" fmla="*/ 0 w 8246458"/>
              <a:gd name="connsiteY201" fmla="*/ 4252536 h 6045924"/>
              <a:gd name="connsiteX202" fmla="*/ 0 w 8246458"/>
              <a:gd name="connsiteY202" fmla="*/ 4208422 h 6045924"/>
              <a:gd name="connsiteX203" fmla="*/ 243163 w 8246458"/>
              <a:gd name="connsiteY203" fmla="*/ 4096376 h 6045924"/>
              <a:gd name="connsiteX204" fmla="*/ 2639977 w 8246458"/>
              <a:gd name="connsiteY204" fmla="*/ 2626473 h 6045924"/>
              <a:gd name="connsiteX205" fmla="*/ 2639977 w 8246458"/>
              <a:gd name="connsiteY205" fmla="*/ 2626557 h 6045924"/>
              <a:gd name="connsiteX206" fmla="*/ 5355933 w 8246458"/>
              <a:gd name="connsiteY206" fmla="*/ 30618 h 6045924"/>
              <a:gd name="connsiteX207" fmla="*/ 5207950 w 8246458"/>
              <a:gd name="connsiteY207" fmla="*/ 6897 h 6045924"/>
              <a:gd name="connsiteX208" fmla="*/ 5266213 w 8246458"/>
              <a:gd name="connsiteY208" fmla="*/ 6897 h 6045924"/>
              <a:gd name="connsiteX209" fmla="*/ 5120420 w 8246458"/>
              <a:gd name="connsiteY209" fmla="*/ 183344 h 6045924"/>
              <a:gd name="connsiteX210" fmla="*/ 4923043 w 8246458"/>
              <a:gd name="connsiteY210" fmla="*/ 412576 h 6045924"/>
              <a:gd name="connsiteX211" fmla="*/ 2519393 w 8246458"/>
              <a:gd name="connsiteY211" fmla="*/ 2629991 h 6045924"/>
              <a:gd name="connsiteX212" fmla="*/ 226883 w 8246458"/>
              <a:gd name="connsiteY212" fmla="*/ 4034508 h 6045924"/>
              <a:gd name="connsiteX213" fmla="*/ 0 w 8246458"/>
              <a:gd name="connsiteY213" fmla="*/ 4140282 h 6045924"/>
              <a:gd name="connsiteX214" fmla="*/ 0 w 8246458"/>
              <a:gd name="connsiteY214" fmla="*/ 4095747 h 6045924"/>
              <a:gd name="connsiteX215" fmla="*/ 454563 w 8246458"/>
              <a:gd name="connsiteY215" fmla="*/ 3872957 h 6045924"/>
              <a:gd name="connsiteX216" fmla="*/ 2491926 w 8246458"/>
              <a:gd name="connsiteY216" fmla="*/ 2593229 h 6045924"/>
              <a:gd name="connsiteX217" fmla="*/ 2491926 w 8246458"/>
              <a:gd name="connsiteY217" fmla="*/ 2593145 h 6045924"/>
              <a:gd name="connsiteX218" fmla="*/ 5198418 w 8246458"/>
              <a:gd name="connsiteY218" fmla="*/ 18697 h 6045924"/>
              <a:gd name="connsiteX219" fmla="*/ 5040896 w 8246458"/>
              <a:gd name="connsiteY219" fmla="*/ 6897 h 6045924"/>
              <a:gd name="connsiteX220" fmla="*/ 5100809 w 8246458"/>
              <a:gd name="connsiteY220" fmla="*/ 6897 h 6045924"/>
              <a:gd name="connsiteX221" fmla="*/ 4954000 w 8246458"/>
              <a:gd name="connsiteY221" fmla="*/ 183533 h 6045924"/>
              <a:gd name="connsiteX222" fmla="*/ 4755061 w 8246458"/>
              <a:gd name="connsiteY222" fmla="*/ 413078 h 6045924"/>
              <a:gd name="connsiteX223" fmla="*/ 2372012 w 8246458"/>
              <a:gd name="connsiteY223" fmla="*/ 2598002 h 6045924"/>
              <a:gd name="connsiteX224" fmla="*/ 111527 w 8246458"/>
              <a:gd name="connsiteY224" fmla="*/ 3976457 h 6045924"/>
              <a:gd name="connsiteX225" fmla="*/ 0 w 8246458"/>
              <a:gd name="connsiteY225" fmla="*/ 4028269 h 6045924"/>
              <a:gd name="connsiteX226" fmla="*/ 0 w 8246458"/>
              <a:gd name="connsiteY226" fmla="*/ 3979465 h 6045924"/>
              <a:gd name="connsiteX227" fmla="*/ 336752 w 8246458"/>
              <a:gd name="connsiteY227" fmla="*/ 3814959 h 6045924"/>
              <a:gd name="connsiteX228" fmla="*/ 2343874 w 8246458"/>
              <a:gd name="connsiteY228" fmla="*/ 2559985 h 6045924"/>
              <a:gd name="connsiteX229" fmla="*/ 2343792 w 8246458"/>
              <a:gd name="connsiteY229" fmla="*/ 2559985 h 6045924"/>
              <a:gd name="connsiteX230" fmla="*/ 5040754 w 8246458"/>
              <a:gd name="connsiteY230" fmla="*/ 7073 h 6045924"/>
              <a:gd name="connsiteX231" fmla="*/ 4873567 w 8246458"/>
              <a:gd name="connsiteY231" fmla="*/ 6897 h 6045924"/>
              <a:gd name="connsiteX232" fmla="*/ 4936706 w 8246458"/>
              <a:gd name="connsiteY232" fmla="*/ 6897 h 6045924"/>
              <a:gd name="connsiteX233" fmla="*/ 4922122 w 8246458"/>
              <a:gd name="connsiteY233" fmla="*/ 24839 h 6045924"/>
              <a:gd name="connsiteX234" fmla="*/ 2224882 w 8246458"/>
              <a:gd name="connsiteY234" fmla="*/ 2566014 h 6045924"/>
              <a:gd name="connsiteX235" fmla="*/ 454782 w 8246458"/>
              <a:gd name="connsiteY235" fmla="*/ 3684821 h 6045924"/>
              <a:gd name="connsiteX236" fmla="*/ 0 w 8246458"/>
              <a:gd name="connsiteY236" fmla="*/ 3916576 h 6045924"/>
              <a:gd name="connsiteX237" fmla="*/ 0 w 8246458"/>
              <a:gd name="connsiteY237" fmla="*/ 3863520 h 6045924"/>
              <a:gd name="connsiteX238" fmla="*/ 218920 w 8246458"/>
              <a:gd name="connsiteY238" fmla="*/ 3756948 h 6045924"/>
              <a:gd name="connsiteX239" fmla="*/ 2195908 w 8246458"/>
              <a:gd name="connsiteY239" fmla="*/ 2526740 h 6045924"/>
              <a:gd name="connsiteX240" fmla="*/ 4697911 w 8246458"/>
              <a:gd name="connsiteY240" fmla="*/ 214046 h 6045924"/>
              <a:gd name="connsiteX241" fmla="*/ 4706136 w 8246458"/>
              <a:gd name="connsiteY241" fmla="*/ 6897 h 6045924"/>
              <a:gd name="connsiteX242" fmla="*/ 4771683 w 8246458"/>
              <a:gd name="connsiteY242" fmla="*/ 6897 h 6045924"/>
              <a:gd name="connsiteX243" fmla="*/ 4765627 w 8246458"/>
              <a:gd name="connsiteY243" fmla="*/ 14324 h 6045924"/>
              <a:gd name="connsiteX244" fmla="*/ 2077668 w 8246458"/>
              <a:gd name="connsiteY244" fmla="*/ 2534025 h 6045924"/>
              <a:gd name="connsiteX245" fmla="*/ 332710 w 8246458"/>
              <a:gd name="connsiteY245" fmla="*/ 3631323 h 6045924"/>
              <a:gd name="connsiteX246" fmla="*/ 0 w 8246458"/>
              <a:gd name="connsiteY246" fmla="*/ 3800167 h 6045924"/>
              <a:gd name="connsiteX247" fmla="*/ 0 w 8246458"/>
              <a:gd name="connsiteY247" fmla="*/ 3747926 h 6045924"/>
              <a:gd name="connsiteX248" fmla="*/ 101134 w 8246458"/>
              <a:gd name="connsiteY248" fmla="*/ 3698868 h 6045924"/>
              <a:gd name="connsiteX249" fmla="*/ 2047857 w 8246458"/>
              <a:gd name="connsiteY249" fmla="*/ 2493412 h 6045924"/>
              <a:gd name="connsiteX250" fmla="*/ 2047941 w 8246458"/>
              <a:gd name="connsiteY250" fmla="*/ 2493495 h 6045924"/>
              <a:gd name="connsiteX251" fmla="*/ 4541309 w 8246458"/>
              <a:gd name="connsiteY251" fmla="*/ 200583 h 6045924"/>
              <a:gd name="connsiteX252" fmla="*/ 4538465 w 8246458"/>
              <a:gd name="connsiteY252" fmla="*/ 6897 h 6045924"/>
              <a:gd name="connsiteX253" fmla="*/ 4606368 w 8246458"/>
              <a:gd name="connsiteY253" fmla="*/ 6897 h 6045924"/>
              <a:gd name="connsiteX254" fmla="*/ 4424797 w 8246458"/>
              <a:gd name="connsiteY254" fmla="*/ 219560 h 6045924"/>
              <a:gd name="connsiteX255" fmla="*/ 1930287 w 8246458"/>
              <a:gd name="connsiteY255" fmla="*/ 2502121 h 6045924"/>
              <a:gd name="connsiteX256" fmla="*/ 210431 w 8246458"/>
              <a:gd name="connsiteY256" fmla="*/ 3577834 h 6045924"/>
              <a:gd name="connsiteX257" fmla="*/ 0 w 8246458"/>
              <a:gd name="connsiteY257" fmla="*/ 3684162 h 6045924"/>
              <a:gd name="connsiteX258" fmla="*/ 0 w 8246458"/>
              <a:gd name="connsiteY258" fmla="*/ 3631977 h 6045924"/>
              <a:gd name="connsiteX259" fmla="*/ 470913 w 8246458"/>
              <a:gd name="connsiteY259" fmla="*/ 3379817 h 6045924"/>
              <a:gd name="connsiteX260" fmla="*/ 1899806 w 8246458"/>
              <a:gd name="connsiteY260" fmla="*/ 2460167 h 6045924"/>
              <a:gd name="connsiteX261" fmla="*/ 4384423 w 8246458"/>
              <a:gd name="connsiteY261" fmla="*/ 187255 h 6045924"/>
              <a:gd name="connsiteX262" fmla="*/ 4370936 w 8246458"/>
              <a:gd name="connsiteY262" fmla="*/ 6897 h 6045924"/>
              <a:gd name="connsiteX263" fmla="*/ 4440846 w 8246458"/>
              <a:gd name="connsiteY263" fmla="*/ 6897 h 6045924"/>
              <a:gd name="connsiteX264" fmla="*/ 4269164 w 8246458"/>
              <a:gd name="connsiteY264" fmla="*/ 207245 h 6045924"/>
              <a:gd name="connsiteX265" fmla="*/ 1783073 w 8246458"/>
              <a:gd name="connsiteY265" fmla="*/ 2470048 h 6045924"/>
              <a:gd name="connsiteX266" fmla="*/ 88391 w 8246458"/>
              <a:gd name="connsiteY266" fmla="*/ 3524179 h 6045924"/>
              <a:gd name="connsiteX267" fmla="*/ 0 w 8246458"/>
              <a:gd name="connsiteY267" fmla="*/ 3568639 h 6045924"/>
              <a:gd name="connsiteX268" fmla="*/ 0 w 8246458"/>
              <a:gd name="connsiteY268" fmla="*/ 3511246 h 6045924"/>
              <a:gd name="connsiteX269" fmla="*/ 345227 w 8246458"/>
              <a:gd name="connsiteY269" fmla="*/ 3327203 h 6045924"/>
              <a:gd name="connsiteX270" fmla="*/ 1751838 w 8246458"/>
              <a:gd name="connsiteY270" fmla="*/ 2426922 h 6045924"/>
              <a:gd name="connsiteX271" fmla="*/ 1751922 w 8246458"/>
              <a:gd name="connsiteY271" fmla="*/ 2426839 h 6045924"/>
              <a:gd name="connsiteX272" fmla="*/ 4227726 w 8246458"/>
              <a:gd name="connsiteY272" fmla="*/ 173967 h 6045924"/>
              <a:gd name="connsiteX273" fmla="*/ 4203157 w 8246458"/>
              <a:gd name="connsiteY273" fmla="*/ 6897 h 6045924"/>
              <a:gd name="connsiteX274" fmla="*/ 4275185 w 8246458"/>
              <a:gd name="connsiteY274" fmla="*/ 6897 h 6045924"/>
              <a:gd name="connsiteX275" fmla="*/ 4113352 w 8246458"/>
              <a:gd name="connsiteY275" fmla="*/ 195066 h 6045924"/>
              <a:gd name="connsiteX276" fmla="*/ 1635776 w 8246458"/>
              <a:gd name="connsiteY276" fmla="*/ 2437976 h 6045924"/>
              <a:gd name="connsiteX277" fmla="*/ 392040 w 8246458"/>
              <a:gd name="connsiteY277" fmla="*/ 3237724 h 6045924"/>
              <a:gd name="connsiteX278" fmla="*/ 0 w 8246458"/>
              <a:gd name="connsiteY278" fmla="*/ 3452125 h 6045924"/>
              <a:gd name="connsiteX279" fmla="*/ 0 w 8246458"/>
              <a:gd name="connsiteY279" fmla="*/ 3391100 h 6045924"/>
              <a:gd name="connsiteX280" fmla="*/ 219528 w 8246458"/>
              <a:gd name="connsiteY280" fmla="*/ 3274591 h 6045924"/>
              <a:gd name="connsiteX281" fmla="*/ 1603787 w 8246458"/>
              <a:gd name="connsiteY281" fmla="*/ 2393595 h 6045924"/>
              <a:gd name="connsiteX282" fmla="*/ 1603787 w 8246458"/>
              <a:gd name="connsiteY282" fmla="*/ 2393511 h 6045924"/>
              <a:gd name="connsiteX283" fmla="*/ 4070697 w 8246458"/>
              <a:gd name="connsiteY283" fmla="*/ 160857 h 6045924"/>
              <a:gd name="connsiteX284" fmla="*/ 4035576 w 8246458"/>
              <a:gd name="connsiteY284" fmla="*/ 6897 h 6045924"/>
              <a:gd name="connsiteX285" fmla="*/ 4109663 w 8246458"/>
              <a:gd name="connsiteY285" fmla="*/ 6897 h 6045924"/>
              <a:gd name="connsiteX286" fmla="*/ 3957451 w 8246458"/>
              <a:gd name="connsiteY286" fmla="*/ 183232 h 6045924"/>
              <a:gd name="connsiteX287" fmla="*/ 1488479 w 8246458"/>
              <a:gd name="connsiteY287" fmla="*/ 2406071 h 6045924"/>
              <a:gd name="connsiteX288" fmla="*/ 263306 w 8246458"/>
              <a:gd name="connsiteY288" fmla="*/ 3189061 h 6045924"/>
              <a:gd name="connsiteX289" fmla="*/ 0 w 8246458"/>
              <a:gd name="connsiteY289" fmla="*/ 3332301 h 6045924"/>
              <a:gd name="connsiteX290" fmla="*/ 0 w 8246458"/>
              <a:gd name="connsiteY290" fmla="*/ 3271587 h 6045924"/>
              <a:gd name="connsiteX291" fmla="*/ 93933 w 8246458"/>
              <a:gd name="connsiteY291" fmla="*/ 3221970 h 6045924"/>
              <a:gd name="connsiteX292" fmla="*/ 1455820 w 8246458"/>
              <a:gd name="connsiteY292" fmla="*/ 2360349 h 6045924"/>
              <a:gd name="connsiteX293" fmla="*/ 1455736 w 8246458"/>
              <a:gd name="connsiteY293" fmla="*/ 2360266 h 6045924"/>
              <a:gd name="connsiteX294" fmla="*/ 3913663 w 8246458"/>
              <a:gd name="connsiteY294" fmla="*/ 148077 h 6045924"/>
              <a:gd name="connsiteX295" fmla="*/ 3868100 w 8246458"/>
              <a:gd name="connsiteY295" fmla="*/ 6897 h 6045924"/>
              <a:gd name="connsiteX296" fmla="*/ 3944179 w 8246458"/>
              <a:gd name="connsiteY296" fmla="*/ 6897 h 6045924"/>
              <a:gd name="connsiteX297" fmla="*/ 3801498 w 8246458"/>
              <a:gd name="connsiteY297" fmla="*/ 171576 h 6045924"/>
              <a:gd name="connsiteX298" fmla="*/ 1341265 w 8246458"/>
              <a:gd name="connsiteY298" fmla="*/ 2374167 h 6045924"/>
              <a:gd name="connsiteX299" fmla="*/ 134651 w 8246458"/>
              <a:gd name="connsiteY299" fmla="*/ 3140420 h 6045924"/>
              <a:gd name="connsiteX300" fmla="*/ 0 w 8246458"/>
              <a:gd name="connsiteY300" fmla="*/ 3213273 h 6045924"/>
              <a:gd name="connsiteX301" fmla="*/ 0 w 8246458"/>
              <a:gd name="connsiteY301" fmla="*/ 3147532 h 6045924"/>
              <a:gd name="connsiteX302" fmla="*/ 427291 w 8246458"/>
              <a:gd name="connsiteY302" fmla="*/ 2902459 h 6045924"/>
              <a:gd name="connsiteX303" fmla="*/ 1307853 w 8246458"/>
              <a:gd name="connsiteY303" fmla="*/ 2327022 h 6045924"/>
              <a:gd name="connsiteX304" fmla="*/ 1307853 w 8246458"/>
              <a:gd name="connsiteY304" fmla="*/ 2327105 h 6045924"/>
              <a:gd name="connsiteX305" fmla="*/ 3756681 w 8246458"/>
              <a:gd name="connsiteY305" fmla="*/ 135446 h 6045924"/>
              <a:gd name="connsiteX306" fmla="*/ 3700254 w 8246458"/>
              <a:gd name="connsiteY306" fmla="*/ 6897 h 6045924"/>
              <a:gd name="connsiteX307" fmla="*/ 3780899 w 8246458"/>
              <a:gd name="connsiteY307" fmla="*/ 6897 h 6045924"/>
              <a:gd name="connsiteX308" fmla="*/ 3609272 w 8246458"/>
              <a:gd name="connsiteY308" fmla="*/ 202300 h 6045924"/>
              <a:gd name="connsiteX309" fmla="*/ 3412387 w 8246458"/>
              <a:gd name="connsiteY309" fmla="*/ 416763 h 6045924"/>
              <a:gd name="connsiteX310" fmla="*/ 1193969 w 8246458"/>
              <a:gd name="connsiteY310" fmla="*/ 2342179 h 6045924"/>
              <a:gd name="connsiteX311" fmla="*/ 5991 w 8246458"/>
              <a:gd name="connsiteY311" fmla="*/ 3091674 h 6045924"/>
              <a:gd name="connsiteX312" fmla="*/ 0 w 8246458"/>
              <a:gd name="connsiteY312" fmla="*/ 3094896 h 6045924"/>
              <a:gd name="connsiteX313" fmla="*/ 0 w 8246458"/>
              <a:gd name="connsiteY313" fmla="*/ 3023515 h 6045924"/>
              <a:gd name="connsiteX314" fmla="*/ 293880 w 8246458"/>
              <a:gd name="connsiteY314" fmla="*/ 2855906 h 6045924"/>
              <a:gd name="connsiteX315" fmla="*/ 1159886 w 8246458"/>
              <a:gd name="connsiteY315" fmla="*/ 2293693 h 6045924"/>
              <a:gd name="connsiteX316" fmla="*/ 3599421 w 8246458"/>
              <a:gd name="connsiteY316" fmla="*/ 122793 h 6045924"/>
              <a:gd name="connsiteX317" fmla="*/ 3538797 w 8246458"/>
              <a:gd name="connsiteY317" fmla="*/ 6897 h 6045924"/>
              <a:gd name="connsiteX318" fmla="*/ 3616012 w 8246458"/>
              <a:gd name="connsiteY318" fmla="*/ 6897 h 6045924"/>
              <a:gd name="connsiteX319" fmla="*/ 3442419 w 8246458"/>
              <a:gd name="connsiteY319" fmla="*/ 203308 h 6045924"/>
              <a:gd name="connsiteX320" fmla="*/ 3244491 w 8246458"/>
              <a:gd name="connsiteY320" fmla="*/ 417349 h 6045924"/>
              <a:gd name="connsiteX321" fmla="*/ 1046671 w 8246458"/>
              <a:gd name="connsiteY321" fmla="*/ 2310274 h 6045924"/>
              <a:gd name="connsiteX322" fmla="*/ 272021 w 8246458"/>
              <a:gd name="connsiteY322" fmla="*/ 2814006 h 6045924"/>
              <a:gd name="connsiteX323" fmla="*/ 0 w 8246458"/>
              <a:gd name="connsiteY323" fmla="*/ 2971813 h 6045924"/>
              <a:gd name="connsiteX324" fmla="*/ 0 w 8246458"/>
              <a:gd name="connsiteY324" fmla="*/ 2901052 h 6045924"/>
              <a:gd name="connsiteX325" fmla="*/ 52754 w 8246458"/>
              <a:gd name="connsiteY325" fmla="*/ 2871580 h 6045924"/>
              <a:gd name="connsiteX326" fmla="*/ 3365717 w 8246458"/>
              <a:gd name="connsiteY326" fmla="*/ 201979 h 6045924"/>
              <a:gd name="connsiteX327" fmla="*/ 3368427 w 8246458"/>
              <a:gd name="connsiteY327" fmla="*/ 6897 h 6045924"/>
              <a:gd name="connsiteX328" fmla="*/ 3451505 w 8246458"/>
              <a:gd name="connsiteY328" fmla="*/ 6897 h 6045924"/>
              <a:gd name="connsiteX329" fmla="*/ 3428873 w 8246458"/>
              <a:gd name="connsiteY329" fmla="*/ 33054 h 6045924"/>
              <a:gd name="connsiteX330" fmla="*/ 3076509 w 8246458"/>
              <a:gd name="connsiteY330" fmla="*/ 417851 h 6045924"/>
              <a:gd name="connsiteX331" fmla="*/ 899290 w 8246458"/>
              <a:gd name="connsiteY331" fmla="*/ 2278370 h 6045924"/>
              <a:gd name="connsiteX332" fmla="*/ 136861 w 8246458"/>
              <a:gd name="connsiteY332" fmla="*/ 2770568 h 6045924"/>
              <a:gd name="connsiteX333" fmla="*/ 0 w 8246458"/>
              <a:gd name="connsiteY333" fmla="*/ 2849444 h 6045924"/>
              <a:gd name="connsiteX334" fmla="*/ 0 w 8246458"/>
              <a:gd name="connsiteY334" fmla="*/ 2776684 h 6045924"/>
              <a:gd name="connsiteX335" fmla="*/ 244893 w 8246458"/>
              <a:gd name="connsiteY335" fmla="*/ 2631367 h 6045924"/>
              <a:gd name="connsiteX336" fmla="*/ 863953 w 8246458"/>
              <a:gd name="connsiteY336" fmla="*/ 2227121 h 6045924"/>
              <a:gd name="connsiteX337" fmla="*/ 863868 w 8246458"/>
              <a:gd name="connsiteY337" fmla="*/ 2227205 h 6045924"/>
              <a:gd name="connsiteX338" fmla="*/ 3355913 w 8246458"/>
              <a:gd name="connsiteY338" fmla="*/ 21366 h 6045924"/>
              <a:gd name="connsiteX339" fmla="*/ 3200832 w 8246458"/>
              <a:gd name="connsiteY339" fmla="*/ 6897 h 6045924"/>
              <a:gd name="connsiteX340" fmla="*/ 3286035 w 8246458"/>
              <a:gd name="connsiteY340" fmla="*/ 6897 h 6045924"/>
              <a:gd name="connsiteX341" fmla="*/ 3249152 w 8246458"/>
              <a:gd name="connsiteY341" fmla="*/ 49455 h 6045924"/>
              <a:gd name="connsiteX342" fmla="*/ 2908779 w 8246458"/>
              <a:gd name="connsiteY342" fmla="*/ 418270 h 6045924"/>
              <a:gd name="connsiteX343" fmla="*/ 752077 w 8246458"/>
              <a:gd name="connsiteY343" fmla="*/ 2246297 h 6045924"/>
              <a:gd name="connsiteX344" fmla="*/ 1906 w 8246458"/>
              <a:gd name="connsiteY344" fmla="*/ 2726926 h 6045924"/>
              <a:gd name="connsiteX345" fmla="*/ 0 w 8246458"/>
              <a:gd name="connsiteY345" fmla="*/ 2728017 h 6045924"/>
              <a:gd name="connsiteX346" fmla="*/ 0 w 8246458"/>
              <a:gd name="connsiteY346" fmla="*/ 2651524 h 6045924"/>
              <a:gd name="connsiteX347" fmla="*/ 107727 w 8246458"/>
              <a:gd name="connsiteY347" fmla="*/ 2588025 h 6045924"/>
              <a:gd name="connsiteX348" fmla="*/ 715985 w 8246458"/>
              <a:gd name="connsiteY348" fmla="*/ 2193793 h 6045924"/>
              <a:gd name="connsiteX349" fmla="*/ 3198154 w 8246458"/>
              <a:gd name="connsiteY349" fmla="*/ 9983 h 6045924"/>
              <a:gd name="connsiteX350" fmla="*/ 3034830 w 8246458"/>
              <a:gd name="connsiteY350" fmla="*/ 6897 h 6045924"/>
              <a:gd name="connsiteX351" fmla="*/ 3121146 w 8246458"/>
              <a:gd name="connsiteY351" fmla="*/ 6897 h 6045924"/>
              <a:gd name="connsiteX352" fmla="*/ 3082875 w 8246458"/>
              <a:gd name="connsiteY352" fmla="*/ 50807 h 6045924"/>
              <a:gd name="connsiteX353" fmla="*/ 2740883 w 8246458"/>
              <a:gd name="connsiteY353" fmla="*/ 418773 h 6045924"/>
              <a:gd name="connsiteX354" fmla="*/ 604780 w 8246458"/>
              <a:gd name="connsiteY354" fmla="*/ 2214393 h 6045924"/>
              <a:gd name="connsiteX355" fmla="*/ 238077 w 8246458"/>
              <a:gd name="connsiteY355" fmla="*/ 2455966 h 6045924"/>
              <a:gd name="connsiteX356" fmla="*/ 0 w 8246458"/>
              <a:gd name="connsiteY356" fmla="*/ 2601898 h 6045924"/>
              <a:gd name="connsiteX357" fmla="*/ 0 w 8246458"/>
              <a:gd name="connsiteY357" fmla="*/ 2526880 h 6045924"/>
              <a:gd name="connsiteX358" fmla="*/ 293230 w 8246458"/>
              <a:gd name="connsiteY358" fmla="*/ 2342959 h 6045924"/>
              <a:gd name="connsiteX359" fmla="*/ 568017 w 8246458"/>
              <a:gd name="connsiteY359" fmla="*/ 2160548 h 6045924"/>
              <a:gd name="connsiteX360" fmla="*/ 568101 w 8246458"/>
              <a:gd name="connsiteY360" fmla="*/ 2160548 h 6045924"/>
              <a:gd name="connsiteX361" fmla="*/ 2921338 w 8246458"/>
              <a:gd name="connsiteY361" fmla="*/ 133693 h 6045924"/>
              <a:gd name="connsiteX362" fmla="*/ 2866816 w 8246458"/>
              <a:gd name="connsiteY362" fmla="*/ 6897 h 6045924"/>
              <a:gd name="connsiteX363" fmla="*/ 2956125 w 8246458"/>
              <a:gd name="connsiteY363" fmla="*/ 6897 h 6045924"/>
              <a:gd name="connsiteX364" fmla="*/ 2814950 w 8246458"/>
              <a:gd name="connsiteY364" fmla="*/ 164075 h 6045924"/>
              <a:gd name="connsiteX365" fmla="*/ 457399 w 8246458"/>
              <a:gd name="connsiteY365" fmla="*/ 2182489 h 6045924"/>
              <a:gd name="connsiteX366" fmla="*/ 96744 w 8246458"/>
              <a:gd name="connsiteY366" fmla="*/ 2418091 h 6045924"/>
              <a:gd name="connsiteX367" fmla="*/ 0 w 8246458"/>
              <a:gd name="connsiteY367" fmla="*/ 2476926 h 6045924"/>
              <a:gd name="connsiteX368" fmla="*/ 0 w 8246458"/>
              <a:gd name="connsiteY368" fmla="*/ 2398332 h 6045924"/>
              <a:gd name="connsiteX369" fmla="*/ 149761 w 8246458"/>
              <a:gd name="connsiteY369" fmla="*/ 2305145 h 6045924"/>
              <a:gd name="connsiteX370" fmla="*/ 420050 w 8246458"/>
              <a:gd name="connsiteY370" fmla="*/ 2127220 h 6045924"/>
              <a:gd name="connsiteX371" fmla="*/ 420050 w 8246458"/>
              <a:gd name="connsiteY371" fmla="*/ 2127304 h 6045924"/>
              <a:gd name="connsiteX372" fmla="*/ 2763768 w 8246458"/>
              <a:gd name="connsiteY372" fmla="*/ 121563 h 6045924"/>
              <a:gd name="connsiteX373" fmla="*/ 2698821 w 8246458"/>
              <a:gd name="connsiteY373" fmla="*/ 6897 h 6045924"/>
              <a:gd name="connsiteX374" fmla="*/ 2792119 w 8246458"/>
              <a:gd name="connsiteY374" fmla="*/ 6897 h 6045924"/>
              <a:gd name="connsiteX375" fmla="*/ 2752627 w 8246458"/>
              <a:gd name="connsiteY375" fmla="*/ 51639 h 6045924"/>
              <a:gd name="connsiteX376" fmla="*/ 2405004 w 8246458"/>
              <a:gd name="connsiteY376" fmla="*/ 419861 h 6045924"/>
              <a:gd name="connsiteX377" fmla="*/ 310017 w 8246458"/>
              <a:gd name="connsiteY377" fmla="*/ 2150583 h 6045924"/>
              <a:gd name="connsiteX378" fmla="*/ 0 w 8246458"/>
              <a:gd name="connsiteY378" fmla="*/ 2351352 h 6045924"/>
              <a:gd name="connsiteX379" fmla="*/ 0 w 8246458"/>
              <a:gd name="connsiteY379" fmla="*/ 2271222 h 6045924"/>
              <a:gd name="connsiteX380" fmla="*/ 272083 w 8246458"/>
              <a:gd name="connsiteY380" fmla="*/ 2093892 h 6045924"/>
              <a:gd name="connsiteX381" fmla="*/ 2606269 w 8246458"/>
              <a:gd name="connsiteY381" fmla="*/ 109469 h 6045924"/>
              <a:gd name="connsiteX382" fmla="*/ 2534202 w 8246458"/>
              <a:gd name="connsiteY382" fmla="*/ 6897 h 6045924"/>
              <a:gd name="connsiteX383" fmla="*/ 2627408 w 8246458"/>
              <a:gd name="connsiteY383" fmla="*/ 6897 h 6045924"/>
              <a:gd name="connsiteX384" fmla="*/ 2586195 w 8246458"/>
              <a:gd name="connsiteY384" fmla="*/ 53320 h 6045924"/>
              <a:gd name="connsiteX385" fmla="*/ 2237107 w 8246458"/>
              <a:gd name="connsiteY385" fmla="*/ 420364 h 6045924"/>
              <a:gd name="connsiteX386" fmla="*/ 162720 w 8246458"/>
              <a:gd name="connsiteY386" fmla="*/ 2118679 h 6045924"/>
              <a:gd name="connsiteX387" fmla="*/ 0 w 8246458"/>
              <a:gd name="connsiteY387" fmla="*/ 2223106 h 6045924"/>
              <a:gd name="connsiteX388" fmla="*/ 0 w 8246458"/>
              <a:gd name="connsiteY388" fmla="*/ 2140784 h 6045924"/>
              <a:gd name="connsiteX389" fmla="*/ 124200 w 8246458"/>
              <a:gd name="connsiteY389" fmla="*/ 2060564 h 6045924"/>
              <a:gd name="connsiteX390" fmla="*/ 124116 w 8246458"/>
              <a:gd name="connsiteY390" fmla="*/ 2060564 h 6045924"/>
              <a:gd name="connsiteX391" fmla="*/ 2505278 w 8246458"/>
              <a:gd name="connsiteY391" fmla="*/ 39173 h 6045924"/>
              <a:gd name="connsiteX392" fmla="*/ 2366080 w 8246458"/>
              <a:gd name="connsiteY392" fmla="*/ 6897 h 6045924"/>
              <a:gd name="connsiteX393" fmla="*/ 2462827 w 8246458"/>
              <a:gd name="connsiteY393" fmla="*/ 6897 h 6045924"/>
              <a:gd name="connsiteX394" fmla="*/ 2419802 w 8246458"/>
              <a:gd name="connsiteY394" fmla="*/ 55084 h 6045924"/>
              <a:gd name="connsiteX395" fmla="*/ 2069294 w 8246458"/>
              <a:gd name="connsiteY395" fmla="*/ 420866 h 6045924"/>
              <a:gd name="connsiteX396" fmla="*/ 15423 w 8246458"/>
              <a:gd name="connsiteY396" fmla="*/ 2086691 h 6045924"/>
              <a:gd name="connsiteX397" fmla="*/ 0 w 8246458"/>
              <a:gd name="connsiteY397" fmla="*/ 2096496 h 6045924"/>
              <a:gd name="connsiteX398" fmla="*/ 0 w 8246458"/>
              <a:gd name="connsiteY398" fmla="*/ 2010743 h 6045924"/>
              <a:gd name="connsiteX399" fmla="*/ 535034 w 8246458"/>
              <a:gd name="connsiteY399" fmla="*/ 1638146 h 6045924"/>
              <a:gd name="connsiteX400" fmla="*/ 2324990 w 8246458"/>
              <a:gd name="connsiteY400" fmla="*/ 52130 h 6045924"/>
              <a:gd name="connsiteX401" fmla="*/ 2202372 w 8246458"/>
              <a:gd name="connsiteY401" fmla="*/ 6897 h 6045924"/>
              <a:gd name="connsiteX402" fmla="*/ 2298107 w 8246458"/>
              <a:gd name="connsiteY402" fmla="*/ 6897 h 6045924"/>
              <a:gd name="connsiteX403" fmla="*/ 2253195 w 8246458"/>
              <a:gd name="connsiteY403" fmla="*/ 56907 h 6045924"/>
              <a:gd name="connsiteX404" fmla="*/ 1901313 w 8246458"/>
              <a:gd name="connsiteY404" fmla="*/ 421369 h 6045924"/>
              <a:gd name="connsiteX405" fmla="*/ 140558 w 8246458"/>
              <a:gd name="connsiteY405" fmla="*/ 1872276 h 6045924"/>
              <a:gd name="connsiteX406" fmla="*/ 0 w 8246458"/>
              <a:gd name="connsiteY406" fmla="*/ 1966368 h 6045924"/>
              <a:gd name="connsiteX407" fmla="*/ 0 w 8246458"/>
              <a:gd name="connsiteY407" fmla="*/ 1875749 h 6045924"/>
              <a:gd name="connsiteX408" fmla="*/ 386778 w 8246458"/>
              <a:gd name="connsiteY408" fmla="*/ 1609375 h 6045924"/>
              <a:gd name="connsiteX409" fmla="*/ 2162713 w 8246458"/>
              <a:gd name="connsiteY409" fmla="*/ 50415 h 6045924"/>
              <a:gd name="connsiteX410" fmla="*/ 2034390 w 8246458"/>
              <a:gd name="connsiteY410" fmla="*/ 6897 h 6045924"/>
              <a:gd name="connsiteX411" fmla="*/ 2134546 w 8246458"/>
              <a:gd name="connsiteY411" fmla="*/ 6897 h 6045924"/>
              <a:gd name="connsiteX412" fmla="*/ 2061274 w 8246458"/>
              <a:gd name="connsiteY412" fmla="*/ 87029 h 6045924"/>
              <a:gd name="connsiteX413" fmla="*/ 280555 w 8246458"/>
              <a:gd name="connsiteY413" fmla="*/ 1640912 h 6045924"/>
              <a:gd name="connsiteX414" fmla="*/ 0 w 8246458"/>
              <a:gd name="connsiteY414" fmla="*/ 1832298 h 6045924"/>
              <a:gd name="connsiteX415" fmla="*/ 0 w 8246458"/>
              <a:gd name="connsiteY415" fmla="*/ 1742609 h 6045924"/>
              <a:gd name="connsiteX416" fmla="*/ 236654 w 8246458"/>
              <a:gd name="connsiteY416" fmla="*/ 1581195 h 6045924"/>
              <a:gd name="connsiteX417" fmla="*/ 2004581 w 8246458"/>
              <a:gd name="connsiteY417" fmla="*/ 39472 h 6045924"/>
              <a:gd name="connsiteX418" fmla="*/ 1866425 w 8246458"/>
              <a:gd name="connsiteY418" fmla="*/ 6897 h 6045924"/>
              <a:gd name="connsiteX419" fmla="*/ 1969691 w 8246458"/>
              <a:gd name="connsiteY419" fmla="*/ 6897 h 6045924"/>
              <a:gd name="connsiteX420" fmla="*/ 1922511 w 8246458"/>
              <a:gd name="connsiteY420" fmla="*/ 58750 h 6045924"/>
              <a:gd name="connsiteX421" fmla="*/ 1565435 w 8246458"/>
              <a:gd name="connsiteY421" fmla="*/ 422457 h 6045924"/>
              <a:gd name="connsiteX422" fmla="*/ 104821 w 8246458"/>
              <a:gd name="connsiteY422" fmla="*/ 1633012 h 6045924"/>
              <a:gd name="connsiteX423" fmla="*/ 0 w 8246458"/>
              <a:gd name="connsiteY423" fmla="*/ 1705526 h 6045924"/>
              <a:gd name="connsiteX424" fmla="*/ 0 w 8246458"/>
              <a:gd name="connsiteY424" fmla="*/ 1611604 h 6045924"/>
              <a:gd name="connsiteX425" fmla="*/ 86443 w 8246458"/>
              <a:gd name="connsiteY425" fmla="*/ 1553234 h 6045924"/>
              <a:gd name="connsiteX426" fmla="*/ 1846213 w 8246458"/>
              <a:gd name="connsiteY426" fmla="*/ 28893 h 6045924"/>
              <a:gd name="connsiteX427" fmla="*/ 1701485 w 8246458"/>
              <a:gd name="connsiteY427" fmla="*/ 6897 h 6045924"/>
              <a:gd name="connsiteX428" fmla="*/ 1805325 w 8246458"/>
              <a:gd name="connsiteY428" fmla="*/ 6897 h 6045924"/>
              <a:gd name="connsiteX429" fmla="*/ 1755834 w 8246458"/>
              <a:gd name="connsiteY429" fmla="*/ 60973 h 6045924"/>
              <a:gd name="connsiteX430" fmla="*/ 1397539 w 8246458"/>
              <a:gd name="connsiteY430" fmla="*/ 423044 h 6045924"/>
              <a:gd name="connsiteX431" fmla="*/ 461240 w 8246458"/>
              <a:gd name="connsiteY431" fmla="*/ 1231943 h 6045924"/>
              <a:gd name="connsiteX432" fmla="*/ 0 w 8246458"/>
              <a:gd name="connsiteY432" fmla="*/ 1573265 h 6045924"/>
              <a:gd name="connsiteX433" fmla="*/ 0 w 8246458"/>
              <a:gd name="connsiteY433" fmla="*/ 1479799 h 6045924"/>
              <a:gd name="connsiteX434" fmla="*/ 496329 w 8246458"/>
              <a:gd name="connsiteY434" fmla="*/ 1108118 h 6045924"/>
              <a:gd name="connsiteX435" fmla="*/ 1622233 w 8246458"/>
              <a:gd name="connsiteY435" fmla="*/ 91076 h 6045924"/>
              <a:gd name="connsiteX436" fmla="*/ 1533290 w 8246458"/>
              <a:gd name="connsiteY436" fmla="*/ 6897 h 6045924"/>
              <a:gd name="connsiteX437" fmla="*/ 1641160 w 8246458"/>
              <a:gd name="connsiteY437" fmla="*/ 6897 h 6045924"/>
              <a:gd name="connsiteX438" fmla="*/ 1523206 w 8246458"/>
              <a:gd name="connsiteY438" fmla="*/ 131744 h 6045924"/>
              <a:gd name="connsiteX439" fmla="*/ 393378 w 8246458"/>
              <a:gd name="connsiteY439" fmla="*/ 1146655 h 6045924"/>
              <a:gd name="connsiteX440" fmla="*/ 0 w 8246458"/>
              <a:gd name="connsiteY440" fmla="*/ 1438735 h 6045924"/>
              <a:gd name="connsiteX441" fmla="*/ 0 w 8246458"/>
              <a:gd name="connsiteY441" fmla="*/ 1340873 h 6045924"/>
              <a:gd name="connsiteX442" fmla="*/ 343337 w 8246458"/>
              <a:gd name="connsiteY442" fmla="*/ 1086071 h 6045924"/>
              <a:gd name="connsiteX443" fmla="*/ 1463901 w 8246458"/>
              <a:gd name="connsiteY443" fmla="*/ 80278 h 6045924"/>
              <a:gd name="connsiteX444" fmla="*/ 1365164 w 8246458"/>
              <a:gd name="connsiteY444" fmla="*/ 6897 h 6045924"/>
              <a:gd name="connsiteX445" fmla="*/ 1476501 w 8246458"/>
              <a:gd name="connsiteY445" fmla="*/ 6897 h 6045924"/>
              <a:gd name="connsiteX446" fmla="*/ 1422146 w 8246458"/>
              <a:gd name="connsiteY446" fmla="*/ 65585 h 6045924"/>
              <a:gd name="connsiteX447" fmla="*/ 1061494 w 8246458"/>
              <a:gd name="connsiteY447" fmla="*/ 424215 h 6045924"/>
              <a:gd name="connsiteX448" fmla="*/ 146286 w 8246458"/>
              <a:gd name="connsiteY448" fmla="*/ 1198689 h 6045924"/>
              <a:gd name="connsiteX449" fmla="*/ 0 w 8246458"/>
              <a:gd name="connsiteY449" fmla="*/ 1304512 h 6045924"/>
              <a:gd name="connsiteX450" fmla="*/ 0 w 8246458"/>
              <a:gd name="connsiteY450" fmla="*/ 1204167 h 6045924"/>
              <a:gd name="connsiteX451" fmla="*/ 190251 w 8246458"/>
              <a:gd name="connsiteY451" fmla="*/ 1064285 h 6045924"/>
              <a:gd name="connsiteX452" fmla="*/ 1305427 w 8246458"/>
              <a:gd name="connsiteY452" fmla="*/ 69793 h 6045924"/>
              <a:gd name="connsiteX453" fmla="*/ 1198143 w 8246458"/>
              <a:gd name="connsiteY453" fmla="*/ 6897 h 6045924"/>
              <a:gd name="connsiteX454" fmla="*/ 1312966 w 8246458"/>
              <a:gd name="connsiteY454" fmla="*/ 6897 h 6045924"/>
              <a:gd name="connsiteX455" fmla="*/ 1257931 w 8246458"/>
              <a:gd name="connsiteY455" fmla="*/ 65876 h 6045924"/>
              <a:gd name="connsiteX456" fmla="*/ 893595 w 8246458"/>
              <a:gd name="connsiteY456" fmla="*/ 424718 h 6045924"/>
              <a:gd name="connsiteX457" fmla="*/ 457203 w 8246458"/>
              <a:gd name="connsiteY457" fmla="*/ 810377 h 6045924"/>
              <a:gd name="connsiteX458" fmla="*/ 0 w 8246458"/>
              <a:gd name="connsiteY458" fmla="*/ 1173289 h 6045924"/>
              <a:gd name="connsiteX459" fmla="*/ 0 w 8246458"/>
              <a:gd name="connsiteY459" fmla="*/ 1066397 h 6045924"/>
              <a:gd name="connsiteX460" fmla="*/ 345984 w 8246458"/>
              <a:gd name="connsiteY460" fmla="*/ 794262 h 6045924"/>
              <a:gd name="connsiteX461" fmla="*/ 1097094 w 8246458"/>
              <a:gd name="connsiteY461" fmla="*/ 112212 h 6045924"/>
              <a:gd name="connsiteX462" fmla="*/ 1038128 w 8246458"/>
              <a:gd name="connsiteY462" fmla="*/ 6897 h 6045924"/>
              <a:gd name="connsiteX463" fmla="*/ 1148930 w 8246458"/>
              <a:gd name="connsiteY463" fmla="*/ 6897 h 6045924"/>
              <a:gd name="connsiteX464" fmla="*/ 1002240 w 8246458"/>
              <a:gd name="connsiteY464" fmla="*/ 159678 h 6045924"/>
              <a:gd name="connsiteX465" fmla="*/ 252513 w 8246458"/>
              <a:gd name="connsiteY465" fmla="*/ 836725 h 6045924"/>
              <a:gd name="connsiteX466" fmla="*/ 0 w 8246458"/>
              <a:gd name="connsiteY466" fmla="*/ 1033248 h 6045924"/>
              <a:gd name="connsiteX467" fmla="*/ 0 w 8246458"/>
              <a:gd name="connsiteY467" fmla="*/ 932913 h 6045924"/>
              <a:gd name="connsiteX468" fmla="*/ 226442 w 8246458"/>
              <a:gd name="connsiteY468" fmla="*/ 756276 h 6045924"/>
              <a:gd name="connsiteX469" fmla="*/ 966187 w 8246458"/>
              <a:gd name="connsiteY469" fmla="*/ 82724 h 6045924"/>
              <a:gd name="connsiteX470" fmla="*/ 866029 w 8246458"/>
              <a:gd name="connsiteY470" fmla="*/ 6897 h 6045924"/>
              <a:gd name="connsiteX471" fmla="*/ 984535 w 8246458"/>
              <a:gd name="connsiteY471" fmla="*/ 6897 h 6045924"/>
              <a:gd name="connsiteX472" fmla="*/ 923996 w 8246458"/>
              <a:gd name="connsiteY472" fmla="*/ 70994 h 6045924"/>
              <a:gd name="connsiteX473" fmla="*/ 557550 w 8246458"/>
              <a:gd name="connsiteY473" fmla="*/ 425890 h 6045924"/>
              <a:gd name="connsiteX474" fmla="*/ 131856 w 8246458"/>
              <a:gd name="connsiteY474" fmla="*/ 794108 h 6045924"/>
              <a:gd name="connsiteX475" fmla="*/ 0 w 8246458"/>
              <a:gd name="connsiteY475" fmla="*/ 896344 h 6045924"/>
              <a:gd name="connsiteX476" fmla="*/ 0 w 8246458"/>
              <a:gd name="connsiteY476" fmla="*/ 789643 h 6045924"/>
              <a:gd name="connsiteX477" fmla="*/ 42657 w 8246458"/>
              <a:gd name="connsiteY477" fmla="*/ 756762 h 6045924"/>
              <a:gd name="connsiteX478" fmla="*/ 781772 w 8246458"/>
              <a:gd name="connsiteY478" fmla="*/ 94181 h 6045924"/>
              <a:gd name="connsiteX479" fmla="*/ 703481 w 8246458"/>
              <a:gd name="connsiteY479" fmla="*/ 6897 h 6045924"/>
              <a:gd name="connsiteX480" fmla="*/ 820523 w 8246458"/>
              <a:gd name="connsiteY480" fmla="*/ 6897 h 6045924"/>
              <a:gd name="connsiteX481" fmla="*/ 757168 w 8246458"/>
              <a:gd name="connsiteY481" fmla="*/ 73570 h 6045924"/>
              <a:gd name="connsiteX482" fmla="*/ 389737 w 8246458"/>
              <a:gd name="connsiteY482" fmla="*/ 426393 h 6045924"/>
              <a:gd name="connsiteX483" fmla="*/ 0 w 8246458"/>
              <a:gd name="connsiteY483" fmla="*/ 759807 h 6045924"/>
              <a:gd name="connsiteX484" fmla="*/ 0 w 8246458"/>
              <a:gd name="connsiteY484" fmla="*/ 647948 h 6045924"/>
              <a:gd name="connsiteX485" fmla="*/ 300126 w 8246458"/>
              <a:gd name="connsiteY485" fmla="*/ 393410 h 6045924"/>
              <a:gd name="connsiteX486" fmla="*/ 669053 w 8246458"/>
              <a:gd name="connsiteY486" fmla="*/ 42796 h 6045924"/>
              <a:gd name="connsiteX487" fmla="*/ 535445 w 8246458"/>
              <a:gd name="connsiteY487" fmla="*/ 6897 h 6045924"/>
              <a:gd name="connsiteX488" fmla="*/ 656730 w 8246458"/>
              <a:gd name="connsiteY488" fmla="*/ 6897 h 6045924"/>
              <a:gd name="connsiteX489" fmla="*/ 574757 w 8246458"/>
              <a:gd name="connsiteY489" fmla="*/ 92093 h 6045924"/>
              <a:gd name="connsiteX490" fmla="*/ 203679 w 8246458"/>
              <a:gd name="connsiteY490" fmla="*/ 443141 h 6045924"/>
              <a:gd name="connsiteX491" fmla="*/ 0 w 8246458"/>
              <a:gd name="connsiteY491" fmla="*/ 614764 h 6045924"/>
              <a:gd name="connsiteX492" fmla="*/ 0 w 8246458"/>
              <a:gd name="connsiteY492" fmla="*/ 500575 h 6045924"/>
              <a:gd name="connsiteX493" fmla="*/ 142518 w 8246458"/>
              <a:gd name="connsiteY493" fmla="*/ 380609 h 6045924"/>
              <a:gd name="connsiteX494" fmla="*/ 509663 w 8246458"/>
              <a:gd name="connsiteY494" fmla="*/ 33663 h 6045924"/>
              <a:gd name="connsiteX495" fmla="*/ 367382 w 8246458"/>
              <a:gd name="connsiteY495" fmla="*/ 6897 h 6045924"/>
              <a:gd name="connsiteX496" fmla="*/ 492458 w 8246458"/>
              <a:gd name="connsiteY496" fmla="*/ 6897 h 6045924"/>
              <a:gd name="connsiteX497" fmla="*/ 422879 w 8246458"/>
              <a:gd name="connsiteY497" fmla="*/ 79231 h 6045924"/>
              <a:gd name="connsiteX498" fmla="*/ 53607 w 8246458"/>
              <a:gd name="connsiteY498" fmla="*/ 427733 h 6045924"/>
              <a:gd name="connsiteX499" fmla="*/ 0 w 8246458"/>
              <a:gd name="connsiteY499" fmla="*/ 472554 h 6045924"/>
              <a:gd name="connsiteX500" fmla="*/ 0 w 8246458"/>
              <a:gd name="connsiteY500" fmla="*/ 354009 h 6045924"/>
              <a:gd name="connsiteX501" fmla="*/ 350208 w 8246458"/>
              <a:gd name="connsiteY501" fmla="*/ 24950 h 6045924"/>
              <a:gd name="connsiteX502" fmla="*/ 204189 w 8246458"/>
              <a:gd name="connsiteY502" fmla="*/ 6897 h 6045924"/>
              <a:gd name="connsiteX503" fmla="*/ 327296 w 8246458"/>
              <a:gd name="connsiteY503" fmla="*/ 6897 h 6045924"/>
              <a:gd name="connsiteX504" fmla="*/ 255779 w 8246458"/>
              <a:gd name="connsiteY504" fmla="*/ 82077 h 6045924"/>
              <a:gd name="connsiteX505" fmla="*/ 0 w 8246458"/>
              <a:gd name="connsiteY505" fmla="*/ 321333 h 6045924"/>
              <a:gd name="connsiteX506" fmla="*/ 0 w 8246458"/>
              <a:gd name="connsiteY506" fmla="*/ 199290 h 6045924"/>
              <a:gd name="connsiteX507" fmla="*/ 192178 w 8246458"/>
              <a:gd name="connsiteY507" fmla="*/ 19516 h 6045924"/>
              <a:gd name="connsiteX508" fmla="*/ 38339 w 8246458"/>
              <a:gd name="connsiteY508" fmla="*/ 6897 h 6045924"/>
              <a:gd name="connsiteX509" fmla="*/ 163718 w 8246458"/>
              <a:gd name="connsiteY509" fmla="*/ 6897 h 6045924"/>
              <a:gd name="connsiteX510" fmla="*/ 100203 w 8246458"/>
              <a:gd name="connsiteY510" fmla="*/ 73434 h 6045924"/>
              <a:gd name="connsiteX511" fmla="*/ 0 w 8246458"/>
              <a:gd name="connsiteY511" fmla="*/ 166739 h 6045924"/>
              <a:gd name="connsiteX512" fmla="*/ 0 w 8246458"/>
              <a:gd name="connsiteY512" fmla="*/ 47191 h 6045924"/>
              <a:gd name="connsiteX513" fmla="*/ 0 w 8246458"/>
              <a:gd name="connsiteY513" fmla="*/ 0 h 6045924"/>
              <a:gd name="connsiteX514" fmla="*/ 5551 w 8246458"/>
              <a:gd name="connsiteY514" fmla="*/ 0 h 6045924"/>
              <a:gd name="connsiteX515" fmla="*/ 0 w 8246458"/>
              <a:gd name="connsiteY515" fmla="*/ 5866 h 6045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Lst>
            <a:rect l="l" t="t" r="r" b="b"/>
            <a:pathLst>
              <a:path w="8246458" h="6045924">
                <a:moveTo>
                  <a:pt x="8222762" y="6897"/>
                </a:moveTo>
                <a:lnTo>
                  <a:pt x="8246458" y="6897"/>
                </a:lnTo>
                <a:lnTo>
                  <a:pt x="8155252" y="130555"/>
                </a:lnTo>
                <a:cubicBezTo>
                  <a:pt x="8089306" y="218069"/>
                  <a:pt x="8018672" y="309859"/>
                  <a:pt x="7943348" y="405374"/>
                </a:cubicBezTo>
                <a:cubicBezTo>
                  <a:pt x="7387319" y="1110459"/>
                  <a:pt x="6454633" y="2168839"/>
                  <a:pt x="5169069" y="3206367"/>
                </a:cubicBezTo>
                <a:cubicBezTo>
                  <a:pt x="3723981" y="4372603"/>
                  <a:pt x="2136787" y="5275395"/>
                  <a:pt x="451369" y="5889790"/>
                </a:cubicBezTo>
                <a:cubicBezTo>
                  <a:pt x="319694" y="5937789"/>
                  <a:pt x="187395" y="5984025"/>
                  <a:pt x="54485" y="6028496"/>
                </a:cubicBezTo>
                <a:lnTo>
                  <a:pt x="0" y="6045924"/>
                </a:lnTo>
                <a:lnTo>
                  <a:pt x="0" y="6014481"/>
                </a:lnTo>
                <a:lnTo>
                  <a:pt x="317612" y="5909781"/>
                </a:lnTo>
                <a:cubicBezTo>
                  <a:pt x="2354497" y="5186482"/>
                  <a:pt x="3969337" y="4150145"/>
                  <a:pt x="5157093" y="3191545"/>
                </a:cubicBezTo>
                <a:cubicBezTo>
                  <a:pt x="6441318" y="2155105"/>
                  <a:pt x="7372916" y="1097898"/>
                  <a:pt x="7928359" y="393567"/>
                </a:cubicBezTo>
                <a:cubicBezTo>
                  <a:pt x="8003578" y="298188"/>
                  <a:pt x="8074109" y="206537"/>
                  <a:pt x="8139954" y="119162"/>
                </a:cubicBezTo>
                <a:close/>
                <a:moveTo>
                  <a:pt x="8055627" y="6897"/>
                </a:moveTo>
                <a:lnTo>
                  <a:pt x="8081088" y="6897"/>
                </a:lnTo>
                <a:lnTo>
                  <a:pt x="7943603" y="189407"/>
                </a:lnTo>
                <a:cubicBezTo>
                  <a:pt x="6775655" y="1715022"/>
                  <a:pt x="4230164" y="4459415"/>
                  <a:pt x="196035" y="5878290"/>
                </a:cubicBezTo>
                <a:lnTo>
                  <a:pt x="0" y="5942212"/>
                </a:lnTo>
                <a:lnTo>
                  <a:pt x="0" y="5920842"/>
                </a:lnTo>
                <a:lnTo>
                  <a:pt x="189771" y="5858969"/>
                </a:lnTo>
                <a:cubicBezTo>
                  <a:pt x="4218998" y="4441969"/>
                  <a:pt x="6760845" y="1701204"/>
                  <a:pt x="7927056" y="177603"/>
                </a:cubicBezTo>
                <a:close/>
                <a:moveTo>
                  <a:pt x="7888359" y="6897"/>
                </a:moveTo>
                <a:lnTo>
                  <a:pt x="7916022" y="6897"/>
                </a:lnTo>
                <a:lnTo>
                  <a:pt x="7730505" y="250751"/>
                </a:lnTo>
                <a:cubicBezTo>
                  <a:pt x="7118039" y="1039022"/>
                  <a:pt x="6152554" y="2127288"/>
                  <a:pt x="4818117" y="3187442"/>
                </a:cubicBezTo>
                <a:cubicBezTo>
                  <a:pt x="3405855" y="4309381"/>
                  <a:pt x="1859611" y="5177253"/>
                  <a:pt x="222259" y="5766861"/>
                </a:cubicBezTo>
                <a:lnTo>
                  <a:pt x="0" y="5843612"/>
                </a:lnTo>
                <a:lnTo>
                  <a:pt x="0" y="5808917"/>
                </a:lnTo>
                <a:lnTo>
                  <a:pt x="366740" y="5682431"/>
                </a:lnTo>
                <a:cubicBezTo>
                  <a:pt x="2217324" y="4994346"/>
                  <a:pt x="3699320" y="4048197"/>
                  <a:pt x="4804468" y="3170192"/>
                </a:cubicBezTo>
                <a:cubicBezTo>
                  <a:pt x="6137115" y="2111404"/>
                  <a:pt x="7101208" y="1024742"/>
                  <a:pt x="7712768" y="237688"/>
                </a:cubicBezTo>
                <a:close/>
                <a:moveTo>
                  <a:pt x="7719848" y="6897"/>
                </a:moveTo>
                <a:lnTo>
                  <a:pt x="7749412" y="6897"/>
                </a:lnTo>
                <a:lnTo>
                  <a:pt x="7570820" y="240639"/>
                </a:lnTo>
                <a:cubicBezTo>
                  <a:pt x="6960844" y="1022482"/>
                  <a:pt x="6001138" y="2100847"/>
                  <a:pt x="4680031" y="3148001"/>
                </a:cubicBezTo>
                <a:cubicBezTo>
                  <a:pt x="3282424" y="4255787"/>
                  <a:pt x="1753597" y="5112774"/>
                  <a:pt x="136174" y="5695096"/>
                </a:cubicBezTo>
                <a:lnTo>
                  <a:pt x="0" y="5742118"/>
                </a:lnTo>
                <a:lnTo>
                  <a:pt x="0" y="5705989"/>
                </a:lnTo>
                <a:lnTo>
                  <a:pt x="279338" y="5609630"/>
                </a:lnTo>
                <a:cubicBezTo>
                  <a:pt x="2106956" y="4930097"/>
                  <a:pt x="3572162" y="3996153"/>
                  <a:pt x="4665461" y="3129578"/>
                </a:cubicBezTo>
                <a:cubicBezTo>
                  <a:pt x="5984730" y="2083885"/>
                  <a:pt x="6942944" y="1007218"/>
                  <a:pt x="7551936" y="226657"/>
                </a:cubicBezTo>
                <a:close/>
                <a:moveTo>
                  <a:pt x="7551936" y="6897"/>
                </a:moveTo>
                <a:lnTo>
                  <a:pt x="7583314" y="6897"/>
                </a:lnTo>
                <a:lnTo>
                  <a:pt x="7415801" y="225476"/>
                </a:lnTo>
                <a:cubicBezTo>
                  <a:pt x="6810734" y="998766"/>
                  <a:pt x="5859362" y="2065326"/>
                  <a:pt x="4551492" y="3100940"/>
                </a:cubicBezTo>
                <a:cubicBezTo>
                  <a:pt x="3167869" y="4196499"/>
                  <a:pt x="1655790" y="5044275"/>
                  <a:pt x="57209" y="5620652"/>
                </a:cubicBezTo>
                <a:lnTo>
                  <a:pt x="0" y="5640437"/>
                </a:lnTo>
                <a:lnTo>
                  <a:pt x="0" y="5605250"/>
                </a:lnTo>
                <a:lnTo>
                  <a:pt x="559445" y="5394870"/>
                </a:lnTo>
                <a:cubicBezTo>
                  <a:pt x="2198587" y="4737560"/>
                  <a:pt x="3526901" y="3880468"/>
                  <a:pt x="4536000" y="3081345"/>
                </a:cubicBezTo>
                <a:cubicBezTo>
                  <a:pt x="5841939" y="2047286"/>
                  <a:pt x="6791751" y="982545"/>
                  <a:pt x="7395793" y="210624"/>
                </a:cubicBezTo>
                <a:close/>
                <a:moveTo>
                  <a:pt x="7384806" y="6897"/>
                </a:moveTo>
                <a:lnTo>
                  <a:pt x="7418134" y="6897"/>
                </a:lnTo>
                <a:lnTo>
                  <a:pt x="7265869" y="205219"/>
                </a:lnTo>
                <a:cubicBezTo>
                  <a:pt x="6668192" y="967705"/>
                  <a:pt x="5727804" y="2020452"/>
                  <a:pt x="4433169" y="3046174"/>
                </a:cubicBezTo>
                <a:cubicBezTo>
                  <a:pt x="3234368" y="3995924"/>
                  <a:pt x="1938950" y="4757950"/>
                  <a:pt x="574739" y="5316659"/>
                </a:cubicBezTo>
                <a:lnTo>
                  <a:pt x="0" y="5538195"/>
                </a:lnTo>
                <a:lnTo>
                  <a:pt x="0" y="5499826"/>
                </a:lnTo>
                <a:lnTo>
                  <a:pt x="477558" y="5319892"/>
                </a:lnTo>
                <a:cubicBezTo>
                  <a:pt x="2100466" y="4667888"/>
                  <a:pt x="3416532" y="3817789"/>
                  <a:pt x="4416671" y="3025407"/>
                </a:cubicBezTo>
                <a:cubicBezTo>
                  <a:pt x="5709233" y="2001334"/>
                  <a:pt x="6647999" y="950527"/>
                  <a:pt x="7244609" y="189483"/>
                </a:cubicBezTo>
                <a:close/>
                <a:moveTo>
                  <a:pt x="7216828" y="6897"/>
                </a:moveTo>
                <a:lnTo>
                  <a:pt x="7252013" y="6897"/>
                </a:lnTo>
                <a:lnTo>
                  <a:pt x="7141497" y="151186"/>
                </a:lnTo>
                <a:cubicBezTo>
                  <a:pt x="7077434" y="233153"/>
                  <a:pt x="7009185" y="318768"/>
                  <a:pt x="6936719" y="407636"/>
                </a:cubicBezTo>
                <a:cubicBezTo>
                  <a:pt x="6155599" y="1365612"/>
                  <a:pt x="5263777" y="2242529"/>
                  <a:pt x="4285954" y="3014186"/>
                </a:cubicBezTo>
                <a:cubicBezTo>
                  <a:pt x="3100344" y="3949794"/>
                  <a:pt x="1820487" y="4700500"/>
                  <a:pt x="473929" y="5250878"/>
                </a:cubicBezTo>
                <a:lnTo>
                  <a:pt x="0" y="5433212"/>
                </a:lnTo>
                <a:lnTo>
                  <a:pt x="0" y="5394161"/>
                </a:lnTo>
                <a:lnTo>
                  <a:pt x="376872" y="5252440"/>
                </a:lnTo>
                <a:cubicBezTo>
                  <a:pt x="1978919" y="4610150"/>
                  <a:pt x="3279535" y="3772737"/>
                  <a:pt x="4268537" y="2992246"/>
                </a:cubicBezTo>
                <a:cubicBezTo>
                  <a:pt x="5244769" y="2221845"/>
                  <a:pt x="6135168" y="1346352"/>
                  <a:pt x="6914947" y="389966"/>
                </a:cubicBezTo>
                <a:lnTo>
                  <a:pt x="6915114" y="389966"/>
                </a:lnTo>
                <a:cubicBezTo>
                  <a:pt x="6987423" y="301276"/>
                  <a:pt x="7055520" y="215842"/>
                  <a:pt x="7119438" y="134055"/>
                </a:cubicBezTo>
                <a:close/>
                <a:moveTo>
                  <a:pt x="7048868" y="6897"/>
                </a:moveTo>
                <a:lnTo>
                  <a:pt x="7086008" y="6897"/>
                </a:lnTo>
                <a:lnTo>
                  <a:pt x="6980856" y="143783"/>
                </a:lnTo>
                <a:cubicBezTo>
                  <a:pt x="6914613" y="228222"/>
                  <a:pt x="6843936" y="316475"/>
                  <a:pt x="6768822" y="408054"/>
                </a:cubicBezTo>
                <a:cubicBezTo>
                  <a:pt x="5992475" y="1354559"/>
                  <a:pt x="5107603" y="2220589"/>
                  <a:pt x="4138657" y="2982114"/>
                </a:cubicBezTo>
                <a:cubicBezTo>
                  <a:pt x="2966162" y="3903580"/>
                  <a:pt x="1701921" y="4642966"/>
                  <a:pt x="373030" y="5185012"/>
                </a:cubicBezTo>
                <a:lnTo>
                  <a:pt x="0" y="5328251"/>
                </a:lnTo>
                <a:lnTo>
                  <a:pt x="0" y="5289617"/>
                </a:lnTo>
                <a:lnTo>
                  <a:pt x="238778" y="5200839"/>
                </a:lnTo>
                <a:cubicBezTo>
                  <a:pt x="1611592" y="4657219"/>
                  <a:pt x="2913893" y="3907275"/>
                  <a:pt x="4120570" y="2958918"/>
                </a:cubicBezTo>
                <a:cubicBezTo>
                  <a:pt x="5087758" y="2198733"/>
                  <a:pt x="5971122" y="1334210"/>
                  <a:pt x="6746128" y="389297"/>
                </a:cubicBezTo>
                <a:lnTo>
                  <a:pt x="6746045" y="389380"/>
                </a:lnTo>
                <a:cubicBezTo>
                  <a:pt x="6820992" y="298000"/>
                  <a:pt x="6891507" y="209948"/>
                  <a:pt x="6957594" y="125710"/>
                </a:cubicBezTo>
                <a:close/>
                <a:moveTo>
                  <a:pt x="6881107" y="6897"/>
                </a:moveTo>
                <a:lnTo>
                  <a:pt x="6920068" y="6897"/>
                </a:lnTo>
                <a:lnTo>
                  <a:pt x="6843047" y="107185"/>
                </a:lnTo>
                <a:cubicBezTo>
                  <a:pt x="6255634" y="856256"/>
                  <a:pt x="5306641" y="1920835"/>
                  <a:pt x="3991611" y="2950042"/>
                </a:cubicBezTo>
                <a:cubicBezTo>
                  <a:pt x="2832305" y="3857366"/>
                  <a:pt x="1583625" y="4585367"/>
                  <a:pt x="272387" y="5119123"/>
                </a:cubicBezTo>
                <a:lnTo>
                  <a:pt x="0" y="5223518"/>
                </a:lnTo>
                <a:lnTo>
                  <a:pt x="0" y="5198650"/>
                </a:lnTo>
                <a:lnTo>
                  <a:pt x="147235" y="5143690"/>
                </a:lnTo>
                <a:cubicBezTo>
                  <a:pt x="1488736" y="4610036"/>
                  <a:pt x="2765832" y="3870084"/>
                  <a:pt x="3972435" y="2925757"/>
                </a:cubicBezTo>
                <a:lnTo>
                  <a:pt x="3972519" y="2925673"/>
                </a:lnTo>
                <a:cubicBezTo>
                  <a:pt x="5285053" y="1898397"/>
                  <a:pt x="6232053" y="836174"/>
                  <a:pt x="6818169" y="88839"/>
                </a:cubicBezTo>
                <a:close/>
                <a:moveTo>
                  <a:pt x="6714610" y="6897"/>
                </a:moveTo>
                <a:lnTo>
                  <a:pt x="6755495" y="6897"/>
                </a:lnTo>
                <a:lnTo>
                  <a:pt x="6687011" y="95825"/>
                </a:lnTo>
                <a:cubicBezTo>
                  <a:pt x="6103250" y="838087"/>
                  <a:pt x="5158497" y="1893970"/>
                  <a:pt x="3844314" y="2918137"/>
                </a:cubicBezTo>
                <a:cubicBezTo>
                  <a:pt x="2698197" y="3811247"/>
                  <a:pt x="1465142" y="4527918"/>
                  <a:pt x="171516" y="5053342"/>
                </a:cubicBezTo>
                <a:lnTo>
                  <a:pt x="0" y="5118940"/>
                </a:lnTo>
                <a:lnTo>
                  <a:pt x="0" y="5093256"/>
                </a:lnTo>
                <a:lnTo>
                  <a:pt x="46704" y="5075860"/>
                </a:lnTo>
                <a:cubicBezTo>
                  <a:pt x="1370294" y="4550526"/>
                  <a:pt x="2631519" y="3822112"/>
                  <a:pt x="3824383" y="2892513"/>
                </a:cubicBezTo>
                <a:lnTo>
                  <a:pt x="3824300" y="2892597"/>
                </a:lnTo>
                <a:cubicBezTo>
                  <a:pt x="5135845" y="1870502"/>
                  <a:pt x="6078491" y="817089"/>
                  <a:pt x="6660898" y="76636"/>
                </a:cubicBezTo>
                <a:close/>
                <a:moveTo>
                  <a:pt x="6545935" y="6897"/>
                </a:moveTo>
                <a:lnTo>
                  <a:pt x="6588881" y="6897"/>
                </a:lnTo>
                <a:lnTo>
                  <a:pt x="6489327" y="134651"/>
                </a:lnTo>
                <a:cubicBezTo>
                  <a:pt x="6419598" y="222170"/>
                  <a:pt x="6344955" y="313847"/>
                  <a:pt x="6265382" y="409142"/>
                </a:cubicBezTo>
                <a:cubicBezTo>
                  <a:pt x="5503774" y="1321230"/>
                  <a:pt x="4639668" y="2154603"/>
                  <a:pt x="3697016" y="2885981"/>
                </a:cubicBezTo>
                <a:cubicBezTo>
                  <a:pt x="2564161" y="3764950"/>
                  <a:pt x="1346677" y="4470237"/>
                  <a:pt x="70706" y="4987369"/>
                </a:cubicBezTo>
                <a:lnTo>
                  <a:pt x="0" y="5014357"/>
                </a:lnTo>
                <a:lnTo>
                  <a:pt x="0" y="4982880"/>
                </a:lnTo>
                <a:lnTo>
                  <a:pt x="204790" y="4902604"/>
                </a:lnTo>
                <a:cubicBezTo>
                  <a:pt x="1416536" y="4395127"/>
                  <a:pt x="2575320" y="3713503"/>
                  <a:pt x="3676250" y="2859268"/>
                </a:cubicBezTo>
                <a:cubicBezTo>
                  <a:pt x="4616976" y="2129314"/>
                  <a:pt x="5479322" y="1297699"/>
                  <a:pt x="6239423" y="387455"/>
                </a:cubicBezTo>
                <a:lnTo>
                  <a:pt x="6239423" y="387370"/>
                </a:lnTo>
                <a:cubicBezTo>
                  <a:pt x="6318787" y="292326"/>
                  <a:pt x="6393226" y="200901"/>
                  <a:pt x="6462757" y="113633"/>
                </a:cubicBezTo>
                <a:close/>
                <a:moveTo>
                  <a:pt x="6379380" y="6897"/>
                </a:moveTo>
                <a:lnTo>
                  <a:pt x="6424626" y="6897"/>
                </a:lnTo>
                <a:lnTo>
                  <a:pt x="6324107" y="133762"/>
                </a:lnTo>
                <a:cubicBezTo>
                  <a:pt x="6253672" y="221649"/>
                  <a:pt x="6178200" y="313785"/>
                  <a:pt x="6097653" y="409645"/>
                </a:cubicBezTo>
                <a:cubicBezTo>
                  <a:pt x="5340984" y="1310261"/>
                  <a:pt x="4483746" y="2132663"/>
                  <a:pt x="3549803" y="2854077"/>
                </a:cubicBezTo>
                <a:cubicBezTo>
                  <a:pt x="2590152" y="3595356"/>
                  <a:pt x="1570020" y="4211107"/>
                  <a:pt x="505693" y="4692318"/>
                </a:cubicBezTo>
                <a:lnTo>
                  <a:pt x="0" y="4908795"/>
                </a:lnTo>
                <a:lnTo>
                  <a:pt x="0" y="4875374"/>
                </a:lnTo>
                <a:lnTo>
                  <a:pt x="393971" y="4710090"/>
                </a:lnTo>
                <a:cubicBezTo>
                  <a:pt x="1483410" y="4225954"/>
                  <a:pt x="2529410" y="3597545"/>
                  <a:pt x="3528282" y="2826024"/>
                </a:cubicBezTo>
                <a:cubicBezTo>
                  <a:pt x="4460216" y="2106202"/>
                  <a:pt x="5315613" y="1285558"/>
                  <a:pt x="6070604" y="386868"/>
                </a:cubicBezTo>
                <a:lnTo>
                  <a:pt x="6070520" y="386784"/>
                </a:lnTo>
                <a:cubicBezTo>
                  <a:pt x="6150847" y="291185"/>
                  <a:pt x="6226107" y="199316"/>
                  <a:pt x="6296336" y="111693"/>
                </a:cubicBezTo>
                <a:close/>
                <a:moveTo>
                  <a:pt x="6211950" y="6897"/>
                </a:moveTo>
                <a:lnTo>
                  <a:pt x="6259128" y="6897"/>
                </a:lnTo>
                <a:lnTo>
                  <a:pt x="6158710" y="132910"/>
                </a:lnTo>
                <a:cubicBezTo>
                  <a:pt x="6087590" y="221137"/>
                  <a:pt x="6011318" y="313691"/>
                  <a:pt x="5929839" y="410064"/>
                </a:cubicBezTo>
                <a:cubicBezTo>
                  <a:pt x="5178281" y="1299039"/>
                  <a:pt x="4327992" y="2110556"/>
                  <a:pt x="3402673" y="2822004"/>
                </a:cubicBezTo>
                <a:cubicBezTo>
                  <a:pt x="2454327" y="3551101"/>
                  <a:pt x="1447290" y="4156739"/>
                  <a:pt x="397565" y="4630088"/>
                </a:cubicBezTo>
                <a:lnTo>
                  <a:pt x="0" y="4799853"/>
                </a:lnTo>
                <a:lnTo>
                  <a:pt x="0" y="4765625"/>
                </a:lnTo>
                <a:lnTo>
                  <a:pt x="285905" y="4645995"/>
                </a:lnTo>
                <a:cubicBezTo>
                  <a:pt x="1360484" y="4169793"/>
                  <a:pt x="2393114" y="3551676"/>
                  <a:pt x="3380147" y="2792780"/>
                </a:cubicBezTo>
                <a:cubicBezTo>
                  <a:pt x="4303456" y="2082922"/>
                  <a:pt x="5151817" y="1273164"/>
                  <a:pt x="5901704" y="386198"/>
                </a:cubicBezTo>
                <a:lnTo>
                  <a:pt x="5901620" y="386282"/>
                </a:lnTo>
                <a:cubicBezTo>
                  <a:pt x="5982867" y="290181"/>
                  <a:pt x="6058914" y="197904"/>
                  <a:pt x="6129817" y="109955"/>
                </a:cubicBezTo>
                <a:close/>
                <a:moveTo>
                  <a:pt x="6043881" y="6897"/>
                </a:moveTo>
                <a:lnTo>
                  <a:pt x="6092554" y="6897"/>
                </a:lnTo>
                <a:lnTo>
                  <a:pt x="6077278" y="26541"/>
                </a:lnTo>
                <a:cubicBezTo>
                  <a:pt x="5504325" y="747903"/>
                  <a:pt x="4565309" y="1787705"/>
                  <a:pt x="3255460" y="2790016"/>
                </a:cubicBezTo>
                <a:cubicBezTo>
                  <a:pt x="2318481" y="3506991"/>
                  <a:pt x="1324507" y="4102581"/>
                  <a:pt x="289365" y="4568060"/>
                </a:cubicBezTo>
                <a:lnTo>
                  <a:pt x="0" y="4691296"/>
                </a:lnTo>
                <a:lnTo>
                  <a:pt x="0" y="4656793"/>
                </a:lnTo>
                <a:lnTo>
                  <a:pt x="476787" y="4445571"/>
                </a:lnTo>
                <a:cubicBezTo>
                  <a:pt x="1429597" y="3997632"/>
                  <a:pt x="2348936" y="3435336"/>
                  <a:pt x="3232096" y="2759534"/>
                </a:cubicBezTo>
                <a:lnTo>
                  <a:pt x="3232096" y="2759451"/>
                </a:lnTo>
                <a:cubicBezTo>
                  <a:pt x="4393560" y="1870727"/>
                  <a:pt x="5262479" y="952840"/>
                  <a:pt x="5842457" y="254769"/>
                </a:cubicBezTo>
                <a:close/>
                <a:moveTo>
                  <a:pt x="5877009" y="6897"/>
                </a:moveTo>
                <a:lnTo>
                  <a:pt x="5927909" y="6897"/>
                </a:lnTo>
                <a:lnTo>
                  <a:pt x="5920897" y="15889"/>
                </a:lnTo>
                <a:cubicBezTo>
                  <a:pt x="5351480" y="730645"/>
                  <a:pt x="4416777" y="1761652"/>
                  <a:pt x="3108247" y="2758028"/>
                </a:cubicBezTo>
                <a:cubicBezTo>
                  <a:pt x="2182635" y="3462818"/>
                  <a:pt x="1201724" y="4048297"/>
                  <a:pt x="181165" y="4505913"/>
                </a:cubicBezTo>
                <a:lnTo>
                  <a:pt x="0" y="4582863"/>
                </a:lnTo>
                <a:lnTo>
                  <a:pt x="0" y="4544874"/>
                </a:lnTo>
                <a:lnTo>
                  <a:pt x="367035" y="4382659"/>
                </a:lnTo>
                <a:cubicBezTo>
                  <a:pt x="1305786" y="3942483"/>
                  <a:pt x="2212347" y="3390081"/>
                  <a:pt x="3084045" y="2726290"/>
                </a:cubicBezTo>
                <a:lnTo>
                  <a:pt x="3084130" y="2726374"/>
                </a:lnTo>
                <a:cubicBezTo>
                  <a:pt x="4244253" y="1842967"/>
                  <a:pt x="5109531" y="932722"/>
                  <a:pt x="5686180" y="240984"/>
                </a:cubicBezTo>
                <a:close/>
                <a:moveTo>
                  <a:pt x="5709847" y="6897"/>
                </a:moveTo>
                <a:lnTo>
                  <a:pt x="5762822" y="6897"/>
                </a:lnTo>
                <a:lnTo>
                  <a:pt x="5662136" y="131088"/>
                </a:lnTo>
                <a:cubicBezTo>
                  <a:pt x="5589075" y="220138"/>
                  <a:pt x="5510557" y="313680"/>
                  <a:pt x="5426483" y="411236"/>
                </a:cubicBezTo>
                <a:cubicBezTo>
                  <a:pt x="4690499" y="1265292"/>
                  <a:pt x="3860978" y="2044067"/>
                  <a:pt x="2961033" y="2725955"/>
                </a:cubicBezTo>
                <a:cubicBezTo>
                  <a:pt x="2046852" y="3418625"/>
                  <a:pt x="1079068" y="3994008"/>
                  <a:pt x="73082" y="4443766"/>
                </a:cubicBezTo>
                <a:lnTo>
                  <a:pt x="0" y="4474722"/>
                </a:lnTo>
                <a:lnTo>
                  <a:pt x="0" y="4433138"/>
                </a:lnTo>
                <a:lnTo>
                  <a:pt x="257318" y="4319694"/>
                </a:lnTo>
                <a:cubicBezTo>
                  <a:pt x="1181992" y="3887290"/>
                  <a:pt x="2075757" y="3344799"/>
                  <a:pt x="2935994" y="2693046"/>
                </a:cubicBezTo>
                <a:lnTo>
                  <a:pt x="2936079" y="2693046"/>
                </a:lnTo>
                <a:cubicBezTo>
                  <a:pt x="4094778" y="1815124"/>
                  <a:pt x="4956413" y="912520"/>
                  <a:pt x="5529765" y="227083"/>
                </a:cubicBezTo>
                <a:close/>
                <a:moveTo>
                  <a:pt x="5542142" y="6897"/>
                </a:moveTo>
                <a:lnTo>
                  <a:pt x="5597415" y="6897"/>
                </a:lnTo>
                <a:lnTo>
                  <a:pt x="5496339" y="130852"/>
                </a:lnTo>
                <a:cubicBezTo>
                  <a:pt x="5422669" y="220113"/>
                  <a:pt x="5343455" y="313900"/>
                  <a:pt x="5258585" y="411739"/>
                </a:cubicBezTo>
                <a:cubicBezTo>
                  <a:pt x="4527877" y="1254071"/>
                  <a:pt x="3705307" y="2021876"/>
                  <a:pt x="2813736" y="2693968"/>
                </a:cubicBezTo>
                <a:cubicBezTo>
                  <a:pt x="2061391" y="3261039"/>
                  <a:pt x="1273033" y="3748132"/>
                  <a:pt x="457410" y="4150485"/>
                </a:cubicBezTo>
                <a:lnTo>
                  <a:pt x="0" y="4365184"/>
                </a:lnTo>
                <a:lnTo>
                  <a:pt x="0" y="4321664"/>
                </a:lnTo>
                <a:lnTo>
                  <a:pt x="147584" y="4256765"/>
                </a:lnTo>
                <a:cubicBezTo>
                  <a:pt x="1058209" y="3832132"/>
                  <a:pt x="1939195" y="3299543"/>
                  <a:pt x="2787944" y="2659802"/>
                </a:cubicBezTo>
                <a:cubicBezTo>
                  <a:pt x="3677170" y="1989552"/>
                  <a:pt x="4497563" y="1223758"/>
                  <a:pt x="5226262" y="383686"/>
                </a:cubicBezTo>
                <a:lnTo>
                  <a:pt x="5226179" y="383686"/>
                </a:lnTo>
                <a:cubicBezTo>
                  <a:pt x="5310756" y="286193"/>
                  <a:pt x="5389683" y="192757"/>
                  <a:pt x="5463076" y="103845"/>
                </a:cubicBezTo>
                <a:close/>
                <a:moveTo>
                  <a:pt x="5375035" y="6897"/>
                </a:moveTo>
                <a:lnTo>
                  <a:pt x="5431541" y="6897"/>
                </a:lnTo>
                <a:lnTo>
                  <a:pt x="5286620" y="183318"/>
                </a:lnTo>
                <a:cubicBezTo>
                  <a:pt x="5224504" y="257452"/>
                  <a:pt x="5159229" y="333850"/>
                  <a:pt x="5090855" y="412157"/>
                </a:cubicBezTo>
                <a:cubicBezTo>
                  <a:pt x="4365590" y="1242766"/>
                  <a:pt x="3549970" y="1999685"/>
                  <a:pt x="2666606" y="2661979"/>
                </a:cubicBezTo>
                <a:cubicBezTo>
                  <a:pt x="1923787" y="3218896"/>
                  <a:pt x="1146098" y="3697276"/>
                  <a:pt x="342188" y="4092457"/>
                </a:cubicBezTo>
                <a:lnTo>
                  <a:pt x="0" y="4252536"/>
                </a:lnTo>
                <a:lnTo>
                  <a:pt x="0" y="4208422"/>
                </a:lnTo>
                <a:lnTo>
                  <a:pt x="243163" y="4096376"/>
                </a:lnTo>
                <a:cubicBezTo>
                  <a:pt x="1067103" y="3696433"/>
                  <a:pt x="1866698" y="3206263"/>
                  <a:pt x="2639977" y="2626473"/>
                </a:cubicBezTo>
                <a:lnTo>
                  <a:pt x="2639977" y="2626557"/>
                </a:lnTo>
                <a:cubicBezTo>
                  <a:pt x="3838652" y="1727826"/>
                  <a:pt x="4759678" y="756183"/>
                  <a:pt x="5355933" y="30618"/>
                </a:cubicBezTo>
                <a:close/>
                <a:moveTo>
                  <a:pt x="5207950" y="6897"/>
                </a:moveTo>
                <a:lnTo>
                  <a:pt x="5266213" y="6897"/>
                </a:lnTo>
                <a:lnTo>
                  <a:pt x="5120420" y="183344"/>
                </a:lnTo>
                <a:cubicBezTo>
                  <a:pt x="5057814" y="257603"/>
                  <a:pt x="4992003" y="334133"/>
                  <a:pt x="4923043" y="412576"/>
                </a:cubicBezTo>
                <a:cubicBezTo>
                  <a:pt x="4203220" y="1231378"/>
                  <a:pt x="3394550" y="1977410"/>
                  <a:pt x="2519393" y="2629991"/>
                </a:cubicBezTo>
                <a:cubicBezTo>
                  <a:pt x="1786099" y="3176808"/>
                  <a:pt x="1019081" y="3646493"/>
                  <a:pt x="226883" y="4034508"/>
                </a:cubicBezTo>
                <a:lnTo>
                  <a:pt x="0" y="4140282"/>
                </a:lnTo>
                <a:lnTo>
                  <a:pt x="0" y="4095747"/>
                </a:lnTo>
                <a:lnTo>
                  <a:pt x="454563" y="3872957"/>
                </a:lnTo>
                <a:cubicBezTo>
                  <a:pt x="1151779" y="3512513"/>
                  <a:pt x="1831328" y="3085804"/>
                  <a:pt x="2491926" y="2593229"/>
                </a:cubicBezTo>
                <a:lnTo>
                  <a:pt x="2491926" y="2593145"/>
                </a:lnTo>
                <a:cubicBezTo>
                  <a:pt x="3688821" y="1700694"/>
                  <a:pt x="4605746" y="737524"/>
                  <a:pt x="5198418" y="18697"/>
                </a:cubicBezTo>
                <a:close/>
                <a:moveTo>
                  <a:pt x="5040896" y="6897"/>
                </a:moveTo>
                <a:lnTo>
                  <a:pt x="5100809" y="6897"/>
                </a:lnTo>
                <a:lnTo>
                  <a:pt x="4954000" y="183533"/>
                </a:lnTo>
                <a:cubicBezTo>
                  <a:pt x="4890917" y="257896"/>
                  <a:pt x="4824586" y="334531"/>
                  <a:pt x="4755061" y="413078"/>
                </a:cubicBezTo>
                <a:cubicBezTo>
                  <a:pt x="4040766" y="1219989"/>
                  <a:pt x="3239047" y="1955136"/>
                  <a:pt x="2372012" y="2598002"/>
                </a:cubicBezTo>
                <a:cubicBezTo>
                  <a:pt x="1648296" y="3134613"/>
                  <a:pt x="892000" y="3595597"/>
                  <a:pt x="111527" y="3976457"/>
                </a:cubicBezTo>
                <a:lnTo>
                  <a:pt x="0" y="4028269"/>
                </a:lnTo>
                <a:lnTo>
                  <a:pt x="0" y="3979465"/>
                </a:lnTo>
                <a:lnTo>
                  <a:pt x="336752" y="3814959"/>
                </a:lnTo>
                <a:cubicBezTo>
                  <a:pt x="1023072" y="3461406"/>
                  <a:pt x="1692530" y="3042950"/>
                  <a:pt x="2343874" y="2559985"/>
                </a:cubicBezTo>
                <a:lnTo>
                  <a:pt x="2343792" y="2559985"/>
                </a:lnTo>
                <a:cubicBezTo>
                  <a:pt x="3538750" y="1673971"/>
                  <a:pt x="4451612" y="719233"/>
                  <a:pt x="5040754" y="7073"/>
                </a:cubicBezTo>
                <a:close/>
                <a:moveTo>
                  <a:pt x="4873567" y="6897"/>
                </a:moveTo>
                <a:lnTo>
                  <a:pt x="4936706" y="6897"/>
                </a:lnTo>
                <a:lnTo>
                  <a:pt x="4922122" y="24839"/>
                </a:lnTo>
                <a:cubicBezTo>
                  <a:pt x="4334096" y="733433"/>
                  <a:pt x="3421829" y="1683612"/>
                  <a:pt x="2224882" y="2566014"/>
                </a:cubicBezTo>
                <a:cubicBezTo>
                  <a:pt x="1653571" y="2987180"/>
                  <a:pt x="1062121" y="3360866"/>
                  <a:pt x="454782" y="3684821"/>
                </a:cubicBezTo>
                <a:lnTo>
                  <a:pt x="0" y="3916576"/>
                </a:lnTo>
                <a:lnTo>
                  <a:pt x="0" y="3863520"/>
                </a:lnTo>
                <a:lnTo>
                  <a:pt x="218920" y="3756948"/>
                </a:lnTo>
                <a:cubicBezTo>
                  <a:pt x="894386" y="3410293"/>
                  <a:pt x="1553796" y="3000096"/>
                  <a:pt x="2195908" y="2526740"/>
                </a:cubicBezTo>
                <a:cubicBezTo>
                  <a:pt x="3269534" y="1735263"/>
                  <a:pt x="4113019" y="889603"/>
                  <a:pt x="4697911" y="214046"/>
                </a:cubicBezTo>
                <a:close/>
                <a:moveTo>
                  <a:pt x="4706136" y="6897"/>
                </a:moveTo>
                <a:lnTo>
                  <a:pt x="4771683" y="6897"/>
                </a:lnTo>
                <a:lnTo>
                  <a:pt x="4765627" y="14324"/>
                </a:lnTo>
                <a:cubicBezTo>
                  <a:pt x="4180975" y="716485"/>
                  <a:pt x="3272626" y="1658374"/>
                  <a:pt x="2077668" y="2534025"/>
                </a:cubicBezTo>
                <a:cubicBezTo>
                  <a:pt x="1514061" y="2947069"/>
                  <a:pt x="931006" y="3313574"/>
                  <a:pt x="332710" y="3631323"/>
                </a:cubicBezTo>
                <a:lnTo>
                  <a:pt x="0" y="3800167"/>
                </a:lnTo>
                <a:lnTo>
                  <a:pt x="0" y="3747926"/>
                </a:lnTo>
                <a:lnTo>
                  <a:pt x="101134" y="3698868"/>
                </a:lnTo>
                <a:cubicBezTo>
                  <a:pt x="765705" y="3359102"/>
                  <a:pt x="1415019" y="2957159"/>
                  <a:pt x="2047857" y="2493412"/>
                </a:cubicBezTo>
                <a:lnTo>
                  <a:pt x="2047941" y="2493495"/>
                </a:lnTo>
                <a:cubicBezTo>
                  <a:pt x="3119635" y="1708142"/>
                  <a:pt x="3959626" y="869930"/>
                  <a:pt x="4541309" y="200583"/>
                </a:cubicBezTo>
                <a:close/>
                <a:moveTo>
                  <a:pt x="4538465" y="6897"/>
                </a:moveTo>
                <a:lnTo>
                  <a:pt x="4606368" y="6897"/>
                </a:lnTo>
                <a:lnTo>
                  <a:pt x="4424797" y="219560"/>
                </a:lnTo>
                <a:cubicBezTo>
                  <a:pt x="3843779" y="885844"/>
                  <a:pt x="3003865" y="1720253"/>
                  <a:pt x="1930287" y="2502121"/>
                </a:cubicBezTo>
                <a:cubicBezTo>
                  <a:pt x="1374343" y="2906999"/>
                  <a:pt x="799682" y="3266303"/>
                  <a:pt x="210431" y="3577834"/>
                </a:cubicBezTo>
                <a:lnTo>
                  <a:pt x="0" y="3684162"/>
                </a:lnTo>
                <a:lnTo>
                  <a:pt x="0" y="3631977"/>
                </a:lnTo>
                <a:lnTo>
                  <a:pt x="470913" y="3379817"/>
                </a:lnTo>
                <a:cubicBezTo>
                  <a:pt x="955683" y="3107373"/>
                  <a:pt x="1432149" y="2800771"/>
                  <a:pt x="1899806" y="2460167"/>
                </a:cubicBezTo>
                <a:cubicBezTo>
                  <a:pt x="2969428" y="1681173"/>
                  <a:pt x="3805915" y="850432"/>
                  <a:pt x="4384423" y="187255"/>
                </a:cubicBezTo>
                <a:close/>
                <a:moveTo>
                  <a:pt x="4370936" y="6897"/>
                </a:moveTo>
                <a:lnTo>
                  <a:pt x="4440846" y="6897"/>
                </a:lnTo>
                <a:lnTo>
                  <a:pt x="4269164" y="207245"/>
                </a:lnTo>
                <a:cubicBezTo>
                  <a:pt x="3691205" y="867497"/>
                  <a:pt x="2854674" y="1694539"/>
                  <a:pt x="1783073" y="2470048"/>
                </a:cubicBezTo>
                <a:cubicBezTo>
                  <a:pt x="1234833" y="2866805"/>
                  <a:pt x="668589" y="3218886"/>
                  <a:pt x="88391" y="3524179"/>
                </a:cubicBezTo>
                <a:lnTo>
                  <a:pt x="0" y="3568639"/>
                </a:lnTo>
                <a:lnTo>
                  <a:pt x="0" y="3511246"/>
                </a:lnTo>
                <a:lnTo>
                  <a:pt x="345227" y="3327203"/>
                </a:lnTo>
                <a:cubicBezTo>
                  <a:pt x="822117" y="3060448"/>
                  <a:pt x="1291153" y="2760304"/>
                  <a:pt x="1751838" y="2426922"/>
                </a:cubicBezTo>
                <a:lnTo>
                  <a:pt x="1751922" y="2426839"/>
                </a:lnTo>
                <a:cubicBezTo>
                  <a:pt x="2819425" y="1654298"/>
                  <a:pt x="3652388" y="831017"/>
                  <a:pt x="4227726" y="173967"/>
                </a:cubicBezTo>
                <a:close/>
                <a:moveTo>
                  <a:pt x="4203157" y="6897"/>
                </a:moveTo>
                <a:lnTo>
                  <a:pt x="4275185" y="6897"/>
                </a:lnTo>
                <a:lnTo>
                  <a:pt x="4113352" y="195066"/>
                </a:lnTo>
                <a:cubicBezTo>
                  <a:pt x="3538423" y="849355"/>
                  <a:pt x="2705257" y="1669062"/>
                  <a:pt x="1635776" y="2437976"/>
                </a:cubicBezTo>
                <a:cubicBezTo>
                  <a:pt x="1230373" y="2729451"/>
                  <a:pt x="815232" y="2996327"/>
                  <a:pt x="392040" y="3237724"/>
                </a:cubicBezTo>
                <a:lnTo>
                  <a:pt x="0" y="3452125"/>
                </a:lnTo>
                <a:lnTo>
                  <a:pt x="0" y="3391100"/>
                </a:lnTo>
                <a:lnTo>
                  <a:pt x="219528" y="3274591"/>
                </a:lnTo>
                <a:cubicBezTo>
                  <a:pt x="688523" y="3013501"/>
                  <a:pt x="1150104" y="2719785"/>
                  <a:pt x="1603787" y="2393595"/>
                </a:cubicBezTo>
                <a:lnTo>
                  <a:pt x="1603787" y="2393511"/>
                </a:lnTo>
                <a:cubicBezTo>
                  <a:pt x="2669029" y="1627612"/>
                  <a:pt x="3498486" y="811821"/>
                  <a:pt x="4070697" y="160857"/>
                </a:cubicBezTo>
                <a:close/>
                <a:moveTo>
                  <a:pt x="4035576" y="6897"/>
                </a:moveTo>
                <a:lnTo>
                  <a:pt x="4109663" y="6897"/>
                </a:lnTo>
                <a:lnTo>
                  <a:pt x="3957451" y="183232"/>
                </a:lnTo>
                <a:cubicBezTo>
                  <a:pt x="3385533" y="831599"/>
                  <a:pt x="2555746" y="1643940"/>
                  <a:pt x="1488479" y="2406071"/>
                </a:cubicBezTo>
                <a:cubicBezTo>
                  <a:pt x="1088886" y="2691423"/>
                  <a:pt x="679943" y="2952706"/>
                  <a:pt x="263306" y="3189061"/>
                </a:cubicBezTo>
                <a:lnTo>
                  <a:pt x="0" y="3332301"/>
                </a:lnTo>
                <a:lnTo>
                  <a:pt x="0" y="3271587"/>
                </a:lnTo>
                <a:lnTo>
                  <a:pt x="93933" y="3221970"/>
                </a:lnTo>
                <a:cubicBezTo>
                  <a:pt x="555020" y="2966573"/>
                  <a:pt x="1009140" y="2679317"/>
                  <a:pt x="1455820" y="2360349"/>
                </a:cubicBezTo>
                <a:lnTo>
                  <a:pt x="1455736" y="2360266"/>
                </a:lnTo>
                <a:cubicBezTo>
                  <a:pt x="2518623" y="1601290"/>
                  <a:pt x="3344559" y="793007"/>
                  <a:pt x="3913663" y="148077"/>
                </a:cubicBezTo>
                <a:close/>
                <a:moveTo>
                  <a:pt x="3868100" y="6897"/>
                </a:moveTo>
                <a:lnTo>
                  <a:pt x="3944179" y="6897"/>
                </a:lnTo>
                <a:lnTo>
                  <a:pt x="3801498" y="171576"/>
                </a:lnTo>
                <a:cubicBezTo>
                  <a:pt x="3232549" y="814061"/>
                  <a:pt x="2406177" y="1619007"/>
                  <a:pt x="1341265" y="2374167"/>
                </a:cubicBezTo>
                <a:cubicBezTo>
                  <a:pt x="947482" y="2653396"/>
                  <a:pt x="544737" y="2909096"/>
                  <a:pt x="134651" y="3140420"/>
                </a:cubicBezTo>
                <a:lnTo>
                  <a:pt x="0" y="3213273"/>
                </a:lnTo>
                <a:lnTo>
                  <a:pt x="0" y="3147532"/>
                </a:lnTo>
                <a:lnTo>
                  <a:pt x="427291" y="2902459"/>
                </a:lnTo>
                <a:cubicBezTo>
                  <a:pt x="725175" y="2723811"/>
                  <a:pt x="1018880" y="2531942"/>
                  <a:pt x="1307853" y="2327022"/>
                </a:cubicBezTo>
                <a:lnTo>
                  <a:pt x="1307853" y="2327105"/>
                </a:lnTo>
                <a:cubicBezTo>
                  <a:pt x="2368243" y="1575195"/>
                  <a:pt x="3190650" y="774400"/>
                  <a:pt x="3756681" y="135446"/>
                </a:cubicBezTo>
                <a:close/>
                <a:moveTo>
                  <a:pt x="3700254" y="6897"/>
                </a:moveTo>
                <a:lnTo>
                  <a:pt x="3780899" y="6897"/>
                </a:lnTo>
                <a:lnTo>
                  <a:pt x="3609272" y="202300"/>
                </a:lnTo>
                <a:cubicBezTo>
                  <a:pt x="3546470" y="272258"/>
                  <a:pt x="3480823" y="343837"/>
                  <a:pt x="3412387" y="416763"/>
                </a:cubicBezTo>
                <a:cubicBezTo>
                  <a:pt x="2754532" y="1117828"/>
                  <a:pt x="1987397" y="1783638"/>
                  <a:pt x="1193969" y="2342179"/>
                </a:cubicBezTo>
                <a:cubicBezTo>
                  <a:pt x="806057" y="2615284"/>
                  <a:pt x="409526" y="2865391"/>
                  <a:pt x="5991" y="3091674"/>
                </a:cubicBezTo>
                <a:lnTo>
                  <a:pt x="0" y="3094896"/>
                </a:lnTo>
                <a:lnTo>
                  <a:pt x="0" y="3023515"/>
                </a:lnTo>
                <a:lnTo>
                  <a:pt x="293880" y="2855906"/>
                </a:lnTo>
                <a:cubicBezTo>
                  <a:pt x="586690" y="2681342"/>
                  <a:pt x="875540" y="2493882"/>
                  <a:pt x="1159886" y="2293693"/>
                </a:cubicBezTo>
                <a:cubicBezTo>
                  <a:pt x="2217591" y="1549037"/>
                  <a:pt x="3036438" y="755788"/>
                  <a:pt x="3599421" y="122793"/>
                </a:cubicBezTo>
                <a:close/>
                <a:moveTo>
                  <a:pt x="3538797" y="6897"/>
                </a:moveTo>
                <a:lnTo>
                  <a:pt x="3616012" y="6897"/>
                </a:lnTo>
                <a:lnTo>
                  <a:pt x="3442419" y="203308"/>
                </a:lnTo>
                <a:cubicBezTo>
                  <a:pt x="3379277" y="273171"/>
                  <a:pt x="3313283" y="344611"/>
                  <a:pt x="3244491" y="417349"/>
                </a:cubicBezTo>
                <a:cubicBezTo>
                  <a:pt x="2592748" y="1106439"/>
                  <a:pt x="1832815" y="1760945"/>
                  <a:pt x="1046671" y="2310274"/>
                </a:cubicBezTo>
                <a:cubicBezTo>
                  <a:pt x="791957" y="2488241"/>
                  <a:pt x="533585" y="2656232"/>
                  <a:pt x="272021" y="2814006"/>
                </a:cubicBezTo>
                <a:lnTo>
                  <a:pt x="0" y="2971813"/>
                </a:lnTo>
                <a:lnTo>
                  <a:pt x="0" y="2901052"/>
                </a:lnTo>
                <a:lnTo>
                  <a:pt x="52754" y="2871580"/>
                </a:lnTo>
                <a:cubicBezTo>
                  <a:pt x="1499037" y="2032723"/>
                  <a:pt x="2623047" y="1017152"/>
                  <a:pt x="3365717" y="201979"/>
                </a:cubicBezTo>
                <a:close/>
                <a:moveTo>
                  <a:pt x="3368427" y="6897"/>
                </a:moveTo>
                <a:lnTo>
                  <a:pt x="3451505" y="6897"/>
                </a:lnTo>
                <a:lnTo>
                  <a:pt x="3428873" y="33054"/>
                </a:lnTo>
                <a:cubicBezTo>
                  <a:pt x="3324153" y="152422"/>
                  <a:pt x="3207017" y="280953"/>
                  <a:pt x="3076509" y="417851"/>
                </a:cubicBezTo>
                <a:cubicBezTo>
                  <a:pt x="2431047" y="1094967"/>
                  <a:pt x="1678148" y="1738336"/>
                  <a:pt x="899290" y="2278370"/>
                </a:cubicBezTo>
                <a:cubicBezTo>
                  <a:pt x="648491" y="2452254"/>
                  <a:pt x="394196" y="2616398"/>
                  <a:pt x="136861" y="2770568"/>
                </a:cubicBezTo>
                <a:lnTo>
                  <a:pt x="0" y="2849444"/>
                </a:lnTo>
                <a:lnTo>
                  <a:pt x="0" y="2776684"/>
                </a:lnTo>
                <a:lnTo>
                  <a:pt x="244893" y="2631367"/>
                </a:lnTo>
                <a:cubicBezTo>
                  <a:pt x="465593" y="2495865"/>
                  <a:pt x="672158" y="2360110"/>
                  <a:pt x="863953" y="2227121"/>
                </a:cubicBezTo>
                <a:lnTo>
                  <a:pt x="863868" y="2227205"/>
                </a:lnTo>
                <a:cubicBezTo>
                  <a:pt x="1909352" y="1502285"/>
                  <a:pt x="2765507" y="688425"/>
                  <a:pt x="3355913" y="21366"/>
                </a:cubicBezTo>
                <a:close/>
                <a:moveTo>
                  <a:pt x="3200832" y="6897"/>
                </a:moveTo>
                <a:lnTo>
                  <a:pt x="3286035" y="6897"/>
                </a:lnTo>
                <a:lnTo>
                  <a:pt x="3249152" y="49455"/>
                </a:lnTo>
                <a:cubicBezTo>
                  <a:pt x="3140920" y="171710"/>
                  <a:pt x="3026768" y="295508"/>
                  <a:pt x="2908779" y="418270"/>
                </a:cubicBezTo>
                <a:cubicBezTo>
                  <a:pt x="2269598" y="1083327"/>
                  <a:pt x="1523817" y="1715474"/>
                  <a:pt x="752077" y="2246297"/>
                </a:cubicBezTo>
                <a:cubicBezTo>
                  <a:pt x="505214" y="2416079"/>
                  <a:pt x="255006" y="2576366"/>
                  <a:pt x="1906" y="2726926"/>
                </a:cubicBezTo>
                <a:lnTo>
                  <a:pt x="0" y="2728017"/>
                </a:lnTo>
                <a:lnTo>
                  <a:pt x="0" y="2651524"/>
                </a:lnTo>
                <a:lnTo>
                  <a:pt x="107727" y="2588025"/>
                </a:lnTo>
                <a:cubicBezTo>
                  <a:pt x="324487" y="2455865"/>
                  <a:pt x="527457" y="2323473"/>
                  <a:pt x="715985" y="2193793"/>
                </a:cubicBezTo>
                <a:cubicBezTo>
                  <a:pt x="1758538" y="1476776"/>
                  <a:pt x="2610945" y="670851"/>
                  <a:pt x="3198154" y="9983"/>
                </a:cubicBezTo>
                <a:close/>
                <a:moveTo>
                  <a:pt x="3034830" y="6897"/>
                </a:moveTo>
                <a:lnTo>
                  <a:pt x="3121146" y="6897"/>
                </a:lnTo>
                <a:lnTo>
                  <a:pt x="3082875" y="50807"/>
                </a:lnTo>
                <a:cubicBezTo>
                  <a:pt x="2974091" y="172935"/>
                  <a:pt x="2859395" y="296451"/>
                  <a:pt x="2740883" y="418773"/>
                </a:cubicBezTo>
                <a:cubicBezTo>
                  <a:pt x="2108066" y="1071855"/>
                  <a:pt x="1369401" y="1692781"/>
                  <a:pt x="604780" y="2214393"/>
                </a:cubicBezTo>
                <a:cubicBezTo>
                  <a:pt x="483326" y="2297242"/>
                  <a:pt x="361074" y="2377776"/>
                  <a:pt x="238077" y="2455966"/>
                </a:cubicBezTo>
                <a:lnTo>
                  <a:pt x="0" y="2601898"/>
                </a:lnTo>
                <a:lnTo>
                  <a:pt x="0" y="2526880"/>
                </a:lnTo>
                <a:lnTo>
                  <a:pt x="293230" y="2342959"/>
                </a:lnTo>
                <a:cubicBezTo>
                  <a:pt x="387990" y="2281758"/>
                  <a:pt x="479610" y="2220851"/>
                  <a:pt x="568017" y="2160548"/>
                </a:cubicBezTo>
                <a:lnTo>
                  <a:pt x="568101" y="2160548"/>
                </a:lnTo>
                <a:cubicBezTo>
                  <a:pt x="1576630" y="1472604"/>
                  <a:pt x="2365404" y="740466"/>
                  <a:pt x="2921338" y="133693"/>
                </a:cubicBezTo>
                <a:close/>
                <a:moveTo>
                  <a:pt x="2866816" y="6897"/>
                </a:moveTo>
                <a:lnTo>
                  <a:pt x="2956125" y="6897"/>
                </a:lnTo>
                <a:lnTo>
                  <a:pt x="2814950" y="164075"/>
                </a:lnTo>
                <a:cubicBezTo>
                  <a:pt x="2258296" y="769392"/>
                  <a:pt x="1468188" y="1498925"/>
                  <a:pt x="457399" y="2182489"/>
                </a:cubicBezTo>
                <a:cubicBezTo>
                  <a:pt x="337924" y="2263286"/>
                  <a:pt x="217687" y="2341830"/>
                  <a:pt x="96744" y="2418091"/>
                </a:cubicBezTo>
                <a:lnTo>
                  <a:pt x="0" y="2476926"/>
                </a:lnTo>
                <a:lnTo>
                  <a:pt x="0" y="2398332"/>
                </a:lnTo>
                <a:lnTo>
                  <a:pt x="149761" y="2305145"/>
                </a:lnTo>
                <a:cubicBezTo>
                  <a:pt x="242955" y="2245446"/>
                  <a:pt x="333077" y="2186037"/>
                  <a:pt x="420050" y="2127220"/>
                </a:cubicBezTo>
                <a:lnTo>
                  <a:pt x="420050" y="2127304"/>
                </a:lnTo>
                <a:cubicBezTo>
                  <a:pt x="1425376" y="1447415"/>
                  <a:pt x="2210709" y="722642"/>
                  <a:pt x="2763768" y="121563"/>
                </a:cubicBezTo>
                <a:close/>
                <a:moveTo>
                  <a:pt x="2698821" y="6897"/>
                </a:moveTo>
                <a:lnTo>
                  <a:pt x="2792119" y="6897"/>
                </a:lnTo>
                <a:lnTo>
                  <a:pt x="2752627" y="51639"/>
                </a:lnTo>
                <a:cubicBezTo>
                  <a:pt x="2642698" y="173359"/>
                  <a:pt x="2526280" y="296764"/>
                  <a:pt x="2405004" y="419861"/>
                </a:cubicBezTo>
                <a:cubicBezTo>
                  <a:pt x="1785251" y="1048910"/>
                  <a:pt x="1060822" y="1647395"/>
                  <a:pt x="310017" y="2150583"/>
                </a:cubicBezTo>
                <a:lnTo>
                  <a:pt x="0" y="2351352"/>
                </a:lnTo>
                <a:lnTo>
                  <a:pt x="0" y="2271222"/>
                </a:lnTo>
                <a:lnTo>
                  <a:pt x="272083" y="2093892"/>
                </a:lnTo>
                <a:cubicBezTo>
                  <a:pt x="1274159" y="1422293"/>
                  <a:pt x="2056056" y="704910"/>
                  <a:pt x="2606269" y="109469"/>
                </a:cubicBezTo>
                <a:close/>
                <a:moveTo>
                  <a:pt x="2534202" y="6897"/>
                </a:moveTo>
                <a:lnTo>
                  <a:pt x="2627408" y="6897"/>
                </a:lnTo>
                <a:lnTo>
                  <a:pt x="2586195" y="53320"/>
                </a:lnTo>
                <a:cubicBezTo>
                  <a:pt x="2475754" y="174841"/>
                  <a:pt x="2358843" y="297853"/>
                  <a:pt x="2237107" y="420364"/>
                </a:cubicBezTo>
                <a:cubicBezTo>
                  <a:pt x="1623969" y="1037438"/>
                  <a:pt x="906659" y="1624701"/>
                  <a:pt x="162720" y="2118679"/>
                </a:cubicBezTo>
                <a:lnTo>
                  <a:pt x="0" y="2223106"/>
                </a:lnTo>
                <a:lnTo>
                  <a:pt x="0" y="2140784"/>
                </a:lnTo>
                <a:lnTo>
                  <a:pt x="124200" y="2060564"/>
                </a:lnTo>
                <a:lnTo>
                  <a:pt x="124116" y="2060564"/>
                </a:lnTo>
                <a:cubicBezTo>
                  <a:pt x="1087902" y="1420587"/>
                  <a:pt x="1912602" y="684081"/>
                  <a:pt x="2505278" y="39173"/>
                </a:cubicBezTo>
                <a:close/>
                <a:moveTo>
                  <a:pt x="2366080" y="6897"/>
                </a:moveTo>
                <a:lnTo>
                  <a:pt x="2462827" y="6897"/>
                </a:lnTo>
                <a:lnTo>
                  <a:pt x="2419802" y="55084"/>
                </a:lnTo>
                <a:cubicBezTo>
                  <a:pt x="2308856" y="176390"/>
                  <a:pt x="2191470" y="298984"/>
                  <a:pt x="2069294" y="420866"/>
                </a:cubicBezTo>
                <a:cubicBezTo>
                  <a:pt x="1462855" y="1025882"/>
                  <a:pt x="752663" y="1601840"/>
                  <a:pt x="15423" y="2086691"/>
                </a:cubicBezTo>
                <a:lnTo>
                  <a:pt x="0" y="2096496"/>
                </a:lnTo>
                <a:lnTo>
                  <a:pt x="0" y="2010743"/>
                </a:lnTo>
                <a:lnTo>
                  <a:pt x="535034" y="1638146"/>
                </a:lnTo>
                <a:cubicBezTo>
                  <a:pt x="1244479" y="1116095"/>
                  <a:pt x="1856124" y="556997"/>
                  <a:pt x="2324990" y="52130"/>
                </a:cubicBezTo>
                <a:close/>
                <a:moveTo>
                  <a:pt x="2202372" y="6897"/>
                </a:moveTo>
                <a:lnTo>
                  <a:pt x="2298107" y="6897"/>
                </a:lnTo>
                <a:lnTo>
                  <a:pt x="2253195" y="56907"/>
                </a:lnTo>
                <a:cubicBezTo>
                  <a:pt x="2141755" y="177981"/>
                  <a:pt x="2023908" y="300136"/>
                  <a:pt x="1901313" y="421369"/>
                </a:cubicBezTo>
                <a:cubicBezTo>
                  <a:pt x="1376614" y="940133"/>
                  <a:pt x="772735" y="1437420"/>
                  <a:pt x="140558" y="1872276"/>
                </a:cubicBezTo>
                <a:lnTo>
                  <a:pt x="0" y="1966368"/>
                </a:lnTo>
                <a:lnTo>
                  <a:pt x="0" y="1875749"/>
                </a:lnTo>
                <a:lnTo>
                  <a:pt x="386778" y="1609375"/>
                </a:lnTo>
                <a:cubicBezTo>
                  <a:pt x="1094154" y="1094878"/>
                  <a:pt x="1698240" y="548573"/>
                  <a:pt x="2162713" y="50415"/>
                </a:cubicBezTo>
                <a:close/>
                <a:moveTo>
                  <a:pt x="2034390" y="6897"/>
                </a:moveTo>
                <a:lnTo>
                  <a:pt x="2134546" y="6897"/>
                </a:lnTo>
                <a:lnTo>
                  <a:pt x="2061274" y="87029"/>
                </a:lnTo>
                <a:cubicBezTo>
                  <a:pt x="1595519" y="584766"/>
                  <a:pt x="989798" y="1129499"/>
                  <a:pt x="280555" y="1640912"/>
                </a:cubicBezTo>
                <a:lnTo>
                  <a:pt x="0" y="1832298"/>
                </a:lnTo>
                <a:lnTo>
                  <a:pt x="0" y="1742609"/>
                </a:lnTo>
                <a:lnTo>
                  <a:pt x="236654" y="1581195"/>
                </a:lnTo>
                <a:cubicBezTo>
                  <a:pt x="941121" y="1073377"/>
                  <a:pt x="1542448" y="532967"/>
                  <a:pt x="2004581" y="39472"/>
                </a:cubicBezTo>
                <a:close/>
                <a:moveTo>
                  <a:pt x="1866425" y="6897"/>
                </a:moveTo>
                <a:lnTo>
                  <a:pt x="1969691" y="6897"/>
                </a:lnTo>
                <a:lnTo>
                  <a:pt x="1922511" y="58750"/>
                </a:lnTo>
                <a:cubicBezTo>
                  <a:pt x="1810043" y="179184"/>
                  <a:pt x="1690626" y="300888"/>
                  <a:pt x="1565435" y="422457"/>
                </a:cubicBezTo>
                <a:cubicBezTo>
                  <a:pt x="1126056" y="849151"/>
                  <a:pt x="628692" y="1260912"/>
                  <a:pt x="104821" y="1633012"/>
                </a:cubicBezTo>
                <a:lnTo>
                  <a:pt x="0" y="1705526"/>
                </a:lnTo>
                <a:lnTo>
                  <a:pt x="0" y="1611604"/>
                </a:lnTo>
                <a:lnTo>
                  <a:pt x="86443" y="1553234"/>
                </a:lnTo>
                <a:cubicBezTo>
                  <a:pt x="787899" y="1052242"/>
                  <a:pt x="1386411" y="517763"/>
                  <a:pt x="1846213" y="28893"/>
                </a:cubicBezTo>
                <a:close/>
                <a:moveTo>
                  <a:pt x="1701485" y="6897"/>
                </a:moveTo>
                <a:lnTo>
                  <a:pt x="1805325" y="6897"/>
                </a:lnTo>
                <a:lnTo>
                  <a:pt x="1755834" y="60973"/>
                </a:lnTo>
                <a:cubicBezTo>
                  <a:pt x="1642911" y="181110"/>
                  <a:pt x="1523085" y="302271"/>
                  <a:pt x="1397539" y="423044"/>
                </a:cubicBezTo>
                <a:cubicBezTo>
                  <a:pt x="1108094" y="701519"/>
                  <a:pt x="792921" y="973545"/>
                  <a:pt x="461240" y="1231943"/>
                </a:cubicBezTo>
                <a:lnTo>
                  <a:pt x="0" y="1573265"/>
                </a:lnTo>
                <a:lnTo>
                  <a:pt x="0" y="1479799"/>
                </a:lnTo>
                <a:lnTo>
                  <a:pt x="496329" y="1108118"/>
                </a:lnTo>
                <a:cubicBezTo>
                  <a:pt x="935386" y="760801"/>
                  <a:pt x="1311680" y="414392"/>
                  <a:pt x="1622233" y="91076"/>
                </a:cubicBezTo>
                <a:close/>
                <a:moveTo>
                  <a:pt x="1533290" y="6897"/>
                </a:moveTo>
                <a:lnTo>
                  <a:pt x="1641160" y="6897"/>
                </a:lnTo>
                <a:lnTo>
                  <a:pt x="1523206" y="131744"/>
                </a:lnTo>
                <a:cubicBezTo>
                  <a:pt x="1211479" y="455064"/>
                  <a:pt x="833859" y="800851"/>
                  <a:pt x="393378" y="1146655"/>
                </a:cubicBezTo>
                <a:lnTo>
                  <a:pt x="0" y="1438735"/>
                </a:lnTo>
                <a:lnTo>
                  <a:pt x="0" y="1340873"/>
                </a:lnTo>
                <a:lnTo>
                  <a:pt x="343337" y="1086071"/>
                </a:lnTo>
                <a:cubicBezTo>
                  <a:pt x="780368" y="743181"/>
                  <a:pt x="1154869" y="400528"/>
                  <a:pt x="1463901" y="80278"/>
                </a:cubicBezTo>
                <a:close/>
                <a:moveTo>
                  <a:pt x="1365164" y="6897"/>
                </a:moveTo>
                <a:lnTo>
                  <a:pt x="1476501" y="6897"/>
                </a:lnTo>
                <a:lnTo>
                  <a:pt x="1422146" y="65585"/>
                </a:lnTo>
                <a:cubicBezTo>
                  <a:pt x="1308325" y="185082"/>
                  <a:pt x="1187710" y="305096"/>
                  <a:pt x="1061494" y="424215"/>
                </a:cubicBezTo>
                <a:cubicBezTo>
                  <a:pt x="779125" y="690758"/>
                  <a:pt x="471048" y="951208"/>
                  <a:pt x="146286" y="1198689"/>
                </a:cubicBezTo>
                <a:lnTo>
                  <a:pt x="0" y="1304512"/>
                </a:lnTo>
                <a:lnTo>
                  <a:pt x="0" y="1204167"/>
                </a:lnTo>
                <a:lnTo>
                  <a:pt x="190251" y="1064285"/>
                </a:lnTo>
                <a:cubicBezTo>
                  <a:pt x="625208" y="725889"/>
                  <a:pt x="997905" y="387002"/>
                  <a:pt x="1305427" y="69793"/>
                </a:cubicBezTo>
                <a:close/>
                <a:moveTo>
                  <a:pt x="1198143" y="6897"/>
                </a:moveTo>
                <a:lnTo>
                  <a:pt x="1312966" y="6897"/>
                </a:lnTo>
                <a:lnTo>
                  <a:pt x="1257931" y="65876"/>
                </a:lnTo>
                <a:cubicBezTo>
                  <a:pt x="1143620" y="184878"/>
                  <a:pt x="1021947" y="304762"/>
                  <a:pt x="893595" y="424718"/>
                </a:cubicBezTo>
                <a:cubicBezTo>
                  <a:pt x="754191" y="555038"/>
                  <a:pt x="608354" y="683870"/>
                  <a:pt x="457203" y="810377"/>
                </a:cubicBezTo>
                <a:lnTo>
                  <a:pt x="0" y="1173289"/>
                </a:lnTo>
                <a:lnTo>
                  <a:pt x="0" y="1066397"/>
                </a:lnTo>
                <a:lnTo>
                  <a:pt x="345984" y="794262"/>
                </a:lnTo>
                <a:cubicBezTo>
                  <a:pt x="616343" y="570872"/>
                  <a:pt x="869044" y="341392"/>
                  <a:pt x="1097094" y="112212"/>
                </a:cubicBezTo>
                <a:close/>
                <a:moveTo>
                  <a:pt x="1038128" y="6897"/>
                </a:moveTo>
                <a:lnTo>
                  <a:pt x="1148930" y="6897"/>
                </a:lnTo>
                <a:lnTo>
                  <a:pt x="1002240" y="159678"/>
                </a:lnTo>
                <a:cubicBezTo>
                  <a:pt x="774835" y="387787"/>
                  <a:pt x="522956" y="615262"/>
                  <a:pt x="252513" y="836725"/>
                </a:cubicBezTo>
                <a:lnTo>
                  <a:pt x="0" y="1033248"/>
                </a:lnTo>
                <a:lnTo>
                  <a:pt x="0" y="932913"/>
                </a:lnTo>
                <a:lnTo>
                  <a:pt x="226442" y="756276"/>
                </a:lnTo>
                <a:cubicBezTo>
                  <a:pt x="496900" y="533704"/>
                  <a:pt x="744722" y="307450"/>
                  <a:pt x="966187" y="82724"/>
                </a:cubicBezTo>
                <a:close/>
                <a:moveTo>
                  <a:pt x="866029" y="6897"/>
                </a:moveTo>
                <a:lnTo>
                  <a:pt x="984535" y="6897"/>
                </a:lnTo>
                <a:lnTo>
                  <a:pt x="923996" y="70994"/>
                </a:lnTo>
                <a:cubicBezTo>
                  <a:pt x="808846" y="189248"/>
                  <a:pt x="686467" y="307818"/>
                  <a:pt x="557550" y="425890"/>
                </a:cubicBezTo>
                <a:cubicBezTo>
                  <a:pt x="421725" y="550306"/>
                  <a:pt x="279463" y="673314"/>
                  <a:pt x="131856" y="794108"/>
                </a:cubicBezTo>
                <a:lnTo>
                  <a:pt x="0" y="896344"/>
                </a:lnTo>
                <a:lnTo>
                  <a:pt x="0" y="789643"/>
                </a:lnTo>
                <a:lnTo>
                  <a:pt x="42657" y="756762"/>
                </a:lnTo>
                <a:cubicBezTo>
                  <a:pt x="309328" y="540301"/>
                  <a:pt x="557643" y="317686"/>
                  <a:pt x="781772" y="94181"/>
                </a:cubicBezTo>
                <a:close/>
                <a:moveTo>
                  <a:pt x="703481" y="6897"/>
                </a:moveTo>
                <a:lnTo>
                  <a:pt x="820523" y="6897"/>
                </a:lnTo>
                <a:lnTo>
                  <a:pt x="757168" y="73570"/>
                </a:lnTo>
                <a:cubicBezTo>
                  <a:pt x="641614" y="191426"/>
                  <a:pt x="518905" y="309305"/>
                  <a:pt x="389737" y="426393"/>
                </a:cubicBezTo>
                <a:lnTo>
                  <a:pt x="0" y="759807"/>
                </a:lnTo>
                <a:lnTo>
                  <a:pt x="0" y="647948"/>
                </a:lnTo>
                <a:lnTo>
                  <a:pt x="300126" y="393410"/>
                </a:lnTo>
                <a:cubicBezTo>
                  <a:pt x="429495" y="277392"/>
                  <a:pt x="552709" y="160307"/>
                  <a:pt x="669053" y="42796"/>
                </a:cubicBezTo>
                <a:close/>
                <a:moveTo>
                  <a:pt x="535445" y="6897"/>
                </a:moveTo>
                <a:lnTo>
                  <a:pt x="656730" y="6897"/>
                </a:lnTo>
                <a:lnTo>
                  <a:pt x="574757" y="92093"/>
                </a:lnTo>
                <a:cubicBezTo>
                  <a:pt x="457692" y="209896"/>
                  <a:pt x="333760" y="327125"/>
                  <a:pt x="203679" y="443141"/>
                </a:cubicBezTo>
                <a:lnTo>
                  <a:pt x="0" y="614764"/>
                </a:lnTo>
                <a:lnTo>
                  <a:pt x="0" y="500575"/>
                </a:lnTo>
                <a:lnTo>
                  <a:pt x="142518" y="380609"/>
                </a:lnTo>
                <a:cubicBezTo>
                  <a:pt x="271246" y="265923"/>
                  <a:pt x="393865" y="150063"/>
                  <a:pt x="509663" y="33663"/>
                </a:cubicBezTo>
                <a:close/>
                <a:moveTo>
                  <a:pt x="367382" y="6897"/>
                </a:moveTo>
                <a:lnTo>
                  <a:pt x="492458" y="6897"/>
                </a:lnTo>
                <a:lnTo>
                  <a:pt x="422879" y="79231"/>
                </a:lnTo>
                <a:cubicBezTo>
                  <a:pt x="306542" y="196257"/>
                  <a:pt x="183215" y="312696"/>
                  <a:pt x="53607" y="427733"/>
                </a:cubicBezTo>
                <a:lnTo>
                  <a:pt x="0" y="472554"/>
                </a:lnTo>
                <a:lnTo>
                  <a:pt x="0" y="354009"/>
                </a:lnTo>
                <a:lnTo>
                  <a:pt x="350208" y="24950"/>
                </a:lnTo>
                <a:close/>
                <a:moveTo>
                  <a:pt x="204189" y="6897"/>
                </a:moveTo>
                <a:lnTo>
                  <a:pt x="327296" y="6897"/>
                </a:lnTo>
                <a:lnTo>
                  <a:pt x="255779" y="82077"/>
                </a:lnTo>
                <a:lnTo>
                  <a:pt x="0" y="321333"/>
                </a:lnTo>
                <a:lnTo>
                  <a:pt x="0" y="199290"/>
                </a:lnTo>
                <a:lnTo>
                  <a:pt x="192178" y="19516"/>
                </a:lnTo>
                <a:close/>
                <a:moveTo>
                  <a:pt x="38339" y="6897"/>
                </a:moveTo>
                <a:lnTo>
                  <a:pt x="163718" y="6897"/>
                </a:lnTo>
                <a:lnTo>
                  <a:pt x="100203" y="73434"/>
                </a:lnTo>
                <a:lnTo>
                  <a:pt x="0" y="166739"/>
                </a:lnTo>
                <a:lnTo>
                  <a:pt x="0" y="47191"/>
                </a:lnTo>
                <a:close/>
                <a:moveTo>
                  <a:pt x="0" y="0"/>
                </a:moveTo>
                <a:lnTo>
                  <a:pt x="5551" y="0"/>
                </a:lnTo>
                <a:lnTo>
                  <a:pt x="0" y="5866"/>
                </a:lnTo>
                <a:close/>
              </a:path>
            </a:pathLst>
          </a:custGeom>
          <a:gradFill flip="none" rotWithShape="1">
            <a:gsLst>
              <a:gs pos="0">
                <a:schemeClr val="accent3">
                  <a:alpha val="10000"/>
                </a:schemeClr>
              </a:gs>
              <a:gs pos="95000">
                <a:schemeClr val="accent2">
                  <a:alpha val="10000"/>
                </a:schemeClr>
              </a:gs>
            </a:gsLst>
            <a:path path="circle">
              <a:fillToRect l="50000" t="50000" r="50000" b="50000"/>
            </a:path>
            <a:tileRect/>
          </a:gradFill>
          <a:ln w="9525" cap="flat">
            <a:noFill/>
            <a:prstDash val="solid"/>
            <a:miter/>
          </a:ln>
        </p:spPr>
        <p:txBody>
          <a:bodyPr wrap="square" rtlCol="0" anchor="ctr">
            <a:noAutofit/>
          </a:bodyPr>
          <a:lstStyle/>
          <a:p>
            <a:endParaRPr lang="en-US" dirty="0"/>
          </a:p>
        </p:txBody>
      </p:sp>
      <p:sp>
        <p:nvSpPr>
          <p:cNvPr id="24" name="Rectangle 23">
            <a:extLst>
              <a:ext uri="{FF2B5EF4-FFF2-40B4-BE49-F238E27FC236}">
                <a16:creationId xmlns:a16="http://schemas.microsoft.com/office/drawing/2014/main" id="{E16EFE1D-B12C-DD16-0FD0-40B91FD25CD7}"/>
              </a:ext>
            </a:extLst>
          </p:cNvPr>
          <p:cNvSpPr/>
          <p:nvPr/>
        </p:nvSpPr>
        <p:spPr bwMode="white">
          <a:xfrm>
            <a:off x="0" y="1111307"/>
            <a:ext cx="9144000" cy="46353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4BB445A4-8FFD-CC5B-7014-B70AE197C868}"/>
              </a:ext>
            </a:extLst>
          </p:cNvPr>
          <p:cNvGrpSpPr/>
          <p:nvPr/>
        </p:nvGrpSpPr>
        <p:grpSpPr>
          <a:xfrm>
            <a:off x="5576587" y="1166566"/>
            <a:ext cx="3567413" cy="4585698"/>
            <a:chOff x="7435449" y="1166566"/>
            <a:chExt cx="4756551" cy="4585698"/>
          </a:xfrm>
          <a:gradFill>
            <a:gsLst>
              <a:gs pos="100000">
                <a:schemeClr val="accent2">
                  <a:alpha val="10000"/>
                </a:schemeClr>
              </a:gs>
              <a:gs pos="0">
                <a:srgbClr val="538F9F">
                  <a:alpha val="10000"/>
                </a:srgbClr>
              </a:gs>
            </a:gsLst>
            <a:lin ang="0" scaled="1"/>
          </a:gradFill>
        </p:grpSpPr>
        <p:sp>
          <p:nvSpPr>
            <p:cNvPr id="32" name="Freeform: Shape 31">
              <a:extLst>
                <a:ext uri="{FF2B5EF4-FFF2-40B4-BE49-F238E27FC236}">
                  <a16:creationId xmlns:a16="http://schemas.microsoft.com/office/drawing/2014/main" id="{011BB97D-41C9-4EC6-A2F8-79C306FD763A}"/>
                </a:ext>
              </a:extLst>
            </p:cNvPr>
            <p:cNvSpPr/>
            <p:nvPr/>
          </p:nvSpPr>
          <p:spPr>
            <a:xfrm>
              <a:off x="10619916" y="1166566"/>
              <a:ext cx="1042252" cy="4585698"/>
            </a:xfrm>
            <a:custGeom>
              <a:avLst/>
              <a:gdLst>
                <a:gd name="connsiteX0" fmla="*/ 460201 w 1042252"/>
                <a:gd name="connsiteY0" fmla="*/ 0 h 4585698"/>
                <a:gd name="connsiteX1" fmla="*/ 966709 w 1042252"/>
                <a:gd name="connsiteY1" fmla="*/ 0 h 4585698"/>
                <a:gd name="connsiteX2" fmla="*/ 1042252 w 1042252"/>
                <a:gd name="connsiteY2" fmla="*/ 4585698 h 4585698"/>
                <a:gd name="connsiteX3" fmla="*/ 0 w 1042252"/>
                <a:gd name="connsiteY3" fmla="*/ 4585698 h 4585698"/>
                <a:gd name="connsiteX4" fmla="*/ 9651 w 1042252"/>
                <a:gd name="connsiteY4" fmla="*/ 4489578 h 4585698"/>
                <a:gd name="connsiteX5" fmla="*/ 455130 w 1042252"/>
                <a:gd name="connsiteY5" fmla="*/ 50547 h 4585698"/>
                <a:gd name="connsiteX6" fmla="*/ 460201 w 1042252"/>
                <a:gd name="connsiteY6" fmla="*/ 0 h 458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252" h="4585698">
                  <a:moveTo>
                    <a:pt x="460201" y="0"/>
                  </a:moveTo>
                  <a:lnTo>
                    <a:pt x="966709" y="0"/>
                  </a:lnTo>
                  <a:lnTo>
                    <a:pt x="1042252" y="4585698"/>
                  </a:lnTo>
                  <a:lnTo>
                    <a:pt x="0" y="4585698"/>
                  </a:lnTo>
                  <a:lnTo>
                    <a:pt x="9651" y="4489578"/>
                  </a:lnTo>
                  <a:cubicBezTo>
                    <a:pt x="176922" y="2823536"/>
                    <a:pt x="392001" y="679792"/>
                    <a:pt x="455130" y="50547"/>
                  </a:cubicBezTo>
                  <a:lnTo>
                    <a:pt x="460201" y="0"/>
                  </a:lnTo>
                  <a:close/>
                </a:path>
              </a:pathLst>
            </a:custGeom>
            <a:grpFill/>
            <a:ln w="113464" cap="flat">
              <a:noFill/>
              <a:prstDash val="solid"/>
              <a:miter/>
            </a:ln>
          </p:spPr>
          <p:txBody>
            <a:bodyPr wrap="square" rtlCol="0" anchor="ctr">
              <a:noAutofit/>
            </a:bodyPr>
            <a:lstStyle/>
            <a:p>
              <a:endParaRPr lang="en-US" dirty="0"/>
            </a:p>
          </p:txBody>
        </p:sp>
        <p:sp>
          <p:nvSpPr>
            <p:cNvPr id="28" name="Freeform: Shape 27">
              <a:extLst>
                <a:ext uri="{FF2B5EF4-FFF2-40B4-BE49-F238E27FC236}">
                  <a16:creationId xmlns:a16="http://schemas.microsoft.com/office/drawing/2014/main" id="{E8FB0A84-47AB-4083-F35E-29A0EE4EC8A1}"/>
                </a:ext>
              </a:extLst>
            </p:cNvPr>
            <p:cNvSpPr/>
            <p:nvPr/>
          </p:nvSpPr>
          <p:spPr>
            <a:xfrm>
              <a:off x="11866682" y="1166566"/>
              <a:ext cx="325318" cy="4585698"/>
            </a:xfrm>
            <a:custGeom>
              <a:avLst/>
              <a:gdLst>
                <a:gd name="connsiteX0" fmla="*/ 0 w 325318"/>
                <a:gd name="connsiteY0" fmla="*/ 0 h 4585698"/>
                <a:gd name="connsiteX1" fmla="*/ 325318 w 325318"/>
                <a:gd name="connsiteY1" fmla="*/ 0 h 4585698"/>
                <a:gd name="connsiteX2" fmla="*/ 325318 w 325318"/>
                <a:gd name="connsiteY2" fmla="*/ 4585698 h 4585698"/>
                <a:gd name="connsiteX3" fmla="*/ 146077 w 325318"/>
                <a:gd name="connsiteY3" fmla="*/ 4585698 h 4585698"/>
                <a:gd name="connsiteX4" fmla="*/ 0 w 325318"/>
                <a:gd name="connsiteY4" fmla="*/ 0 h 458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18" h="4585698">
                  <a:moveTo>
                    <a:pt x="0" y="0"/>
                  </a:moveTo>
                  <a:lnTo>
                    <a:pt x="325318" y="0"/>
                  </a:lnTo>
                  <a:lnTo>
                    <a:pt x="325318" y="4585698"/>
                  </a:lnTo>
                  <a:lnTo>
                    <a:pt x="146077" y="4585698"/>
                  </a:lnTo>
                  <a:lnTo>
                    <a:pt x="0" y="0"/>
                  </a:lnTo>
                  <a:close/>
                </a:path>
              </a:pathLst>
            </a:custGeom>
            <a:grpFill/>
            <a:ln w="113464" cap="flat">
              <a:noFill/>
              <a:prstDash val="solid"/>
              <a:miter/>
            </a:ln>
          </p:spPr>
          <p:txBody>
            <a:bodyPr wrap="square" rtlCol="0" anchor="ctr">
              <a:noAutofit/>
            </a:bodyPr>
            <a:lstStyle/>
            <a:p>
              <a:endParaRPr lang="en-US" dirty="0"/>
            </a:p>
          </p:txBody>
        </p:sp>
        <p:sp>
          <p:nvSpPr>
            <p:cNvPr id="12" name="Freeform: Shape 11">
              <a:extLst>
                <a:ext uri="{FF2B5EF4-FFF2-40B4-BE49-F238E27FC236}">
                  <a16:creationId xmlns:a16="http://schemas.microsoft.com/office/drawing/2014/main" id="{DFA5B050-10CB-69B7-E291-08FC33B12475}"/>
                </a:ext>
              </a:extLst>
            </p:cNvPr>
            <p:cNvSpPr/>
            <p:nvPr/>
          </p:nvSpPr>
          <p:spPr>
            <a:xfrm>
              <a:off x="9452501" y="1578647"/>
              <a:ext cx="1330175" cy="4173617"/>
            </a:xfrm>
            <a:custGeom>
              <a:avLst/>
              <a:gdLst>
                <a:gd name="connsiteX0" fmla="*/ 1150577 w 1330175"/>
                <a:gd name="connsiteY0" fmla="*/ 0 h 4173617"/>
                <a:gd name="connsiteX1" fmla="*/ 1160788 w 1330175"/>
                <a:gd name="connsiteY1" fmla="*/ 0 h 4173617"/>
                <a:gd name="connsiteX2" fmla="*/ 1329273 w 1330175"/>
                <a:gd name="connsiteY2" fmla="*/ 174550 h 4173617"/>
                <a:gd name="connsiteX3" fmla="*/ 867913 w 1330175"/>
                <a:gd name="connsiteY3" fmla="*/ 4173617 h 4173617"/>
                <a:gd name="connsiteX4" fmla="*/ 0 w 1330175"/>
                <a:gd name="connsiteY4" fmla="*/ 4173617 h 4173617"/>
                <a:gd name="connsiteX5" fmla="*/ 910614 w 1330175"/>
                <a:gd name="connsiteY5" fmla="*/ 179300 h 4173617"/>
                <a:gd name="connsiteX6" fmla="*/ 1150577 w 1330175"/>
                <a:gd name="connsiteY6" fmla="*/ 0 h 4173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0175" h="4173617">
                  <a:moveTo>
                    <a:pt x="1150577" y="0"/>
                  </a:moveTo>
                  <a:lnTo>
                    <a:pt x="1160788" y="0"/>
                  </a:lnTo>
                  <a:cubicBezTo>
                    <a:pt x="1261625" y="1187"/>
                    <a:pt x="1339484" y="81931"/>
                    <a:pt x="1329273" y="174550"/>
                  </a:cubicBezTo>
                  <a:lnTo>
                    <a:pt x="867913" y="4173617"/>
                  </a:lnTo>
                  <a:lnTo>
                    <a:pt x="0" y="4173617"/>
                  </a:lnTo>
                  <a:lnTo>
                    <a:pt x="910614" y="179300"/>
                  </a:lnTo>
                  <a:cubicBezTo>
                    <a:pt x="936141" y="74807"/>
                    <a:pt x="1035701" y="0"/>
                    <a:pt x="1150577" y="0"/>
                  </a:cubicBezTo>
                  <a:close/>
                </a:path>
              </a:pathLst>
            </a:custGeom>
            <a:grpFill/>
            <a:ln w="113464" cap="flat">
              <a:noFill/>
              <a:prstDash val="solid"/>
              <a:miter/>
            </a:ln>
          </p:spPr>
          <p:txBody>
            <a:bodyPr wrap="square" rtlCol="0" anchor="ctr">
              <a:noAutofit/>
            </a:bodyPr>
            <a:lstStyle/>
            <a:p>
              <a:endParaRPr lang="en-US" dirty="0"/>
            </a:p>
          </p:txBody>
        </p:sp>
        <p:sp>
          <p:nvSpPr>
            <p:cNvPr id="11" name="Freeform: Shape 10">
              <a:extLst>
                <a:ext uri="{FF2B5EF4-FFF2-40B4-BE49-F238E27FC236}">
                  <a16:creationId xmlns:a16="http://schemas.microsoft.com/office/drawing/2014/main" id="{235E6C22-E54F-77DA-0A03-BCF452689BD9}"/>
                </a:ext>
              </a:extLst>
            </p:cNvPr>
            <p:cNvSpPr/>
            <p:nvPr/>
          </p:nvSpPr>
          <p:spPr>
            <a:xfrm>
              <a:off x="8368724" y="2473486"/>
              <a:ext cx="1517117" cy="3278778"/>
            </a:xfrm>
            <a:custGeom>
              <a:avLst/>
              <a:gdLst>
                <a:gd name="connsiteX0" fmla="*/ 1343782 w 1517117"/>
                <a:gd name="connsiteY0" fmla="*/ 2790 h 3278778"/>
                <a:gd name="connsiteX1" fmla="*/ 1412349 w 1517117"/>
                <a:gd name="connsiteY1" fmla="*/ 2846 h 3278778"/>
                <a:gd name="connsiteX2" fmla="*/ 1509356 w 1517117"/>
                <a:gd name="connsiteY2" fmla="*/ 191645 h 3278778"/>
                <a:gd name="connsiteX3" fmla="*/ 780145 w 1517117"/>
                <a:gd name="connsiteY3" fmla="*/ 3278778 h 3278778"/>
                <a:gd name="connsiteX4" fmla="*/ 0 w 1517117"/>
                <a:gd name="connsiteY4" fmla="*/ 3278778 h 3278778"/>
                <a:gd name="connsiteX5" fmla="*/ 1194085 w 1517117"/>
                <a:gd name="connsiteY5" fmla="*/ 116837 h 3278778"/>
                <a:gd name="connsiteX6" fmla="*/ 1343782 w 1517117"/>
                <a:gd name="connsiteY6" fmla="*/ 2790 h 327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17" h="3278778">
                  <a:moveTo>
                    <a:pt x="1343782" y="2790"/>
                  </a:moveTo>
                  <a:cubicBezTo>
                    <a:pt x="1365920" y="-865"/>
                    <a:pt x="1389055" y="-1013"/>
                    <a:pt x="1412349" y="2846"/>
                  </a:cubicBezTo>
                  <a:cubicBezTo>
                    <a:pt x="1557860" y="27782"/>
                    <a:pt x="1509356" y="191645"/>
                    <a:pt x="1509356" y="191645"/>
                  </a:cubicBezTo>
                  <a:lnTo>
                    <a:pt x="780145" y="3278778"/>
                  </a:lnTo>
                  <a:lnTo>
                    <a:pt x="0" y="3278778"/>
                  </a:lnTo>
                  <a:lnTo>
                    <a:pt x="1194085" y="116837"/>
                  </a:lnTo>
                  <a:cubicBezTo>
                    <a:pt x="1219932" y="56280"/>
                    <a:pt x="1277370" y="13755"/>
                    <a:pt x="1343782" y="2790"/>
                  </a:cubicBezTo>
                  <a:close/>
                </a:path>
              </a:pathLst>
            </a:custGeom>
            <a:grpFill/>
            <a:ln w="113464" cap="flat">
              <a:noFill/>
              <a:prstDash val="solid"/>
              <a:miter/>
            </a:ln>
          </p:spPr>
          <p:txBody>
            <a:bodyPr wrap="square" rtlCol="0" anchor="ctr">
              <a:noAutofit/>
            </a:bodyPr>
            <a:lstStyle/>
            <a:p>
              <a:endParaRPr lang="en-US" dirty="0"/>
            </a:p>
          </p:txBody>
        </p:sp>
        <p:sp>
          <p:nvSpPr>
            <p:cNvPr id="10" name="Freeform: Shape 9">
              <a:extLst>
                <a:ext uri="{FF2B5EF4-FFF2-40B4-BE49-F238E27FC236}">
                  <a16:creationId xmlns:a16="http://schemas.microsoft.com/office/drawing/2014/main" id="{50EEBDB9-0E74-0B0F-F25D-F9C087D1BA17}"/>
                </a:ext>
              </a:extLst>
            </p:cNvPr>
            <p:cNvSpPr/>
            <p:nvPr/>
          </p:nvSpPr>
          <p:spPr>
            <a:xfrm>
              <a:off x="7435449" y="2998629"/>
              <a:ext cx="1654779" cy="2753635"/>
            </a:xfrm>
            <a:custGeom>
              <a:avLst/>
              <a:gdLst>
                <a:gd name="connsiteX0" fmla="*/ 1526934 w 1654779"/>
                <a:gd name="connsiteY0" fmla="*/ 1 h 2753635"/>
                <a:gd name="connsiteX1" fmla="*/ 1582338 w 1654779"/>
                <a:gd name="connsiteY1" fmla="*/ 9667 h 2753635"/>
                <a:gd name="connsiteX2" fmla="*/ 1582338 w 1654779"/>
                <a:gd name="connsiteY2" fmla="*/ 8479 h 2753635"/>
                <a:gd name="connsiteX3" fmla="*/ 1641052 w 1654779"/>
                <a:gd name="connsiteY3" fmla="*/ 169967 h 2753635"/>
                <a:gd name="connsiteX4" fmla="*/ 641602 w 1654779"/>
                <a:gd name="connsiteY4" fmla="*/ 2753635 h 2753635"/>
                <a:gd name="connsiteX5" fmla="*/ 0 w 1654779"/>
                <a:gd name="connsiteY5" fmla="*/ 2753635 h 2753635"/>
                <a:gd name="connsiteX6" fmla="*/ 1390877 w 1654779"/>
                <a:gd name="connsiteY6" fmla="*/ 74974 h 2753635"/>
                <a:gd name="connsiteX7" fmla="*/ 1526934 w 1654779"/>
                <a:gd name="connsiteY7" fmla="*/ 1 h 275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4779" h="2753635">
                  <a:moveTo>
                    <a:pt x="1526934" y="1"/>
                  </a:moveTo>
                  <a:cubicBezTo>
                    <a:pt x="1545402" y="19"/>
                    <a:pt x="1564149" y="3136"/>
                    <a:pt x="1582338" y="9667"/>
                  </a:cubicBezTo>
                  <a:lnTo>
                    <a:pt x="1582338" y="8479"/>
                  </a:lnTo>
                  <a:cubicBezTo>
                    <a:pt x="1697214" y="51226"/>
                    <a:pt x="1641052" y="169967"/>
                    <a:pt x="1641052" y="169967"/>
                  </a:cubicBezTo>
                  <a:lnTo>
                    <a:pt x="641602" y="2753635"/>
                  </a:lnTo>
                  <a:lnTo>
                    <a:pt x="0" y="2753635"/>
                  </a:lnTo>
                  <a:lnTo>
                    <a:pt x="1390877" y="74974"/>
                  </a:lnTo>
                  <a:cubicBezTo>
                    <a:pt x="1418639" y="27775"/>
                    <a:pt x="1471530" y="-55"/>
                    <a:pt x="1526934" y="1"/>
                  </a:cubicBezTo>
                  <a:close/>
                </a:path>
              </a:pathLst>
            </a:custGeom>
            <a:grpFill/>
            <a:ln w="113464" cap="flat">
              <a:noFill/>
              <a:prstDash val="solid"/>
              <a:miter/>
            </a:ln>
          </p:spPr>
          <p:txBody>
            <a:bodyPr wrap="square" rtlCol="0" anchor="ctr">
              <a:noAutofit/>
            </a:bodyPr>
            <a:lstStyle/>
            <a:p>
              <a:endParaRPr lang="en-US" dirty="0"/>
            </a:p>
          </p:txBody>
        </p:sp>
      </p:grpSp>
      <p:sp>
        <p:nvSpPr>
          <p:cNvPr id="46" name="Rectangle 45">
            <a:extLst>
              <a:ext uri="{FF2B5EF4-FFF2-40B4-BE49-F238E27FC236}">
                <a16:creationId xmlns:a16="http://schemas.microsoft.com/office/drawing/2014/main" id="{A7CFAEBD-5D86-68B5-4ACE-5EC35885492E}"/>
              </a:ext>
            </a:extLst>
          </p:cNvPr>
          <p:cNvSpPr/>
          <p:nvPr/>
        </p:nvSpPr>
        <p:spPr>
          <a:xfrm>
            <a:off x="0" y="5745013"/>
            <a:ext cx="9144000" cy="71120"/>
          </a:xfrm>
          <a:prstGeom prst="rect">
            <a:avLst/>
          </a:prstGeom>
          <a:gradFill flip="none" rotWithShape="1">
            <a:gsLst>
              <a:gs pos="0">
                <a:schemeClr val="accent1"/>
              </a:gs>
              <a:gs pos="100000">
                <a:schemeClr val="accent2"/>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C9567921-016A-5FF8-421D-2173EDC9DE26}"/>
              </a:ext>
            </a:extLst>
          </p:cNvPr>
          <p:cNvSpPr/>
          <p:nvPr/>
        </p:nvSpPr>
        <p:spPr>
          <a:xfrm>
            <a:off x="0" y="1096899"/>
            <a:ext cx="9144000" cy="71120"/>
          </a:xfrm>
          <a:prstGeom prst="rect">
            <a:avLst/>
          </a:prstGeom>
          <a:gradFill flip="none" rotWithShape="1">
            <a:gsLst>
              <a:gs pos="0">
                <a:schemeClr val="accent1"/>
              </a:gs>
              <a:gs pos="100000">
                <a:schemeClr val="accent2"/>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EF0D6C4-4CF6-FB1B-580E-2FC52A5A4FB0}"/>
              </a:ext>
            </a:extLst>
          </p:cNvPr>
          <p:cNvSpPr txBox="1"/>
          <p:nvPr/>
        </p:nvSpPr>
        <p:spPr>
          <a:xfrm>
            <a:off x="247860" y="2575299"/>
            <a:ext cx="4978561" cy="884216"/>
          </a:xfrm>
          <a:prstGeom prst="rect">
            <a:avLst/>
          </a:prstGeom>
          <a:noFill/>
        </p:spPr>
        <p:txBody>
          <a:bodyPr wrap="square" rtlCol="0" anchor="ctr">
            <a:spAutoFit/>
          </a:bodyPr>
          <a:lstStyle/>
          <a:p>
            <a:pPr algn="l">
              <a:lnSpc>
                <a:spcPct val="70000"/>
              </a:lnSpc>
            </a:pPr>
            <a:r>
              <a:rPr lang="en-US" sz="7200" b="1" dirty="0">
                <a:solidFill>
                  <a:schemeClr val="accent1"/>
                </a:solidFill>
              </a:rPr>
              <a:t>Thank You</a:t>
            </a:r>
          </a:p>
        </p:txBody>
      </p:sp>
      <p:sp>
        <p:nvSpPr>
          <p:cNvPr id="7" name="TextBox 6">
            <a:extLst>
              <a:ext uri="{FF2B5EF4-FFF2-40B4-BE49-F238E27FC236}">
                <a16:creationId xmlns:a16="http://schemas.microsoft.com/office/drawing/2014/main" id="{39064F5D-02A9-4207-04B0-74947E0A494D}"/>
              </a:ext>
            </a:extLst>
          </p:cNvPr>
          <p:cNvSpPr txBox="1"/>
          <p:nvPr/>
        </p:nvSpPr>
        <p:spPr>
          <a:xfrm>
            <a:off x="337028" y="3555045"/>
            <a:ext cx="2808710" cy="369332"/>
          </a:xfrm>
          <a:prstGeom prst="rect">
            <a:avLst/>
          </a:prstGeom>
          <a:noFill/>
        </p:spPr>
        <p:txBody>
          <a:bodyPr wrap="square" lIns="0">
            <a:spAutoFit/>
          </a:bodyPr>
          <a:lstStyle/>
          <a:p>
            <a:r>
              <a:rPr lang="en-US" sz="1800" b="1" dirty="0"/>
              <a:t>MaynardNexsen.com</a:t>
            </a:r>
          </a:p>
        </p:txBody>
      </p:sp>
      <p:sp>
        <p:nvSpPr>
          <p:cNvPr id="14" name="Text Placeholder 13">
            <a:extLst>
              <a:ext uri="{FF2B5EF4-FFF2-40B4-BE49-F238E27FC236}">
                <a16:creationId xmlns:a16="http://schemas.microsoft.com/office/drawing/2014/main" id="{30C11051-B584-388D-FF54-446033D3A1A9}"/>
              </a:ext>
            </a:extLst>
          </p:cNvPr>
          <p:cNvSpPr>
            <a:spLocks noGrp="1"/>
          </p:cNvSpPr>
          <p:nvPr>
            <p:ph type="body" sz="quarter" idx="10" hasCustomPrompt="1"/>
          </p:nvPr>
        </p:nvSpPr>
        <p:spPr>
          <a:xfrm>
            <a:off x="337028" y="4087669"/>
            <a:ext cx="2808710" cy="1154372"/>
          </a:xfrm>
        </p:spPr>
        <p:txBody>
          <a:bodyPr lIns="0"/>
          <a:lstStyle>
            <a:lvl1pPr marL="0" indent="0">
              <a:lnSpc>
                <a:spcPct val="100000"/>
              </a:lnSpc>
              <a:buNone/>
              <a:defRPr/>
            </a:lvl1pPr>
            <a:lvl2pPr marL="126206" indent="0">
              <a:buNone/>
              <a:defRPr/>
            </a:lvl2pPr>
            <a:lvl3pPr marL="303609" indent="0">
              <a:buNone/>
              <a:defRPr/>
            </a:lvl3pPr>
            <a:lvl4pPr marL="417909" indent="0">
              <a:buNone/>
              <a:defRPr/>
            </a:lvl4pPr>
            <a:lvl5pPr marL="521494" indent="0">
              <a:buNone/>
              <a:defRPr/>
            </a:lvl5pPr>
          </a:lstStyle>
          <a:p>
            <a:pPr lvl="0"/>
            <a:r>
              <a:rPr lang="en-US" dirty="0"/>
              <a:t>Name</a:t>
            </a:r>
            <a:br>
              <a:rPr lang="en-US" dirty="0"/>
            </a:br>
            <a:r>
              <a:rPr lang="en-US" dirty="0"/>
              <a:t>000.000.000</a:t>
            </a:r>
            <a:br>
              <a:rPr lang="en-US" dirty="0"/>
            </a:br>
            <a:r>
              <a:rPr lang="en-US" dirty="0"/>
              <a:t>email</a:t>
            </a:r>
          </a:p>
        </p:txBody>
      </p:sp>
    </p:spTree>
    <p:extLst>
      <p:ext uri="{BB962C8B-B14F-4D97-AF65-F5344CB8AC3E}">
        <p14:creationId xmlns:p14="http://schemas.microsoft.com/office/powerpoint/2010/main" val="146487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accent1"/>
        </a:solidFill>
        <a:effectLst/>
      </p:bgPr>
    </p:bg>
    <p:spTree>
      <p:nvGrpSpPr>
        <p:cNvPr id="1" name=""/>
        <p:cNvGrpSpPr/>
        <p:nvPr/>
      </p:nvGrpSpPr>
      <p:grpSpPr>
        <a:xfrm>
          <a:off x="0" y="0"/>
          <a:ext cx="0" cy="0"/>
          <a:chOff x="0" y="0"/>
          <a:chExt cx="0" cy="0"/>
        </a:xfrm>
      </p:grpSpPr>
      <p:sp>
        <p:nvSpPr>
          <p:cNvPr id="72" name="Freeform: Shape 71">
            <a:extLst>
              <a:ext uri="{FF2B5EF4-FFF2-40B4-BE49-F238E27FC236}">
                <a16:creationId xmlns:a16="http://schemas.microsoft.com/office/drawing/2014/main" id="{DFB8CCAD-8406-16F2-69A9-D30A1B05ACB6}"/>
              </a:ext>
              <a:ext uri="{C183D7F6-B498-43B3-948B-1728B52AA6E4}">
                <adec:decorative xmlns:adec="http://schemas.microsoft.com/office/drawing/2017/decorative" val="1"/>
              </a:ext>
            </a:extLst>
          </p:cNvPr>
          <p:cNvSpPr/>
          <p:nvPr/>
        </p:nvSpPr>
        <p:spPr>
          <a:xfrm>
            <a:off x="0" y="-325739"/>
            <a:ext cx="6184844" cy="6364767"/>
          </a:xfrm>
          <a:custGeom>
            <a:avLst/>
            <a:gdLst>
              <a:gd name="connsiteX0" fmla="*/ 8222762 w 8246458"/>
              <a:gd name="connsiteY0" fmla="*/ 325740 h 6364767"/>
              <a:gd name="connsiteX1" fmla="*/ 8246458 w 8246458"/>
              <a:gd name="connsiteY1" fmla="*/ 325740 h 6364767"/>
              <a:gd name="connsiteX2" fmla="*/ 8155252 w 8246458"/>
              <a:gd name="connsiteY2" fmla="*/ 449398 h 6364767"/>
              <a:gd name="connsiteX3" fmla="*/ 7943348 w 8246458"/>
              <a:gd name="connsiteY3" fmla="*/ 724217 h 6364767"/>
              <a:gd name="connsiteX4" fmla="*/ 5169069 w 8246458"/>
              <a:gd name="connsiteY4" fmla="*/ 3525210 h 6364767"/>
              <a:gd name="connsiteX5" fmla="*/ 451369 w 8246458"/>
              <a:gd name="connsiteY5" fmla="*/ 6208633 h 6364767"/>
              <a:gd name="connsiteX6" fmla="*/ 54485 w 8246458"/>
              <a:gd name="connsiteY6" fmla="*/ 6347339 h 6364767"/>
              <a:gd name="connsiteX7" fmla="*/ 0 w 8246458"/>
              <a:gd name="connsiteY7" fmla="*/ 6364767 h 6364767"/>
              <a:gd name="connsiteX8" fmla="*/ 0 w 8246458"/>
              <a:gd name="connsiteY8" fmla="*/ 6333324 h 6364767"/>
              <a:gd name="connsiteX9" fmla="*/ 317612 w 8246458"/>
              <a:gd name="connsiteY9" fmla="*/ 6228624 h 6364767"/>
              <a:gd name="connsiteX10" fmla="*/ 5157093 w 8246458"/>
              <a:gd name="connsiteY10" fmla="*/ 3510388 h 6364767"/>
              <a:gd name="connsiteX11" fmla="*/ 7928359 w 8246458"/>
              <a:gd name="connsiteY11" fmla="*/ 712410 h 6364767"/>
              <a:gd name="connsiteX12" fmla="*/ 8139954 w 8246458"/>
              <a:gd name="connsiteY12" fmla="*/ 438005 h 6364767"/>
              <a:gd name="connsiteX13" fmla="*/ 8055627 w 8246458"/>
              <a:gd name="connsiteY13" fmla="*/ 325740 h 6364767"/>
              <a:gd name="connsiteX14" fmla="*/ 8081088 w 8246458"/>
              <a:gd name="connsiteY14" fmla="*/ 325740 h 6364767"/>
              <a:gd name="connsiteX15" fmla="*/ 7943603 w 8246458"/>
              <a:gd name="connsiteY15" fmla="*/ 508250 h 6364767"/>
              <a:gd name="connsiteX16" fmla="*/ 196035 w 8246458"/>
              <a:gd name="connsiteY16" fmla="*/ 6197133 h 6364767"/>
              <a:gd name="connsiteX17" fmla="*/ 0 w 8246458"/>
              <a:gd name="connsiteY17" fmla="*/ 6261055 h 6364767"/>
              <a:gd name="connsiteX18" fmla="*/ 0 w 8246458"/>
              <a:gd name="connsiteY18" fmla="*/ 6239685 h 6364767"/>
              <a:gd name="connsiteX19" fmla="*/ 189771 w 8246458"/>
              <a:gd name="connsiteY19" fmla="*/ 6177812 h 6364767"/>
              <a:gd name="connsiteX20" fmla="*/ 7927056 w 8246458"/>
              <a:gd name="connsiteY20" fmla="*/ 496446 h 6364767"/>
              <a:gd name="connsiteX21" fmla="*/ 7888359 w 8246458"/>
              <a:gd name="connsiteY21" fmla="*/ 325740 h 6364767"/>
              <a:gd name="connsiteX22" fmla="*/ 7916022 w 8246458"/>
              <a:gd name="connsiteY22" fmla="*/ 325740 h 6364767"/>
              <a:gd name="connsiteX23" fmla="*/ 7730505 w 8246458"/>
              <a:gd name="connsiteY23" fmla="*/ 569594 h 6364767"/>
              <a:gd name="connsiteX24" fmla="*/ 4818117 w 8246458"/>
              <a:gd name="connsiteY24" fmla="*/ 3506285 h 6364767"/>
              <a:gd name="connsiteX25" fmla="*/ 222259 w 8246458"/>
              <a:gd name="connsiteY25" fmla="*/ 6085704 h 6364767"/>
              <a:gd name="connsiteX26" fmla="*/ 0 w 8246458"/>
              <a:gd name="connsiteY26" fmla="*/ 6162455 h 6364767"/>
              <a:gd name="connsiteX27" fmla="*/ 0 w 8246458"/>
              <a:gd name="connsiteY27" fmla="*/ 6127760 h 6364767"/>
              <a:gd name="connsiteX28" fmla="*/ 366740 w 8246458"/>
              <a:gd name="connsiteY28" fmla="*/ 6001274 h 6364767"/>
              <a:gd name="connsiteX29" fmla="*/ 4804468 w 8246458"/>
              <a:gd name="connsiteY29" fmla="*/ 3489035 h 6364767"/>
              <a:gd name="connsiteX30" fmla="*/ 7712768 w 8246458"/>
              <a:gd name="connsiteY30" fmla="*/ 556531 h 6364767"/>
              <a:gd name="connsiteX31" fmla="*/ 7719848 w 8246458"/>
              <a:gd name="connsiteY31" fmla="*/ 325740 h 6364767"/>
              <a:gd name="connsiteX32" fmla="*/ 7749412 w 8246458"/>
              <a:gd name="connsiteY32" fmla="*/ 325740 h 6364767"/>
              <a:gd name="connsiteX33" fmla="*/ 7570820 w 8246458"/>
              <a:gd name="connsiteY33" fmla="*/ 559482 h 6364767"/>
              <a:gd name="connsiteX34" fmla="*/ 4680031 w 8246458"/>
              <a:gd name="connsiteY34" fmla="*/ 3466844 h 6364767"/>
              <a:gd name="connsiteX35" fmla="*/ 136174 w 8246458"/>
              <a:gd name="connsiteY35" fmla="*/ 6013939 h 6364767"/>
              <a:gd name="connsiteX36" fmla="*/ 0 w 8246458"/>
              <a:gd name="connsiteY36" fmla="*/ 6060961 h 6364767"/>
              <a:gd name="connsiteX37" fmla="*/ 0 w 8246458"/>
              <a:gd name="connsiteY37" fmla="*/ 6024832 h 6364767"/>
              <a:gd name="connsiteX38" fmla="*/ 279338 w 8246458"/>
              <a:gd name="connsiteY38" fmla="*/ 5928473 h 6364767"/>
              <a:gd name="connsiteX39" fmla="*/ 4665461 w 8246458"/>
              <a:gd name="connsiteY39" fmla="*/ 3448421 h 6364767"/>
              <a:gd name="connsiteX40" fmla="*/ 7551936 w 8246458"/>
              <a:gd name="connsiteY40" fmla="*/ 545500 h 6364767"/>
              <a:gd name="connsiteX41" fmla="*/ 7551936 w 8246458"/>
              <a:gd name="connsiteY41" fmla="*/ 325740 h 6364767"/>
              <a:gd name="connsiteX42" fmla="*/ 7583314 w 8246458"/>
              <a:gd name="connsiteY42" fmla="*/ 325740 h 6364767"/>
              <a:gd name="connsiteX43" fmla="*/ 7415801 w 8246458"/>
              <a:gd name="connsiteY43" fmla="*/ 544319 h 6364767"/>
              <a:gd name="connsiteX44" fmla="*/ 4551492 w 8246458"/>
              <a:gd name="connsiteY44" fmla="*/ 3419783 h 6364767"/>
              <a:gd name="connsiteX45" fmla="*/ 57209 w 8246458"/>
              <a:gd name="connsiteY45" fmla="*/ 5939495 h 6364767"/>
              <a:gd name="connsiteX46" fmla="*/ 0 w 8246458"/>
              <a:gd name="connsiteY46" fmla="*/ 5959280 h 6364767"/>
              <a:gd name="connsiteX47" fmla="*/ 0 w 8246458"/>
              <a:gd name="connsiteY47" fmla="*/ 5924093 h 6364767"/>
              <a:gd name="connsiteX48" fmla="*/ 559445 w 8246458"/>
              <a:gd name="connsiteY48" fmla="*/ 5713713 h 6364767"/>
              <a:gd name="connsiteX49" fmla="*/ 4536000 w 8246458"/>
              <a:gd name="connsiteY49" fmla="*/ 3400188 h 6364767"/>
              <a:gd name="connsiteX50" fmla="*/ 7395793 w 8246458"/>
              <a:gd name="connsiteY50" fmla="*/ 529467 h 6364767"/>
              <a:gd name="connsiteX51" fmla="*/ 7384806 w 8246458"/>
              <a:gd name="connsiteY51" fmla="*/ 325740 h 6364767"/>
              <a:gd name="connsiteX52" fmla="*/ 7418134 w 8246458"/>
              <a:gd name="connsiteY52" fmla="*/ 325740 h 6364767"/>
              <a:gd name="connsiteX53" fmla="*/ 7265869 w 8246458"/>
              <a:gd name="connsiteY53" fmla="*/ 524062 h 6364767"/>
              <a:gd name="connsiteX54" fmla="*/ 4433169 w 8246458"/>
              <a:gd name="connsiteY54" fmla="*/ 3365017 h 6364767"/>
              <a:gd name="connsiteX55" fmla="*/ 574739 w 8246458"/>
              <a:gd name="connsiteY55" fmla="*/ 5635502 h 6364767"/>
              <a:gd name="connsiteX56" fmla="*/ 0 w 8246458"/>
              <a:gd name="connsiteY56" fmla="*/ 5857038 h 6364767"/>
              <a:gd name="connsiteX57" fmla="*/ 0 w 8246458"/>
              <a:gd name="connsiteY57" fmla="*/ 5818669 h 6364767"/>
              <a:gd name="connsiteX58" fmla="*/ 477558 w 8246458"/>
              <a:gd name="connsiteY58" fmla="*/ 5638735 h 6364767"/>
              <a:gd name="connsiteX59" fmla="*/ 4416671 w 8246458"/>
              <a:gd name="connsiteY59" fmla="*/ 3344250 h 6364767"/>
              <a:gd name="connsiteX60" fmla="*/ 7244609 w 8246458"/>
              <a:gd name="connsiteY60" fmla="*/ 508326 h 6364767"/>
              <a:gd name="connsiteX61" fmla="*/ 7216828 w 8246458"/>
              <a:gd name="connsiteY61" fmla="*/ 325740 h 6364767"/>
              <a:gd name="connsiteX62" fmla="*/ 7252013 w 8246458"/>
              <a:gd name="connsiteY62" fmla="*/ 325740 h 6364767"/>
              <a:gd name="connsiteX63" fmla="*/ 7141497 w 8246458"/>
              <a:gd name="connsiteY63" fmla="*/ 470029 h 6364767"/>
              <a:gd name="connsiteX64" fmla="*/ 6936719 w 8246458"/>
              <a:gd name="connsiteY64" fmla="*/ 726479 h 6364767"/>
              <a:gd name="connsiteX65" fmla="*/ 4285954 w 8246458"/>
              <a:gd name="connsiteY65" fmla="*/ 3333029 h 6364767"/>
              <a:gd name="connsiteX66" fmla="*/ 473929 w 8246458"/>
              <a:gd name="connsiteY66" fmla="*/ 5569721 h 6364767"/>
              <a:gd name="connsiteX67" fmla="*/ 0 w 8246458"/>
              <a:gd name="connsiteY67" fmla="*/ 5752055 h 6364767"/>
              <a:gd name="connsiteX68" fmla="*/ 0 w 8246458"/>
              <a:gd name="connsiteY68" fmla="*/ 5713004 h 6364767"/>
              <a:gd name="connsiteX69" fmla="*/ 376872 w 8246458"/>
              <a:gd name="connsiteY69" fmla="*/ 5571283 h 6364767"/>
              <a:gd name="connsiteX70" fmla="*/ 4268537 w 8246458"/>
              <a:gd name="connsiteY70" fmla="*/ 3311089 h 6364767"/>
              <a:gd name="connsiteX71" fmla="*/ 6914947 w 8246458"/>
              <a:gd name="connsiteY71" fmla="*/ 708809 h 6364767"/>
              <a:gd name="connsiteX72" fmla="*/ 6915114 w 8246458"/>
              <a:gd name="connsiteY72" fmla="*/ 708809 h 6364767"/>
              <a:gd name="connsiteX73" fmla="*/ 7119438 w 8246458"/>
              <a:gd name="connsiteY73" fmla="*/ 452898 h 6364767"/>
              <a:gd name="connsiteX74" fmla="*/ 7048868 w 8246458"/>
              <a:gd name="connsiteY74" fmla="*/ 325740 h 6364767"/>
              <a:gd name="connsiteX75" fmla="*/ 7086008 w 8246458"/>
              <a:gd name="connsiteY75" fmla="*/ 325740 h 6364767"/>
              <a:gd name="connsiteX76" fmla="*/ 6980856 w 8246458"/>
              <a:gd name="connsiteY76" fmla="*/ 462626 h 6364767"/>
              <a:gd name="connsiteX77" fmla="*/ 6768822 w 8246458"/>
              <a:gd name="connsiteY77" fmla="*/ 726897 h 6364767"/>
              <a:gd name="connsiteX78" fmla="*/ 4138657 w 8246458"/>
              <a:gd name="connsiteY78" fmla="*/ 3300957 h 6364767"/>
              <a:gd name="connsiteX79" fmla="*/ 373030 w 8246458"/>
              <a:gd name="connsiteY79" fmla="*/ 5503855 h 6364767"/>
              <a:gd name="connsiteX80" fmla="*/ 0 w 8246458"/>
              <a:gd name="connsiteY80" fmla="*/ 5647094 h 6364767"/>
              <a:gd name="connsiteX81" fmla="*/ 0 w 8246458"/>
              <a:gd name="connsiteY81" fmla="*/ 5608460 h 6364767"/>
              <a:gd name="connsiteX82" fmla="*/ 238778 w 8246458"/>
              <a:gd name="connsiteY82" fmla="*/ 5519682 h 6364767"/>
              <a:gd name="connsiteX83" fmla="*/ 4120570 w 8246458"/>
              <a:gd name="connsiteY83" fmla="*/ 3277761 h 6364767"/>
              <a:gd name="connsiteX84" fmla="*/ 6746128 w 8246458"/>
              <a:gd name="connsiteY84" fmla="*/ 708140 h 6364767"/>
              <a:gd name="connsiteX85" fmla="*/ 6746045 w 8246458"/>
              <a:gd name="connsiteY85" fmla="*/ 708223 h 6364767"/>
              <a:gd name="connsiteX86" fmla="*/ 6957594 w 8246458"/>
              <a:gd name="connsiteY86" fmla="*/ 444553 h 6364767"/>
              <a:gd name="connsiteX87" fmla="*/ 6881107 w 8246458"/>
              <a:gd name="connsiteY87" fmla="*/ 325740 h 6364767"/>
              <a:gd name="connsiteX88" fmla="*/ 6920068 w 8246458"/>
              <a:gd name="connsiteY88" fmla="*/ 325740 h 6364767"/>
              <a:gd name="connsiteX89" fmla="*/ 6843047 w 8246458"/>
              <a:gd name="connsiteY89" fmla="*/ 426028 h 6364767"/>
              <a:gd name="connsiteX90" fmla="*/ 3991611 w 8246458"/>
              <a:gd name="connsiteY90" fmla="*/ 3268885 h 6364767"/>
              <a:gd name="connsiteX91" fmla="*/ 272387 w 8246458"/>
              <a:gd name="connsiteY91" fmla="*/ 5437966 h 6364767"/>
              <a:gd name="connsiteX92" fmla="*/ 0 w 8246458"/>
              <a:gd name="connsiteY92" fmla="*/ 5542361 h 6364767"/>
              <a:gd name="connsiteX93" fmla="*/ 0 w 8246458"/>
              <a:gd name="connsiteY93" fmla="*/ 5517493 h 6364767"/>
              <a:gd name="connsiteX94" fmla="*/ 147235 w 8246458"/>
              <a:gd name="connsiteY94" fmla="*/ 5462533 h 6364767"/>
              <a:gd name="connsiteX95" fmla="*/ 3972435 w 8246458"/>
              <a:gd name="connsiteY95" fmla="*/ 3244600 h 6364767"/>
              <a:gd name="connsiteX96" fmla="*/ 3972519 w 8246458"/>
              <a:gd name="connsiteY96" fmla="*/ 3244516 h 6364767"/>
              <a:gd name="connsiteX97" fmla="*/ 6818169 w 8246458"/>
              <a:gd name="connsiteY97" fmla="*/ 407682 h 6364767"/>
              <a:gd name="connsiteX98" fmla="*/ 6714610 w 8246458"/>
              <a:gd name="connsiteY98" fmla="*/ 325740 h 6364767"/>
              <a:gd name="connsiteX99" fmla="*/ 6755495 w 8246458"/>
              <a:gd name="connsiteY99" fmla="*/ 325740 h 6364767"/>
              <a:gd name="connsiteX100" fmla="*/ 6687011 w 8246458"/>
              <a:gd name="connsiteY100" fmla="*/ 414668 h 6364767"/>
              <a:gd name="connsiteX101" fmla="*/ 3844314 w 8246458"/>
              <a:gd name="connsiteY101" fmla="*/ 3236980 h 6364767"/>
              <a:gd name="connsiteX102" fmla="*/ 171516 w 8246458"/>
              <a:gd name="connsiteY102" fmla="*/ 5372185 h 6364767"/>
              <a:gd name="connsiteX103" fmla="*/ 0 w 8246458"/>
              <a:gd name="connsiteY103" fmla="*/ 5437783 h 6364767"/>
              <a:gd name="connsiteX104" fmla="*/ 0 w 8246458"/>
              <a:gd name="connsiteY104" fmla="*/ 5412099 h 6364767"/>
              <a:gd name="connsiteX105" fmla="*/ 46704 w 8246458"/>
              <a:gd name="connsiteY105" fmla="*/ 5394703 h 6364767"/>
              <a:gd name="connsiteX106" fmla="*/ 3824383 w 8246458"/>
              <a:gd name="connsiteY106" fmla="*/ 3211356 h 6364767"/>
              <a:gd name="connsiteX107" fmla="*/ 3824300 w 8246458"/>
              <a:gd name="connsiteY107" fmla="*/ 3211440 h 6364767"/>
              <a:gd name="connsiteX108" fmla="*/ 6660898 w 8246458"/>
              <a:gd name="connsiteY108" fmla="*/ 395479 h 6364767"/>
              <a:gd name="connsiteX109" fmla="*/ 6545935 w 8246458"/>
              <a:gd name="connsiteY109" fmla="*/ 325740 h 6364767"/>
              <a:gd name="connsiteX110" fmla="*/ 6588881 w 8246458"/>
              <a:gd name="connsiteY110" fmla="*/ 325740 h 6364767"/>
              <a:gd name="connsiteX111" fmla="*/ 6489327 w 8246458"/>
              <a:gd name="connsiteY111" fmla="*/ 453494 h 6364767"/>
              <a:gd name="connsiteX112" fmla="*/ 6265382 w 8246458"/>
              <a:gd name="connsiteY112" fmla="*/ 727985 h 6364767"/>
              <a:gd name="connsiteX113" fmla="*/ 3697016 w 8246458"/>
              <a:gd name="connsiteY113" fmla="*/ 3204824 h 6364767"/>
              <a:gd name="connsiteX114" fmla="*/ 70706 w 8246458"/>
              <a:gd name="connsiteY114" fmla="*/ 5306212 h 6364767"/>
              <a:gd name="connsiteX115" fmla="*/ 0 w 8246458"/>
              <a:gd name="connsiteY115" fmla="*/ 5333200 h 6364767"/>
              <a:gd name="connsiteX116" fmla="*/ 0 w 8246458"/>
              <a:gd name="connsiteY116" fmla="*/ 5301723 h 6364767"/>
              <a:gd name="connsiteX117" fmla="*/ 204790 w 8246458"/>
              <a:gd name="connsiteY117" fmla="*/ 5221447 h 6364767"/>
              <a:gd name="connsiteX118" fmla="*/ 3676250 w 8246458"/>
              <a:gd name="connsiteY118" fmla="*/ 3178111 h 6364767"/>
              <a:gd name="connsiteX119" fmla="*/ 6239423 w 8246458"/>
              <a:gd name="connsiteY119" fmla="*/ 706298 h 6364767"/>
              <a:gd name="connsiteX120" fmla="*/ 6239423 w 8246458"/>
              <a:gd name="connsiteY120" fmla="*/ 706213 h 6364767"/>
              <a:gd name="connsiteX121" fmla="*/ 6462757 w 8246458"/>
              <a:gd name="connsiteY121" fmla="*/ 432476 h 6364767"/>
              <a:gd name="connsiteX122" fmla="*/ 6379380 w 8246458"/>
              <a:gd name="connsiteY122" fmla="*/ 325740 h 6364767"/>
              <a:gd name="connsiteX123" fmla="*/ 6424626 w 8246458"/>
              <a:gd name="connsiteY123" fmla="*/ 325740 h 6364767"/>
              <a:gd name="connsiteX124" fmla="*/ 6324107 w 8246458"/>
              <a:gd name="connsiteY124" fmla="*/ 452605 h 6364767"/>
              <a:gd name="connsiteX125" fmla="*/ 6097653 w 8246458"/>
              <a:gd name="connsiteY125" fmla="*/ 728488 h 6364767"/>
              <a:gd name="connsiteX126" fmla="*/ 3549803 w 8246458"/>
              <a:gd name="connsiteY126" fmla="*/ 3172920 h 6364767"/>
              <a:gd name="connsiteX127" fmla="*/ 505693 w 8246458"/>
              <a:gd name="connsiteY127" fmla="*/ 5011161 h 6364767"/>
              <a:gd name="connsiteX128" fmla="*/ 0 w 8246458"/>
              <a:gd name="connsiteY128" fmla="*/ 5227638 h 6364767"/>
              <a:gd name="connsiteX129" fmla="*/ 0 w 8246458"/>
              <a:gd name="connsiteY129" fmla="*/ 5194217 h 6364767"/>
              <a:gd name="connsiteX130" fmla="*/ 393971 w 8246458"/>
              <a:gd name="connsiteY130" fmla="*/ 5028933 h 6364767"/>
              <a:gd name="connsiteX131" fmla="*/ 3528282 w 8246458"/>
              <a:gd name="connsiteY131" fmla="*/ 3144867 h 6364767"/>
              <a:gd name="connsiteX132" fmla="*/ 6070604 w 8246458"/>
              <a:gd name="connsiteY132" fmla="*/ 705711 h 6364767"/>
              <a:gd name="connsiteX133" fmla="*/ 6070520 w 8246458"/>
              <a:gd name="connsiteY133" fmla="*/ 705627 h 6364767"/>
              <a:gd name="connsiteX134" fmla="*/ 6296336 w 8246458"/>
              <a:gd name="connsiteY134" fmla="*/ 430536 h 6364767"/>
              <a:gd name="connsiteX135" fmla="*/ 6211950 w 8246458"/>
              <a:gd name="connsiteY135" fmla="*/ 325740 h 6364767"/>
              <a:gd name="connsiteX136" fmla="*/ 6259128 w 8246458"/>
              <a:gd name="connsiteY136" fmla="*/ 325740 h 6364767"/>
              <a:gd name="connsiteX137" fmla="*/ 6158710 w 8246458"/>
              <a:gd name="connsiteY137" fmla="*/ 451753 h 6364767"/>
              <a:gd name="connsiteX138" fmla="*/ 5929839 w 8246458"/>
              <a:gd name="connsiteY138" fmla="*/ 728907 h 6364767"/>
              <a:gd name="connsiteX139" fmla="*/ 3402673 w 8246458"/>
              <a:gd name="connsiteY139" fmla="*/ 3140847 h 6364767"/>
              <a:gd name="connsiteX140" fmla="*/ 397565 w 8246458"/>
              <a:gd name="connsiteY140" fmla="*/ 4948931 h 6364767"/>
              <a:gd name="connsiteX141" fmla="*/ 0 w 8246458"/>
              <a:gd name="connsiteY141" fmla="*/ 5118696 h 6364767"/>
              <a:gd name="connsiteX142" fmla="*/ 0 w 8246458"/>
              <a:gd name="connsiteY142" fmla="*/ 5084468 h 6364767"/>
              <a:gd name="connsiteX143" fmla="*/ 285905 w 8246458"/>
              <a:gd name="connsiteY143" fmla="*/ 4964838 h 6364767"/>
              <a:gd name="connsiteX144" fmla="*/ 3380147 w 8246458"/>
              <a:gd name="connsiteY144" fmla="*/ 3111623 h 6364767"/>
              <a:gd name="connsiteX145" fmla="*/ 5901704 w 8246458"/>
              <a:gd name="connsiteY145" fmla="*/ 705041 h 6364767"/>
              <a:gd name="connsiteX146" fmla="*/ 5901620 w 8246458"/>
              <a:gd name="connsiteY146" fmla="*/ 705125 h 6364767"/>
              <a:gd name="connsiteX147" fmla="*/ 6129817 w 8246458"/>
              <a:gd name="connsiteY147" fmla="*/ 428798 h 6364767"/>
              <a:gd name="connsiteX148" fmla="*/ 6043881 w 8246458"/>
              <a:gd name="connsiteY148" fmla="*/ 325740 h 6364767"/>
              <a:gd name="connsiteX149" fmla="*/ 6092554 w 8246458"/>
              <a:gd name="connsiteY149" fmla="*/ 325740 h 6364767"/>
              <a:gd name="connsiteX150" fmla="*/ 6077278 w 8246458"/>
              <a:gd name="connsiteY150" fmla="*/ 345384 h 6364767"/>
              <a:gd name="connsiteX151" fmla="*/ 3255460 w 8246458"/>
              <a:gd name="connsiteY151" fmla="*/ 3108859 h 6364767"/>
              <a:gd name="connsiteX152" fmla="*/ 289365 w 8246458"/>
              <a:gd name="connsiteY152" fmla="*/ 4886903 h 6364767"/>
              <a:gd name="connsiteX153" fmla="*/ 0 w 8246458"/>
              <a:gd name="connsiteY153" fmla="*/ 5010139 h 6364767"/>
              <a:gd name="connsiteX154" fmla="*/ 0 w 8246458"/>
              <a:gd name="connsiteY154" fmla="*/ 4975636 h 6364767"/>
              <a:gd name="connsiteX155" fmla="*/ 476787 w 8246458"/>
              <a:gd name="connsiteY155" fmla="*/ 4764414 h 6364767"/>
              <a:gd name="connsiteX156" fmla="*/ 3232096 w 8246458"/>
              <a:gd name="connsiteY156" fmla="*/ 3078377 h 6364767"/>
              <a:gd name="connsiteX157" fmla="*/ 3232096 w 8246458"/>
              <a:gd name="connsiteY157" fmla="*/ 3078294 h 6364767"/>
              <a:gd name="connsiteX158" fmla="*/ 5842457 w 8246458"/>
              <a:gd name="connsiteY158" fmla="*/ 573612 h 6364767"/>
              <a:gd name="connsiteX159" fmla="*/ 5877009 w 8246458"/>
              <a:gd name="connsiteY159" fmla="*/ 325740 h 6364767"/>
              <a:gd name="connsiteX160" fmla="*/ 5927909 w 8246458"/>
              <a:gd name="connsiteY160" fmla="*/ 325740 h 6364767"/>
              <a:gd name="connsiteX161" fmla="*/ 5920897 w 8246458"/>
              <a:gd name="connsiteY161" fmla="*/ 334732 h 6364767"/>
              <a:gd name="connsiteX162" fmla="*/ 3108247 w 8246458"/>
              <a:gd name="connsiteY162" fmla="*/ 3076871 h 6364767"/>
              <a:gd name="connsiteX163" fmla="*/ 181165 w 8246458"/>
              <a:gd name="connsiteY163" fmla="*/ 4824756 h 6364767"/>
              <a:gd name="connsiteX164" fmla="*/ 0 w 8246458"/>
              <a:gd name="connsiteY164" fmla="*/ 4901706 h 6364767"/>
              <a:gd name="connsiteX165" fmla="*/ 0 w 8246458"/>
              <a:gd name="connsiteY165" fmla="*/ 4863717 h 6364767"/>
              <a:gd name="connsiteX166" fmla="*/ 367035 w 8246458"/>
              <a:gd name="connsiteY166" fmla="*/ 4701502 h 6364767"/>
              <a:gd name="connsiteX167" fmla="*/ 3084045 w 8246458"/>
              <a:gd name="connsiteY167" fmla="*/ 3045133 h 6364767"/>
              <a:gd name="connsiteX168" fmla="*/ 3084130 w 8246458"/>
              <a:gd name="connsiteY168" fmla="*/ 3045217 h 6364767"/>
              <a:gd name="connsiteX169" fmla="*/ 5686180 w 8246458"/>
              <a:gd name="connsiteY169" fmla="*/ 559827 h 6364767"/>
              <a:gd name="connsiteX170" fmla="*/ 5709847 w 8246458"/>
              <a:gd name="connsiteY170" fmla="*/ 325740 h 6364767"/>
              <a:gd name="connsiteX171" fmla="*/ 5762822 w 8246458"/>
              <a:gd name="connsiteY171" fmla="*/ 325740 h 6364767"/>
              <a:gd name="connsiteX172" fmla="*/ 5662136 w 8246458"/>
              <a:gd name="connsiteY172" fmla="*/ 449931 h 6364767"/>
              <a:gd name="connsiteX173" fmla="*/ 5426483 w 8246458"/>
              <a:gd name="connsiteY173" fmla="*/ 730079 h 6364767"/>
              <a:gd name="connsiteX174" fmla="*/ 2961033 w 8246458"/>
              <a:gd name="connsiteY174" fmla="*/ 3044798 h 6364767"/>
              <a:gd name="connsiteX175" fmla="*/ 73082 w 8246458"/>
              <a:gd name="connsiteY175" fmla="*/ 4762609 h 6364767"/>
              <a:gd name="connsiteX176" fmla="*/ 0 w 8246458"/>
              <a:gd name="connsiteY176" fmla="*/ 4793565 h 6364767"/>
              <a:gd name="connsiteX177" fmla="*/ 0 w 8246458"/>
              <a:gd name="connsiteY177" fmla="*/ 4751981 h 6364767"/>
              <a:gd name="connsiteX178" fmla="*/ 257318 w 8246458"/>
              <a:gd name="connsiteY178" fmla="*/ 4638537 h 6364767"/>
              <a:gd name="connsiteX179" fmla="*/ 2935994 w 8246458"/>
              <a:gd name="connsiteY179" fmla="*/ 3011889 h 6364767"/>
              <a:gd name="connsiteX180" fmla="*/ 2936079 w 8246458"/>
              <a:gd name="connsiteY180" fmla="*/ 3011889 h 6364767"/>
              <a:gd name="connsiteX181" fmla="*/ 5529765 w 8246458"/>
              <a:gd name="connsiteY181" fmla="*/ 545926 h 6364767"/>
              <a:gd name="connsiteX182" fmla="*/ 5542142 w 8246458"/>
              <a:gd name="connsiteY182" fmla="*/ 325740 h 6364767"/>
              <a:gd name="connsiteX183" fmla="*/ 5597415 w 8246458"/>
              <a:gd name="connsiteY183" fmla="*/ 325740 h 6364767"/>
              <a:gd name="connsiteX184" fmla="*/ 5496339 w 8246458"/>
              <a:gd name="connsiteY184" fmla="*/ 449695 h 6364767"/>
              <a:gd name="connsiteX185" fmla="*/ 5258585 w 8246458"/>
              <a:gd name="connsiteY185" fmla="*/ 730582 h 6364767"/>
              <a:gd name="connsiteX186" fmla="*/ 2813736 w 8246458"/>
              <a:gd name="connsiteY186" fmla="*/ 3012811 h 6364767"/>
              <a:gd name="connsiteX187" fmla="*/ 457410 w 8246458"/>
              <a:gd name="connsiteY187" fmla="*/ 4469328 h 6364767"/>
              <a:gd name="connsiteX188" fmla="*/ 0 w 8246458"/>
              <a:gd name="connsiteY188" fmla="*/ 4684027 h 6364767"/>
              <a:gd name="connsiteX189" fmla="*/ 0 w 8246458"/>
              <a:gd name="connsiteY189" fmla="*/ 4640507 h 6364767"/>
              <a:gd name="connsiteX190" fmla="*/ 147584 w 8246458"/>
              <a:gd name="connsiteY190" fmla="*/ 4575608 h 6364767"/>
              <a:gd name="connsiteX191" fmla="*/ 2787944 w 8246458"/>
              <a:gd name="connsiteY191" fmla="*/ 2978645 h 6364767"/>
              <a:gd name="connsiteX192" fmla="*/ 5226262 w 8246458"/>
              <a:gd name="connsiteY192" fmla="*/ 702529 h 6364767"/>
              <a:gd name="connsiteX193" fmla="*/ 5226179 w 8246458"/>
              <a:gd name="connsiteY193" fmla="*/ 702529 h 6364767"/>
              <a:gd name="connsiteX194" fmla="*/ 5463076 w 8246458"/>
              <a:gd name="connsiteY194" fmla="*/ 422688 h 6364767"/>
              <a:gd name="connsiteX195" fmla="*/ 5375035 w 8246458"/>
              <a:gd name="connsiteY195" fmla="*/ 325740 h 6364767"/>
              <a:gd name="connsiteX196" fmla="*/ 5431541 w 8246458"/>
              <a:gd name="connsiteY196" fmla="*/ 325740 h 6364767"/>
              <a:gd name="connsiteX197" fmla="*/ 5286620 w 8246458"/>
              <a:gd name="connsiteY197" fmla="*/ 502161 h 6364767"/>
              <a:gd name="connsiteX198" fmla="*/ 5090855 w 8246458"/>
              <a:gd name="connsiteY198" fmla="*/ 731000 h 6364767"/>
              <a:gd name="connsiteX199" fmla="*/ 2666606 w 8246458"/>
              <a:gd name="connsiteY199" fmla="*/ 2980822 h 6364767"/>
              <a:gd name="connsiteX200" fmla="*/ 342188 w 8246458"/>
              <a:gd name="connsiteY200" fmla="*/ 4411300 h 6364767"/>
              <a:gd name="connsiteX201" fmla="*/ 0 w 8246458"/>
              <a:gd name="connsiteY201" fmla="*/ 4571379 h 6364767"/>
              <a:gd name="connsiteX202" fmla="*/ 0 w 8246458"/>
              <a:gd name="connsiteY202" fmla="*/ 4527265 h 6364767"/>
              <a:gd name="connsiteX203" fmla="*/ 243163 w 8246458"/>
              <a:gd name="connsiteY203" fmla="*/ 4415219 h 6364767"/>
              <a:gd name="connsiteX204" fmla="*/ 2639977 w 8246458"/>
              <a:gd name="connsiteY204" fmla="*/ 2945316 h 6364767"/>
              <a:gd name="connsiteX205" fmla="*/ 2639977 w 8246458"/>
              <a:gd name="connsiteY205" fmla="*/ 2945400 h 6364767"/>
              <a:gd name="connsiteX206" fmla="*/ 5355933 w 8246458"/>
              <a:gd name="connsiteY206" fmla="*/ 349461 h 6364767"/>
              <a:gd name="connsiteX207" fmla="*/ 5207950 w 8246458"/>
              <a:gd name="connsiteY207" fmla="*/ 325740 h 6364767"/>
              <a:gd name="connsiteX208" fmla="*/ 5266213 w 8246458"/>
              <a:gd name="connsiteY208" fmla="*/ 325740 h 6364767"/>
              <a:gd name="connsiteX209" fmla="*/ 5120420 w 8246458"/>
              <a:gd name="connsiteY209" fmla="*/ 502187 h 6364767"/>
              <a:gd name="connsiteX210" fmla="*/ 4923043 w 8246458"/>
              <a:gd name="connsiteY210" fmla="*/ 731419 h 6364767"/>
              <a:gd name="connsiteX211" fmla="*/ 2519393 w 8246458"/>
              <a:gd name="connsiteY211" fmla="*/ 2948834 h 6364767"/>
              <a:gd name="connsiteX212" fmla="*/ 226883 w 8246458"/>
              <a:gd name="connsiteY212" fmla="*/ 4353351 h 6364767"/>
              <a:gd name="connsiteX213" fmla="*/ 0 w 8246458"/>
              <a:gd name="connsiteY213" fmla="*/ 4459125 h 6364767"/>
              <a:gd name="connsiteX214" fmla="*/ 0 w 8246458"/>
              <a:gd name="connsiteY214" fmla="*/ 4414590 h 6364767"/>
              <a:gd name="connsiteX215" fmla="*/ 454563 w 8246458"/>
              <a:gd name="connsiteY215" fmla="*/ 4191800 h 6364767"/>
              <a:gd name="connsiteX216" fmla="*/ 2491926 w 8246458"/>
              <a:gd name="connsiteY216" fmla="*/ 2912072 h 6364767"/>
              <a:gd name="connsiteX217" fmla="*/ 2491926 w 8246458"/>
              <a:gd name="connsiteY217" fmla="*/ 2911988 h 6364767"/>
              <a:gd name="connsiteX218" fmla="*/ 5198418 w 8246458"/>
              <a:gd name="connsiteY218" fmla="*/ 337540 h 6364767"/>
              <a:gd name="connsiteX219" fmla="*/ 5040896 w 8246458"/>
              <a:gd name="connsiteY219" fmla="*/ 325740 h 6364767"/>
              <a:gd name="connsiteX220" fmla="*/ 5100809 w 8246458"/>
              <a:gd name="connsiteY220" fmla="*/ 325740 h 6364767"/>
              <a:gd name="connsiteX221" fmla="*/ 4954000 w 8246458"/>
              <a:gd name="connsiteY221" fmla="*/ 502376 h 6364767"/>
              <a:gd name="connsiteX222" fmla="*/ 4755061 w 8246458"/>
              <a:gd name="connsiteY222" fmla="*/ 731921 h 6364767"/>
              <a:gd name="connsiteX223" fmla="*/ 2372012 w 8246458"/>
              <a:gd name="connsiteY223" fmla="*/ 2916845 h 6364767"/>
              <a:gd name="connsiteX224" fmla="*/ 111527 w 8246458"/>
              <a:gd name="connsiteY224" fmla="*/ 4295300 h 6364767"/>
              <a:gd name="connsiteX225" fmla="*/ 0 w 8246458"/>
              <a:gd name="connsiteY225" fmla="*/ 4347112 h 6364767"/>
              <a:gd name="connsiteX226" fmla="*/ 0 w 8246458"/>
              <a:gd name="connsiteY226" fmla="*/ 4298308 h 6364767"/>
              <a:gd name="connsiteX227" fmla="*/ 336752 w 8246458"/>
              <a:gd name="connsiteY227" fmla="*/ 4133802 h 6364767"/>
              <a:gd name="connsiteX228" fmla="*/ 2343874 w 8246458"/>
              <a:gd name="connsiteY228" fmla="*/ 2878828 h 6364767"/>
              <a:gd name="connsiteX229" fmla="*/ 2343792 w 8246458"/>
              <a:gd name="connsiteY229" fmla="*/ 2878828 h 6364767"/>
              <a:gd name="connsiteX230" fmla="*/ 5040754 w 8246458"/>
              <a:gd name="connsiteY230" fmla="*/ 325916 h 6364767"/>
              <a:gd name="connsiteX231" fmla="*/ 4873567 w 8246458"/>
              <a:gd name="connsiteY231" fmla="*/ 325740 h 6364767"/>
              <a:gd name="connsiteX232" fmla="*/ 4936706 w 8246458"/>
              <a:gd name="connsiteY232" fmla="*/ 325740 h 6364767"/>
              <a:gd name="connsiteX233" fmla="*/ 4922122 w 8246458"/>
              <a:gd name="connsiteY233" fmla="*/ 343682 h 6364767"/>
              <a:gd name="connsiteX234" fmla="*/ 2224882 w 8246458"/>
              <a:gd name="connsiteY234" fmla="*/ 2884857 h 6364767"/>
              <a:gd name="connsiteX235" fmla="*/ 454782 w 8246458"/>
              <a:gd name="connsiteY235" fmla="*/ 4003664 h 6364767"/>
              <a:gd name="connsiteX236" fmla="*/ 0 w 8246458"/>
              <a:gd name="connsiteY236" fmla="*/ 4235419 h 6364767"/>
              <a:gd name="connsiteX237" fmla="*/ 0 w 8246458"/>
              <a:gd name="connsiteY237" fmla="*/ 4182363 h 6364767"/>
              <a:gd name="connsiteX238" fmla="*/ 218920 w 8246458"/>
              <a:gd name="connsiteY238" fmla="*/ 4075791 h 6364767"/>
              <a:gd name="connsiteX239" fmla="*/ 2195908 w 8246458"/>
              <a:gd name="connsiteY239" fmla="*/ 2845583 h 6364767"/>
              <a:gd name="connsiteX240" fmla="*/ 4697911 w 8246458"/>
              <a:gd name="connsiteY240" fmla="*/ 532889 h 6364767"/>
              <a:gd name="connsiteX241" fmla="*/ 4706136 w 8246458"/>
              <a:gd name="connsiteY241" fmla="*/ 325740 h 6364767"/>
              <a:gd name="connsiteX242" fmla="*/ 4771683 w 8246458"/>
              <a:gd name="connsiteY242" fmla="*/ 325740 h 6364767"/>
              <a:gd name="connsiteX243" fmla="*/ 4765627 w 8246458"/>
              <a:gd name="connsiteY243" fmla="*/ 333167 h 6364767"/>
              <a:gd name="connsiteX244" fmla="*/ 2077668 w 8246458"/>
              <a:gd name="connsiteY244" fmla="*/ 2852868 h 6364767"/>
              <a:gd name="connsiteX245" fmla="*/ 332710 w 8246458"/>
              <a:gd name="connsiteY245" fmla="*/ 3950166 h 6364767"/>
              <a:gd name="connsiteX246" fmla="*/ 0 w 8246458"/>
              <a:gd name="connsiteY246" fmla="*/ 4119010 h 6364767"/>
              <a:gd name="connsiteX247" fmla="*/ 0 w 8246458"/>
              <a:gd name="connsiteY247" fmla="*/ 4066769 h 6364767"/>
              <a:gd name="connsiteX248" fmla="*/ 101134 w 8246458"/>
              <a:gd name="connsiteY248" fmla="*/ 4017711 h 6364767"/>
              <a:gd name="connsiteX249" fmla="*/ 2047857 w 8246458"/>
              <a:gd name="connsiteY249" fmla="*/ 2812255 h 6364767"/>
              <a:gd name="connsiteX250" fmla="*/ 2047941 w 8246458"/>
              <a:gd name="connsiteY250" fmla="*/ 2812338 h 6364767"/>
              <a:gd name="connsiteX251" fmla="*/ 4541309 w 8246458"/>
              <a:gd name="connsiteY251" fmla="*/ 519426 h 6364767"/>
              <a:gd name="connsiteX252" fmla="*/ 4538465 w 8246458"/>
              <a:gd name="connsiteY252" fmla="*/ 325740 h 6364767"/>
              <a:gd name="connsiteX253" fmla="*/ 4606368 w 8246458"/>
              <a:gd name="connsiteY253" fmla="*/ 325740 h 6364767"/>
              <a:gd name="connsiteX254" fmla="*/ 4424797 w 8246458"/>
              <a:gd name="connsiteY254" fmla="*/ 538403 h 6364767"/>
              <a:gd name="connsiteX255" fmla="*/ 1930287 w 8246458"/>
              <a:gd name="connsiteY255" fmla="*/ 2820964 h 6364767"/>
              <a:gd name="connsiteX256" fmla="*/ 210431 w 8246458"/>
              <a:gd name="connsiteY256" fmla="*/ 3896677 h 6364767"/>
              <a:gd name="connsiteX257" fmla="*/ 0 w 8246458"/>
              <a:gd name="connsiteY257" fmla="*/ 4003005 h 6364767"/>
              <a:gd name="connsiteX258" fmla="*/ 0 w 8246458"/>
              <a:gd name="connsiteY258" fmla="*/ 3950820 h 6364767"/>
              <a:gd name="connsiteX259" fmla="*/ 470913 w 8246458"/>
              <a:gd name="connsiteY259" fmla="*/ 3698660 h 6364767"/>
              <a:gd name="connsiteX260" fmla="*/ 1899806 w 8246458"/>
              <a:gd name="connsiteY260" fmla="*/ 2779010 h 6364767"/>
              <a:gd name="connsiteX261" fmla="*/ 4384423 w 8246458"/>
              <a:gd name="connsiteY261" fmla="*/ 506098 h 6364767"/>
              <a:gd name="connsiteX262" fmla="*/ 4370936 w 8246458"/>
              <a:gd name="connsiteY262" fmla="*/ 325740 h 6364767"/>
              <a:gd name="connsiteX263" fmla="*/ 4440846 w 8246458"/>
              <a:gd name="connsiteY263" fmla="*/ 325740 h 6364767"/>
              <a:gd name="connsiteX264" fmla="*/ 4269164 w 8246458"/>
              <a:gd name="connsiteY264" fmla="*/ 526088 h 6364767"/>
              <a:gd name="connsiteX265" fmla="*/ 1783073 w 8246458"/>
              <a:gd name="connsiteY265" fmla="*/ 2788891 h 6364767"/>
              <a:gd name="connsiteX266" fmla="*/ 88391 w 8246458"/>
              <a:gd name="connsiteY266" fmla="*/ 3843022 h 6364767"/>
              <a:gd name="connsiteX267" fmla="*/ 0 w 8246458"/>
              <a:gd name="connsiteY267" fmla="*/ 3887482 h 6364767"/>
              <a:gd name="connsiteX268" fmla="*/ 0 w 8246458"/>
              <a:gd name="connsiteY268" fmla="*/ 3830089 h 6364767"/>
              <a:gd name="connsiteX269" fmla="*/ 345227 w 8246458"/>
              <a:gd name="connsiteY269" fmla="*/ 3646046 h 6364767"/>
              <a:gd name="connsiteX270" fmla="*/ 1751838 w 8246458"/>
              <a:gd name="connsiteY270" fmla="*/ 2745765 h 6364767"/>
              <a:gd name="connsiteX271" fmla="*/ 1751922 w 8246458"/>
              <a:gd name="connsiteY271" fmla="*/ 2745682 h 6364767"/>
              <a:gd name="connsiteX272" fmla="*/ 4227726 w 8246458"/>
              <a:gd name="connsiteY272" fmla="*/ 492810 h 6364767"/>
              <a:gd name="connsiteX273" fmla="*/ 4203157 w 8246458"/>
              <a:gd name="connsiteY273" fmla="*/ 325740 h 6364767"/>
              <a:gd name="connsiteX274" fmla="*/ 4275185 w 8246458"/>
              <a:gd name="connsiteY274" fmla="*/ 325740 h 6364767"/>
              <a:gd name="connsiteX275" fmla="*/ 4113352 w 8246458"/>
              <a:gd name="connsiteY275" fmla="*/ 513909 h 6364767"/>
              <a:gd name="connsiteX276" fmla="*/ 1635776 w 8246458"/>
              <a:gd name="connsiteY276" fmla="*/ 2756819 h 6364767"/>
              <a:gd name="connsiteX277" fmla="*/ 392040 w 8246458"/>
              <a:gd name="connsiteY277" fmla="*/ 3556567 h 6364767"/>
              <a:gd name="connsiteX278" fmla="*/ 0 w 8246458"/>
              <a:gd name="connsiteY278" fmla="*/ 3770968 h 6364767"/>
              <a:gd name="connsiteX279" fmla="*/ 0 w 8246458"/>
              <a:gd name="connsiteY279" fmla="*/ 3709943 h 6364767"/>
              <a:gd name="connsiteX280" fmla="*/ 219528 w 8246458"/>
              <a:gd name="connsiteY280" fmla="*/ 3593434 h 6364767"/>
              <a:gd name="connsiteX281" fmla="*/ 1603787 w 8246458"/>
              <a:gd name="connsiteY281" fmla="*/ 2712438 h 6364767"/>
              <a:gd name="connsiteX282" fmla="*/ 1603787 w 8246458"/>
              <a:gd name="connsiteY282" fmla="*/ 2712354 h 6364767"/>
              <a:gd name="connsiteX283" fmla="*/ 4070697 w 8246458"/>
              <a:gd name="connsiteY283" fmla="*/ 479700 h 6364767"/>
              <a:gd name="connsiteX284" fmla="*/ 4035576 w 8246458"/>
              <a:gd name="connsiteY284" fmla="*/ 325740 h 6364767"/>
              <a:gd name="connsiteX285" fmla="*/ 4109663 w 8246458"/>
              <a:gd name="connsiteY285" fmla="*/ 325740 h 6364767"/>
              <a:gd name="connsiteX286" fmla="*/ 3957451 w 8246458"/>
              <a:gd name="connsiteY286" fmla="*/ 502075 h 6364767"/>
              <a:gd name="connsiteX287" fmla="*/ 1488479 w 8246458"/>
              <a:gd name="connsiteY287" fmla="*/ 2724914 h 6364767"/>
              <a:gd name="connsiteX288" fmla="*/ 263306 w 8246458"/>
              <a:gd name="connsiteY288" fmla="*/ 3507904 h 6364767"/>
              <a:gd name="connsiteX289" fmla="*/ 0 w 8246458"/>
              <a:gd name="connsiteY289" fmla="*/ 3651144 h 6364767"/>
              <a:gd name="connsiteX290" fmla="*/ 0 w 8246458"/>
              <a:gd name="connsiteY290" fmla="*/ 3590430 h 6364767"/>
              <a:gd name="connsiteX291" fmla="*/ 93933 w 8246458"/>
              <a:gd name="connsiteY291" fmla="*/ 3540813 h 6364767"/>
              <a:gd name="connsiteX292" fmla="*/ 1455820 w 8246458"/>
              <a:gd name="connsiteY292" fmla="*/ 2679192 h 6364767"/>
              <a:gd name="connsiteX293" fmla="*/ 1455736 w 8246458"/>
              <a:gd name="connsiteY293" fmla="*/ 2679109 h 6364767"/>
              <a:gd name="connsiteX294" fmla="*/ 3913663 w 8246458"/>
              <a:gd name="connsiteY294" fmla="*/ 466920 h 6364767"/>
              <a:gd name="connsiteX295" fmla="*/ 3868100 w 8246458"/>
              <a:gd name="connsiteY295" fmla="*/ 325740 h 6364767"/>
              <a:gd name="connsiteX296" fmla="*/ 3944179 w 8246458"/>
              <a:gd name="connsiteY296" fmla="*/ 325740 h 6364767"/>
              <a:gd name="connsiteX297" fmla="*/ 3801498 w 8246458"/>
              <a:gd name="connsiteY297" fmla="*/ 490419 h 6364767"/>
              <a:gd name="connsiteX298" fmla="*/ 1341265 w 8246458"/>
              <a:gd name="connsiteY298" fmla="*/ 2693010 h 6364767"/>
              <a:gd name="connsiteX299" fmla="*/ 134651 w 8246458"/>
              <a:gd name="connsiteY299" fmla="*/ 3459263 h 6364767"/>
              <a:gd name="connsiteX300" fmla="*/ 0 w 8246458"/>
              <a:gd name="connsiteY300" fmla="*/ 3532116 h 6364767"/>
              <a:gd name="connsiteX301" fmla="*/ 0 w 8246458"/>
              <a:gd name="connsiteY301" fmla="*/ 3466375 h 6364767"/>
              <a:gd name="connsiteX302" fmla="*/ 427291 w 8246458"/>
              <a:gd name="connsiteY302" fmla="*/ 3221302 h 6364767"/>
              <a:gd name="connsiteX303" fmla="*/ 1307853 w 8246458"/>
              <a:gd name="connsiteY303" fmla="*/ 2645865 h 6364767"/>
              <a:gd name="connsiteX304" fmla="*/ 1307853 w 8246458"/>
              <a:gd name="connsiteY304" fmla="*/ 2645948 h 6364767"/>
              <a:gd name="connsiteX305" fmla="*/ 3756681 w 8246458"/>
              <a:gd name="connsiteY305" fmla="*/ 454289 h 6364767"/>
              <a:gd name="connsiteX306" fmla="*/ 3700254 w 8246458"/>
              <a:gd name="connsiteY306" fmla="*/ 325740 h 6364767"/>
              <a:gd name="connsiteX307" fmla="*/ 3780899 w 8246458"/>
              <a:gd name="connsiteY307" fmla="*/ 325740 h 6364767"/>
              <a:gd name="connsiteX308" fmla="*/ 3609272 w 8246458"/>
              <a:gd name="connsiteY308" fmla="*/ 521143 h 6364767"/>
              <a:gd name="connsiteX309" fmla="*/ 3412387 w 8246458"/>
              <a:gd name="connsiteY309" fmla="*/ 735606 h 6364767"/>
              <a:gd name="connsiteX310" fmla="*/ 1193969 w 8246458"/>
              <a:gd name="connsiteY310" fmla="*/ 2661022 h 6364767"/>
              <a:gd name="connsiteX311" fmla="*/ 5991 w 8246458"/>
              <a:gd name="connsiteY311" fmla="*/ 3410517 h 6364767"/>
              <a:gd name="connsiteX312" fmla="*/ 0 w 8246458"/>
              <a:gd name="connsiteY312" fmla="*/ 3413739 h 6364767"/>
              <a:gd name="connsiteX313" fmla="*/ 0 w 8246458"/>
              <a:gd name="connsiteY313" fmla="*/ 3342358 h 6364767"/>
              <a:gd name="connsiteX314" fmla="*/ 293880 w 8246458"/>
              <a:gd name="connsiteY314" fmla="*/ 3174749 h 6364767"/>
              <a:gd name="connsiteX315" fmla="*/ 1159886 w 8246458"/>
              <a:gd name="connsiteY315" fmla="*/ 2612536 h 6364767"/>
              <a:gd name="connsiteX316" fmla="*/ 3599421 w 8246458"/>
              <a:gd name="connsiteY316" fmla="*/ 441636 h 6364767"/>
              <a:gd name="connsiteX317" fmla="*/ 3538797 w 8246458"/>
              <a:gd name="connsiteY317" fmla="*/ 325740 h 6364767"/>
              <a:gd name="connsiteX318" fmla="*/ 3616012 w 8246458"/>
              <a:gd name="connsiteY318" fmla="*/ 325740 h 6364767"/>
              <a:gd name="connsiteX319" fmla="*/ 3442419 w 8246458"/>
              <a:gd name="connsiteY319" fmla="*/ 522151 h 6364767"/>
              <a:gd name="connsiteX320" fmla="*/ 3244491 w 8246458"/>
              <a:gd name="connsiteY320" fmla="*/ 736192 h 6364767"/>
              <a:gd name="connsiteX321" fmla="*/ 1046671 w 8246458"/>
              <a:gd name="connsiteY321" fmla="*/ 2629117 h 6364767"/>
              <a:gd name="connsiteX322" fmla="*/ 272021 w 8246458"/>
              <a:gd name="connsiteY322" fmla="*/ 3132849 h 6364767"/>
              <a:gd name="connsiteX323" fmla="*/ 0 w 8246458"/>
              <a:gd name="connsiteY323" fmla="*/ 3290656 h 6364767"/>
              <a:gd name="connsiteX324" fmla="*/ 0 w 8246458"/>
              <a:gd name="connsiteY324" fmla="*/ 3219895 h 6364767"/>
              <a:gd name="connsiteX325" fmla="*/ 52754 w 8246458"/>
              <a:gd name="connsiteY325" fmla="*/ 3190423 h 6364767"/>
              <a:gd name="connsiteX326" fmla="*/ 3365717 w 8246458"/>
              <a:gd name="connsiteY326" fmla="*/ 520822 h 6364767"/>
              <a:gd name="connsiteX327" fmla="*/ 3368427 w 8246458"/>
              <a:gd name="connsiteY327" fmla="*/ 325740 h 6364767"/>
              <a:gd name="connsiteX328" fmla="*/ 3451505 w 8246458"/>
              <a:gd name="connsiteY328" fmla="*/ 325740 h 6364767"/>
              <a:gd name="connsiteX329" fmla="*/ 3428873 w 8246458"/>
              <a:gd name="connsiteY329" fmla="*/ 351897 h 6364767"/>
              <a:gd name="connsiteX330" fmla="*/ 3076509 w 8246458"/>
              <a:gd name="connsiteY330" fmla="*/ 736694 h 6364767"/>
              <a:gd name="connsiteX331" fmla="*/ 899290 w 8246458"/>
              <a:gd name="connsiteY331" fmla="*/ 2597213 h 6364767"/>
              <a:gd name="connsiteX332" fmla="*/ 136861 w 8246458"/>
              <a:gd name="connsiteY332" fmla="*/ 3089411 h 6364767"/>
              <a:gd name="connsiteX333" fmla="*/ 0 w 8246458"/>
              <a:gd name="connsiteY333" fmla="*/ 3168287 h 6364767"/>
              <a:gd name="connsiteX334" fmla="*/ 0 w 8246458"/>
              <a:gd name="connsiteY334" fmla="*/ 3095527 h 6364767"/>
              <a:gd name="connsiteX335" fmla="*/ 244893 w 8246458"/>
              <a:gd name="connsiteY335" fmla="*/ 2950210 h 6364767"/>
              <a:gd name="connsiteX336" fmla="*/ 863953 w 8246458"/>
              <a:gd name="connsiteY336" fmla="*/ 2545964 h 6364767"/>
              <a:gd name="connsiteX337" fmla="*/ 863868 w 8246458"/>
              <a:gd name="connsiteY337" fmla="*/ 2546048 h 6364767"/>
              <a:gd name="connsiteX338" fmla="*/ 3355913 w 8246458"/>
              <a:gd name="connsiteY338" fmla="*/ 340209 h 6364767"/>
              <a:gd name="connsiteX339" fmla="*/ 3200832 w 8246458"/>
              <a:gd name="connsiteY339" fmla="*/ 325740 h 6364767"/>
              <a:gd name="connsiteX340" fmla="*/ 3286035 w 8246458"/>
              <a:gd name="connsiteY340" fmla="*/ 325740 h 6364767"/>
              <a:gd name="connsiteX341" fmla="*/ 3249152 w 8246458"/>
              <a:gd name="connsiteY341" fmla="*/ 368298 h 6364767"/>
              <a:gd name="connsiteX342" fmla="*/ 2908779 w 8246458"/>
              <a:gd name="connsiteY342" fmla="*/ 737113 h 6364767"/>
              <a:gd name="connsiteX343" fmla="*/ 752077 w 8246458"/>
              <a:gd name="connsiteY343" fmla="*/ 2565140 h 6364767"/>
              <a:gd name="connsiteX344" fmla="*/ 1906 w 8246458"/>
              <a:gd name="connsiteY344" fmla="*/ 3045769 h 6364767"/>
              <a:gd name="connsiteX345" fmla="*/ 0 w 8246458"/>
              <a:gd name="connsiteY345" fmla="*/ 3046860 h 6364767"/>
              <a:gd name="connsiteX346" fmla="*/ 0 w 8246458"/>
              <a:gd name="connsiteY346" fmla="*/ 2970367 h 6364767"/>
              <a:gd name="connsiteX347" fmla="*/ 107727 w 8246458"/>
              <a:gd name="connsiteY347" fmla="*/ 2906868 h 6364767"/>
              <a:gd name="connsiteX348" fmla="*/ 715985 w 8246458"/>
              <a:gd name="connsiteY348" fmla="*/ 2512636 h 6364767"/>
              <a:gd name="connsiteX349" fmla="*/ 3198154 w 8246458"/>
              <a:gd name="connsiteY349" fmla="*/ 328826 h 6364767"/>
              <a:gd name="connsiteX350" fmla="*/ 3034830 w 8246458"/>
              <a:gd name="connsiteY350" fmla="*/ 325740 h 6364767"/>
              <a:gd name="connsiteX351" fmla="*/ 3121146 w 8246458"/>
              <a:gd name="connsiteY351" fmla="*/ 325740 h 6364767"/>
              <a:gd name="connsiteX352" fmla="*/ 3082875 w 8246458"/>
              <a:gd name="connsiteY352" fmla="*/ 369650 h 6364767"/>
              <a:gd name="connsiteX353" fmla="*/ 2740883 w 8246458"/>
              <a:gd name="connsiteY353" fmla="*/ 737616 h 6364767"/>
              <a:gd name="connsiteX354" fmla="*/ 604780 w 8246458"/>
              <a:gd name="connsiteY354" fmla="*/ 2533236 h 6364767"/>
              <a:gd name="connsiteX355" fmla="*/ 238077 w 8246458"/>
              <a:gd name="connsiteY355" fmla="*/ 2774809 h 6364767"/>
              <a:gd name="connsiteX356" fmla="*/ 0 w 8246458"/>
              <a:gd name="connsiteY356" fmla="*/ 2920741 h 6364767"/>
              <a:gd name="connsiteX357" fmla="*/ 0 w 8246458"/>
              <a:gd name="connsiteY357" fmla="*/ 2845723 h 6364767"/>
              <a:gd name="connsiteX358" fmla="*/ 293230 w 8246458"/>
              <a:gd name="connsiteY358" fmla="*/ 2661802 h 6364767"/>
              <a:gd name="connsiteX359" fmla="*/ 568017 w 8246458"/>
              <a:gd name="connsiteY359" fmla="*/ 2479391 h 6364767"/>
              <a:gd name="connsiteX360" fmla="*/ 568101 w 8246458"/>
              <a:gd name="connsiteY360" fmla="*/ 2479391 h 6364767"/>
              <a:gd name="connsiteX361" fmla="*/ 2921338 w 8246458"/>
              <a:gd name="connsiteY361" fmla="*/ 452536 h 6364767"/>
              <a:gd name="connsiteX362" fmla="*/ 2866816 w 8246458"/>
              <a:gd name="connsiteY362" fmla="*/ 325740 h 6364767"/>
              <a:gd name="connsiteX363" fmla="*/ 2956125 w 8246458"/>
              <a:gd name="connsiteY363" fmla="*/ 325740 h 6364767"/>
              <a:gd name="connsiteX364" fmla="*/ 2814950 w 8246458"/>
              <a:gd name="connsiteY364" fmla="*/ 482918 h 6364767"/>
              <a:gd name="connsiteX365" fmla="*/ 457399 w 8246458"/>
              <a:gd name="connsiteY365" fmla="*/ 2501332 h 6364767"/>
              <a:gd name="connsiteX366" fmla="*/ 96744 w 8246458"/>
              <a:gd name="connsiteY366" fmla="*/ 2736934 h 6364767"/>
              <a:gd name="connsiteX367" fmla="*/ 0 w 8246458"/>
              <a:gd name="connsiteY367" fmla="*/ 2795769 h 6364767"/>
              <a:gd name="connsiteX368" fmla="*/ 0 w 8246458"/>
              <a:gd name="connsiteY368" fmla="*/ 2717175 h 6364767"/>
              <a:gd name="connsiteX369" fmla="*/ 149761 w 8246458"/>
              <a:gd name="connsiteY369" fmla="*/ 2623988 h 6364767"/>
              <a:gd name="connsiteX370" fmla="*/ 420050 w 8246458"/>
              <a:gd name="connsiteY370" fmla="*/ 2446063 h 6364767"/>
              <a:gd name="connsiteX371" fmla="*/ 420050 w 8246458"/>
              <a:gd name="connsiteY371" fmla="*/ 2446147 h 6364767"/>
              <a:gd name="connsiteX372" fmla="*/ 2763768 w 8246458"/>
              <a:gd name="connsiteY372" fmla="*/ 440406 h 6364767"/>
              <a:gd name="connsiteX373" fmla="*/ 2698821 w 8246458"/>
              <a:gd name="connsiteY373" fmla="*/ 325740 h 6364767"/>
              <a:gd name="connsiteX374" fmla="*/ 2792119 w 8246458"/>
              <a:gd name="connsiteY374" fmla="*/ 325740 h 6364767"/>
              <a:gd name="connsiteX375" fmla="*/ 2752627 w 8246458"/>
              <a:gd name="connsiteY375" fmla="*/ 370482 h 6364767"/>
              <a:gd name="connsiteX376" fmla="*/ 2405004 w 8246458"/>
              <a:gd name="connsiteY376" fmla="*/ 738704 h 6364767"/>
              <a:gd name="connsiteX377" fmla="*/ 310017 w 8246458"/>
              <a:gd name="connsiteY377" fmla="*/ 2469426 h 6364767"/>
              <a:gd name="connsiteX378" fmla="*/ 0 w 8246458"/>
              <a:gd name="connsiteY378" fmla="*/ 2670195 h 6364767"/>
              <a:gd name="connsiteX379" fmla="*/ 0 w 8246458"/>
              <a:gd name="connsiteY379" fmla="*/ 2590065 h 6364767"/>
              <a:gd name="connsiteX380" fmla="*/ 272083 w 8246458"/>
              <a:gd name="connsiteY380" fmla="*/ 2412735 h 6364767"/>
              <a:gd name="connsiteX381" fmla="*/ 2606269 w 8246458"/>
              <a:gd name="connsiteY381" fmla="*/ 428312 h 6364767"/>
              <a:gd name="connsiteX382" fmla="*/ 2534202 w 8246458"/>
              <a:gd name="connsiteY382" fmla="*/ 325740 h 6364767"/>
              <a:gd name="connsiteX383" fmla="*/ 2627408 w 8246458"/>
              <a:gd name="connsiteY383" fmla="*/ 325740 h 6364767"/>
              <a:gd name="connsiteX384" fmla="*/ 2586195 w 8246458"/>
              <a:gd name="connsiteY384" fmla="*/ 372163 h 6364767"/>
              <a:gd name="connsiteX385" fmla="*/ 2237107 w 8246458"/>
              <a:gd name="connsiteY385" fmla="*/ 739207 h 6364767"/>
              <a:gd name="connsiteX386" fmla="*/ 162720 w 8246458"/>
              <a:gd name="connsiteY386" fmla="*/ 2437522 h 6364767"/>
              <a:gd name="connsiteX387" fmla="*/ 0 w 8246458"/>
              <a:gd name="connsiteY387" fmla="*/ 2541949 h 6364767"/>
              <a:gd name="connsiteX388" fmla="*/ 0 w 8246458"/>
              <a:gd name="connsiteY388" fmla="*/ 2459627 h 6364767"/>
              <a:gd name="connsiteX389" fmla="*/ 124200 w 8246458"/>
              <a:gd name="connsiteY389" fmla="*/ 2379407 h 6364767"/>
              <a:gd name="connsiteX390" fmla="*/ 124116 w 8246458"/>
              <a:gd name="connsiteY390" fmla="*/ 2379407 h 6364767"/>
              <a:gd name="connsiteX391" fmla="*/ 2505278 w 8246458"/>
              <a:gd name="connsiteY391" fmla="*/ 358016 h 6364767"/>
              <a:gd name="connsiteX392" fmla="*/ 2366080 w 8246458"/>
              <a:gd name="connsiteY392" fmla="*/ 325740 h 6364767"/>
              <a:gd name="connsiteX393" fmla="*/ 2462827 w 8246458"/>
              <a:gd name="connsiteY393" fmla="*/ 325740 h 6364767"/>
              <a:gd name="connsiteX394" fmla="*/ 2419802 w 8246458"/>
              <a:gd name="connsiteY394" fmla="*/ 373927 h 6364767"/>
              <a:gd name="connsiteX395" fmla="*/ 2069294 w 8246458"/>
              <a:gd name="connsiteY395" fmla="*/ 739709 h 6364767"/>
              <a:gd name="connsiteX396" fmla="*/ 15423 w 8246458"/>
              <a:gd name="connsiteY396" fmla="*/ 2405534 h 6364767"/>
              <a:gd name="connsiteX397" fmla="*/ 0 w 8246458"/>
              <a:gd name="connsiteY397" fmla="*/ 2415339 h 6364767"/>
              <a:gd name="connsiteX398" fmla="*/ 0 w 8246458"/>
              <a:gd name="connsiteY398" fmla="*/ 2329586 h 6364767"/>
              <a:gd name="connsiteX399" fmla="*/ 535034 w 8246458"/>
              <a:gd name="connsiteY399" fmla="*/ 1956989 h 6364767"/>
              <a:gd name="connsiteX400" fmla="*/ 2324990 w 8246458"/>
              <a:gd name="connsiteY400" fmla="*/ 370973 h 6364767"/>
              <a:gd name="connsiteX401" fmla="*/ 2202372 w 8246458"/>
              <a:gd name="connsiteY401" fmla="*/ 325740 h 6364767"/>
              <a:gd name="connsiteX402" fmla="*/ 2298107 w 8246458"/>
              <a:gd name="connsiteY402" fmla="*/ 325740 h 6364767"/>
              <a:gd name="connsiteX403" fmla="*/ 2253195 w 8246458"/>
              <a:gd name="connsiteY403" fmla="*/ 375750 h 6364767"/>
              <a:gd name="connsiteX404" fmla="*/ 1901313 w 8246458"/>
              <a:gd name="connsiteY404" fmla="*/ 740212 h 6364767"/>
              <a:gd name="connsiteX405" fmla="*/ 140558 w 8246458"/>
              <a:gd name="connsiteY405" fmla="*/ 2191119 h 6364767"/>
              <a:gd name="connsiteX406" fmla="*/ 0 w 8246458"/>
              <a:gd name="connsiteY406" fmla="*/ 2285211 h 6364767"/>
              <a:gd name="connsiteX407" fmla="*/ 0 w 8246458"/>
              <a:gd name="connsiteY407" fmla="*/ 2194592 h 6364767"/>
              <a:gd name="connsiteX408" fmla="*/ 386778 w 8246458"/>
              <a:gd name="connsiteY408" fmla="*/ 1928218 h 6364767"/>
              <a:gd name="connsiteX409" fmla="*/ 2162713 w 8246458"/>
              <a:gd name="connsiteY409" fmla="*/ 369258 h 6364767"/>
              <a:gd name="connsiteX410" fmla="*/ 2034390 w 8246458"/>
              <a:gd name="connsiteY410" fmla="*/ 325740 h 6364767"/>
              <a:gd name="connsiteX411" fmla="*/ 2134546 w 8246458"/>
              <a:gd name="connsiteY411" fmla="*/ 325740 h 6364767"/>
              <a:gd name="connsiteX412" fmla="*/ 2061274 w 8246458"/>
              <a:gd name="connsiteY412" fmla="*/ 405872 h 6364767"/>
              <a:gd name="connsiteX413" fmla="*/ 280555 w 8246458"/>
              <a:gd name="connsiteY413" fmla="*/ 1959755 h 6364767"/>
              <a:gd name="connsiteX414" fmla="*/ 0 w 8246458"/>
              <a:gd name="connsiteY414" fmla="*/ 2151141 h 6364767"/>
              <a:gd name="connsiteX415" fmla="*/ 0 w 8246458"/>
              <a:gd name="connsiteY415" fmla="*/ 2061452 h 6364767"/>
              <a:gd name="connsiteX416" fmla="*/ 236654 w 8246458"/>
              <a:gd name="connsiteY416" fmla="*/ 1900038 h 6364767"/>
              <a:gd name="connsiteX417" fmla="*/ 2004581 w 8246458"/>
              <a:gd name="connsiteY417" fmla="*/ 358315 h 6364767"/>
              <a:gd name="connsiteX418" fmla="*/ 1866425 w 8246458"/>
              <a:gd name="connsiteY418" fmla="*/ 325740 h 6364767"/>
              <a:gd name="connsiteX419" fmla="*/ 1969691 w 8246458"/>
              <a:gd name="connsiteY419" fmla="*/ 325740 h 6364767"/>
              <a:gd name="connsiteX420" fmla="*/ 1922511 w 8246458"/>
              <a:gd name="connsiteY420" fmla="*/ 377593 h 6364767"/>
              <a:gd name="connsiteX421" fmla="*/ 1565435 w 8246458"/>
              <a:gd name="connsiteY421" fmla="*/ 741300 h 6364767"/>
              <a:gd name="connsiteX422" fmla="*/ 104821 w 8246458"/>
              <a:gd name="connsiteY422" fmla="*/ 1951855 h 6364767"/>
              <a:gd name="connsiteX423" fmla="*/ 0 w 8246458"/>
              <a:gd name="connsiteY423" fmla="*/ 2024369 h 6364767"/>
              <a:gd name="connsiteX424" fmla="*/ 0 w 8246458"/>
              <a:gd name="connsiteY424" fmla="*/ 1930447 h 6364767"/>
              <a:gd name="connsiteX425" fmla="*/ 86443 w 8246458"/>
              <a:gd name="connsiteY425" fmla="*/ 1872077 h 6364767"/>
              <a:gd name="connsiteX426" fmla="*/ 1846213 w 8246458"/>
              <a:gd name="connsiteY426" fmla="*/ 347736 h 6364767"/>
              <a:gd name="connsiteX427" fmla="*/ 1701485 w 8246458"/>
              <a:gd name="connsiteY427" fmla="*/ 325740 h 6364767"/>
              <a:gd name="connsiteX428" fmla="*/ 1805325 w 8246458"/>
              <a:gd name="connsiteY428" fmla="*/ 325740 h 6364767"/>
              <a:gd name="connsiteX429" fmla="*/ 1755834 w 8246458"/>
              <a:gd name="connsiteY429" fmla="*/ 379816 h 6364767"/>
              <a:gd name="connsiteX430" fmla="*/ 1397539 w 8246458"/>
              <a:gd name="connsiteY430" fmla="*/ 741887 h 6364767"/>
              <a:gd name="connsiteX431" fmla="*/ 461240 w 8246458"/>
              <a:gd name="connsiteY431" fmla="*/ 1550786 h 6364767"/>
              <a:gd name="connsiteX432" fmla="*/ 0 w 8246458"/>
              <a:gd name="connsiteY432" fmla="*/ 1892108 h 6364767"/>
              <a:gd name="connsiteX433" fmla="*/ 0 w 8246458"/>
              <a:gd name="connsiteY433" fmla="*/ 1798642 h 6364767"/>
              <a:gd name="connsiteX434" fmla="*/ 496329 w 8246458"/>
              <a:gd name="connsiteY434" fmla="*/ 1426961 h 6364767"/>
              <a:gd name="connsiteX435" fmla="*/ 1622233 w 8246458"/>
              <a:gd name="connsiteY435" fmla="*/ 409919 h 6364767"/>
              <a:gd name="connsiteX436" fmla="*/ 1533290 w 8246458"/>
              <a:gd name="connsiteY436" fmla="*/ 325740 h 6364767"/>
              <a:gd name="connsiteX437" fmla="*/ 1641160 w 8246458"/>
              <a:gd name="connsiteY437" fmla="*/ 325740 h 6364767"/>
              <a:gd name="connsiteX438" fmla="*/ 1523206 w 8246458"/>
              <a:gd name="connsiteY438" fmla="*/ 450587 h 6364767"/>
              <a:gd name="connsiteX439" fmla="*/ 393378 w 8246458"/>
              <a:gd name="connsiteY439" fmla="*/ 1465498 h 6364767"/>
              <a:gd name="connsiteX440" fmla="*/ 0 w 8246458"/>
              <a:gd name="connsiteY440" fmla="*/ 1757578 h 6364767"/>
              <a:gd name="connsiteX441" fmla="*/ 0 w 8246458"/>
              <a:gd name="connsiteY441" fmla="*/ 1659716 h 6364767"/>
              <a:gd name="connsiteX442" fmla="*/ 343337 w 8246458"/>
              <a:gd name="connsiteY442" fmla="*/ 1404914 h 6364767"/>
              <a:gd name="connsiteX443" fmla="*/ 1463901 w 8246458"/>
              <a:gd name="connsiteY443" fmla="*/ 399121 h 6364767"/>
              <a:gd name="connsiteX444" fmla="*/ 1365164 w 8246458"/>
              <a:gd name="connsiteY444" fmla="*/ 325740 h 6364767"/>
              <a:gd name="connsiteX445" fmla="*/ 1476501 w 8246458"/>
              <a:gd name="connsiteY445" fmla="*/ 325740 h 6364767"/>
              <a:gd name="connsiteX446" fmla="*/ 1422146 w 8246458"/>
              <a:gd name="connsiteY446" fmla="*/ 384428 h 6364767"/>
              <a:gd name="connsiteX447" fmla="*/ 1061494 w 8246458"/>
              <a:gd name="connsiteY447" fmla="*/ 743058 h 6364767"/>
              <a:gd name="connsiteX448" fmla="*/ 146286 w 8246458"/>
              <a:gd name="connsiteY448" fmla="*/ 1517532 h 6364767"/>
              <a:gd name="connsiteX449" fmla="*/ 0 w 8246458"/>
              <a:gd name="connsiteY449" fmla="*/ 1623355 h 6364767"/>
              <a:gd name="connsiteX450" fmla="*/ 0 w 8246458"/>
              <a:gd name="connsiteY450" fmla="*/ 1523010 h 6364767"/>
              <a:gd name="connsiteX451" fmla="*/ 190251 w 8246458"/>
              <a:gd name="connsiteY451" fmla="*/ 1383128 h 6364767"/>
              <a:gd name="connsiteX452" fmla="*/ 1305427 w 8246458"/>
              <a:gd name="connsiteY452" fmla="*/ 388636 h 6364767"/>
              <a:gd name="connsiteX453" fmla="*/ 1198143 w 8246458"/>
              <a:gd name="connsiteY453" fmla="*/ 325740 h 6364767"/>
              <a:gd name="connsiteX454" fmla="*/ 1312966 w 8246458"/>
              <a:gd name="connsiteY454" fmla="*/ 325740 h 6364767"/>
              <a:gd name="connsiteX455" fmla="*/ 1257931 w 8246458"/>
              <a:gd name="connsiteY455" fmla="*/ 384719 h 6364767"/>
              <a:gd name="connsiteX456" fmla="*/ 893595 w 8246458"/>
              <a:gd name="connsiteY456" fmla="*/ 743561 h 6364767"/>
              <a:gd name="connsiteX457" fmla="*/ 457203 w 8246458"/>
              <a:gd name="connsiteY457" fmla="*/ 1129220 h 6364767"/>
              <a:gd name="connsiteX458" fmla="*/ 0 w 8246458"/>
              <a:gd name="connsiteY458" fmla="*/ 1492132 h 6364767"/>
              <a:gd name="connsiteX459" fmla="*/ 0 w 8246458"/>
              <a:gd name="connsiteY459" fmla="*/ 1385240 h 6364767"/>
              <a:gd name="connsiteX460" fmla="*/ 345984 w 8246458"/>
              <a:gd name="connsiteY460" fmla="*/ 1113105 h 6364767"/>
              <a:gd name="connsiteX461" fmla="*/ 1097094 w 8246458"/>
              <a:gd name="connsiteY461" fmla="*/ 431055 h 6364767"/>
              <a:gd name="connsiteX462" fmla="*/ 1038128 w 8246458"/>
              <a:gd name="connsiteY462" fmla="*/ 325740 h 6364767"/>
              <a:gd name="connsiteX463" fmla="*/ 1148930 w 8246458"/>
              <a:gd name="connsiteY463" fmla="*/ 325740 h 6364767"/>
              <a:gd name="connsiteX464" fmla="*/ 1002240 w 8246458"/>
              <a:gd name="connsiteY464" fmla="*/ 478521 h 6364767"/>
              <a:gd name="connsiteX465" fmla="*/ 252513 w 8246458"/>
              <a:gd name="connsiteY465" fmla="*/ 1155568 h 6364767"/>
              <a:gd name="connsiteX466" fmla="*/ 0 w 8246458"/>
              <a:gd name="connsiteY466" fmla="*/ 1352091 h 6364767"/>
              <a:gd name="connsiteX467" fmla="*/ 0 w 8246458"/>
              <a:gd name="connsiteY467" fmla="*/ 1251756 h 6364767"/>
              <a:gd name="connsiteX468" fmla="*/ 226442 w 8246458"/>
              <a:gd name="connsiteY468" fmla="*/ 1075119 h 6364767"/>
              <a:gd name="connsiteX469" fmla="*/ 966187 w 8246458"/>
              <a:gd name="connsiteY469" fmla="*/ 401567 h 6364767"/>
              <a:gd name="connsiteX470" fmla="*/ 866029 w 8246458"/>
              <a:gd name="connsiteY470" fmla="*/ 325740 h 6364767"/>
              <a:gd name="connsiteX471" fmla="*/ 984535 w 8246458"/>
              <a:gd name="connsiteY471" fmla="*/ 325740 h 6364767"/>
              <a:gd name="connsiteX472" fmla="*/ 923996 w 8246458"/>
              <a:gd name="connsiteY472" fmla="*/ 389837 h 6364767"/>
              <a:gd name="connsiteX473" fmla="*/ 557550 w 8246458"/>
              <a:gd name="connsiteY473" fmla="*/ 744733 h 6364767"/>
              <a:gd name="connsiteX474" fmla="*/ 131856 w 8246458"/>
              <a:gd name="connsiteY474" fmla="*/ 1112951 h 6364767"/>
              <a:gd name="connsiteX475" fmla="*/ 0 w 8246458"/>
              <a:gd name="connsiteY475" fmla="*/ 1215187 h 6364767"/>
              <a:gd name="connsiteX476" fmla="*/ 0 w 8246458"/>
              <a:gd name="connsiteY476" fmla="*/ 1108486 h 6364767"/>
              <a:gd name="connsiteX477" fmla="*/ 42657 w 8246458"/>
              <a:gd name="connsiteY477" fmla="*/ 1075605 h 6364767"/>
              <a:gd name="connsiteX478" fmla="*/ 781772 w 8246458"/>
              <a:gd name="connsiteY478" fmla="*/ 413024 h 6364767"/>
              <a:gd name="connsiteX479" fmla="*/ 703481 w 8246458"/>
              <a:gd name="connsiteY479" fmla="*/ 325740 h 6364767"/>
              <a:gd name="connsiteX480" fmla="*/ 820523 w 8246458"/>
              <a:gd name="connsiteY480" fmla="*/ 325740 h 6364767"/>
              <a:gd name="connsiteX481" fmla="*/ 757168 w 8246458"/>
              <a:gd name="connsiteY481" fmla="*/ 392413 h 6364767"/>
              <a:gd name="connsiteX482" fmla="*/ 389737 w 8246458"/>
              <a:gd name="connsiteY482" fmla="*/ 745236 h 6364767"/>
              <a:gd name="connsiteX483" fmla="*/ 0 w 8246458"/>
              <a:gd name="connsiteY483" fmla="*/ 1078650 h 6364767"/>
              <a:gd name="connsiteX484" fmla="*/ 0 w 8246458"/>
              <a:gd name="connsiteY484" fmla="*/ 966791 h 6364767"/>
              <a:gd name="connsiteX485" fmla="*/ 300126 w 8246458"/>
              <a:gd name="connsiteY485" fmla="*/ 712253 h 6364767"/>
              <a:gd name="connsiteX486" fmla="*/ 669053 w 8246458"/>
              <a:gd name="connsiteY486" fmla="*/ 361639 h 6364767"/>
              <a:gd name="connsiteX487" fmla="*/ 535445 w 8246458"/>
              <a:gd name="connsiteY487" fmla="*/ 325740 h 6364767"/>
              <a:gd name="connsiteX488" fmla="*/ 656730 w 8246458"/>
              <a:gd name="connsiteY488" fmla="*/ 325740 h 6364767"/>
              <a:gd name="connsiteX489" fmla="*/ 574757 w 8246458"/>
              <a:gd name="connsiteY489" fmla="*/ 410936 h 6364767"/>
              <a:gd name="connsiteX490" fmla="*/ 203679 w 8246458"/>
              <a:gd name="connsiteY490" fmla="*/ 761984 h 6364767"/>
              <a:gd name="connsiteX491" fmla="*/ 0 w 8246458"/>
              <a:gd name="connsiteY491" fmla="*/ 933607 h 6364767"/>
              <a:gd name="connsiteX492" fmla="*/ 0 w 8246458"/>
              <a:gd name="connsiteY492" fmla="*/ 819418 h 6364767"/>
              <a:gd name="connsiteX493" fmla="*/ 142518 w 8246458"/>
              <a:gd name="connsiteY493" fmla="*/ 699452 h 6364767"/>
              <a:gd name="connsiteX494" fmla="*/ 509663 w 8246458"/>
              <a:gd name="connsiteY494" fmla="*/ 352506 h 6364767"/>
              <a:gd name="connsiteX495" fmla="*/ 367382 w 8246458"/>
              <a:gd name="connsiteY495" fmla="*/ 325740 h 6364767"/>
              <a:gd name="connsiteX496" fmla="*/ 492458 w 8246458"/>
              <a:gd name="connsiteY496" fmla="*/ 325740 h 6364767"/>
              <a:gd name="connsiteX497" fmla="*/ 422879 w 8246458"/>
              <a:gd name="connsiteY497" fmla="*/ 398074 h 6364767"/>
              <a:gd name="connsiteX498" fmla="*/ 53607 w 8246458"/>
              <a:gd name="connsiteY498" fmla="*/ 746576 h 6364767"/>
              <a:gd name="connsiteX499" fmla="*/ 0 w 8246458"/>
              <a:gd name="connsiteY499" fmla="*/ 791397 h 6364767"/>
              <a:gd name="connsiteX500" fmla="*/ 0 w 8246458"/>
              <a:gd name="connsiteY500" fmla="*/ 672852 h 6364767"/>
              <a:gd name="connsiteX501" fmla="*/ 350208 w 8246458"/>
              <a:gd name="connsiteY501" fmla="*/ 343793 h 6364767"/>
              <a:gd name="connsiteX502" fmla="*/ 204189 w 8246458"/>
              <a:gd name="connsiteY502" fmla="*/ 325740 h 6364767"/>
              <a:gd name="connsiteX503" fmla="*/ 327296 w 8246458"/>
              <a:gd name="connsiteY503" fmla="*/ 325740 h 6364767"/>
              <a:gd name="connsiteX504" fmla="*/ 255779 w 8246458"/>
              <a:gd name="connsiteY504" fmla="*/ 400920 h 6364767"/>
              <a:gd name="connsiteX505" fmla="*/ 0 w 8246458"/>
              <a:gd name="connsiteY505" fmla="*/ 640176 h 6364767"/>
              <a:gd name="connsiteX506" fmla="*/ 0 w 8246458"/>
              <a:gd name="connsiteY506" fmla="*/ 518133 h 6364767"/>
              <a:gd name="connsiteX507" fmla="*/ 192178 w 8246458"/>
              <a:gd name="connsiteY507" fmla="*/ 338359 h 6364767"/>
              <a:gd name="connsiteX508" fmla="*/ 38339 w 8246458"/>
              <a:gd name="connsiteY508" fmla="*/ 325740 h 6364767"/>
              <a:gd name="connsiteX509" fmla="*/ 163718 w 8246458"/>
              <a:gd name="connsiteY509" fmla="*/ 325740 h 6364767"/>
              <a:gd name="connsiteX510" fmla="*/ 100203 w 8246458"/>
              <a:gd name="connsiteY510" fmla="*/ 392277 h 6364767"/>
              <a:gd name="connsiteX511" fmla="*/ 0 w 8246458"/>
              <a:gd name="connsiteY511" fmla="*/ 485582 h 6364767"/>
              <a:gd name="connsiteX512" fmla="*/ 0 w 8246458"/>
              <a:gd name="connsiteY512" fmla="*/ 366034 h 6364767"/>
              <a:gd name="connsiteX513" fmla="*/ 8546 w 8246458"/>
              <a:gd name="connsiteY513" fmla="*/ 178514 h 6364767"/>
              <a:gd name="connsiteX514" fmla="*/ 8546 w 8246458"/>
              <a:gd name="connsiteY514" fmla="*/ 315678 h 6364767"/>
              <a:gd name="connsiteX515" fmla="*/ 0 w 8246458"/>
              <a:gd name="connsiteY515" fmla="*/ 324709 h 6364767"/>
              <a:gd name="connsiteX516" fmla="*/ 0 w 8246458"/>
              <a:gd name="connsiteY516" fmla="*/ 187486 h 6364767"/>
              <a:gd name="connsiteX517" fmla="*/ 8546 w 8246458"/>
              <a:gd name="connsiteY517" fmla="*/ 0 h 6364767"/>
              <a:gd name="connsiteX518" fmla="*/ 8546 w 8246458"/>
              <a:gd name="connsiteY518" fmla="*/ 143341 h 6364767"/>
              <a:gd name="connsiteX519" fmla="*/ 0 w 8246458"/>
              <a:gd name="connsiteY519" fmla="*/ 152423 h 6364767"/>
              <a:gd name="connsiteX520" fmla="*/ 0 w 8246458"/>
              <a:gd name="connsiteY520" fmla="*/ 8960 h 636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Lst>
            <a:rect l="l" t="t" r="r" b="b"/>
            <a:pathLst>
              <a:path w="8246458" h="6364767">
                <a:moveTo>
                  <a:pt x="8222762" y="325740"/>
                </a:moveTo>
                <a:lnTo>
                  <a:pt x="8246458" y="325740"/>
                </a:lnTo>
                <a:lnTo>
                  <a:pt x="8155252" y="449398"/>
                </a:lnTo>
                <a:cubicBezTo>
                  <a:pt x="8089306" y="536912"/>
                  <a:pt x="8018672" y="628702"/>
                  <a:pt x="7943348" y="724217"/>
                </a:cubicBezTo>
                <a:cubicBezTo>
                  <a:pt x="7387319" y="1429302"/>
                  <a:pt x="6454633" y="2487682"/>
                  <a:pt x="5169069" y="3525210"/>
                </a:cubicBezTo>
                <a:cubicBezTo>
                  <a:pt x="3723981" y="4691446"/>
                  <a:pt x="2136787" y="5594238"/>
                  <a:pt x="451369" y="6208633"/>
                </a:cubicBezTo>
                <a:cubicBezTo>
                  <a:pt x="319694" y="6256632"/>
                  <a:pt x="187395" y="6302868"/>
                  <a:pt x="54485" y="6347339"/>
                </a:cubicBezTo>
                <a:lnTo>
                  <a:pt x="0" y="6364767"/>
                </a:lnTo>
                <a:lnTo>
                  <a:pt x="0" y="6333324"/>
                </a:lnTo>
                <a:lnTo>
                  <a:pt x="317612" y="6228624"/>
                </a:lnTo>
                <a:cubicBezTo>
                  <a:pt x="2354497" y="5505325"/>
                  <a:pt x="3969337" y="4468988"/>
                  <a:pt x="5157093" y="3510388"/>
                </a:cubicBezTo>
                <a:cubicBezTo>
                  <a:pt x="6441318" y="2473948"/>
                  <a:pt x="7372916" y="1416741"/>
                  <a:pt x="7928359" y="712410"/>
                </a:cubicBezTo>
                <a:cubicBezTo>
                  <a:pt x="8003578" y="617031"/>
                  <a:pt x="8074109" y="525380"/>
                  <a:pt x="8139954" y="438005"/>
                </a:cubicBezTo>
                <a:close/>
                <a:moveTo>
                  <a:pt x="8055627" y="325740"/>
                </a:moveTo>
                <a:lnTo>
                  <a:pt x="8081088" y="325740"/>
                </a:lnTo>
                <a:lnTo>
                  <a:pt x="7943603" y="508250"/>
                </a:lnTo>
                <a:cubicBezTo>
                  <a:pt x="6775655" y="2033865"/>
                  <a:pt x="4230164" y="4778258"/>
                  <a:pt x="196035" y="6197133"/>
                </a:cubicBezTo>
                <a:lnTo>
                  <a:pt x="0" y="6261055"/>
                </a:lnTo>
                <a:lnTo>
                  <a:pt x="0" y="6239685"/>
                </a:lnTo>
                <a:lnTo>
                  <a:pt x="189771" y="6177812"/>
                </a:lnTo>
                <a:cubicBezTo>
                  <a:pt x="4218998" y="4760812"/>
                  <a:pt x="6760845" y="2020047"/>
                  <a:pt x="7927056" y="496446"/>
                </a:cubicBezTo>
                <a:close/>
                <a:moveTo>
                  <a:pt x="7888359" y="325740"/>
                </a:moveTo>
                <a:lnTo>
                  <a:pt x="7916022" y="325740"/>
                </a:lnTo>
                <a:lnTo>
                  <a:pt x="7730505" y="569594"/>
                </a:lnTo>
                <a:cubicBezTo>
                  <a:pt x="7118039" y="1357865"/>
                  <a:pt x="6152554" y="2446131"/>
                  <a:pt x="4818117" y="3506285"/>
                </a:cubicBezTo>
                <a:cubicBezTo>
                  <a:pt x="3405855" y="4628224"/>
                  <a:pt x="1859611" y="5496096"/>
                  <a:pt x="222259" y="6085704"/>
                </a:cubicBezTo>
                <a:lnTo>
                  <a:pt x="0" y="6162455"/>
                </a:lnTo>
                <a:lnTo>
                  <a:pt x="0" y="6127760"/>
                </a:lnTo>
                <a:lnTo>
                  <a:pt x="366740" y="6001274"/>
                </a:lnTo>
                <a:cubicBezTo>
                  <a:pt x="2217324" y="5313189"/>
                  <a:pt x="3699320" y="4367040"/>
                  <a:pt x="4804468" y="3489035"/>
                </a:cubicBezTo>
                <a:cubicBezTo>
                  <a:pt x="6137115" y="2430247"/>
                  <a:pt x="7101208" y="1343585"/>
                  <a:pt x="7712768" y="556531"/>
                </a:cubicBezTo>
                <a:close/>
                <a:moveTo>
                  <a:pt x="7719848" y="325740"/>
                </a:moveTo>
                <a:lnTo>
                  <a:pt x="7749412" y="325740"/>
                </a:lnTo>
                <a:lnTo>
                  <a:pt x="7570820" y="559482"/>
                </a:lnTo>
                <a:cubicBezTo>
                  <a:pt x="6960844" y="1341325"/>
                  <a:pt x="6001138" y="2419690"/>
                  <a:pt x="4680031" y="3466844"/>
                </a:cubicBezTo>
                <a:cubicBezTo>
                  <a:pt x="3282424" y="4574630"/>
                  <a:pt x="1753597" y="5431617"/>
                  <a:pt x="136174" y="6013939"/>
                </a:cubicBezTo>
                <a:lnTo>
                  <a:pt x="0" y="6060961"/>
                </a:lnTo>
                <a:lnTo>
                  <a:pt x="0" y="6024832"/>
                </a:lnTo>
                <a:lnTo>
                  <a:pt x="279338" y="5928473"/>
                </a:lnTo>
                <a:cubicBezTo>
                  <a:pt x="2106956" y="5248940"/>
                  <a:pt x="3572162" y="4314996"/>
                  <a:pt x="4665461" y="3448421"/>
                </a:cubicBezTo>
                <a:cubicBezTo>
                  <a:pt x="5984730" y="2402728"/>
                  <a:pt x="6942944" y="1326061"/>
                  <a:pt x="7551936" y="545500"/>
                </a:cubicBezTo>
                <a:close/>
                <a:moveTo>
                  <a:pt x="7551936" y="325740"/>
                </a:moveTo>
                <a:lnTo>
                  <a:pt x="7583314" y="325740"/>
                </a:lnTo>
                <a:lnTo>
                  <a:pt x="7415801" y="544319"/>
                </a:lnTo>
                <a:cubicBezTo>
                  <a:pt x="6810734" y="1317609"/>
                  <a:pt x="5859362" y="2384169"/>
                  <a:pt x="4551492" y="3419783"/>
                </a:cubicBezTo>
                <a:cubicBezTo>
                  <a:pt x="3167869" y="4515342"/>
                  <a:pt x="1655790" y="5363118"/>
                  <a:pt x="57209" y="5939495"/>
                </a:cubicBezTo>
                <a:lnTo>
                  <a:pt x="0" y="5959280"/>
                </a:lnTo>
                <a:lnTo>
                  <a:pt x="0" y="5924093"/>
                </a:lnTo>
                <a:lnTo>
                  <a:pt x="559445" y="5713713"/>
                </a:lnTo>
                <a:cubicBezTo>
                  <a:pt x="2198587" y="5056403"/>
                  <a:pt x="3526901" y="4199311"/>
                  <a:pt x="4536000" y="3400188"/>
                </a:cubicBezTo>
                <a:cubicBezTo>
                  <a:pt x="5841939" y="2366129"/>
                  <a:pt x="6791751" y="1301388"/>
                  <a:pt x="7395793" y="529467"/>
                </a:cubicBezTo>
                <a:close/>
                <a:moveTo>
                  <a:pt x="7384806" y="325740"/>
                </a:moveTo>
                <a:lnTo>
                  <a:pt x="7418134" y="325740"/>
                </a:lnTo>
                <a:lnTo>
                  <a:pt x="7265869" y="524062"/>
                </a:lnTo>
                <a:cubicBezTo>
                  <a:pt x="6668192" y="1286548"/>
                  <a:pt x="5727804" y="2339295"/>
                  <a:pt x="4433169" y="3365017"/>
                </a:cubicBezTo>
                <a:cubicBezTo>
                  <a:pt x="3234368" y="4314767"/>
                  <a:pt x="1938950" y="5076793"/>
                  <a:pt x="574739" y="5635502"/>
                </a:cubicBezTo>
                <a:lnTo>
                  <a:pt x="0" y="5857038"/>
                </a:lnTo>
                <a:lnTo>
                  <a:pt x="0" y="5818669"/>
                </a:lnTo>
                <a:lnTo>
                  <a:pt x="477558" y="5638735"/>
                </a:lnTo>
                <a:cubicBezTo>
                  <a:pt x="2100466" y="4986731"/>
                  <a:pt x="3416532" y="4136632"/>
                  <a:pt x="4416671" y="3344250"/>
                </a:cubicBezTo>
                <a:cubicBezTo>
                  <a:pt x="5709233" y="2320177"/>
                  <a:pt x="6647999" y="1269370"/>
                  <a:pt x="7244609" y="508326"/>
                </a:cubicBezTo>
                <a:close/>
                <a:moveTo>
                  <a:pt x="7216828" y="325740"/>
                </a:moveTo>
                <a:lnTo>
                  <a:pt x="7252013" y="325740"/>
                </a:lnTo>
                <a:lnTo>
                  <a:pt x="7141497" y="470029"/>
                </a:lnTo>
                <a:cubicBezTo>
                  <a:pt x="7077434" y="551996"/>
                  <a:pt x="7009185" y="637611"/>
                  <a:pt x="6936719" y="726479"/>
                </a:cubicBezTo>
                <a:cubicBezTo>
                  <a:pt x="6155599" y="1684455"/>
                  <a:pt x="5263777" y="2561372"/>
                  <a:pt x="4285954" y="3333029"/>
                </a:cubicBezTo>
                <a:cubicBezTo>
                  <a:pt x="3100344" y="4268637"/>
                  <a:pt x="1820487" y="5019343"/>
                  <a:pt x="473929" y="5569721"/>
                </a:cubicBezTo>
                <a:lnTo>
                  <a:pt x="0" y="5752055"/>
                </a:lnTo>
                <a:lnTo>
                  <a:pt x="0" y="5713004"/>
                </a:lnTo>
                <a:lnTo>
                  <a:pt x="376872" y="5571283"/>
                </a:lnTo>
                <a:cubicBezTo>
                  <a:pt x="1978919" y="4928993"/>
                  <a:pt x="3279535" y="4091580"/>
                  <a:pt x="4268537" y="3311089"/>
                </a:cubicBezTo>
                <a:cubicBezTo>
                  <a:pt x="5244769" y="2540688"/>
                  <a:pt x="6135168" y="1665195"/>
                  <a:pt x="6914947" y="708809"/>
                </a:cubicBezTo>
                <a:lnTo>
                  <a:pt x="6915114" y="708809"/>
                </a:lnTo>
                <a:cubicBezTo>
                  <a:pt x="6987423" y="620119"/>
                  <a:pt x="7055520" y="534685"/>
                  <a:pt x="7119438" y="452898"/>
                </a:cubicBezTo>
                <a:close/>
                <a:moveTo>
                  <a:pt x="7048868" y="325740"/>
                </a:moveTo>
                <a:lnTo>
                  <a:pt x="7086008" y="325740"/>
                </a:lnTo>
                <a:lnTo>
                  <a:pt x="6980856" y="462626"/>
                </a:lnTo>
                <a:cubicBezTo>
                  <a:pt x="6914613" y="547065"/>
                  <a:pt x="6843936" y="635318"/>
                  <a:pt x="6768822" y="726897"/>
                </a:cubicBezTo>
                <a:cubicBezTo>
                  <a:pt x="5992475" y="1673402"/>
                  <a:pt x="5107603" y="2539432"/>
                  <a:pt x="4138657" y="3300957"/>
                </a:cubicBezTo>
                <a:cubicBezTo>
                  <a:pt x="2966162" y="4222423"/>
                  <a:pt x="1701921" y="4961809"/>
                  <a:pt x="373030" y="5503855"/>
                </a:cubicBezTo>
                <a:lnTo>
                  <a:pt x="0" y="5647094"/>
                </a:lnTo>
                <a:lnTo>
                  <a:pt x="0" y="5608460"/>
                </a:lnTo>
                <a:lnTo>
                  <a:pt x="238778" y="5519682"/>
                </a:lnTo>
                <a:cubicBezTo>
                  <a:pt x="1611592" y="4976062"/>
                  <a:pt x="2913893" y="4226118"/>
                  <a:pt x="4120570" y="3277761"/>
                </a:cubicBezTo>
                <a:cubicBezTo>
                  <a:pt x="5087758" y="2517576"/>
                  <a:pt x="5971122" y="1653053"/>
                  <a:pt x="6746128" y="708140"/>
                </a:cubicBezTo>
                <a:lnTo>
                  <a:pt x="6746045" y="708223"/>
                </a:lnTo>
                <a:cubicBezTo>
                  <a:pt x="6820992" y="616843"/>
                  <a:pt x="6891507" y="528791"/>
                  <a:pt x="6957594" y="444553"/>
                </a:cubicBezTo>
                <a:close/>
                <a:moveTo>
                  <a:pt x="6881107" y="325740"/>
                </a:moveTo>
                <a:lnTo>
                  <a:pt x="6920068" y="325740"/>
                </a:lnTo>
                <a:lnTo>
                  <a:pt x="6843047" y="426028"/>
                </a:lnTo>
                <a:cubicBezTo>
                  <a:pt x="6255634" y="1175099"/>
                  <a:pt x="5306641" y="2239678"/>
                  <a:pt x="3991611" y="3268885"/>
                </a:cubicBezTo>
                <a:cubicBezTo>
                  <a:pt x="2832305" y="4176209"/>
                  <a:pt x="1583625" y="4904210"/>
                  <a:pt x="272387" y="5437966"/>
                </a:cubicBezTo>
                <a:lnTo>
                  <a:pt x="0" y="5542361"/>
                </a:lnTo>
                <a:lnTo>
                  <a:pt x="0" y="5517493"/>
                </a:lnTo>
                <a:lnTo>
                  <a:pt x="147235" y="5462533"/>
                </a:lnTo>
                <a:cubicBezTo>
                  <a:pt x="1488736" y="4928879"/>
                  <a:pt x="2765832" y="4188927"/>
                  <a:pt x="3972435" y="3244600"/>
                </a:cubicBezTo>
                <a:lnTo>
                  <a:pt x="3972519" y="3244516"/>
                </a:lnTo>
                <a:cubicBezTo>
                  <a:pt x="5285053" y="2217240"/>
                  <a:pt x="6232053" y="1155017"/>
                  <a:pt x="6818169" y="407682"/>
                </a:cubicBezTo>
                <a:close/>
                <a:moveTo>
                  <a:pt x="6714610" y="325740"/>
                </a:moveTo>
                <a:lnTo>
                  <a:pt x="6755495" y="325740"/>
                </a:lnTo>
                <a:lnTo>
                  <a:pt x="6687011" y="414668"/>
                </a:lnTo>
                <a:cubicBezTo>
                  <a:pt x="6103250" y="1156930"/>
                  <a:pt x="5158497" y="2212813"/>
                  <a:pt x="3844314" y="3236980"/>
                </a:cubicBezTo>
                <a:cubicBezTo>
                  <a:pt x="2698197" y="4130090"/>
                  <a:pt x="1465142" y="4846761"/>
                  <a:pt x="171516" y="5372185"/>
                </a:cubicBezTo>
                <a:lnTo>
                  <a:pt x="0" y="5437783"/>
                </a:lnTo>
                <a:lnTo>
                  <a:pt x="0" y="5412099"/>
                </a:lnTo>
                <a:lnTo>
                  <a:pt x="46704" y="5394703"/>
                </a:lnTo>
                <a:cubicBezTo>
                  <a:pt x="1370294" y="4869369"/>
                  <a:pt x="2631519" y="4140955"/>
                  <a:pt x="3824383" y="3211356"/>
                </a:cubicBezTo>
                <a:lnTo>
                  <a:pt x="3824300" y="3211440"/>
                </a:lnTo>
                <a:cubicBezTo>
                  <a:pt x="5135845" y="2189345"/>
                  <a:pt x="6078491" y="1135932"/>
                  <a:pt x="6660898" y="395479"/>
                </a:cubicBezTo>
                <a:close/>
                <a:moveTo>
                  <a:pt x="6545935" y="325740"/>
                </a:moveTo>
                <a:lnTo>
                  <a:pt x="6588881" y="325740"/>
                </a:lnTo>
                <a:lnTo>
                  <a:pt x="6489327" y="453494"/>
                </a:lnTo>
                <a:cubicBezTo>
                  <a:pt x="6419598" y="541013"/>
                  <a:pt x="6344955" y="632690"/>
                  <a:pt x="6265382" y="727985"/>
                </a:cubicBezTo>
                <a:cubicBezTo>
                  <a:pt x="5503774" y="1640073"/>
                  <a:pt x="4639668" y="2473446"/>
                  <a:pt x="3697016" y="3204824"/>
                </a:cubicBezTo>
                <a:cubicBezTo>
                  <a:pt x="2564161" y="4083793"/>
                  <a:pt x="1346677" y="4789080"/>
                  <a:pt x="70706" y="5306212"/>
                </a:cubicBezTo>
                <a:lnTo>
                  <a:pt x="0" y="5333200"/>
                </a:lnTo>
                <a:lnTo>
                  <a:pt x="0" y="5301723"/>
                </a:lnTo>
                <a:lnTo>
                  <a:pt x="204790" y="5221447"/>
                </a:lnTo>
                <a:cubicBezTo>
                  <a:pt x="1416536" y="4713970"/>
                  <a:pt x="2575320" y="4032346"/>
                  <a:pt x="3676250" y="3178111"/>
                </a:cubicBezTo>
                <a:cubicBezTo>
                  <a:pt x="4616976" y="2448157"/>
                  <a:pt x="5479322" y="1616542"/>
                  <a:pt x="6239423" y="706298"/>
                </a:cubicBezTo>
                <a:lnTo>
                  <a:pt x="6239423" y="706213"/>
                </a:lnTo>
                <a:cubicBezTo>
                  <a:pt x="6318787" y="611169"/>
                  <a:pt x="6393226" y="519744"/>
                  <a:pt x="6462757" y="432476"/>
                </a:cubicBezTo>
                <a:close/>
                <a:moveTo>
                  <a:pt x="6379380" y="325740"/>
                </a:moveTo>
                <a:lnTo>
                  <a:pt x="6424626" y="325740"/>
                </a:lnTo>
                <a:lnTo>
                  <a:pt x="6324107" y="452605"/>
                </a:lnTo>
                <a:cubicBezTo>
                  <a:pt x="6253672" y="540492"/>
                  <a:pt x="6178200" y="632628"/>
                  <a:pt x="6097653" y="728488"/>
                </a:cubicBezTo>
                <a:cubicBezTo>
                  <a:pt x="5340984" y="1629104"/>
                  <a:pt x="4483746" y="2451506"/>
                  <a:pt x="3549803" y="3172920"/>
                </a:cubicBezTo>
                <a:cubicBezTo>
                  <a:pt x="2590152" y="3914199"/>
                  <a:pt x="1570020" y="4529950"/>
                  <a:pt x="505693" y="5011161"/>
                </a:cubicBezTo>
                <a:lnTo>
                  <a:pt x="0" y="5227638"/>
                </a:lnTo>
                <a:lnTo>
                  <a:pt x="0" y="5194217"/>
                </a:lnTo>
                <a:lnTo>
                  <a:pt x="393971" y="5028933"/>
                </a:lnTo>
                <a:cubicBezTo>
                  <a:pt x="1483410" y="4544797"/>
                  <a:pt x="2529410" y="3916388"/>
                  <a:pt x="3528282" y="3144867"/>
                </a:cubicBezTo>
                <a:cubicBezTo>
                  <a:pt x="4460216" y="2425045"/>
                  <a:pt x="5315613" y="1604401"/>
                  <a:pt x="6070604" y="705711"/>
                </a:cubicBezTo>
                <a:lnTo>
                  <a:pt x="6070520" y="705627"/>
                </a:lnTo>
                <a:cubicBezTo>
                  <a:pt x="6150847" y="610028"/>
                  <a:pt x="6226107" y="518159"/>
                  <a:pt x="6296336" y="430536"/>
                </a:cubicBezTo>
                <a:close/>
                <a:moveTo>
                  <a:pt x="6211950" y="325740"/>
                </a:moveTo>
                <a:lnTo>
                  <a:pt x="6259128" y="325740"/>
                </a:lnTo>
                <a:lnTo>
                  <a:pt x="6158710" y="451753"/>
                </a:lnTo>
                <a:cubicBezTo>
                  <a:pt x="6087590" y="539980"/>
                  <a:pt x="6011318" y="632534"/>
                  <a:pt x="5929839" y="728907"/>
                </a:cubicBezTo>
                <a:cubicBezTo>
                  <a:pt x="5178281" y="1617882"/>
                  <a:pt x="4327992" y="2429399"/>
                  <a:pt x="3402673" y="3140847"/>
                </a:cubicBezTo>
                <a:cubicBezTo>
                  <a:pt x="2454327" y="3869944"/>
                  <a:pt x="1447290" y="4475582"/>
                  <a:pt x="397565" y="4948931"/>
                </a:cubicBezTo>
                <a:lnTo>
                  <a:pt x="0" y="5118696"/>
                </a:lnTo>
                <a:lnTo>
                  <a:pt x="0" y="5084468"/>
                </a:lnTo>
                <a:lnTo>
                  <a:pt x="285905" y="4964838"/>
                </a:lnTo>
                <a:cubicBezTo>
                  <a:pt x="1360484" y="4488636"/>
                  <a:pt x="2393114" y="3870519"/>
                  <a:pt x="3380147" y="3111623"/>
                </a:cubicBezTo>
                <a:cubicBezTo>
                  <a:pt x="4303456" y="2401765"/>
                  <a:pt x="5151817" y="1592007"/>
                  <a:pt x="5901704" y="705041"/>
                </a:cubicBezTo>
                <a:lnTo>
                  <a:pt x="5901620" y="705125"/>
                </a:lnTo>
                <a:cubicBezTo>
                  <a:pt x="5982867" y="609024"/>
                  <a:pt x="6058914" y="516747"/>
                  <a:pt x="6129817" y="428798"/>
                </a:cubicBezTo>
                <a:close/>
                <a:moveTo>
                  <a:pt x="6043881" y="325740"/>
                </a:moveTo>
                <a:lnTo>
                  <a:pt x="6092554" y="325740"/>
                </a:lnTo>
                <a:lnTo>
                  <a:pt x="6077278" y="345384"/>
                </a:lnTo>
                <a:cubicBezTo>
                  <a:pt x="5504325" y="1066746"/>
                  <a:pt x="4565309" y="2106548"/>
                  <a:pt x="3255460" y="3108859"/>
                </a:cubicBezTo>
                <a:cubicBezTo>
                  <a:pt x="2318481" y="3825834"/>
                  <a:pt x="1324507" y="4421424"/>
                  <a:pt x="289365" y="4886903"/>
                </a:cubicBezTo>
                <a:lnTo>
                  <a:pt x="0" y="5010139"/>
                </a:lnTo>
                <a:lnTo>
                  <a:pt x="0" y="4975636"/>
                </a:lnTo>
                <a:lnTo>
                  <a:pt x="476787" y="4764414"/>
                </a:lnTo>
                <a:cubicBezTo>
                  <a:pt x="1429597" y="4316475"/>
                  <a:pt x="2348936" y="3754179"/>
                  <a:pt x="3232096" y="3078377"/>
                </a:cubicBezTo>
                <a:lnTo>
                  <a:pt x="3232096" y="3078294"/>
                </a:lnTo>
                <a:cubicBezTo>
                  <a:pt x="4393560" y="2189570"/>
                  <a:pt x="5262479" y="1271683"/>
                  <a:pt x="5842457" y="573612"/>
                </a:cubicBezTo>
                <a:close/>
                <a:moveTo>
                  <a:pt x="5877009" y="325740"/>
                </a:moveTo>
                <a:lnTo>
                  <a:pt x="5927909" y="325740"/>
                </a:lnTo>
                <a:lnTo>
                  <a:pt x="5920897" y="334732"/>
                </a:lnTo>
                <a:cubicBezTo>
                  <a:pt x="5351480" y="1049488"/>
                  <a:pt x="4416777" y="2080495"/>
                  <a:pt x="3108247" y="3076871"/>
                </a:cubicBezTo>
                <a:cubicBezTo>
                  <a:pt x="2182635" y="3781661"/>
                  <a:pt x="1201724" y="4367140"/>
                  <a:pt x="181165" y="4824756"/>
                </a:cubicBezTo>
                <a:lnTo>
                  <a:pt x="0" y="4901706"/>
                </a:lnTo>
                <a:lnTo>
                  <a:pt x="0" y="4863717"/>
                </a:lnTo>
                <a:lnTo>
                  <a:pt x="367035" y="4701502"/>
                </a:lnTo>
                <a:cubicBezTo>
                  <a:pt x="1305786" y="4261326"/>
                  <a:pt x="2212347" y="3708924"/>
                  <a:pt x="3084045" y="3045133"/>
                </a:cubicBezTo>
                <a:lnTo>
                  <a:pt x="3084130" y="3045217"/>
                </a:lnTo>
                <a:cubicBezTo>
                  <a:pt x="4244253" y="2161810"/>
                  <a:pt x="5109531" y="1251565"/>
                  <a:pt x="5686180" y="559827"/>
                </a:cubicBezTo>
                <a:close/>
                <a:moveTo>
                  <a:pt x="5709847" y="325740"/>
                </a:moveTo>
                <a:lnTo>
                  <a:pt x="5762822" y="325740"/>
                </a:lnTo>
                <a:lnTo>
                  <a:pt x="5662136" y="449931"/>
                </a:lnTo>
                <a:cubicBezTo>
                  <a:pt x="5589075" y="538981"/>
                  <a:pt x="5510557" y="632523"/>
                  <a:pt x="5426483" y="730079"/>
                </a:cubicBezTo>
                <a:cubicBezTo>
                  <a:pt x="4690499" y="1584135"/>
                  <a:pt x="3860978" y="2362910"/>
                  <a:pt x="2961033" y="3044798"/>
                </a:cubicBezTo>
                <a:cubicBezTo>
                  <a:pt x="2046852" y="3737468"/>
                  <a:pt x="1079068" y="4312851"/>
                  <a:pt x="73082" y="4762609"/>
                </a:cubicBezTo>
                <a:lnTo>
                  <a:pt x="0" y="4793565"/>
                </a:lnTo>
                <a:lnTo>
                  <a:pt x="0" y="4751981"/>
                </a:lnTo>
                <a:lnTo>
                  <a:pt x="257318" y="4638537"/>
                </a:lnTo>
                <a:cubicBezTo>
                  <a:pt x="1181992" y="4206133"/>
                  <a:pt x="2075757" y="3663642"/>
                  <a:pt x="2935994" y="3011889"/>
                </a:cubicBezTo>
                <a:lnTo>
                  <a:pt x="2936079" y="3011889"/>
                </a:lnTo>
                <a:cubicBezTo>
                  <a:pt x="4094778" y="2133967"/>
                  <a:pt x="4956413" y="1231363"/>
                  <a:pt x="5529765" y="545926"/>
                </a:cubicBezTo>
                <a:close/>
                <a:moveTo>
                  <a:pt x="5542142" y="325740"/>
                </a:moveTo>
                <a:lnTo>
                  <a:pt x="5597415" y="325740"/>
                </a:lnTo>
                <a:lnTo>
                  <a:pt x="5496339" y="449695"/>
                </a:lnTo>
                <a:cubicBezTo>
                  <a:pt x="5422669" y="538956"/>
                  <a:pt x="5343455" y="632743"/>
                  <a:pt x="5258585" y="730582"/>
                </a:cubicBezTo>
                <a:cubicBezTo>
                  <a:pt x="4527877" y="1572914"/>
                  <a:pt x="3705307" y="2340719"/>
                  <a:pt x="2813736" y="3012811"/>
                </a:cubicBezTo>
                <a:cubicBezTo>
                  <a:pt x="2061391" y="3579882"/>
                  <a:pt x="1273033" y="4066975"/>
                  <a:pt x="457410" y="4469328"/>
                </a:cubicBezTo>
                <a:lnTo>
                  <a:pt x="0" y="4684027"/>
                </a:lnTo>
                <a:lnTo>
                  <a:pt x="0" y="4640507"/>
                </a:lnTo>
                <a:lnTo>
                  <a:pt x="147584" y="4575608"/>
                </a:lnTo>
                <a:cubicBezTo>
                  <a:pt x="1058209" y="4150975"/>
                  <a:pt x="1939195" y="3618386"/>
                  <a:pt x="2787944" y="2978645"/>
                </a:cubicBezTo>
                <a:cubicBezTo>
                  <a:pt x="3677170" y="2308395"/>
                  <a:pt x="4497563" y="1542601"/>
                  <a:pt x="5226262" y="702529"/>
                </a:cubicBezTo>
                <a:lnTo>
                  <a:pt x="5226179" y="702529"/>
                </a:lnTo>
                <a:cubicBezTo>
                  <a:pt x="5310756" y="605036"/>
                  <a:pt x="5389683" y="511600"/>
                  <a:pt x="5463076" y="422688"/>
                </a:cubicBezTo>
                <a:close/>
                <a:moveTo>
                  <a:pt x="5375035" y="325740"/>
                </a:moveTo>
                <a:lnTo>
                  <a:pt x="5431541" y="325740"/>
                </a:lnTo>
                <a:lnTo>
                  <a:pt x="5286620" y="502161"/>
                </a:lnTo>
                <a:cubicBezTo>
                  <a:pt x="5224504" y="576295"/>
                  <a:pt x="5159229" y="652693"/>
                  <a:pt x="5090855" y="731000"/>
                </a:cubicBezTo>
                <a:cubicBezTo>
                  <a:pt x="4365590" y="1561609"/>
                  <a:pt x="3549970" y="2318528"/>
                  <a:pt x="2666606" y="2980822"/>
                </a:cubicBezTo>
                <a:cubicBezTo>
                  <a:pt x="1923787" y="3537739"/>
                  <a:pt x="1146098" y="4016119"/>
                  <a:pt x="342188" y="4411300"/>
                </a:cubicBezTo>
                <a:lnTo>
                  <a:pt x="0" y="4571379"/>
                </a:lnTo>
                <a:lnTo>
                  <a:pt x="0" y="4527265"/>
                </a:lnTo>
                <a:lnTo>
                  <a:pt x="243163" y="4415219"/>
                </a:lnTo>
                <a:cubicBezTo>
                  <a:pt x="1067103" y="4015276"/>
                  <a:pt x="1866698" y="3525106"/>
                  <a:pt x="2639977" y="2945316"/>
                </a:cubicBezTo>
                <a:lnTo>
                  <a:pt x="2639977" y="2945400"/>
                </a:lnTo>
                <a:cubicBezTo>
                  <a:pt x="3838652" y="2046669"/>
                  <a:pt x="4759678" y="1075026"/>
                  <a:pt x="5355933" y="349461"/>
                </a:cubicBezTo>
                <a:close/>
                <a:moveTo>
                  <a:pt x="5207950" y="325740"/>
                </a:moveTo>
                <a:lnTo>
                  <a:pt x="5266213" y="325740"/>
                </a:lnTo>
                <a:lnTo>
                  <a:pt x="5120420" y="502187"/>
                </a:lnTo>
                <a:cubicBezTo>
                  <a:pt x="5057814" y="576446"/>
                  <a:pt x="4992003" y="652976"/>
                  <a:pt x="4923043" y="731419"/>
                </a:cubicBezTo>
                <a:cubicBezTo>
                  <a:pt x="4203220" y="1550221"/>
                  <a:pt x="3394550" y="2296253"/>
                  <a:pt x="2519393" y="2948834"/>
                </a:cubicBezTo>
                <a:cubicBezTo>
                  <a:pt x="1786099" y="3495651"/>
                  <a:pt x="1019081" y="3965336"/>
                  <a:pt x="226883" y="4353351"/>
                </a:cubicBezTo>
                <a:lnTo>
                  <a:pt x="0" y="4459125"/>
                </a:lnTo>
                <a:lnTo>
                  <a:pt x="0" y="4414590"/>
                </a:lnTo>
                <a:lnTo>
                  <a:pt x="454563" y="4191800"/>
                </a:lnTo>
                <a:cubicBezTo>
                  <a:pt x="1151779" y="3831356"/>
                  <a:pt x="1831328" y="3404647"/>
                  <a:pt x="2491926" y="2912072"/>
                </a:cubicBezTo>
                <a:lnTo>
                  <a:pt x="2491926" y="2911988"/>
                </a:lnTo>
                <a:cubicBezTo>
                  <a:pt x="3688821" y="2019537"/>
                  <a:pt x="4605746" y="1056367"/>
                  <a:pt x="5198418" y="337540"/>
                </a:cubicBezTo>
                <a:close/>
                <a:moveTo>
                  <a:pt x="5040896" y="325740"/>
                </a:moveTo>
                <a:lnTo>
                  <a:pt x="5100809" y="325740"/>
                </a:lnTo>
                <a:lnTo>
                  <a:pt x="4954000" y="502376"/>
                </a:lnTo>
                <a:cubicBezTo>
                  <a:pt x="4890917" y="576739"/>
                  <a:pt x="4824586" y="653374"/>
                  <a:pt x="4755061" y="731921"/>
                </a:cubicBezTo>
                <a:cubicBezTo>
                  <a:pt x="4040766" y="1538832"/>
                  <a:pt x="3239047" y="2273979"/>
                  <a:pt x="2372012" y="2916845"/>
                </a:cubicBezTo>
                <a:cubicBezTo>
                  <a:pt x="1648296" y="3453456"/>
                  <a:pt x="892000" y="3914440"/>
                  <a:pt x="111527" y="4295300"/>
                </a:cubicBezTo>
                <a:lnTo>
                  <a:pt x="0" y="4347112"/>
                </a:lnTo>
                <a:lnTo>
                  <a:pt x="0" y="4298308"/>
                </a:lnTo>
                <a:lnTo>
                  <a:pt x="336752" y="4133802"/>
                </a:lnTo>
                <a:cubicBezTo>
                  <a:pt x="1023072" y="3780249"/>
                  <a:pt x="1692530" y="3361793"/>
                  <a:pt x="2343874" y="2878828"/>
                </a:cubicBezTo>
                <a:lnTo>
                  <a:pt x="2343792" y="2878828"/>
                </a:lnTo>
                <a:cubicBezTo>
                  <a:pt x="3538750" y="1992814"/>
                  <a:pt x="4451612" y="1038076"/>
                  <a:pt x="5040754" y="325916"/>
                </a:cubicBezTo>
                <a:close/>
                <a:moveTo>
                  <a:pt x="4873567" y="325740"/>
                </a:moveTo>
                <a:lnTo>
                  <a:pt x="4936706" y="325740"/>
                </a:lnTo>
                <a:lnTo>
                  <a:pt x="4922122" y="343682"/>
                </a:lnTo>
                <a:cubicBezTo>
                  <a:pt x="4334096" y="1052276"/>
                  <a:pt x="3421829" y="2002455"/>
                  <a:pt x="2224882" y="2884857"/>
                </a:cubicBezTo>
                <a:cubicBezTo>
                  <a:pt x="1653571" y="3306023"/>
                  <a:pt x="1062121" y="3679709"/>
                  <a:pt x="454782" y="4003664"/>
                </a:cubicBezTo>
                <a:lnTo>
                  <a:pt x="0" y="4235419"/>
                </a:lnTo>
                <a:lnTo>
                  <a:pt x="0" y="4182363"/>
                </a:lnTo>
                <a:lnTo>
                  <a:pt x="218920" y="4075791"/>
                </a:lnTo>
                <a:cubicBezTo>
                  <a:pt x="894386" y="3729136"/>
                  <a:pt x="1553796" y="3318939"/>
                  <a:pt x="2195908" y="2845583"/>
                </a:cubicBezTo>
                <a:cubicBezTo>
                  <a:pt x="3269534" y="2054106"/>
                  <a:pt x="4113019" y="1208446"/>
                  <a:pt x="4697911" y="532889"/>
                </a:cubicBezTo>
                <a:close/>
                <a:moveTo>
                  <a:pt x="4706136" y="325740"/>
                </a:moveTo>
                <a:lnTo>
                  <a:pt x="4771683" y="325740"/>
                </a:lnTo>
                <a:lnTo>
                  <a:pt x="4765627" y="333167"/>
                </a:lnTo>
                <a:cubicBezTo>
                  <a:pt x="4180975" y="1035328"/>
                  <a:pt x="3272626" y="1977217"/>
                  <a:pt x="2077668" y="2852868"/>
                </a:cubicBezTo>
                <a:cubicBezTo>
                  <a:pt x="1514061" y="3265912"/>
                  <a:pt x="931006" y="3632417"/>
                  <a:pt x="332710" y="3950166"/>
                </a:cubicBezTo>
                <a:lnTo>
                  <a:pt x="0" y="4119010"/>
                </a:lnTo>
                <a:lnTo>
                  <a:pt x="0" y="4066769"/>
                </a:lnTo>
                <a:lnTo>
                  <a:pt x="101134" y="4017711"/>
                </a:lnTo>
                <a:cubicBezTo>
                  <a:pt x="765705" y="3677945"/>
                  <a:pt x="1415019" y="3276002"/>
                  <a:pt x="2047857" y="2812255"/>
                </a:cubicBezTo>
                <a:lnTo>
                  <a:pt x="2047941" y="2812338"/>
                </a:lnTo>
                <a:cubicBezTo>
                  <a:pt x="3119635" y="2026985"/>
                  <a:pt x="3959626" y="1188773"/>
                  <a:pt x="4541309" y="519426"/>
                </a:cubicBezTo>
                <a:close/>
                <a:moveTo>
                  <a:pt x="4538465" y="325740"/>
                </a:moveTo>
                <a:lnTo>
                  <a:pt x="4606368" y="325740"/>
                </a:lnTo>
                <a:lnTo>
                  <a:pt x="4424797" y="538403"/>
                </a:lnTo>
                <a:cubicBezTo>
                  <a:pt x="3843779" y="1204687"/>
                  <a:pt x="3003865" y="2039096"/>
                  <a:pt x="1930287" y="2820964"/>
                </a:cubicBezTo>
                <a:cubicBezTo>
                  <a:pt x="1374343" y="3225842"/>
                  <a:pt x="799682" y="3585146"/>
                  <a:pt x="210431" y="3896677"/>
                </a:cubicBezTo>
                <a:lnTo>
                  <a:pt x="0" y="4003005"/>
                </a:lnTo>
                <a:lnTo>
                  <a:pt x="0" y="3950820"/>
                </a:lnTo>
                <a:lnTo>
                  <a:pt x="470913" y="3698660"/>
                </a:lnTo>
                <a:cubicBezTo>
                  <a:pt x="955683" y="3426216"/>
                  <a:pt x="1432149" y="3119614"/>
                  <a:pt x="1899806" y="2779010"/>
                </a:cubicBezTo>
                <a:cubicBezTo>
                  <a:pt x="2969428" y="2000016"/>
                  <a:pt x="3805915" y="1169275"/>
                  <a:pt x="4384423" y="506098"/>
                </a:cubicBezTo>
                <a:close/>
                <a:moveTo>
                  <a:pt x="4370936" y="325740"/>
                </a:moveTo>
                <a:lnTo>
                  <a:pt x="4440846" y="325740"/>
                </a:lnTo>
                <a:lnTo>
                  <a:pt x="4269164" y="526088"/>
                </a:lnTo>
                <a:cubicBezTo>
                  <a:pt x="3691205" y="1186340"/>
                  <a:pt x="2854674" y="2013382"/>
                  <a:pt x="1783073" y="2788891"/>
                </a:cubicBezTo>
                <a:cubicBezTo>
                  <a:pt x="1234833" y="3185648"/>
                  <a:pt x="668589" y="3537729"/>
                  <a:pt x="88391" y="3843022"/>
                </a:cubicBezTo>
                <a:lnTo>
                  <a:pt x="0" y="3887482"/>
                </a:lnTo>
                <a:lnTo>
                  <a:pt x="0" y="3830089"/>
                </a:lnTo>
                <a:lnTo>
                  <a:pt x="345227" y="3646046"/>
                </a:lnTo>
                <a:cubicBezTo>
                  <a:pt x="822117" y="3379291"/>
                  <a:pt x="1291153" y="3079147"/>
                  <a:pt x="1751838" y="2745765"/>
                </a:cubicBezTo>
                <a:lnTo>
                  <a:pt x="1751922" y="2745682"/>
                </a:lnTo>
                <a:cubicBezTo>
                  <a:pt x="2819425" y="1973141"/>
                  <a:pt x="3652388" y="1149860"/>
                  <a:pt x="4227726" y="492810"/>
                </a:cubicBezTo>
                <a:close/>
                <a:moveTo>
                  <a:pt x="4203157" y="325740"/>
                </a:moveTo>
                <a:lnTo>
                  <a:pt x="4275185" y="325740"/>
                </a:lnTo>
                <a:lnTo>
                  <a:pt x="4113352" y="513909"/>
                </a:lnTo>
                <a:cubicBezTo>
                  <a:pt x="3538423" y="1168198"/>
                  <a:pt x="2705257" y="1987905"/>
                  <a:pt x="1635776" y="2756819"/>
                </a:cubicBezTo>
                <a:cubicBezTo>
                  <a:pt x="1230373" y="3048294"/>
                  <a:pt x="815232" y="3315170"/>
                  <a:pt x="392040" y="3556567"/>
                </a:cubicBezTo>
                <a:lnTo>
                  <a:pt x="0" y="3770968"/>
                </a:lnTo>
                <a:lnTo>
                  <a:pt x="0" y="3709943"/>
                </a:lnTo>
                <a:lnTo>
                  <a:pt x="219528" y="3593434"/>
                </a:lnTo>
                <a:cubicBezTo>
                  <a:pt x="688523" y="3332344"/>
                  <a:pt x="1150104" y="3038628"/>
                  <a:pt x="1603787" y="2712438"/>
                </a:cubicBezTo>
                <a:lnTo>
                  <a:pt x="1603787" y="2712354"/>
                </a:lnTo>
                <a:cubicBezTo>
                  <a:pt x="2669029" y="1946455"/>
                  <a:pt x="3498486" y="1130664"/>
                  <a:pt x="4070697" y="479700"/>
                </a:cubicBezTo>
                <a:close/>
                <a:moveTo>
                  <a:pt x="4035576" y="325740"/>
                </a:moveTo>
                <a:lnTo>
                  <a:pt x="4109663" y="325740"/>
                </a:lnTo>
                <a:lnTo>
                  <a:pt x="3957451" y="502075"/>
                </a:lnTo>
                <a:cubicBezTo>
                  <a:pt x="3385533" y="1150442"/>
                  <a:pt x="2555746" y="1962783"/>
                  <a:pt x="1488479" y="2724914"/>
                </a:cubicBezTo>
                <a:cubicBezTo>
                  <a:pt x="1088886" y="3010266"/>
                  <a:pt x="679943" y="3271549"/>
                  <a:pt x="263306" y="3507904"/>
                </a:cubicBezTo>
                <a:lnTo>
                  <a:pt x="0" y="3651144"/>
                </a:lnTo>
                <a:lnTo>
                  <a:pt x="0" y="3590430"/>
                </a:lnTo>
                <a:lnTo>
                  <a:pt x="93933" y="3540813"/>
                </a:lnTo>
                <a:cubicBezTo>
                  <a:pt x="555020" y="3285416"/>
                  <a:pt x="1009140" y="2998160"/>
                  <a:pt x="1455820" y="2679192"/>
                </a:cubicBezTo>
                <a:lnTo>
                  <a:pt x="1455736" y="2679109"/>
                </a:lnTo>
                <a:cubicBezTo>
                  <a:pt x="2518623" y="1920133"/>
                  <a:pt x="3344559" y="1111850"/>
                  <a:pt x="3913663" y="466920"/>
                </a:cubicBezTo>
                <a:close/>
                <a:moveTo>
                  <a:pt x="3868100" y="325740"/>
                </a:moveTo>
                <a:lnTo>
                  <a:pt x="3944179" y="325740"/>
                </a:lnTo>
                <a:lnTo>
                  <a:pt x="3801498" y="490419"/>
                </a:lnTo>
                <a:cubicBezTo>
                  <a:pt x="3232549" y="1132904"/>
                  <a:pt x="2406177" y="1937850"/>
                  <a:pt x="1341265" y="2693010"/>
                </a:cubicBezTo>
                <a:cubicBezTo>
                  <a:pt x="947482" y="2972239"/>
                  <a:pt x="544737" y="3227939"/>
                  <a:pt x="134651" y="3459263"/>
                </a:cubicBezTo>
                <a:lnTo>
                  <a:pt x="0" y="3532116"/>
                </a:lnTo>
                <a:lnTo>
                  <a:pt x="0" y="3466375"/>
                </a:lnTo>
                <a:lnTo>
                  <a:pt x="427291" y="3221302"/>
                </a:lnTo>
                <a:cubicBezTo>
                  <a:pt x="725175" y="3042654"/>
                  <a:pt x="1018880" y="2850785"/>
                  <a:pt x="1307853" y="2645865"/>
                </a:cubicBezTo>
                <a:lnTo>
                  <a:pt x="1307853" y="2645948"/>
                </a:lnTo>
                <a:cubicBezTo>
                  <a:pt x="2368243" y="1894038"/>
                  <a:pt x="3190650" y="1093243"/>
                  <a:pt x="3756681" y="454289"/>
                </a:cubicBezTo>
                <a:close/>
                <a:moveTo>
                  <a:pt x="3700254" y="325740"/>
                </a:moveTo>
                <a:lnTo>
                  <a:pt x="3780899" y="325740"/>
                </a:lnTo>
                <a:lnTo>
                  <a:pt x="3609272" y="521143"/>
                </a:lnTo>
                <a:cubicBezTo>
                  <a:pt x="3546470" y="591101"/>
                  <a:pt x="3480823" y="662680"/>
                  <a:pt x="3412387" y="735606"/>
                </a:cubicBezTo>
                <a:cubicBezTo>
                  <a:pt x="2754532" y="1436671"/>
                  <a:pt x="1987397" y="2102481"/>
                  <a:pt x="1193969" y="2661022"/>
                </a:cubicBezTo>
                <a:cubicBezTo>
                  <a:pt x="806057" y="2934127"/>
                  <a:pt x="409526" y="3184234"/>
                  <a:pt x="5991" y="3410517"/>
                </a:cubicBezTo>
                <a:lnTo>
                  <a:pt x="0" y="3413739"/>
                </a:lnTo>
                <a:lnTo>
                  <a:pt x="0" y="3342358"/>
                </a:lnTo>
                <a:lnTo>
                  <a:pt x="293880" y="3174749"/>
                </a:lnTo>
                <a:cubicBezTo>
                  <a:pt x="586690" y="3000185"/>
                  <a:pt x="875540" y="2812725"/>
                  <a:pt x="1159886" y="2612536"/>
                </a:cubicBezTo>
                <a:cubicBezTo>
                  <a:pt x="2217591" y="1867880"/>
                  <a:pt x="3036438" y="1074631"/>
                  <a:pt x="3599421" y="441636"/>
                </a:cubicBezTo>
                <a:close/>
                <a:moveTo>
                  <a:pt x="3538797" y="325740"/>
                </a:moveTo>
                <a:lnTo>
                  <a:pt x="3616012" y="325740"/>
                </a:lnTo>
                <a:lnTo>
                  <a:pt x="3442419" y="522151"/>
                </a:lnTo>
                <a:cubicBezTo>
                  <a:pt x="3379277" y="592014"/>
                  <a:pt x="3313283" y="663454"/>
                  <a:pt x="3244491" y="736192"/>
                </a:cubicBezTo>
                <a:cubicBezTo>
                  <a:pt x="2592748" y="1425282"/>
                  <a:pt x="1832815" y="2079788"/>
                  <a:pt x="1046671" y="2629117"/>
                </a:cubicBezTo>
                <a:cubicBezTo>
                  <a:pt x="791957" y="2807084"/>
                  <a:pt x="533585" y="2975075"/>
                  <a:pt x="272021" y="3132849"/>
                </a:cubicBezTo>
                <a:lnTo>
                  <a:pt x="0" y="3290656"/>
                </a:lnTo>
                <a:lnTo>
                  <a:pt x="0" y="3219895"/>
                </a:lnTo>
                <a:lnTo>
                  <a:pt x="52754" y="3190423"/>
                </a:lnTo>
                <a:cubicBezTo>
                  <a:pt x="1499037" y="2351566"/>
                  <a:pt x="2623047" y="1335995"/>
                  <a:pt x="3365717" y="520822"/>
                </a:cubicBezTo>
                <a:close/>
                <a:moveTo>
                  <a:pt x="3368427" y="325740"/>
                </a:moveTo>
                <a:lnTo>
                  <a:pt x="3451505" y="325740"/>
                </a:lnTo>
                <a:lnTo>
                  <a:pt x="3428873" y="351897"/>
                </a:lnTo>
                <a:cubicBezTo>
                  <a:pt x="3324153" y="471265"/>
                  <a:pt x="3207017" y="599796"/>
                  <a:pt x="3076509" y="736694"/>
                </a:cubicBezTo>
                <a:cubicBezTo>
                  <a:pt x="2431047" y="1413810"/>
                  <a:pt x="1678148" y="2057179"/>
                  <a:pt x="899290" y="2597213"/>
                </a:cubicBezTo>
                <a:cubicBezTo>
                  <a:pt x="648491" y="2771097"/>
                  <a:pt x="394196" y="2935241"/>
                  <a:pt x="136861" y="3089411"/>
                </a:cubicBezTo>
                <a:lnTo>
                  <a:pt x="0" y="3168287"/>
                </a:lnTo>
                <a:lnTo>
                  <a:pt x="0" y="3095527"/>
                </a:lnTo>
                <a:lnTo>
                  <a:pt x="244893" y="2950210"/>
                </a:lnTo>
                <a:cubicBezTo>
                  <a:pt x="465593" y="2814708"/>
                  <a:pt x="672158" y="2678953"/>
                  <a:pt x="863953" y="2545964"/>
                </a:cubicBezTo>
                <a:lnTo>
                  <a:pt x="863868" y="2546048"/>
                </a:lnTo>
                <a:cubicBezTo>
                  <a:pt x="1909352" y="1821128"/>
                  <a:pt x="2765507" y="1007268"/>
                  <a:pt x="3355913" y="340209"/>
                </a:cubicBezTo>
                <a:close/>
                <a:moveTo>
                  <a:pt x="3200832" y="325740"/>
                </a:moveTo>
                <a:lnTo>
                  <a:pt x="3286035" y="325740"/>
                </a:lnTo>
                <a:lnTo>
                  <a:pt x="3249152" y="368298"/>
                </a:lnTo>
                <a:cubicBezTo>
                  <a:pt x="3140920" y="490553"/>
                  <a:pt x="3026768" y="614351"/>
                  <a:pt x="2908779" y="737113"/>
                </a:cubicBezTo>
                <a:cubicBezTo>
                  <a:pt x="2269598" y="1402170"/>
                  <a:pt x="1523817" y="2034317"/>
                  <a:pt x="752077" y="2565140"/>
                </a:cubicBezTo>
                <a:cubicBezTo>
                  <a:pt x="505214" y="2734922"/>
                  <a:pt x="255006" y="2895209"/>
                  <a:pt x="1906" y="3045769"/>
                </a:cubicBezTo>
                <a:lnTo>
                  <a:pt x="0" y="3046860"/>
                </a:lnTo>
                <a:lnTo>
                  <a:pt x="0" y="2970367"/>
                </a:lnTo>
                <a:lnTo>
                  <a:pt x="107727" y="2906868"/>
                </a:lnTo>
                <a:cubicBezTo>
                  <a:pt x="324487" y="2774708"/>
                  <a:pt x="527457" y="2642316"/>
                  <a:pt x="715985" y="2512636"/>
                </a:cubicBezTo>
                <a:cubicBezTo>
                  <a:pt x="1758538" y="1795619"/>
                  <a:pt x="2610945" y="989694"/>
                  <a:pt x="3198154" y="328826"/>
                </a:cubicBezTo>
                <a:close/>
                <a:moveTo>
                  <a:pt x="3034830" y="325740"/>
                </a:moveTo>
                <a:lnTo>
                  <a:pt x="3121146" y="325740"/>
                </a:lnTo>
                <a:lnTo>
                  <a:pt x="3082875" y="369650"/>
                </a:lnTo>
                <a:cubicBezTo>
                  <a:pt x="2974091" y="491778"/>
                  <a:pt x="2859395" y="615294"/>
                  <a:pt x="2740883" y="737616"/>
                </a:cubicBezTo>
                <a:cubicBezTo>
                  <a:pt x="2108066" y="1390698"/>
                  <a:pt x="1369401" y="2011624"/>
                  <a:pt x="604780" y="2533236"/>
                </a:cubicBezTo>
                <a:cubicBezTo>
                  <a:pt x="483326" y="2616085"/>
                  <a:pt x="361074" y="2696619"/>
                  <a:pt x="238077" y="2774809"/>
                </a:cubicBezTo>
                <a:lnTo>
                  <a:pt x="0" y="2920741"/>
                </a:lnTo>
                <a:lnTo>
                  <a:pt x="0" y="2845723"/>
                </a:lnTo>
                <a:lnTo>
                  <a:pt x="293230" y="2661802"/>
                </a:lnTo>
                <a:cubicBezTo>
                  <a:pt x="387990" y="2600601"/>
                  <a:pt x="479610" y="2539694"/>
                  <a:pt x="568017" y="2479391"/>
                </a:cubicBezTo>
                <a:lnTo>
                  <a:pt x="568101" y="2479391"/>
                </a:lnTo>
                <a:cubicBezTo>
                  <a:pt x="1576630" y="1791447"/>
                  <a:pt x="2365404" y="1059309"/>
                  <a:pt x="2921338" y="452536"/>
                </a:cubicBezTo>
                <a:close/>
                <a:moveTo>
                  <a:pt x="2866816" y="325740"/>
                </a:moveTo>
                <a:lnTo>
                  <a:pt x="2956125" y="325740"/>
                </a:lnTo>
                <a:lnTo>
                  <a:pt x="2814950" y="482918"/>
                </a:lnTo>
                <a:cubicBezTo>
                  <a:pt x="2258296" y="1088235"/>
                  <a:pt x="1468188" y="1817768"/>
                  <a:pt x="457399" y="2501332"/>
                </a:cubicBezTo>
                <a:cubicBezTo>
                  <a:pt x="337924" y="2582129"/>
                  <a:pt x="217687" y="2660673"/>
                  <a:pt x="96744" y="2736934"/>
                </a:cubicBezTo>
                <a:lnTo>
                  <a:pt x="0" y="2795769"/>
                </a:lnTo>
                <a:lnTo>
                  <a:pt x="0" y="2717175"/>
                </a:lnTo>
                <a:lnTo>
                  <a:pt x="149761" y="2623988"/>
                </a:lnTo>
                <a:cubicBezTo>
                  <a:pt x="242955" y="2564289"/>
                  <a:pt x="333077" y="2504880"/>
                  <a:pt x="420050" y="2446063"/>
                </a:cubicBezTo>
                <a:lnTo>
                  <a:pt x="420050" y="2446147"/>
                </a:lnTo>
                <a:cubicBezTo>
                  <a:pt x="1425376" y="1766258"/>
                  <a:pt x="2210709" y="1041485"/>
                  <a:pt x="2763768" y="440406"/>
                </a:cubicBezTo>
                <a:close/>
                <a:moveTo>
                  <a:pt x="2698821" y="325740"/>
                </a:moveTo>
                <a:lnTo>
                  <a:pt x="2792119" y="325740"/>
                </a:lnTo>
                <a:lnTo>
                  <a:pt x="2752627" y="370482"/>
                </a:lnTo>
                <a:cubicBezTo>
                  <a:pt x="2642698" y="492202"/>
                  <a:pt x="2526280" y="615607"/>
                  <a:pt x="2405004" y="738704"/>
                </a:cubicBezTo>
                <a:cubicBezTo>
                  <a:pt x="1785251" y="1367753"/>
                  <a:pt x="1060822" y="1966238"/>
                  <a:pt x="310017" y="2469426"/>
                </a:cubicBezTo>
                <a:lnTo>
                  <a:pt x="0" y="2670195"/>
                </a:lnTo>
                <a:lnTo>
                  <a:pt x="0" y="2590065"/>
                </a:lnTo>
                <a:lnTo>
                  <a:pt x="272083" y="2412735"/>
                </a:lnTo>
                <a:cubicBezTo>
                  <a:pt x="1274159" y="1741136"/>
                  <a:pt x="2056056" y="1023753"/>
                  <a:pt x="2606269" y="428312"/>
                </a:cubicBezTo>
                <a:close/>
                <a:moveTo>
                  <a:pt x="2534202" y="325740"/>
                </a:moveTo>
                <a:lnTo>
                  <a:pt x="2627408" y="325740"/>
                </a:lnTo>
                <a:lnTo>
                  <a:pt x="2586195" y="372163"/>
                </a:lnTo>
                <a:cubicBezTo>
                  <a:pt x="2475754" y="493684"/>
                  <a:pt x="2358843" y="616696"/>
                  <a:pt x="2237107" y="739207"/>
                </a:cubicBezTo>
                <a:cubicBezTo>
                  <a:pt x="1623969" y="1356281"/>
                  <a:pt x="906659" y="1943544"/>
                  <a:pt x="162720" y="2437522"/>
                </a:cubicBezTo>
                <a:lnTo>
                  <a:pt x="0" y="2541949"/>
                </a:lnTo>
                <a:lnTo>
                  <a:pt x="0" y="2459627"/>
                </a:lnTo>
                <a:lnTo>
                  <a:pt x="124200" y="2379407"/>
                </a:lnTo>
                <a:lnTo>
                  <a:pt x="124116" y="2379407"/>
                </a:lnTo>
                <a:cubicBezTo>
                  <a:pt x="1087902" y="1739430"/>
                  <a:pt x="1912602" y="1002924"/>
                  <a:pt x="2505278" y="358016"/>
                </a:cubicBezTo>
                <a:close/>
                <a:moveTo>
                  <a:pt x="2366080" y="325740"/>
                </a:moveTo>
                <a:lnTo>
                  <a:pt x="2462827" y="325740"/>
                </a:lnTo>
                <a:lnTo>
                  <a:pt x="2419802" y="373927"/>
                </a:lnTo>
                <a:cubicBezTo>
                  <a:pt x="2308856" y="495233"/>
                  <a:pt x="2191470" y="617827"/>
                  <a:pt x="2069294" y="739709"/>
                </a:cubicBezTo>
                <a:cubicBezTo>
                  <a:pt x="1462855" y="1344725"/>
                  <a:pt x="752663" y="1920683"/>
                  <a:pt x="15423" y="2405534"/>
                </a:cubicBezTo>
                <a:lnTo>
                  <a:pt x="0" y="2415339"/>
                </a:lnTo>
                <a:lnTo>
                  <a:pt x="0" y="2329586"/>
                </a:lnTo>
                <a:lnTo>
                  <a:pt x="535034" y="1956989"/>
                </a:lnTo>
                <a:cubicBezTo>
                  <a:pt x="1244479" y="1434938"/>
                  <a:pt x="1856124" y="875840"/>
                  <a:pt x="2324990" y="370973"/>
                </a:cubicBezTo>
                <a:close/>
                <a:moveTo>
                  <a:pt x="2202372" y="325740"/>
                </a:moveTo>
                <a:lnTo>
                  <a:pt x="2298107" y="325740"/>
                </a:lnTo>
                <a:lnTo>
                  <a:pt x="2253195" y="375750"/>
                </a:lnTo>
                <a:cubicBezTo>
                  <a:pt x="2141755" y="496824"/>
                  <a:pt x="2023908" y="618979"/>
                  <a:pt x="1901313" y="740212"/>
                </a:cubicBezTo>
                <a:cubicBezTo>
                  <a:pt x="1376614" y="1258976"/>
                  <a:pt x="772735" y="1756263"/>
                  <a:pt x="140558" y="2191119"/>
                </a:cubicBezTo>
                <a:lnTo>
                  <a:pt x="0" y="2285211"/>
                </a:lnTo>
                <a:lnTo>
                  <a:pt x="0" y="2194592"/>
                </a:lnTo>
                <a:lnTo>
                  <a:pt x="386778" y="1928218"/>
                </a:lnTo>
                <a:cubicBezTo>
                  <a:pt x="1094154" y="1413721"/>
                  <a:pt x="1698240" y="867416"/>
                  <a:pt x="2162713" y="369258"/>
                </a:cubicBezTo>
                <a:close/>
                <a:moveTo>
                  <a:pt x="2034390" y="325740"/>
                </a:moveTo>
                <a:lnTo>
                  <a:pt x="2134546" y="325740"/>
                </a:lnTo>
                <a:lnTo>
                  <a:pt x="2061274" y="405872"/>
                </a:lnTo>
                <a:cubicBezTo>
                  <a:pt x="1595519" y="903609"/>
                  <a:pt x="989798" y="1448342"/>
                  <a:pt x="280555" y="1959755"/>
                </a:cubicBezTo>
                <a:lnTo>
                  <a:pt x="0" y="2151141"/>
                </a:lnTo>
                <a:lnTo>
                  <a:pt x="0" y="2061452"/>
                </a:lnTo>
                <a:lnTo>
                  <a:pt x="236654" y="1900038"/>
                </a:lnTo>
                <a:cubicBezTo>
                  <a:pt x="941121" y="1392220"/>
                  <a:pt x="1542448" y="851810"/>
                  <a:pt x="2004581" y="358315"/>
                </a:cubicBezTo>
                <a:close/>
                <a:moveTo>
                  <a:pt x="1866425" y="325740"/>
                </a:moveTo>
                <a:lnTo>
                  <a:pt x="1969691" y="325740"/>
                </a:lnTo>
                <a:lnTo>
                  <a:pt x="1922511" y="377593"/>
                </a:lnTo>
                <a:cubicBezTo>
                  <a:pt x="1810043" y="498027"/>
                  <a:pt x="1690626" y="619731"/>
                  <a:pt x="1565435" y="741300"/>
                </a:cubicBezTo>
                <a:cubicBezTo>
                  <a:pt x="1126056" y="1167994"/>
                  <a:pt x="628692" y="1579755"/>
                  <a:pt x="104821" y="1951855"/>
                </a:cubicBezTo>
                <a:lnTo>
                  <a:pt x="0" y="2024369"/>
                </a:lnTo>
                <a:lnTo>
                  <a:pt x="0" y="1930447"/>
                </a:lnTo>
                <a:lnTo>
                  <a:pt x="86443" y="1872077"/>
                </a:lnTo>
                <a:cubicBezTo>
                  <a:pt x="787899" y="1371085"/>
                  <a:pt x="1386411" y="836606"/>
                  <a:pt x="1846213" y="347736"/>
                </a:cubicBezTo>
                <a:close/>
                <a:moveTo>
                  <a:pt x="1701485" y="325740"/>
                </a:moveTo>
                <a:lnTo>
                  <a:pt x="1805325" y="325740"/>
                </a:lnTo>
                <a:lnTo>
                  <a:pt x="1755834" y="379816"/>
                </a:lnTo>
                <a:cubicBezTo>
                  <a:pt x="1642911" y="499953"/>
                  <a:pt x="1523085" y="621114"/>
                  <a:pt x="1397539" y="741887"/>
                </a:cubicBezTo>
                <a:cubicBezTo>
                  <a:pt x="1108094" y="1020362"/>
                  <a:pt x="792921" y="1292388"/>
                  <a:pt x="461240" y="1550786"/>
                </a:cubicBezTo>
                <a:lnTo>
                  <a:pt x="0" y="1892108"/>
                </a:lnTo>
                <a:lnTo>
                  <a:pt x="0" y="1798642"/>
                </a:lnTo>
                <a:lnTo>
                  <a:pt x="496329" y="1426961"/>
                </a:lnTo>
                <a:cubicBezTo>
                  <a:pt x="935386" y="1079644"/>
                  <a:pt x="1311680" y="733235"/>
                  <a:pt x="1622233" y="409919"/>
                </a:cubicBezTo>
                <a:close/>
                <a:moveTo>
                  <a:pt x="1533290" y="325740"/>
                </a:moveTo>
                <a:lnTo>
                  <a:pt x="1641160" y="325740"/>
                </a:lnTo>
                <a:lnTo>
                  <a:pt x="1523206" y="450587"/>
                </a:lnTo>
                <a:cubicBezTo>
                  <a:pt x="1211479" y="773907"/>
                  <a:pt x="833859" y="1119694"/>
                  <a:pt x="393378" y="1465498"/>
                </a:cubicBezTo>
                <a:lnTo>
                  <a:pt x="0" y="1757578"/>
                </a:lnTo>
                <a:lnTo>
                  <a:pt x="0" y="1659716"/>
                </a:lnTo>
                <a:lnTo>
                  <a:pt x="343337" y="1404914"/>
                </a:lnTo>
                <a:cubicBezTo>
                  <a:pt x="780368" y="1062024"/>
                  <a:pt x="1154869" y="719371"/>
                  <a:pt x="1463901" y="399121"/>
                </a:cubicBezTo>
                <a:close/>
                <a:moveTo>
                  <a:pt x="1365164" y="325740"/>
                </a:moveTo>
                <a:lnTo>
                  <a:pt x="1476501" y="325740"/>
                </a:lnTo>
                <a:lnTo>
                  <a:pt x="1422146" y="384428"/>
                </a:lnTo>
                <a:cubicBezTo>
                  <a:pt x="1308325" y="503925"/>
                  <a:pt x="1187710" y="623939"/>
                  <a:pt x="1061494" y="743058"/>
                </a:cubicBezTo>
                <a:cubicBezTo>
                  <a:pt x="779125" y="1009601"/>
                  <a:pt x="471048" y="1270051"/>
                  <a:pt x="146286" y="1517532"/>
                </a:cubicBezTo>
                <a:lnTo>
                  <a:pt x="0" y="1623355"/>
                </a:lnTo>
                <a:lnTo>
                  <a:pt x="0" y="1523010"/>
                </a:lnTo>
                <a:lnTo>
                  <a:pt x="190251" y="1383128"/>
                </a:lnTo>
                <a:cubicBezTo>
                  <a:pt x="625208" y="1044732"/>
                  <a:pt x="997905" y="705845"/>
                  <a:pt x="1305427" y="388636"/>
                </a:cubicBezTo>
                <a:close/>
                <a:moveTo>
                  <a:pt x="1198143" y="325740"/>
                </a:moveTo>
                <a:lnTo>
                  <a:pt x="1312966" y="325740"/>
                </a:lnTo>
                <a:lnTo>
                  <a:pt x="1257931" y="384719"/>
                </a:lnTo>
                <a:cubicBezTo>
                  <a:pt x="1143620" y="503721"/>
                  <a:pt x="1021947" y="623605"/>
                  <a:pt x="893595" y="743561"/>
                </a:cubicBezTo>
                <a:cubicBezTo>
                  <a:pt x="754191" y="873881"/>
                  <a:pt x="608354" y="1002713"/>
                  <a:pt x="457203" y="1129220"/>
                </a:cubicBezTo>
                <a:lnTo>
                  <a:pt x="0" y="1492132"/>
                </a:lnTo>
                <a:lnTo>
                  <a:pt x="0" y="1385240"/>
                </a:lnTo>
                <a:lnTo>
                  <a:pt x="345984" y="1113105"/>
                </a:lnTo>
                <a:cubicBezTo>
                  <a:pt x="616343" y="889715"/>
                  <a:pt x="869044" y="660235"/>
                  <a:pt x="1097094" y="431055"/>
                </a:cubicBezTo>
                <a:close/>
                <a:moveTo>
                  <a:pt x="1038128" y="325740"/>
                </a:moveTo>
                <a:lnTo>
                  <a:pt x="1148930" y="325740"/>
                </a:lnTo>
                <a:lnTo>
                  <a:pt x="1002240" y="478521"/>
                </a:lnTo>
                <a:cubicBezTo>
                  <a:pt x="774835" y="706630"/>
                  <a:pt x="522956" y="934105"/>
                  <a:pt x="252513" y="1155568"/>
                </a:cubicBezTo>
                <a:lnTo>
                  <a:pt x="0" y="1352091"/>
                </a:lnTo>
                <a:lnTo>
                  <a:pt x="0" y="1251756"/>
                </a:lnTo>
                <a:lnTo>
                  <a:pt x="226442" y="1075119"/>
                </a:lnTo>
                <a:cubicBezTo>
                  <a:pt x="496900" y="852547"/>
                  <a:pt x="744722" y="626293"/>
                  <a:pt x="966187" y="401567"/>
                </a:cubicBezTo>
                <a:close/>
                <a:moveTo>
                  <a:pt x="866029" y="325740"/>
                </a:moveTo>
                <a:lnTo>
                  <a:pt x="984535" y="325740"/>
                </a:lnTo>
                <a:lnTo>
                  <a:pt x="923996" y="389837"/>
                </a:lnTo>
                <a:cubicBezTo>
                  <a:pt x="808846" y="508091"/>
                  <a:pt x="686467" y="626661"/>
                  <a:pt x="557550" y="744733"/>
                </a:cubicBezTo>
                <a:cubicBezTo>
                  <a:pt x="421725" y="869149"/>
                  <a:pt x="279463" y="992157"/>
                  <a:pt x="131856" y="1112951"/>
                </a:cubicBezTo>
                <a:lnTo>
                  <a:pt x="0" y="1215187"/>
                </a:lnTo>
                <a:lnTo>
                  <a:pt x="0" y="1108486"/>
                </a:lnTo>
                <a:lnTo>
                  <a:pt x="42657" y="1075605"/>
                </a:lnTo>
                <a:cubicBezTo>
                  <a:pt x="309328" y="859144"/>
                  <a:pt x="557643" y="636529"/>
                  <a:pt x="781772" y="413024"/>
                </a:cubicBezTo>
                <a:close/>
                <a:moveTo>
                  <a:pt x="703481" y="325740"/>
                </a:moveTo>
                <a:lnTo>
                  <a:pt x="820523" y="325740"/>
                </a:lnTo>
                <a:lnTo>
                  <a:pt x="757168" y="392413"/>
                </a:lnTo>
                <a:cubicBezTo>
                  <a:pt x="641614" y="510269"/>
                  <a:pt x="518905" y="628148"/>
                  <a:pt x="389737" y="745236"/>
                </a:cubicBezTo>
                <a:lnTo>
                  <a:pt x="0" y="1078650"/>
                </a:lnTo>
                <a:lnTo>
                  <a:pt x="0" y="966791"/>
                </a:lnTo>
                <a:lnTo>
                  <a:pt x="300126" y="712253"/>
                </a:lnTo>
                <a:cubicBezTo>
                  <a:pt x="429495" y="596235"/>
                  <a:pt x="552709" y="479150"/>
                  <a:pt x="669053" y="361639"/>
                </a:cubicBezTo>
                <a:close/>
                <a:moveTo>
                  <a:pt x="535445" y="325740"/>
                </a:moveTo>
                <a:lnTo>
                  <a:pt x="656730" y="325740"/>
                </a:lnTo>
                <a:lnTo>
                  <a:pt x="574757" y="410936"/>
                </a:lnTo>
                <a:cubicBezTo>
                  <a:pt x="457692" y="528739"/>
                  <a:pt x="333760" y="645968"/>
                  <a:pt x="203679" y="761984"/>
                </a:cubicBezTo>
                <a:lnTo>
                  <a:pt x="0" y="933607"/>
                </a:lnTo>
                <a:lnTo>
                  <a:pt x="0" y="819418"/>
                </a:lnTo>
                <a:lnTo>
                  <a:pt x="142518" y="699452"/>
                </a:lnTo>
                <a:cubicBezTo>
                  <a:pt x="271246" y="584766"/>
                  <a:pt x="393865" y="468906"/>
                  <a:pt x="509663" y="352506"/>
                </a:cubicBezTo>
                <a:close/>
                <a:moveTo>
                  <a:pt x="367382" y="325740"/>
                </a:moveTo>
                <a:lnTo>
                  <a:pt x="492458" y="325740"/>
                </a:lnTo>
                <a:lnTo>
                  <a:pt x="422879" y="398074"/>
                </a:lnTo>
                <a:cubicBezTo>
                  <a:pt x="306542" y="515100"/>
                  <a:pt x="183215" y="631539"/>
                  <a:pt x="53607" y="746576"/>
                </a:cubicBezTo>
                <a:lnTo>
                  <a:pt x="0" y="791397"/>
                </a:lnTo>
                <a:lnTo>
                  <a:pt x="0" y="672852"/>
                </a:lnTo>
                <a:lnTo>
                  <a:pt x="350208" y="343793"/>
                </a:lnTo>
                <a:close/>
                <a:moveTo>
                  <a:pt x="204189" y="325740"/>
                </a:moveTo>
                <a:lnTo>
                  <a:pt x="327296" y="325740"/>
                </a:lnTo>
                <a:lnTo>
                  <a:pt x="255779" y="400920"/>
                </a:lnTo>
                <a:lnTo>
                  <a:pt x="0" y="640176"/>
                </a:lnTo>
                <a:lnTo>
                  <a:pt x="0" y="518133"/>
                </a:lnTo>
                <a:lnTo>
                  <a:pt x="192178" y="338359"/>
                </a:lnTo>
                <a:close/>
                <a:moveTo>
                  <a:pt x="38339" y="325740"/>
                </a:moveTo>
                <a:lnTo>
                  <a:pt x="163718" y="325740"/>
                </a:lnTo>
                <a:lnTo>
                  <a:pt x="100203" y="392277"/>
                </a:lnTo>
                <a:lnTo>
                  <a:pt x="0" y="485582"/>
                </a:lnTo>
                <a:lnTo>
                  <a:pt x="0" y="366034"/>
                </a:lnTo>
                <a:close/>
                <a:moveTo>
                  <a:pt x="8546" y="178514"/>
                </a:moveTo>
                <a:lnTo>
                  <a:pt x="8546" y="315678"/>
                </a:lnTo>
                <a:lnTo>
                  <a:pt x="0" y="324709"/>
                </a:lnTo>
                <a:lnTo>
                  <a:pt x="0" y="187486"/>
                </a:lnTo>
                <a:close/>
                <a:moveTo>
                  <a:pt x="8546" y="0"/>
                </a:moveTo>
                <a:lnTo>
                  <a:pt x="8546" y="143341"/>
                </a:lnTo>
                <a:lnTo>
                  <a:pt x="0" y="152423"/>
                </a:lnTo>
                <a:lnTo>
                  <a:pt x="0" y="8960"/>
                </a:lnTo>
                <a:close/>
              </a:path>
            </a:pathLst>
          </a:custGeom>
          <a:gradFill flip="none" rotWithShape="1">
            <a:gsLst>
              <a:gs pos="0">
                <a:schemeClr val="accent3">
                  <a:alpha val="10000"/>
                </a:schemeClr>
              </a:gs>
              <a:gs pos="95000">
                <a:schemeClr val="accent2">
                  <a:alpha val="10000"/>
                </a:schemeClr>
              </a:gs>
            </a:gsLst>
            <a:path path="circle">
              <a:fillToRect l="50000" t="50000" r="50000" b="50000"/>
            </a:path>
            <a:tileRect/>
          </a:gradFill>
          <a:ln w="9525" cap="flat">
            <a:noFill/>
            <a:prstDash val="solid"/>
            <a:miter/>
          </a:ln>
        </p:spPr>
        <p:txBody>
          <a:bodyPr rtlCol="0" anchor="ctr"/>
          <a:lstStyle/>
          <a:p>
            <a:endParaRPr lang="en-US" dirty="0"/>
          </a:p>
        </p:txBody>
      </p:sp>
      <p:sp>
        <p:nvSpPr>
          <p:cNvPr id="74" name="Rectangle 73">
            <a:extLst>
              <a:ext uri="{FF2B5EF4-FFF2-40B4-BE49-F238E27FC236}">
                <a16:creationId xmlns:a16="http://schemas.microsoft.com/office/drawing/2014/main" id="{E57AF99F-4122-70CB-0092-4DBD12868269}"/>
              </a:ext>
              <a:ext uri="{C183D7F6-B498-43B3-948B-1728B52AA6E4}">
                <adec:decorative xmlns:adec="http://schemas.microsoft.com/office/drawing/2017/decorative" val="1"/>
              </a:ext>
            </a:extLst>
          </p:cNvPr>
          <p:cNvSpPr/>
          <p:nvPr/>
        </p:nvSpPr>
        <p:spPr>
          <a:xfrm>
            <a:off x="33576" y="6116280"/>
            <a:ext cx="9110424" cy="71120"/>
          </a:xfrm>
          <a:prstGeom prst="rect">
            <a:avLst/>
          </a:prstGeom>
          <a:gradFill flip="none" rotWithShape="1">
            <a:gsLst>
              <a:gs pos="0">
                <a:schemeClr val="accent1"/>
              </a:gs>
              <a:gs pos="100000">
                <a:schemeClr val="accent2"/>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C4C30031-6535-ABAF-E7C1-697D9D2419F5}"/>
              </a:ext>
            </a:extLst>
          </p:cNvPr>
          <p:cNvSpPr>
            <a:spLocks noGrp="1"/>
          </p:cNvSpPr>
          <p:nvPr>
            <p:ph type="pic" sz="quarter" idx="13" hasCustomPrompt="1"/>
          </p:nvPr>
        </p:nvSpPr>
        <p:spPr>
          <a:xfrm>
            <a:off x="0" y="0"/>
            <a:ext cx="4342514" cy="6858000"/>
          </a:xfrm>
          <a:custGeom>
            <a:avLst/>
            <a:gdLst>
              <a:gd name="connsiteX0" fmla="*/ 4048511 w 5790018"/>
              <a:gd name="connsiteY0" fmla="*/ 0 h 6858000"/>
              <a:gd name="connsiteX1" fmla="*/ 5284376 w 5790018"/>
              <a:gd name="connsiteY1" fmla="*/ 0 h 6858000"/>
              <a:gd name="connsiteX2" fmla="*/ 5288746 w 5790018"/>
              <a:gd name="connsiteY2" fmla="*/ 39557 h 6858000"/>
              <a:gd name="connsiteX3" fmla="*/ 5294110 w 5790018"/>
              <a:gd name="connsiteY3" fmla="*/ 88133 h 6858000"/>
              <a:gd name="connsiteX4" fmla="*/ 5299475 w 5790018"/>
              <a:gd name="connsiteY4" fmla="*/ 136708 h 6858000"/>
              <a:gd name="connsiteX5" fmla="*/ 5304841 w 5790018"/>
              <a:gd name="connsiteY5" fmla="*/ 185284 h 6858000"/>
              <a:gd name="connsiteX6" fmla="*/ 5310205 w 5790018"/>
              <a:gd name="connsiteY6" fmla="*/ 233860 h 6858000"/>
              <a:gd name="connsiteX7" fmla="*/ 5315571 w 5790018"/>
              <a:gd name="connsiteY7" fmla="*/ 282436 h 6858000"/>
              <a:gd name="connsiteX8" fmla="*/ 5320936 w 5790018"/>
              <a:gd name="connsiteY8" fmla="*/ 331012 h 6858000"/>
              <a:gd name="connsiteX9" fmla="*/ 5326301 w 5790018"/>
              <a:gd name="connsiteY9" fmla="*/ 379588 h 6858000"/>
              <a:gd name="connsiteX10" fmla="*/ 5331666 w 5790018"/>
              <a:gd name="connsiteY10" fmla="*/ 428163 h 6858000"/>
              <a:gd name="connsiteX11" fmla="*/ 5337031 w 5790018"/>
              <a:gd name="connsiteY11" fmla="*/ 476739 h 6858000"/>
              <a:gd name="connsiteX12" fmla="*/ 5342397 w 5790018"/>
              <a:gd name="connsiteY12" fmla="*/ 525315 h 6858000"/>
              <a:gd name="connsiteX13" fmla="*/ 5347761 w 5790018"/>
              <a:gd name="connsiteY13" fmla="*/ 573891 h 6858000"/>
              <a:gd name="connsiteX14" fmla="*/ 5353127 w 5790018"/>
              <a:gd name="connsiteY14" fmla="*/ 622467 h 6858000"/>
              <a:gd name="connsiteX15" fmla="*/ 5358492 w 5790018"/>
              <a:gd name="connsiteY15" fmla="*/ 671042 h 6858000"/>
              <a:gd name="connsiteX16" fmla="*/ 5363856 w 5790018"/>
              <a:gd name="connsiteY16" fmla="*/ 719617 h 6858000"/>
              <a:gd name="connsiteX17" fmla="*/ 5369222 w 5790018"/>
              <a:gd name="connsiteY17" fmla="*/ 768193 h 6858000"/>
              <a:gd name="connsiteX18" fmla="*/ 5374587 w 5790018"/>
              <a:gd name="connsiteY18" fmla="*/ 816624 h 6858000"/>
              <a:gd name="connsiteX19" fmla="*/ 5379952 w 5790018"/>
              <a:gd name="connsiteY19" fmla="*/ 865055 h 6858000"/>
              <a:gd name="connsiteX20" fmla="*/ 5383287 w 5790018"/>
              <a:gd name="connsiteY20" fmla="*/ 888836 h 6858000"/>
              <a:gd name="connsiteX21" fmla="*/ 5383287 w 5790018"/>
              <a:gd name="connsiteY21" fmla="*/ 889561 h 6858000"/>
              <a:gd name="connsiteX22" fmla="*/ 5385317 w 5790018"/>
              <a:gd name="connsiteY22" fmla="*/ 913631 h 6858000"/>
              <a:gd name="connsiteX23" fmla="*/ 5388507 w 5790018"/>
              <a:gd name="connsiteY23" fmla="*/ 936686 h 6858000"/>
              <a:gd name="connsiteX24" fmla="*/ 5388797 w 5790018"/>
              <a:gd name="connsiteY24" fmla="*/ 938861 h 6858000"/>
              <a:gd name="connsiteX25" fmla="*/ 5390682 w 5790018"/>
              <a:gd name="connsiteY25" fmla="*/ 962207 h 6858000"/>
              <a:gd name="connsiteX26" fmla="*/ 5393727 w 5790018"/>
              <a:gd name="connsiteY26" fmla="*/ 984391 h 6858000"/>
              <a:gd name="connsiteX27" fmla="*/ 5394162 w 5790018"/>
              <a:gd name="connsiteY27" fmla="*/ 988162 h 6858000"/>
              <a:gd name="connsiteX28" fmla="*/ 5396047 w 5790018"/>
              <a:gd name="connsiteY28" fmla="*/ 1010637 h 6858000"/>
              <a:gd name="connsiteX29" fmla="*/ 5398947 w 5790018"/>
              <a:gd name="connsiteY29" fmla="*/ 1032098 h 6858000"/>
              <a:gd name="connsiteX30" fmla="*/ 5399527 w 5790018"/>
              <a:gd name="connsiteY30" fmla="*/ 1037607 h 6858000"/>
              <a:gd name="connsiteX31" fmla="*/ 5401267 w 5790018"/>
              <a:gd name="connsiteY31" fmla="*/ 1059213 h 6858000"/>
              <a:gd name="connsiteX32" fmla="*/ 5404167 w 5790018"/>
              <a:gd name="connsiteY32" fmla="*/ 1079803 h 6858000"/>
              <a:gd name="connsiteX33" fmla="*/ 5404892 w 5790018"/>
              <a:gd name="connsiteY33" fmla="*/ 1086763 h 6858000"/>
              <a:gd name="connsiteX34" fmla="*/ 5406633 w 5790018"/>
              <a:gd name="connsiteY34" fmla="*/ 1107644 h 6858000"/>
              <a:gd name="connsiteX35" fmla="*/ 5409387 w 5790018"/>
              <a:gd name="connsiteY35" fmla="*/ 1127509 h 6858000"/>
              <a:gd name="connsiteX36" fmla="*/ 5410402 w 5790018"/>
              <a:gd name="connsiteY36" fmla="*/ 1136210 h 6858000"/>
              <a:gd name="connsiteX37" fmla="*/ 5411997 w 5790018"/>
              <a:gd name="connsiteY37" fmla="*/ 1156220 h 6858000"/>
              <a:gd name="connsiteX38" fmla="*/ 5414607 w 5790018"/>
              <a:gd name="connsiteY38" fmla="*/ 1175215 h 6858000"/>
              <a:gd name="connsiteX39" fmla="*/ 5415768 w 5790018"/>
              <a:gd name="connsiteY39" fmla="*/ 1185655 h 6858000"/>
              <a:gd name="connsiteX40" fmla="*/ 5417362 w 5790018"/>
              <a:gd name="connsiteY40" fmla="*/ 1204796 h 6858000"/>
              <a:gd name="connsiteX41" fmla="*/ 5419828 w 5790018"/>
              <a:gd name="connsiteY41" fmla="*/ 1222921 h 6858000"/>
              <a:gd name="connsiteX42" fmla="*/ 5421132 w 5790018"/>
              <a:gd name="connsiteY42" fmla="*/ 1234956 h 6858000"/>
              <a:gd name="connsiteX43" fmla="*/ 5422583 w 5790018"/>
              <a:gd name="connsiteY43" fmla="*/ 1253226 h 6858000"/>
              <a:gd name="connsiteX44" fmla="*/ 5424903 w 5790018"/>
              <a:gd name="connsiteY44" fmla="*/ 1270626 h 6858000"/>
              <a:gd name="connsiteX45" fmla="*/ 5426352 w 5790018"/>
              <a:gd name="connsiteY45" fmla="*/ 1284256 h 6858000"/>
              <a:gd name="connsiteX46" fmla="*/ 5427802 w 5790018"/>
              <a:gd name="connsiteY46" fmla="*/ 1301657 h 6858000"/>
              <a:gd name="connsiteX47" fmla="*/ 5430122 w 5790018"/>
              <a:gd name="connsiteY47" fmla="*/ 1318187 h 6858000"/>
              <a:gd name="connsiteX48" fmla="*/ 5431863 w 5790018"/>
              <a:gd name="connsiteY48" fmla="*/ 1333557 h 6858000"/>
              <a:gd name="connsiteX49" fmla="*/ 5433167 w 5790018"/>
              <a:gd name="connsiteY49" fmla="*/ 1350088 h 6858000"/>
              <a:gd name="connsiteX50" fmla="*/ 5435342 w 5790018"/>
              <a:gd name="connsiteY50" fmla="*/ 1365748 h 6858000"/>
              <a:gd name="connsiteX51" fmla="*/ 5437227 w 5790018"/>
              <a:gd name="connsiteY51" fmla="*/ 1382859 h 6858000"/>
              <a:gd name="connsiteX52" fmla="*/ 5438533 w 5790018"/>
              <a:gd name="connsiteY52" fmla="*/ 1398519 h 6858000"/>
              <a:gd name="connsiteX53" fmla="*/ 5440563 w 5790018"/>
              <a:gd name="connsiteY53" fmla="*/ 1413453 h 6858000"/>
              <a:gd name="connsiteX54" fmla="*/ 5442593 w 5790018"/>
              <a:gd name="connsiteY54" fmla="*/ 1432159 h 6858000"/>
              <a:gd name="connsiteX55" fmla="*/ 5443753 w 5790018"/>
              <a:gd name="connsiteY55" fmla="*/ 1446949 h 6858000"/>
              <a:gd name="connsiteX56" fmla="*/ 5445638 w 5790018"/>
              <a:gd name="connsiteY56" fmla="*/ 1461015 h 6858000"/>
              <a:gd name="connsiteX57" fmla="*/ 5447813 w 5790018"/>
              <a:gd name="connsiteY57" fmla="*/ 1481605 h 6858000"/>
              <a:gd name="connsiteX58" fmla="*/ 5448973 w 5790018"/>
              <a:gd name="connsiteY58" fmla="*/ 1495525 h 6858000"/>
              <a:gd name="connsiteX59" fmla="*/ 5450713 w 5790018"/>
              <a:gd name="connsiteY59" fmla="*/ 1508720 h 6858000"/>
              <a:gd name="connsiteX60" fmla="*/ 5453178 w 5790018"/>
              <a:gd name="connsiteY60" fmla="*/ 1531050 h 6858000"/>
              <a:gd name="connsiteX61" fmla="*/ 5454193 w 5790018"/>
              <a:gd name="connsiteY61" fmla="*/ 1544100 h 6858000"/>
              <a:gd name="connsiteX62" fmla="*/ 5455933 w 5790018"/>
              <a:gd name="connsiteY62" fmla="*/ 1556426 h 6858000"/>
              <a:gd name="connsiteX63" fmla="*/ 5458543 w 5790018"/>
              <a:gd name="connsiteY63" fmla="*/ 1580496 h 6858000"/>
              <a:gd name="connsiteX64" fmla="*/ 5459558 w 5790018"/>
              <a:gd name="connsiteY64" fmla="*/ 1592531 h 6858000"/>
              <a:gd name="connsiteX65" fmla="*/ 5461153 w 5790018"/>
              <a:gd name="connsiteY65" fmla="*/ 1603987 h 6858000"/>
              <a:gd name="connsiteX66" fmla="*/ 5463908 w 5790018"/>
              <a:gd name="connsiteY66" fmla="*/ 1629942 h 6858000"/>
              <a:gd name="connsiteX67" fmla="*/ 5464778 w 5790018"/>
              <a:gd name="connsiteY67" fmla="*/ 1641107 h 6858000"/>
              <a:gd name="connsiteX68" fmla="*/ 5466228 w 5790018"/>
              <a:gd name="connsiteY68" fmla="*/ 1651692 h 6858000"/>
              <a:gd name="connsiteX69" fmla="*/ 5469273 w 5790018"/>
              <a:gd name="connsiteY69" fmla="*/ 1679388 h 6858000"/>
              <a:gd name="connsiteX70" fmla="*/ 5470143 w 5790018"/>
              <a:gd name="connsiteY70" fmla="*/ 1689683 h 6858000"/>
              <a:gd name="connsiteX71" fmla="*/ 5471448 w 5790018"/>
              <a:gd name="connsiteY71" fmla="*/ 1699398 h 6858000"/>
              <a:gd name="connsiteX72" fmla="*/ 5474638 w 5790018"/>
              <a:gd name="connsiteY72" fmla="*/ 1728978 h 6858000"/>
              <a:gd name="connsiteX73" fmla="*/ 5475364 w 5790018"/>
              <a:gd name="connsiteY73" fmla="*/ 1738258 h 6858000"/>
              <a:gd name="connsiteX74" fmla="*/ 5476523 w 5790018"/>
              <a:gd name="connsiteY74" fmla="*/ 1747103 h 6858000"/>
              <a:gd name="connsiteX75" fmla="*/ 5480004 w 5790018"/>
              <a:gd name="connsiteY75" fmla="*/ 1778424 h 6858000"/>
              <a:gd name="connsiteX76" fmla="*/ 5480728 w 5790018"/>
              <a:gd name="connsiteY76" fmla="*/ 1786834 h 6858000"/>
              <a:gd name="connsiteX77" fmla="*/ 5481743 w 5790018"/>
              <a:gd name="connsiteY77" fmla="*/ 1794810 h 6858000"/>
              <a:gd name="connsiteX78" fmla="*/ 5485368 w 5790018"/>
              <a:gd name="connsiteY78" fmla="*/ 1828015 h 6858000"/>
              <a:gd name="connsiteX79" fmla="*/ 5485948 w 5790018"/>
              <a:gd name="connsiteY79" fmla="*/ 1835410 h 6858000"/>
              <a:gd name="connsiteX80" fmla="*/ 5486964 w 5790018"/>
              <a:gd name="connsiteY80" fmla="*/ 1842370 h 6858000"/>
              <a:gd name="connsiteX81" fmla="*/ 5490733 w 5790018"/>
              <a:gd name="connsiteY81" fmla="*/ 1877461 h 6858000"/>
              <a:gd name="connsiteX82" fmla="*/ 5491314 w 5790018"/>
              <a:gd name="connsiteY82" fmla="*/ 1883841 h 6858000"/>
              <a:gd name="connsiteX83" fmla="*/ 5492184 w 5790018"/>
              <a:gd name="connsiteY83" fmla="*/ 1889931 h 6858000"/>
              <a:gd name="connsiteX84" fmla="*/ 5496244 w 5790018"/>
              <a:gd name="connsiteY84" fmla="*/ 1926907 h 6858000"/>
              <a:gd name="connsiteX85" fmla="*/ 5496679 w 5790018"/>
              <a:gd name="connsiteY85" fmla="*/ 1932417 h 6858000"/>
              <a:gd name="connsiteX86" fmla="*/ 5497403 w 5790018"/>
              <a:gd name="connsiteY86" fmla="*/ 1937637 h 6858000"/>
              <a:gd name="connsiteX87" fmla="*/ 5501608 w 5790018"/>
              <a:gd name="connsiteY87" fmla="*/ 1976498 h 6858000"/>
              <a:gd name="connsiteX88" fmla="*/ 5502043 w 5790018"/>
              <a:gd name="connsiteY88" fmla="*/ 1980993 h 6858000"/>
              <a:gd name="connsiteX89" fmla="*/ 5502624 w 5790018"/>
              <a:gd name="connsiteY89" fmla="*/ 1985197 h 6858000"/>
              <a:gd name="connsiteX90" fmla="*/ 5507119 w 5790018"/>
              <a:gd name="connsiteY90" fmla="*/ 2025943 h 6858000"/>
              <a:gd name="connsiteX91" fmla="*/ 5507409 w 5790018"/>
              <a:gd name="connsiteY91" fmla="*/ 2029423 h 6858000"/>
              <a:gd name="connsiteX92" fmla="*/ 5507844 w 5790018"/>
              <a:gd name="connsiteY92" fmla="*/ 2032758 h 6858000"/>
              <a:gd name="connsiteX93" fmla="*/ 5512484 w 5790018"/>
              <a:gd name="connsiteY93" fmla="*/ 2075389 h 6858000"/>
              <a:gd name="connsiteX94" fmla="*/ 5512629 w 5790018"/>
              <a:gd name="connsiteY94" fmla="*/ 2077854 h 6858000"/>
              <a:gd name="connsiteX95" fmla="*/ 5512919 w 5790018"/>
              <a:gd name="connsiteY95" fmla="*/ 2080174 h 6858000"/>
              <a:gd name="connsiteX96" fmla="*/ 5517848 w 5790018"/>
              <a:gd name="connsiteY96" fmla="*/ 2124690 h 6858000"/>
              <a:gd name="connsiteX97" fmla="*/ 5517848 w 5790018"/>
              <a:gd name="connsiteY97" fmla="*/ 2126140 h 6858000"/>
              <a:gd name="connsiteX98" fmla="*/ 5517994 w 5790018"/>
              <a:gd name="connsiteY98" fmla="*/ 2127589 h 6858000"/>
              <a:gd name="connsiteX99" fmla="*/ 5523069 w 5790018"/>
              <a:gd name="connsiteY99" fmla="*/ 2174135 h 6858000"/>
              <a:gd name="connsiteX100" fmla="*/ 5523069 w 5790018"/>
              <a:gd name="connsiteY100" fmla="*/ 2174570 h 6858000"/>
              <a:gd name="connsiteX101" fmla="*/ 5523069 w 5790018"/>
              <a:gd name="connsiteY101" fmla="*/ 2175006 h 6858000"/>
              <a:gd name="connsiteX102" fmla="*/ 5789728 w 5790018"/>
              <a:gd name="connsiteY102" fmla="*/ 4621048 h 6858000"/>
              <a:gd name="connsiteX103" fmla="*/ 5790018 w 5790018"/>
              <a:gd name="connsiteY103" fmla="*/ 4639174 h 6858000"/>
              <a:gd name="connsiteX104" fmla="*/ 5787843 w 5790018"/>
              <a:gd name="connsiteY104" fmla="*/ 4639609 h 6858000"/>
              <a:gd name="connsiteX105" fmla="*/ 5387492 w 5790018"/>
              <a:gd name="connsiteY105" fmla="*/ 5189458 h 6858000"/>
              <a:gd name="connsiteX106" fmla="*/ 4821693 w 5790018"/>
              <a:gd name="connsiteY106" fmla="*/ 5409716 h 6858000"/>
              <a:gd name="connsiteX107" fmla="*/ 3897738 w 5790018"/>
              <a:gd name="connsiteY107" fmla="*/ 5769467 h 6858000"/>
              <a:gd name="connsiteX108" fmla="*/ 3359055 w 5790018"/>
              <a:gd name="connsiteY108" fmla="*/ 5979140 h 6858000"/>
              <a:gd name="connsiteX109" fmla="*/ 2228618 w 5790018"/>
              <a:gd name="connsiteY109" fmla="*/ 6419222 h 6858000"/>
              <a:gd name="connsiteX110" fmla="*/ 1799991 w 5790018"/>
              <a:gd name="connsiteY110" fmla="*/ 6586120 h 6858000"/>
              <a:gd name="connsiteX111" fmla="*/ 1101604 w 5790018"/>
              <a:gd name="connsiteY111" fmla="*/ 6858000 h 6858000"/>
              <a:gd name="connsiteX112" fmla="*/ 0 w 5790018"/>
              <a:gd name="connsiteY112" fmla="*/ 6858000 h 6858000"/>
              <a:gd name="connsiteX113" fmla="*/ 0 w 5790018"/>
              <a:gd name="connsiteY113" fmla="*/ 6191042 h 6858000"/>
              <a:gd name="connsiteX114" fmla="*/ 15883 w 5790018"/>
              <a:gd name="connsiteY114" fmla="*/ 6158218 h 6858000"/>
              <a:gd name="connsiteX115" fmla="*/ 37634 w 5790018"/>
              <a:gd name="connsiteY115" fmla="*/ 6113267 h 6858000"/>
              <a:gd name="connsiteX116" fmla="*/ 59383 w 5790018"/>
              <a:gd name="connsiteY116" fmla="*/ 6068316 h 6858000"/>
              <a:gd name="connsiteX117" fmla="*/ 81134 w 5790018"/>
              <a:gd name="connsiteY117" fmla="*/ 6023366 h 6858000"/>
              <a:gd name="connsiteX118" fmla="*/ 102884 w 5790018"/>
              <a:gd name="connsiteY118" fmla="*/ 5978415 h 6858000"/>
              <a:gd name="connsiteX119" fmla="*/ 124635 w 5790018"/>
              <a:gd name="connsiteY119" fmla="*/ 5933465 h 6858000"/>
              <a:gd name="connsiteX120" fmla="*/ 146384 w 5790018"/>
              <a:gd name="connsiteY120" fmla="*/ 5888513 h 6858000"/>
              <a:gd name="connsiteX121" fmla="*/ 168135 w 5790018"/>
              <a:gd name="connsiteY121" fmla="*/ 5843563 h 6858000"/>
              <a:gd name="connsiteX122" fmla="*/ 189885 w 5790018"/>
              <a:gd name="connsiteY122" fmla="*/ 5798612 h 6858000"/>
              <a:gd name="connsiteX123" fmla="*/ 211636 w 5790018"/>
              <a:gd name="connsiteY123" fmla="*/ 5753662 h 6858000"/>
              <a:gd name="connsiteX124" fmla="*/ 233387 w 5790018"/>
              <a:gd name="connsiteY124" fmla="*/ 5708710 h 6858000"/>
              <a:gd name="connsiteX125" fmla="*/ 255136 w 5790018"/>
              <a:gd name="connsiteY125" fmla="*/ 5663760 h 6858000"/>
              <a:gd name="connsiteX126" fmla="*/ 277466 w 5790018"/>
              <a:gd name="connsiteY126" fmla="*/ 5617794 h 6858000"/>
              <a:gd name="connsiteX127" fmla="*/ 298637 w 5790018"/>
              <a:gd name="connsiteY127" fmla="*/ 5574294 h 6858000"/>
              <a:gd name="connsiteX128" fmla="*/ 320388 w 5790018"/>
              <a:gd name="connsiteY128" fmla="*/ 5529343 h 6858000"/>
              <a:gd name="connsiteX129" fmla="*/ 342137 w 5790018"/>
              <a:gd name="connsiteY129" fmla="*/ 5484393 h 6858000"/>
              <a:gd name="connsiteX130" fmla="*/ 363888 w 5790018"/>
              <a:gd name="connsiteY130" fmla="*/ 5439441 h 6858000"/>
              <a:gd name="connsiteX131" fmla="*/ 385638 w 5790018"/>
              <a:gd name="connsiteY131" fmla="*/ 5394491 h 6858000"/>
              <a:gd name="connsiteX132" fmla="*/ 407389 w 5790018"/>
              <a:gd name="connsiteY132" fmla="*/ 5349540 h 6858000"/>
              <a:gd name="connsiteX133" fmla="*/ 429140 w 5790018"/>
              <a:gd name="connsiteY133" fmla="*/ 5304590 h 6858000"/>
              <a:gd name="connsiteX134" fmla="*/ 450889 w 5790018"/>
              <a:gd name="connsiteY134" fmla="*/ 5259639 h 6858000"/>
              <a:gd name="connsiteX135" fmla="*/ 472640 w 5790018"/>
              <a:gd name="connsiteY135" fmla="*/ 5214688 h 6858000"/>
              <a:gd name="connsiteX136" fmla="*/ 494390 w 5790018"/>
              <a:gd name="connsiteY136" fmla="*/ 5169737 h 6858000"/>
              <a:gd name="connsiteX137" fmla="*/ 516141 w 5790018"/>
              <a:gd name="connsiteY137" fmla="*/ 5124787 h 6858000"/>
              <a:gd name="connsiteX138" fmla="*/ 537890 w 5790018"/>
              <a:gd name="connsiteY138" fmla="*/ 5079836 h 6858000"/>
              <a:gd name="connsiteX139" fmla="*/ 559641 w 5790018"/>
              <a:gd name="connsiteY139" fmla="*/ 5034886 h 6858000"/>
              <a:gd name="connsiteX140" fmla="*/ 581392 w 5790018"/>
              <a:gd name="connsiteY140" fmla="*/ 4989934 h 6858000"/>
              <a:gd name="connsiteX141" fmla="*/ 603142 w 5790018"/>
              <a:gd name="connsiteY141" fmla="*/ 4944984 h 6858000"/>
              <a:gd name="connsiteX142" fmla="*/ 624893 w 5790018"/>
              <a:gd name="connsiteY142" fmla="*/ 4900033 h 6858000"/>
              <a:gd name="connsiteX143" fmla="*/ 646642 w 5790018"/>
              <a:gd name="connsiteY143" fmla="*/ 4855083 h 6858000"/>
              <a:gd name="connsiteX144" fmla="*/ 668393 w 5790018"/>
              <a:gd name="connsiteY144" fmla="*/ 4810132 h 6858000"/>
              <a:gd name="connsiteX145" fmla="*/ 690143 w 5790018"/>
              <a:gd name="connsiteY145" fmla="*/ 4765181 h 6858000"/>
              <a:gd name="connsiteX146" fmla="*/ 711894 w 5790018"/>
              <a:gd name="connsiteY146" fmla="*/ 4720230 h 6858000"/>
              <a:gd name="connsiteX147" fmla="*/ 733644 w 5790018"/>
              <a:gd name="connsiteY147" fmla="*/ 4675280 h 6858000"/>
              <a:gd name="connsiteX148" fmla="*/ 755394 w 5790018"/>
              <a:gd name="connsiteY148" fmla="*/ 4630329 h 6858000"/>
              <a:gd name="connsiteX149" fmla="*/ 777145 w 5790018"/>
              <a:gd name="connsiteY149" fmla="*/ 4585378 h 6858000"/>
              <a:gd name="connsiteX150" fmla="*/ 786859 w 5790018"/>
              <a:gd name="connsiteY150" fmla="*/ 4562323 h 6858000"/>
              <a:gd name="connsiteX151" fmla="*/ 798750 w 5790018"/>
              <a:gd name="connsiteY151" fmla="*/ 4540572 h 6858000"/>
              <a:gd name="connsiteX152" fmla="*/ 808030 w 5790018"/>
              <a:gd name="connsiteY152" fmla="*/ 4518532 h 6858000"/>
              <a:gd name="connsiteX153" fmla="*/ 809045 w 5790018"/>
              <a:gd name="connsiteY153" fmla="*/ 4516503 h 6858000"/>
              <a:gd name="connsiteX154" fmla="*/ 820501 w 5790018"/>
              <a:gd name="connsiteY154" fmla="*/ 4495622 h 6858000"/>
              <a:gd name="connsiteX155" fmla="*/ 829491 w 5790018"/>
              <a:gd name="connsiteY155" fmla="*/ 4474452 h 6858000"/>
              <a:gd name="connsiteX156" fmla="*/ 831375 w 5790018"/>
              <a:gd name="connsiteY156" fmla="*/ 4470682 h 6858000"/>
              <a:gd name="connsiteX157" fmla="*/ 842250 w 5790018"/>
              <a:gd name="connsiteY157" fmla="*/ 4450671 h 6858000"/>
              <a:gd name="connsiteX158" fmla="*/ 850806 w 5790018"/>
              <a:gd name="connsiteY158" fmla="*/ 4430516 h 6858000"/>
              <a:gd name="connsiteX159" fmla="*/ 853560 w 5790018"/>
              <a:gd name="connsiteY159" fmla="*/ 4424860 h 6858000"/>
              <a:gd name="connsiteX160" fmla="*/ 864001 w 5790018"/>
              <a:gd name="connsiteY160" fmla="*/ 4405721 h 6858000"/>
              <a:gd name="connsiteX161" fmla="*/ 872121 w 5790018"/>
              <a:gd name="connsiteY161" fmla="*/ 4386435 h 6858000"/>
              <a:gd name="connsiteX162" fmla="*/ 875601 w 5790018"/>
              <a:gd name="connsiteY162" fmla="*/ 4379185 h 6858000"/>
              <a:gd name="connsiteX163" fmla="*/ 885607 w 5790018"/>
              <a:gd name="connsiteY163" fmla="*/ 4360914 h 6858000"/>
              <a:gd name="connsiteX164" fmla="*/ 893436 w 5790018"/>
              <a:gd name="connsiteY164" fmla="*/ 4342499 h 6858000"/>
              <a:gd name="connsiteX165" fmla="*/ 897786 w 5790018"/>
              <a:gd name="connsiteY165" fmla="*/ 4333509 h 6858000"/>
              <a:gd name="connsiteX166" fmla="*/ 907357 w 5790018"/>
              <a:gd name="connsiteY166" fmla="*/ 4316109 h 6858000"/>
              <a:gd name="connsiteX167" fmla="*/ 914752 w 5790018"/>
              <a:gd name="connsiteY167" fmla="*/ 4298564 h 6858000"/>
              <a:gd name="connsiteX168" fmla="*/ 919972 w 5790018"/>
              <a:gd name="connsiteY168" fmla="*/ 4287834 h 6858000"/>
              <a:gd name="connsiteX169" fmla="*/ 929107 w 5790018"/>
              <a:gd name="connsiteY169" fmla="*/ 4271303 h 6858000"/>
              <a:gd name="connsiteX170" fmla="*/ 936213 w 5790018"/>
              <a:gd name="connsiteY170" fmla="*/ 4254483 h 6858000"/>
              <a:gd name="connsiteX171" fmla="*/ 942157 w 5790018"/>
              <a:gd name="connsiteY171" fmla="*/ 4242013 h 6858000"/>
              <a:gd name="connsiteX172" fmla="*/ 950857 w 5790018"/>
              <a:gd name="connsiteY172" fmla="*/ 4226353 h 6858000"/>
              <a:gd name="connsiteX173" fmla="*/ 957527 w 5790018"/>
              <a:gd name="connsiteY173" fmla="*/ 4210403 h 6858000"/>
              <a:gd name="connsiteX174" fmla="*/ 964342 w 5790018"/>
              <a:gd name="connsiteY174" fmla="*/ 4196337 h 6858000"/>
              <a:gd name="connsiteX175" fmla="*/ 972608 w 5790018"/>
              <a:gd name="connsiteY175" fmla="*/ 4181402 h 6858000"/>
              <a:gd name="connsiteX176" fmla="*/ 978988 w 5790018"/>
              <a:gd name="connsiteY176" fmla="*/ 4166322 h 6858000"/>
              <a:gd name="connsiteX177" fmla="*/ 986528 w 5790018"/>
              <a:gd name="connsiteY177" fmla="*/ 4150661 h 6858000"/>
              <a:gd name="connsiteX178" fmla="*/ 994358 w 5790018"/>
              <a:gd name="connsiteY178" fmla="*/ 4136597 h 6858000"/>
              <a:gd name="connsiteX179" fmla="*/ 1000303 w 5790018"/>
              <a:gd name="connsiteY179" fmla="*/ 4122241 h 6858000"/>
              <a:gd name="connsiteX180" fmla="*/ 1008713 w 5790018"/>
              <a:gd name="connsiteY180" fmla="*/ 4104985 h 6858000"/>
              <a:gd name="connsiteX181" fmla="*/ 1016109 w 5790018"/>
              <a:gd name="connsiteY181" fmla="*/ 4091645 h 6858000"/>
              <a:gd name="connsiteX182" fmla="*/ 1021763 w 5790018"/>
              <a:gd name="connsiteY182" fmla="*/ 4078016 h 6858000"/>
              <a:gd name="connsiteX183" fmla="*/ 1030898 w 5790018"/>
              <a:gd name="connsiteY183" fmla="*/ 4059310 h 6858000"/>
              <a:gd name="connsiteX184" fmla="*/ 1037858 w 5790018"/>
              <a:gd name="connsiteY184" fmla="*/ 4046695 h 6858000"/>
              <a:gd name="connsiteX185" fmla="*/ 1043224 w 5790018"/>
              <a:gd name="connsiteY185" fmla="*/ 4033935 h 6858000"/>
              <a:gd name="connsiteX186" fmla="*/ 1053084 w 5790018"/>
              <a:gd name="connsiteY186" fmla="*/ 4013635 h 6858000"/>
              <a:gd name="connsiteX187" fmla="*/ 1059609 w 5790018"/>
              <a:gd name="connsiteY187" fmla="*/ 4001744 h 6858000"/>
              <a:gd name="connsiteX188" fmla="*/ 1064684 w 5790018"/>
              <a:gd name="connsiteY188" fmla="*/ 3989708 h 6858000"/>
              <a:gd name="connsiteX189" fmla="*/ 1075269 w 5790018"/>
              <a:gd name="connsiteY189" fmla="*/ 3967959 h 6858000"/>
              <a:gd name="connsiteX190" fmla="*/ 1081505 w 5790018"/>
              <a:gd name="connsiteY190" fmla="*/ 3956939 h 6858000"/>
              <a:gd name="connsiteX191" fmla="*/ 1086145 w 5790018"/>
              <a:gd name="connsiteY191" fmla="*/ 3945628 h 6858000"/>
              <a:gd name="connsiteX192" fmla="*/ 1097455 w 5790018"/>
              <a:gd name="connsiteY192" fmla="*/ 3922428 h 6858000"/>
              <a:gd name="connsiteX193" fmla="*/ 1103255 w 5790018"/>
              <a:gd name="connsiteY193" fmla="*/ 3912133 h 6858000"/>
              <a:gd name="connsiteX194" fmla="*/ 1107605 w 5790018"/>
              <a:gd name="connsiteY194" fmla="*/ 3901548 h 6858000"/>
              <a:gd name="connsiteX195" fmla="*/ 1119640 w 5790018"/>
              <a:gd name="connsiteY195" fmla="*/ 3876897 h 6858000"/>
              <a:gd name="connsiteX196" fmla="*/ 1125005 w 5790018"/>
              <a:gd name="connsiteY196" fmla="*/ 3867182 h 6858000"/>
              <a:gd name="connsiteX197" fmla="*/ 1129065 w 5790018"/>
              <a:gd name="connsiteY197" fmla="*/ 3857322 h 6858000"/>
              <a:gd name="connsiteX198" fmla="*/ 1141680 w 5790018"/>
              <a:gd name="connsiteY198" fmla="*/ 3831221 h 6858000"/>
              <a:gd name="connsiteX199" fmla="*/ 1146610 w 5790018"/>
              <a:gd name="connsiteY199" fmla="*/ 3822231 h 6858000"/>
              <a:gd name="connsiteX200" fmla="*/ 1150381 w 5790018"/>
              <a:gd name="connsiteY200" fmla="*/ 3813096 h 6858000"/>
              <a:gd name="connsiteX201" fmla="*/ 1163721 w 5790018"/>
              <a:gd name="connsiteY201" fmla="*/ 3785546 h 6858000"/>
              <a:gd name="connsiteX202" fmla="*/ 1168361 w 5790018"/>
              <a:gd name="connsiteY202" fmla="*/ 3777280 h 6858000"/>
              <a:gd name="connsiteX203" fmla="*/ 1171840 w 5790018"/>
              <a:gd name="connsiteY203" fmla="*/ 3768870 h 6858000"/>
              <a:gd name="connsiteX204" fmla="*/ 1185761 w 5790018"/>
              <a:gd name="connsiteY204" fmla="*/ 3740015 h 6858000"/>
              <a:gd name="connsiteX205" fmla="*/ 1189966 w 5790018"/>
              <a:gd name="connsiteY205" fmla="*/ 3732475 h 6858000"/>
              <a:gd name="connsiteX206" fmla="*/ 1193156 w 5790018"/>
              <a:gd name="connsiteY206" fmla="*/ 3724644 h 6858000"/>
              <a:gd name="connsiteX207" fmla="*/ 1207802 w 5790018"/>
              <a:gd name="connsiteY207" fmla="*/ 3694484 h 6858000"/>
              <a:gd name="connsiteX208" fmla="*/ 1211716 w 5790018"/>
              <a:gd name="connsiteY208" fmla="*/ 3687524 h 6858000"/>
              <a:gd name="connsiteX209" fmla="*/ 1214617 w 5790018"/>
              <a:gd name="connsiteY209" fmla="*/ 3680420 h 6858000"/>
              <a:gd name="connsiteX210" fmla="*/ 1229842 w 5790018"/>
              <a:gd name="connsiteY210" fmla="*/ 3648953 h 6858000"/>
              <a:gd name="connsiteX211" fmla="*/ 1233467 w 5790018"/>
              <a:gd name="connsiteY211" fmla="*/ 3642574 h 6858000"/>
              <a:gd name="connsiteX212" fmla="*/ 1236076 w 5790018"/>
              <a:gd name="connsiteY212" fmla="*/ 3636049 h 6858000"/>
              <a:gd name="connsiteX213" fmla="*/ 1251883 w 5790018"/>
              <a:gd name="connsiteY213" fmla="*/ 3603278 h 6858000"/>
              <a:gd name="connsiteX214" fmla="*/ 1255072 w 5790018"/>
              <a:gd name="connsiteY214" fmla="*/ 3597623 h 6858000"/>
              <a:gd name="connsiteX215" fmla="*/ 1257392 w 5790018"/>
              <a:gd name="connsiteY215" fmla="*/ 3591823 h 6858000"/>
              <a:gd name="connsiteX216" fmla="*/ 1273922 w 5790018"/>
              <a:gd name="connsiteY216" fmla="*/ 3557892 h 6858000"/>
              <a:gd name="connsiteX217" fmla="*/ 1276823 w 5790018"/>
              <a:gd name="connsiteY217" fmla="*/ 3552817 h 6858000"/>
              <a:gd name="connsiteX218" fmla="*/ 1278998 w 5790018"/>
              <a:gd name="connsiteY218" fmla="*/ 3547597 h 6858000"/>
              <a:gd name="connsiteX219" fmla="*/ 1296107 w 5790018"/>
              <a:gd name="connsiteY219" fmla="*/ 3512361 h 6858000"/>
              <a:gd name="connsiteX220" fmla="*/ 1298718 w 5790018"/>
              <a:gd name="connsiteY220" fmla="*/ 3507866 h 6858000"/>
              <a:gd name="connsiteX221" fmla="*/ 1300602 w 5790018"/>
              <a:gd name="connsiteY221" fmla="*/ 3503226 h 6858000"/>
              <a:gd name="connsiteX222" fmla="*/ 1318293 w 5790018"/>
              <a:gd name="connsiteY222" fmla="*/ 3466830 h 6858000"/>
              <a:gd name="connsiteX223" fmla="*/ 1320468 w 5790018"/>
              <a:gd name="connsiteY223" fmla="*/ 3462916 h 6858000"/>
              <a:gd name="connsiteX224" fmla="*/ 1322063 w 5790018"/>
              <a:gd name="connsiteY224" fmla="*/ 3458856 h 6858000"/>
              <a:gd name="connsiteX225" fmla="*/ 1340188 w 5790018"/>
              <a:gd name="connsiteY225" fmla="*/ 3421300 h 6858000"/>
              <a:gd name="connsiteX226" fmla="*/ 1342073 w 5790018"/>
              <a:gd name="connsiteY226" fmla="*/ 3417964 h 6858000"/>
              <a:gd name="connsiteX227" fmla="*/ 1343524 w 5790018"/>
              <a:gd name="connsiteY227" fmla="*/ 3414485 h 6858000"/>
              <a:gd name="connsiteX228" fmla="*/ 1362229 w 5790018"/>
              <a:gd name="connsiteY228" fmla="*/ 3375915 h 6858000"/>
              <a:gd name="connsiteX229" fmla="*/ 1363824 w 5790018"/>
              <a:gd name="connsiteY229" fmla="*/ 3373159 h 6858000"/>
              <a:gd name="connsiteX230" fmla="*/ 1364984 w 5790018"/>
              <a:gd name="connsiteY230" fmla="*/ 3370259 h 6858000"/>
              <a:gd name="connsiteX231" fmla="*/ 1384269 w 5790018"/>
              <a:gd name="connsiteY231" fmla="*/ 3330528 h 6858000"/>
              <a:gd name="connsiteX232" fmla="*/ 1385575 w 5790018"/>
              <a:gd name="connsiteY232" fmla="*/ 3328208 h 6858000"/>
              <a:gd name="connsiteX233" fmla="*/ 1386589 w 5790018"/>
              <a:gd name="connsiteY233" fmla="*/ 3325888 h 6858000"/>
              <a:gd name="connsiteX234" fmla="*/ 1406165 w 5790018"/>
              <a:gd name="connsiteY234" fmla="*/ 3285433 h 6858000"/>
              <a:gd name="connsiteX235" fmla="*/ 1407324 w 5790018"/>
              <a:gd name="connsiteY235" fmla="*/ 3283548 h 6858000"/>
              <a:gd name="connsiteX236" fmla="*/ 1408195 w 5790018"/>
              <a:gd name="connsiteY236" fmla="*/ 3281518 h 6858000"/>
              <a:gd name="connsiteX237" fmla="*/ 1428060 w 5790018"/>
              <a:gd name="connsiteY237" fmla="*/ 3240337 h 6858000"/>
              <a:gd name="connsiteX238" fmla="*/ 1428930 w 5790018"/>
              <a:gd name="connsiteY238" fmla="*/ 3238742 h 6858000"/>
              <a:gd name="connsiteX239" fmla="*/ 1429654 w 5790018"/>
              <a:gd name="connsiteY239" fmla="*/ 3237002 h 6858000"/>
              <a:gd name="connsiteX240" fmla="*/ 1449956 w 5790018"/>
              <a:gd name="connsiteY240" fmla="*/ 3195242 h 6858000"/>
              <a:gd name="connsiteX241" fmla="*/ 1450680 w 5790018"/>
              <a:gd name="connsiteY241" fmla="*/ 3193937 h 6858000"/>
              <a:gd name="connsiteX242" fmla="*/ 1450970 w 5790018"/>
              <a:gd name="connsiteY242" fmla="*/ 3193067 h 6858000"/>
              <a:gd name="connsiteX243" fmla="*/ 1471850 w 5790018"/>
              <a:gd name="connsiteY243" fmla="*/ 3149856 h 6858000"/>
              <a:gd name="connsiteX244" fmla="*/ 1472286 w 5790018"/>
              <a:gd name="connsiteY244" fmla="*/ 3149130 h 6858000"/>
              <a:gd name="connsiteX245" fmla="*/ 1472576 w 5790018"/>
              <a:gd name="connsiteY245" fmla="*/ 3148405 h 6858000"/>
              <a:gd name="connsiteX246" fmla="*/ 1493746 w 5790018"/>
              <a:gd name="connsiteY246" fmla="*/ 3104905 h 6858000"/>
              <a:gd name="connsiteX247" fmla="*/ 1494035 w 5790018"/>
              <a:gd name="connsiteY247" fmla="*/ 3104470 h 6858000"/>
              <a:gd name="connsiteX248" fmla="*/ 1494180 w 5790018"/>
              <a:gd name="connsiteY248" fmla="*/ 3103890 h 6858000"/>
              <a:gd name="connsiteX249" fmla="*/ 1515496 w 5790018"/>
              <a:gd name="connsiteY249" fmla="*/ 3059954 h 6858000"/>
              <a:gd name="connsiteX250" fmla="*/ 1515641 w 5790018"/>
              <a:gd name="connsiteY250" fmla="*/ 3059664 h 6858000"/>
              <a:gd name="connsiteX251" fmla="*/ 1515641 w 5790018"/>
              <a:gd name="connsiteY251" fmla="*/ 3059375 h 6858000"/>
              <a:gd name="connsiteX252" fmla="*/ 1537102 w 5790018"/>
              <a:gd name="connsiteY252" fmla="*/ 3015003 h 6858000"/>
              <a:gd name="connsiteX253" fmla="*/ 1537102 w 5790018"/>
              <a:gd name="connsiteY253" fmla="*/ 3014858 h 6858000"/>
              <a:gd name="connsiteX254" fmla="*/ 1954128 w 5790018"/>
              <a:gd name="connsiteY254" fmla="*/ 2154561 h 6858000"/>
              <a:gd name="connsiteX255" fmla="*/ 1983854 w 5790018"/>
              <a:gd name="connsiteY255" fmla="*/ 2121935 h 6858000"/>
              <a:gd name="connsiteX256" fmla="*/ 3959025 w 5790018"/>
              <a:gd name="connsiteY256" fmla="*/ 919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790018" h="6858000">
                <a:moveTo>
                  <a:pt x="4048511" y="0"/>
                </a:moveTo>
                <a:lnTo>
                  <a:pt x="5284376" y="0"/>
                </a:lnTo>
                <a:lnTo>
                  <a:pt x="5288746" y="39557"/>
                </a:lnTo>
                <a:cubicBezTo>
                  <a:pt x="5291501" y="55507"/>
                  <a:pt x="5293386" y="71603"/>
                  <a:pt x="5294110" y="88133"/>
                </a:cubicBezTo>
                <a:cubicBezTo>
                  <a:pt x="5296865" y="104083"/>
                  <a:pt x="5298750" y="120178"/>
                  <a:pt x="5299475" y="136708"/>
                </a:cubicBezTo>
                <a:cubicBezTo>
                  <a:pt x="5302231" y="152659"/>
                  <a:pt x="5304116" y="168754"/>
                  <a:pt x="5304841" y="185284"/>
                </a:cubicBezTo>
                <a:cubicBezTo>
                  <a:pt x="5307596" y="201234"/>
                  <a:pt x="5309481" y="217330"/>
                  <a:pt x="5310205" y="233860"/>
                </a:cubicBezTo>
                <a:cubicBezTo>
                  <a:pt x="5312960" y="249810"/>
                  <a:pt x="5314845" y="266050"/>
                  <a:pt x="5315571" y="282436"/>
                </a:cubicBezTo>
                <a:cubicBezTo>
                  <a:pt x="5318326" y="298386"/>
                  <a:pt x="5320066" y="314626"/>
                  <a:pt x="5320936" y="331012"/>
                </a:cubicBezTo>
                <a:cubicBezTo>
                  <a:pt x="5323691" y="346962"/>
                  <a:pt x="5325431" y="363202"/>
                  <a:pt x="5326301" y="379588"/>
                </a:cubicBezTo>
                <a:cubicBezTo>
                  <a:pt x="5329056" y="395538"/>
                  <a:pt x="5330796" y="411778"/>
                  <a:pt x="5331666" y="428163"/>
                </a:cubicBezTo>
                <a:cubicBezTo>
                  <a:pt x="5334421" y="444114"/>
                  <a:pt x="5336161" y="460354"/>
                  <a:pt x="5337031" y="476739"/>
                </a:cubicBezTo>
                <a:cubicBezTo>
                  <a:pt x="5339786" y="492689"/>
                  <a:pt x="5341526" y="508930"/>
                  <a:pt x="5342397" y="525315"/>
                </a:cubicBezTo>
                <a:cubicBezTo>
                  <a:pt x="5345151" y="541265"/>
                  <a:pt x="5346892" y="557506"/>
                  <a:pt x="5347761" y="573891"/>
                </a:cubicBezTo>
                <a:cubicBezTo>
                  <a:pt x="5350517" y="589841"/>
                  <a:pt x="5352256" y="606081"/>
                  <a:pt x="5353127" y="622467"/>
                </a:cubicBezTo>
                <a:cubicBezTo>
                  <a:pt x="5355882" y="638416"/>
                  <a:pt x="5357622" y="654657"/>
                  <a:pt x="5358492" y="671042"/>
                </a:cubicBezTo>
                <a:cubicBezTo>
                  <a:pt x="5361101" y="686993"/>
                  <a:pt x="5362987" y="703232"/>
                  <a:pt x="5363856" y="719617"/>
                </a:cubicBezTo>
                <a:cubicBezTo>
                  <a:pt x="5366466" y="735568"/>
                  <a:pt x="5368351" y="751808"/>
                  <a:pt x="5369222" y="768193"/>
                </a:cubicBezTo>
                <a:cubicBezTo>
                  <a:pt x="5371832" y="783998"/>
                  <a:pt x="5373717" y="800239"/>
                  <a:pt x="5374587" y="816624"/>
                </a:cubicBezTo>
                <a:cubicBezTo>
                  <a:pt x="5377197" y="832429"/>
                  <a:pt x="5379082" y="848669"/>
                  <a:pt x="5379952" y="865055"/>
                </a:cubicBezTo>
                <a:cubicBezTo>
                  <a:pt x="5381257" y="872885"/>
                  <a:pt x="5382271" y="880860"/>
                  <a:pt x="5383287" y="888836"/>
                </a:cubicBezTo>
                <a:lnTo>
                  <a:pt x="5383287" y="889561"/>
                </a:lnTo>
                <a:cubicBezTo>
                  <a:pt x="5384156" y="897535"/>
                  <a:pt x="5384882" y="905511"/>
                  <a:pt x="5385317" y="913631"/>
                </a:cubicBezTo>
                <a:cubicBezTo>
                  <a:pt x="5386622" y="921316"/>
                  <a:pt x="5387637" y="929001"/>
                  <a:pt x="5388507" y="936686"/>
                </a:cubicBezTo>
                <a:lnTo>
                  <a:pt x="5388797" y="938861"/>
                </a:lnTo>
                <a:cubicBezTo>
                  <a:pt x="5389667" y="946546"/>
                  <a:pt x="5390247" y="954376"/>
                  <a:pt x="5390682" y="962207"/>
                </a:cubicBezTo>
                <a:cubicBezTo>
                  <a:pt x="5391842" y="969602"/>
                  <a:pt x="5392857" y="976997"/>
                  <a:pt x="5393727" y="984391"/>
                </a:cubicBezTo>
                <a:lnTo>
                  <a:pt x="5394162" y="988162"/>
                </a:lnTo>
                <a:cubicBezTo>
                  <a:pt x="5395032" y="995557"/>
                  <a:pt x="5395612" y="1003097"/>
                  <a:pt x="5396047" y="1010637"/>
                </a:cubicBezTo>
                <a:cubicBezTo>
                  <a:pt x="5397207" y="1017742"/>
                  <a:pt x="5398077" y="1024993"/>
                  <a:pt x="5398947" y="1032098"/>
                </a:cubicBezTo>
                <a:lnTo>
                  <a:pt x="5399527" y="1037607"/>
                </a:lnTo>
                <a:cubicBezTo>
                  <a:pt x="5400252" y="1044713"/>
                  <a:pt x="5400832" y="1051963"/>
                  <a:pt x="5401267" y="1059213"/>
                </a:cubicBezTo>
                <a:cubicBezTo>
                  <a:pt x="5402427" y="1066028"/>
                  <a:pt x="5403297" y="1072843"/>
                  <a:pt x="5404167" y="1079803"/>
                </a:cubicBezTo>
                <a:lnTo>
                  <a:pt x="5404892" y="1086763"/>
                </a:lnTo>
                <a:cubicBezTo>
                  <a:pt x="5405617" y="1093724"/>
                  <a:pt x="5406198" y="1100684"/>
                  <a:pt x="5406633" y="1107644"/>
                </a:cubicBezTo>
                <a:cubicBezTo>
                  <a:pt x="5407792" y="1114169"/>
                  <a:pt x="5408518" y="1120839"/>
                  <a:pt x="5409387" y="1127509"/>
                </a:cubicBezTo>
                <a:lnTo>
                  <a:pt x="5410402" y="1136210"/>
                </a:lnTo>
                <a:cubicBezTo>
                  <a:pt x="5410983" y="1142880"/>
                  <a:pt x="5411707" y="1149550"/>
                  <a:pt x="5411997" y="1156220"/>
                </a:cubicBezTo>
                <a:cubicBezTo>
                  <a:pt x="5413013" y="1162454"/>
                  <a:pt x="5413882" y="1168834"/>
                  <a:pt x="5414607" y="1175215"/>
                </a:cubicBezTo>
                <a:lnTo>
                  <a:pt x="5415768" y="1185655"/>
                </a:lnTo>
                <a:cubicBezTo>
                  <a:pt x="5416347" y="1192035"/>
                  <a:pt x="5417072" y="1198416"/>
                  <a:pt x="5417362" y="1204796"/>
                </a:cubicBezTo>
                <a:cubicBezTo>
                  <a:pt x="5418378" y="1210740"/>
                  <a:pt x="5419102" y="1216831"/>
                  <a:pt x="5419828" y="1222921"/>
                </a:cubicBezTo>
                <a:lnTo>
                  <a:pt x="5421132" y="1234956"/>
                </a:lnTo>
                <a:cubicBezTo>
                  <a:pt x="5421712" y="1241046"/>
                  <a:pt x="5422293" y="1247136"/>
                  <a:pt x="5422583" y="1253226"/>
                </a:cubicBezTo>
                <a:cubicBezTo>
                  <a:pt x="5423452" y="1259026"/>
                  <a:pt x="5424178" y="1264827"/>
                  <a:pt x="5424903" y="1270626"/>
                </a:cubicBezTo>
                <a:lnTo>
                  <a:pt x="5426352" y="1284256"/>
                </a:lnTo>
                <a:cubicBezTo>
                  <a:pt x="5426933" y="1290057"/>
                  <a:pt x="5427513" y="1295857"/>
                  <a:pt x="5427802" y="1301657"/>
                </a:cubicBezTo>
                <a:cubicBezTo>
                  <a:pt x="5428818" y="1307167"/>
                  <a:pt x="5429398" y="1312677"/>
                  <a:pt x="5430122" y="1318187"/>
                </a:cubicBezTo>
                <a:lnTo>
                  <a:pt x="5431863" y="1333557"/>
                </a:lnTo>
                <a:cubicBezTo>
                  <a:pt x="5432297" y="1339068"/>
                  <a:pt x="5432878" y="1344577"/>
                  <a:pt x="5433167" y="1350088"/>
                </a:cubicBezTo>
                <a:cubicBezTo>
                  <a:pt x="5434038" y="1355163"/>
                  <a:pt x="5434617" y="1360527"/>
                  <a:pt x="5435342" y="1365748"/>
                </a:cubicBezTo>
                <a:lnTo>
                  <a:pt x="5437227" y="1382859"/>
                </a:lnTo>
                <a:cubicBezTo>
                  <a:pt x="5437662" y="1388078"/>
                  <a:pt x="5438243" y="1393298"/>
                  <a:pt x="5438533" y="1398519"/>
                </a:cubicBezTo>
                <a:cubicBezTo>
                  <a:pt x="5439257" y="1403449"/>
                  <a:pt x="5439983" y="1408523"/>
                  <a:pt x="5440563" y="1413453"/>
                </a:cubicBezTo>
                <a:lnTo>
                  <a:pt x="5442593" y="1432159"/>
                </a:lnTo>
                <a:cubicBezTo>
                  <a:pt x="5443028" y="1437089"/>
                  <a:pt x="5443463" y="1442019"/>
                  <a:pt x="5443753" y="1446949"/>
                </a:cubicBezTo>
                <a:cubicBezTo>
                  <a:pt x="5444478" y="1451589"/>
                  <a:pt x="5445058" y="1456375"/>
                  <a:pt x="5445638" y="1461015"/>
                </a:cubicBezTo>
                <a:lnTo>
                  <a:pt x="5447813" y="1481605"/>
                </a:lnTo>
                <a:cubicBezTo>
                  <a:pt x="5448248" y="1486245"/>
                  <a:pt x="5448683" y="1490885"/>
                  <a:pt x="5448973" y="1495525"/>
                </a:cubicBezTo>
                <a:cubicBezTo>
                  <a:pt x="5449553" y="1499875"/>
                  <a:pt x="5450133" y="1504370"/>
                  <a:pt x="5450713" y="1508720"/>
                </a:cubicBezTo>
                <a:lnTo>
                  <a:pt x="5453178" y="1531050"/>
                </a:lnTo>
                <a:cubicBezTo>
                  <a:pt x="5453468" y="1535400"/>
                  <a:pt x="5453903" y="1539750"/>
                  <a:pt x="5454193" y="1544100"/>
                </a:cubicBezTo>
                <a:cubicBezTo>
                  <a:pt x="5454918" y="1548161"/>
                  <a:pt x="5455352" y="1552366"/>
                  <a:pt x="5455933" y="1556426"/>
                </a:cubicBezTo>
                <a:lnTo>
                  <a:pt x="5458543" y="1580496"/>
                </a:lnTo>
                <a:cubicBezTo>
                  <a:pt x="5458833" y="1584556"/>
                  <a:pt x="5459268" y="1588471"/>
                  <a:pt x="5459558" y="1592531"/>
                </a:cubicBezTo>
                <a:cubicBezTo>
                  <a:pt x="5460138" y="1596302"/>
                  <a:pt x="5460573" y="1600216"/>
                  <a:pt x="5461153" y="1603987"/>
                </a:cubicBezTo>
                <a:lnTo>
                  <a:pt x="5463908" y="1629942"/>
                </a:lnTo>
                <a:cubicBezTo>
                  <a:pt x="5464199" y="1633713"/>
                  <a:pt x="5464633" y="1637337"/>
                  <a:pt x="5464778" y="1641107"/>
                </a:cubicBezTo>
                <a:cubicBezTo>
                  <a:pt x="5465358" y="1644587"/>
                  <a:pt x="5465793" y="1648213"/>
                  <a:pt x="5466228" y="1651692"/>
                </a:cubicBezTo>
                <a:lnTo>
                  <a:pt x="5469273" y="1679388"/>
                </a:lnTo>
                <a:cubicBezTo>
                  <a:pt x="5469563" y="1682868"/>
                  <a:pt x="5469998" y="1686203"/>
                  <a:pt x="5470143" y="1689683"/>
                </a:cubicBezTo>
                <a:cubicBezTo>
                  <a:pt x="5470579" y="1692873"/>
                  <a:pt x="5471014" y="1696208"/>
                  <a:pt x="5471448" y="1699398"/>
                </a:cubicBezTo>
                <a:lnTo>
                  <a:pt x="5474638" y="1728978"/>
                </a:lnTo>
                <a:cubicBezTo>
                  <a:pt x="5474783" y="1732024"/>
                  <a:pt x="5475218" y="1735214"/>
                  <a:pt x="5475364" y="1738258"/>
                </a:cubicBezTo>
                <a:cubicBezTo>
                  <a:pt x="5475799" y="1741159"/>
                  <a:pt x="5476088" y="1744204"/>
                  <a:pt x="5476523" y="1747103"/>
                </a:cubicBezTo>
                <a:lnTo>
                  <a:pt x="5480004" y="1778424"/>
                </a:lnTo>
                <a:cubicBezTo>
                  <a:pt x="5480294" y="1781325"/>
                  <a:pt x="5480584" y="1784079"/>
                  <a:pt x="5480728" y="1786834"/>
                </a:cubicBezTo>
                <a:cubicBezTo>
                  <a:pt x="5481163" y="1789444"/>
                  <a:pt x="5481308" y="1792200"/>
                  <a:pt x="5481743" y="1794810"/>
                </a:cubicBezTo>
                <a:lnTo>
                  <a:pt x="5485368" y="1828015"/>
                </a:lnTo>
                <a:cubicBezTo>
                  <a:pt x="5485513" y="1830480"/>
                  <a:pt x="5485948" y="1832945"/>
                  <a:pt x="5485948" y="1835410"/>
                </a:cubicBezTo>
                <a:cubicBezTo>
                  <a:pt x="5486384" y="1837730"/>
                  <a:pt x="5486674" y="1840050"/>
                  <a:pt x="5486964" y="1842370"/>
                </a:cubicBezTo>
                <a:lnTo>
                  <a:pt x="5490733" y="1877461"/>
                </a:lnTo>
                <a:cubicBezTo>
                  <a:pt x="5490879" y="1879636"/>
                  <a:pt x="5491314" y="1881666"/>
                  <a:pt x="5491314" y="1883841"/>
                </a:cubicBezTo>
                <a:cubicBezTo>
                  <a:pt x="5491749" y="1885871"/>
                  <a:pt x="5491894" y="1887901"/>
                  <a:pt x="5492184" y="1889931"/>
                </a:cubicBezTo>
                <a:lnTo>
                  <a:pt x="5496244" y="1926907"/>
                </a:lnTo>
                <a:cubicBezTo>
                  <a:pt x="5496389" y="1928792"/>
                  <a:pt x="5496679" y="1930532"/>
                  <a:pt x="5496679" y="1932417"/>
                </a:cubicBezTo>
                <a:cubicBezTo>
                  <a:pt x="5496968" y="1934157"/>
                  <a:pt x="5497113" y="1935897"/>
                  <a:pt x="5497403" y="1937637"/>
                </a:cubicBezTo>
                <a:lnTo>
                  <a:pt x="5501608" y="1976498"/>
                </a:lnTo>
                <a:cubicBezTo>
                  <a:pt x="5501753" y="1977947"/>
                  <a:pt x="5502043" y="1979543"/>
                  <a:pt x="5502043" y="1980993"/>
                </a:cubicBezTo>
                <a:cubicBezTo>
                  <a:pt x="5502333" y="1982297"/>
                  <a:pt x="5502479" y="1983748"/>
                  <a:pt x="5502624" y="1985197"/>
                </a:cubicBezTo>
                <a:lnTo>
                  <a:pt x="5507119" y="2025943"/>
                </a:lnTo>
                <a:cubicBezTo>
                  <a:pt x="5507264" y="2027103"/>
                  <a:pt x="5507409" y="2028263"/>
                  <a:pt x="5507409" y="2029423"/>
                </a:cubicBezTo>
                <a:cubicBezTo>
                  <a:pt x="5507554" y="2030583"/>
                  <a:pt x="5507699" y="2031598"/>
                  <a:pt x="5507844" y="2032758"/>
                </a:cubicBezTo>
                <a:lnTo>
                  <a:pt x="5512484" y="2075389"/>
                </a:lnTo>
                <a:cubicBezTo>
                  <a:pt x="5512484" y="2076259"/>
                  <a:pt x="5512629" y="2076984"/>
                  <a:pt x="5512629" y="2077854"/>
                </a:cubicBezTo>
                <a:cubicBezTo>
                  <a:pt x="5512774" y="2078579"/>
                  <a:pt x="5512919" y="2079449"/>
                  <a:pt x="5512919" y="2080174"/>
                </a:cubicBezTo>
                <a:lnTo>
                  <a:pt x="5517848" y="2124690"/>
                </a:lnTo>
                <a:cubicBezTo>
                  <a:pt x="5517848" y="2125125"/>
                  <a:pt x="5517848" y="2125705"/>
                  <a:pt x="5517848" y="2126140"/>
                </a:cubicBezTo>
                <a:cubicBezTo>
                  <a:pt x="5517994" y="2126575"/>
                  <a:pt x="5517994" y="2127589"/>
                  <a:pt x="5517994" y="2127589"/>
                </a:cubicBezTo>
                <a:lnTo>
                  <a:pt x="5523069" y="2174135"/>
                </a:lnTo>
                <a:cubicBezTo>
                  <a:pt x="5523069" y="2174280"/>
                  <a:pt x="5523069" y="2174425"/>
                  <a:pt x="5523069" y="2174570"/>
                </a:cubicBezTo>
                <a:cubicBezTo>
                  <a:pt x="5523069" y="2174716"/>
                  <a:pt x="5523069" y="2175006"/>
                  <a:pt x="5523069" y="2175006"/>
                </a:cubicBezTo>
                <a:lnTo>
                  <a:pt x="5789728" y="4621048"/>
                </a:lnTo>
                <a:cubicBezTo>
                  <a:pt x="5789873" y="4627139"/>
                  <a:pt x="5790018" y="4633084"/>
                  <a:pt x="5790018" y="4639174"/>
                </a:cubicBezTo>
                <a:lnTo>
                  <a:pt x="5787843" y="4639609"/>
                </a:lnTo>
                <a:cubicBezTo>
                  <a:pt x="5787843" y="4896698"/>
                  <a:pt x="5619785" y="5114491"/>
                  <a:pt x="5387492" y="5189458"/>
                </a:cubicBezTo>
                <a:lnTo>
                  <a:pt x="4821693" y="5409716"/>
                </a:lnTo>
                <a:lnTo>
                  <a:pt x="3897738" y="5769467"/>
                </a:lnTo>
                <a:lnTo>
                  <a:pt x="3359055" y="5979140"/>
                </a:lnTo>
                <a:lnTo>
                  <a:pt x="2228618" y="6419222"/>
                </a:lnTo>
                <a:lnTo>
                  <a:pt x="1799991" y="6586120"/>
                </a:lnTo>
                <a:lnTo>
                  <a:pt x="1101604" y="6858000"/>
                </a:lnTo>
                <a:lnTo>
                  <a:pt x="0" y="6858000"/>
                </a:lnTo>
                <a:lnTo>
                  <a:pt x="0" y="6191042"/>
                </a:lnTo>
                <a:lnTo>
                  <a:pt x="15883" y="6158218"/>
                </a:lnTo>
                <a:cubicBezTo>
                  <a:pt x="22118" y="6142557"/>
                  <a:pt x="29368" y="6127623"/>
                  <a:pt x="37634" y="6113267"/>
                </a:cubicBezTo>
                <a:cubicBezTo>
                  <a:pt x="43868" y="6097607"/>
                  <a:pt x="51119" y="6082672"/>
                  <a:pt x="59383" y="6068316"/>
                </a:cubicBezTo>
                <a:cubicBezTo>
                  <a:pt x="65618" y="6052656"/>
                  <a:pt x="72868" y="6037721"/>
                  <a:pt x="81134" y="6023366"/>
                </a:cubicBezTo>
                <a:cubicBezTo>
                  <a:pt x="87369" y="6007706"/>
                  <a:pt x="94619" y="5992770"/>
                  <a:pt x="102884" y="5978415"/>
                </a:cubicBezTo>
                <a:cubicBezTo>
                  <a:pt x="109119" y="5962755"/>
                  <a:pt x="116369" y="5947820"/>
                  <a:pt x="124635" y="5933465"/>
                </a:cubicBezTo>
                <a:cubicBezTo>
                  <a:pt x="130869" y="5917804"/>
                  <a:pt x="138120" y="5902869"/>
                  <a:pt x="146384" y="5888513"/>
                </a:cubicBezTo>
                <a:cubicBezTo>
                  <a:pt x="152475" y="5872853"/>
                  <a:pt x="159869" y="5857919"/>
                  <a:pt x="168135" y="5843563"/>
                </a:cubicBezTo>
                <a:cubicBezTo>
                  <a:pt x="174225" y="5827903"/>
                  <a:pt x="181620" y="5812967"/>
                  <a:pt x="189885" y="5798612"/>
                </a:cubicBezTo>
                <a:cubicBezTo>
                  <a:pt x="195976" y="5782952"/>
                  <a:pt x="203226" y="5768017"/>
                  <a:pt x="211636" y="5753662"/>
                </a:cubicBezTo>
                <a:cubicBezTo>
                  <a:pt x="217725" y="5738001"/>
                  <a:pt x="224976" y="5723066"/>
                  <a:pt x="233387" y="5708710"/>
                </a:cubicBezTo>
                <a:cubicBezTo>
                  <a:pt x="239476" y="5693050"/>
                  <a:pt x="246727" y="5678115"/>
                  <a:pt x="255136" y="5663760"/>
                </a:cubicBezTo>
                <a:cubicBezTo>
                  <a:pt x="261371" y="5647810"/>
                  <a:pt x="268766" y="5632439"/>
                  <a:pt x="277466" y="5617794"/>
                </a:cubicBezTo>
                <a:cubicBezTo>
                  <a:pt x="283412" y="5602714"/>
                  <a:pt x="290517" y="5588214"/>
                  <a:pt x="298637" y="5574294"/>
                </a:cubicBezTo>
                <a:cubicBezTo>
                  <a:pt x="304728" y="5558633"/>
                  <a:pt x="311977" y="5543698"/>
                  <a:pt x="320388" y="5529343"/>
                </a:cubicBezTo>
                <a:cubicBezTo>
                  <a:pt x="326477" y="5513683"/>
                  <a:pt x="333728" y="5498747"/>
                  <a:pt x="342137" y="5484393"/>
                </a:cubicBezTo>
                <a:cubicBezTo>
                  <a:pt x="348228" y="5468731"/>
                  <a:pt x="355478" y="5453797"/>
                  <a:pt x="363888" y="5439441"/>
                </a:cubicBezTo>
                <a:cubicBezTo>
                  <a:pt x="369978" y="5423781"/>
                  <a:pt x="377228" y="5408846"/>
                  <a:pt x="385638" y="5394491"/>
                </a:cubicBezTo>
                <a:cubicBezTo>
                  <a:pt x="391729" y="5378830"/>
                  <a:pt x="398979" y="5363895"/>
                  <a:pt x="407389" y="5349540"/>
                </a:cubicBezTo>
                <a:cubicBezTo>
                  <a:pt x="413479" y="5333880"/>
                  <a:pt x="420729" y="5318944"/>
                  <a:pt x="429140" y="5304590"/>
                </a:cubicBezTo>
                <a:cubicBezTo>
                  <a:pt x="435229" y="5288929"/>
                  <a:pt x="442480" y="5273849"/>
                  <a:pt x="450889" y="5259639"/>
                </a:cubicBezTo>
                <a:cubicBezTo>
                  <a:pt x="456835" y="5243978"/>
                  <a:pt x="464229" y="5228899"/>
                  <a:pt x="472640" y="5214688"/>
                </a:cubicBezTo>
                <a:cubicBezTo>
                  <a:pt x="478585" y="5199028"/>
                  <a:pt x="485980" y="5183948"/>
                  <a:pt x="494390" y="5169737"/>
                </a:cubicBezTo>
                <a:cubicBezTo>
                  <a:pt x="500336" y="5154077"/>
                  <a:pt x="507586" y="5138997"/>
                  <a:pt x="516141" y="5124787"/>
                </a:cubicBezTo>
                <a:cubicBezTo>
                  <a:pt x="522085" y="5109127"/>
                  <a:pt x="529336" y="5094046"/>
                  <a:pt x="537890" y="5079836"/>
                </a:cubicBezTo>
                <a:cubicBezTo>
                  <a:pt x="543836" y="5064176"/>
                  <a:pt x="551086" y="5049096"/>
                  <a:pt x="559641" y="5034886"/>
                </a:cubicBezTo>
                <a:cubicBezTo>
                  <a:pt x="565586" y="5019225"/>
                  <a:pt x="572836" y="5004145"/>
                  <a:pt x="581392" y="4989934"/>
                </a:cubicBezTo>
                <a:cubicBezTo>
                  <a:pt x="587337" y="4974274"/>
                  <a:pt x="594587" y="4959195"/>
                  <a:pt x="603142" y="4944984"/>
                </a:cubicBezTo>
                <a:cubicBezTo>
                  <a:pt x="609087" y="4929324"/>
                  <a:pt x="616337" y="4914243"/>
                  <a:pt x="624893" y="4900033"/>
                </a:cubicBezTo>
                <a:cubicBezTo>
                  <a:pt x="630837" y="4884373"/>
                  <a:pt x="638088" y="4869293"/>
                  <a:pt x="646642" y="4855083"/>
                </a:cubicBezTo>
                <a:cubicBezTo>
                  <a:pt x="652588" y="4839278"/>
                  <a:pt x="659837" y="4824342"/>
                  <a:pt x="668393" y="4810132"/>
                </a:cubicBezTo>
                <a:cubicBezTo>
                  <a:pt x="674338" y="4794326"/>
                  <a:pt x="681588" y="4779392"/>
                  <a:pt x="690143" y="4765181"/>
                </a:cubicBezTo>
                <a:cubicBezTo>
                  <a:pt x="695944" y="4749376"/>
                  <a:pt x="703339" y="4734440"/>
                  <a:pt x="711894" y="4720230"/>
                </a:cubicBezTo>
                <a:cubicBezTo>
                  <a:pt x="717693" y="4704425"/>
                  <a:pt x="725089" y="4689490"/>
                  <a:pt x="733644" y="4675280"/>
                </a:cubicBezTo>
                <a:cubicBezTo>
                  <a:pt x="739444" y="4659475"/>
                  <a:pt x="746694" y="4644539"/>
                  <a:pt x="755394" y="4630329"/>
                </a:cubicBezTo>
                <a:cubicBezTo>
                  <a:pt x="761194" y="4614524"/>
                  <a:pt x="768444" y="4599589"/>
                  <a:pt x="777145" y="4585378"/>
                </a:cubicBezTo>
                <a:cubicBezTo>
                  <a:pt x="780044" y="4577548"/>
                  <a:pt x="783235" y="4570008"/>
                  <a:pt x="786859" y="4562323"/>
                </a:cubicBezTo>
                <a:cubicBezTo>
                  <a:pt x="790485" y="4554928"/>
                  <a:pt x="794400" y="4547677"/>
                  <a:pt x="798750" y="4540572"/>
                </a:cubicBezTo>
                <a:cubicBezTo>
                  <a:pt x="801505" y="4533033"/>
                  <a:pt x="804550" y="4525638"/>
                  <a:pt x="808030" y="4518532"/>
                </a:cubicBezTo>
                <a:lnTo>
                  <a:pt x="809045" y="4516503"/>
                </a:lnTo>
                <a:cubicBezTo>
                  <a:pt x="812525" y="4509397"/>
                  <a:pt x="816296" y="4502437"/>
                  <a:pt x="820501" y="4495622"/>
                </a:cubicBezTo>
                <a:cubicBezTo>
                  <a:pt x="823255" y="4488372"/>
                  <a:pt x="826155" y="4481412"/>
                  <a:pt x="829491" y="4474452"/>
                </a:cubicBezTo>
                <a:lnTo>
                  <a:pt x="831375" y="4470682"/>
                </a:lnTo>
                <a:cubicBezTo>
                  <a:pt x="834711" y="4463867"/>
                  <a:pt x="838336" y="4457196"/>
                  <a:pt x="842250" y="4450671"/>
                </a:cubicBezTo>
                <a:cubicBezTo>
                  <a:pt x="844715" y="4443856"/>
                  <a:pt x="847761" y="4437186"/>
                  <a:pt x="850806" y="4430516"/>
                </a:cubicBezTo>
                <a:lnTo>
                  <a:pt x="853560" y="4424860"/>
                </a:lnTo>
                <a:cubicBezTo>
                  <a:pt x="856751" y="4418336"/>
                  <a:pt x="860231" y="4411956"/>
                  <a:pt x="864001" y="4405721"/>
                </a:cubicBezTo>
                <a:cubicBezTo>
                  <a:pt x="866321" y="4399196"/>
                  <a:pt x="869221" y="4392815"/>
                  <a:pt x="872121" y="4386435"/>
                </a:cubicBezTo>
                <a:lnTo>
                  <a:pt x="875601" y="4379185"/>
                </a:lnTo>
                <a:cubicBezTo>
                  <a:pt x="878791" y="4372950"/>
                  <a:pt x="881981" y="4366860"/>
                  <a:pt x="885607" y="4360914"/>
                </a:cubicBezTo>
                <a:cubicBezTo>
                  <a:pt x="887927" y="4354680"/>
                  <a:pt x="890681" y="4348590"/>
                  <a:pt x="893436" y="4342499"/>
                </a:cubicBezTo>
                <a:lnTo>
                  <a:pt x="897786" y="4333509"/>
                </a:lnTo>
                <a:cubicBezTo>
                  <a:pt x="900832" y="4327565"/>
                  <a:pt x="903877" y="4321764"/>
                  <a:pt x="907357" y="4316109"/>
                </a:cubicBezTo>
                <a:cubicBezTo>
                  <a:pt x="909532" y="4310164"/>
                  <a:pt x="912142" y="4304364"/>
                  <a:pt x="914752" y="4298564"/>
                </a:cubicBezTo>
                <a:lnTo>
                  <a:pt x="919972" y="4287834"/>
                </a:lnTo>
                <a:cubicBezTo>
                  <a:pt x="922872" y="4282178"/>
                  <a:pt x="925772" y="4276669"/>
                  <a:pt x="929107" y="4271303"/>
                </a:cubicBezTo>
                <a:cubicBezTo>
                  <a:pt x="931282" y="4265504"/>
                  <a:pt x="933747" y="4259993"/>
                  <a:pt x="936213" y="4254483"/>
                </a:cubicBezTo>
                <a:lnTo>
                  <a:pt x="942157" y="4242013"/>
                </a:lnTo>
                <a:cubicBezTo>
                  <a:pt x="944912" y="4236793"/>
                  <a:pt x="947668" y="4231427"/>
                  <a:pt x="950857" y="4226353"/>
                </a:cubicBezTo>
                <a:cubicBezTo>
                  <a:pt x="952742" y="4220842"/>
                  <a:pt x="955207" y="4215622"/>
                  <a:pt x="957527" y="4210403"/>
                </a:cubicBezTo>
                <a:lnTo>
                  <a:pt x="964342" y="4196337"/>
                </a:lnTo>
                <a:cubicBezTo>
                  <a:pt x="967097" y="4191262"/>
                  <a:pt x="969563" y="4186187"/>
                  <a:pt x="972608" y="4181402"/>
                </a:cubicBezTo>
                <a:cubicBezTo>
                  <a:pt x="974493" y="4176327"/>
                  <a:pt x="976813" y="4171396"/>
                  <a:pt x="978988" y="4166322"/>
                </a:cubicBezTo>
                <a:lnTo>
                  <a:pt x="986528" y="4150661"/>
                </a:lnTo>
                <a:cubicBezTo>
                  <a:pt x="989138" y="4146021"/>
                  <a:pt x="991457" y="4141092"/>
                  <a:pt x="994358" y="4136597"/>
                </a:cubicBezTo>
                <a:cubicBezTo>
                  <a:pt x="996098" y="4131666"/>
                  <a:pt x="998273" y="4127026"/>
                  <a:pt x="1000303" y="4122241"/>
                </a:cubicBezTo>
                <a:lnTo>
                  <a:pt x="1008713" y="4104985"/>
                </a:lnTo>
                <a:cubicBezTo>
                  <a:pt x="1011178" y="4100490"/>
                  <a:pt x="1013353" y="4095995"/>
                  <a:pt x="1016109" y="4091645"/>
                </a:cubicBezTo>
                <a:cubicBezTo>
                  <a:pt x="1017703" y="4087006"/>
                  <a:pt x="1019878" y="4082511"/>
                  <a:pt x="1021763" y="4078016"/>
                </a:cubicBezTo>
                <a:lnTo>
                  <a:pt x="1030898" y="4059310"/>
                </a:lnTo>
                <a:cubicBezTo>
                  <a:pt x="1033218" y="4055105"/>
                  <a:pt x="1035249" y="4050755"/>
                  <a:pt x="1037858" y="4046695"/>
                </a:cubicBezTo>
                <a:cubicBezTo>
                  <a:pt x="1039454" y="4042344"/>
                  <a:pt x="1041484" y="4038140"/>
                  <a:pt x="1043224" y="4033935"/>
                </a:cubicBezTo>
                <a:lnTo>
                  <a:pt x="1053084" y="4013635"/>
                </a:lnTo>
                <a:cubicBezTo>
                  <a:pt x="1055259" y="4009575"/>
                  <a:pt x="1057144" y="4005514"/>
                  <a:pt x="1059609" y="4001744"/>
                </a:cubicBezTo>
                <a:cubicBezTo>
                  <a:pt x="1061059" y="3997684"/>
                  <a:pt x="1062944" y="3993769"/>
                  <a:pt x="1064684" y="3989708"/>
                </a:cubicBezTo>
                <a:lnTo>
                  <a:pt x="1075269" y="3967959"/>
                </a:lnTo>
                <a:cubicBezTo>
                  <a:pt x="1077444" y="3964333"/>
                  <a:pt x="1079185" y="3960564"/>
                  <a:pt x="1081505" y="3956939"/>
                </a:cubicBezTo>
                <a:cubicBezTo>
                  <a:pt x="1082809" y="3953023"/>
                  <a:pt x="1084549" y="3949398"/>
                  <a:pt x="1086145" y="3945628"/>
                </a:cubicBezTo>
                <a:lnTo>
                  <a:pt x="1097455" y="3922428"/>
                </a:lnTo>
                <a:cubicBezTo>
                  <a:pt x="1099485" y="3919093"/>
                  <a:pt x="1101080" y="3915468"/>
                  <a:pt x="1103255" y="3912133"/>
                </a:cubicBezTo>
                <a:cubicBezTo>
                  <a:pt x="1104560" y="3908508"/>
                  <a:pt x="1106155" y="3905027"/>
                  <a:pt x="1107605" y="3901548"/>
                </a:cubicBezTo>
                <a:lnTo>
                  <a:pt x="1119640" y="3876897"/>
                </a:lnTo>
                <a:cubicBezTo>
                  <a:pt x="1121380" y="3873563"/>
                  <a:pt x="1122975" y="3870227"/>
                  <a:pt x="1125005" y="3867182"/>
                </a:cubicBezTo>
                <a:cubicBezTo>
                  <a:pt x="1126165" y="3863847"/>
                  <a:pt x="1127760" y="3860657"/>
                  <a:pt x="1129065" y="3857322"/>
                </a:cubicBezTo>
                <a:lnTo>
                  <a:pt x="1141680" y="3831221"/>
                </a:lnTo>
                <a:cubicBezTo>
                  <a:pt x="1143276" y="3828176"/>
                  <a:pt x="1144725" y="3825132"/>
                  <a:pt x="1146610" y="3822231"/>
                </a:cubicBezTo>
                <a:cubicBezTo>
                  <a:pt x="1147626" y="3819041"/>
                  <a:pt x="1149220" y="3816141"/>
                  <a:pt x="1150381" y="3813096"/>
                </a:cubicBezTo>
                <a:lnTo>
                  <a:pt x="1163721" y="3785546"/>
                </a:lnTo>
                <a:cubicBezTo>
                  <a:pt x="1165316" y="3782791"/>
                  <a:pt x="1166621" y="3779890"/>
                  <a:pt x="1168361" y="3777280"/>
                </a:cubicBezTo>
                <a:cubicBezTo>
                  <a:pt x="1169375" y="3774381"/>
                  <a:pt x="1170681" y="3771770"/>
                  <a:pt x="1171840" y="3768870"/>
                </a:cubicBezTo>
                <a:lnTo>
                  <a:pt x="1185761" y="3740015"/>
                </a:lnTo>
                <a:cubicBezTo>
                  <a:pt x="1187211" y="3737550"/>
                  <a:pt x="1188371" y="3734940"/>
                  <a:pt x="1189966" y="3732475"/>
                </a:cubicBezTo>
                <a:cubicBezTo>
                  <a:pt x="1190836" y="3729720"/>
                  <a:pt x="1192142" y="3727255"/>
                  <a:pt x="1193156" y="3724644"/>
                </a:cubicBezTo>
                <a:lnTo>
                  <a:pt x="1207802" y="3694484"/>
                </a:lnTo>
                <a:cubicBezTo>
                  <a:pt x="1209106" y="3692164"/>
                  <a:pt x="1210267" y="3689699"/>
                  <a:pt x="1211716" y="3687524"/>
                </a:cubicBezTo>
                <a:cubicBezTo>
                  <a:pt x="1212587" y="3685060"/>
                  <a:pt x="1213746" y="3682884"/>
                  <a:pt x="1214617" y="3680420"/>
                </a:cubicBezTo>
                <a:lnTo>
                  <a:pt x="1229842" y="3648953"/>
                </a:lnTo>
                <a:cubicBezTo>
                  <a:pt x="1231147" y="3646778"/>
                  <a:pt x="1232162" y="3644603"/>
                  <a:pt x="1233467" y="3642574"/>
                </a:cubicBezTo>
                <a:cubicBezTo>
                  <a:pt x="1234192" y="3640254"/>
                  <a:pt x="1235207" y="3638224"/>
                  <a:pt x="1236076" y="3636049"/>
                </a:cubicBezTo>
                <a:lnTo>
                  <a:pt x="1251883" y="3603278"/>
                </a:lnTo>
                <a:cubicBezTo>
                  <a:pt x="1253042" y="3601393"/>
                  <a:pt x="1253912" y="3599508"/>
                  <a:pt x="1255072" y="3597623"/>
                </a:cubicBezTo>
                <a:cubicBezTo>
                  <a:pt x="1255652" y="3595738"/>
                  <a:pt x="1256668" y="3593853"/>
                  <a:pt x="1257392" y="3591823"/>
                </a:cubicBezTo>
                <a:lnTo>
                  <a:pt x="1273922" y="3557892"/>
                </a:lnTo>
                <a:cubicBezTo>
                  <a:pt x="1274938" y="3556297"/>
                  <a:pt x="1275807" y="3554412"/>
                  <a:pt x="1276823" y="3552817"/>
                </a:cubicBezTo>
                <a:cubicBezTo>
                  <a:pt x="1277403" y="3551077"/>
                  <a:pt x="1278417" y="3549337"/>
                  <a:pt x="1278998" y="3547597"/>
                </a:cubicBezTo>
                <a:lnTo>
                  <a:pt x="1296107" y="3512361"/>
                </a:lnTo>
                <a:cubicBezTo>
                  <a:pt x="1297123" y="3510911"/>
                  <a:pt x="1297703" y="3509317"/>
                  <a:pt x="1298718" y="3507866"/>
                </a:cubicBezTo>
                <a:cubicBezTo>
                  <a:pt x="1299298" y="3506271"/>
                  <a:pt x="1300023" y="3504822"/>
                  <a:pt x="1300602" y="3503226"/>
                </a:cubicBezTo>
                <a:lnTo>
                  <a:pt x="1318293" y="3466830"/>
                </a:lnTo>
                <a:cubicBezTo>
                  <a:pt x="1319018" y="3465526"/>
                  <a:pt x="1319598" y="3464220"/>
                  <a:pt x="1320468" y="3462916"/>
                </a:cubicBezTo>
                <a:cubicBezTo>
                  <a:pt x="1320903" y="3461465"/>
                  <a:pt x="1321628" y="3460160"/>
                  <a:pt x="1322063" y="3458856"/>
                </a:cubicBezTo>
                <a:lnTo>
                  <a:pt x="1340188" y="3421300"/>
                </a:lnTo>
                <a:cubicBezTo>
                  <a:pt x="1340914" y="3420285"/>
                  <a:pt x="1341349" y="3418980"/>
                  <a:pt x="1342073" y="3417964"/>
                </a:cubicBezTo>
                <a:cubicBezTo>
                  <a:pt x="1342508" y="3416805"/>
                  <a:pt x="1343088" y="3415644"/>
                  <a:pt x="1343524" y="3414485"/>
                </a:cubicBezTo>
                <a:lnTo>
                  <a:pt x="1362229" y="3375915"/>
                </a:lnTo>
                <a:cubicBezTo>
                  <a:pt x="1362808" y="3375044"/>
                  <a:pt x="1363244" y="3374029"/>
                  <a:pt x="1363824" y="3373159"/>
                </a:cubicBezTo>
                <a:cubicBezTo>
                  <a:pt x="1364114" y="3372144"/>
                  <a:pt x="1364694" y="3371274"/>
                  <a:pt x="1364984" y="3370259"/>
                </a:cubicBezTo>
                <a:lnTo>
                  <a:pt x="1384269" y="3330528"/>
                </a:lnTo>
                <a:cubicBezTo>
                  <a:pt x="1384704" y="3329804"/>
                  <a:pt x="1385139" y="3328934"/>
                  <a:pt x="1385575" y="3328208"/>
                </a:cubicBezTo>
                <a:cubicBezTo>
                  <a:pt x="1385864" y="3327484"/>
                  <a:pt x="1386299" y="3326758"/>
                  <a:pt x="1386589" y="3325888"/>
                </a:cubicBezTo>
                <a:lnTo>
                  <a:pt x="1406165" y="3285433"/>
                </a:lnTo>
                <a:cubicBezTo>
                  <a:pt x="1406599" y="3284853"/>
                  <a:pt x="1406889" y="3284128"/>
                  <a:pt x="1407324" y="3283548"/>
                </a:cubicBezTo>
                <a:cubicBezTo>
                  <a:pt x="1407615" y="3282823"/>
                  <a:pt x="1408195" y="3281518"/>
                  <a:pt x="1408195" y="3281518"/>
                </a:cubicBezTo>
                <a:lnTo>
                  <a:pt x="1428060" y="3240337"/>
                </a:lnTo>
                <a:cubicBezTo>
                  <a:pt x="1428350" y="3239902"/>
                  <a:pt x="1428640" y="3239322"/>
                  <a:pt x="1428930" y="3238742"/>
                </a:cubicBezTo>
                <a:cubicBezTo>
                  <a:pt x="1429220" y="3238162"/>
                  <a:pt x="1429654" y="3237002"/>
                  <a:pt x="1429654" y="3237002"/>
                </a:cubicBezTo>
                <a:lnTo>
                  <a:pt x="1449956" y="3195242"/>
                </a:lnTo>
                <a:cubicBezTo>
                  <a:pt x="1450245" y="3194806"/>
                  <a:pt x="1450390" y="3194371"/>
                  <a:pt x="1450680" y="3193937"/>
                </a:cubicBezTo>
                <a:cubicBezTo>
                  <a:pt x="1450680" y="3193647"/>
                  <a:pt x="1450970" y="3193067"/>
                  <a:pt x="1450970" y="3193067"/>
                </a:cubicBezTo>
                <a:lnTo>
                  <a:pt x="1471850" y="3149856"/>
                </a:lnTo>
                <a:cubicBezTo>
                  <a:pt x="1471995" y="3149566"/>
                  <a:pt x="1472140" y="3149421"/>
                  <a:pt x="1472286" y="3149130"/>
                </a:cubicBezTo>
                <a:cubicBezTo>
                  <a:pt x="1472431" y="3148840"/>
                  <a:pt x="1472576" y="3148405"/>
                  <a:pt x="1472576" y="3148405"/>
                </a:cubicBezTo>
                <a:lnTo>
                  <a:pt x="1493746" y="3104905"/>
                </a:lnTo>
                <a:cubicBezTo>
                  <a:pt x="1493891" y="3104760"/>
                  <a:pt x="1494035" y="3104615"/>
                  <a:pt x="1494035" y="3104470"/>
                </a:cubicBezTo>
                <a:cubicBezTo>
                  <a:pt x="1494180" y="3104180"/>
                  <a:pt x="1494180" y="3103890"/>
                  <a:pt x="1494180" y="3103890"/>
                </a:cubicBezTo>
                <a:lnTo>
                  <a:pt x="1515496" y="3059954"/>
                </a:lnTo>
                <a:cubicBezTo>
                  <a:pt x="1515641" y="3059810"/>
                  <a:pt x="1515641" y="3059664"/>
                  <a:pt x="1515641" y="3059664"/>
                </a:cubicBezTo>
                <a:cubicBezTo>
                  <a:pt x="1515641" y="3059664"/>
                  <a:pt x="1515641" y="3059375"/>
                  <a:pt x="1515641" y="3059375"/>
                </a:cubicBezTo>
                <a:lnTo>
                  <a:pt x="1537102" y="3015003"/>
                </a:lnTo>
                <a:cubicBezTo>
                  <a:pt x="1537102" y="3014858"/>
                  <a:pt x="1537102" y="3014858"/>
                  <a:pt x="1537102" y="3014858"/>
                </a:cubicBezTo>
                <a:lnTo>
                  <a:pt x="1954128" y="2154561"/>
                </a:lnTo>
                <a:cubicBezTo>
                  <a:pt x="1959783" y="2145861"/>
                  <a:pt x="1970659" y="2133970"/>
                  <a:pt x="1983854" y="2121935"/>
                </a:cubicBezTo>
                <a:cubicBezTo>
                  <a:pt x="1983854" y="2121935"/>
                  <a:pt x="3199344" y="872725"/>
                  <a:pt x="3959025" y="91969"/>
                </a:cubicBezTo>
                <a:close/>
              </a:path>
            </a:pathLst>
          </a:custGeom>
          <a:solidFill>
            <a:schemeClr val="bg2"/>
          </a:solidFill>
        </p:spPr>
        <p:txBody>
          <a:bodyPr wrap="square" anchor="ctr">
            <a:noAutofit/>
          </a:bodyPr>
          <a:lstStyle>
            <a:lvl1pPr marL="0" indent="0" algn="ctr">
              <a:buNone/>
              <a:defRPr/>
            </a:lvl1pPr>
          </a:lstStyle>
          <a:p>
            <a:r>
              <a:rPr lang="en-US" dirty="0"/>
              <a:t>Insert Picture</a:t>
            </a:r>
          </a:p>
        </p:txBody>
      </p:sp>
      <p:pic>
        <p:nvPicPr>
          <p:cNvPr id="58" name="Picture 57" descr="Maynard Nexsen Logo">
            <a:extLst>
              <a:ext uri="{FF2B5EF4-FFF2-40B4-BE49-F238E27FC236}">
                <a16:creationId xmlns:a16="http://schemas.microsoft.com/office/drawing/2014/main" id="{A4C186A6-33B9-68E6-4A0B-59857AE5B8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8410" y="361000"/>
            <a:ext cx="1667914" cy="619200"/>
          </a:xfrm>
          <a:prstGeom prst="rect">
            <a:avLst/>
          </a:prstGeom>
        </p:spPr>
      </p:pic>
      <p:sp>
        <p:nvSpPr>
          <p:cNvPr id="2" name="Title 1">
            <a:extLst>
              <a:ext uri="{FF2B5EF4-FFF2-40B4-BE49-F238E27FC236}">
                <a16:creationId xmlns:a16="http://schemas.microsoft.com/office/drawing/2014/main" id="{DE4AF5B3-FA93-BD0E-5E0B-0E24150AC83E}"/>
              </a:ext>
            </a:extLst>
          </p:cNvPr>
          <p:cNvSpPr>
            <a:spLocks noGrp="1"/>
          </p:cNvSpPr>
          <p:nvPr>
            <p:ph type="title"/>
          </p:nvPr>
        </p:nvSpPr>
        <p:spPr>
          <a:xfrm>
            <a:off x="4578410" y="1138064"/>
            <a:ext cx="4229834" cy="2976737"/>
          </a:xfrm>
        </p:spPr>
        <p:txBody>
          <a:bodyPr anchor="b"/>
          <a:lstStyle>
            <a:lvl1pPr>
              <a:lnSpc>
                <a:spcPct val="90000"/>
              </a:lnSpc>
              <a:defRPr sz="45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6981256-60E7-3AFC-E7E8-E157BF960F40}"/>
              </a:ext>
            </a:extLst>
          </p:cNvPr>
          <p:cNvSpPr>
            <a:spLocks noGrp="1"/>
          </p:cNvSpPr>
          <p:nvPr>
            <p:ph type="body" idx="1"/>
          </p:nvPr>
        </p:nvSpPr>
        <p:spPr>
          <a:xfrm>
            <a:off x="4578410" y="4114801"/>
            <a:ext cx="4229834" cy="1843617"/>
          </a:xfrm>
        </p:spPr>
        <p:txBody>
          <a:bodyPr/>
          <a:lstStyle>
            <a:lvl1pPr marL="0" indent="0">
              <a:lnSpc>
                <a:spcPct val="100000"/>
              </a:lnSpc>
              <a:spcBef>
                <a:spcPts val="0"/>
              </a:spcBef>
              <a:buNone/>
              <a:defRPr sz="1800">
                <a:solidFill>
                  <a:schemeClr val="bg1"/>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107367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vider 2">
    <p:bg>
      <p:bgPr>
        <a:solidFill>
          <a:schemeClr val="accent2"/>
        </a:solidFill>
        <a:effectLst/>
      </p:bgPr>
    </p:bg>
    <p:spTree>
      <p:nvGrpSpPr>
        <p:cNvPr id="1" name=""/>
        <p:cNvGrpSpPr/>
        <p:nvPr/>
      </p:nvGrpSpPr>
      <p:grpSpPr>
        <a:xfrm>
          <a:off x="0" y="0"/>
          <a:ext cx="0" cy="0"/>
          <a:chOff x="0" y="0"/>
          <a:chExt cx="0" cy="0"/>
        </a:xfrm>
      </p:grpSpPr>
      <p:sp>
        <p:nvSpPr>
          <p:cNvPr id="72" name="Freeform: Shape 71">
            <a:extLst>
              <a:ext uri="{FF2B5EF4-FFF2-40B4-BE49-F238E27FC236}">
                <a16:creationId xmlns:a16="http://schemas.microsoft.com/office/drawing/2014/main" id="{DFB8CCAD-8406-16F2-69A9-D30A1B05ACB6}"/>
              </a:ext>
            </a:extLst>
          </p:cNvPr>
          <p:cNvSpPr/>
          <p:nvPr/>
        </p:nvSpPr>
        <p:spPr>
          <a:xfrm>
            <a:off x="0" y="-325739"/>
            <a:ext cx="6184844" cy="6364767"/>
          </a:xfrm>
          <a:custGeom>
            <a:avLst/>
            <a:gdLst>
              <a:gd name="connsiteX0" fmla="*/ 8222762 w 8246458"/>
              <a:gd name="connsiteY0" fmla="*/ 325740 h 6364767"/>
              <a:gd name="connsiteX1" fmla="*/ 8246458 w 8246458"/>
              <a:gd name="connsiteY1" fmla="*/ 325740 h 6364767"/>
              <a:gd name="connsiteX2" fmla="*/ 8155252 w 8246458"/>
              <a:gd name="connsiteY2" fmla="*/ 449398 h 6364767"/>
              <a:gd name="connsiteX3" fmla="*/ 7943348 w 8246458"/>
              <a:gd name="connsiteY3" fmla="*/ 724217 h 6364767"/>
              <a:gd name="connsiteX4" fmla="*/ 5169069 w 8246458"/>
              <a:gd name="connsiteY4" fmla="*/ 3525210 h 6364767"/>
              <a:gd name="connsiteX5" fmla="*/ 451369 w 8246458"/>
              <a:gd name="connsiteY5" fmla="*/ 6208633 h 6364767"/>
              <a:gd name="connsiteX6" fmla="*/ 54485 w 8246458"/>
              <a:gd name="connsiteY6" fmla="*/ 6347339 h 6364767"/>
              <a:gd name="connsiteX7" fmla="*/ 0 w 8246458"/>
              <a:gd name="connsiteY7" fmla="*/ 6364767 h 6364767"/>
              <a:gd name="connsiteX8" fmla="*/ 0 w 8246458"/>
              <a:gd name="connsiteY8" fmla="*/ 6333324 h 6364767"/>
              <a:gd name="connsiteX9" fmla="*/ 317612 w 8246458"/>
              <a:gd name="connsiteY9" fmla="*/ 6228624 h 6364767"/>
              <a:gd name="connsiteX10" fmla="*/ 5157093 w 8246458"/>
              <a:gd name="connsiteY10" fmla="*/ 3510388 h 6364767"/>
              <a:gd name="connsiteX11" fmla="*/ 7928359 w 8246458"/>
              <a:gd name="connsiteY11" fmla="*/ 712410 h 6364767"/>
              <a:gd name="connsiteX12" fmla="*/ 8139954 w 8246458"/>
              <a:gd name="connsiteY12" fmla="*/ 438005 h 6364767"/>
              <a:gd name="connsiteX13" fmla="*/ 8055627 w 8246458"/>
              <a:gd name="connsiteY13" fmla="*/ 325740 h 6364767"/>
              <a:gd name="connsiteX14" fmla="*/ 8081088 w 8246458"/>
              <a:gd name="connsiteY14" fmla="*/ 325740 h 6364767"/>
              <a:gd name="connsiteX15" fmla="*/ 7943603 w 8246458"/>
              <a:gd name="connsiteY15" fmla="*/ 508250 h 6364767"/>
              <a:gd name="connsiteX16" fmla="*/ 196035 w 8246458"/>
              <a:gd name="connsiteY16" fmla="*/ 6197133 h 6364767"/>
              <a:gd name="connsiteX17" fmla="*/ 0 w 8246458"/>
              <a:gd name="connsiteY17" fmla="*/ 6261055 h 6364767"/>
              <a:gd name="connsiteX18" fmla="*/ 0 w 8246458"/>
              <a:gd name="connsiteY18" fmla="*/ 6239685 h 6364767"/>
              <a:gd name="connsiteX19" fmla="*/ 189771 w 8246458"/>
              <a:gd name="connsiteY19" fmla="*/ 6177812 h 6364767"/>
              <a:gd name="connsiteX20" fmla="*/ 7927056 w 8246458"/>
              <a:gd name="connsiteY20" fmla="*/ 496446 h 6364767"/>
              <a:gd name="connsiteX21" fmla="*/ 7888359 w 8246458"/>
              <a:gd name="connsiteY21" fmla="*/ 325740 h 6364767"/>
              <a:gd name="connsiteX22" fmla="*/ 7916022 w 8246458"/>
              <a:gd name="connsiteY22" fmla="*/ 325740 h 6364767"/>
              <a:gd name="connsiteX23" fmla="*/ 7730505 w 8246458"/>
              <a:gd name="connsiteY23" fmla="*/ 569594 h 6364767"/>
              <a:gd name="connsiteX24" fmla="*/ 4818117 w 8246458"/>
              <a:gd name="connsiteY24" fmla="*/ 3506285 h 6364767"/>
              <a:gd name="connsiteX25" fmla="*/ 222259 w 8246458"/>
              <a:gd name="connsiteY25" fmla="*/ 6085704 h 6364767"/>
              <a:gd name="connsiteX26" fmla="*/ 0 w 8246458"/>
              <a:gd name="connsiteY26" fmla="*/ 6162455 h 6364767"/>
              <a:gd name="connsiteX27" fmla="*/ 0 w 8246458"/>
              <a:gd name="connsiteY27" fmla="*/ 6127760 h 6364767"/>
              <a:gd name="connsiteX28" fmla="*/ 366740 w 8246458"/>
              <a:gd name="connsiteY28" fmla="*/ 6001274 h 6364767"/>
              <a:gd name="connsiteX29" fmla="*/ 4804468 w 8246458"/>
              <a:gd name="connsiteY29" fmla="*/ 3489035 h 6364767"/>
              <a:gd name="connsiteX30" fmla="*/ 7712768 w 8246458"/>
              <a:gd name="connsiteY30" fmla="*/ 556531 h 6364767"/>
              <a:gd name="connsiteX31" fmla="*/ 7719848 w 8246458"/>
              <a:gd name="connsiteY31" fmla="*/ 325740 h 6364767"/>
              <a:gd name="connsiteX32" fmla="*/ 7749412 w 8246458"/>
              <a:gd name="connsiteY32" fmla="*/ 325740 h 6364767"/>
              <a:gd name="connsiteX33" fmla="*/ 7570820 w 8246458"/>
              <a:gd name="connsiteY33" fmla="*/ 559482 h 6364767"/>
              <a:gd name="connsiteX34" fmla="*/ 4680031 w 8246458"/>
              <a:gd name="connsiteY34" fmla="*/ 3466844 h 6364767"/>
              <a:gd name="connsiteX35" fmla="*/ 136174 w 8246458"/>
              <a:gd name="connsiteY35" fmla="*/ 6013939 h 6364767"/>
              <a:gd name="connsiteX36" fmla="*/ 0 w 8246458"/>
              <a:gd name="connsiteY36" fmla="*/ 6060961 h 6364767"/>
              <a:gd name="connsiteX37" fmla="*/ 0 w 8246458"/>
              <a:gd name="connsiteY37" fmla="*/ 6024832 h 6364767"/>
              <a:gd name="connsiteX38" fmla="*/ 279338 w 8246458"/>
              <a:gd name="connsiteY38" fmla="*/ 5928473 h 6364767"/>
              <a:gd name="connsiteX39" fmla="*/ 4665461 w 8246458"/>
              <a:gd name="connsiteY39" fmla="*/ 3448421 h 6364767"/>
              <a:gd name="connsiteX40" fmla="*/ 7551936 w 8246458"/>
              <a:gd name="connsiteY40" fmla="*/ 545500 h 6364767"/>
              <a:gd name="connsiteX41" fmla="*/ 7551936 w 8246458"/>
              <a:gd name="connsiteY41" fmla="*/ 325740 h 6364767"/>
              <a:gd name="connsiteX42" fmla="*/ 7583314 w 8246458"/>
              <a:gd name="connsiteY42" fmla="*/ 325740 h 6364767"/>
              <a:gd name="connsiteX43" fmla="*/ 7415801 w 8246458"/>
              <a:gd name="connsiteY43" fmla="*/ 544319 h 6364767"/>
              <a:gd name="connsiteX44" fmla="*/ 4551492 w 8246458"/>
              <a:gd name="connsiteY44" fmla="*/ 3419783 h 6364767"/>
              <a:gd name="connsiteX45" fmla="*/ 57209 w 8246458"/>
              <a:gd name="connsiteY45" fmla="*/ 5939495 h 6364767"/>
              <a:gd name="connsiteX46" fmla="*/ 0 w 8246458"/>
              <a:gd name="connsiteY46" fmla="*/ 5959280 h 6364767"/>
              <a:gd name="connsiteX47" fmla="*/ 0 w 8246458"/>
              <a:gd name="connsiteY47" fmla="*/ 5924093 h 6364767"/>
              <a:gd name="connsiteX48" fmla="*/ 559445 w 8246458"/>
              <a:gd name="connsiteY48" fmla="*/ 5713713 h 6364767"/>
              <a:gd name="connsiteX49" fmla="*/ 4536000 w 8246458"/>
              <a:gd name="connsiteY49" fmla="*/ 3400188 h 6364767"/>
              <a:gd name="connsiteX50" fmla="*/ 7395793 w 8246458"/>
              <a:gd name="connsiteY50" fmla="*/ 529467 h 6364767"/>
              <a:gd name="connsiteX51" fmla="*/ 7384806 w 8246458"/>
              <a:gd name="connsiteY51" fmla="*/ 325740 h 6364767"/>
              <a:gd name="connsiteX52" fmla="*/ 7418134 w 8246458"/>
              <a:gd name="connsiteY52" fmla="*/ 325740 h 6364767"/>
              <a:gd name="connsiteX53" fmla="*/ 7265869 w 8246458"/>
              <a:gd name="connsiteY53" fmla="*/ 524062 h 6364767"/>
              <a:gd name="connsiteX54" fmla="*/ 4433169 w 8246458"/>
              <a:gd name="connsiteY54" fmla="*/ 3365017 h 6364767"/>
              <a:gd name="connsiteX55" fmla="*/ 574739 w 8246458"/>
              <a:gd name="connsiteY55" fmla="*/ 5635502 h 6364767"/>
              <a:gd name="connsiteX56" fmla="*/ 0 w 8246458"/>
              <a:gd name="connsiteY56" fmla="*/ 5857038 h 6364767"/>
              <a:gd name="connsiteX57" fmla="*/ 0 w 8246458"/>
              <a:gd name="connsiteY57" fmla="*/ 5818669 h 6364767"/>
              <a:gd name="connsiteX58" fmla="*/ 477558 w 8246458"/>
              <a:gd name="connsiteY58" fmla="*/ 5638735 h 6364767"/>
              <a:gd name="connsiteX59" fmla="*/ 4416671 w 8246458"/>
              <a:gd name="connsiteY59" fmla="*/ 3344250 h 6364767"/>
              <a:gd name="connsiteX60" fmla="*/ 7244609 w 8246458"/>
              <a:gd name="connsiteY60" fmla="*/ 508326 h 6364767"/>
              <a:gd name="connsiteX61" fmla="*/ 7216828 w 8246458"/>
              <a:gd name="connsiteY61" fmla="*/ 325740 h 6364767"/>
              <a:gd name="connsiteX62" fmla="*/ 7252013 w 8246458"/>
              <a:gd name="connsiteY62" fmla="*/ 325740 h 6364767"/>
              <a:gd name="connsiteX63" fmla="*/ 7141497 w 8246458"/>
              <a:gd name="connsiteY63" fmla="*/ 470029 h 6364767"/>
              <a:gd name="connsiteX64" fmla="*/ 6936719 w 8246458"/>
              <a:gd name="connsiteY64" fmla="*/ 726479 h 6364767"/>
              <a:gd name="connsiteX65" fmla="*/ 4285954 w 8246458"/>
              <a:gd name="connsiteY65" fmla="*/ 3333029 h 6364767"/>
              <a:gd name="connsiteX66" fmla="*/ 473929 w 8246458"/>
              <a:gd name="connsiteY66" fmla="*/ 5569721 h 6364767"/>
              <a:gd name="connsiteX67" fmla="*/ 0 w 8246458"/>
              <a:gd name="connsiteY67" fmla="*/ 5752055 h 6364767"/>
              <a:gd name="connsiteX68" fmla="*/ 0 w 8246458"/>
              <a:gd name="connsiteY68" fmla="*/ 5713004 h 6364767"/>
              <a:gd name="connsiteX69" fmla="*/ 376872 w 8246458"/>
              <a:gd name="connsiteY69" fmla="*/ 5571283 h 6364767"/>
              <a:gd name="connsiteX70" fmla="*/ 4268537 w 8246458"/>
              <a:gd name="connsiteY70" fmla="*/ 3311089 h 6364767"/>
              <a:gd name="connsiteX71" fmla="*/ 6914947 w 8246458"/>
              <a:gd name="connsiteY71" fmla="*/ 708809 h 6364767"/>
              <a:gd name="connsiteX72" fmla="*/ 6915114 w 8246458"/>
              <a:gd name="connsiteY72" fmla="*/ 708809 h 6364767"/>
              <a:gd name="connsiteX73" fmla="*/ 7119438 w 8246458"/>
              <a:gd name="connsiteY73" fmla="*/ 452898 h 6364767"/>
              <a:gd name="connsiteX74" fmla="*/ 7048868 w 8246458"/>
              <a:gd name="connsiteY74" fmla="*/ 325740 h 6364767"/>
              <a:gd name="connsiteX75" fmla="*/ 7086008 w 8246458"/>
              <a:gd name="connsiteY75" fmla="*/ 325740 h 6364767"/>
              <a:gd name="connsiteX76" fmla="*/ 6980856 w 8246458"/>
              <a:gd name="connsiteY76" fmla="*/ 462626 h 6364767"/>
              <a:gd name="connsiteX77" fmla="*/ 6768822 w 8246458"/>
              <a:gd name="connsiteY77" fmla="*/ 726897 h 6364767"/>
              <a:gd name="connsiteX78" fmla="*/ 4138657 w 8246458"/>
              <a:gd name="connsiteY78" fmla="*/ 3300957 h 6364767"/>
              <a:gd name="connsiteX79" fmla="*/ 373030 w 8246458"/>
              <a:gd name="connsiteY79" fmla="*/ 5503855 h 6364767"/>
              <a:gd name="connsiteX80" fmla="*/ 0 w 8246458"/>
              <a:gd name="connsiteY80" fmla="*/ 5647094 h 6364767"/>
              <a:gd name="connsiteX81" fmla="*/ 0 w 8246458"/>
              <a:gd name="connsiteY81" fmla="*/ 5608460 h 6364767"/>
              <a:gd name="connsiteX82" fmla="*/ 238778 w 8246458"/>
              <a:gd name="connsiteY82" fmla="*/ 5519682 h 6364767"/>
              <a:gd name="connsiteX83" fmla="*/ 4120570 w 8246458"/>
              <a:gd name="connsiteY83" fmla="*/ 3277761 h 6364767"/>
              <a:gd name="connsiteX84" fmla="*/ 6746128 w 8246458"/>
              <a:gd name="connsiteY84" fmla="*/ 708140 h 6364767"/>
              <a:gd name="connsiteX85" fmla="*/ 6746045 w 8246458"/>
              <a:gd name="connsiteY85" fmla="*/ 708223 h 6364767"/>
              <a:gd name="connsiteX86" fmla="*/ 6957594 w 8246458"/>
              <a:gd name="connsiteY86" fmla="*/ 444553 h 6364767"/>
              <a:gd name="connsiteX87" fmla="*/ 6881107 w 8246458"/>
              <a:gd name="connsiteY87" fmla="*/ 325740 h 6364767"/>
              <a:gd name="connsiteX88" fmla="*/ 6920068 w 8246458"/>
              <a:gd name="connsiteY88" fmla="*/ 325740 h 6364767"/>
              <a:gd name="connsiteX89" fmla="*/ 6843047 w 8246458"/>
              <a:gd name="connsiteY89" fmla="*/ 426028 h 6364767"/>
              <a:gd name="connsiteX90" fmla="*/ 3991611 w 8246458"/>
              <a:gd name="connsiteY90" fmla="*/ 3268885 h 6364767"/>
              <a:gd name="connsiteX91" fmla="*/ 272387 w 8246458"/>
              <a:gd name="connsiteY91" fmla="*/ 5437966 h 6364767"/>
              <a:gd name="connsiteX92" fmla="*/ 0 w 8246458"/>
              <a:gd name="connsiteY92" fmla="*/ 5542361 h 6364767"/>
              <a:gd name="connsiteX93" fmla="*/ 0 w 8246458"/>
              <a:gd name="connsiteY93" fmla="*/ 5517493 h 6364767"/>
              <a:gd name="connsiteX94" fmla="*/ 147235 w 8246458"/>
              <a:gd name="connsiteY94" fmla="*/ 5462533 h 6364767"/>
              <a:gd name="connsiteX95" fmla="*/ 3972435 w 8246458"/>
              <a:gd name="connsiteY95" fmla="*/ 3244600 h 6364767"/>
              <a:gd name="connsiteX96" fmla="*/ 3972519 w 8246458"/>
              <a:gd name="connsiteY96" fmla="*/ 3244516 h 6364767"/>
              <a:gd name="connsiteX97" fmla="*/ 6818169 w 8246458"/>
              <a:gd name="connsiteY97" fmla="*/ 407682 h 6364767"/>
              <a:gd name="connsiteX98" fmla="*/ 6714610 w 8246458"/>
              <a:gd name="connsiteY98" fmla="*/ 325740 h 6364767"/>
              <a:gd name="connsiteX99" fmla="*/ 6755495 w 8246458"/>
              <a:gd name="connsiteY99" fmla="*/ 325740 h 6364767"/>
              <a:gd name="connsiteX100" fmla="*/ 6687011 w 8246458"/>
              <a:gd name="connsiteY100" fmla="*/ 414668 h 6364767"/>
              <a:gd name="connsiteX101" fmla="*/ 3844314 w 8246458"/>
              <a:gd name="connsiteY101" fmla="*/ 3236980 h 6364767"/>
              <a:gd name="connsiteX102" fmla="*/ 171516 w 8246458"/>
              <a:gd name="connsiteY102" fmla="*/ 5372185 h 6364767"/>
              <a:gd name="connsiteX103" fmla="*/ 0 w 8246458"/>
              <a:gd name="connsiteY103" fmla="*/ 5437783 h 6364767"/>
              <a:gd name="connsiteX104" fmla="*/ 0 w 8246458"/>
              <a:gd name="connsiteY104" fmla="*/ 5412099 h 6364767"/>
              <a:gd name="connsiteX105" fmla="*/ 46704 w 8246458"/>
              <a:gd name="connsiteY105" fmla="*/ 5394703 h 6364767"/>
              <a:gd name="connsiteX106" fmla="*/ 3824383 w 8246458"/>
              <a:gd name="connsiteY106" fmla="*/ 3211356 h 6364767"/>
              <a:gd name="connsiteX107" fmla="*/ 3824300 w 8246458"/>
              <a:gd name="connsiteY107" fmla="*/ 3211440 h 6364767"/>
              <a:gd name="connsiteX108" fmla="*/ 6660898 w 8246458"/>
              <a:gd name="connsiteY108" fmla="*/ 395479 h 6364767"/>
              <a:gd name="connsiteX109" fmla="*/ 6545935 w 8246458"/>
              <a:gd name="connsiteY109" fmla="*/ 325740 h 6364767"/>
              <a:gd name="connsiteX110" fmla="*/ 6588881 w 8246458"/>
              <a:gd name="connsiteY110" fmla="*/ 325740 h 6364767"/>
              <a:gd name="connsiteX111" fmla="*/ 6489327 w 8246458"/>
              <a:gd name="connsiteY111" fmla="*/ 453494 h 6364767"/>
              <a:gd name="connsiteX112" fmla="*/ 6265382 w 8246458"/>
              <a:gd name="connsiteY112" fmla="*/ 727985 h 6364767"/>
              <a:gd name="connsiteX113" fmla="*/ 3697016 w 8246458"/>
              <a:gd name="connsiteY113" fmla="*/ 3204824 h 6364767"/>
              <a:gd name="connsiteX114" fmla="*/ 70706 w 8246458"/>
              <a:gd name="connsiteY114" fmla="*/ 5306212 h 6364767"/>
              <a:gd name="connsiteX115" fmla="*/ 0 w 8246458"/>
              <a:gd name="connsiteY115" fmla="*/ 5333200 h 6364767"/>
              <a:gd name="connsiteX116" fmla="*/ 0 w 8246458"/>
              <a:gd name="connsiteY116" fmla="*/ 5301723 h 6364767"/>
              <a:gd name="connsiteX117" fmla="*/ 204790 w 8246458"/>
              <a:gd name="connsiteY117" fmla="*/ 5221447 h 6364767"/>
              <a:gd name="connsiteX118" fmla="*/ 3676250 w 8246458"/>
              <a:gd name="connsiteY118" fmla="*/ 3178111 h 6364767"/>
              <a:gd name="connsiteX119" fmla="*/ 6239423 w 8246458"/>
              <a:gd name="connsiteY119" fmla="*/ 706298 h 6364767"/>
              <a:gd name="connsiteX120" fmla="*/ 6239423 w 8246458"/>
              <a:gd name="connsiteY120" fmla="*/ 706213 h 6364767"/>
              <a:gd name="connsiteX121" fmla="*/ 6462757 w 8246458"/>
              <a:gd name="connsiteY121" fmla="*/ 432476 h 6364767"/>
              <a:gd name="connsiteX122" fmla="*/ 6379380 w 8246458"/>
              <a:gd name="connsiteY122" fmla="*/ 325740 h 6364767"/>
              <a:gd name="connsiteX123" fmla="*/ 6424626 w 8246458"/>
              <a:gd name="connsiteY123" fmla="*/ 325740 h 6364767"/>
              <a:gd name="connsiteX124" fmla="*/ 6324107 w 8246458"/>
              <a:gd name="connsiteY124" fmla="*/ 452605 h 6364767"/>
              <a:gd name="connsiteX125" fmla="*/ 6097653 w 8246458"/>
              <a:gd name="connsiteY125" fmla="*/ 728488 h 6364767"/>
              <a:gd name="connsiteX126" fmla="*/ 3549803 w 8246458"/>
              <a:gd name="connsiteY126" fmla="*/ 3172920 h 6364767"/>
              <a:gd name="connsiteX127" fmla="*/ 505693 w 8246458"/>
              <a:gd name="connsiteY127" fmla="*/ 5011161 h 6364767"/>
              <a:gd name="connsiteX128" fmla="*/ 0 w 8246458"/>
              <a:gd name="connsiteY128" fmla="*/ 5227638 h 6364767"/>
              <a:gd name="connsiteX129" fmla="*/ 0 w 8246458"/>
              <a:gd name="connsiteY129" fmla="*/ 5194217 h 6364767"/>
              <a:gd name="connsiteX130" fmla="*/ 393971 w 8246458"/>
              <a:gd name="connsiteY130" fmla="*/ 5028933 h 6364767"/>
              <a:gd name="connsiteX131" fmla="*/ 3528282 w 8246458"/>
              <a:gd name="connsiteY131" fmla="*/ 3144867 h 6364767"/>
              <a:gd name="connsiteX132" fmla="*/ 6070604 w 8246458"/>
              <a:gd name="connsiteY132" fmla="*/ 705711 h 6364767"/>
              <a:gd name="connsiteX133" fmla="*/ 6070520 w 8246458"/>
              <a:gd name="connsiteY133" fmla="*/ 705627 h 6364767"/>
              <a:gd name="connsiteX134" fmla="*/ 6296336 w 8246458"/>
              <a:gd name="connsiteY134" fmla="*/ 430536 h 6364767"/>
              <a:gd name="connsiteX135" fmla="*/ 6211950 w 8246458"/>
              <a:gd name="connsiteY135" fmla="*/ 325740 h 6364767"/>
              <a:gd name="connsiteX136" fmla="*/ 6259128 w 8246458"/>
              <a:gd name="connsiteY136" fmla="*/ 325740 h 6364767"/>
              <a:gd name="connsiteX137" fmla="*/ 6158710 w 8246458"/>
              <a:gd name="connsiteY137" fmla="*/ 451753 h 6364767"/>
              <a:gd name="connsiteX138" fmla="*/ 5929839 w 8246458"/>
              <a:gd name="connsiteY138" fmla="*/ 728907 h 6364767"/>
              <a:gd name="connsiteX139" fmla="*/ 3402673 w 8246458"/>
              <a:gd name="connsiteY139" fmla="*/ 3140847 h 6364767"/>
              <a:gd name="connsiteX140" fmla="*/ 397565 w 8246458"/>
              <a:gd name="connsiteY140" fmla="*/ 4948931 h 6364767"/>
              <a:gd name="connsiteX141" fmla="*/ 0 w 8246458"/>
              <a:gd name="connsiteY141" fmla="*/ 5118696 h 6364767"/>
              <a:gd name="connsiteX142" fmla="*/ 0 w 8246458"/>
              <a:gd name="connsiteY142" fmla="*/ 5084468 h 6364767"/>
              <a:gd name="connsiteX143" fmla="*/ 285905 w 8246458"/>
              <a:gd name="connsiteY143" fmla="*/ 4964838 h 6364767"/>
              <a:gd name="connsiteX144" fmla="*/ 3380147 w 8246458"/>
              <a:gd name="connsiteY144" fmla="*/ 3111623 h 6364767"/>
              <a:gd name="connsiteX145" fmla="*/ 5901704 w 8246458"/>
              <a:gd name="connsiteY145" fmla="*/ 705041 h 6364767"/>
              <a:gd name="connsiteX146" fmla="*/ 5901620 w 8246458"/>
              <a:gd name="connsiteY146" fmla="*/ 705125 h 6364767"/>
              <a:gd name="connsiteX147" fmla="*/ 6129817 w 8246458"/>
              <a:gd name="connsiteY147" fmla="*/ 428798 h 6364767"/>
              <a:gd name="connsiteX148" fmla="*/ 6043881 w 8246458"/>
              <a:gd name="connsiteY148" fmla="*/ 325740 h 6364767"/>
              <a:gd name="connsiteX149" fmla="*/ 6092554 w 8246458"/>
              <a:gd name="connsiteY149" fmla="*/ 325740 h 6364767"/>
              <a:gd name="connsiteX150" fmla="*/ 6077278 w 8246458"/>
              <a:gd name="connsiteY150" fmla="*/ 345384 h 6364767"/>
              <a:gd name="connsiteX151" fmla="*/ 3255460 w 8246458"/>
              <a:gd name="connsiteY151" fmla="*/ 3108859 h 6364767"/>
              <a:gd name="connsiteX152" fmla="*/ 289365 w 8246458"/>
              <a:gd name="connsiteY152" fmla="*/ 4886903 h 6364767"/>
              <a:gd name="connsiteX153" fmla="*/ 0 w 8246458"/>
              <a:gd name="connsiteY153" fmla="*/ 5010139 h 6364767"/>
              <a:gd name="connsiteX154" fmla="*/ 0 w 8246458"/>
              <a:gd name="connsiteY154" fmla="*/ 4975636 h 6364767"/>
              <a:gd name="connsiteX155" fmla="*/ 476787 w 8246458"/>
              <a:gd name="connsiteY155" fmla="*/ 4764414 h 6364767"/>
              <a:gd name="connsiteX156" fmla="*/ 3232096 w 8246458"/>
              <a:gd name="connsiteY156" fmla="*/ 3078377 h 6364767"/>
              <a:gd name="connsiteX157" fmla="*/ 3232096 w 8246458"/>
              <a:gd name="connsiteY157" fmla="*/ 3078294 h 6364767"/>
              <a:gd name="connsiteX158" fmla="*/ 5842457 w 8246458"/>
              <a:gd name="connsiteY158" fmla="*/ 573612 h 6364767"/>
              <a:gd name="connsiteX159" fmla="*/ 5877009 w 8246458"/>
              <a:gd name="connsiteY159" fmla="*/ 325740 h 6364767"/>
              <a:gd name="connsiteX160" fmla="*/ 5927909 w 8246458"/>
              <a:gd name="connsiteY160" fmla="*/ 325740 h 6364767"/>
              <a:gd name="connsiteX161" fmla="*/ 5920897 w 8246458"/>
              <a:gd name="connsiteY161" fmla="*/ 334732 h 6364767"/>
              <a:gd name="connsiteX162" fmla="*/ 3108247 w 8246458"/>
              <a:gd name="connsiteY162" fmla="*/ 3076871 h 6364767"/>
              <a:gd name="connsiteX163" fmla="*/ 181165 w 8246458"/>
              <a:gd name="connsiteY163" fmla="*/ 4824756 h 6364767"/>
              <a:gd name="connsiteX164" fmla="*/ 0 w 8246458"/>
              <a:gd name="connsiteY164" fmla="*/ 4901706 h 6364767"/>
              <a:gd name="connsiteX165" fmla="*/ 0 w 8246458"/>
              <a:gd name="connsiteY165" fmla="*/ 4863717 h 6364767"/>
              <a:gd name="connsiteX166" fmla="*/ 367035 w 8246458"/>
              <a:gd name="connsiteY166" fmla="*/ 4701502 h 6364767"/>
              <a:gd name="connsiteX167" fmla="*/ 3084045 w 8246458"/>
              <a:gd name="connsiteY167" fmla="*/ 3045133 h 6364767"/>
              <a:gd name="connsiteX168" fmla="*/ 3084130 w 8246458"/>
              <a:gd name="connsiteY168" fmla="*/ 3045217 h 6364767"/>
              <a:gd name="connsiteX169" fmla="*/ 5686180 w 8246458"/>
              <a:gd name="connsiteY169" fmla="*/ 559827 h 6364767"/>
              <a:gd name="connsiteX170" fmla="*/ 5709847 w 8246458"/>
              <a:gd name="connsiteY170" fmla="*/ 325740 h 6364767"/>
              <a:gd name="connsiteX171" fmla="*/ 5762822 w 8246458"/>
              <a:gd name="connsiteY171" fmla="*/ 325740 h 6364767"/>
              <a:gd name="connsiteX172" fmla="*/ 5662136 w 8246458"/>
              <a:gd name="connsiteY172" fmla="*/ 449931 h 6364767"/>
              <a:gd name="connsiteX173" fmla="*/ 5426483 w 8246458"/>
              <a:gd name="connsiteY173" fmla="*/ 730079 h 6364767"/>
              <a:gd name="connsiteX174" fmla="*/ 2961033 w 8246458"/>
              <a:gd name="connsiteY174" fmla="*/ 3044798 h 6364767"/>
              <a:gd name="connsiteX175" fmla="*/ 73082 w 8246458"/>
              <a:gd name="connsiteY175" fmla="*/ 4762609 h 6364767"/>
              <a:gd name="connsiteX176" fmla="*/ 0 w 8246458"/>
              <a:gd name="connsiteY176" fmla="*/ 4793565 h 6364767"/>
              <a:gd name="connsiteX177" fmla="*/ 0 w 8246458"/>
              <a:gd name="connsiteY177" fmla="*/ 4751981 h 6364767"/>
              <a:gd name="connsiteX178" fmla="*/ 257318 w 8246458"/>
              <a:gd name="connsiteY178" fmla="*/ 4638537 h 6364767"/>
              <a:gd name="connsiteX179" fmla="*/ 2935994 w 8246458"/>
              <a:gd name="connsiteY179" fmla="*/ 3011889 h 6364767"/>
              <a:gd name="connsiteX180" fmla="*/ 2936079 w 8246458"/>
              <a:gd name="connsiteY180" fmla="*/ 3011889 h 6364767"/>
              <a:gd name="connsiteX181" fmla="*/ 5529765 w 8246458"/>
              <a:gd name="connsiteY181" fmla="*/ 545926 h 6364767"/>
              <a:gd name="connsiteX182" fmla="*/ 5542142 w 8246458"/>
              <a:gd name="connsiteY182" fmla="*/ 325740 h 6364767"/>
              <a:gd name="connsiteX183" fmla="*/ 5597415 w 8246458"/>
              <a:gd name="connsiteY183" fmla="*/ 325740 h 6364767"/>
              <a:gd name="connsiteX184" fmla="*/ 5496339 w 8246458"/>
              <a:gd name="connsiteY184" fmla="*/ 449695 h 6364767"/>
              <a:gd name="connsiteX185" fmla="*/ 5258585 w 8246458"/>
              <a:gd name="connsiteY185" fmla="*/ 730582 h 6364767"/>
              <a:gd name="connsiteX186" fmla="*/ 2813736 w 8246458"/>
              <a:gd name="connsiteY186" fmla="*/ 3012811 h 6364767"/>
              <a:gd name="connsiteX187" fmla="*/ 457410 w 8246458"/>
              <a:gd name="connsiteY187" fmla="*/ 4469328 h 6364767"/>
              <a:gd name="connsiteX188" fmla="*/ 0 w 8246458"/>
              <a:gd name="connsiteY188" fmla="*/ 4684027 h 6364767"/>
              <a:gd name="connsiteX189" fmla="*/ 0 w 8246458"/>
              <a:gd name="connsiteY189" fmla="*/ 4640507 h 6364767"/>
              <a:gd name="connsiteX190" fmla="*/ 147584 w 8246458"/>
              <a:gd name="connsiteY190" fmla="*/ 4575608 h 6364767"/>
              <a:gd name="connsiteX191" fmla="*/ 2787944 w 8246458"/>
              <a:gd name="connsiteY191" fmla="*/ 2978645 h 6364767"/>
              <a:gd name="connsiteX192" fmla="*/ 5226262 w 8246458"/>
              <a:gd name="connsiteY192" fmla="*/ 702529 h 6364767"/>
              <a:gd name="connsiteX193" fmla="*/ 5226179 w 8246458"/>
              <a:gd name="connsiteY193" fmla="*/ 702529 h 6364767"/>
              <a:gd name="connsiteX194" fmla="*/ 5463076 w 8246458"/>
              <a:gd name="connsiteY194" fmla="*/ 422688 h 6364767"/>
              <a:gd name="connsiteX195" fmla="*/ 5375035 w 8246458"/>
              <a:gd name="connsiteY195" fmla="*/ 325740 h 6364767"/>
              <a:gd name="connsiteX196" fmla="*/ 5431541 w 8246458"/>
              <a:gd name="connsiteY196" fmla="*/ 325740 h 6364767"/>
              <a:gd name="connsiteX197" fmla="*/ 5286620 w 8246458"/>
              <a:gd name="connsiteY197" fmla="*/ 502161 h 6364767"/>
              <a:gd name="connsiteX198" fmla="*/ 5090855 w 8246458"/>
              <a:gd name="connsiteY198" fmla="*/ 731000 h 6364767"/>
              <a:gd name="connsiteX199" fmla="*/ 2666606 w 8246458"/>
              <a:gd name="connsiteY199" fmla="*/ 2980822 h 6364767"/>
              <a:gd name="connsiteX200" fmla="*/ 342188 w 8246458"/>
              <a:gd name="connsiteY200" fmla="*/ 4411300 h 6364767"/>
              <a:gd name="connsiteX201" fmla="*/ 0 w 8246458"/>
              <a:gd name="connsiteY201" fmla="*/ 4571379 h 6364767"/>
              <a:gd name="connsiteX202" fmla="*/ 0 w 8246458"/>
              <a:gd name="connsiteY202" fmla="*/ 4527265 h 6364767"/>
              <a:gd name="connsiteX203" fmla="*/ 243163 w 8246458"/>
              <a:gd name="connsiteY203" fmla="*/ 4415219 h 6364767"/>
              <a:gd name="connsiteX204" fmla="*/ 2639977 w 8246458"/>
              <a:gd name="connsiteY204" fmla="*/ 2945316 h 6364767"/>
              <a:gd name="connsiteX205" fmla="*/ 2639977 w 8246458"/>
              <a:gd name="connsiteY205" fmla="*/ 2945400 h 6364767"/>
              <a:gd name="connsiteX206" fmla="*/ 5355933 w 8246458"/>
              <a:gd name="connsiteY206" fmla="*/ 349461 h 6364767"/>
              <a:gd name="connsiteX207" fmla="*/ 5207950 w 8246458"/>
              <a:gd name="connsiteY207" fmla="*/ 325740 h 6364767"/>
              <a:gd name="connsiteX208" fmla="*/ 5266213 w 8246458"/>
              <a:gd name="connsiteY208" fmla="*/ 325740 h 6364767"/>
              <a:gd name="connsiteX209" fmla="*/ 5120420 w 8246458"/>
              <a:gd name="connsiteY209" fmla="*/ 502187 h 6364767"/>
              <a:gd name="connsiteX210" fmla="*/ 4923043 w 8246458"/>
              <a:gd name="connsiteY210" fmla="*/ 731419 h 6364767"/>
              <a:gd name="connsiteX211" fmla="*/ 2519393 w 8246458"/>
              <a:gd name="connsiteY211" fmla="*/ 2948834 h 6364767"/>
              <a:gd name="connsiteX212" fmla="*/ 226883 w 8246458"/>
              <a:gd name="connsiteY212" fmla="*/ 4353351 h 6364767"/>
              <a:gd name="connsiteX213" fmla="*/ 0 w 8246458"/>
              <a:gd name="connsiteY213" fmla="*/ 4459125 h 6364767"/>
              <a:gd name="connsiteX214" fmla="*/ 0 w 8246458"/>
              <a:gd name="connsiteY214" fmla="*/ 4414590 h 6364767"/>
              <a:gd name="connsiteX215" fmla="*/ 454563 w 8246458"/>
              <a:gd name="connsiteY215" fmla="*/ 4191800 h 6364767"/>
              <a:gd name="connsiteX216" fmla="*/ 2491926 w 8246458"/>
              <a:gd name="connsiteY216" fmla="*/ 2912072 h 6364767"/>
              <a:gd name="connsiteX217" fmla="*/ 2491926 w 8246458"/>
              <a:gd name="connsiteY217" fmla="*/ 2911988 h 6364767"/>
              <a:gd name="connsiteX218" fmla="*/ 5198418 w 8246458"/>
              <a:gd name="connsiteY218" fmla="*/ 337540 h 6364767"/>
              <a:gd name="connsiteX219" fmla="*/ 5040896 w 8246458"/>
              <a:gd name="connsiteY219" fmla="*/ 325740 h 6364767"/>
              <a:gd name="connsiteX220" fmla="*/ 5100809 w 8246458"/>
              <a:gd name="connsiteY220" fmla="*/ 325740 h 6364767"/>
              <a:gd name="connsiteX221" fmla="*/ 4954000 w 8246458"/>
              <a:gd name="connsiteY221" fmla="*/ 502376 h 6364767"/>
              <a:gd name="connsiteX222" fmla="*/ 4755061 w 8246458"/>
              <a:gd name="connsiteY222" fmla="*/ 731921 h 6364767"/>
              <a:gd name="connsiteX223" fmla="*/ 2372012 w 8246458"/>
              <a:gd name="connsiteY223" fmla="*/ 2916845 h 6364767"/>
              <a:gd name="connsiteX224" fmla="*/ 111527 w 8246458"/>
              <a:gd name="connsiteY224" fmla="*/ 4295300 h 6364767"/>
              <a:gd name="connsiteX225" fmla="*/ 0 w 8246458"/>
              <a:gd name="connsiteY225" fmla="*/ 4347112 h 6364767"/>
              <a:gd name="connsiteX226" fmla="*/ 0 w 8246458"/>
              <a:gd name="connsiteY226" fmla="*/ 4298308 h 6364767"/>
              <a:gd name="connsiteX227" fmla="*/ 336752 w 8246458"/>
              <a:gd name="connsiteY227" fmla="*/ 4133802 h 6364767"/>
              <a:gd name="connsiteX228" fmla="*/ 2343874 w 8246458"/>
              <a:gd name="connsiteY228" fmla="*/ 2878828 h 6364767"/>
              <a:gd name="connsiteX229" fmla="*/ 2343792 w 8246458"/>
              <a:gd name="connsiteY229" fmla="*/ 2878828 h 6364767"/>
              <a:gd name="connsiteX230" fmla="*/ 5040754 w 8246458"/>
              <a:gd name="connsiteY230" fmla="*/ 325916 h 6364767"/>
              <a:gd name="connsiteX231" fmla="*/ 4873567 w 8246458"/>
              <a:gd name="connsiteY231" fmla="*/ 325740 h 6364767"/>
              <a:gd name="connsiteX232" fmla="*/ 4936706 w 8246458"/>
              <a:gd name="connsiteY232" fmla="*/ 325740 h 6364767"/>
              <a:gd name="connsiteX233" fmla="*/ 4922122 w 8246458"/>
              <a:gd name="connsiteY233" fmla="*/ 343682 h 6364767"/>
              <a:gd name="connsiteX234" fmla="*/ 2224882 w 8246458"/>
              <a:gd name="connsiteY234" fmla="*/ 2884857 h 6364767"/>
              <a:gd name="connsiteX235" fmla="*/ 454782 w 8246458"/>
              <a:gd name="connsiteY235" fmla="*/ 4003664 h 6364767"/>
              <a:gd name="connsiteX236" fmla="*/ 0 w 8246458"/>
              <a:gd name="connsiteY236" fmla="*/ 4235419 h 6364767"/>
              <a:gd name="connsiteX237" fmla="*/ 0 w 8246458"/>
              <a:gd name="connsiteY237" fmla="*/ 4182363 h 6364767"/>
              <a:gd name="connsiteX238" fmla="*/ 218920 w 8246458"/>
              <a:gd name="connsiteY238" fmla="*/ 4075791 h 6364767"/>
              <a:gd name="connsiteX239" fmla="*/ 2195908 w 8246458"/>
              <a:gd name="connsiteY239" fmla="*/ 2845583 h 6364767"/>
              <a:gd name="connsiteX240" fmla="*/ 4697911 w 8246458"/>
              <a:gd name="connsiteY240" fmla="*/ 532889 h 6364767"/>
              <a:gd name="connsiteX241" fmla="*/ 4706136 w 8246458"/>
              <a:gd name="connsiteY241" fmla="*/ 325740 h 6364767"/>
              <a:gd name="connsiteX242" fmla="*/ 4771683 w 8246458"/>
              <a:gd name="connsiteY242" fmla="*/ 325740 h 6364767"/>
              <a:gd name="connsiteX243" fmla="*/ 4765627 w 8246458"/>
              <a:gd name="connsiteY243" fmla="*/ 333167 h 6364767"/>
              <a:gd name="connsiteX244" fmla="*/ 2077668 w 8246458"/>
              <a:gd name="connsiteY244" fmla="*/ 2852868 h 6364767"/>
              <a:gd name="connsiteX245" fmla="*/ 332710 w 8246458"/>
              <a:gd name="connsiteY245" fmla="*/ 3950166 h 6364767"/>
              <a:gd name="connsiteX246" fmla="*/ 0 w 8246458"/>
              <a:gd name="connsiteY246" fmla="*/ 4119010 h 6364767"/>
              <a:gd name="connsiteX247" fmla="*/ 0 w 8246458"/>
              <a:gd name="connsiteY247" fmla="*/ 4066769 h 6364767"/>
              <a:gd name="connsiteX248" fmla="*/ 101134 w 8246458"/>
              <a:gd name="connsiteY248" fmla="*/ 4017711 h 6364767"/>
              <a:gd name="connsiteX249" fmla="*/ 2047857 w 8246458"/>
              <a:gd name="connsiteY249" fmla="*/ 2812255 h 6364767"/>
              <a:gd name="connsiteX250" fmla="*/ 2047941 w 8246458"/>
              <a:gd name="connsiteY250" fmla="*/ 2812338 h 6364767"/>
              <a:gd name="connsiteX251" fmla="*/ 4541309 w 8246458"/>
              <a:gd name="connsiteY251" fmla="*/ 519426 h 6364767"/>
              <a:gd name="connsiteX252" fmla="*/ 4538465 w 8246458"/>
              <a:gd name="connsiteY252" fmla="*/ 325740 h 6364767"/>
              <a:gd name="connsiteX253" fmla="*/ 4606368 w 8246458"/>
              <a:gd name="connsiteY253" fmla="*/ 325740 h 6364767"/>
              <a:gd name="connsiteX254" fmla="*/ 4424797 w 8246458"/>
              <a:gd name="connsiteY254" fmla="*/ 538403 h 6364767"/>
              <a:gd name="connsiteX255" fmla="*/ 1930287 w 8246458"/>
              <a:gd name="connsiteY255" fmla="*/ 2820964 h 6364767"/>
              <a:gd name="connsiteX256" fmla="*/ 210431 w 8246458"/>
              <a:gd name="connsiteY256" fmla="*/ 3896677 h 6364767"/>
              <a:gd name="connsiteX257" fmla="*/ 0 w 8246458"/>
              <a:gd name="connsiteY257" fmla="*/ 4003005 h 6364767"/>
              <a:gd name="connsiteX258" fmla="*/ 0 w 8246458"/>
              <a:gd name="connsiteY258" fmla="*/ 3950820 h 6364767"/>
              <a:gd name="connsiteX259" fmla="*/ 470913 w 8246458"/>
              <a:gd name="connsiteY259" fmla="*/ 3698660 h 6364767"/>
              <a:gd name="connsiteX260" fmla="*/ 1899806 w 8246458"/>
              <a:gd name="connsiteY260" fmla="*/ 2779010 h 6364767"/>
              <a:gd name="connsiteX261" fmla="*/ 4384423 w 8246458"/>
              <a:gd name="connsiteY261" fmla="*/ 506098 h 6364767"/>
              <a:gd name="connsiteX262" fmla="*/ 4370936 w 8246458"/>
              <a:gd name="connsiteY262" fmla="*/ 325740 h 6364767"/>
              <a:gd name="connsiteX263" fmla="*/ 4440846 w 8246458"/>
              <a:gd name="connsiteY263" fmla="*/ 325740 h 6364767"/>
              <a:gd name="connsiteX264" fmla="*/ 4269164 w 8246458"/>
              <a:gd name="connsiteY264" fmla="*/ 526088 h 6364767"/>
              <a:gd name="connsiteX265" fmla="*/ 1783073 w 8246458"/>
              <a:gd name="connsiteY265" fmla="*/ 2788891 h 6364767"/>
              <a:gd name="connsiteX266" fmla="*/ 88391 w 8246458"/>
              <a:gd name="connsiteY266" fmla="*/ 3843022 h 6364767"/>
              <a:gd name="connsiteX267" fmla="*/ 0 w 8246458"/>
              <a:gd name="connsiteY267" fmla="*/ 3887482 h 6364767"/>
              <a:gd name="connsiteX268" fmla="*/ 0 w 8246458"/>
              <a:gd name="connsiteY268" fmla="*/ 3830089 h 6364767"/>
              <a:gd name="connsiteX269" fmla="*/ 345227 w 8246458"/>
              <a:gd name="connsiteY269" fmla="*/ 3646046 h 6364767"/>
              <a:gd name="connsiteX270" fmla="*/ 1751838 w 8246458"/>
              <a:gd name="connsiteY270" fmla="*/ 2745765 h 6364767"/>
              <a:gd name="connsiteX271" fmla="*/ 1751922 w 8246458"/>
              <a:gd name="connsiteY271" fmla="*/ 2745682 h 6364767"/>
              <a:gd name="connsiteX272" fmla="*/ 4227726 w 8246458"/>
              <a:gd name="connsiteY272" fmla="*/ 492810 h 6364767"/>
              <a:gd name="connsiteX273" fmla="*/ 4203157 w 8246458"/>
              <a:gd name="connsiteY273" fmla="*/ 325740 h 6364767"/>
              <a:gd name="connsiteX274" fmla="*/ 4275185 w 8246458"/>
              <a:gd name="connsiteY274" fmla="*/ 325740 h 6364767"/>
              <a:gd name="connsiteX275" fmla="*/ 4113352 w 8246458"/>
              <a:gd name="connsiteY275" fmla="*/ 513909 h 6364767"/>
              <a:gd name="connsiteX276" fmla="*/ 1635776 w 8246458"/>
              <a:gd name="connsiteY276" fmla="*/ 2756819 h 6364767"/>
              <a:gd name="connsiteX277" fmla="*/ 392040 w 8246458"/>
              <a:gd name="connsiteY277" fmla="*/ 3556567 h 6364767"/>
              <a:gd name="connsiteX278" fmla="*/ 0 w 8246458"/>
              <a:gd name="connsiteY278" fmla="*/ 3770968 h 6364767"/>
              <a:gd name="connsiteX279" fmla="*/ 0 w 8246458"/>
              <a:gd name="connsiteY279" fmla="*/ 3709943 h 6364767"/>
              <a:gd name="connsiteX280" fmla="*/ 219528 w 8246458"/>
              <a:gd name="connsiteY280" fmla="*/ 3593434 h 6364767"/>
              <a:gd name="connsiteX281" fmla="*/ 1603787 w 8246458"/>
              <a:gd name="connsiteY281" fmla="*/ 2712438 h 6364767"/>
              <a:gd name="connsiteX282" fmla="*/ 1603787 w 8246458"/>
              <a:gd name="connsiteY282" fmla="*/ 2712354 h 6364767"/>
              <a:gd name="connsiteX283" fmla="*/ 4070697 w 8246458"/>
              <a:gd name="connsiteY283" fmla="*/ 479700 h 6364767"/>
              <a:gd name="connsiteX284" fmla="*/ 4035576 w 8246458"/>
              <a:gd name="connsiteY284" fmla="*/ 325740 h 6364767"/>
              <a:gd name="connsiteX285" fmla="*/ 4109663 w 8246458"/>
              <a:gd name="connsiteY285" fmla="*/ 325740 h 6364767"/>
              <a:gd name="connsiteX286" fmla="*/ 3957451 w 8246458"/>
              <a:gd name="connsiteY286" fmla="*/ 502075 h 6364767"/>
              <a:gd name="connsiteX287" fmla="*/ 1488479 w 8246458"/>
              <a:gd name="connsiteY287" fmla="*/ 2724914 h 6364767"/>
              <a:gd name="connsiteX288" fmla="*/ 263306 w 8246458"/>
              <a:gd name="connsiteY288" fmla="*/ 3507904 h 6364767"/>
              <a:gd name="connsiteX289" fmla="*/ 0 w 8246458"/>
              <a:gd name="connsiteY289" fmla="*/ 3651144 h 6364767"/>
              <a:gd name="connsiteX290" fmla="*/ 0 w 8246458"/>
              <a:gd name="connsiteY290" fmla="*/ 3590430 h 6364767"/>
              <a:gd name="connsiteX291" fmla="*/ 93933 w 8246458"/>
              <a:gd name="connsiteY291" fmla="*/ 3540813 h 6364767"/>
              <a:gd name="connsiteX292" fmla="*/ 1455820 w 8246458"/>
              <a:gd name="connsiteY292" fmla="*/ 2679192 h 6364767"/>
              <a:gd name="connsiteX293" fmla="*/ 1455736 w 8246458"/>
              <a:gd name="connsiteY293" fmla="*/ 2679109 h 6364767"/>
              <a:gd name="connsiteX294" fmla="*/ 3913663 w 8246458"/>
              <a:gd name="connsiteY294" fmla="*/ 466920 h 6364767"/>
              <a:gd name="connsiteX295" fmla="*/ 3868100 w 8246458"/>
              <a:gd name="connsiteY295" fmla="*/ 325740 h 6364767"/>
              <a:gd name="connsiteX296" fmla="*/ 3944179 w 8246458"/>
              <a:gd name="connsiteY296" fmla="*/ 325740 h 6364767"/>
              <a:gd name="connsiteX297" fmla="*/ 3801498 w 8246458"/>
              <a:gd name="connsiteY297" fmla="*/ 490419 h 6364767"/>
              <a:gd name="connsiteX298" fmla="*/ 1341265 w 8246458"/>
              <a:gd name="connsiteY298" fmla="*/ 2693010 h 6364767"/>
              <a:gd name="connsiteX299" fmla="*/ 134651 w 8246458"/>
              <a:gd name="connsiteY299" fmla="*/ 3459263 h 6364767"/>
              <a:gd name="connsiteX300" fmla="*/ 0 w 8246458"/>
              <a:gd name="connsiteY300" fmla="*/ 3532116 h 6364767"/>
              <a:gd name="connsiteX301" fmla="*/ 0 w 8246458"/>
              <a:gd name="connsiteY301" fmla="*/ 3466375 h 6364767"/>
              <a:gd name="connsiteX302" fmla="*/ 427291 w 8246458"/>
              <a:gd name="connsiteY302" fmla="*/ 3221302 h 6364767"/>
              <a:gd name="connsiteX303" fmla="*/ 1307853 w 8246458"/>
              <a:gd name="connsiteY303" fmla="*/ 2645865 h 6364767"/>
              <a:gd name="connsiteX304" fmla="*/ 1307853 w 8246458"/>
              <a:gd name="connsiteY304" fmla="*/ 2645948 h 6364767"/>
              <a:gd name="connsiteX305" fmla="*/ 3756681 w 8246458"/>
              <a:gd name="connsiteY305" fmla="*/ 454289 h 6364767"/>
              <a:gd name="connsiteX306" fmla="*/ 3700254 w 8246458"/>
              <a:gd name="connsiteY306" fmla="*/ 325740 h 6364767"/>
              <a:gd name="connsiteX307" fmla="*/ 3780899 w 8246458"/>
              <a:gd name="connsiteY307" fmla="*/ 325740 h 6364767"/>
              <a:gd name="connsiteX308" fmla="*/ 3609272 w 8246458"/>
              <a:gd name="connsiteY308" fmla="*/ 521143 h 6364767"/>
              <a:gd name="connsiteX309" fmla="*/ 3412387 w 8246458"/>
              <a:gd name="connsiteY309" fmla="*/ 735606 h 6364767"/>
              <a:gd name="connsiteX310" fmla="*/ 1193969 w 8246458"/>
              <a:gd name="connsiteY310" fmla="*/ 2661022 h 6364767"/>
              <a:gd name="connsiteX311" fmla="*/ 5991 w 8246458"/>
              <a:gd name="connsiteY311" fmla="*/ 3410517 h 6364767"/>
              <a:gd name="connsiteX312" fmla="*/ 0 w 8246458"/>
              <a:gd name="connsiteY312" fmla="*/ 3413739 h 6364767"/>
              <a:gd name="connsiteX313" fmla="*/ 0 w 8246458"/>
              <a:gd name="connsiteY313" fmla="*/ 3342358 h 6364767"/>
              <a:gd name="connsiteX314" fmla="*/ 293880 w 8246458"/>
              <a:gd name="connsiteY314" fmla="*/ 3174749 h 6364767"/>
              <a:gd name="connsiteX315" fmla="*/ 1159886 w 8246458"/>
              <a:gd name="connsiteY315" fmla="*/ 2612536 h 6364767"/>
              <a:gd name="connsiteX316" fmla="*/ 3599421 w 8246458"/>
              <a:gd name="connsiteY316" fmla="*/ 441636 h 6364767"/>
              <a:gd name="connsiteX317" fmla="*/ 3538797 w 8246458"/>
              <a:gd name="connsiteY317" fmla="*/ 325740 h 6364767"/>
              <a:gd name="connsiteX318" fmla="*/ 3616012 w 8246458"/>
              <a:gd name="connsiteY318" fmla="*/ 325740 h 6364767"/>
              <a:gd name="connsiteX319" fmla="*/ 3442419 w 8246458"/>
              <a:gd name="connsiteY319" fmla="*/ 522151 h 6364767"/>
              <a:gd name="connsiteX320" fmla="*/ 3244491 w 8246458"/>
              <a:gd name="connsiteY320" fmla="*/ 736192 h 6364767"/>
              <a:gd name="connsiteX321" fmla="*/ 1046671 w 8246458"/>
              <a:gd name="connsiteY321" fmla="*/ 2629117 h 6364767"/>
              <a:gd name="connsiteX322" fmla="*/ 272021 w 8246458"/>
              <a:gd name="connsiteY322" fmla="*/ 3132849 h 6364767"/>
              <a:gd name="connsiteX323" fmla="*/ 0 w 8246458"/>
              <a:gd name="connsiteY323" fmla="*/ 3290656 h 6364767"/>
              <a:gd name="connsiteX324" fmla="*/ 0 w 8246458"/>
              <a:gd name="connsiteY324" fmla="*/ 3219895 h 6364767"/>
              <a:gd name="connsiteX325" fmla="*/ 52754 w 8246458"/>
              <a:gd name="connsiteY325" fmla="*/ 3190423 h 6364767"/>
              <a:gd name="connsiteX326" fmla="*/ 3365717 w 8246458"/>
              <a:gd name="connsiteY326" fmla="*/ 520822 h 6364767"/>
              <a:gd name="connsiteX327" fmla="*/ 3368427 w 8246458"/>
              <a:gd name="connsiteY327" fmla="*/ 325740 h 6364767"/>
              <a:gd name="connsiteX328" fmla="*/ 3451505 w 8246458"/>
              <a:gd name="connsiteY328" fmla="*/ 325740 h 6364767"/>
              <a:gd name="connsiteX329" fmla="*/ 3428873 w 8246458"/>
              <a:gd name="connsiteY329" fmla="*/ 351897 h 6364767"/>
              <a:gd name="connsiteX330" fmla="*/ 3076509 w 8246458"/>
              <a:gd name="connsiteY330" fmla="*/ 736694 h 6364767"/>
              <a:gd name="connsiteX331" fmla="*/ 899290 w 8246458"/>
              <a:gd name="connsiteY331" fmla="*/ 2597213 h 6364767"/>
              <a:gd name="connsiteX332" fmla="*/ 136861 w 8246458"/>
              <a:gd name="connsiteY332" fmla="*/ 3089411 h 6364767"/>
              <a:gd name="connsiteX333" fmla="*/ 0 w 8246458"/>
              <a:gd name="connsiteY333" fmla="*/ 3168287 h 6364767"/>
              <a:gd name="connsiteX334" fmla="*/ 0 w 8246458"/>
              <a:gd name="connsiteY334" fmla="*/ 3095527 h 6364767"/>
              <a:gd name="connsiteX335" fmla="*/ 244893 w 8246458"/>
              <a:gd name="connsiteY335" fmla="*/ 2950210 h 6364767"/>
              <a:gd name="connsiteX336" fmla="*/ 863953 w 8246458"/>
              <a:gd name="connsiteY336" fmla="*/ 2545964 h 6364767"/>
              <a:gd name="connsiteX337" fmla="*/ 863868 w 8246458"/>
              <a:gd name="connsiteY337" fmla="*/ 2546048 h 6364767"/>
              <a:gd name="connsiteX338" fmla="*/ 3355913 w 8246458"/>
              <a:gd name="connsiteY338" fmla="*/ 340209 h 6364767"/>
              <a:gd name="connsiteX339" fmla="*/ 3200832 w 8246458"/>
              <a:gd name="connsiteY339" fmla="*/ 325740 h 6364767"/>
              <a:gd name="connsiteX340" fmla="*/ 3286035 w 8246458"/>
              <a:gd name="connsiteY340" fmla="*/ 325740 h 6364767"/>
              <a:gd name="connsiteX341" fmla="*/ 3249152 w 8246458"/>
              <a:gd name="connsiteY341" fmla="*/ 368298 h 6364767"/>
              <a:gd name="connsiteX342" fmla="*/ 2908779 w 8246458"/>
              <a:gd name="connsiteY342" fmla="*/ 737113 h 6364767"/>
              <a:gd name="connsiteX343" fmla="*/ 752077 w 8246458"/>
              <a:gd name="connsiteY343" fmla="*/ 2565140 h 6364767"/>
              <a:gd name="connsiteX344" fmla="*/ 1906 w 8246458"/>
              <a:gd name="connsiteY344" fmla="*/ 3045769 h 6364767"/>
              <a:gd name="connsiteX345" fmla="*/ 0 w 8246458"/>
              <a:gd name="connsiteY345" fmla="*/ 3046860 h 6364767"/>
              <a:gd name="connsiteX346" fmla="*/ 0 w 8246458"/>
              <a:gd name="connsiteY346" fmla="*/ 2970367 h 6364767"/>
              <a:gd name="connsiteX347" fmla="*/ 107727 w 8246458"/>
              <a:gd name="connsiteY347" fmla="*/ 2906868 h 6364767"/>
              <a:gd name="connsiteX348" fmla="*/ 715985 w 8246458"/>
              <a:gd name="connsiteY348" fmla="*/ 2512636 h 6364767"/>
              <a:gd name="connsiteX349" fmla="*/ 3198154 w 8246458"/>
              <a:gd name="connsiteY349" fmla="*/ 328826 h 6364767"/>
              <a:gd name="connsiteX350" fmla="*/ 3034830 w 8246458"/>
              <a:gd name="connsiteY350" fmla="*/ 325740 h 6364767"/>
              <a:gd name="connsiteX351" fmla="*/ 3121146 w 8246458"/>
              <a:gd name="connsiteY351" fmla="*/ 325740 h 6364767"/>
              <a:gd name="connsiteX352" fmla="*/ 3082875 w 8246458"/>
              <a:gd name="connsiteY352" fmla="*/ 369650 h 6364767"/>
              <a:gd name="connsiteX353" fmla="*/ 2740883 w 8246458"/>
              <a:gd name="connsiteY353" fmla="*/ 737616 h 6364767"/>
              <a:gd name="connsiteX354" fmla="*/ 604780 w 8246458"/>
              <a:gd name="connsiteY354" fmla="*/ 2533236 h 6364767"/>
              <a:gd name="connsiteX355" fmla="*/ 238077 w 8246458"/>
              <a:gd name="connsiteY355" fmla="*/ 2774809 h 6364767"/>
              <a:gd name="connsiteX356" fmla="*/ 0 w 8246458"/>
              <a:gd name="connsiteY356" fmla="*/ 2920741 h 6364767"/>
              <a:gd name="connsiteX357" fmla="*/ 0 w 8246458"/>
              <a:gd name="connsiteY357" fmla="*/ 2845723 h 6364767"/>
              <a:gd name="connsiteX358" fmla="*/ 293230 w 8246458"/>
              <a:gd name="connsiteY358" fmla="*/ 2661802 h 6364767"/>
              <a:gd name="connsiteX359" fmla="*/ 568017 w 8246458"/>
              <a:gd name="connsiteY359" fmla="*/ 2479391 h 6364767"/>
              <a:gd name="connsiteX360" fmla="*/ 568101 w 8246458"/>
              <a:gd name="connsiteY360" fmla="*/ 2479391 h 6364767"/>
              <a:gd name="connsiteX361" fmla="*/ 2921338 w 8246458"/>
              <a:gd name="connsiteY361" fmla="*/ 452536 h 6364767"/>
              <a:gd name="connsiteX362" fmla="*/ 2866816 w 8246458"/>
              <a:gd name="connsiteY362" fmla="*/ 325740 h 6364767"/>
              <a:gd name="connsiteX363" fmla="*/ 2956125 w 8246458"/>
              <a:gd name="connsiteY363" fmla="*/ 325740 h 6364767"/>
              <a:gd name="connsiteX364" fmla="*/ 2814950 w 8246458"/>
              <a:gd name="connsiteY364" fmla="*/ 482918 h 6364767"/>
              <a:gd name="connsiteX365" fmla="*/ 457399 w 8246458"/>
              <a:gd name="connsiteY365" fmla="*/ 2501332 h 6364767"/>
              <a:gd name="connsiteX366" fmla="*/ 96744 w 8246458"/>
              <a:gd name="connsiteY366" fmla="*/ 2736934 h 6364767"/>
              <a:gd name="connsiteX367" fmla="*/ 0 w 8246458"/>
              <a:gd name="connsiteY367" fmla="*/ 2795769 h 6364767"/>
              <a:gd name="connsiteX368" fmla="*/ 0 w 8246458"/>
              <a:gd name="connsiteY368" fmla="*/ 2717175 h 6364767"/>
              <a:gd name="connsiteX369" fmla="*/ 149761 w 8246458"/>
              <a:gd name="connsiteY369" fmla="*/ 2623988 h 6364767"/>
              <a:gd name="connsiteX370" fmla="*/ 420050 w 8246458"/>
              <a:gd name="connsiteY370" fmla="*/ 2446063 h 6364767"/>
              <a:gd name="connsiteX371" fmla="*/ 420050 w 8246458"/>
              <a:gd name="connsiteY371" fmla="*/ 2446147 h 6364767"/>
              <a:gd name="connsiteX372" fmla="*/ 2763768 w 8246458"/>
              <a:gd name="connsiteY372" fmla="*/ 440406 h 6364767"/>
              <a:gd name="connsiteX373" fmla="*/ 2698821 w 8246458"/>
              <a:gd name="connsiteY373" fmla="*/ 325740 h 6364767"/>
              <a:gd name="connsiteX374" fmla="*/ 2792119 w 8246458"/>
              <a:gd name="connsiteY374" fmla="*/ 325740 h 6364767"/>
              <a:gd name="connsiteX375" fmla="*/ 2752627 w 8246458"/>
              <a:gd name="connsiteY375" fmla="*/ 370482 h 6364767"/>
              <a:gd name="connsiteX376" fmla="*/ 2405004 w 8246458"/>
              <a:gd name="connsiteY376" fmla="*/ 738704 h 6364767"/>
              <a:gd name="connsiteX377" fmla="*/ 310017 w 8246458"/>
              <a:gd name="connsiteY377" fmla="*/ 2469426 h 6364767"/>
              <a:gd name="connsiteX378" fmla="*/ 0 w 8246458"/>
              <a:gd name="connsiteY378" fmla="*/ 2670195 h 6364767"/>
              <a:gd name="connsiteX379" fmla="*/ 0 w 8246458"/>
              <a:gd name="connsiteY379" fmla="*/ 2590065 h 6364767"/>
              <a:gd name="connsiteX380" fmla="*/ 272083 w 8246458"/>
              <a:gd name="connsiteY380" fmla="*/ 2412735 h 6364767"/>
              <a:gd name="connsiteX381" fmla="*/ 2606269 w 8246458"/>
              <a:gd name="connsiteY381" fmla="*/ 428312 h 6364767"/>
              <a:gd name="connsiteX382" fmla="*/ 2534202 w 8246458"/>
              <a:gd name="connsiteY382" fmla="*/ 325740 h 6364767"/>
              <a:gd name="connsiteX383" fmla="*/ 2627408 w 8246458"/>
              <a:gd name="connsiteY383" fmla="*/ 325740 h 6364767"/>
              <a:gd name="connsiteX384" fmla="*/ 2586195 w 8246458"/>
              <a:gd name="connsiteY384" fmla="*/ 372163 h 6364767"/>
              <a:gd name="connsiteX385" fmla="*/ 2237107 w 8246458"/>
              <a:gd name="connsiteY385" fmla="*/ 739207 h 6364767"/>
              <a:gd name="connsiteX386" fmla="*/ 162720 w 8246458"/>
              <a:gd name="connsiteY386" fmla="*/ 2437522 h 6364767"/>
              <a:gd name="connsiteX387" fmla="*/ 0 w 8246458"/>
              <a:gd name="connsiteY387" fmla="*/ 2541949 h 6364767"/>
              <a:gd name="connsiteX388" fmla="*/ 0 w 8246458"/>
              <a:gd name="connsiteY388" fmla="*/ 2459627 h 6364767"/>
              <a:gd name="connsiteX389" fmla="*/ 124200 w 8246458"/>
              <a:gd name="connsiteY389" fmla="*/ 2379407 h 6364767"/>
              <a:gd name="connsiteX390" fmla="*/ 124116 w 8246458"/>
              <a:gd name="connsiteY390" fmla="*/ 2379407 h 6364767"/>
              <a:gd name="connsiteX391" fmla="*/ 2505278 w 8246458"/>
              <a:gd name="connsiteY391" fmla="*/ 358016 h 6364767"/>
              <a:gd name="connsiteX392" fmla="*/ 2366080 w 8246458"/>
              <a:gd name="connsiteY392" fmla="*/ 325740 h 6364767"/>
              <a:gd name="connsiteX393" fmla="*/ 2462827 w 8246458"/>
              <a:gd name="connsiteY393" fmla="*/ 325740 h 6364767"/>
              <a:gd name="connsiteX394" fmla="*/ 2419802 w 8246458"/>
              <a:gd name="connsiteY394" fmla="*/ 373927 h 6364767"/>
              <a:gd name="connsiteX395" fmla="*/ 2069294 w 8246458"/>
              <a:gd name="connsiteY395" fmla="*/ 739709 h 6364767"/>
              <a:gd name="connsiteX396" fmla="*/ 15423 w 8246458"/>
              <a:gd name="connsiteY396" fmla="*/ 2405534 h 6364767"/>
              <a:gd name="connsiteX397" fmla="*/ 0 w 8246458"/>
              <a:gd name="connsiteY397" fmla="*/ 2415339 h 6364767"/>
              <a:gd name="connsiteX398" fmla="*/ 0 w 8246458"/>
              <a:gd name="connsiteY398" fmla="*/ 2329586 h 6364767"/>
              <a:gd name="connsiteX399" fmla="*/ 535034 w 8246458"/>
              <a:gd name="connsiteY399" fmla="*/ 1956989 h 6364767"/>
              <a:gd name="connsiteX400" fmla="*/ 2324990 w 8246458"/>
              <a:gd name="connsiteY400" fmla="*/ 370973 h 6364767"/>
              <a:gd name="connsiteX401" fmla="*/ 2202372 w 8246458"/>
              <a:gd name="connsiteY401" fmla="*/ 325740 h 6364767"/>
              <a:gd name="connsiteX402" fmla="*/ 2298107 w 8246458"/>
              <a:gd name="connsiteY402" fmla="*/ 325740 h 6364767"/>
              <a:gd name="connsiteX403" fmla="*/ 2253195 w 8246458"/>
              <a:gd name="connsiteY403" fmla="*/ 375750 h 6364767"/>
              <a:gd name="connsiteX404" fmla="*/ 1901313 w 8246458"/>
              <a:gd name="connsiteY404" fmla="*/ 740212 h 6364767"/>
              <a:gd name="connsiteX405" fmla="*/ 140558 w 8246458"/>
              <a:gd name="connsiteY405" fmla="*/ 2191119 h 6364767"/>
              <a:gd name="connsiteX406" fmla="*/ 0 w 8246458"/>
              <a:gd name="connsiteY406" fmla="*/ 2285211 h 6364767"/>
              <a:gd name="connsiteX407" fmla="*/ 0 w 8246458"/>
              <a:gd name="connsiteY407" fmla="*/ 2194592 h 6364767"/>
              <a:gd name="connsiteX408" fmla="*/ 386778 w 8246458"/>
              <a:gd name="connsiteY408" fmla="*/ 1928218 h 6364767"/>
              <a:gd name="connsiteX409" fmla="*/ 2162713 w 8246458"/>
              <a:gd name="connsiteY409" fmla="*/ 369258 h 6364767"/>
              <a:gd name="connsiteX410" fmla="*/ 2034390 w 8246458"/>
              <a:gd name="connsiteY410" fmla="*/ 325740 h 6364767"/>
              <a:gd name="connsiteX411" fmla="*/ 2134546 w 8246458"/>
              <a:gd name="connsiteY411" fmla="*/ 325740 h 6364767"/>
              <a:gd name="connsiteX412" fmla="*/ 2061274 w 8246458"/>
              <a:gd name="connsiteY412" fmla="*/ 405872 h 6364767"/>
              <a:gd name="connsiteX413" fmla="*/ 280555 w 8246458"/>
              <a:gd name="connsiteY413" fmla="*/ 1959755 h 6364767"/>
              <a:gd name="connsiteX414" fmla="*/ 0 w 8246458"/>
              <a:gd name="connsiteY414" fmla="*/ 2151141 h 6364767"/>
              <a:gd name="connsiteX415" fmla="*/ 0 w 8246458"/>
              <a:gd name="connsiteY415" fmla="*/ 2061452 h 6364767"/>
              <a:gd name="connsiteX416" fmla="*/ 236654 w 8246458"/>
              <a:gd name="connsiteY416" fmla="*/ 1900038 h 6364767"/>
              <a:gd name="connsiteX417" fmla="*/ 2004581 w 8246458"/>
              <a:gd name="connsiteY417" fmla="*/ 358315 h 6364767"/>
              <a:gd name="connsiteX418" fmla="*/ 1866425 w 8246458"/>
              <a:gd name="connsiteY418" fmla="*/ 325740 h 6364767"/>
              <a:gd name="connsiteX419" fmla="*/ 1969691 w 8246458"/>
              <a:gd name="connsiteY419" fmla="*/ 325740 h 6364767"/>
              <a:gd name="connsiteX420" fmla="*/ 1922511 w 8246458"/>
              <a:gd name="connsiteY420" fmla="*/ 377593 h 6364767"/>
              <a:gd name="connsiteX421" fmla="*/ 1565435 w 8246458"/>
              <a:gd name="connsiteY421" fmla="*/ 741300 h 6364767"/>
              <a:gd name="connsiteX422" fmla="*/ 104821 w 8246458"/>
              <a:gd name="connsiteY422" fmla="*/ 1951855 h 6364767"/>
              <a:gd name="connsiteX423" fmla="*/ 0 w 8246458"/>
              <a:gd name="connsiteY423" fmla="*/ 2024369 h 6364767"/>
              <a:gd name="connsiteX424" fmla="*/ 0 w 8246458"/>
              <a:gd name="connsiteY424" fmla="*/ 1930447 h 6364767"/>
              <a:gd name="connsiteX425" fmla="*/ 86443 w 8246458"/>
              <a:gd name="connsiteY425" fmla="*/ 1872077 h 6364767"/>
              <a:gd name="connsiteX426" fmla="*/ 1846213 w 8246458"/>
              <a:gd name="connsiteY426" fmla="*/ 347736 h 6364767"/>
              <a:gd name="connsiteX427" fmla="*/ 1701485 w 8246458"/>
              <a:gd name="connsiteY427" fmla="*/ 325740 h 6364767"/>
              <a:gd name="connsiteX428" fmla="*/ 1805325 w 8246458"/>
              <a:gd name="connsiteY428" fmla="*/ 325740 h 6364767"/>
              <a:gd name="connsiteX429" fmla="*/ 1755834 w 8246458"/>
              <a:gd name="connsiteY429" fmla="*/ 379816 h 6364767"/>
              <a:gd name="connsiteX430" fmla="*/ 1397539 w 8246458"/>
              <a:gd name="connsiteY430" fmla="*/ 741887 h 6364767"/>
              <a:gd name="connsiteX431" fmla="*/ 461240 w 8246458"/>
              <a:gd name="connsiteY431" fmla="*/ 1550786 h 6364767"/>
              <a:gd name="connsiteX432" fmla="*/ 0 w 8246458"/>
              <a:gd name="connsiteY432" fmla="*/ 1892108 h 6364767"/>
              <a:gd name="connsiteX433" fmla="*/ 0 w 8246458"/>
              <a:gd name="connsiteY433" fmla="*/ 1798642 h 6364767"/>
              <a:gd name="connsiteX434" fmla="*/ 496329 w 8246458"/>
              <a:gd name="connsiteY434" fmla="*/ 1426961 h 6364767"/>
              <a:gd name="connsiteX435" fmla="*/ 1622233 w 8246458"/>
              <a:gd name="connsiteY435" fmla="*/ 409919 h 6364767"/>
              <a:gd name="connsiteX436" fmla="*/ 1533290 w 8246458"/>
              <a:gd name="connsiteY436" fmla="*/ 325740 h 6364767"/>
              <a:gd name="connsiteX437" fmla="*/ 1641160 w 8246458"/>
              <a:gd name="connsiteY437" fmla="*/ 325740 h 6364767"/>
              <a:gd name="connsiteX438" fmla="*/ 1523206 w 8246458"/>
              <a:gd name="connsiteY438" fmla="*/ 450587 h 6364767"/>
              <a:gd name="connsiteX439" fmla="*/ 393378 w 8246458"/>
              <a:gd name="connsiteY439" fmla="*/ 1465498 h 6364767"/>
              <a:gd name="connsiteX440" fmla="*/ 0 w 8246458"/>
              <a:gd name="connsiteY440" fmla="*/ 1757578 h 6364767"/>
              <a:gd name="connsiteX441" fmla="*/ 0 w 8246458"/>
              <a:gd name="connsiteY441" fmla="*/ 1659716 h 6364767"/>
              <a:gd name="connsiteX442" fmla="*/ 343337 w 8246458"/>
              <a:gd name="connsiteY442" fmla="*/ 1404914 h 6364767"/>
              <a:gd name="connsiteX443" fmla="*/ 1463901 w 8246458"/>
              <a:gd name="connsiteY443" fmla="*/ 399121 h 6364767"/>
              <a:gd name="connsiteX444" fmla="*/ 1365164 w 8246458"/>
              <a:gd name="connsiteY444" fmla="*/ 325740 h 6364767"/>
              <a:gd name="connsiteX445" fmla="*/ 1476501 w 8246458"/>
              <a:gd name="connsiteY445" fmla="*/ 325740 h 6364767"/>
              <a:gd name="connsiteX446" fmla="*/ 1422146 w 8246458"/>
              <a:gd name="connsiteY446" fmla="*/ 384428 h 6364767"/>
              <a:gd name="connsiteX447" fmla="*/ 1061494 w 8246458"/>
              <a:gd name="connsiteY447" fmla="*/ 743058 h 6364767"/>
              <a:gd name="connsiteX448" fmla="*/ 146286 w 8246458"/>
              <a:gd name="connsiteY448" fmla="*/ 1517532 h 6364767"/>
              <a:gd name="connsiteX449" fmla="*/ 0 w 8246458"/>
              <a:gd name="connsiteY449" fmla="*/ 1623355 h 6364767"/>
              <a:gd name="connsiteX450" fmla="*/ 0 w 8246458"/>
              <a:gd name="connsiteY450" fmla="*/ 1523010 h 6364767"/>
              <a:gd name="connsiteX451" fmla="*/ 190251 w 8246458"/>
              <a:gd name="connsiteY451" fmla="*/ 1383128 h 6364767"/>
              <a:gd name="connsiteX452" fmla="*/ 1305427 w 8246458"/>
              <a:gd name="connsiteY452" fmla="*/ 388636 h 6364767"/>
              <a:gd name="connsiteX453" fmla="*/ 1198143 w 8246458"/>
              <a:gd name="connsiteY453" fmla="*/ 325740 h 6364767"/>
              <a:gd name="connsiteX454" fmla="*/ 1312966 w 8246458"/>
              <a:gd name="connsiteY454" fmla="*/ 325740 h 6364767"/>
              <a:gd name="connsiteX455" fmla="*/ 1257931 w 8246458"/>
              <a:gd name="connsiteY455" fmla="*/ 384719 h 6364767"/>
              <a:gd name="connsiteX456" fmla="*/ 893595 w 8246458"/>
              <a:gd name="connsiteY456" fmla="*/ 743561 h 6364767"/>
              <a:gd name="connsiteX457" fmla="*/ 457203 w 8246458"/>
              <a:gd name="connsiteY457" fmla="*/ 1129220 h 6364767"/>
              <a:gd name="connsiteX458" fmla="*/ 0 w 8246458"/>
              <a:gd name="connsiteY458" fmla="*/ 1492132 h 6364767"/>
              <a:gd name="connsiteX459" fmla="*/ 0 w 8246458"/>
              <a:gd name="connsiteY459" fmla="*/ 1385240 h 6364767"/>
              <a:gd name="connsiteX460" fmla="*/ 345984 w 8246458"/>
              <a:gd name="connsiteY460" fmla="*/ 1113105 h 6364767"/>
              <a:gd name="connsiteX461" fmla="*/ 1097094 w 8246458"/>
              <a:gd name="connsiteY461" fmla="*/ 431055 h 6364767"/>
              <a:gd name="connsiteX462" fmla="*/ 1038128 w 8246458"/>
              <a:gd name="connsiteY462" fmla="*/ 325740 h 6364767"/>
              <a:gd name="connsiteX463" fmla="*/ 1148930 w 8246458"/>
              <a:gd name="connsiteY463" fmla="*/ 325740 h 6364767"/>
              <a:gd name="connsiteX464" fmla="*/ 1002240 w 8246458"/>
              <a:gd name="connsiteY464" fmla="*/ 478521 h 6364767"/>
              <a:gd name="connsiteX465" fmla="*/ 252513 w 8246458"/>
              <a:gd name="connsiteY465" fmla="*/ 1155568 h 6364767"/>
              <a:gd name="connsiteX466" fmla="*/ 0 w 8246458"/>
              <a:gd name="connsiteY466" fmla="*/ 1352091 h 6364767"/>
              <a:gd name="connsiteX467" fmla="*/ 0 w 8246458"/>
              <a:gd name="connsiteY467" fmla="*/ 1251756 h 6364767"/>
              <a:gd name="connsiteX468" fmla="*/ 226442 w 8246458"/>
              <a:gd name="connsiteY468" fmla="*/ 1075119 h 6364767"/>
              <a:gd name="connsiteX469" fmla="*/ 966187 w 8246458"/>
              <a:gd name="connsiteY469" fmla="*/ 401567 h 6364767"/>
              <a:gd name="connsiteX470" fmla="*/ 866029 w 8246458"/>
              <a:gd name="connsiteY470" fmla="*/ 325740 h 6364767"/>
              <a:gd name="connsiteX471" fmla="*/ 984535 w 8246458"/>
              <a:gd name="connsiteY471" fmla="*/ 325740 h 6364767"/>
              <a:gd name="connsiteX472" fmla="*/ 923996 w 8246458"/>
              <a:gd name="connsiteY472" fmla="*/ 389837 h 6364767"/>
              <a:gd name="connsiteX473" fmla="*/ 557550 w 8246458"/>
              <a:gd name="connsiteY473" fmla="*/ 744733 h 6364767"/>
              <a:gd name="connsiteX474" fmla="*/ 131856 w 8246458"/>
              <a:gd name="connsiteY474" fmla="*/ 1112951 h 6364767"/>
              <a:gd name="connsiteX475" fmla="*/ 0 w 8246458"/>
              <a:gd name="connsiteY475" fmla="*/ 1215187 h 6364767"/>
              <a:gd name="connsiteX476" fmla="*/ 0 w 8246458"/>
              <a:gd name="connsiteY476" fmla="*/ 1108486 h 6364767"/>
              <a:gd name="connsiteX477" fmla="*/ 42657 w 8246458"/>
              <a:gd name="connsiteY477" fmla="*/ 1075605 h 6364767"/>
              <a:gd name="connsiteX478" fmla="*/ 781772 w 8246458"/>
              <a:gd name="connsiteY478" fmla="*/ 413024 h 6364767"/>
              <a:gd name="connsiteX479" fmla="*/ 703481 w 8246458"/>
              <a:gd name="connsiteY479" fmla="*/ 325740 h 6364767"/>
              <a:gd name="connsiteX480" fmla="*/ 820523 w 8246458"/>
              <a:gd name="connsiteY480" fmla="*/ 325740 h 6364767"/>
              <a:gd name="connsiteX481" fmla="*/ 757168 w 8246458"/>
              <a:gd name="connsiteY481" fmla="*/ 392413 h 6364767"/>
              <a:gd name="connsiteX482" fmla="*/ 389737 w 8246458"/>
              <a:gd name="connsiteY482" fmla="*/ 745236 h 6364767"/>
              <a:gd name="connsiteX483" fmla="*/ 0 w 8246458"/>
              <a:gd name="connsiteY483" fmla="*/ 1078650 h 6364767"/>
              <a:gd name="connsiteX484" fmla="*/ 0 w 8246458"/>
              <a:gd name="connsiteY484" fmla="*/ 966791 h 6364767"/>
              <a:gd name="connsiteX485" fmla="*/ 300126 w 8246458"/>
              <a:gd name="connsiteY485" fmla="*/ 712253 h 6364767"/>
              <a:gd name="connsiteX486" fmla="*/ 669053 w 8246458"/>
              <a:gd name="connsiteY486" fmla="*/ 361639 h 6364767"/>
              <a:gd name="connsiteX487" fmla="*/ 535445 w 8246458"/>
              <a:gd name="connsiteY487" fmla="*/ 325740 h 6364767"/>
              <a:gd name="connsiteX488" fmla="*/ 656730 w 8246458"/>
              <a:gd name="connsiteY488" fmla="*/ 325740 h 6364767"/>
              <a:gd name="connsiteX489" fmla="*/ 574757 w 8246458"/>
              <a:gd name="connsiteY489" fmla="*/ 410936 h 6364767"/>
              <a:gd name="connsiteX490" fmla="*/ 203679 w 8246458"/>
              <a:gd name="connsiteY490" fmla="*/ 761984 h 6364767"/>
              <a:gd name="connsiteX491" fmla="*/ 0 w 8246458"/>
              <a:gd name="connsiteY491" fmla="*/ 933607 h 6364767"/>
              <a:gd name="connsiteX492" fmla="*/ 0 w 8246458"/>
              <a:gd name="connsiteY492" fmla="*/ 819418 h 6364767"/>
              <a:gd name="connsiteX493" fmla="*/ 142518 w 8246458"/>
              <a:gd name="connsiteY493" fmla="*/ 699452 h 6364767"/>
              <a:gd name="connsiteX494" fmla="*/ 509663 w 8246458"/>
              <a:gd name="connsiteY494" fmla="*/ 352506 h 6364767"/>
              <a:gd name="connsiteX495" fmla="*/ 367382 w 8246458"/>
              <a:gd name="connsiteY495" fmla="*/ 325740 h 6364767"/>
              <a:gd name="connsiteX496" fmla="*/ 492458 w 8246458"/>
              <a:gd name="connsiteY496" fmla="*/ 325740 h 6364767"/>
              <a:gd name="connsiteX497" fmla="*/ 422879 w 8246458"/>
              <a:gd name="connsiteY497" fmla="*/ 398074 h 6364767"/>
              <a:gd name="connsiteX498" fmla="*/ 53607 w 8246458"/>
              <a:gd name="connsiteY498" fmla="*/ 746576 h 6364767"/>
              <a:gd name="connsiteX499" fmla="*/ 0 w 8246458"/>
              <a:gd name="connsiteY499" fmla="*/ 791397 h 6364767"/>
              <a:gd name="connsiteX500" fmla="*/ 0 w 8246458"/>
              <a:gd name="connsiteY500" fmla="*/ 672852 h 6364767"/>
              <a:gd name="connsiteX501" fmla="*/ 350208 w 8246458"/>
              <a:gd name="connsiteY501" fmla="*/ 343793 h 6364767"/>
              <a:gd name="connsiteX502" fmla="*/ 204189 w 8246458"/>
              <a:gd name="connsiteY502" fmla="*/ 325740 h 6364767"/>
              <a:gd name="connsiteX503" fmla="*/ 327296 w 8246458"/>
              <a:gd name="connsiteY503" fmla="*/ 325740 h 6364767"/>
              <a:gd name="connsiteX504" fmla="*/ 255779 w 8246458"/>
              <a:gd name="connsiteY504" fmla="*/ 400920 h 6364767"/>
              <a:gd name="connsiteX505" fmla="*/ 0 w 8246458"/>
              <a:gd name="connsiteY505" fmla="*/ 640176 h 6364767"/>
              <a:gd name="connsiteX506" fmla="*/ 0 w 8246458"/>
              <a:gd name="connsiteY506" fmla="*/ 518133 h 6364767"/>
              <a:gd name="connsiteX507" fmla="*/ 192178 w 8246458"/>
              <a:gd name="connsiteY507" fmla="*/ 338359 h 6364767"/>
              <a:gd name="connsiteX508" fmla="*/ 38339 w 8246458"/>
              <a:gd name="connsiteY508" fmla="*/ 325740 h 6364767"/>
              <a:gd name="connsiteX509" fmla="*/ 163718 w 8246458"/>
              <a:gd name="connsiteY509" fmla="*/ 325740 h 6364767"/>
              <a:gd name="connsiteX510" fmla="*/ 100203 w 8246458"/>
              <a:gd name="connsiteY510" fmla="*/ 392277 h 6364767"/>
              <a:gd name="connsiteX511" fmla="*/ 0 w 8246458"/>
              <a:gd name="connsiteY511" fmla="*/ 485582 h 6364767"/>
              <a:gd name="connsiteX512" fmla="*/ 0 w 8246458"/>
              <a:gd name="connsiteY512" fmla="*/ 366034 h 6364767"/>
              <a:gd name="connsiteX513" fmla="*/ 8546 w 8246458"/>
              <a:gd name="connsiteY513" fmla="*/ 178514 h 6364767"/>
              <a:gd name="connsiteX514" fmla="*/ 8546 w 8246458"/>
              <a:gd name="connsiteY514" fmla="*/ 315678 h 6364767"/>
              <a:gd name="connsiteX515" fmla="*/ 0 w 8246458"/>
              <a:gd name="connsiteY515" fmla="*/ 324709 h 6364767"/>
              <a:gd name="connsiteX516" fmla="*/ 0 w 8246458"/>
              <a:gd name="connsiteY516" fmla="*/ 187486 h 6364767"/>
              <a:gd name="connsiteX517" fmla="*/ 8546 w 8246458"/>
              <a:gd name="connsiteY517" fmla="*/ 0 h 6364767"/>
              <a:gd name="connsiteX518" fmla="*/ 8546 w 8246458"/>
              <a:gd name="connsiteY518" fmla="*/ 143341 h 6364767"/>
              <a:gd name="connsiteX519" fmla="*/ 0 w 8246458"/>
              <a:gd name="connsiteY519" fmla="*/ 152423 h 6364767"/>
              <a:gd name="connsiteX520" fmla="*/ 0 w 8246458"/>
              <a:gd name="connsiteY520" fmla="*/ 8960 h 636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Lst>
            <a:rect l="l" t="t" r="r" b="b"/>
            <a:pathLst>
              <a:path w="8246458" h="6364767">
                <a:moveTo>
                  <a:pt x="8222762" y="325740"/>
                </a:moveTo>
                <a:lnTo>
                  <a:pt x="8246458" y="325740"/>
                </a:lnTo>
                <a:lnTo>
                  <a:pt x="8155252" y="449398"/>
                </a:lnTo>
                <a:cubicBezTo>
                  <a:pt x="8089306" y="536912"/>
                  <a:pt x="8018672" y="628702"/>
                  <a:pt x="7943348" y="724217"/>
                </a:cubicBezTo>
                <a:cubicBezTo>
                  <a:pt x="7387319" y="1429302"/>
                  <a:pt x="6454633" y="2487682"/>
                  <a:pt x="5169069" y="3525210"/>
                </a:cubicBezTo>
                <a:cubicBezTo>
                  <a:pt x="3723981" y="4691446"/>
                  <a:pt x="2136787" y="5594238"/>
                  <a:pt x="451369" y="6208633"/>
                </a:cubicBezTo>
                <a:cubicBezTo>
                  <a:pt x="319694" y="6256632"/>
                  <a:pt x="187395" y="6302868"/>
                  <a:pt x="54485" y="6347339"/>
                </a:cubicBezTo>
                <a:lnTo>
                  <a:pt x="0" y="6364767"/>
                </a:lnTo>
                <a:lnTo>
                  <a:pt x="0" y="6333324"/>
                </a:lnTo>
                <a:lnTo>
                  <a:pt x="317612" y="6228624"/>
                </a:lnTo>
                <a:cubicBezTo>
                  <a:pt x="2354497" y="5505325"/>
                  <a:pt x="3969337" y="4468988"/>
                  <a:pt x="5157093" y="3510388"/>
                </a:cubicBezTo>
                <a:cubicBezTo>
                  <a:pt x="6441318" y="2473948"/>
                  <a:pt x="7372916" y="1416741"/>
                  <a:pt x="7928359" y="712410"/>
                </a:cubicBezTo>
                <a:cubicBezTo>
                  <a:pt x="8003578" y="617031"/>
                  <a:pt x="8074109" y="525380"/>
                  <a:pt x="8139954" y="438005"/>
                </a:cubicBezTo>
                <a:close/>
                <a:moveTo>
                  <a:pt x="8055627" y="325740"/>
                </a:moveTo>
                <a:lnTo>
                  <a:pt x="8081088" y="325740"/>
                </a:lnTo>
                <a:lnTo>
                  <a:pt x="7943603" y="508250"/>
                </a:lnTo>
                <a:cubicBezTo>
                  <a:pt x="6775655" y="2033865"/>
                  <a:pt x="4230164" y="4778258"/>
                  <a:pt x="196035" y="6197133"/>
                </a:cubicBezTo>
                <a:lnTo>
                  <a:pt x="0" y="6261055"/>
                </a:lnTo>
                <a:lnTo>
                  <a:pt x="0" y="6239685"/>
                </a:lnTo>
                <a:lnTo>
                  <a:pt x="189771" y="6177812"/>
                </a:lnTo>
                <a:cubicBezTo>
                  <a:pt x="4218998" y="4760812"/>
                  <a:pt x="6760845" y="2020047"/>
                  <a:pt x="7927056" y="496446"/>
                </a:cubicBezTo>
                <a:close/>
                <a:moveTo>
                  <a:pt x="7888359" y="325740"/>
                </a:moveTo>
                <a:lnTo>
                  <a:pt x="7916022" y="325740"/>
                </a:lnTo>
                <a:lnTo>
                  <a:pt x="7730505" y="569594"/>
                </a:lnTo>
                <a:cubicBezTo>
                  <a:pt x="7118039" y="1357865"/>
                  <a:pt x="6152554" y="2446131"/>
                  <a:pt x="4818117" y="3506285"/>
                </a:cubicBezTo>
                <a:cubicBezTo>
                  <a:pt x="3405855" y="4628224"/>
                  <a:pt x="1859611" y="5496096"/>
                  <a:pt x="222259" y="6085704"/>
                </a:cubicBezTo>
                <a:lnTo>
                  <a:pt x="0" y="6162455"/>
                </a:lnTo>
                <a:lnTo>
                  <a:pt x="0" y="6127760"/>
                </a:lnTo>
                <a:lnTo>
                  <a:pt x="366740" y="6001274"/>
                </a:lnTo>
                <a:cubicBezTo>
                  <a:pt x="2217324" y="5313189"/>
                  <a:pt x="3699320" y="4367040"/>
                  <a:pt x="4804468" y="3489035"/>
                </a:cubicBezTo>
                <a:cubicBezTo>
                  <a:pt x="6137115" y="2430247"/>
                  <a:pt x="7101208" y="1343585"/>
                  <a:pt x="7712768" y="556531"/>
                </a:cubicBezTo>
                <a:close/>
                <a:moveTo>
                  <a:pt x="7719848" y="325740"/>
                </a:moveTo>
                <a:lnTo>
                  <a:pt x="7749412" y="325740"/>
                </a:lnTo>
                <a:lnTo>
                  <a:pt x="7570820" y="559482"/>
                </a:lnTo>
                <a:cubicBezTo>
                  <a:pt x="6960844" y="1341325"/>
                  <a:pt x="6001138" y="2419690"/>
                  <a:pt x="4680031" y="3466844"/>
                </a:cubicBezTo>
                <a:cubicBezTo>
                  <a:pt x="3282424" y="4574630"/>
                  <a:pt x="1753597" y="5431617"/>
                  <a:pt x="136174" y="6013939"/>
                </a:cubicBezTo>
                <a:lnTo>
                  <a:pt x="0" y="6060961"/>
                </a:lnTo>
                <a:lnTo>
                  <a:pt x="0" y="6024832"/>
                </a:lnTo>
                <a:lnTo>
                  <a:pt x="279338" y="5928473"/>
                </a:lnTo>
                <a:cubicBezTo>
                  <a:pt x="2106956" y="5248940"/>
                  <a:pt x="3572162" y="4314996"/>
                  <a:pt x="4665461" y="3448421"/>
                </a:cubicBezTo>
                <a:cubicBezTo>
                  <a:pt x="5984730" y="2402728"/>
                  <a:pt x="6942944" y="1326061"/>
                  <a:pt x="7551936" y="545500"/>
                </a:cubicBezTo>
                <a:close/>
                <a:moveTo>
                  <a:pt x="7551936" y="325740"/>
                </a:moveTo>
                <a:lnTo>
                  <a:pt x="7583314" y="325740"/>
                </a:lnTo>
                <a:lnTo>
                  <a:pt x="7415801" y="544319"/>
                </a:lnTo>
                <a:cubicBezTo>
                  <a:pt x="6810734" y="1317609"/>
                  <a:pt x="5859362" y="2384169"/>
                  <a:pt x="4551492" y="3419783"/>
                </a:cubicBezTo>
                <a:cubicBezTo>
                  <a:pt x="3167869" y="4515342"/>
                  <a:pt x="1655790" y="5363118"/>
                  <a:pt x="57209" y="5939495"/>
                </a:cubicBezTo>
                <a:lnTo>
                  <a:pt x="0" y="5959280"/>
                </a:lnTo>
                <a:lnTo>
                  <a:pt x="0" y="5924093"/>
                </a:lnTo>
                <a:lnTo>
                  <a:pt x="559445" y="5713713"/>
                </a:lnTo>
                <a:cubicBezTo>
                  <a:pt x="2198587" y="5056403"/>
                  <a:pt x="3526901" y="4199311"/>
                  <a:pt x="4536000" y="3400188"/>
                </a:cubicBezTo>
                <a:cubicBezTo>
                  <a:pt x="5841939" y="2366129"/>
                  <a:pt x="6791751" y="1301388"/>
                  <a:pt x="7395793" y="529467"/>
                </a:cubicBezTo>
                <a:close/>
                <a:moveTo>
                  <a:pt x="7384806" y="325740"/>
                </a:moveTo>
                <a:lnTo>
                  <a:pt x="7418134" y="325740"/>
                </a:lnTo>
                <a:lnTo>
                  <a:pt x="7265869" y="524062"/>
                </a:lnTo>
                <a:cubicBezTo>
                  <a:pt x="6668192" y="1286548"/>
                  <a:pt x="5727804" y="2339295"/>
                  <a:pt x="4433169" y="3365017"/>
                </a:cubicBezTo>
                <a:cubicBezTo>
                  <a:pt x="3234368" y="4314767"/>
                  <a:pt x="1938950" y="5076793"/>
                  <a:pt x="574739" y="5635502"/>
                </a:cubicBezTo>
                <a:lnTo>
                  <a:pt x="0" y="5857038"/>
                </a:lnTo>
                <a:lnTo>
                  <a:pt x="0" y="5818669"/>
                </a:lnTo>
                <a:lnTo>
                  <a:pt x="477558" y="5638735"/>
                </a:lnTo>
                <a:cubicBezTo>
                  <a:pt x="2100466" y="4986731"/>
                  <a:pt x="3416532" y="4136632"/>
                  <a:pt x="4416671" y="3344250"/>
                </a:cubicBezTo>
                <a:cubicBezTo>
                  <a:pt x="5709233" y="2320177"/>
                  <a:pt x="6647999" y="1269370"/>
                  <a:pt x="7244609" y="508326"/>
                </a:cubicBezTo>
                <a:close/>
                <a:moveTo>
                  <a:pt x="7216828" y="325740"/>
                </a:moveTo>
                <a:lnTo>
                  <a:pt x="7252013" y="325740"/>
                </a:lnTo>
                <a:lnTo>
                  <a:pt x="7141497" y="470029"/>
                </a:lnTo>
                <a:cubicBezTo>
                  <a:pt x="7077434" y="551996"/>
                  <a:pt x="7009185" y="637611"/>
                  <a:pt x="6936719" y="726479"/>
                </a:cubicBezTo>
                <a:cubicBezTo>
                  <a:pt x="6155599" y="1684455"/>
                  <a:pt x="5263777" y="2561372"/>
                  <a:pt x="4285954" y="3333029"/>
                </a:cubicBezTo>
                <a:cubicBezTo>
                  <a:pt x="3100344" y="4268637"/>
                  <a:pt x="1820487" y="5019343"/>
                  <a:pt x="473929" y="5569721"/>
                </a:cubicBezTo>
                <a:lnTo>
                  <a:pt x="0" y="5752055"/>
                </a:lnTo>
                <a:lnTo>
                  <a:pt x="0" y="5713004"/>
                </a:lnTo>
                <a:lnTo>
                  <a:pt x="376872" y="5571283"/>
                </a:lnTo>
                <a:cubicBezTo>
                  <a:pt x="1978919" y="4928993"/>
                  <a:pt x="3279535" y="4091580"/>
                  <a:pt x="4268537" y="3311089"/>
                </a:cubicBezTo>
                <a:cubicBezTo>
                  <a:pt x="5244769" y="2540688"/>
                  <a:pt x="6135168" y="1665195"/>
                  <a:pt x="6914947" y="708809"/>
                </a:cubicBezTo>
                <a:lnTo>
                  <a:pt x="6915114" y="708809"/>
                </a:lnTo>
                <a:cubicBezTo>
                  <a:pt x="6987423" y="620119"/>
                  <a:pt x="7055520" y="534685"/>
                  <a:pt x="7119438" y="452898"/>
                </a:cubicBezTo>
                <a:close/>
                <a:moveTo>
                  <a:pt x="7048868" y="325740"/>
                </a:moveTo>
                <a:lnTo>
                  <a:pt x="7086008" y="325740"/>
                </a:lnTo>
                <a:lnTo>
                  <a:pt x="6980856" y="462626"/>
                </a:lnTo>
                <a:cubicBezTo>
                  <a:pt x="6914613" y="547065"/>
                  <a:pt x="6843936" y="635318"/>
                  <a:pt x="6768822" y="726897"/>
                </a:cubicBezTo>
                <a:cubicBezTo>
                  <a:pt x="5992475" y="1673402"/>
                  <a:pt x="5107603" y="2539432"/>
                  <a:pt x="4138657" y="3300957"/>
                </a:cubicBezTo>
                <a:cubicBezTo>
                  <a:pt x="2966162" y="4222423"/>
                  <a:pt x="1701921" y="4961809"/>
                  <a:pt x="373030" y="5503855"/>
                </a:cubicBezTo>
                <a:lnTo>
                  <a:pt x="0" y="5647094"/>
                </a:lnTo>
                <a:lnTo>
                  <a:pt x="0" y="5608460"/>
                </a:lnTo>
                <a:lnTo>
                  <a:pt x="238778" y="5519682"/>
                </a:lnTo>
                <a:cubicBezTo>
                  <a:pt x="1611592" y="4976062"/>
                  <a:pt x="2913893" y="4226118"/>
                  <a:pt x="4120570" y="3277761"/>
                </a:cubicBezTo>
                <a:cubicBezTo>
                  <a:pt x="5087758" y="2517576"/>
                  <a:pt x="5971122" y="1653053"/>
                  <a:pt x="6746128" y="708140"/>
                </a:cubicBezTo>
                <a:lnTo>
                  <a:pt x="6746045" y="708223"/>
                </a:lnTo>
                <a:cubicBezTo>
                  <a:pt x="6820992" y="616843"/>
                  <a:pt x="6891507" y="528791"/>
                  <a:pt x="6957594" y="444553"/>
                </a:cubicBezTo>
                <a:close/>
                <a:moveTo>
                  <a:pt x="6881107" y="325740"/>
                </a:moveTo>
                <a:lnTo>
                  <a:pt x="6920068" y="325740"/>
                </a:lnTo>
                <a:lnTo>
                  <a:pt x="6843047" y="426028"/>
                </a:lnTo>
                <a:cubicBezTo>
                  <a:pt x="6255634" y="1175099"/>
                  <a:pt x="5306641" y="2239678"/>
                  <a:pt x="3991611" y="3268885"/>
                </a:cubicBezTo>
                <a:cubicBezTo>
                  <a:pt x="2832305" y="4176209"/>
                  <a:pt x="1583625" y="4904210"/>
                  <a:pt x="272387" y="5437966"/>
                </a:cubicBezTo>
                <a:lnTo>
                  <a:pt x="0" y="5542361"/>
                </a:lnTo>
                <a:lnTo>
                  <a:pt x="0" y="5517493"/>
                </a:lnTo>
                <a:lnTo>
                  <a:pt x="147235" y="5462533"/>
                </a:lnTo>
                <a:cubicBezTo>
                  <a:pt x="1488736" y="4928879"/>
                  <a:pt x="2765832" y="4188927"/>
                  <a:pt x="3972435" y="3244600"/>
                </a:cubicBezTo>
                <a:lnTo>
                  <a:pt x="3972519" y="3244516"/>
                </a:lnTo>
                <a:cubicBezTo>
                  <a:pt x="5285053" y="2217240"/>
                  <a:pt x="6232053" y="1155017"/>
                  <a:pt x="6818169" y="407682"/>
                </a:cubicBezTo>
                <a:close/>
                <a:moveTo>
                  <a:pt x="6714610" y="325740"/>
                </a:moveTo>
                <a:lnTo>
                  <a:pt x="6755495" y="325740"/>
                </a:lnTo>
                <a:lnTo>
                  <a:pt x="6687011" y="414668"/>
                </a:lnTo>
                <a:cubicBezTo>
                  <a:pt x="6103250" y="1156930"/>
                  <a:pt x="5158497" y="2212813"/>
                  <a:pt x="3844314" y="3236980"/>
                </a:cubicBezTo>
                <a:cubicBezTo>
                  <a:pt x="2698197" y="4130090"/>
                  <a:pt x="1465142" y="4846761"/>
                  <a:pt x="171516" y="5372185"/>
                </a:cubicBezTo>
                <a:lnTo>
                  <a:pt x="0" y="5437783"/>
                </a:lnTo>
                <a:lnTo>
                  <a:pt x="0" y="5412099"/>
                </a:lnTo>
                <a:lnTo>
                  <a:pt x="46704" y="5394703"/>
                </a:lnTo>
                <a:cubicBezTo>
                  <a:pt x="1370294" y="4869369"/>
                  <a:pt x="2631519" y="4140955"/>
                  <a:pt x="3824383" y="3211356"/>
                </a:cubicBezTo>
                <a:lnTo>
                  <a:pt x="3824300" y="3211440"/>
                </a:lnTo>
                <a:cubicBezTo>
                  <a:pt x="5135845" y="2189345"/>
                  <a:pt x="6078491" y="1135932"/>
                  <a:pt x="6660898" y="395479"/>
                </a:cubicBezTo>
                <a:close/>
                <a:moveTo>
                  <a:pt x="6545935" y="325740"/>
                </a:moveTo>
                <a:lnTo>
                  <a:pt x="6588881" y="325740"/>
                </a:lnTo>
                <a:lnTo>
                  <a:pt x="6489327" y="453494"/>
                </a:lnTo>
                <a:cubicBezTo>
                  <a:pt x="6419598" y="541013"/>
                  <a:pt x="6344955" y="632690"/>
                  <a:pt x="6265382" y="727985"/>
                </a:cubicBezTo>
                <a:cubicBezTo>
                  <a:pt x="5503774" y="1640073"/>
                  <a:pt x="4639668" y="2473446"/>
                  <a:pt x="3697016" y="3204824"/>
                </a:cubicBezTo>
                <a:cubicBezTo>
                  <a:pt x="2564161" y="4083793"/>
                  <a:pt x="1346677" y="4789080"/>
                  <a:pt x="70706" y="5306212"/>
                </a:cubicBezTo>
                <a:lnTo>
                  <a:pt x="0" y="5333200"/>
                </a:lnTo>
                <a:lnTo>
                  <a:pt x="0" y="5301723"/>
                </a:lnTo>
                <a:lnTo>
                  <a:pt x="204790" y="5221447"/>
                </a:lnTo>
                <a:cubicBezTo>
                  <a:pt x="1416536" y="4713970"/>
                  <a:pt x="2575320" y="4032346"/>
                  <a:pt x="3676250" y="3178111"/>
                </a:cubicBezTo>
                <a:cubicBezTo>
                  <a:pt x="4616976" y="2448157"/>
                  <a:pt x="5479322" y="1616542"/>
                  <a:pt x="6239423" y="706298"/>
                </a:cubicBezTo>
                <a:lnTo>
                  <a:pt x="6239423" y="706213"/>
                </a:lnTo>
                <a:cubicBezTo>
                  <a:pt x="6318787" y="611169"/>
                  <a:pt x="6393226" y="519744"/>
                  <a:pt x="6462757" y="432476"/>
                </a:cubicBezTo>
                <a:close/>
                <a:moveTo>
                  <a:pt x="6379380" y="325740"/>
                </a:moveTo>
                <a:lnTo>
                  <a:pt x="6424626" y="325740"/>
                </a:lnTo>
                <a:lnTo>
                  <a:pt x="6324107" y="452605"/>
                </a:lnTo>
                <a:cubicBezTo>
                  <a:pt x="6253672" y="540492"/>
                  <a:pt x="6178200" y="632628"/>
                  <a:pt x="6097653" y="728488"/>
                </a:cubicBezTo>
                <a:cubicBezTo>
                  <a:pt x="5340984" y="1629104"/>
                  <a:pt x="4483746" y="2451506"/>
                  <a:pt x="3549803" y="3172920"/>
                </a:cubicBezTo>
                <a:cubicBezTo>
                  <a:pt x="2590152" y="3914199"/>
                  <a:pt x="1570020" y="4529950"/>
                  <a:pt x="505693" y="5011161"/>
                </a:cubicBezTo>
                <a:lnTo>
                  <a:pt x="0" y="5227638"/>
                </a:lnTo>
                <a:lnTo>
                  <a:pt x="0" y="5194217"/>
                </a:lnTo>
                <a:lnTo>
                  <a:pt x="393971" y="5028933"/>
                </a:lnTo>
                <a:cubicBezTo>
                  <a:pt x="1483410" y="4544797"/>
                  <a:pt x="2529410" y="3916388"/>
                  <a:pt x="3528282" y="3144867"/>
                </a:cubicBezTo>
                <a:cubicBezTo>
                  <a:pt x="4460216" y="2425045"/>
                  <a:pt x="5315613" y="1604401"/>
                  <a:pt x="6070604" y="705711"/>
                </a:cubicBezTo>
                <a:lnTo>
                  <a:pt x="6070520" y="705627"/>
                </a:lnTo>
                <a:cubicBezTo>
                  <a:pt x="6150847" y="610028"/>
                  <a:pt x="6226107" y="518159"/>
                  <a:pt x="6296336" y="430536"/>
                </a:cubicBezTo>
                <a:close/>
                <a:moveTo>
                  <a:pt x="6211950" y="325740"/>
                </a:moveTo>
                <a:lnTo>
                  <a:pt x="6259128" y="325740"/>
                </a:lnTo>
                <a:lnTo>
                  <a:pt x="6158710" y="451753"/>
                </a:lnTo>
                <a:cubicBezTo>
                  <a:pt x="6087590" y="539980"/>
                  <a:pt x="6011318" y="632534"/>
                  <a:pt x="5929839" y="728907"/>
                </a:cubicBezTo>
                <a:cubicBezTo>
                  <a:pt x="5178281" y="1617882"/>
                  <a:pt x="4327992" y="2429399"/>
                  <a:pt x="3402673" y="3140847"/>
                </a:cubicBezTo>
                <a:cubicBezTo>
                  <a:pt x="2454327" y="3869944"/>
                  <a:pt x="1447290" y="4475582"/>
                  <a:pt x="397565" y="4948931"/>
                </a:cubicBezTo>
                <a:lnTo>
                  <a:pt x="0" y="5118696"/>
                </a:lnTo>
                <a:lnTo>
                  <a:pt x="0" y="5084468"/>
                </a:lnTo>
                <a:lnTo>
                  <a:pt x="285905" y="4964838"/>
                </a:lnTo>
                <a:cubicBezTo>
                  <a:pt x="1360484" y="4488636"/>
                  <a:pt x="2393114" y="3870519"/>
                  <a:pt x="3380147" y="3111623"/>
                </a:cubicBezTo>
                <a:cubicBezTo>
                  <a:pt x="4303456" y="2401765"/>
                  <a:pt x="5151817" y="1592007"/>
                  <a:pt x="5901704" y="705041"/>
                </a:cubicBezTo>
                <a:lnTo>
                  <a:pt x="5901620" y="705125"/>
                </a:lnTo>
                <a:cubicBezTo>
                  <a:pt x="5982867" y="609024"/>
                  <a:pt x="6058914" y="516747"/>
                  <a:pt x="6129817" y="428798"/>
                </a:cubicBezTo>
                <a:close/>
                <a:moveTo>
                  <a:pt x="6043881" y="325740"/>
                </a:moveTo>
                <a:lnTo>
                  <a:pt x="6092554" y="325740"/>
                </a:lnTo>
                <a:lnTo>
                  <a:pt x="6077278" y="345384"/>
                </a:lnTo>
                <a:cubicBezTo>
                  <a:pt x="5504325" y="1066746"/>
                  <a:pt x="4565309" y="2106548"/>
                  <a:pt x="3255460" y="3108859"/>
                </a:cubicBezTo>
                <a:cubicBezTo>
                  <a:pt x="2318481" y="3825834"/>
                  <a:pt x="1324507" y="4421424"/>
                  <a:pt x="289365" y="4886903"/>
                </a:cubicBezTo>
                <a:lnTo>
                  <a:pt x="0" y="5010139"/>
                </a:lnTo>
                <a:lnTo>
                  <a:pt x="0" y="4975636"/>
                </a:lnTo>
                <a:lnTo>
                  <a:pt x="476787" y="4764414"/>
                </a:lnTo>
                <a:cubicBezTo>
                  <a:pt x="1429597" y="4316475"/>
                  <a:pt x="2348936" y="3754179"/>
                  <a:pt x="3232096" y="3078377"/>
                </a:cubicBezTo>
                <a:lnTo>
                  <a:pt x="3232096" y="3078294"/>
                </a:lnTo>
                <a:cubicBezTo>
                  <a:pt x="4393560" y="2189570"/>
                  <a:pt x="5262479" y="1271683"/>
                  <a:pt x="5842457" y="573612"/>
                </a:cubicBezTo>
                <a:close/>
                <a:moveTo>
                  <a:pt x="5877009" y="325740"/>
                </a:moveTo>
                <a:lnTo>
                  <a:pt x="5927909" y="325740"/>
                </a:lnTo>
                <a:lnTo>
                  <a:pt x="5920897" y="334732"/>
                </a:lnTo>
                <a:cubicBezTo>
                  <a:pt x="5351480" y="1049488"/>
                  <a:pt x="4416777" y="2080495"/>
                  <a:pt x="3108247" y="3076871"/>
                </a:cubicBezTo>
                <a:cubicBezTo>
                  <a:pt x="2182635" y="3781661"/>
                  <a:pt x="1201724" y="4367140"/>
                  <a:pt x="181165" y="4824756"/>
                </a:cubicBezTo>
                <a:lnTo>
                  <a:pt x="0" y="4901706"/>
                </a:lnTo>
                <a:lnTo>
                  <a:pt x="0" y="4863717"/>
                </a:lnTo>
                <a:lnTo>
                  <a:pt x="367035" y="4701502"/>
                </a:lnTo>
                <a:cubicBezTo>
                  <a:pt x="1305786" y="4261326"/>
                  <a:pt x="2212347" y="3708924"/>
                  <a:pt x="3084045" y="3045133"/>
                </a:cubicBezTo>
                <a:lnTo>
                  <a:pt x="3084130" y="3045217"/>
                </a:lnTo>
                <a:cubicBezTo>
                  <a:pt x="4244253" y="2161810"/>
                  <a:pt x="5109531" y="1251565"/>
                  <a:pt x="5686180" y="559827"/>
                </a:cubicBezTo>
                <a:close/>
                <a:moveTo>
                  <a:pt x="5709847" y="325740"/>
                </a:moveTo>
                <a:lnTo>
                  <a:pt x="5762822" y="325740"/>
                </a:lnTo>
                <a:lnTo>
                  <a:pt x="5662136" y="449931"/>
                </a:lnTo>
                <a:cubicBezTo>
                  <a:pt x="5589075" y="538981"/>
                  <a:pt x="5510557" y="632523"/>
                  <a:pt x="5426483" y="730079"/>
                </a:cubicBezTo>
                <a:cubicBezTo>
                  <a:pt x="4690499" y="1584135"/>
                  <a:pt x="3860978" y="2362910"/>
                  <a:pt x="2961033" y="3044798"/>
                </a:cubicBezTo>
                <a:cubicBezTo>
                  <a:pt x="2046852" y="3737468"/>
                  <a:pt x="1079068" y="4312851"/>
                  <a:pt x="73082" y="4762609"/>
                </a:cubicBezTo>
                <a:lnTo>
                  <a:pt x="0" y="4793565"/>
                </a:lnTo>
                <a:lnTo>
                  <a:pt x="0" y="4751981"/>
                </a:lnTo>
                <a:lnTo>
                  <a:pt x="257318" y="4638537"/>
                </a:lnTo>
                <a:cubicBezTo>
                  <a:pt x="1181992" y="4206133"/>
                  <a:pt x="2075757" y="3663642"/>
                  <a:pt x="2935994" y="3011889"/>
                </a:cubicBezTo>
                <a:lnTo>
                  <a:pt x="2936079" y="3011889"/>
                </a:lnTo>
                <a:cubicBezTo>
                  <a:pt x="4094778" y="2133967"/>
                  <a:pt x="4956413" y="1231363"/>
                  <a:pt x="5529765" y="545926"/>
                </a:cubicBezTo>
                <a:close/>
                <a:moveTo>
                  <a:pt x="5542142" y="325740"/>
                </a:moveTo>
                <a:lnTo>
                  <a:pt x="5597415" y="325740"/>
                </a:lnTo>
                <a:lnTo>
                  <a:pt x="5496339" y="449695"/>
                </a:lnTo>
                <a:cubicBezTo>
                  <a:pt x="5422669" y="538956"/>
                  <a:pt x="5343455" y="632743"/>
                  <a:pt x="5258585" y="730582"/>
                </a:cubicBezTo>
                <a:cubicBezTo>
                  <a:pt x="4527877" y="1572914"/>
                  <a:pt x="3705307" y="2340719"/>
                  <a:pt x="2813736" y="3012811"/>
                </a:cubicBezTo>
                <a:cubicBezTo>
                  <a:pt x="2061391" y="3579882"/>
                  <a:pt x="1273033" y="4066975"/>
                  <a:pt x="457410" y="4469328"/>
                </a:cubicBezTo>
                <a:lnTo>
                  <a:pt x="0" y="4684027"/>
                </a:lnTo>
                <a:lnTo>
                  <a:pt x="0" y="4640507"/>
                </a:lnTo>
                <a:lnTo>
                  <a:pt x="147584" y="4575608"/>
                </a:lnTo>
                <a:cubicBezTo>
                  <a:pt x="1058209" y="4150975"/>
                  <a:pt x="1939195" y="3618386"/>
                  <a:pt x="2787944" y="2978645"/>
                </a:cubicBezTo>
                <a:cubicBezTo>
                  <a:pt x="3677170" y="2308395"/>
                  <a:pt x="4497563" y="1542601"/>
                  <a:pt x="5226262" y="702529"/>
                </a:cubicBezTo>
                <a:lnTo>
                  <a:pt x="5226179" y="702529"/>
                </a:lnTo>
                <a:cubicBezTo>
                  <a:pt x="5310756" y="605036"/>
                  <a:pt x="5389683" y="511600"/>
                  <a:pt x="5463076" y="422688"/>
                </a:cubicBezTo>
                <a:close/>
                <a:moveTo>
                  <a:pt x="5375035" y="325740"/>
                </a:moveTo>
                <a:lnTo>
                  <a:pt x="5431541" y="325740"/>
                </a:lnTo>
                <a:lnTo>
                  <a:pt x="5286620" y="502161"/>
                </a:lnTo>
                <a:cubicBezTo>
                  <a:pt x="5224504" y="576295"/>
                  <a:pt x="5159229" y="652693"/>
                  <a:pt x="5090855" y="731000"/>
                </a:cubicBezTo>
                <a:cubicBezTo>
                  <a:pt x="4365590" y="1561609"/>
                  <a:pt x="3549970" y="2318528"/>
                  <a:pt x="2666606" y="2980822"/>
                </a:cubicBezTo>
                <a:cubicBezTo>
                  <a:pt x="1923787" y="3537739"/>
                  <a:pt x="1146098" y="4016119"/>
                  <a:pt x="342188" y="4411300"/>
                </a:cubicBezTo>
                <a:lnTo>
                  <a:pt x="0" y="4571379"/>
                </a:lnTo>
                <a:lnTo>
                  <a:pt x="0" y="4527265"/>
                </a:lnTo>
                <a:lnTo>
                  <a:pt x="243163" y="4415219"/>
                </a:lnTo>
                <a:cubicBezTo>
                  <a:pt x="1067103" y="4015276"/>
                  <a:pt x="1866698" y="3525106"/>
                  <a:pt x="2639977" y="2945316"/>
                </a:cubicBezTo>
                <a:lnTo>
                  <a:pt x="2639977" y="2945400"/>
                </a:lnTo>
                <a:cubicBezTo>
                  <a:pt x="3838652" y="2046669"/>
                  <a:pt x="4759678" y="1075026"/>
                  <a:pt x="5355933" y="349461"/>
                </a:cubicBezTo>
                <a:close/>
                <a:moveTo>
                  <a:pt x="5207950" y="325740"/>
                </a:moveTo>
                <a:lnTo>
                  <a:pt x="5266213" y="325740"/>
                </a:lnTo>
                <a:lnTo>
                  <a:pt x="5120420" y="502187"/>
                </a:lnTo>
                <a:cubicBezTo>
                  <a:pt x="5057814" y="576446"/>
                  <a:pt x="4992003" y="652976"/>
                  <a:pt x="4923043" y="731419"/>
                </a:cubicBezTo>
                <a:cubicBezTo>
                  <a:pt x="4203220" y="1550221"/>
                  <a:pt x="3394550" y="2296253"/>
                  <a:pt x="2519393" y="2948834"/>
                </a:cubicBezTo>
                <a:cubicBezTo>
                  <a:pt x="1786099" y="3495651"/>
                  <a:pt x="1019081" y="3965336"/>
                  <a:pt x="226883" y="4353351"/>
                </a:cubicBezTo>
                <a:lnTo>
                  <a:pt x="0" y="4459125"/>
                </a:lnTo>
                <a:lnTo>
                  <a:pt x="0" y="4414590"/>
                </a:lnTo>
                <a:lnTo>
                  <a:pt x="454563" y="4191800"/>
                </a:lnTo>
                <a:cubicBezTo>
                  <a:pt x="1151779" y="3831356"/>
                  <a:pt x="1831328" y="3404647"/>
                  <a:pt x="2491926" y="2912072"/>
                </a:cubicBezTo>
                <a:lnTo>
                  <a:pt x="2491926" y="2911988"/>
                </a:lnTo>
                <a:cubicBezTo>
                  <a:pt x="3688821" y="2019537"/>
                  <a:pt x="4605746" y="1056367"/>
                  <a:pt x="5198418" y="337540"/>
                </a:cubicBezTo>
                <a:close/>
                <a:moveTo>
                  <a:pt x="5040896" y="325740"/>
                </a:moveTo>
                <a:lnTo>
                  <a:pt x="5100809" y="325740"/>
                </a:lnTo>
                <a:lnTo>
                  <a:pt x="4954000" y="502376"/>
                </a:lnTo>
                <a:cubicBezTo>
                  <a:pt x="4890917" y="576739"/>
                  <a:pt x="4824586" y="653374"/>
                  <a:pt x="4755061" y="731921"/>
                </a:cubicBezTo>
                <a:cubicBezTo>
                  <a:pt x="4040766" y="1538832"/>
                  <a:pt x="3239047" y="2273979"/>
                  <a:pt x="2372012" y="2916845"/>
                </a:cubicBezTo>
                <a:cubicBezTo>
                  <a:pt x="1648296" y="3453456"/>
                  <a:pt x="892000" y="3914440"/>
                  <a:pt x="111527" y="4295300"/>
                </a:cubicBezTo>
                <a:lnTo>
                  <a:pt x="0" y="4347112"/>
                </a:lnTo>
                <a:lnTo>
                  <a:pt x="0" y="4298308"/>
                </a:lnTo>
                <a:lnTo>
                  <a:pt x="336752" y="4133802"/>
                </a:lnTo>
                <a:cubicBezTo>
                  <a:pt x="1023072" y="3780249"/>
                  <a:pt x="1692530" y="3361793"/>
                  <a:pt x="2343874" y="2878828"/>
                </a:cubicBezTo>
                <a:lnTo>
                  <a:pt x="2343792" y="2878828"/>
                </a:lnTo>
                <a:cubicBezTo>
                  <a:pt x="3538750" y="1992814"/>
                  <a:pt x="4451612" y="1038076"/>
                  <a:pt x="5040754" y="325916"/>
                </a:cubicBezTo>
                <a:close/>
                <a:moveTo>
                  <a:pt x="4873567" y="325740"/>
                </a:moveTo>
                <a:lnTo>
                  <a:pt x="4936706" y="325740"/>
                </a:lnTo>
                <a:lnTo>
                  <a:pt x="4922122" y="343682"/>
                </a:lnTo>
                <a:cubicBezTo>
                  <a:pt x="4334096" y="1052276"/>
                  <a:pt x="3421829" y="2002455"/>
                  <a:pt x="2224882" y="2884857"/>
                </a:cubicBezTo>
                <a:cubicBezTo>
                  <a:pt x="1653571" y="3306023"/>
                  <a:pt x="1062121" y="3679709"/>
                  <a:pt x="454782" y="4003664"/>
                </a:cubicBezTo>
                <a:lnTo>
                  <a:pt x="0" y="4235419"/>
                </a:lnTo>
                <a:lnTo>
                  <a:pt x="0" y="4182363"/>
                </a:lnTo>
                <a:lnTo>
                  <a:pt x="218920" y="4075791"/>
                </a:lnTo>
                <a:cubicBezTo>
                  <a:pt x="894386" y="3729136"/>
                  <a:pt x="1553796" y="3318939"/>
                  <a:pt x="2195908" y="2845583"/>
                </a:cubicBezTo>
                <a:cubicBezTo>
                  <a:pt x="3269534" y="2054106"/>
                  <a:pt x="4113019" y="1208446"/>
                  <a:pt x="4697911" y="532889"/>
                </a:cubicBezTo>
                <a:close/>
                <a:moveTo>
                  <a:pt x="4706136" y="325740"/>
                </a:moveTo>
                <a:lnTo>
                  <a:pt x="4771683" y="325740"/>
                </a:lnTo>
                <a:lnTo>
                  <a:pt x="4765627" y="333167"/>
                </a:lnTo>
                <a:cubicBezTo>
                  <a:pt x="4180975" y="1035328"/>
                  <a:pt x="3272626" y="1977217"/>
                  <a:pt x="2077668" y="2852868"/>
                </a:cubicBezTo>
                <a:cubicBezTo>
                  <a:pt x="1514061" y="3265912"/>
                  <a:pt x="931006" y="3632417"/>
                  <a:pt x="332710" y="3950166"/>
                </a:cubicBezTo>
                <a:lnTo>
                  <a:pt x="0" y="4119010"/>
                </a:lnTo>
                <a:lnTo>
                  <a:pt x="0" y="4066769"/>
                </a:lnTo>
                <a:lnTo>
                  <a:pt x="101134" y="4017711"/>
                </a:lnTo>
                <a:cubicBezTo>
                  <a:pt x="765705" y="3677945"/>
                  <a:pt x="1415019" y="3276002"/>
                  <a:pt x="2047857" y="2812255"/>
                </a:cubicBezTo>
                <a:lnTo>
                  <a:pt x="2047941" y="2812338"/>
                </a:lnTo>
                <a:cubicBezTo>
                  <a:pt x="3119635" y="2026985"/>
                  <a:pt x="3959626" y="1188773"/>
                  <a:pt x="4541309" y="519426"/>
                </a:cubicBezTo>
                <a:close/>
                <a:moveTo>
                  <a:pt x="4538465" y="325740"/>
                </a:moveTo>
                <a:lnTo>
                  <a:pt x="4606368" y="325740"/>
                </a:lnTo>
                <a:lnTo>
                  <a:pt x="4424797" y="538403"/>
                </a:lnTo>
                <a:cubicBezTo>
                  <a:pt x="3843779" y="1204687"/>
                  <a:pt x="3003865" y="2039096"/>
                  <a:pt x="1930287" y="2820964"/>
                </a:cubicBezTo>
                <a:cubicBezTo>
                  <a:pt x="1374343" y="3225842"/>
                  <a:pt x="799682" y="3585146"/>
                  <a:pt x="210431" y="3896677"/>
                </a:cubicBezTo>
                <a:lnTo>
                  <a:pt x="0" y="4003005"/>
                </a:lnTo>
                <a:lnTo>
                  <a:pt x="0" y="3950820"/>
                </a:lnTo>
                <a:lnTo>
                  <a:pt x="470913" y="3698660"/>
                </a:lnTo>
                <a:cubicBezTo>
                  <a:pt x="955683" y="3426216"/>
                  <a:pt x="1432149" y="3119614"/>
                  <a:pt x="1899806" y="2779010"/>
                </a:cubicBezTo>
                <a:cubicBezTo>
                  <a:pt x="2969428" y="2000016"/>
                  <a:pt x="3805915" y="1169275"/>
                  <a:pt x="4384423" y="506098"/>
                </a:cubicBezTo>
                <a:close/>
                <a:moveTo>
                  <a:pt x="4370936" y="325740"/>
                </a:moveTo>
                <a:lnTo>
                  <a:pt x="4440846" y="325740"/>
                </a:lnTo>
                <a:lnTo>
                  <a:pt x="4269164" y="526088"/>
                </a:lnTo>
                <a:cubicBezTo>
                  <a:pt x="3691205" y="1186340"/>
                  <a:pt x="2854674" y="2013382"/>
                  <a:pt x="1783073" y="2788891"/>
                </a:cubicBezTo>
                <a:cubicBezTo>
                  <a:pt x="1234833" y="3185648"/>
                  <a:pt x="668589" y="3537729"/>
                  <a:pt x="88391" y="3843022"/>
                </a:cubicBezTo>
                <a:lnTo>
                  <a:pt x="0" y="3887482"/>
                </a:lnTo>
                <a:lnTo>
                  <a:pt x="0" y="3830089"/>
                </a:lnTo>
                <a:lnTo>
                  <a:pt x="345227" y="3646046"/>
                </a:lnTo>
                <a:cubicBezTo>
                  <a:pt x="822117" y="3379291"/>
                  <a:pt x="1291153" y="3079147"/>
                  <a:pt x="1751838" y="2745765"/>
                </a:cubicBezTo>
                <a:lnTo>
                  <a:pt x="1751922" y="2745682"/>
                </a:lnTo>
                <a:cubicBezTo>
                  <a:pt x="2819425" y="1973141"/>
                  <a:pt x="3652388" y="1149860"/>
                  <a:pt x="4227726" y="492810"/>
                </a:cubicBezTo>
                <a:close/>
                <a:moveTo>
                  <a:pt x="4203157" y="325740"/>
                </a:moveTo>
                <a:lnTo>
                  <a:pt x="4275185" y="325740"/>
                </a:lnTo>
                <a:lnTo>
                  <a:pt x="4113352" y="513909"/>
                </a:lnTo>
                <a:cubicBezTo>
                  <a:pt x="3538423" y="1168198"/>
                  <a:pt x="2705257" y="1987905"/>
                  <a:pt x="1635776" y="2756819"/>
                </a:cubicBezTo>
                <a:cubicBezTo>
                  <a:pt x="1230373" y="3048294"/>
                  <a:pt x="815232" y="3315170"/>
                  <a:pt x="392040" y="3556567"/>
                </a:cubicBezTo>
                <a:lnTo>
                  <a:pt x="0" y="3770968"/>
                </a:lnTo>
                <a:lnTo>
                  <a:pt x="0" y="3709943"/>
                </a:lnTo>
                <a:lnTo>
                  <a:pt x="219528" y="3593434"/>
                </a:lnTo>
                <a:cubicBezTo>
                  <a:pt x="688523" y="3332344"/>
                  <a:pt x="1150104" y="3038628"/>
                  <a:pt x="1603787" y="2712438"/>
                </a:cubicBezTo>
                <a:lnTo>
                  <a:pt x="1603787" y="2712354"/>
                </a:lnTo>
                <a:cubicBezTo>
                  <a:pt x="2669029" y="1946455"/>
                  <a:pt x="3498486" y="1130664"/>
                  <a:pt x="4070697" y="479700"/>
                </a:cubicBezTo>
                <a:close/>
                <a:moveTo>
                  <a:pt x="4035576" y="325740"/>
                </a:moveTo>
                <a:lnTo>
                  <a:pt x="4109663" y="325740"/>
                </a:lnTo>
                <a:lnTo>
                  <a:pt x="3957451" y="502075"/>
                </a:lnTo>
                <a:cubicBezTo>
                  <a:pt x="3385533" y="1150442"/>
                  <a:pt x="2555746" y="1962783"/>
                  <a:pt x="1488479" y="2724914"/>
                </a:cubicBezTo>
                <a:cubicBezTo>
                  <a:pt x="1088886" y="3010266"/>
                  <a:pt x="679943" y="3271549"/>
                  <a:pt x="263306" y="3507904"/>
                </a:cubicBezTo>
                <a:lnTo>
                  <a:pt x="0" y="3651144"/>
                </a:lnTo>
                <a:lnTo>
                  <a:pt x="0" y="3590430"/>
                </a:lnTo>
                <a:lnTo>
                  <a:pt x="93933" y="3540813"/>
                </a:lnTo>
                <a:cubicBezTo>
                  <a:pt x="555020" y="3285416"/>
                  <a:pt x="1009140" y="2998160"/>
                  <a:pt x="1455820" y="2679192"/>
                </a:cubicBezTo>
                <a:lnTo>
                  <a:pt x="1455736" y="2679109"/>
                </a:lnTo>
                <a:cubicBezTo>
                  <a:pt x="2518623" y="1920133"/>
                  <a:pt x="3344559" y="1111850"/>
                  <a:pt x="3913663" y="466920"/>
                </a:cubicBezTo>
                <a:close/>
                <a:moveTo>
                  <a:pt x="3868100" y="325740"/>
                </a:moveTo>
                <a:lnTo>
                  <a:pt x="3944179" y="325740"/>
                </a:lnTo>
                <a:lnTo>
                  <a:pt x="3801498" y="490419"/>
                </a:lnTo>
                <a:cubicBezTo>
                  <a:pt x="3232549" y="1132904"/>
                  <a:pt x="2406177" y="1937850"/>
                  <a:pt x="1341265" y="2693010"/>
                </a:cubicBezTo>
                <a:cubicBezTo>
                  <a:pt x="947482" y="2972239"/>
                  <a:pt x="544737" y="3227939"/>
                  <a:pt x="134651" y="3459263"/>
                </a:cubicBezTo>
                <a:lnTo>
                  <a:pt x="0" y="3532116"/>
                </a:lnTo>
                <a:lnTo>
                  <a:pt x="0" y="3466375"/>
                </a:lnTo>
                <a:lnTo>
                  <a:pt x="427291" y="3221302"/>
                </a:lnTo>
                <a:cubicBezTo>
                  <a:pt x="725175" y="3042654"/>
                  <a:pt x="1018880" y="2850785"/>
                  <a:pt x="1307853" y="2645865"/>
                </a:cubicBezTo>
                <a:lnTo>
                  <a:pt x="1307853" y="2645948"/>
                </a:lnTo>
                <a:cubicBezTo>
                  <a:pt x="2368243" y="1894038"/>
                  <a:pt x="3190650" y="1093243"/>
                  <a:pt x="3756681" y="454289"/>
                </a:cubicBezTo>
                <a:close/>
                <a:moveTo>
                  <a:pt x="3700254" y="325740"/>
                </a:moveTo>
                <a:lnTo>
                  <a:pt x="3780899" y="325740"/>
                </a:lnTo>
                <a:lnTo>
                  <a:pt x="3609272" y="521143"/>
                </a:lnTo>
                <a:cubicBezTo>
                  <a:pt x="3546470" y="591101"/>
                  <a:pt x="3480823" y="662680"/>
                  <a:pt x="3412387" y="735606"/>
                </a:cubicBezTo>
                <a:cubicBezTo>
                  <a:pt x="2754532" y="1436671"/>
                  <a:pt x="1987397" y="2102481"/>
                  <a:pt x="1193969" y="2661022"/>
                </a:cubicBezTo>
                <a:cubicBezTo>
                  <a:pt x="806057" y="2934127"/>
                  <a:pt x="409526" y="3184234"/>
                  <a:pt x="5991" y="3410517"/>
                </a:cubicBezTo>
                <a:lnTo>
                  <a:pt x="0" y="3413739"/>
                </a:lnTo>
                <a:lnTo>
                  <a:pt x="0" y="3342358"/>
                </a:lnTo>
                <a:lnTo>
                  <a:pt x="293880" y="3174749"/>
                </a:lnTo>
                <a:cubicBezTo>
                  <a:pt x="586690" y="3000185"/>
                  <a:pt x="875540" y="2812725"/>
                  <a:pt x="1159886" y="2612536"/>
                </a:cubicBezTo>
                <a:cubicBezTo>
                  <a:pt x="2217591" y="1867880"/>
                  <a:pt x="3036438" y="1074631"/>
                  <a:pt x="3599421" y="441636"/>
                </a:cubicBezTo>
                <a:close/>
                <a:moveTo>
                  <a:pt x="3538797" y="325740"/>
                </a:moveTo>
                <a:lnTo>
                  <a:pt x="3616012" y="325740"/>
                </a:lnTo>
                <a:lnTo>
                  <a:pt x="3442419" y="522151"/>
                </a:lnTo>
                <a:cubicBezTo>
                  <a:pt x="3379277" y="592014"/>
                  <a:pt x="3313283" y="663454"/>
                  <a:pt x="3244491" y="736192"/>
                </a:cubicBezTo>
                <a:cubicBezTo>
                  <a:pt x="2592748" y="1425282"/>
                  <a:pt x="1832815" y="2079788"/>
                  <a:pt x="1046671" y="2629117"/>
                </a:cubicBezTo>
                <a:cubicBezTo>
                  <a:pt x="791957" y="2807084"/>
                  <a:pt x="533585" y="2975075"/>
                  <a:pt x="272021" y="3132849"/>
                </a:cubicBezTo>
                <a:lnTo>
                  <a:pt x="0" y="3290656"/>
                </a:lnTo>
                <a:lnTo>
                  <a:pt x="0" y="3219895"/>
                </a:lnTo>
                <a:lnTo>
                  <a:pt x="52754" y="3190423"/>
                </a:lnTo>
                <a:cubicBezTo>
                  <a:pt x="1499037" y="2351566"/>
                  <a:pt x="2623047" y="1335995"/>
                  <a:pt x="3365717" y="520822"/>
                </a:cubicBezTo>
                <a:close/>
                <a:moveTo>
                  <a:pt x="3368427" y="325740"/>
                </a:moveTo>
                <a:lnTo>
                  <a:pt x="3451505" y="325740"/>
                </a:lnTo>
                <a:lnTo>
                  <a:pt x="3428873" y="351897"/>
                </a:lnTo>
                <a:cubicBezTo>
                  <a:pt x="3324153" y="471265"/>
                  <a:pt x="3207017" y="599796"/>
                  <a:pt x="3076509" y="736694"/>
                </a:cubicBezTo>
                <a:cubicBezTo>
                  <a:pt x="2431047" y="1413810"/>
                  <a:pt x="1678148" y="2057179"/>
                  <a:pt x="899290" y="2597213"/>
                </a:cubicBezTo>
                <a:cubicBezTo>
                  <a:pt x="648491" y="2771097"/>
                  <a:pt x="394196" y="2935241"/>
                  <a:pt x="136861" y="3089411"/>
                </a:cubicBezTo>
                <a:lnTo>
                  <a:pt x="0" y="3168287"/>
                </a:lnTo>
                <a:lnTo>
                  <a:pt x="0" y="3095527"/>
                </a:lnTo>
                <a:lnTo>
                  <a:pt x="244893" y="2950210"/>
                </a:lnTo>
                <a:cubicBezTo>
                  <a:pt x="465593" y="2814708"/>
                  <a:pt x="672158" y="2678953"/>
                  <a:pt x="863953" y="2545964"/>
                </a:cubicBezTo>
                <a:lnTo>
                  <a:pt x="863868" y="2546048"/>
                </a:lnTo>
                <a:cubicBezTo>
                  <a:pt x="1909352" y="1821128"/>
                  <a:pt x="2765507" y="1007268"/>
                  <a:pt x="3355913" y="340209"/>
                </a:cubicBezTo>
                <a:close/>
                <a:moveTo>
                  <a:pt x="3200832" y="325740"/>
                </a:moveTo>
                <a:lnTo>
                  <a:pt x="3286035" y="325740"/>
                </a:lnTo>
                <a:lnTo>
                  <a:pt x="3249152" y="368298"/>
                </a:lnTo>
                <a:cubicBezTo>
                  <a:pt x="3140920" y="490553"/>
                  <a:pt x="3026768" y="614351"/>
                  <a:pt x="2908779" y="737113"/>
                </a:cubicBezTo>
                <a:cubicBezTo>
                  <a:pt x="2269598" y="1402170"/>
                  <a:pt x="1523817" y="2034317"/>
                  <a:pt x="752077" y="2565140"/>
                </a:cubicBezTo>
                <a:cubicBezTo>
                  <a:pt x="505214" y="2734922"/>
                  <a:pt x="255006" y="2895209"/>
                  <a:pt x="1906" y="3045769"/>
                </a:cubicBezTo>
                <a:lnTo>
                  <a:pt x="0" y="3046860"/>
                </a:lnTo>
                <a:lnTo>
                  <a:pt x="0" y="2970367"/>
                </a:lnTo>
                <a:lnTo>
                  <a:pt x="107727" y="2906868"/>
                </a:lnTo>
                <a:cubicBezTo>
                  <a:pt x="324487" y="2774708"/>
                  <a:pt x="527457" y="2642316"/>
                  <a:pt x="715985" y="2512636"/>
                </a:cubicBezTo>
                <a:cubicBezTo>
                  <a:pt x="1758538" y="1795619"/>
                  <a:pt x="2610945" y="989694"/>
                  <a:pt x="3198154" y="328826"/>
                </a:cubicBezTo>
                <a:close/>
                <a:moveTo>
                  <a:pt x="3034830" y="325740"/>
                </a:moveTo>
                <a:lnTo>
                  <a:pt x="3121146" y="325740"/>
                </a:lnTo>
                <a:lnTo>
                  <a:pt x="3082875" y="369650"/>
                </a:lnTo>
                <a:cubicBezTo>
                  <a:pt x="2974091" y="491778"/>
                  <a:pt x="2859395" y="615294"/>
                  <a:pt x="2740883" y="737616"/>
                </a:cubicBezTo>
                <a:cubicBezTo>
                  <a:pt x="2108066" y="1390698"/>
                  <a:pt x="1369401" y="2011624"/>
                  <a:pt x="604780" y="2533236"/>
                </a:cubicBezTo>
                <a:cubicBezTo>
                  <a:pt x="483326" y="2616085"/>
                  <a:pt x="361074" y="2696619"/>
                  <a:pt x="238077" y="2774809"/>
                </a:cubicBezTo>
                <a:lnTo>
                  <a:pt x="0" y="2920741"/>
                </a:lnTo>
                <a:lnTo>
                  <a:pt x="0" y="2845723"/>
                </a:lnTo>
                <a:lnTo>
                  <a:pt x="293230" y="2661802"/>
                </a:lnTo>
                <a:cubicBezTo>
                  <a:pt x="387990" y="2600601"/>
                  <a:pt x="479610" y="2539694"/>
                  <a:pt x="568017" y="2479391"/>
                </a:cubicBezTo>
                <a:lnTo>
                  <a:pt x="568101" y="2479391"/>
                </a:lnTo>
                <a:cubicBezTo>
                  <a:pt x="1576630" y="1791447"/>
                  <a:pt x="2365404" y="1059309"/>
                  <a:pt x="2921338" y="452536"/>
                </a:cubicBezTo>
                <a:close/>
                <a:moveTo>
                  <a:pt x="2866816" y="325740"/>
                </a:moveTo>
                <a:lnTo>
                  <a:pt x="2956125" y="325740"/>
                </a:lnTo>
                <a:lnTo>
                  <a:pt x="2814950" y="482918"/>
                </a:lnTo>
                <a:cubicBezTo>
                  <a:pt x="2258296" y="1088235"/>
                  <a:pt x="1468188" y="1817768"/>
                  <a:pt x="457399" y="2501332"/>
                </a:cubicBezTo>
                <a:cubicBezTo>
                  <a:pt x="337924" y="2582129"/>
                  <a:pt x="217687" y="2660673"/>
                  <a:pt x="96744" y="2736934"/>
                </a:cubicBezTo>
                <a:lnTo>
                  <a:pt x="0" y="2795769"/>
                </a:lnTo>
                <a:lnTo>
                  <a:pt x="0" y="2717175"/>
                </a:lnTo>
                <a:lnTo>
                  <a:pt x="149761" y="2623988"/>
                </a:lnTo>
                <a:cubicBezTo>
                  <a:pt x="242955" y="2564289"/>
                  <a:pt x="333077" y="2504880"/>
                  <a:pt x="420050" y="2446063"/>
                </a:cubicBezTo>
                <a:lnTo>
                  <a:pt x="420050" y="2446147"/>
                </a:lnTo>
                <a:cubicBezTo>
                  <a:pt x="1425376" y="1766258"/>
                  <a:pt x="2210709" y="1041485"/>
                  <a:pt x="2763768" y="440406"/>
                </a:cubicBezTo>
                <a:close/>
                <a:moveTo>
                  <a:pt x="2698821" y="325740"/>
                </a:moveTo>
                <a:lnTo>
                  <a:pt x="2792119" y="325740"/>
                </a:lnTo>
                <a:lnTo>
                  <a:pt x="2752627" y="370482"/>
                </a:lnTo>
                <a:cubicBezTo>
                  <a:pt x="2642698" y="492202"/>
                  <a:pt x="2526280" y="615607"/>
                  <a:pt x="2405004" y="738704"/>
                </a:cubicBezTo>
                <a:cubicBezTo>
                  <a:pt x="1785251" y="1367753"/>
                  <a:pt x="1060822" y="1966238"/>
                  <a:pt x="310017" y="2469426"/>
                </a:cubicBezTo>
                <a:lnTo>
                  <a:pt x="0" y="2670195"/>
                </a:lnTo>
                <a:lnTo>
                  <a:pt x="0" y="2590065"/>
                </a:lnTo>
                <a:lnTo>
                  <a:pt x="272083" y="2412735"/>
                </a:lnTo>
                <a:cubicBezTo>
                  <a:pt x="1274159" y="1741136"/>
                  <a:pt x="2056056" y="1023753"/>
                  <a:pt x="2606269" y="428312"/>
                </a:cubicBezTo>
                <a:close/>
                <a:moveTo>
                  <a:pt x="2534202" y="325740"/>
                </a:moveTo>
                <a:lnTo>
                  <a:pt x="2627408" y="325740"/>
                </a:lnTo>
                <a:lnTo>
                  <a:pt x="2586195" y="372163"/>
                </a:lnTo>
                <a:cubicBezTo>
                  <a:pt x="2475754" y="493684"/>
                  <a:pt x="2358843" y="616696"/>
                  <a:pt x="2237107" y="739207"/>
                </a:cubicBezTo>
                <a:cubicBezTo>
                  <a:pt x="1623969" y="1356281"/>
                  <a:pt x="906659" y="1943544"/>
                  <a:pt x="162720" y="2437522"/>
                </a:cubicBezTo>
                <a:lnTo>
                  <a:pt x="0" y="2541949"/>
                </a:lnTo>
                <a:lnTo>
                  <a:pt x="0" y="2459627"/>
                </a:lnTo>
                <a:lnTo>
                  <a:pt x="124200" y="2379407"/>
                </a:lnTo>
                <a:lnTo>
                  <a:pt x="124116" y="2379407"/>
                </a:lnTo>
                <a:cubicBezTo>
                  <a:pt x="1087902" y="1739430"/>
                  <a:pt x="1912602" y="1002924"/>
                  <a:pt x="2505278" y="358016"/>
                </a:cubicBezTo>
                <a:close/>
                <a:moveTo>
                  <a:pt x="2366080" y="325740"/>
                </a:moveTo>
                <a:lnTo>
                  <a:pt x="2462827" y="325740"/>
                </a:lnTo>
                <a:lnTo>
                  <a:pt x="2419802" y="373927"/>
                </a:lnTo>
                <a:cubicBezTo>
                  <a:pt x="2308856" y="495233"/>
                  <a:pt x="2191470" y="617827"/>
                  <a:pt x="2069294" y="739709"/>
                </a:cubicBezTo>
                <a:cubicBezTo>
                  <a:pt x="1462855" y="1344725"/>
                  <a:pt x="752663" y="1920683"/>
                  <a:pt x="15423" y="2405534"/>
                </a:cubicBezTo>
                <a:lnTo>
                  <a:pt x="0" y="2415339"/>
                </a:lnTo>
                <a:lnTo>
                  <a:pt x="0" y="2329586"/>
                </a:lnTo>
                <a:lnTo>
                  <a:pt x="535034" y="1956989"/>
                </a:lnTo>
                <a:cubicBezTo>
                  <a:pt x="1244479" y="1434938"/>
                  <a:pt x="1856124" y="875840"/>
                  <a:pt x="2324990" y="370973"/>
                </a:cubicBezTo>
                <a:close/>
                <a:moveTo>
                  <a:pt x="2202372" y="325740"/>
                </a:moveTo>
                <a:lnTo>
                  <a:pt x="2298107" y="325740"/>
                </a:lnTo>
                <a:lnTo>
                  <a:pt x="2253195" y="375750"/>
                </a:lnTo>
                <a:cubicBezTo>
                  <a:pt x="2141755" y="496824"/>
                  <a:pt x="2023908" y="618979"/>
                  <a:pt x="1901313" y="740212"/>
                </a:cubicBezTo>
                <a:cubicBezTo>
                  <a:pt x="1376614" y="1258976"/>
                  <a:pt x="772735" y="1756263"/>
                  <a:pt x="140558" y="2191119"/>
                </a:cubicBezTo>
                <a:lnTo>
                  <a:pt x="0" y="2285211"/>
                </a:lnTo>
                <a:lnTo>
                  <a:pt x="0" y="2194592"/>
                </a:lnTo>
                <a:lnTo>
                  <a:pt x="386778" y="1928218"/>
                </a:lnTo>
                <a:cubicBezTo>
                  <a:pt x="1094154" y="1413721"/>
                  <a:pt x="1698240" y="867416"/>
                  <a:pt x="2162713" y="369258"/>
                </a:cubicBezTo>
                <a:close/>
                <a:moveTo>
                  <a:pt x="2034390" y="325740"/>
                </a:moveTo>
                <a:lnTo>
                  <a:pt x="2134546" y="325740"/>
                </a:lnTo>
                <a:lnTo>
                  <a:pt x="2061274" y="405872"/>
                </a:lnTo>
                <a:cubicBezTo>
                  <a:pt x="1595519" y="903609"/>
                  <a:pt x="989798" y="1448342"/>
                  <a:pt x="280555" y="1959755"/>
                </a:cubicBezTo>
                <a:lnTo>
                  <a:pt x="0" y="2151141"/>
                </a:lnTo>
                <a:lnTo>
                  <a:pt x="0" y="2061452"/>
                </a:lnTo>
                <a:lnTo>
                  <a:pt x="236654" y="1900038"/>
                </a:lnTo>
                <a:cubicBezTo>
                  <a:pt x="941121" y="1392220"/>
                  <a:pt x="1542448" y="851810"/>
                  <a:pt x="2004581" y="358315"/>
                </a:cubicBezTo>
                <a:close/>
                <a:moveTo>
                  <a:pt x="1866425" y="325740"/>
                </a:moveTo>
                <a:lnTo>
                  <a:pt x="1969691" y="325740"/>
                </a:lnTo>
                <a:lnTo>
                  <a:pt x="1922511" y="377593"/>
                </a:lnTo>
                <a:cubicBezTo>
                  <a:pt x="1810043" y="498027"/>
                  <a:pt x="1690626" y="619731"/>
                  <a:pt x="1565435" y="741300"/>
                </a:cubicBezTo>
                <a:cubicBezTo>
                  <a:pt x="1126056" y="1167994"/>
                  <a:pt x="628692" y="1579755"/>
                  <a:pt x="104821" y="1951855"/>
                </a:cubicBezTo>
                <a:lnTo>
                  <a:pt x="0" y="2024369"/>
                </a:lnTo>
                <a:lnTo>
                  <a:pt x="0" y="1930447"/>
                </a:lnTo>
                <a:lnTo>
                  <a:pt x="86443" y="1872077"/>
                </a:lnTo>
                <a:cubicBezTo>
                  <a:pt x="787899" y="1371085"/>
                  <a:pt x="1386411" y="836606"/>
                  <a:pt x="1846213" y="347736"/>
                </a:cubicBezTo>
                <a:close/>
                <a:moveTo>
                  <a:pt x="1701485" y="325740"/>
                </a:moveTo>
                <a:lnTo>
                  <a:pt x="1805325" y="325740"/>
                </a:lnTo>
                <a:lnTo>
                  <a:pt x="1755834" y="379816"/>
                </a:lnTo>
                <a:cubicBezTo>
                  <a:pt x="1642911" y="499953"/>
                  <a:pt x="1523085" y="621114"/>
                  <a:pt x="1397539" y="741887"/>
                </a:cubicBezTo>
                <a:cubicBezTo>
                  <a:pt x="1108094" y="1020362"/>
                  <a:pt x="792921" y="1292388"/>
                  <a:pt x="461240" y="1550786"/>
                </a:cubicBezTo>
                <a:lnTo>
                  <a:pt x="0" y="1892108"/>
                </a:lnTo>
                <a:lnTo>
                  <a:pt x="0" y="1798642"/>
                </a:lnTo>
                <a:lnTo>
                  <a:pt x="496329" y="1426961"/>
                </a:lnTo>
                <a:cubicBezTo>
                  <a:pt x="935386" y="1079644"/>
                  <a:pt x="1311680" y="733235"/>
                  <a:pt x="1622233" y="409919"/>
                </a:cubicBezTo>
                <a:close/>
                <a:moveTo>
                  <a:pt x="1533290" y="325740"/>
                </a:moveTo>
                <a:lnTo>
                  <a:pt x="1641160" y="325740"/>
                </a:lnTo>
                <a:lnTo>
                  <a:pt x="1523206" y="450587"/>
                </a:lnTo>
                <a:cubicBezTo>
                  <a:pt x="1211479" y="773907"/>
                  <a:pt x="833859" y="1119694"/>
                  <a:pt x="393378" y="1465498"/>
                </a:cubicBezTo>
                <a:lnTo>
                  <a:pt x="0" y="1757578"/>
                </a:lnTo>
                <a:lnTo>
                  <a:pt x="0" y="1659716"/>
                </a:lnTo>
                <a:lnTo>
                  <a:pt x="343337" y="1404914"/>
                </a:lnTo>
                <a:cubicBezTo>
                  <a:pt x="780368" y="1062024"/>
                  <a:pt x="1154869" y="719371"/>
                  <a:pt x="1463901" y="399121"/>
                </a:cubicBezTo>
                <a:close/>
                <a:moveTo>
                  <a:pt x="1365164" y="325740"/>
                </a:moveTo>
                <a:lnTo>
                  <a:pt x="1476501" y="325740"/>
                </a:lnTo>
                <a:lnTo>
                  <a:pt x="1422146" y="384428"/>
                </a:lnTo>
                <a:cubicBezTo>
                  <a:pt x="1308325" y="503925"/>
                  <a:pt x="1187710" y="623939"/>
                  <a:pt x="1061494" y="743058"/>
                </a:cubicBezTo>
                <a:cubicBezTo>
                  <a:pt x="779125" y="1009601"/>
                  <a:pt x="471048" y="1270051"/>
                  <a:pt x="146286" y="1517532"/>
                </a:cubicBezTo>
                <a:lnTo>
                  <a:pt x="0" y="1623355"/>
                </a:lnTo>
                <a:lnTo>
                  <a:pt x="0" y="1523010"/>
                </a:lnTo>
                <a:lnTo>
                  <a:pt x="190251" y="1383128"/>
                </a:lnTo>
                <a:cubicBezTo>
                  <a:pt x="625208" y="1044732"/>
                  <a:pt x="997905" y="705845"/>
                  <a:pt x="1305427" y="388636"/>
                </a:cubicBezTo>
                <a:close/>
                <a:moveTo>
                  <a:pt x="1198143" y="325740"/>
                </a:moveTo>
                <a:lnTo>
                  <a:pt x="1312966" y="325740"/>
                </a:lnTo>
                <a:lnTo>
                  <a:pt x="1257931" y="384719"/>
                </a:lnTo>
                <a:cubicBezTo>
                  <a:pt x="1143620" y="503721"/>
                  <a:pt x="1021947" y="623605"/>
                  <a:pt x="893595" y="743561"/>
                </a:cubicBezTo>
                <a:cubicBezTo>
                  <a:pt x="754191" y="873881"/>
                  <a:pt x="608354" y="1002713"/>
                  <a:pt x="457203" y="1129220"/>
                </a:cubicBezTo>
                <a:lnTo>
                  <a:pt x="0" y="1492132"/>
                </a:lnTo>
                <a:lnTo>
                  <a:pt x="0" y="1385240"/>
                </a:lnTo>
                <a:lnTo>
                  <a:pt x="345984" y="1113105"/>
                </a:lnTo>
                <a:cubicBezTo>
                  <a:pt x="616343" y="889715"/>
                  <a:pt x="869044" y="660235"/>
                  <a:pt x="1097094" y="431055"/>
                </a:cubicBezTo>
                <a:close/>
                <a:moveTo>
                  <a:pt x="1038128" y="325740"/>
                </a:moveTo>
                <a:lnTo>
                  <a:pt x="1148930" y="325740"/>
                </a:lnTo>
                <a:lnTo>
                  <a:pt x="1002240" y="478521"/>
                </a:lnTo>
                <a:cubicBezTo>
                  <a:pt x="774835" y="706630"/>
                  <a:pt x="522956" y="934105"/>
                  <a:pt x="252513" y="1155568"/>
                </a:cubicBezTo>
                <a:lnTo>
                  <a:pt x="0" y="1352091"/>
                </a:lnTo>
                <a:lnTo>
                  <a:pt x="0" y="1251756"/>
                </a:lnTo>
                <a:lnTo>
                  <a:pt x="226442" y="1075119"/>
                </a:lnTo>
                <a:cubicBezTo>
                  <a:pt x="496900" y="852547"/>
                  <a:pt x="744722" y="626293"/>
                  <a:pt x="966187" y="401567"/>
                </a:cubicBezTo>
                <a:close/>
                <a:moveTo>
                  <a:pt x="866029" y="325740"/>
                </a:moveTo>
                <a:lnTo>
                  <a:pt x="984535" y="325740"/>
                </a:lnTo>
                <a:lnTo>
                  <a:pt x="923996" y="389837"/>
                </a:lnTo>
                <a:cubicBezTo>
                  <a:pt x="808846" y="508091"/>
                  <a:pt x="686467" y="626661"/>
                  <a:pt x="557550" y="744733"/>
                </a:cubicBezTo>
                <a:cubicBezTo>
                  <a:pt x="421725" y="869149"/>
                  <a:pt x="279463" y="992157"/>
                  <a:pt x="131856" y="1112951"/>
                </a:cubicBezTo>
                <a:lnTo>
                  <a:pt x="0" y="1215187"/>
                </a:lnTo>
                <a:lnTo>
                  <a:pt x="0" y="1108486"/>
                </a:lnTo>
                <a:lnTo>
                  <a:pt x="42657" y="1075605"/>
                </a:lnTo>
                <a:cubicBezTo>
                  <a:pt x="309328" y="859144"/>
                  <a:pt x="557643" y="636529"/>
                  <a:pt x="781772" y="413024"/>
                </a:cubicBezTo>
                <a:close/>
                <a:moveTo>
                  <a:pt x="703481" y="325740"/>
                </a:moveTo>
                <a:lnTo>
                  <a:pt x="820523" y="325740"/>
                </a:lnTo>
                <a:lnTo>
                  <a:pt x="757168" y="392413"/>
                </a:lnTo>
                <a:cubicBezTo>
                  <a:pt x="641614" y="510269"/>
                  <a:pt x="518905" y="628148"/>
                  <a:pt x="389737" y="745236"/>
                </a:cubicBezTo>
                <a:lnTo>
                  <a:pt x="0" y="1078650"/>
                </a:lnTo>
                <a:lnTo>
                  <a:pt x="0" y="966791"/>
                </a:lnTo>
                <a:lnTo>
                  <a:pt x="300126" y="712253"/>
                </a:lnTo>
                <a:cubicBezTo>
                  <a:pt x="429495" y="596235"/>
                  <a:pt x="552709" y="479150"/>
                  <a:pt x="669053" y="361639"/>
                </a:cubicBezTo>
                <a:close/>
                <a:moveTo>
                  <a:pt x="535445" y="325740"/>
                </a:moveTo>
                <a:lnTo>
                  <a:pt x="656730" y="325740"/>
                </a:lnTo>
                <a:lnTo>
                  <a:pt x="574757" y="410936"/>
                </a:lnTo>
                <a:cubicBezTo>
                  <a:pt x="457692" y="528739"/>
                  <a:pt x="333760" y="645968"/>
                  <a:pt x="203679" y="761984"/>
                </a:cubicBezTo>
                <a:lnTo>
                  <a:pt x="0" y="933607"/>
                </a:lnTo>
                <a:lnTo>
                  <a:pt x="0" y="819418"/>
                </a:lnTo>
                <a:lnTo>
                  <a:pt x="142518" y="699452"/>
                </a:lnTo>
                <a:cubicBezTo>
                  <a:pt x="271246" y="584766"/>
                  <a:pt x="393865" y="468906"/>
                  <a:pt x="509663" y="352506"/>
                </a:cubicBezTo>
                <a:close/>
                <a:moveTo>
                  <a:pt x="367382" y="325740"/>
                </a:moveTo>
                <a:lnTo>
                  <a:pt x="492458" y="325740"/>
                </a:lnTo>
                <a:lnTo>
                  <a:pt x="422879" y="398074"/>
                </a:lnTo>
                <a:cubicBezTo>
                  <a:pt x="306542" y="515100"/>
                  <a:pt x="183215" y="631539"/>
                  <a:pt x="53607" y="746576"/>
                </a:cubicBezTo>
                <a:lnTo>
                  <a:pt x="0" y="791397"/>
                </a:lnTo>
                <a:lnTo>
                  <a:pt x="0" y="672852"/>
                </a:lnTo>
                <a:lnTo>
                  <a:pt x="350208" y="343793"/>
                </a:lnTo>
                <a:close/>
                <a:moveTo>
                  <a:pt x="204189" y="325740"/>
                </a:moveTo>
                <a:lnTo>
                  <a:pt x="327296" y="325740"/>
                </a:lnTo>
                <a:lnTo>
                  <a:pt x="255779" y="400920"/>
                </a:lnTo>
                <a:lnTo>
                  <a:pt x="0" y="640176"/>
                </a:lnTo>
                <a:lnTo>
                  <a:pt x="0" y="518133"/>
                </a:lnTo>
                <a:lnTo>
                  <a:pt x="192178" y="338359"/>
                </a:lnTo>
                <a:close/>
                <a:moveTo>
                  <a:pt x="38339" y="325740"/>
                </a:moveTo>
                <a:lnTo>
                  <a:pt x="163718" y="325740"/>
                </a:lnTo>
                <a:lnTo>
                  <a:pt x="100203" y="392277"/>
                </a:lnTo>
                <a:lnTo>
                  <a:pt x="0" y="485582"/>
                </a:lnTo>
                <a:lnTo>
                  <a:pt x="0" y="366034"/>
                </a:lnTo>
                <a:close/>
                <a:moveTo>
                  <a:pt x="8546" y="178514"/>
                </a:moveTo>
                <a:lnTo>
                  <a:pt x="8546" y="315678"/>
                </a:lnTo>
                <a:lnTo>
                  <a:pt x="0" y="324709"/>
                </a:lnTo>
                <a:lnTo>
                  <a:pt x="0" y="187486"/>
                </a:lnTo>
                <a:close/>
                <a:moveTo>
                  <a:pt x="8546" y="0"/>
                </a:moveTo>
                <a:lnTo>
                  <a:pt x="8546" y="143341"/>
                </a:lnTo>
                <a:lnTo>
                  <a:pt x="0" y="152423"/>
                </a:lnTo>
                <a:lnTo>
                  <a:pt x="0" y="8960"/>
                </a:lnTo>
                <a:close/>
              </a:path>
            </a:pathLst>
          </a:custGeom>
          <a:solidFill>
            <a:schemeClr val="accent5">
              <a:alpha val="2000"/>
            </a:schemeClr>
          </a:solidFill>
          <a:ln w="9525" cap="flat">
            <a:noFill/>
            <a:prstDash val="solid"/>
            <a:miter/>
          </a:ln>
        </p:spPr>
        <p:txBody>
          <a:bodyPr rtlCol="0" anchor="ctr"/>
          <a:lstStyle/>
          <a:p>
            <a:endParaRPr lang="en-US" dirty="0"/>
          </a:p>
        </p:txBody>
      </p:sp>
      <p:sp>
        <p:nvSpPr>
          <p:cNvPr id="7" name="Rectangle 6">
            <a:extLst>
              <a:ext uri="{FF2B5EF4-FFF2-40B4-BE49-F238E27FC236}">
                <a16:creationId xmlns:a16="http://schemas.microsoft.com/office/drawing/2014/main" id="{ABD75063-B8E5-A542-F6FE-B336BC4D2EF1}"/>
              </a:ext>
            </a:extLst>
          </p:cNvPr>
          <p:cNvSpPr/>
          <p:nvPr/>
        </p:nvSpPr>
        <p:spPr>
          <a:xfrm>
            <a:off x="33576" y="6116280"/>
            <a:ext cx="9110424" cy="71120"/>
          </a:xfrm>
          <a:prstGeom prst="rect">
            <a:avLst/>
          </a:prstGeom>
          <a:gradFill flip="none" rotWithShape="1">
            <a:gsLst>
              <a:gs pos="0">
                <a:schemeClr val="accent1"/>
              </a:gs>
              <a:gs pos="100000">
                <a:schemeClr val="accent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7">
            <a:extLst>
              <a:ext uri="{FF2B5EF4-FFF2-40B4-BE49-F238E27FC236}">
                <a16:creationId xmlns:a16="http://schemas.microsoft.com/office/drawing/2014/main" id="{42151BBB-6E2A-B0B4-5570-C1DC0FCF9161}"/>
              </a:ext>
            </a:extLst>
          </p:cNvPr>
          <p:cNvSpPr>
            <a:spLocks noGrp="1"/>
          </p:cNvSpPr>
          <p:nvPr>
            <p:ph type="pic" sz="quarter" idx="13" hasCustomPrompt="1"/>
          </p:nvPr>
        </p:nvSpPr>
        <p:spPr>
          <a:xfrm>
            <a:off x="0" y="0"/>
            <a:ext cx="4342514" cy="6858000"/>
          </a:xfrm>
          <a:custGeom>
            <a:avLst/>
            <a:gdLst>
              <a:gd name="connsiteX0" fmla="*/ 4048511 w 5790018"/>
              <a:gd name="connsiteY0" fmla="*/ 0 h 6858000"/>
              <a:gd name="connsiteX1" fmla="*/ 5284376 w 5790018"/>
              <a:gd name="connsiteY1" fmla="*/ 0 h 6858000"/>
              <a:gd name="connsiteX2" fmla="*/ 5288746 w 5790018"/>
              <a:gd name="connsiteY2" fmla="*/ 39557 h 6858000"/>
              <a:gd name="connsiteX3" fmla="*/ 5294110 w 5790018"/>
              <a:gd name="connsiteY3" fmla="*/ 88133 h 6858000"/>
              <a:gd name="connsiteX4" fmla="*/ 5299475 w 5790018"/>
              <a:gd name="connsiteY4" fmla="*/ 136708 h 6858000"/>
              <a:gd name="connsiteX5" fmla="*/ 5304841 w 5790018"/>
              <a:gd name="connsiteY5" fmla="*/ 185284 h 6858000"/>
              <a:gd name="connsiteX6" fmla="*/ 5310205 w 5790018"/>
              <a:gd name="connsiteY6" fmla="*/ 233860 h 6858000"/>
              <a:gd name="connsiteX7" fmla="*/ 5315571 w 5790018"/>
              <a:gd name="connsiteY7" fmla="*/ 282436 h 6858000"/>
              <a:gd name="connsiteX8" fmla="*/ 5320936 w 5790018"/>
              <a:gd name="connsiteY8" fmla="*/ 331012 h 6858000"/>
              <a:gd name="connsiteX9" fmla="*/ 5326301 w 5790018"/>
              <a:gd name="connsiteY9" fmla="*/ 379588 h 6858000"/>
              <a:gd name="connsiteX10" fmla="*/ 5331666 w 5790018"/>
              <a:gd name="connsiteY10" fmla="*/ 428163 h 6858000"/>
              <a:gd name="connsiteX11" fmla="*/ 5337031 w 5790018"/>
              <a:gd name="connsiteY11" fmla="*/ 476739 h 6858000"/>
              <a:gd name="connsiteX12" fmla="*/ 5342397 w 5790018"/>
              <a:gd name="connsiteY12" fmla="*/ 525315 h 6858000"/>
              <a:gd name="connsiteX13" fmla="*/ 5347761 w 5790018"/>
              <a:gd name="connsiteY13" fmla="*/ 573891 h 6858000"/>
              <a:gd name="connsiteX14" fmla="*/ 5353127 w 5790018"/>
              <a:gd name="connsiteY14" fmla="*/ 622467 h 6858000"/>
              <a:gd name="connsiteX15" fmla="*/ 5358492 w 5790018"/>
              <a:gd name="connsiteY15" fmla="*/ 671042 h 6858000"/>
              <a:gd name="connsiteX16" fmla="*/ 5363856 w 5790018"/>
              <a:gd name="connsiteY16" fmla="*/ 719617 h 6858000"/>
              <a:gd name="connsiteX17" fmla="*/ 5369222 w 5790018"/>
              <a:gd name="connsiteY17" fmla="*/ 768193 h 6858000"/>
              <a:gd name="connsiteX18" fmla="*/ 5374587 w 5790018"/>
              <a:gd name="connsiteY18" fmla="*/ 816624 h 6858000"/>
              <a:gd name="connsiteX19" fmla="*/ 5379952 w 5790018"/>
              <a:gd name="connsiteY19" fmla="*/ 865055 h 6858000"/>
              <a:gd name="connsiteX20" fmla="*/ 5383287 w 5790018"/>
              <a:gd name="connsiteY20" fmla="*/ 888836 h 6858000"/>
              <a:gd name="connsiteX21" fmla="*/ 5383287 w 5790018"/>
              <a:gd name="connsiteY21" fmla="*/ 889561 h 6858000"/>
              <a:gd name="connsiteX22" fmla="*/ 5385317 w 5790018"/>
              <a:gd name="connsiteY22" fmla="*/ 913631 h 6858000"/>
              <a:gd name="connsiteX23" fmla="*/ 5388507 w 5790018"/>
              <a:gd name="connsiteY23" fmla="*/ 936686 h 6858000"/>
              <a:gd name="connsiteX24" fmla="*/ 5388797 w 5790018"/>
              <a:gd name="connsiteY24" fmla="*/ 938861 h 6858000"/>
              <a:gd name="connsiteX25" fmla="*/ 5390682 w 5790018"/>
              <a:gd name="connsiteY25" fmla="*/ 962207 h 6858000"/>
              <a:gd name="connsiteX26" fmla="*/ 5393727 w 5790018"/>
              <a:gd name="connsiteY26" fmla="*/ 984391 h 6858000"/>
              <a:gd name="connsiteX27" fmla="*/ 5394162 w 5790018"/>
              <a:gd name="connsiteY27" fmla="*/ 988162 h 6858000"/>
              <a:gd name="connsiteX28" fmla="*/ 5396047 w 5790018"/>
              <a:gd name="connsiteY28" fmla="*/ 1010637 h 6858000"/>
              <a:gd name="connsiteX29" fmla="*/ 5398947 w 5790018"/>
              <a:gd name="connsiteY29" fmla="*/ 1032098 h 6858000"/>
              <a:gd name="connsiteX30" fmla="*/ 5399527 w 5790018"/>
              <a:gd name="connsiteY30" fmla="*/ 1037607 h 6858000"/>
              <a:gd name="connsiteX31" fmla="*/ 5401267 w 5790018"/>
              <a:gd name="connsiteY31" fmla="*/ 1059213 h 6858000"/>
              <a:gd name="connsiteX32" fmla="*/ 5404167 w 5790018"/>
              <a:gd name="connsiteY32" fmla="*/ 1079803 h 6858000"/>
              <a:gd name="connsiteX33" fmla="*/ 5404892 w 5790018"/>
              <a:gd name="connsiteY33" fmla="*/ 1086763 h 6858000"/>
              <a:gd name="connsiteX34" fmla="*/ 5406633 w 5790018"/>
              <a:gd name="connsiteY34" fmla="*/ 1107644 h 6858000"/>
              <a:gd name="connsiteX35" fmla="*/ 5409387 w 5790018"/>
              <a:gd name="connsiteY35" fmla="*/ 1127509 h 6858000"/>
              <a:gd name="connsiteX36" fmla="*/ 5410402 w 5790018"/>
              <a:gd name="connsiteY36" fmla="*/ 1136210 h 6858000"/>
              <a:gd name="connsiteX37" fmla="*/ 5411997 w 5790018"/>
              <a:gd name="connsiteY37" fmla="*/ 1156220 h 6858000"/>
              <a:gd name="connsiteX38" fmla="*/ 5414607 w 5790018"/>
              <a:gd name="connsiteY38" fmla="*/ 1175215 h 6858000"/>
              <a:gd name="connsiteX39" fmla="*/ 5415768 w 5790018"/>
              <a:gd name="connsiteY39" fmla="*/ 1185655 h 6858000"/>
              <a:gd name="connsiteX40" fmla="*/ 5417362 w 5790018"/>
              <a:gd name="connsiteY40" fmla="*/ 1204796 h 6858000"/>
              <a:gd name="connsiteX41" fmla="*/ 5419828 w 5790018"/>
              <a:gd name="connsiteY41" fmla="*/ 1222921 h 6858000"/>
              <a:gd name="connsiteX42" fmla="*/ 5421132 w 5790018"/>
              <a:gd name="connsiteY42" fmla="*/ 1234956 h 6858000"/>
              <a:gd name="connsiteX43" fmla="*/ 5422583 w 5790018"/>
              <a:gd name="connsiteY43" fmla="*/ 1253226 h 6858000"/>
              <a:gd name="connsiteX44" fmla="*/ 5424903 w 5790018"/>
              <a:gd name="connsiteY44" fmla="*/ 1270626 h 6858000"/>
              <a:gd name="connsiteX45" fmla="*/ 5426352 w 5790018"/>
              <a:gd name="connsiteY45" fmla="*/ 1284256 h 6858000"/>
              <a:gd name="connsiteX46" fmla="*/ 5427802 w 5790018"/>
              <a:gd name="connsiteY46" fmla="*/ 1301657 h 6858000"/>
              <a:gd name="connsiteX47" fmla="*/ 5430122 w 5790018"/>
              <a:gd name="connsiteY47" fmla="*/ 1318187 h 6858000"/>
              <a:gd name="connsiteX48" fmla="*/ 5431863 w 5790018"/>
              <a:gd name="connsiteY48" fmla="*/ 1333557 h 6858000"/>
              <a:gd name="connsiteX49" fmla="*/ 5433167 w 5790018"/>
              <a:gd name="connsiteY49" fmla="*/ 1350088 h 6858000"/>
              <a:gd name="connsiteX50" fmla="*/ 5435342 w 5790018"/>
              <a:gd name="connsiteY50" fmla="*/ 1365748 h 6858000"/>
              <a:gd name="connsiteX51" fmla="*/ 5437227 w 5790018"/>
              <a:gd name="connsiteY51" fmla="*/ 1382859 h 6858000"/>
              <a:gd name="connsiteX52" fmla="*/ 5438533 w 5790018"/>
              <a:gd name="connsiteY52" fmla="*/ 1398519 h 6858000"/>
              <a:gd name="connsiteX53" fmla="*/ 5440563 w 5790018"/>
              <a:gd name="connsiteY53" fmla="*/ 1413453 h 6858000"/>
              <a:gd name="connsiteX54" fmla="*/ 5442593 w 5790018"/>
              <a:gd name="connsiteY54" fmla="*/ 1432159 h 6858000"/>
              <a:gd name="connsiteX55" fmla="*/ 5443753 w 5790018"/>
              <a:gd name="connsiteY55" fmla="*/ 1446949 h 6858000"/>
              <a:gd name="connsiteX56" fmla="*/ 5445638 w 5790018"/>
              <a:gd name="connsiteY56" fmla="*/ 1461015 h 6858000"/>
              <a:gd name="connsiteX57" fmla="*/ 5447813 w 5790018"/>
              <a:gd name="connsiteY57" fmla="*/ 1481605 h 6858000"/>
              <a:gd name="connsiteX58" fmla="*/ 5448973 w 5790018"/>
              <a:gd name="connsiteY58" fmla="*/ 1495525 h 6858000"/>
              <a:gd name="connsiteX59" fmla="*/ 5450713 w 5790018"/>
              <a:gd name="connsiteY59" fmla="*/ 1508720 h 6858000"/>
              <a:gd name="connsiteX60" fmla="*/ 5453178 w 5790018"/>
              <a:gd name="connsiteY60" fmla="*/ 1531050 h 6858000"/>
              <a:gd name="connsiteX61" fmla="*/ 5454193 w 5790018"/>
              <a:gd name="connsiteY61" fmla="*/ 1544100 h 6858000"/>
              <a:gd name="connsiteX62" fmla="*/ 5455933 w 5790018"/>
              <a:gd name="connsiteY62" fmla="*/ 1556426 h 6858000"/>
              <a:gd name="connsiteX63" fmla="*/ 5458543 w 5790018"/>
              <a:gd name="connsiteY63" fmla="*/ 1580496 h 6858000"/>
              <a:gd name="connsiteX64" fmla="*/ 5459558 w 5790018"/>
              <a:gd name="connsiteY64" fmla="*/ 1592531 h 6858000"/>
              <a:gd name="connsiteX65" fmla="*/ 5461153 w 5790018"/>
              <a:gd name="connsiteY65" fmla="*/ 1603987 h 6858000"/>
              <a:gd name="connsiteX66" fmla="*/ 5463908 w 5790018"/>
              <a:gd name="connsiteY66" fmla="*/ 1629942 h 6858000"/>
              <a:gd name="connsiteX67" fmla="*/ 5464778 w 5790018"/>
              <a:gd name="connsiteY67" fmla="*/ 1641107 h 6858000"/>
              <a:gd name="connsiteX68" fmla="*/ 5466228 w 5790018"/>
              <a:gd name="connsiteY68" fmla="*/ 1651692 h 6858000"/>
              <a:gd name="connsiteX69" fmla="*/ 5469273 w 5790018"/>
              <a:gd name="connsiteY69" fmla="*/ 1679388 h 6858000"/>
              <a:gd name="connsiteX70" fmla="*/ 5470143 w 5790018"/>
              <a:gd name="connsiteY70" fmla="*/ 1689683 h 6858000"/>
              <a:gd name="connsiteX71" fmla="*/ 5471448 w 5790018"/>
              <a:gd name="connsiteY71" fmla="*/ 1699398 h 6858000"/>
              <a:gd name="connsiteX72" fmla="*/ 5474638 w 5790018"/>
              <a:gd name="connsiteY72" fmla="*/ 1728978 h 6858000"/>
              <a:gd name="connsiteX73" fmla="*/ 5475364 w 5790018"/>
              <a:gd name="connsiteY73" fmla="*/ 1738258 h 6858000"/>
              <a:gd name="connsiteX74" fmla="*/ 5476523 w 5790018"/>
              <a:gd name="connsiteY74" fmla="*/ 1747103 h 6858000"/>
              <a:gd name="connsiteX75" fmla="*/ 5480004 w 5790018"/>
              <a:gd name="connsiteY75" fmla="*/ 1778424 h 6858000"/>
              <a:gd name="connsiteX76" fmla="*/ 5480728 w 5790018"/>
              <a:gd name="connsiteY76" fmla="*/ 1786834 h 6858000"/>
              <a:gd name="connsiteX77" fmla="*/ 5481743 w 5790018"/>
              <a:gd name="connsiteY77" fmla="*/ 1794810 h 6858000"/>
              <a:gd name="connsiteX78" fmla="*/ 5485368 w 5790018"/>
              <a:gd name="connsiteY78" fmla="*/ 1828015 h 6858000"/>
              <a:gd name="connsiteX79" fmla="*/ 5485948 w 5790018"/>
              <a:gd name="connsiteY79" fmla="*/ 1835410 h 6858000"/>
              <a:gd name="connsiteX80" fmla="*/ 5486964 w 5790018"/>
              <a:gd name="connsiteY80" fmla="*/ 1842370 h 6858000"/>
              <a:gd name="connsiteX81" fmla="*/ 5490733 w 5790018"/>
              <a:gd name="connsiteY81" fmla="*/ 1877461 h 6858000"/>
              <a:gd name="connsiteX82" fmla="*/ 5491314 w 5790018"/>
              <a:gd name="connsiteY82" fmla="*/ 1883841 h 6858000"/>
              <a:gd name="connsiteX83" fmla="*/ 5492184 w 5790018"/>
              <a:gd name="connsiteY83" fmla="*/ 1889931 h 6858000"/>
              <a:gd name="connsiteX84" fmla="*/ 5496244 w 5790018"/>
              <a:gd name="connsiteY84" fmla="*/ 1926907 h 6858000"/>
              <a:gd name="connsiteX85" fmla="*/ 5496679 w 5790018"/>
              <a:gd name="connsiteY85" fmla="*/ 1932417 h 6858000"/>
              <a:gd name="connsiteX86" fmla="*/ 5497403 w 5790018"/>
              <a:gd name="connsiteY86" fmla="*/ 1937637 h 6858000"/>
              <a:gd name="connsiteX87" fmla="*/ 5501608 w 5790018"/>
              <a:gd name="connsiteY87" fmla="*/ 1976498 h 6858000"/>
              <a:gd name="connsiteX88" fmla="*/ 5502043 w 5790018"/>
              <a:gd name="connsiteY88" fmla="*/ 1980993 h 6858000"/>
              <a:gd name="connsiteX89" fmla="*/ 5502624 w 5790018"/>
              <a:gd name="connsiteY89" fmla="*/ 1985197 h 6858000"/>
              <a:gd name="connsiteX90" fmla="*/ 5507119 w 5790018"/>
              <a:gd name="connsiteY90" fmla="*/ 2025943 h 6858000"/>
              <a:gd name="connsiteX91" fmla="*/ 5507409 w 5790018"/>
              <a:gd name="connsiteY91" fmla="*/ 2029423 h 6858000"/>
              <a:gd name="connsiteX92" fmla="*/ 5507844 w 5790018"/>
              <a:gd name="connsiteY92" fmla="*/ 2032758 h 6858000"/>
              <a:gd name="connsiteX93" fmla="*/ 5512484 w 5790018"/>
              <a:gd name="connsiteY93" fmla="*/ 2075389 h 6858000"/>
              <a:gd name="connsiteX94" fmla="*/ 5512629 w 5790018"/>
              <a:gd name="connsiteY94" fmla="*/ 2077854 h 6858000"/>
              <a:gd name="connsiteX95" fmla="*/ 5512919 w 5790018"/>
              <a:gd name="connsiteY95" fmla="*/ 2080174 h 6858000"/>
              <a:gd name="connsiteX96" fmla="*/ 5517848 w 5790018"/>
              <a:gd name="connsiteY96" fmla="*/ 2124690 h 6858000"/>
              <a:gd name="connsiteX97" fmla="*/ 5517848 w 5790018"/>
              <a:gd name="connsiteY97" fmla="*/ 2126140 h 6858000"/>
              <a:gd name="connsiteX98" fmla="*/ 5517994 w 5790018"/>
              <a:gd name="connsiteY98" fmla="*/ 2127589 h 6858000"/>
              <a:gd name="connsiteX99" fmla="*/ 5523069 w 5790018"/>
              <a:gd name="connsiteY99" fmla="*/ 2174135 h 6858000"/>
              <a:gd name="connsiteX100" fmla="*/ 5523069 w 5790018"/>
              <a:gd name="connsiteY100" fmla="*/ 2174570 h 6858000"/>
              <a:gd name="connsiteX101" fmla="*/ 5523069 w 5790018"/>
              <a:gd name="connsiteY101" fmla="*/ 2175006 h 6858000"/>
              <a:gd name="connsiteX102" fmla="*/ 5789728 w 5790018"/>
              <a:gd name="connsiteY102" fmla="*/ 4621048 h 6858000"/>
              <a:gd name="connsiteX103" fmla="*/ 5790018 w 5790018"/>
              <a:gd name="connsiteY103" fmla="*/ 4639174 h 6858000"/>
              <a:gd name="connsiteX104" fmla="*/ 5787843 w 5790018"/>
              <a:gd name="connsiteY104" fmla="*/ 4639609 h 6858000"/>
              <a:gd name="connsiteX105" fmla="*/ 5387492 w 5790018"/>
              <a:gd name="connsiteY105" fmla="*/ 5189458 h 6858000"/>
              <a:gd name="connsiteX106" fmla="*/ 4821693 w 5790018"/>
              <a:gd name="connsiteY106" fmla="*/ 5409716 h 6858000"/>
              <a:gd name="connsiteX107" fmla="*/ 3897738 w 5790018"/>
              <a:gd name="connsiteY107" fmla="*/ 5769467 h 6858000"/>
              <a:gd name="connsiteX108" fmla="*/ 3359055 w 5790018"/>
              <a:gd name="connsiteY108" fmla="*/ 5979140 h 6858000"/>
              <a:gd name="connsiteX109" fmla="*/ 2228618 w 5790018"/>
              <a:gd name="connsiteY109" fmla="*/ 6419222 h 6858000"/>
              <a:gd name="connsiteX110" fmla="*/ 1799991 w 5790018"/>
              <a:gd name="connsiteY110" fmla="*/ 6586120 h 6858000"/>
              <a:gd name="connsiteX111" fmla="*/ 1101604 w 5790018"/>
              <a:gd name="connsiteY111" fmla="*/ 6858000 h 6858000"/>
              <a:gd name="connsiteX112" fmla="*/ 0 w 5790018"/>
              <a:gd name="connsiteY112" fmla="*/ 6858000 h 6858000"/>
              <a:gd name="connsiteX113" fmla="*/ 0 w 5790018"/>
              <a:gd name="connsiteY113" fmla="*/ 6191042 h 6858000"/>
              <a:gd name="connsiteX114" fmla="*/ 15883 w 5790018"/>
              <a:gd name="connsiteY114" fmla="*/ 6158218 h 6858000"/>
              <a:gd name="connsiteX115" fmla="*/ 37634 w 5790018"/>
              <a:gd name="connsiteY115" fmla="*/ 6113267 h 6858000"/>
              <a:gd name="connsiteX116" fmla="*/ 59383 w 5790018"/>
              <a:gd name="connsiteY116" fmla="*/ 6068316 h 6858000"/>
              <a:gd name="connsiteX117" fmla="*/ 81134 w 5790018"/>
              <a:gd name="connsiteY117" fmla="*/ 6023366 h 6858000"/>
              <a:gd name="connsiteX118" fmla="*/ 102884 w 5790018"/>
              <a:gd name="connsiteY118" fmla="*/ 5978415 h 6858000"/>
              <a:gd name="connsiteX119" fmla="*/ 124635 w 5790018"/>
              <a:gd name="connsiteY119" fmla="*/ 5933465 h 6858000"/>
              <a:gd name="connsiteX120" fmla="*/ 146384 w 5790018"/>
              <a:gd name="connsiteY120" fmla="*/ 5888513 h 6858000"/>
              <a:gd name="connsiteX121" fmla="*/ 168135 w 5790018"/>
              <a:gd name="connsiteY121" fmla="*/ 5843563 h 6858000"/>
              <a:gd name="connsiteX122" fmla="*/ 189885 w 5790018"/>
              <a:gd name="connsiteY122" fmla="*/ 5798612 h 6858000"/>
              <a:gd name="connsiteX123" fmla="*/ 211636 w 5790018"/>
              <a:gd name="connsiteY123" fmla="*/ 5753662 h 6858000"/>
              <a:gd name="connsiteX124" fmla="*/ 233387 w 5790018"/>
              <a:gd name="connsiteY124" fmla="*/ 5708710 h 6858000"/>
              <a:gd name="connsiteX125" fmla="*/ 255136 w 5790018"/>
              <a:gd name="connsiteY125" fmla="*/ 5663760 h 6858000"/>
              <a:gd name="connsiteX126" fmla="*/ 277466 w 5790018"/>
              <a:gd name="connsiteY126" fmla="*/ 5617794 h 6858000"/>
              <a:gd name="connsiteX127" fmla="*/ 298637 w 5790018"/>
              <a:gd name="connsiteY127" fmla="*/ 5574294 h 6858000"/>
              <a:gd name="connsiteX128" fmla="*/ 320388 w 5790018"/>
              <a:gd name="connsiteY128" fmla="*/ 5529343 h 6858000"/>
              <a:gd name="connsiteX129" fmla="*/ 342137 w 5790018"/>
              <a:gd name="connsiteY129" fmla="*/ 5484393 h 6858000"/>
              <a:gd name="connsiteX130" fmla="*/ 363888 w 5790018"/>
              <a:gd name="connsiteY130" fmla="*/ 5439441 h 6858000"/>
              <a:gd name="connsiteX131" fmla="*/ 385638 w 5790018"/>
              <a:gd name="connsiteY131" fmla="*/ 5394491 h 6858000"/>
              <a:gd name="connsiteX132" fmla="*/ 407389 w 5790018"/>
              <a:gd name="connsiteY132" fmla="*/ 5349540 h 6858000"/>
              <a:gd name="connsiteX133" fmla="*/ 429140 w 5790018"/>
              <a:gd name="connsiteY133" fmla="*/ 5304590 h 6858000"/>
              <a:gd name="connsiteX134" fmla="*/ 450889 w 5790018"/>
              <a:gd name="connsiteY134" fmla="*/ 5259639 h 6858000"/>
              <a:gd name="connsiteX135" fmla="*/ 472640 w 5790018"/>
              <a:gd name="connsiteY135" fmla="*/ 5214688 h 6858000"/>
              <a:gd name="connsiteX136" fmla="*/ 494390 w 5790018"/>
              <a:gd name="connsiteY136" fmla="*/ 5169737 h 6858000"/>
              <a:gd name="connsiteX137" fmla="*/ 516141 w 5790018"/>
              <a:gd name="connsiteY137" fmla="*/ 5124787 h 6858000"/>
              <a:gd name="connsiteX138" fmla="*/ 537890 w 5790018"/>
              <a:gd name="connsiteY138" fmla="*/ 5079836 h 6858000"/>
              <a:gd name="connsiteX139" fmla="*/ 559641 w 5790018"/>
              <a:gd name="connsiteY139" fmla="*/ 5034886 h 6858000"/>
              <a:gd name="connsiteX140" fmla="*/ 581392 w 5790018"/>
              <a:gd name="connsiteY140" fmla="*/ 4989934 h 6858000"/>
              <a:gd name="connsiteX141" fmla="*/ 603142 w 5790018"/>
              <a:gd name="connsiteY141" fmla="*/ 4944984 h 6858000"/>
              <a:gd name="connsiteX142" fmla="*/ 624893 w 5790018"/>
              <a:gd name="connsiteY142" fmla="*/ 4900033 h 6858000"/>
              <a:gd name="connsiteX143" fmla="*/ 646642 w 5790018"/>
              <a:gd name="connsiteY143" fmla="*/ 4855083 h 6858000"/>
              <a:gd name="connsiteX144" fmla="*/ 668393 w 5790018"/>
              <a:gd name="connsiteY144" fmla="*/ 4810132 h 6858000"/>
              <a:gd name="connsiteX145" fmla="*/ 690143 w 5790018"/>
              <a:gd name="connsiteY145" fmla="*/ 4765181 h 6858000"/>
              <a:gd name="connsiteX146" fmla="*/ 711894 w 5790018"/>
              <a:gd name="connsiteY146" fmla="*/ 4720230 h 6858000"/>
              <a:gd name="connsiteX147" fmla="*/ 733644 w 5790018"/>
              <a:gd name="connsiteY147" fmla="*/ 4675280 h 6858000"/>
              <a:gd name="connsiteX148" fmla="*/ 755394 w 5790018"/>
              <a:gd name="connsiteY148" fmla="*/ 4630329 h 6858000"/>
              <a:gd name="connsiteX149" fmla="*/ 777145 w 5790018"/>
              <a:gd name="connsiteY149" fmla="*/ 4585378 h 6858000"/>
              <a:gd name="connsiteX150" fmla="*/ 786859 w 5790018"/>
              <a:gd name="connsiteY150" fmla="*/ 4562323 h 6858000"/>
              <a:gd name="connsiteX151" fmla="*/ 798750 w 5790018"/>
              <a:gd name="connsiteY151" fmla="*/ 4540572 h 6858000"/>
              <a:gd name="connsiteX152" fmla="*/ 808030 w 5790018"/>
              <a:gd name="connsiteY152" fmla="*/ 4518532 h 6858000"/>
              <a:gd name="connsiteX153" fmla="*/ 809045 w 5790018"/>
              <a:gd name="connsiteY153" fmla="*/ 4516503 h 6858000"/>
              <a:gd name="connsiteX154" fmla="*/ 820501 w 5790018"/>
              <a:gd name="connsiteY154" fmla="*/ 4495622 h 6858000"/>
              <a:gd name="connsiteX155" fmla="*/ 829491 w 5790018"/>
              <a:gd name="connsiteY155" fmla="*/ 4474452 h 6858000"/>
              <a:gd name="connsiteX156" fmla="*/ 831375 w 5790018"/>
              <a:gd name="connsiteY156" fmla="*/ 4470682 h 6858000"/>
              <a:gd name="connsiteX157" fmla="*/ 842250 w 5790018"/>
              <a:gd name="connsiteY157" fmla="*/ 4450671 h 6858000"/>
              <a:gd name="connsiteX158" fmla="*/ 850806 w 5790018"/>
              <a:gd name="connsiteY158" fmla="*/ 4430516 h 6858000"/>
              <a:gd name="connsiteX159" fmla="*/ 853560 w 5790018"/>
              <a:gd name="connsiteY159" fmla="*/ 4424860 h 6858000"/>
              <a:gd name="connsiteX160" fmla="*/ 864001 w 5790018"/>
              <a:gd name="connsiteY160" fmla="*/ 4405721 h 6858000"/>
              <a:gd name="connsiteX161" fmla="*/ 872121 w 5790018"/>
              <a:gd name="connsiteY161" fmla="*/ 4386435 h 6858000"/>
              <a:gd name="connsiteX162" fmla="*/ 875601 w 5790018"/>
              <a:gd name="connsiteY162" fmla="*/ 4379185 h 6858000"/>
              <a:gd name="connsiteX163" fmla="*/ 885607 w 5790018"/>
              <a:gd name="connsiteY163" fmla="*/ 4360914 h 6858000"/>
              <a:gd name="connsiteX164" fmla="*/ 893436 w 5790018"/>
              <a:gd name="connsiteY164" fmla="*/ 4342499 h 6858000"/>
              <a:gd name="connsiteX165" fmla="*/ 897786 w 5790018"/>
              <a:gd name="connsiteY165" fmla="*/ 4333509 h 6858000"/>
              <a:gd name="connsiteX166" fmla="*/ 907357 w 5790018"/>
              <a:gd name="connsiteY166" fmla="*/ 4316109 h 6858000"/>
              <a:gd name="connsiteX167" fmla="*/ 914752 w 5790018"/>
              <a:gd name="connsiteY167" fmla="*/ 4298564 h 6858000"/>
              <a:gd name="connsiteX168" fmla="*/ 919972 w 5790018"/>
              <a:gd name="connsiteY168" fmla="*/ 4287834 h 6858000"/>
              <a:gd name="connsiteX169" fmla="*/ 929107 w 5790018"/>
              <a:gd name="connsiteY169" fmla="*/ 4271303 h 6858000"/>
              <a:gd name="connsiteX170" fmla="*/ 936213 w 5790018"/>
              <a:gd name="connsiteY170" fmla="*/ 4254483 h 6858000"/>
              <a:gd name="connsiteX171" fmla="*/ 942157 w 5790018"/>
              <a:gd name="connsiteY171" fmla="*/ 4242013 h 6858000"/>
              <a:gd name="connsiteX172" fmla="*/ 950857 w 5790018"/>
              <a:gd name="connsiteY172" fmla="*/ 4226353 h 6858000"/>
              <a:gd name="connsiteX173" fmla="*/ 957527 w 5790018"/>
              <a:gd name="connsiteY173" fmla="*/ 4210403 h 6858000"/>
              <a:gd name="connsiteX174" fmla="*/ 964342 w 5790018"/>
              <a:gd name="connsiteY174" fmla="*/ 4196337 h 6858000"/>
              <a:gd name="connsiteX175" fmla="*/ 972608 w 5790018"/>
              <a:gd name="connsiteY175" fmla="*/ 4181402 h 6858000"/>
              <a:gd name="connsiteX176" fmla="*/ 978988 w 5790018"/>
              <a:gd name="connsiteY176" fmla="*/ 4166322 h 6858000"/>
              <a:gd name="connsiteX177" fmla="*/ 986528 w 5790018"/>
              <a:gd name="connsiteY177" fmla="*/ 4150661 h 6858000"/>
              <a:gd name="connsiteX178" fmla="*/ 994358 w 5790018"/>
              <a:gd name="connsiteY178" fmla="*/ 4136597 h 6858000"/>
              <a:gd name="connsiteX179" fmla="*/ 1000303 w 5790018"/>
              <a:gd name="connsiteY179" fmla="*/ 4122241 h 6858000"/>
              <a:gd name="connsiteX180" fmla="*/ 1008713 w 5790018"/>
              <a:gd name="connsiteY180" fmla="*/ 4104985 h 6858000"/>
              <a:gd name="connsiteX181" fmla="*/ 1016109 w 5790018"/>
              <a:gd name="connsiteY181" fmla="*/ 4091645 h 6858000"/>
              <a:gd name="connsiteX182" fmla="*/ 1021763 w 5790018"/>
              <a:gd name="connsiteY182" fmla="*/ 4078016 h 6858000"/>
              <a:gd name="connsiteX183" fmla="*/ 1030898 w 5790018"/>
              <a:gd name="connsiteY183" fmla="*/ 4059310 h 6858000"/>
              <a:gd name="connsiteX184" fmla="*/ 1037858 w 5790018"/>
              <a:gd name="connsiteY184" fmla="*/ 4046695 h 6858000"/>
              <a:gd name="connsiteX185" fmla="*/ 1043224 w 5790018"/>
              <a:gd name="connsiteY185" fmla="*/ 4033935 h 6858000"/>
              <a:gd name="connsiteX186" fmla="*/ 1053084 w 5790018"/>
              <a:gd name="connsiteY186" fmla="*/ 4013635 h 6858000"/>
              <a:gd name="connsiteX187" fmla="*/ 1059609 w 5790018"/>
              <a:gd name="connsiteY187" fmla="*/ 4001744 h 6858000"/>
              <a:gd name="connsiteX188" fmla="*/ 1064684 w 5790018"/>
              <a:gd name="connsiteY188" fmla="*/ 3989708 h 6858000"/>
              <a:gd name="connsiteX189" fmla="*/ 1075269 w 5790018"/>
              <a:gd name="connsiteY189" fmla="*/ 3967959 h 6858000"/>
              <a:gd name="connsiteX190" fmla="*/ 1081505 w 5790018"/>
              <a:gd name="connsiteY190" fmla="*/ 3956939 h 6858000"/>
              <a:gd name="connsiteX191" fmla="*/ 1086145 w 5790018"/>
              <a:gd name="connsiteY191" fmla="*/ 3945628 h 6858000"/>
              <a:gd name="connsiteX192" fmla="*/ 1097455 w 5790018"/>
              <a:gd name="connsiteY192" fmla="*/ 3922428 h 6858000"/>
              <a:gd name="connsiteX193" fmla="*/ 1103255 w 5790018"/>
              <a:gd name="connsiteY193" fmla="*/ 3912133 h 6858000"/>
              <a:gd name="connsiteX194" fmla="*/ 1107605 w 5790018"/>
              <a:gd name="connsiteY194" fmla="*/ 3901548 h 6858000"/>
              <a:gd name="connsiteX195" fmla="*/ 1119640 w 5790018"/>
              <a:gd name="connsiteY195" fmla="*/ 3876897 h 6858000"/>
              <a:gd name="connsiteX196" fmla="*/ 1125005 w 5790018"/>
              <a:gd name="connsiteY196" fmla="*/ 3867182 h 6858000"/>
              <a:gd name="connsiteX197" fmla="*/ 1129065 w 5790018"/>
              <a:gd name="connsiteY197" fmla="*/ 3857322 h 6858000"/>
              <a:gd name="connsiteX198" fmla="*/ 1141680 w 5790018"/>
              <a:gd name="connsiteY198" fmla="*/ 3831221 h 6858000"/>
              <a:gd name="connsiteX199" fmla="*/ 1146610 w 5790018"/>
              <a:gd name="connsiteY199" fmla="*/ 3822231 h 6858000"/>
              <a:gd name="connsiteX200" fmla="*/ 1150381 w 5790018"/>
              <a:gd name="connsiteY200" fmla="*/ 3813096 h 6858000"/>
              <a:gd name="connsiteX201" fmla="*/ 1163721 w 5790018"/>
              <a:gd name="connsiteY201" fmla="*/ 3785546 h 6858000"/>
              <a:gd name="connsiteX202" fmla="*/ 1168361 w 5790018"/>
              <a:gd name="connsiteY202" fmla="*/ 3777280 h 6858000"/>
              <a:gd name="connsiteX203" fmla="*/ 1171840 w 5790018"/>
              <a:gd name="connsiteY203" fmla="*/ 3768870 h 6858000"/>
              <a:gd name="connsiteX204" fmla="*/ 1185761 w 5790018"/>
              <a:gd name="connsiteY204" fmla="*/ 3740015 h 6858000"/>
              <a:gd name="connsiteX205" fmla="*/ 1189966 w 5790018"/>
              <a:gd name="connsiteY205" fmla="*/ 3732475 h 6858000"/>
              <a:gd name="connsiteX206" fmla="*/ 1193156 w 5790018"/>
              <a:gd name="connsiteY206" fmla="*/ 3724644 h 6858000"/>
              <a:gd name="connsiteX207" fmla="*/ 1207802 w 5790018"/>
              <a:gd name="connsiteY207" fmla="*/ 3694484 h 6858000"/>
              <a:gd name="connsiteX208" fmla="*/ 1211716 w 5790018"/>
              <a:gd name="connsiteY208" fmla="*/ 3687524 h 6858000"/>
              <a:gd name="connsiteX209" fmla="*/ 1214617 w 5790018"/>
              <a:gd name="connsiteY209" fmla="*/ 3680420 h 6858000"/>
              <a:gd name="connsiteX210" fmla="*/ 1229842 w 5790018"/>
              <a:gd name="connsiteY210" fmla="*/ 3648953 h 6858000"/>
              <a:gd name="connsiteX211" fmla="*/ 1233467 w 5790018"/>
              <a:gd name="connsiteY211" fmla="*/ 3642574 h 6858000"/>
              <a:gd name="connsiteX212" fmla="*/ 1236076 w 5790018"/>
              <a:gd name="connsiteY212" fmla="*/ 3636049 h 6858000"/>
              <a:gd name="connsiteX213" fmla="*/ 1251883 w 5790018"/>
              <a:gd name="connsiteY213" fmla="*/ 3603278 h 6858000"/>
              <a:gd name="connsiteX214" fmla="*/ 1255072 w 5790018"/>
              <a:gd name="connsiteY214" fmla="*/ 3597623 h 6858000"/>
              <a:gd name="connsiteX215" fmla="*/ 1257392 w 5790018"/>
              <a:gd name="connsiteY215" fmla="*/ 3591823 h 6858000"/>
              <a:gd name="connsiteX216" fmla="*/ 1273922 w 5790018"/>
              <a:gd name="connsiteY216" fmla="*/ 3557892 h 6858000"/>
              <a:gd name="connsiteX217" fmla="*/ 1276823 w 5790018"/>
              <a:gd name="connsiteY217" fmla="*/ 3552817 h 6858000"/>
              <a:gd name="connsiteX218" fmla="*/ 1278998 w 5790018"/>
              <a:gd name="connsiteY218" fmla="*/ 3547597 h 6858000"/>
              <a:gd name="connsiteX219" fmla="*/ 1296107 w 5790018"/>
              <a:gd name="connsiteY219" fmla="*/ 3512361 h 6858000"/>
              <a:gd name="connsiteX220" fmla="*/ 1298718 w 5790018"/>
              <a:gd name="connsiteY220" fmla="*/ 3507866 h 6858000"/>
              <a:gd name="connsiteX221" fmla="*/ 1300602 w 5790018"/>
              <a:gd name="connsiteY221" fmla="*/ 3503226 h 6858000"/>
              <a:gd name="connsiteX222" fmla="*/ 1318293 w 5790018"/>
              <a:gd name="connsiteY222" fmla="*/ 3466830 h 6858000"/>
              <a:gd name="connsiteX223" fmla="*/ 1320468 w 5790018"/>
              <a:gd name="connsiteY223" fmla="*/ 3462916 h 6858000"/>
              <a:gd name="connsiteX224" fmla="*/ 1322063 w 5790018"/>
              <a:gd name="connsiteY224" fmla="*/ 3458856 h 6858000"/>
              <a:gd name="connsiteX225" fmla="*/ 1340188 w 5790018"/>
              <a:gd name="connsiteY225" fmla="*/ 3421300 h 6858000"/>
              <a:gd name="connsiteX226" fmla="*/ 1342073 w 5790018"/>
              <a:gd name="connsiteY226" fmla="*/ 3417964 h 6858000"/>
              <a:gd name="connsiteX227" fmla="*/ 1343524 w 5790018"/>
              <a:gd name="connsiteY227" fmla="*/ 3414485 h 6858000"/>
              <a:gd name="connsiteX228" fmla="*/ 1362229 w 5790018"/>
              <a:gd name="connsiteY228" fmla="*/ 3375915 h 6858000"/>
              <a:gd name="connsiteX229" fmla="*/ 1363824 w 5790018"/>
              <a:gd name="connsiteY229" fmla="*/ 3373159 h 6858000"/>
              <a:gd name="connsiteX230" fmla="*/ 1364984 w 5790018"/>
              <a:gd name="connsiteY230" fmla="*/ 3370259 h 6858000"/>
              <a:gd name="connsiteX231" fmla="*/ 1384269 w 5790018"/>
              <a:gd name="connsiteY231" fmla="*/ 3330528 h 6858000"/>
              <a:gd name="connsiteX232" fmla="*/ 1385575 w 5790018"/>
              <a:gd name="connsiteY232" fmla="*/ 3328208 h 6858000"/>
              <a:gd name="connsiteX233" fmla="*/ 1386589 w 5790018"/>
              <a:gd name="connsiteY233" fmla="*/ 3325888 h 6858000"/>
              <a:gd name="connsiteX234" fmla="*/ 1406165 w 5790018"/>
              <a:gd name="connsiteY234" fmla="*/ 3285433 h 6858000"/>
              <a:gd name="connsiteX235" fmla="*/ 1407324 w 5790018"/>
              <a:gd name="connsiteY235" fmla="*/ 3283548 h 6858000"/>
              <a:gd name="connsiteX236" fmla="*/ 1408195 w 5790018"/>
              <a:gd name="connsiteY236" fmla="*/ 3281518 h 6858000"/>
              <a:gd name="connsiteX237" fmla="*/ 1428060 w 5790018"/>
              <a:gd name="connsiteY237" fmla="*/ 3240337 h 6858000"/>
              <a:gd name="connsiteX238" fmla="*/ 1428930 w 5790018"/>
              <a:gd name="connsiteY238" fmla="*/ 3238742 h 6858000"/>
              <a:gd name="connsiteX239" fmla="*/ 1429654 w 5790018"/>
              <a:gd name="connsiteY239" fmla="*/ 3237002 h 6858000"/>
              <a:gd name="connsiteX240" fmla="*/ 1449956 w 5790018"/>
              <a:gd name="connsiteY240" fmla="*/ 3195242 h 6858000"/>
              <a:gd name="connsiteX241" fmla="*/ 1450680 w 5790018"/>
              <a:gd name="connsiteY241" fmla="*/ 3193937 h 6858000"/>
              <a:gd name="connsiteX242" fmla="*/ 1450970 w 5790018"/>
              <a:gd name="connsiteY242" fmla="*/ 3193067 h 6858000"/>
              <a:gd name="connsiteX243" fmla="*/ 1471850 w 5790018"/>
              <a:gd name="connsiteY243" fmla="*/ 3149856 h 6858000"/>
              <a:gd name="connsiteX244" fmla="*/ 1472286 w 5790018"/>
              <a:gd name="connsiteY244" fmla="*/ 3149130 h 6858000"/>
              <a:gd name="connsiteX245" fmla="*/ 1472576 w 5790018"/>
              <a:gd name="connsiteY245" fmla="*/ 3148405 h 6858000"/>
              <a:gd name="connsiteX246" fmla="*/ 1493746 w 5790018"/>
              <a:gd name="connsiteY246" fmla="*/ 3104905 h 6858000"/>
              <a:gd name="connsiteX247" fmla="*/ 1494035 w 5790018"/>
              <a:gd name="connsiteY247" fmla="*/ 3104470 h 6858000"/>
              <a:gd name="connsiteX248" fmla="*/ 1494180 w 5790018"/>
              <a:gd name="connsiteY248" fmla="*/ 3103890 h 6858000"/>
              <a:gd name="connsiteX249" fmla="*/ 1515496 w 5790018"/>
              <a:gd name="connsiteY249" fmla="*/ 3059954 h 6858000"/>
              <a:gd name="connsiteX250" fmla="*/ 1515641 w 5790018"/>
              <a:gd name="connsiteY250" fmla="*/ 3059664 h 6858000"/>
              <a:gd name="connsiteX251" fmla="*/ 1515641 w 5790018"/>
              <a:gd name="connsiteY251" fmla="*/ 3059375 h 6858000"/>
              <a:gd name="connsiteX252" fmla="*/ 1537102 w 5790018"/>
              <a:gd name="connsiteY252" fmla="*/ 3015003 h 6858000"/>
              <a:gd name="connsiteX253" fmla="*/ 1537102 w 5790018"/>
              <a:gd name="connsiteY253" fmla="*/ 3014858 h 6858000"/>
              <a:gd name="connsiteX254" fmla="*/ 1954128 w 5790018"/>
              <a:gd name="connsiteY254" fmla="*/ 2154561 h 6858000"/>
              <a:gd name="connsiteX255" fmla="*/ 1983854 w 5790018"/>
              <a:gd name="connsiteY255" fmla="*/ 2121935 h 6858000"/>
              <a:gd name="connsiteX256" fmla="*/ 3959025 w 5790018"/>
              <a:gd name="connsiteY256" fmla="*/ 919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790018" h="6858000">
                <a:moveTo>
                  <a:pt x="4048511" y="0"/>
                </a:moveTo>
                <a:lnTo>
                  <a:pt x="5284376" y="0"/>
                </a:lnTo>
                <a:lnTo>
                  <a:pt x="5288746" y="39557"/>
                </a:lnTo>
                <a:cubicBezTo>
                  <a:pt x="5291501" y="55507"/>
                  <a:pt x="5293386" y="71603"/>
                  <a:pt x="5294110" y="88133"/>
                </a:cubicBezTo>
                <a:cubicBezTo>
                  <a:pt x="5296865" y="104083"/>
                  <a:pt x="5298750" y="120178"/>
                  <a:pt x="5299475" y="136708"/>
                </a:cubicBezTo>
                <a:cubicBezTo>
                  <a:pt x="5302231" y="152659"/>
                  <a:pt x="5304116" y="168754"/>
                  <a:pt x="5304841" y="185284"/>
                </a:cubicBezTo>
                <a:cubicBezTo>
                  <a:pt x="5307596" y="201234"/>
                  <a:pt x="5309481" y="217330"/>
                  <a:pt x="5310205" y="233860"/>
                </a:cubicBezTo>
                <a:cubicBezTo>
                  <a:pt x="5312960" y="249810"/>
                  <a:pt x="5314845" y="266050"/>
                  <a:pt x="5315571" y="282436"/>
                </a:cubicBezTo>
                <a:cubicBezTo>
                  <a:pt x="5318326" y="298386"/>
                  <a:pt x="5320066" y="314626"/>
                  <a:pt x="5320936" y="331012"/>
                </a:cubicBezTo>
                <a:cubicBezTo>
                  <a:pt x="5323691" y="346962"/>
                  <a:pt x="5325431" y="363202"/>
                  <a:pt x="5326301" y="379588"/>
                </a:cubicBezTo>
                <a:cubicBezTo>
                  <a:pt x="5329056" y="395538"/>
                  <a:pt x="5330796" y="411778"/>
                  <a:pt x="5331666" y="428163"/>
                </a:cubicBezTo>
                <a:cubicBezTo>
                  <a:pt x="5334421" y="444114"/>
                  <a:pt x="5336161" y="460354"/>
                  <a:pt x="5337031" y="476739"/>
                </a:cubicBezTo>
                <a:cubicBezTo>
                  <a:pt x="5339786" y="492689"/>
                  <a:pt x="5341526" y="508930"/>
                  <a:pt x="5342397" y="525315"/>
                </a:cubicBezTo>
                <a:cubicBezTo>
                  <a:pt x="5345151" y="541265"/>
                  <a:pt x="5346892" y="557506"/>
                  <a:pt x="5347761" y="573891"/>
                </a:cubicBezTo>
                <a:cubicBezTo>
                  <a:pt x="5350517" y="589841"/>
                  <a:pt x="5352256" y="606081"/>
                  <a:pt x="5353127" y="622467"/>
                </a:cubicBezTo>
                <a:cubicBezTo>
                  <a:pt x="5355882" y="638416"/>
                  <a:pt x="5357622" y="654657"/>
                  <a:pt x="5358492" y="671042"/>
                </a:cubicBezTo>
                <a:cubicBezTo>
                  <a:pt x="5361101" y="686993"/>
                  <a:pt x="5362987" y="703232"/>
                  <a:pt x="5363856" y="719617"/>
                </a:cubicBezTo>
                <a:cubicBezTo>
                  <a:pt x="5366466" y="735568"/>
                  <a:pt x="5368351" y="751808"/>
                  <a:pt x="5369222" y="768193"/>
                </a:cubicBezTo>
                <a:cubicBezTo>
                  <a:pt x="5371832" y="783998"/>
                  <a:pt x="5373717" y="800239"/>
                  <a:pt x="5374587" y="816624"/>
                </a:cubicBezTo>
                <a:cubicBezTo>
                  <a:pt x="5377197" y="832429"/>
                  <a:pt x="5379082" y="848669"/>
                  <a:pt x="5379952" y="865055"/>
                </a:cubicBezTo>
                <a:cubicBezTo>
                  <a:pt x="5381257" y="872885"/>
                  <a:pt x="5382271" y="880860"/>
                  <a:pt x="5383287" y="888836"/>
                </a:cubicBezTo>
                <a:lnTo>
                  <a:pt x="5383287" y="889561"/>
                </a:lnTo>
                <a:cubicBezTo>
                  <a:pt x="5384156" y="897535"/>
                  <a:pt x="5384882" y="905511"/>
                  <a:pt x="5385317" y="913631"/>
                </a:cubicBezTo>
                <a:cubicBezTo>
                  <a:pt x="5386622" y="921316"/>
                  <a:pt x="5387637" y="929001"/>
                  <a:pt x="5388507" y="936686"/>
                </a:cubicBezTo>
                <a:lnTo>
                  <a:pt x="5388797" y="938861"/>
                </a:lnTo>
                <a:cubicBezTo>
                  <a:pt x="5389667" y="946546"/>
                  <a:pt x="5390247" y="954376"/>
                  <a:pt x="5390682" y="962207"/>
                </a:cubicBezTo>
                <a:cubicBezTo>
                  <a:pt x="5391842" y="969602"/>
                  <a:pt x="5392857" y="976997"/>
                  <a:pt x="5393727" y="984391"/>
                </a:cubicBezTo>
                <a:lnTo>
                  <a:pt x="5394162" y="988162"/>
                </a:lnTo>
                <a:cubicBezTo>
                  <a:pt x="5395032" y="995557"/>
                  <a:pt x="5395612" y="1003097"/>
                  <a:pt x="5396047" y="1010637"/>
                </a:cubicBezTo>
                <a:cubicBezTo>
                  <a:pt x="5397207" y="1017742"/>
                  <a:pt x="5398077" y="1024993"/>
                  <a:pt x="5398947" y="1032098"/>
                </a:cubicBezTo>
                <a:lnTo>
                  <a:pt x="5399527" y="1037607"/>
                </a:lnTo>
                <a:cubicBezTo>
                  <a:pt x="5400252" y="1044713"/>
                  <a:pt x="5400832" y="1051963"/>
                  <a:pt x="5401267" y="1059213"/>
                </a:cubicBezTo>
                <a:cubicBezTo>
                  <a:pt x="5402427" y="1066028"/>
                  <a:pt x="5403297" y="1072843"/>
                  <a:pt x="5404167" y="1079803"/>
                </a:cubicBezTo>
                <a:lnTo>
                  <a:pt x="5404892" y="1086763"/>
                </a:lnTo>
                <a:cubicBezTo>
                  <a:pt x="5405617" y="1093724"/>
                  <a:pt x="5406198" y="1100684"/>
                  <a:pt x="5406633" y="1107644"/>
                </a:cubicBezTo>
                <a:cubicBezTo>
                  <a:pt x="5407792" y="1114169"/>
                  <a:pt x="5408518" y="1120839"/>
                  <a:pt x="5409387" y="1127509"/>
                </a:cubicBezTo>
                <a:lnTo>
                  <a:pt x="5410402" y="1136210"/>
                </a:lnTo>
                <a:cubicBezTo>
                  <a:pt x="5410983" y="1142880"/>
                  <a:pt x="5411707" y="1149550"/>
                  <a:pt x="5411997" y="1156220"/>
                </a:cubicBezTo>
                <a:cubicBezTo>
                  <a:pt x="5413013" y="1162454"/>
                  <a:pt x="5413882" y="1168834"/>
                  <a:pt x="5414607" y="1175215"/>
                </a:cubicBezTo>
                <a:lnTo>
                  <a:pt x="5415768" y="1185655"/>
                </a:lnTo>
                <a:cubicBezTo>
                  <a:pt x="5416347" y="1192035"/>
                  <a:pt x="5417072" y="1198416"/>
                  <a:pt x="5417362" y="1204796"/>
                </a:cubicBezTo>
                <a:cubicBezTo>
                  <a:pt x="5418378" y="1210740"/>
                  <a:pt x="5419102" y="1216831"/>
                  <a:pt x="5419828" y="1222921"/>
                </a:cubicBezTo>
                <a:lnTo>
                  <a:pt x="5421132" y="1234956"/>
                </a:lnTo>
                <a:cubicBezTo>
                  <a:pt x="5421712" y="1241046"/>
                  <a:pt x="5422293" y="1247136"/>
                  <a:pt x="5422583" y="1253226"/>
                </a:cubicBezTo>
                <a:cubicBezTo>
                  <a:pt x="5423452" y="1259026"/>
                  <a:pt x="5424178" y="1264827"/>
                  <a:pt x="5424903" y="1270626"/>
                </a:cubicBezTo>
                <a:lnTo>
                  <a:pt x="5426352" y="1284256"/>
                </a:lnTo>
                <a:cubicBezTo>
                  <a:pt x="5426933" y="1290057"/>
                  <a:pt x="5427513" y="1295857"/>
                  <a:pt x="5427802" y="1301657"/>
                </a:cubicBezTo>
                <a:cubicBezTo>
                  <a:pt x="5428818" y="1307167"/>
                  <a:pt x="5429398" y="1312677"/>
                  <a:pt x="5430122" y="1318187"/>
                </a:cubicBezTo>
                <a:lnTo>
                  <a:pt x="5431863" y="1333557"/>
                </a:lnTo>
                <a:cubicBezTo>
                  <a:pt x="5432297" y="1339068"/>
                  <a:pt x="5432878" y="1344577"/>
                  <a:pt x="5433167" y="1350088"/>
                </a:cubicBezTo>
                <a:cubicBezTo>
                  <a:pt x="5434038" y="1355163"/>
                  <a:pt x="5434617" y="1360527"/>
                  <a:pt x="5435342" y="1365748"/>
                </a:cubicBezTo>
                <a:lnTo>
                  <a:pt x="5437227" y="1382859"/>
                </a:lnTo>
                <a:cubicBezTo>
                  <a:pt x="5437662" y="1388078"/>
                  <a:pt x="5438243" y="1393298"/>
                  <a:pt x="5438533" y="1398519"/>
                </a:cubicBezTo>
                <a:cubicBezTo>
                  <a:pt x="5439257" y="1403449"/>
                  <a:pt x="5439983" y="1408523"/>
                  <a:pt x="5440563" y="1413453"/>
                </a:cubicBezTo>
                <a:lnTo>
                  <a:pt x="5442593" y="1432159"/>
                </a:lnTo>
                <a:cubicBezTo>
                  <a:pt x="5443028" y="1437089"/>
                  <a:pt x="5443463" y="1442019"/>
                  <a:pt x="5443753" y="1446949"/>
                </a:cubicBezTo>
                <a:cubicBezTo>
                  <a:pt x="5444478" y="1451589"/>
                  <a:pt x="5445058" y="1456375"/>
                  <a:pt x="5445638" y="1461015"/>
                </a:cubicBezTo>
                <a:lnTo>
                  <a:pt x="5447813" y="1481605"/>
                </a:lnTo>
                <a:cubicBezTo>
                  <a:pt x="5448248" y="1486245"/>
                  <a:pt x="5448683" y="1490885"/>
                  <a:pt x="5448973" y="1495525"/>
                </a:cubicBezTo>
                <a:cubicBezTo>
                  <a:pt x="5449553" y="1499875"/>
                  <a:pt x="5450133" y="1504370"/>
                  <a:pt x="5450713" y="1508720"/>
                </a:cubicBezTo>
                <a:lnTo>
                  <a:pt x="5453178" y="1531050"/>
                </a:lnTo>
                <a:cubicBezTo>
                  <a:pt x="5453468" y="1535400"/>
                  <a:pt x="5453903" y="1539750"/>
                  <a:pt x="5454193" y="1544100"/>
                </a:cubicBezTo>
                <a:cubicBezTo>
                  <a:pt x="5454918" y="1548161"/>
                  <a:pt x="5455352" y="1552366"/>
                  <a:pt x="5455933" y="1556426"/>
                </a:cubicBezTo>
                <a:lnTo>
                  <a:pt x="5458543" y="1580496"/>
                </a:lnTo>
                <a:cubicBezTo>
                  <a:pt x="5458833" y="1584556"/>
                  <a:pt x="5459268" y="1588471"/>
                  <a:pt x="5459558" y="1592531"/>
                </a:cubicBezTo>
                <a:cubicBezTo>
                  <a:pt x="5460138" y="1596302"/>
                  <a:pt x="5460573" y="1600216"/>
                  <a:pt x="5461153" y="1603987"/>
                </a:cubicBezTo>
                <a:lnTo>
                  <a:pt x="5463908" y="1629942"/>
                </a:lnTo>
                <a:cubicBezTo>
                  <a:pt x="5464199" y="1633713"/>
                  <a:pt x="5464633" y="1637337"/>
                  <a:pt x="5464778" y="1641107"/>
                </a:cubicBezTo>
                <a:cubicBezTo>
                  <a:pt x="5465358" y="1644587"/>
                  <a:pt x="5465793" y="1648213"/>
                  <a:pt x="5466228" y="1651692"/>
                </a:cubicBezTo>
                <a:lnTo>
                  <a:pt x="5469273" y="1679388"/>
                </a:lnTo>
                <a:cubicBezTo>
                  <a:pt x="5469563" y="1682868"/>
                  <a:pt x="5469998" y="1686203"/>
                  <a:pt x="5470143" y="1689683"/>
                </a:cubicBezTo>
                <a:cubicBezTo>
                  <a:pt x="5470579" y="1692873"/>
                  <a:pt x="5471014" y="1696208"/>
                  <a:pt x="5471448" y="1699398"/>
                </a:cubicBezTo>
                <a:lnTo>
                  <a:pt x="5474638" y="1728978"/>
                </a:lnTo>
                <a:cubicBezTo>
                  <a:pt x="5474783" y="1732024"/>
                  <a:pt x="5475218" y="1735214"/>
                  <a:pt x="5475364" y="1738258"/>
                </a:cubicBezTo>
                <a:cubicBezTo>
                  <a:pt x="5475799" y="1741159"/>
                  <a:pt x="5476088" y="1744204"/>
                  <a:pt x="5476523" y="1747103"/>
                </a:cubicBezTo>
                <a:lnTo>
                  <a:pt x="5480004" y="1778424"/>
                </a:lnTo>
                <a:cubicBezTo>
                  <a:pt x="5480294" y="1781325"/>
                  <a:pt x="5480584" y="1784079"/>
                  <a:pt x="5480728" y="1786834"/>
                </a:cubicBezTo>
                <a:cubicBezTo>
                  <a:pt x="5481163" y="1789444"/>
                  <a:pt x="5481308" y="1792200"/>
                  <a:pt x="5481743" y="1794810"/>
                </a:cubicBezTo>
                <a:lnTo>
                  <a:pt x="5485368" y="1828015"/>
                </a:lnTo>
                <a:cubicBezTo>
                  <a:pt x="5485513" y="1830480"/>
                  <a:pt x="5485948" y="1832945"/>
                  <a:pt x="5485948" y="1835410"/>
                </a:cubicBezTo>
                <a:cubicBezTo>
                  <a:pt x="5486384" y="1837730"/>
                  <a:pt x="5486674" y="1840050"/>
                  <a:pt x="5486964" y="1842370"/>
                </a:cubicBezTo>
                <a:lnTo>
                  <a:pt x="5490733" y="1877461"/>
                </a:lnTo>
                <a:cubicBezTo>
                  <a:pt x="5490879" y="1879636"/>
                  <a:pt x="5491314" y="1881666"/>
                  <a:pt x="5491314" y="1883841"/>
                </a:cubicBezTo>
                <a:cubicBezTo>
                  <a:pt x="5491749" y="1885871"/>
                  <a:pt x="5491894" y="1887901"/>
                  <a:pt x="5492184" y="1889931"/>
                </a:cubicBezTo>
                <a:lnTo>
                  <a:pt x="5496244" y="1926907"/>
                </a:lnTo>
                <a:cubicBezTo>
                  <a:pt x="5496389" y="1928792"/>
                  <a:pt x="5496679" y="1930532"/>
                  <a:pt x="5496679" y="1932417"/>
                </a:cubicBezTo>
                <a:cubicBezTo>
                  <a:pt x="5496968" y="1934157"/>
                  <a:pt x="5497113" y="1935897"/>
                  <a:pt x="5497403" y="1937637"/>
                </a:cubicBezTo>
                <a:lnTo>
                  <a:pt x="5501608" y="1976498"/>
                </a:lnTo>
                <a:cubicBezTo>
                  <a:pt x="5501753" y="1977947"/>
                  <a:pt x="5502043" y="1979543"/>
                  <a:pt x="5502043" y="1980993"/>
                </a:cubicBezTo>
                <a:cubicBezTo>
                  <a:pt x="5502333" y="1982297"/>
                  <a:pt x="5502479" y="1983748"/>
                  <a:pt x="5502624" y="1985197"/>
                </a:cubicBezTo>
                <a:lnTo>
                  <a:pt x="5507119" y="2025943"/>
                </a:lnTo>
                <a:cubicBezTo>
                  <a:pt x="5507264" y="2027103"/>
                  <a:pt x="5507409" y="2028263"/>
                  <a:pt x="5507409" y="2029423"/>
                </a:cubicBezTo>
                <a:cubicBezTo>
                  <a:pt x="5507554" y="2030583"/>
                  <a:pt x="5507699" y="2031598"/>
                  <a:pt x="5507844" y="2032758"/>
                </a:cubicBezTo>
                <a:lnTo>
                  <a:pt x="5512484" y="2075389"/>
                </a:lnTo>
                <a:cubicBezTo>
                  <a:pt x="5512484" y="2076259"/>
                  <a:pt x="5512629" y="2076984"/>
                  <a:pt x="5512629" y="2077854"/>
                </a:cubicBezTo>
                <a:cubicBezTo>
                  <a:pt x="5512774" y="2078579"/>
                  <a:pt x="5512919" y="2079449"/>
                  <a:pt x="5512919" y="2080174"/>
                </a:cubicBezTo>
                <a:lnTo>
                  <a:pt x="5517848" y="2124690"/>
                </a:lnTo>
                <a:cubicBezTo>
                  <a:pt x="5517848" y="2125125"/>
                  <a:pt x="5517848" y="2125705"/>
                  <a:pt x="5517848" y="2126140"/>
                </a:cubicBezTo>
                <a:cubicBezTo>
                  <a:pt x="5517994" y="2126575"/>
                  <a:pt x="5517994" y="2127589"/>
                  <a:pt x="5517994" y="2127589"/>
                </a:cubicBezTo>
                <a:lnTo>
                  <a:pt x="5523069" y="2174135"/>
                </a:lnTo>
                <a:cubicBezTo>
                  <a:pt x="5523069" y="2174280"/>
                  <a:pt x="5523069" y="2174425"/>
                  <a:pt x="5523069" y="2174570"/>
                </a:cubicBezTo>
                <a:cubicBezTo>
                  <a:pt x="5523069" y="2174716"/>
                  <a:pt x="5523069" y="2175006"/>
                  <a:pt x="5523069" y="2175006"/>
                </a:cubicBezTo>
                <a:lnTo>
                  <a:pt x="5789728" y="4621048"/>
                </a:lnTo>
                <a:cubicBezTo>
                  <a:pt x="5789873" y="4627139"/>
                  <a:pt x="5790018" y="4633084"/>
                  <a:pt x="5790018" y="4639174"/>
                </a:cubicBezTo>
                <a:lnTo>
                  <a:pt x="5787843" y="4639609"/>
                </a:lnTo>
                <a:cubicBezTo>
                  <a:pt x="5787843" y="4896698"/>
                  <a:pt x="5619785" y="5114491"/>
                  <a:pt x="5387492" y="5189458"/>
                </a:cubicBezTo>
                <a:lnTo>
                  <a:pt x="4821693" y="5409716"/>
                </a:lnTo>
                <a:lnTo>
                  <a:pt x="3897738" y="5769467"/>
                </a:lnTo>
                <a:lnTo>
                  <a:pt x="3359055" y="5979140"/>
                </a:lnTo>
                <a:lnTo>
                  <a:pt x="2228618" y="6419222"/>
                </a:lnTo>
                <a:lnTo>
                  <a:pt x="1799991" y="6586120"/>
                </a:lnTo>
                <a:lnTo>
                  <a:pt x="1101604" y="6858000"/>
                </a:lnTo>
                <a:lnTo>
                  <a:pt x="0" y="6858000"/>
                </a:lnTo>
                <a:lnTo>
                  <a:pt x="0" y="6191042"/>
                </a:lnTo>
                <a:lnTo>
                  <a:pt x="15883" y="6158218"/>
                </a:lnTo>
                <a:cubicBezTo>
                  <a:pt x="22118" y="6142557"/>
                  <a:pt x="29368" y="6127623"/>
                  <a:pt x="37634" y="6113267"/>
                </a:cubicBezTo>
                <a:cubicBezTo>
                  <a:pt x="43868" y="6097607"/>
                  <a:pt x="51119" y="6082672"/>
                  <a:pt x="59383" y="6068316"/>
                </a:cubicBezTo>
                <a:cubicBezTo>
                  <a:pt x="65618" y="6052656"/>
                  <a:pt x="72868" y="6037721"/>
                  <a:pt x="81134" y="6023366"/>
                </a:cubicBezTo>
                <a:cubicBezTo>
                  <a:pt x="87369" y="6007706"/>
                  <a:pt x="94619" y="5992770"/>
                  <a:pt x="102884" y="5978415"/>
                </a:cubicBezTo>
                <a:cubicBezTo>
                  <a:pt x="109119" y="5962755"/>
                  <a:pt x="116369" y="5947820"/>
                  <a:pt x="124635" y="5933465"/>
                </a:cubicBezTo>
                <a:cubicBezTo>
                  <a:pt x="130869" y="5917804"/>
                  <a:pt x="138120" y="5902869"/>
                  <a:pt x="146384" y="5888513"/>
                </a:cubicBezTo>
                <a:cubicBezTo>
                  <a:pt x="152475" y="5872853"/>
                  <a:pt x="159869" y="5857919"/>
                  <a:pt x="168135" y="5843563"/>
                </a:cubicBezTo>
                <a:cubicBezTo>
                  <a:pt x="174225" y="5827903"/>
                  <a:pt x="181620" y="5812967"/>
                  <a:pt x="189885" y="5798612"/>
                </a:cubicBezTo>
                <a:cubicBezTo>
                  <a:pt x="195976" y="5782952"/>
                  <a:pt x="203226" y="5768017"/>
                  <a:pt x="211636" y="5753662"/>
                </a:cubicBezTo>
                <a:cubicBezTo>
                  <a:pt x="217725" y="5738001"/>
                  <a:pt x="224976" y="5723066"/>
                  <a:pt x="233387" y="5708710"/>
                </a:cubicBezTo>
                <a:cubicBezTo>
                  <a:pt x="239476" y="5693050"/>
                  <a:pt x="246727" y="5678115"/>
                  <a:pt x="255136" y="5663760"/>
                </a:cubicBezTo>
                <a:cubicBezTo>
                  <a:pt x="261371" y="5647810"/>
                  <a:pt x="268766" y="5632439"/>
                  <a:pt x="277466" y="5617794"/>
                </a:cubicBezTo>
                <a:cubicBezTo>
                  <a:pt x="283412" y="5602714"/>
                  <a:pt x="290517" y="5588214"/>
                  <a:pt x="298637" y="5574294"/>
                </a:cubicBezTo>
                <a:cubicBezTo>
                  <a:pt x="304728" y="5558633"/>
                  <a:pt x="311977" y="5543698"/>
                  <a:pt x="320388" y="5529343"/>
                </a:cubicBezTo>
                <a:cubicBezTo>
                  <a:pt x="326477" y="5513683"/>
                  <a:pt x="333728" y="5498747"/>
                  <a:pt x="342137" y="5484393"/>
                </a:cubicBezTo>
                <a:cubicBezTo>
                  <a:pt x="348228" y="5468731"/>
                  <a:pt x="355478" y="5453797"/>
                  <a:pt x="363888" y="5439441"/>
                </a:cubicBezTo>
                <a:cubicBezTo>
                  <a:pt x="369978" y="5423781"/>
                  <a:pt x="377228" y="5408846"/>
                  <a:pt x="385638" y="5394491"/>
                </a:cubicBezTo>
                <a:cubicBezTo>
                  <a:pt x="391729" y="5378830"/>
                  <a:pt x="398979" y="5363895"/>
                  <a:pt x="407389" y="5349540"/>
                </a:cubicBezTo>
                <a:cubicBezTo>
                  <a:pt x="413479" y="5333880"/>
                  <a:pt x="420729" y="5318944"/>
                  <a:pt x="429140" y="5304590"/>
                </a:cubicBezTo>
                <a:cubicBezTo>
                  <a:pt x="435229" y="5288929"/>
                  <a:pt x="442480" y="5273849"/>
                  <a:pt x="450889" y="5259639"/>
                </a:cubicBezTo>
                <a:cubicBezTo>
                  <a:pt x="456835" y="5243978"/>
                  <a:pt x="464229" y="5228899"/>
                  <a:pt x="472640" y="5214688"/>
                </a:cubicBezTo>
                <a:cubicBezTo>
                  <a:pt x="478585" y="5199028"/>
                  <a:pt x="485980" y="5183948"/>
                  <a:pt x="494390" y="5169737"/>
                </a:cubicBezTo>
                <a:cubicBezTo>
                  <a:pt x="500336" y="5154077"/>
                  <a:pt x="507586" y="5138997"/>
                  <a:pt x="516141" y="5124787"/>
                </a:cubicBezTo>
                <a:cubicBezTo>
                  <a:pt x="522085" y="5109127"/>
                  <a:pt x="529336" y="5094046"/>
                  <a:pt x="537890" y="5079836"/>
                </a:cubicBezTo>
                <a:cubicBezTo>
                  <a:pt x="543836" y="5064176"/>
                  <a:pt x="551086" y="5049096"/>
                  <a:pt x="559641" y="5034886"/>
                </a:cubicBezTo>
                <a:cubicBezTo>
                  <a:pt x="565586" y="5019225"/>
                  <a:pt x="572836" y="5004145"/>
                  <a:pt x="581392" y="4989934"/>
                </a:cubicBezTo>
                <a:cubicBezTo>
                  <a:pt x="587337" y="4974274"/>
                  <a:pt x="594587" y="4959195"/>
                  <a:pt x="603142" y="4944984"/>
                </a:cubicBezTo>
                <a:cubicBezTo>
                  <a:pt x="609087" y="4929324"/>
                  <a:pt x="616337" y="4914243"/>
                  <a:pt x="624893" y="4900033"/>
                </a:cubicBezTo>
                <a:cubicBezTo>
                  <a:pt x="630837" y="4884373"/>
                  <a:pt x="638088" y="4869293"/>
                  <a:pt x="646642" y="4855083"/>
                </a:cubicBezTo>
                <a:cubicBezTo>
                  <a:pt x="652588" y="4839278"/>
                  <a:pt x="659837" y="4824342"/>
                  <a:pt x="668393" y="4810132"/>
                </a:cubicBezTo>
                <a:cubicBezTo>
                  <a:pt x="674338" y="4794326"/>
                  <a:pt x="681588" y="4779392"/>
                  <a:pt x="690143" y="4765181"/>
                </a:cubicBezTo>
                <a:cubicBezTo>
                  <a:pt x="695944" y="4749376"/>
                  <a:pt x="703339" y="4734440"/>
                  <a:pt x="711894" y="4720230"/>
                </a:cubicBezTo>
                <a:cubicBezTo>
                  <a:pt x="717693" y="4704425"/>
                  <a:pt x="725089" y="4689490"/>
                  <a:pt x="733644" y="4675280"/>
                </a:cubicBezTo>
                <a:cubicBezTo>
                  <a:pt x="739444" y="4659475"/>
                  <a:pt x="746694" y="4644539"/>
                  <a:pt x="755394" y="4630329"/>
                </a:cubicBezTo>
                <a:cubicBezTo>
                  <a:pt x="761194" y="4614524"/>
                  <a:pt x="768444" y="4599589"/>
                  <a:pt x="777145" y="4585378"/>
                </a:cubicBezTo>
                <a:cubicBezTo>
                  <a:pt x="780044" y="4577548"/>
                  <a:pt x="783235" y="4570008"/>
                  <a:pt x="786859" y="4562323"/>
                </a:cubicBezTo>
                <a:cubicBezTo>
                  <a:pt x="790485" y="4554928"/>
                  <a:pt x="794400" y="4547677"/>
                  <a:pt x="798750" y="4540572"/>
                </a:cubicBezTo>
                <a:cubicBezTo>
                  <a:pt x="801505" y="4533033"/>
                  <a:pt x="804550" y="4525638"/>
                  <a:pt x="808030" y="4518532"/>
                </a:cubicBezTo>
                <a:lnTo>
                  <a:pt x="809045" y="4516503"/>
                </a:lnTo>
                <a:cubicBezTo>
                  <a:pt x="812525" y="4509397"/>
                  <a:pt x="816296" y="4502437"/>
                  <a:pt x="820501" y="4495622"/>
                </a:cubicBezTo>
                <a:cubicBezTo>
                  <a:pt x="823255" y="4488372"/>
                  <a:pt x="826155" y="4481412"/>
                  <a:pt x="829491" y="4474452"/>
                </a:cubicBezTo>
                <a:lnTo>
                  <a:pt x="831375" y="4470682"/>
                </a:lnTo>
                <a:cubicBezTo>
                  <a:pt x="834711" y="4463867"/>
                  <a:pt x="838336" y="4457196"/>
                  <a:pt x="842250" y="4450671"/>
                </a:cubicBezTo>
                <a:cubicBezTo>
                  <a:pt x="844715" y="4443856"/>
                  <a:pt x="847761" y="4437186"/>
                  <a:pt x="850806" y="4430516"/>
                </a:cubicBezTo>
                <a:lnTo>
                  <a:pt x="853560" y="4424860"/>
                </a:lnTo>
                <a:cubicBezTo>
                  <a:pt x="856751" y="4418336"/>
                  <a:pt x="860231" y="4411956"/>
                  <a:pt x="864001" y="4405721"/>
                </a:cubicBezTo>
                <a:cubicBezTo>
                  <a:pt x="866321" y="4399196"/>
                  <a:pt x="869221" y="4392815"/>
                  <a:pt x="872121" y="4386435"/>
                </a:cubicBezTo>
                <a:lnTo>
                  <a:pt x="875601" y="4379185"/>
                </a:lnTo>
                <a:cubicBezTo>
                  <a:pt x="878791" y="4372950"/>
                  <a:pt x="881981" y="4366860"/>
                  <a:pt x="885607" y="4360914"/>
                </a:cubicBezTo>
                <a:cubicBezTo>
                  <a:pt x="887927" y="4354680"/>
                  <a:pt x="890681" y="4348590"/>
                  <a:pt x="893436" y="4342499"/>
                </a:cubicBezTo>
                <a:lnTo>
                  <a:pt x="897786" y="4333509"/>
                </a:lnTo>
                <a:cubicBezTo>
                  <a:pt x="900832" y="4327565"/>
                  <a:pt x="903877" y="4321764"/>
                  <a:pt x="907357" y="4316109"/>
                </a:cubicBezTo>
                <a:cubicBezTo>
                  <a:pt x="909532" y="4310164"/>
                  <a:pt x="912142" y="4304364"/>
                  <a:pt x="914752" y="4298564"/>
                </a:cubicBezTo>
                <a:lnTo>
                  <a:pt x="919972" y="4287834"/>
                </a:lnTo>
                <a:cubicBezTo>
                  <a:pt x="922872" y="4282178"/>
                  <a:pt x="925772" y="4276669"/>
                  <a:pt x="929107" y="4271303"/>
                </a:cubicBezTo>
                <a:cubicBezTo>
                  <a:pt x="931282" y="4265504"/>
                  <a:pt x="933747" y="4259993"/>
                  <a:pt x="936213" y="4254483"/>
                </a:cubicBezTo>
                <a:lnTo>
                  <a:pt x="942157" y="4242013"/>
                </a:lnTo>
                <a:cubicBezTo>
                  <a:pt x="944912" y="4236793"/>
                  <a:pt x="947668" y="4231427"/>
                  <a:pt x="950857" y="4226353"/>
                </a:cubicBezTo>
                <a:cubicBezTo>
                  <a:pt x="952742" y="4220842"/>
                  <a:pt x="955207" y="4215622"/>
                  <a:pt x="957527" y="4210403"/>
                </a:cubicBezTo>
                <a:lnTo>
                  <a:pt x="964342" y="4196337"/>
                </a:lnTo>
                <a:cubicBezTo>
                  <a:pt x="967097" y="4191262"/>
                  <a:pt x="969563" y="4186187"/>
                  <a:pt x="972608" y="4181402"/>
                </a:cubicBezTo>
                <a:cubicBezTo>
                  <a:pt x="974493" y="4176327"/>
                  <a:pt x="976813" y="4171396"/>
                  <a:pt x="978988" y="4166322"/>
                </a:cubicBezTo>
                <a:lnTo>
                  <a:pt x="986528" y="4150661"/>
                </a:lnTo>
                <a:cubicBezTo>
                  <a:pt x="989138" y="4146021"/>
                  <a:pt x="991457" y="4141092"/>
                  <a:pt x="994358" y="4136597"/>
                </a:cubicBezTo>
                <a:cubicBezTo>
                  <a:pt x="996098" y="4131666"/>
                  <a:pt x="998273" y="4127026"/>
                  <a:pt x="1000303" y="4122241"/>
                </a:cubicBezTo>
                <a:lnTo>
                  <a:pt x="1008713" y="4104985"/>
                </a:lnTo>
                <a:cubicBezTo>
                  <a:pt x="1011178" y="4100490"/>
                  <a:pt x="1013353" y="4095995"/>
                  <a:pt x="1016109" y="4091645"/>
                </a:cubicBezTo>
                <a:cubicBezTo>
                  <a:pt x="1017703" y="4087006"/>
                  <a:pt x="1019878" y="4082511"/>
                  <a:pt x="1021763" y="4078016"/>
                </a:cubicBezTo>
                <a:lnTo>
                  <a:pt x="1030898" y="4059310"/>
                </a:lnTo>
                <a:cubicBezTo>
                  <a:pt x="1033218" y="4055105"/>
                  <a:pt x="1035249" y="4050755"/>
                  <a:pt x="1037858" y="4046695"/>
                </a:cubicBezTo>
                <a:cubicBezTo>
                  <a:pt x="1039454" y="4042344"/>
                  <a:pt x="1041484" y="4038140"/>
                  <a:pt x="1043224" y="4033935"/>
                </a:cubicBezTo>
                <a:lnTo>
                  <a:pt x="1053084" y="4013635"/>
                </a:lnTo>
                <a:cubicBezTo>
                  <a:pt x="1055259" y="4009575"/>
                  <a:pt x="1057144" y="4005514"/>
                  <a:pt x="1059609" y="4001744"/>
                </a:cubicBezTo>
                <a:cubicBezTo>
                  <a:pt x="1061059" y="3997684"/>
                  <a:pt x="1062944" y="3993769"/>
                  <a:pt x="1064684" y="3989708"/>
                </a:cubicBezTo>
                <a:lnTo>
                  <a:pt x="1075269" y="3967959"/>
                </a:lnTo>
                <a:cubicBezTo>
                  <a:pt x="1077444" y="3964333"/>
                  <a:pt x="1079185" y="3960564"/>
                  <a:pt x="1081505" y="3956939"/>
                </a:cubicBezTo>
                <a:cubicBezTo>
                  <a:pt x="1082809" y="3953023"/>
                  <a:pt x="1084549" y="3949398"/>
                  <a:pt x="1086145" y="3945628"/>
                </a:cubicBezTo>
                <a:lnTo>
                  <a:pt x="1097455" y="3922428"/>
                </a:lnTo>
                <a:cubicBezTo>
                  <a:pt x="1099485" y="3919093"/>
                  <a:pt x="1101080" y="3915468"/>
                  <a:pt x="1103255" y="3912133"/>
                </a:cubicBezTo>
                <a:cubicBezTo>
                  <a:pt x="1104560" y="3908508"/>
                  <a:pt x="1106155" y="3905027"/>
                  <a:pt x="1107605" y="3901548"/>
                </a:cubicBezTo>
                <a:lnTo>
                  <a:pt x="1119640" y="3876897"/>
                </a:lnTo>
                <a:cubicBezTo>
                  <a:pt x="1121380" y="3873563"/>
                  <a:pt x="1122975" y="3870227"/>
                  <a:pt x="1125005" y="3867182"/>
                </a:cubicBezTo>
                <a:cubicBezTo>
                  <a:pt x="1126165" y="3863847"/>
                  <a:pt x="1127760" y="3860657"/>
                  <a:pt x="1129065" y="3857322"/>
                </a:cubicBezTo>
                <a:lnTo>
                  <a:pt x="1141680" y="3831221"/>
                </a:lnTo>
                <a:cubicBezTo>
                  <a:pt x="1143276" y="3828176"/>
                  <a:pt x="1144725" y="3825132"/>
                  <a:pt x="1146610" y="3822231"/>
                </a:cubicBezTo>
                <a:cubicBezTo>
                  <a:pt x="1147626" y="3819041"/>
                  <a:pt x="1149220" y="3816141"/>
                  <a:pt x="1150381" y="3813096"/>
                </a:cubicBezTo>
                <a:lnTo>
                  <a:pt x="1163721" y="3785546"/>
                </a:lnTo>
                <a:cubicBezTo>
                  <a:pt x="1165316" y="3782791"/>
                  <a:pt x="1166621" y="3779890"/>
                  <a:pt x="1168361" y="3777280"/>
                </a:cubicBezTo>
                <a:cubicBezTo>
                  <a:pt x="1169375" y="3774381"/>
                  <a:pt x="1170681" y="3771770"/>
                  <a:pt x="1171840" y="3768870"/>
                </a:cubicBezTo>
                <a:lnTo>
                  <a:pt x="1185761" y="3740015"/>
                </a:lnTo>
                <a:cubicBezTo>
                  <a:pt x="1187211" y="3737550"/>
                  <a:pt x="1188371" y="3734940"/>
                  <a:pt x="1189966" y="3732475"/>
                </a:cubicBezTo>
                <a:cubicBezTo>
                  <a:pt x="1190836" y="3729720"/>
                  <a:pt x="1192142" y="3727255"/>
                  <a:pt x="1193156" y="3724644"/>
                </a:cubicBezTo>
                <a:lnTo>
                  <a:pt x="1207802" y="3694484"/>
                </a:lnTo>
                <a:cubicBezTo>
                  <a:pt x="1209106" y="3692164"/>
                  <a:pt x="1210267" y="3689699"/>
                  <a:pt x="1211716" y="3687524"/>
                </a:cubicBezTo>
                <a:cubicBezTo>
                  <a:pt x="1212587" y="3685060"/>
                  <a:pt x="1213746" y="3682884"/>
                  <a:pt x="1214617" y="3680420"/>
                </a:cubicBezTo>
                <a:lnTo>
                  <a:pt x="1229842" y="3648953"/>
                </a:lnTo>
                <a:cubicBezTo>
                  <a:pt x="1231147" y="3646778"/>
                  <a:pt x="1232162" y="3644603"/>
                  <a:pt x="1233467" y="3642574"/>
                </a:cubicBezTo>
                <a:cubicBezTo>
                  <a:pt x="1234192" y="3640254"/>
                  <a:pt x="1235207" y="3638224"/>
                  <a:pt x="1236076" y="3636049"/>
                </a:cubicBezTo>
                <a:lnTo>
                  <a:pt x="1251883" y="3603278"/>
                </a:lnTo>
                <a:cubicBezTo>
                  <a:pt x="1253042" y="3601393"/>
                  <a:pt x="1253912" y="3599508"/>
                  <a:pt x="1255072" y="3597623"/>
                </a:cubicBezTo>
                <a:cubicBezTo>
                  <a:pt x="1255652" y="3595738"/>
                  <a:pt x="1256668" y="3593853"/>
                  <a:pt x="1257392" y="3591823"/>
                </a:cubicBezTo>
                <a:lnTo>
                  <a:pt x="1273922" y="3557892"/>
                </a:lnTo>
                <a:cubicBezTo>
                  <a:pt x="1274938" y="3556297"/>
                  <a:pt x="1275807" y="3554412"/>
                  <a:pt x="1276823" y="3552817"/>
                </a:cubicBezTo>
                <a:cubicBezTo>
                  <a:pt x="1277403" y="3551077"/>
                  <a:pt x="1278417" y="3549337"/>
                  <a:pt x="1278998" y="3547597"/>
                </a:cubicBezTo>
                <a:lnTo>
                  <a:pt x="1296107" y="3512361"/>
                </a:lnTo>
                <a:cubicBezTo>
                  <a:pt x="1297123" y="3510911"/>
                  <a:pt x="1297703" y="3509317"/>
                  <a:pt x="1298718" y="3507866"/>
                </a:cubicBezTo>
                <a:cubicBezTo>
                  <a:pt x="1299298" y="3506271"/>
                  <a:pt x="1300023" y="3504822"/>
                  <a:pt x="1300602" y="3503226"/>
                </a:cubicBezTo>
                <a:lnTo>
                  <a:pt x="1318293" y="3466830"/>
                </a:lnTo>
                <a:cubicBezTo>
                  <a:pt x="1319018" y="3465526"/>
                  <a:pt x="1319598" y="3464220"/>
                  <a:pt x="1320468" y="3462916"/>
                </a:cubicBezTo>
                <a:cubicBezTo>
                  <a:pt x="1320903" y="3461465"/>
                  <a:pt x="1321628" y="3460160"/>
                  <a:pt x="1322063" y="3458856"/>
                </a:cubicBezTo>
                <a:lnTo>
                  <a:pt x="1340188" y="3421300"/>
                </a:lnTo>
                <a:cubicBezTo>
                  <a:pt x="1340914" y="3420285"/>
                  <a:pt x="1341349" y="3418980"/>
                  <a:pt x="1342073" y="3417964"/>
                </a:cubicBezTo>
                <a:cubicBezTo>
                  <a:pt x="1342508" y="3416805"/>
                  <a:pt x="1343088" y="3415644"/>
                  <a:pt x="1343524" y="3414485"/>
                </a:cubicBezTo>
                <a:lnTo>
                  <a:pt x="1362229" y="3375915"/>
                </a:lnTo>
                <a:cubicBezTo>
                  <a:pt x="1362808" y="3375044"/>
                  <a:pt x="1363244" y="3374029"/>
                  <a:pt x="1363824" y="3373159"/>
                </a:cubicBezTo>
                <a:cubicBezTo>
                  <a:pt x="1364114" y="3372144"/>
                  <a:pt x="1364694" y="3371274"/>
                  <a:pt x="1364984" y="3370259"/>
                </a:cubicBezTo>
                <a:lnTo>
                  <a:pt x="1384269" y="3330528"/>
                </a:lnTo>
                <a:cubicBezTo>
                  <a:pt x="1384704" y="3329804"/>
                  <a:pt x="1385139" y="3328934"/>
                  <a:pt x="1385575" y="3328208"/>
                </a:cubicBezTo>
                <a:cubicBezTo>
                  <a:pt x="1385864" y="3327484"/>
                  <a:pt x="1386299" y="3326758"/>
                  <a:pt x="1386589" y="3325888"/>
                </a:cubicBezTo>
                <a:lnTo>
                  <a:pt x="1406165" y="3285433"/>
                </a:lnTo>
                <a:cubicBezTo>
                  <a:pt x="1406599" y="3284853"/>
                  <a:pt x="1406889" y="3284128"/>
                  <a:pt x="1407324" y="3283548"/>
                </a:cubicBezTo>
                <a:cubicBezTo>
                  <a:pt x="1407615" y="3282823"/>
                  <a:pt x="1408195" y="3281518"/>
                  <a:pt x="1408195" y="3281518"/>
                </a:cubicBezTo>
                <a:lnTo>
                  <a:pt x="1428060" y="3240337"/>
                </a:lnTo>
                <a:cubicBezTo>
                  <a:pt x="1428350" y="3239902"/>
                  <a:pt x="1428640" y="3239322"/>
                  <a:pt x="1428930" y="3238742"/>
                </a:cubicBezTo>
                <a:cubicBezTo>
                  <a:pt x="1429220" y="3238162"/>
                  <a:pt x="1429654" y="3237002"/>
                  <a:pt x="1429654" y="3237002"/>
                </a:cubicBezTo>
                <a:lnTo>
                  <a:pt x="1449956" y="3195242"/>
                </a:lnTo>
                <a:cubicBezTo>
                  <a:pt x="1450245" y="3194806"/>
                  <a:pt x="1450390" y="3194371"/>
                  <a:pt x="1450680" y="3193937"/>
                </a:cubicBezTo>
                <a:cubicBezTo>
                  <a:pt x="1450680" y="3193647"/>
                  <a:pt x="1450970" y="3193067"/>
                  <a:pt x="1450970" y="3193067"/>
                </a:cubicBezTo>
                <a:lnTo>
                  <a:pt x="1471850" y="3149856"/>
                </a:lnTo>
                <a:cubicBezTo>
                  <a:pt x="1471995" y="3149566"/>
                  <a:pt x="1472140" y="3149421"/>
                  <a:pt x="1472286" y="3149130"/>
                </a:cubicBezTo>
                <a:cubicBezTo>
                  <a:pt x="1472431" y="3148840"/>
                  <a:pt x="1472576" y="3148405"/>
                  <a:pt x="1472576" y="3148405"/>
                </a:cubicBezTo>
                <a:lnTo>
                  <a:pt x="1493746" y="3104905"/>
                </a:lnTo>
                <a:cubicBezTo>
                  <a:pt x="1493891" y="3104760"/>
                  <a:pt x="1494035" y="3104615"/>
                  <a:pt x="1494035" y="3104470"/>
                </a:cubicBezTo>
                <a:cubicBezTo>
                  <a:pt x="1494180" y="3104180"/>
                  <a:pt x="1494180" y="3103890"/>
                  <a:pt x="1494180" y="3103890"/>
                </a:cubicBezTo>
                <a:lnTo>
                  <a:pt x="1515496" y="3059954"/>
                </a:lnTo>
                <a:cubicBezTo>
                  <a:pt x="1515641" y="3059810"/>
                  <a:pt x="1515641" y="3059664"/>
                  <a:pt x="1515641" y="3059664"/>
                </a:cubicBezTo>
                <a:cubicBezTo>
                  <a:pt x="1515641" y="3059664"/>
                  <a:pt x="1515641" y="3059375"/>
                  <a:pt x="1515641" y="3059375"/>
                </a:cubicBezTo>
                <a:lnTo>
                  <a:pt x="1537102" y="3015003"/>
                </a:lnTo>
                <a:cubicBezTo>
                  <a:pt x="1537102" y="3014858"/>
                  <a:pt x="1537102" y="3014858"/>
                  <a:pt x="1537102" y="3014858"/>
                </a:cubicBezTo>
                <a:lnTo>
                  <a:pt x="1954128" y="2154561"/>
                </a:lnTo>
                <a:cubicBezTo>
                  <a:pt x="1959783" y="2145861"/>
                  <a:pt x="1970659" y="2133970"/>
                  <a:pt x="1983854" y="2121935"/>
                </a:cubicBezTo>
                <a:cubicBezTo>
                  <a:pt x="1983854" y="2121935"/>
                  <a:pt x="3199344" y="872725"/>
                  <a:pt x="3959025" y="91969"/>
                </a:cubicBezTo>
                <a:close/>
              </a:path>
            </a:pathLst>
          </a:custGeom>
          <a:solidFill>
            <a:schemeClr val="bg2"/>
          </a:solidFill>
        </p:spPr>
        <p:txBody>
          <a:bodyPr wrap="square" anchor="ctr">
            <a:noAutofit/>
          </a:bodyPr>
          <a:lstStyle>
            <a:lvl1pPr marL="0" indent="0" algn="ctr">
              <a:buNone/>
              <a:defRPr/>
            </a:lvl1pPr>
          </a:lstStyle>
          <a:p>
            <a:r>
              <a:rPr lang="en-US" dirty="0"/>
              <a:t>Insert Picture</a:t>
            </a:r>
          </a:p>
        </p:txBody>
      </p:sp>
      <p:pic>
        <p:nvPicPr>
          <p:cNvPr id="4" name="Picture 3" descr="Maynard Nexsen Logo">
            <a:extLst>
              <a:ext uri="{FF2B5EF4-FFF2-40B4-BE49-F238E27FC236}">
                <a16:creationId xmlns:a16="http://schemas.microsoft.com/office/drawing/2014/main" id="{C7B09EC9-17E7-B248-8312-8626627E69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4123" y="362218"/>
            <a:ext cx="1674897" cy="621792"/>
          </a:xfrm>
          <a:prstGeom prst="rect">
            <a:avLst/>
          </a:prstGeom>
        </p:spPr>
      </p:pic>
      <p:sp>
        <p:nvSpPr>
          <p:cNvPr id="2" name="Title 1">
            <a:extLst>
              <a:ext uri="{FF2B5EF4-FFF2-40B4-BE49-F238E27FC236}">
                <a16:creationId xmlns:a16="http://schemas.microsoft.com/office/drawing/2014/main" id="{DE4AF5B3-FA93-BD0E-5E0B-0E24150AC83E}"/>
              </a:ext>
            </a:extLst>
          </p:cNvPr>
          <p:cNvSpPr>
            <a:spLocks noGrp="1"/>
          </p:cNvSpPr>
          <p:nvPr>
            <p:ph type="title"/>
          </p:nvPr>
        </p:nvSpPr>
        <p:spPr>
          <a:xfrm>
            <a:off x="4578410" y="1138064"/>
            <a:ext cx="4229834" cy="2976737"/>
          </a:xfrm>
        </p:spPr>
        <p:txBody>
          <a:bodyPr anchor="b"/>
          <a:lstStyle>
            <a:lvl1pPr>
              <a:lnSpc>
                <a:spcPct val="90000"/>
              </a:lnSpc>
              <a:defRPr sz="4500">
                <a:solidFill>
                  <a:schemeClr val="accent5"/>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6981256-60E7-3AFC-E7E8-E157BF960F40}"/>
              </a:ext>
            </a:extLst>
          </p:cNvPr>
          <p:cNvSpPr>
            <a:spLocks noGrp="1"/>
          </p:cNvSpPr>
          <p:nvPr>
            <p:ph type="body" idx="1"/>
          </p:nvPr>
        </p:nvSpPr>
        <p:spPr>
          <a:xfrm>
            <a:off x="4578410" y="4114801"/>
            <a:ext cx="4229834" cy="1843617"/>
          </a:xfrm>
        </p:spPr>
        <p:txBody>
          <a:bodyPr/>
          <a:lstStyle>
            <a:lvl1pPr marL="0" indent="0">
              <a:lnSpc>
                <a:spcPct val="100000"/>
              </a:lnSpc>
              <a:spcBef>
                <a:spcPts val="0"/>
              </a:spcBef>
              <a:buNone/>
              <a:defRPr sz="1800">
                <a:solidFill>
                  <a:schemeClr val="accent5"/>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410833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ivider 3">
    <p:bg>
      <p:bgPr>
        <a:solidFill>
          <a:schemeClr val="accent1"/>
        </a:solidFill>
        <a:effectLst/>
      </p:bgPr>
    </p:bg>
    <p:spTree>
      <p:nvGrpSpPr>
        <p:cNvPr id="1" name=""/>
        <p:cNvGrpSpPr/>
        <p:nvPr/>
      </p:nvGrpSpPr>
      <p:grpSpPr>
        <a:xfrm>
          <a:off x="0" y="0"/>
          <a:ext cx="0" cy="0"/>
          <a:chOff x="0" y="0"/>
          <a:chExt cx="0" cy="0"/>
        </a:xfrm>
      </p:grpSpPr>
      <p:sp>
        <p:nvSpPr>
          <p:cNvPr id="72" name="Freeform: Shape 71">
            <a:extLst>
              <a:ext uri="{FF2B5EF4-FFF2-40B4-BE49-F238E27FC236}">
                <a16:creationId xmlns:a16="http://schemas.microsoft.com/office/drawing/2014/main" id="{DFB8CCAD-8406-16F2-69A9-D30A1B05ACB6}"/>
              </a:ext>
            </a:extLst>
          </p:cNvPr>
          <p:cNvSpPr/>
          <p:nvPr/>
        </p:nvSpPr>
        <p:spPr>
          <a:xfrm>
            <a:off x="0" y="-325739"/>
            <a:ext cx="6184844" cy="6364767"/>
          </a:xfrm>
          <a:custGeom>
            <a:avLst/>
            <a:gdLst>
              <a:gd name="connsiteX0" fmla="*/ 8222762 w 8246458"/>
              <a:gd name="connsiteY0" fmla="*/ 325740 h 6364767"/>
              <a:gd name="connsiteX1" fmla="*/ 8246458 w 8246458"/>
              <a:gd name="connsiteY1" fmla="*/ 325740 h 6364767"/>
              <a:gd name="connsiteX2" fmla="*/ 8155252 w 8246458"/>
              <a:gd name="connsiteY2" fmla="*/ 449398 h 6364767"/>
              <a:gd name="connsiteX3" fmla="*/ 7943348 w 8246458"/>
              <a:gd name="connsiteY3" fmla="*/ 724217 h 6364767"/>
              <a:gd name="connsiteX4" fmla="*/ 5169069 w 8246458"/>
              <a:gd name="connsiteY4" fmla="*/ 3525210 h 6364767"/>
              <a:gd name="connsiteX5" fmla="*/ 451369 w 8246458"/>
              <a:gd name="connsiteY5" fmla="*/ 6208633 h 6364767"/>
              <a:gd name="connsiteX6" fmla="*/ 54485 w 8246458"/>
              <a:gd name="connsiteY6" fmla="*/ 6347339 h 6364767"/>
              <a:gd name="connsiteX7" fmla="*/ 0 w 8246458"/>
              <a:gd name="connsiteY7" fmla="*/ 6364767 h 6364767"/>
              <a:gd name="connsiteX8" fmla="*/ 0 w 8246458"/>
              <a:gd name="connsiteY8" fmla="*/ 6333324 h 6364767"/>
              <a:gd name="connsiteX9" fmla="*/ 317612 w 8246458"/>
              <a:gd name="connsiteY9" fmla="*/ 6228624 h 6364767"/>
              <a:gd name="connsiteX10" fmla="*/ 5157093 w 8246458"/>
              <a:gd name="connsiteY10" fmla="*/ 3510388 h 6364767"/>
              <a:gd name="connsiteX11" fmla="*/ 7928359 w 8246458"/>
              <a:gd name="connsiteY11" fmla="*/ 712410 h 6364767"/>
              <a:gd name="connsiteX12" fmla="*/ 8139954 w 8246458"/>
              <a:gd name="connsiteY12" fmla="*/ 438005 h 6364767"/>
              <a:gd name="connsiteX13" fmla="*/ 8055627 w 8246458"/>
              <a:gd name="connsiteY13" fmla="*/ 325740 h 6364767"/>
              <a:gd name="connsiteX14" fmla="*/ 8081088 w 8246458"/>
              <a:gd name="connsiteY14" fmla="*/ 325740 h 6364767"/>
              <a:gd name="connsiteX15" fmla="*/ 7943603 w 8246458"/>
              <a:gd name="connsiteY15" fmla="*/ 508250 h 6364767"/>
              <a:gd name="connsiteX16" fmla="*/ 196035 w 8246458"/>
              <a:gd name="connsiteY16" fmla="*/ 6197133 h 6364767"/>
              <a:gd name="connsiteX17" fmla="*/ 0 w 8246458"/>
              <a:gd name="connsiteY17" fmla="*/ 6261055 h 6364767"/>
              <a:gd name="connsiteX18" fmla="*/ 0 w 8246458"/>
              <a:gd name="connsiteY18" fmla="*/ 6239685 h 6364767"/>
              <a:gd name="connsiteX19" fmla="*/ 189771 w 8246458"/>
              <a:gd name="connsiteY19" fmla="*/ 6177812 h 6364767"/>
              <a:gd name="connsiteX20" fmla="*/ 7927056 w 8246458"/>
              <a:gd name="connsiteY20" fmla="*/ 496446 h 6364767"/>
              <a:gd name="connsiteX21" fmla="*/ 7888359 w 8246458"/>
              <a:gd name="connsiteY21" fmla="*/ 325740 h 6364767"/>
              <a:gd name="connsiteX22" fmla="*/ 7916022 w 8246458"/>
              <a:gd name="connsiteY22" fmla="*/ 325740 h 6364767"/>
              <a:gd name="connsiteX23" fmla="*/ 7730505 w 8246458"/>
              <a:gd name="connsiteY23" fmla="*/ 569594 h 6364767"/>
              <a:gd name="connsiteX24" fmla="*/ 4818117 w 8246458"/>
              <a:gd name="connsiteY24" fmla="*/ 3506285 h 6364767"/>
              <a:gd name="connsiteX25" fmla="*/ 222259 w 8246458"/>
              <a:gd name="connsiteY25" fmla="*/ 6085704 h 6364767"/>
              <a:gd name="connsiteX26" fmla="*/ 0 w 8246458"/>
              <a:gd name="connsiteY26" fmla="*/ 6162455 h 6364767"/>
              <a:gd name="connsiteX27" fmla="*/ 0 w 8246458"/>
              <a:gd name="connsiteY27" fmla="*/ 6127760 h 6364767"/>
              <a:gd name="connsiteX28" fmla="*/ 366740 w 8246458"/>
              <a:gd name="connsiteY28" fmla="*/ 6001274 h 6364767"/>
              <a:gd name="connsiteX29" fmla="*/ 4804468 w 8246458"/>
              <a:gd name="connsiteY29" fmla="*/ 3489035 h 6364767"/>
              <a:gd name="connsiteX30" fmla="*/ 7712768 w 8246458"/>
              <a:gd name="connsiteY30" fmla="*/ 556531 h 6364767"/>
              <a:gd name="connsiteX31" fmla="*/ 7719848 w 8246458"/>
              <a:gd name="connsiteY31" fmla="*/ 325740 h 6364767"/>
              <a:gd name="connsiteX32" fmla="*/ 7749412 w 8246458"/>
              <a:gd name="connsiteY32" fmla="*/ 325740 h 6364767"/>
              <a:gd name="connsiteX33" fmla="*/ 7570820 w 8246458"/>
              <a:gd name="connsiteY33" fmla="*/ 559482 h 6364767"/>
              <a:gd name="connsiteX34" fmla="*/ 4680031 w 8246458"/>
              <a:gd name="connsiteY34" fmla="*/ 3466844 h 6364767"/>
              <a:gd name="connsiteX35" fmla="*/ 136174 w 8246458"/>
              <a:gd name="connsiteY35" fmla="*/ 6013939 h 6364767"/>
              <a:gd name="connsiteX36" fmla="*/ 0 w 8246458"/>
              <a:gd name="connsiteY36" fmla="*/ 6060961 h 6364767"/>
              <a:gd name="connsiteX37" fmla="*/ 0 w 8246458"/>
              <a:gd name="connsiteY37" fmla="*/ 6024832 h 6364767"/>
              <a:gd name="connsiteX38" fmla="*/ 279338 w 8246458"/>
              <a:gd name="connsiteY38" fmla="*/ 5928473 h 6364767"/>
              <a:gd name="connsiteX39" fmla="*/ 4665461 w 8246458"/>
              <a:gd name="connsiteY39" fmla="*/ 3448421 h 6364767"/>
              <a:gd name="connsiteX40" fmla="*/ 7551936 w 8246458"/>
              <a:gd name="connsiteY40" fmla="*/ 545500 h 6364767"/>
              <a:gd name="connsiteX41" fmla="*/ 7551936 w 8246458"/>
              <a:gd name="connsiteY41" fmla="*/ 325740 h 6364767"/>
              <a:gd name="connsiteX42" fmla="*/ 7583314 w 8246458"/>
              <a:gd name="connsiteY42" fmla="*/ 325740 h 6364767"/>
              <a:gd name="connsiteX43" fmla="*/ 7415801 w 8246458"/>
              <a:gd name="connsiteY43" fmla="*/ 544319 h 6364767"/>
              <a:gd name="connsiteX44" fmla="*/ 4551492 w 8246458"/>
              <a:gd name="connsiteY44" fmla="*/ 3419783 h 6364767"/>
              <a:gd name="connsiteX45" fmla="*/ 57209 w 8246458"/>
              <a:gd name="connsiteY45" fmla="*/ 5939495 h 6364767"/>
              <a:gd name="connsiteX46" fmla="*/ 0 w 8246458"/>
              <a:gd name="connsiteY46" fmla="*/ 5959280 h 6364767"/>
              <a:gd name="connsiteX47" fmla="*/ 0 w 8246458"/>
              <a:gd name="connsiteY47" fmla="*/ 5924093 h 6364767"/>
              <a:gd name="connsiteX48" fmla="*/ 559445 w 8246458"/>
              <a:gd name="connsiteY48" fmla="*/ 5713713 h 6364767"/>
              <a:gd name="connsiteX49" fmla="*/ 4536000 w 8246458"/>
              <a:gd name="connsiteY49" fmla="*/ 3400188 h 6364767"/>
              <a:gd name="connsiteX50" fmla="*/ 7395793 w 8246458"/>
              <a:gd name="connsiteY50" fmla="*/ 529467 h 6364767"/>
              <a:gd name="connsiteX51" fmla="*/ 7384806 w 8246458"/>
              <a:gd name="connsiteY51" fmla="*/ 325740 h 6364767"/>
              <a:gd name="connsiteX52" fmla="*/ 7418134 w 8246458"/>
              <a:gd name="connsiteY52" fmla="*/ 325740 h 6364767"/>
              <a:gd name="connsiteX53" fmla="*/ 7265869 w 8246458"/>
              <a:gd name="connsiteY53" fmla="*/ 524062 h 6364767"/>
              <a:gd name="connsiteX54" fmla="*/ 4433169 w 8246458"/>
              <a:gd name="connsiteY54" fmla="*/ 3365017 h 6364767"/>
              <a:gd name="connsiteX55" fmla="*/ 574739 w 8246458"/>
              <a:gd name="connsiteY55" fmla="*/ 5635502 h 6364767"/>
              <a:gd name="connsiteX56" fmla="*/ 0 w 8246458"/>
              <a:gd name="connsiteY56" fmla="*/ 5857038 h 6364767"/>
              <a:gd name="connsiteX57" fmla="*/ 0 w 8246458"/>
              <a:gd name="connsiteY57" fmla="*/ 5818669 h 6364767"/>
              <a:gd name="connsiteX58" fmla="*/ 477558 w 8246458"/>
              <a:gd name="connsiteY58" fmla="*/ 5638735 h 6364767"/>
              <a:gd name="connsiteX59" fmla="*/ 4416671 w 8246458"/>
              <a:gd name="connsiteY59" fmla="*/ 3344250 h 6364767"/>
              <a:gd name="connsiteX60" fmla="*/ 7244609 w 8246458"/>
              <a:gd name="connsiteY60" fmla="*/ 508326 h 6364767"/>
              <a:gd name="connsiteX61" fmla="*/ 7216828 w 8246458"/>
              <a:gd name="connsiteY61" fmla="*/ 325740 h 6364767"/>
              <a:gd name="connsiteX62" fmla="*/ 7252013 w 8246458"/>
              <a:gd name="connsiteY62" fmla="*/ 325740 h 6364767"/>
              <a:gd name="connsiteX63" fmla="*/ 7141497 w 8246458"/>
              <a:gd name="connsiteY63" fmla="*/ 470029 h 6364767"/>
              <a:gd name="connsiteX64" fmla="*/ 6936719 w 8246458"/>
              <a:gd name="connsiteY64" fmla="*/ 726479 h 6364767"/>
              <a:gd name="connsiteX65" fmla="*/ 4285954 w 8246458"/>
              <a:gd name="connsiteY65" fmla="*/ 3333029 h 6364767"/>
              <a:gd name="connsiteX66" fmla="*/ 473929 w 8246458"/>
              <a:gd name="connsiteY66" fmla="*/ 5569721 h 6364767"/>
              <a:gd name="connsiteX67" fmla="*/ 0 w 8246458"/>
              <a:gd name="connsiteY67" fmla="*/ 5752055 h 6364767"/>
              <a:gd name="connsiteX68" fmla="*/ 0 w 8246458"/>
              <a:gd name="connsiteY68" fmla="*/ 5713004 h 6364767"/>
              <a:gd name="connsiteX69" fmla="*/ 376872 w 8246458"/>
              <a:gd name="connsiteY69" fmla="*/ 5571283 h 6364767"/>
              <a:gd name="connsiteX70" fmla="*/ 4268537 w 8246458"/>
              <a:gd name="connsiteY70" fmla="*/ 3311089 h 6364767"/>
              <a:gd name="connsiteX71" fmla="*/ 6914947 w 8246458"/>
              <a:gd name="connsiteY71" fmla="*/ 708809 h 6364767"/>
              <a:gd name="connsiteX72" fmla="*/ 6915114 w 8246458"/>
              <a:gd name="connsiteY72" fmla="*/ 708809 h 6364767"/>
              <a:gd name="connsiteX73" fmla="*/ 7119438 w 8246458"/>
              <a:gd name="connsiteY73" fmla="*/ 452898 h 6364767"/>
              <a:gd name="connsiteX74" fmla="*/ 7048868 w 8246458"/>
              <a:gd name="connsiteY74" fmla="*/ 325740 h 6364767"/>
              <a:gd name="connsiteX75" fmla="*/ 7086008 w 8246458"/>
              <a:gd name="connsiteY75" fmla="*/ 325740 h 6364767"/>
              <a:gd name="connsiteX76" fmla="*/ 6980856 w 8246458"/>
              <a:gd name="connsiteY76" fmla="*/ 462626 h 6364767"/>
              <a:gd name="connsiteX77" fmla="*/ 6768822 w 8246458"/>
              <a:gd name="connsiteY77" fmla="*/ 726897 h 6364767"/>
              <a:gd name="connsiteX78" fmla="*/ 4138657 w 8246458"/>
              <a:gd name="connsiteY78" fmla="*/ 3300957 h 6364767"/>
              <a:gd name="connsiteX79" fmla="*/ 373030 w 8246458"/>
              <a:gd name="connsiteY79" fmla="*/ 5503855 h 6364767"/>
              <a:gd name="connsiteX80" fmla="*/ 0 w 8246458"/>
              <a:gd name="connsiteY80" fmla="*/ 5647094 h 6364767"/>
              <a:gd name="connsiteX81" fmla="*/ 0 w 8246458"/>
              <a:gd name="connsiteY81" fmla="*/ 5608460 h 6364767"/>
              <a:gd name="connsiteX82" fmla="*/ 238778 w 8246458"/>
              <a:gd name="connsiteY82" fmla="*/ 5519682 h 6364767"/>
              <a:gd name="connsiteX83" fmla="*/ 4120570 w 8246458"/>
              <a:gd name="connsiteY83" fmla="*/ 3277761 h 6364767"/>
              <a:gd name="connsiteX84" fmla="*/ 6746128 w 8246458"/>
              <a:gd name="connsiteY84" fmla="*/ 708140 h 6364767"/>
              <a:gd name="connsiteX85" fmla="*/ 6746045 w 8246458"/>
              <a:gd name="connsiteY85" fmla="*/ 708223 h 6364767"/>
              <a:gd name="connsiteX86" fmla="*/ 6957594 w 8246458"/>
              <a:gd name="connsiteY86" fmla="*/ 444553 h 6364767"/>
              <a:gd name="connsiteX87" fmla="*/ 6881107 w 8246458"/>
              <a:gd name="connsiteY87" fmla="*/ 325740 h 6364767"/>
              <a:gd name="connsiteX88" fmla="*/ 6920068 w 8246458"/>
              <a:gd name="connsiteY88" fmla="*/ 325740 h 6364767"/>
              <a:gd name="connsiteX89" fmla="*/ 6843047 w 8246458"/>
              <a:gd name="connsiteY89" fmla="*/ 426028 h 6364767"/>
              <a:gd name="connsiteX90" fmla="*/ 3991611 w 8246458"/>
              <a:gd name="connsiteY90" fmla="*/ 3268885 h 6364767"/>
              <a:gd name="connsiteX91" fmla="*/ 272387 w 8246458"/>
              <a:gd name="connsiteY91" fmla="*/ 5437966 h 6364767"/>
              <a:gd name="connsiteX92" fmla="*/ 0 w 8246458"/>
              <a:gd name="connsiteY92" fmla="*/ 5542361 h 6364767"/>
              <a:gd name="connsiteX93" fmla="*/ 0 w 8246458"/>
              <a:gd name="connsiteY93" fmla="*/ 5517493 h 6364767"/>
              <a:gd name="connsiteX94" fmla="*/ 147235 w 8246458"/>
              <a:gd name="connsiteY94" fmla="*/ 5462533 h 6364767"/>
              <a:gd name="connsiteX95" fmla="*/ 3972435 w 8246458"/>
              <a:gd name="connsiteY95" fmla="*/ 3244600 h 6364767"/>
              <a:gd name="connsiteX96" fmla="*/ 3972519 w 8246458"/>
              <a:gd name="connsiteY96" fmla="*/ 3244516 h 6364767"/>
              <a:gd name="connsiteX97" fmla="*/ 6818169 w 8246458"/>
              <a:gd name="connsiteY97" fmla="*/ 407682 h 6364767"/>
              <a:gd name="connsiteX98" fmla="*/ 6714610 w 8246458"/>
              <a:gd name="connsiteY98" fmla="*/ 325740 h 6364767"/>
              <a:gd name="connsiteX99" fmla="*/ 6755495 w 8246458"/>
              <a:gd name="connsiteY99" fmla="*/ 325740 h 6364767"/>
              <a:gd name="connsiteX100" fmla="*/ 6687011 w 8246458"/>
              <a:gd name="connsiteY100" fmla="*/ 414668 h 6364767"/>
              <a:gd name="connsiteX101" fmla="*/ 3844314 w 8246458"/>
              <a:gd name="connsiteY101" fmla="*/ 3236980 h 6364767"/>
              <a:gd name="connsiteX102" fmla="*/ 171516 w 8246458"/>
              <a:gd name="connsiteY102" fmla="*/ 5372185 h 6364767"/>
              <a:gd name="connsiteX103" fmla="*/ 0 w 8246458"/>
              <a:gd name="connsiteY103" fmla="*/ 5437783 h 6364767"/>
              <a:gd name="connsiteX104" fmla="*/ 0 w 8246458"/>
              <a:gd name="connsiteY104" fmla="*/ 5412099 h 6364767"/>
              <a:gd name="connsiteX105" fmla="*/ 46704 w 8246458"/>
              <a:gd name="connsiteY105" fmla="*/ 5394703 h 6364767"/>
              <a:gd name="connsiteX106" fmla="*/ 3824383 w 8246458"/>
              <a:gd name="connsiteY106" fmla="*/ 3211356 h 6364767"/>
              <a:gd name="connsiteX107" fmla="*/ 3824300 w 8246458"/>
              <a:gd name="connsiteY107" fmla="*/ 3211440 h 6364767"/>
              <a:gd name="connsiteX108" fmla="*/ 6660898 w 8246458"/>
              <a:gd name="connsiteY108" fmla="*/ 395479 h 6364767"/>
              <a:gd name="connsiteX109" fmla="*/ 6545935 w 8246458"/>
              <a:gd name="connsiteY109" fmla="*/ 325740 h 6364767"/>
              <a:gd name="connsiteX110" fmla="*/ 6588881 w 8246458"/>
              <a:gd name="connsiteY110" fmla="*/ 325740 h 6364767"/>
              <a:gd name="connsiteX111" fmla="*/ 6489327 w 8246458"/>
              <a:gd name="connsiteY111" fmla="*/ 453494 h 6364767"/>
              <a:gd name="connsiteX112" fmla="*/ 6265382 w 8246458"/>
              <a:gd name="connsiteY112" fmla="*/ 727985 h 6364767"/>
              <a:gd name="connsiteX113" fmla="*/ 3697016 w 8246458"/>
              <a:gd name="connsiteY113" fmla="*/ 3204824 h 6364767"/>
              <a:gd name="connsiteX114" fmla="*/ 70706 w 8246458"/>
              <a:gd name="connsiteY114" fmla="*/ 5306212 h 6364767"/>
              <a:gd name="connsiteX115" fmla="*/ 0 w 8246458"/>
              <a:gd name="connsiteY115" fmla="*/ 5333200 h 6364767"/>
              <a:gd name="connsiteX116" fmla="*/ 0 w 8246458"/>
              <a:gd name="connsiteY116" fmla="*/ 5301723 h 6364767"/>
              <a:gd name="connsiteX117" fmla="*/ 204790 w 8246458"/>
              <a:gd name="connsiteY117" fmla="*/ 5221447 h 6364767"/>
              <a:gd name="connsiteX118" fmla="*/ 3676250 w 8246458"/>
              <a:gd name="connsiteY118" fmla="*/ 3178111 h 6364767"/>
              <a:gd name="connsiteX119" fmla="*/ 6239423 w 8246458"/>
              <a:gd name="connsiteY119" fmla="*/ 706298 h 6364767"/>
              <a:gd name="connsiteX120" fmla="*/ 6239423 w 8246458"/>
              <a:gd name="connsiteY120" fmla="*/ 706213 h 6364767"/>
              <a:gd name="connsiteX121" fmla="*/ 6462757 w 8246458"/>
              <a:gd name="connsiteY121" fmla="*/ 432476 h 6364767"/>
              <a:gd name="connsiteX122" fmla="*/ 6379380 w 8246458"/>
              <a:gd name="connsiteY122" fmla="*/ 325740 h 6364767"/>
              <a:gd name="connsiteX123" fmla="*/ 6424626 w 8246458"/>
              <a:gd name="connsiteY123" fmla="*/ 325740 h 6364767"/>
              <a:gd name="connsiteX124" fmla="*/ 6324107 w 8246458"/>
              <a:gd name="connsiteY124" fmla="*/ 452605 h 6364767"/>
              <a:gd name="connsiteX125" fmla="*/ 6097653 w 8246458"/>
              <a:gd name="connsiteY125" fmla="*/ 728488 h 6364767"/>
              <a:gd name="connsiteX126" fmla="*/ 3549803 w 8246458"/>
              <a:gd name="connsiteY126" fmla="*/ 3172920 h 6364767"/>
              <a:gd name="connsiteX127" fmla="*/ 505693 w 8246458"/>
              <a:gd name="connsiteY127" fmla="*/ 5011161 h 6364767"/>
              <a:gd name="connsiteX128" fmla="*/ 0 w 8246458"/>
              <a:gd name="connsiteY128" fmla="*/ 5227638 h 6364767"/>
              <a:gd name="connsiteX129" fmla="*/ 0 w 8246458"/>
              <a:gd name="connsiteY129" fmla="*/ 5194217 h 6364767"/>
              <a:gd name="connsiteX130" fmla="*/ 393971 w 8246458"/>
              <a:gd name="connsiteY130" fmla="*/ 5028933 h 6364767"/>
              <a:gd name="connsiteX131" fmla="*/ 3528282 w 8246458"/>
              <a:gd name="connsiteY131" fmla="*/ 3144867 h 6364767"/>
              <a:gd name="connsiteX132" fmla="*/ 6070604 w 8246458"/>
              <a:gd name="connsiteY132" fmla="*/ 705711 h 6364767"/>
              <a:gd name="connsiteX133" fmla="*/ 6070520 w 8246458"/>
              <a:gd name="connsiteY133" fmla="*/ 705627 h 6364767"/>
              <a:gd name="connsiteX134" fmla="*/ 6296336 w 8246458"/>
              <a:gd name="connsiteY134" fmla="*/ 430536 h 6364767"/>
              <a:gd name="connsiteX135" fmla="*/ 6211950 w 8246458"/>
              <a:gd name="connsiteY135" fmla="*/ 325740 h 6364767"/>
              <a:gd name="connsiteX136" fmla="*/ 6259128 w 8246458"/>
              <a:gd name="connsiteY136" fmla="*/ 325740 h 6364767"/>
              <a:gd name="connsiteX137" fmla="*/ 6158710 w 8246458"/>
              <a:gd name="connsiteY137" fmla="*/ 451753 h 6364767"/>
              <a:gd name="connsiteX138" fmla="*/ 5929839 w 8246458"/>
              <a:gd name="connsiteY138" fmla="*/ 728907 h 6364767"/>
              <a:gd name="connsiteX139" fmla="*/ 3402673 w 8246458"/>
              <a:gd name="connsiteY139" fmla="*/ 3140847 h 6364767"/>
              <a:gd name="connsiteX140" fmla="*/ 397565 w 8246458"/>
              <a:gd name="connsiteY140" fmla="*/ 4948931 h 6364767"/>
              <a:gd name="connsiteX141" fmla="*/ 0 w 8246458"/>
              <a:gd name="connsiteY141" fmla="*/ 5118696 h 6364767"/>
              <a:gd name="connsiteX142" fmla="*/ 0 w 8246458"/>
              <a:gd name="connsiteY142" fmla="*/ 5084468 h 6364767"/>
              <a:gd name="connsiteX143" fmla="*/ 285905 w 8246458"/>
              <a:gd name="connsiteY143" fmla="*/ 4964838 h 6364767"/>
              <a:gd name="connsiteX144" fmla="*/ 3380147 w 8246458"/>
              <a:gd name="connsiteY144" fmla="*/ 3111623 h 6364767"/>
              <a:gd name="connsiteX145" fmla="*/ 5901704 w 8246458"/>
              <a:gd name="connsiteY145" fmla="*/ 705041 h 6364767"/>
              <a:gd name="connsiteX146" fmla="*/ 5901620 w 8246458"/>
              <a:gd name="connsiteY146" fmla="*/ 705125 h 6364767"/>
              <a:gd name="connsiteX147" fmla="*/ 6129817 w 8246458"/>
              <a:gd name="connsiteY147" fmla="*/ 428798 h 6364767"/>
              <a:gd name="connsiteX148" fmla="*/ 6043881 w 8246458"/>
              <a:gd name="connsiteY148" fmla="*/ 325740 h 6364767"/>
              <a:gd name="connsiteX149" fmla="*/ 6092554 w 8246458"/>
              <a:gd name="connsiteY149" fmla="*/ 325740 h 6364767"/>
              <a:gd name="connsiteX150" fmla="*/ 6077278 w 8246458"/>
              <a:gd name="connsiteY150" fmla="*/ 345384 h 6364767"/>
              <a:gd name="connsiteX151" fmla="*/ 3255460 w 8246458"/>
              <a:gd name="connsiteY151" fmla="*/ 3108859 h 6364767"/>
              <a:gd name="connsiteX152" fmla="*/ 289365 w 8246458"/>
              <a:gd name="connsiteY152" fmla="*/ 4886903 h 6364767"/>
              <a:gd name="connsiteX153" fmla="*/ 0 w 8246458"/>
              <a:gd name="connsiteY153" fmla="*/ 5010139 h 6364767"/>
              <a:gd name="connsiteX154" fmla="*/ 0 w 8246458"/>
              <a:gd name="connsiteY154" fmla="*/ 4975636 h 6364767"/>
              <a:gd name="connsiteX155" fmla="*/ 476787 w 8246458"/>
              <a:gd name="connsiteY155" fmla="*/ 4764414 h 6364767"/>
              <a:gd name="connsiteX156" fmla="*/ 3232096 w 8246458"/>
              <a:gd name="connsiteY156" fmla="*/ 3078377 h 6364767"/>
              <a:gd name="connsiteX157" fmla="*/ 3232096 w 8246458"/>
              <a:gd name="connsiteY157" fmla="*/ 3078294 h 6364767"/>
              <a:gd name="connsiteX158" fmla="*/ 5842457 w 8246458"/>
              <a:gd name="connsiteY158" fmla="*/ 573612 h 6364767"/>
              <a:gd name="connsiteX159" fmla="*/ 5877009 w 8246458"/>
              <a:gd name="connsiteY159" fmla="*/ 325740 h 6364767"/>
              <a:gd name="connsiteX160" fmla="*/ 5927909 w 8246458"/>
              <a:gd name="connsiteY160" fmla="*/ 325740 h 6364767"/>
              <a:gd name="connsiteX161" fmla="*/ 5920897 w 8246458"/>
              <a:gd name="connsiteY161" fmla="*/ 334732 h 6364767"/>
              <a:gd name="connsiteX162" fmla="*/ 3108247 w 8246458"/>
              <a:gd name="connsiteY162" fmla="*/ 3076871 h 6364767"/>
              <a:gd name="connsiteX163" fmla="*/ 181165 w 8246458"/>
              <a:gd name="connsiteY163" fmla="*/ 4824756 h 6364767"/>
              <a:gd name="connsiteX164" fmla="*/ 0 w 8246458"/>
              <a:gd name="connsiteY164" fmla="*/ 4901706 h 6364767"/>
              <a:gd name="connsiteX165" fmla="*/ 0 w 8246458"/>
              <a:gd name="connsiteY165" fmla="*/ 4863717 h 6364767"/>
              <a:gd name="connsiteX166" fmla="*/ 367035 w 8246458"/>
              <a:gd name="connsiteY166" fmla="*/ 4701502 h 6364767"/>
              <a:gd name="connsiteX167" fmla="*/ 3084045 w 8246458"/>
              <a:gd name="connsiteY167" fmla="*/ 3045133 h 6364767"/>
              <a:gd name="connsiteX168" fmla="*/ 3084130 w 8246458"/>
              <a:gd name="connsiteY168" fmla="*/ 3045217 h 6364767"/>
              <a:gd name="connsiteX169" fmla="*/ 5686180 w 8246458"/>
              <a:gd name="connsiteY169" fmla="*/ 559827 h 6364767"/>
              <a:gd name="connsiteX170" fmla="*/ 5709847 w 8246458"/>
              <a:gd name="connsiteY170" fmla="*/ 325740 h 6364767"/>
              <a:gd name="connsiteX171" fmla="*/ 5762822 w 8246458"/>
              <a:gd name="connsiteY171" fmla="*/ 325740 h 6364767"/>
              <a:gd name="connsiteX172" fmla="*/ 5662136 w 8246458"/>
              <a:gd name="connsiteY172" fmla="*/ 449931 h 6364767"/>
              <a:gd name="connsiteX173" fmla="*/ 5426483 w 8246458"/>
              <a:gd name="connsiteY173" fmla="*/ 730079 h 6364767"/>
              <a:gd name="connsiteX174" fmla="*/ 2961033 w 8246458"/>
              <a:gd name="connsiteY174" fmla="*/ 3044798 h 6364767"/>
              <a:gd name="connsiteX175" fmla="*/ 73082 w 8246458"/>
              <a:gd name="connsiteY175" fmla="*/ 4762609 h 6364767"/>
              <a:gd name="connsiteX176" fmla="*/ 0 w 8246458"/>
              <a:gd name="connsiteY176" fmla="*/ 4793565 h 6364767"/>
              <a:gd name="connsiteX177" fmla="*/ 0 w 8246458"/>
              <a:gd name="connsiteY177" fmla="*/ 4751981 h 6364767"/>
              <a:gd name="connsiteX178" fmla="*/ 257318 w 8246458"/>
              <a:gd name="connsiteY178" fmla="*/ 4638537 h 6364767"/>
              <a:gd name="connsiteX179" fmla="*/ 2935994 w 8246458"/>
              <a:gd name="connsiteY179" fmla="*/ 3011889 h 6364767"/>
              <a:gd name="connsiteX180" fmla="*/ 2936079 w 8246458"/>
              <a:gd name="connsiteY180" fmla="*/ 3011889 h 6364767"/>
              <a:gd name="connsiteX181" fmla="*/ 5529765 w 8246458"/>
              <a:gd name="connsiteY181" fmla="*/ 545926 h 6364767"/>
              <a:gd name="connsiteX182" fmla="*/ 5542142 w 8246458"/>
              <a:gd name="connsiteY182" fmla="*/ 325740 h 6364767"/>
              <a:gd name="connsiteX183" fmla="*/ 5597415 w 8246458"/>
              <a:gd name="connsiteY183" fmla="*/ 325740 h 6364767"/>
              <a:gd name="connsiteX184" fmla="*/ 5496339 w 8246458"/>
              <a:gd name="connsiteY184" fmla="*/ 449695 h 6364767"/>
              <a:gd name="connsiteX185" fmla="*/ 5258585 w 8246458"/>
              <a:gd name="connsiteY185" fmla="*/ 730582 h 6364767"/>
              <a:gd name="connsiteX186" fmla="*/ 2813736 w 8246458"/>
              <a:gd name="connsiteY186" fmla="*/ 3012811 h 6364767"/>
              <a:gd name="connsiteX187" fmla="*/ 457410 w 8246458"/>
              <a:gd name="connsiteY187" fmla="*/ 4469328 h 6364767"/>
              <a:gd name="connsiteX188" fmla="*/ 0 w 8246458"/>
              <a:gd name="connsiteY188" fmla="*/ 4684027 h 6364767"/>
              <a:gd name="connsiteX189" fmla="*/ 0 w 8246458"/>
              <a:gd name="connsiteY189" fmla="*/ 4640507 h 6364767"/>
              <a:gd name="connsiteX190" fmla="*/ 147584 w 8246458"/>
              <a:gd name="connsiteY190" fmla="*/ 4575608 h 6364767"/>
              <a:gd name="connsiteX191" fmla="*/ 2787944 w 8246458"/>
              <a:gd name="connsiteY191" fmla="*/ 2978645 h 6364767"/>
              <a:gd name="connsiteX192" fmla="*/ 5226262 w 8246458"/>
              <a:gd name="connsiteY192" fmla="*/ 702529 h 6364767"/>
              <a:gd name="connsiteX193" fmla="*/ 5226179 w 8246458"/>
              <a:gd name="connsiteY193" fmla="*/ 702529 h 6364767"/>
              <a:gd name="connsiteX194" fmla="*/ 5463076 w 8246458"/>
              <a:gd name="connsiteY194" fmla="*/ 422688 h 6364767"/>
              <a:gd name="connsiteX195" fmla="*/ 5375035 w 8246458"/>
              <a:gd name="connsiteY195" fmla="*/ 325740 h 6364767"/>
              <a:gd name="connsiteX196" fmla="*/ 5431541 w 8246458"/>
              <a:gd name="connsiteY196" fmla="*/ 325740 h 6364767"/>
              <a:gd name="connsiteX197" fmla="*/ 5286620 w 8246458"/>
              <a:gd name="connsiteY197" fmla="*/ 502161 h 6364767"/>
              <a:gd name="connsiteX198" fmla="*/ 5090855 w 8246458"/>
              <a:gd name="connsiteY198" fmla="*/ 731000 h 6364767"/>
              <a:gd name="connsiteX199" fmla="*/ 2666606 w 8246458"/>
              <a:gd name="connsiteY199" fmla="*/ 2980822 h 6364767"/>
              <a:gd name="connsiteX200" fmla="*/ 342188 w 8246458"/>
              <a:gd name="connsiteY200" fmla="*/ 4411300 h 6364767"/>
              <a:gd name="connsiteX201" fmla="*/ 0 w 8246458"/>
              <a:gd name="connsiteY201" fmla="*/ 4571379 h 6364767"/>
              <a:gd name="connsiteX202" fmla="*/ 0 w 8246458"/>
              <a:gd name="connsiteY202" fmla="*/ 4527265 h 6364767"/>
              <a:gd name="connsiteX203" fmla="*/ 243163 w 8246458"/>
              <a:gd name="connsiteY203" fmla="*/ 4415219 h 6364767"/>
              <a:gd name="connsiteX204" fmla="*/ 2639977 w 8246458"/>
              <a:gd name="connsiteY204" fmla="*/ 2945316 h 6364767"/>
              <a:gd name="connsiteX205" fmla="*/ 2639977 w 8246458"/>
              <a:gd name="connsiteY205" fmla="*/ 2945400 h 6364767"/>
              <a:gd name="connsiteX206" fmla="*/ 5355933 w 8246458"/>
              <a:gd name="connsiteY206" fmla="*/ 349461 h 6364767"/>
              <a:gd name="connsiteX207" fmla="*/ 5207950 w 8246458"/>
              <a:gd name="connsiteY207" fmla="*/ 325740 h 6364767"/>
              <a:gd name="connsiteX208" fmla="*/ 5266213 w 8246458"/>
              <a:gd name="connsiteY208" fmla="*/ 325740 h 6364767"/>
              <a:gd name="connsiteX209" fmla="*/ 5120420 w 8246458"/>
              <a:gd name="connsiteY209" fmla="*/ 502187 h 6364767"/>
              <a:gd name="connsiteX210" fmla="*/ 4923043 w 8246458"/>
              <a:gd name="connsiteY210" fmla="*/ 731419 h 6364767"/>
              <a:gd name="connsiteX211" fmla="*/ 2519393 w 8246458"/>
              <a:gd name="connsiteY211" fmla="*/ 2948834 h 6364767"/>
              <a:gd name="connsiteX212" fmla="*/ 226883 w 8246458"/>
              <a:gd name="connsiteY212" fmla="*/ 4353351 h 6364767"/>
              <a:gd name="connsiteX213" fmla="*/ 0 w 8246458"/>
              <a:gd name="connsiteY213" fmla="*/ 4459125 h 6364767"/>
              <a:gd name="connsiteX214" fmla="*/ 0 w 8246458"/>
              <a:gd name="connsiteY214" fmla="*/ 4414590 h 6364767"/>
              <a:gd name="connsiteX215" fmla="*/ 454563 w 8246458"/>
              <a:gd name="connsiteY215" fmla="*/ 4191800 h 6364767"/>
              <a:gd name="connsiteX216" fmla="*/ 2491926 w 8246458"/>
              <a:gd name="connsiteY216" fmla="*/ 2912072 h 6364767"/>
              <a:gd name="connsiteX217" fmla="*/ 2491926 w 8246458"/>
              <a:gd name="connsiteY217" fmla="*/ 2911988 h 6364767"/>
              <a:gd name="connsiteX218" fmla="*/ 5198418 w 8246458"/>
              <a:gd name="connsiteY218" fmla="*/ 337540 h 6364767"/>
              <a:gd name="connsiteX219" fmla="*/ 5040896 w 8246458"/>
              <a:gd name="connsiteY219" fmla="*/ 325740 h 6364767"/>
              <a:gd name="connsiteX220" fmla="*/ 5100809 w 8246458"/>
              <a:gd name="connsiteY220" fmla="*/ 325740 h 6364767"/>
              <a:gd name="connsiteX221" fmla="*/ 4954000 w 8246458"/>
              <a:gd name="connsiteY221" fmla="*/ 502376 h 6364767"/>
              <a:gd name="connsiteX222" fmla="*/ 4755061 w 8246458"/>
              <a:gd name="connsiteY222" fmla="*/ 731921 h 6364767"/>
              <a:gd name="connsiteX223" fmla="*/ 2372012 w 8246458"/>
              <a:gd name="connsiteY223" fmla="*/ 2916845 h 6364767"/>
              <a:gd name="connsiteX224" fmla="*/ 111527 w 8246458"/>
              <a:gd name="connsiteY224" fmla="*/ 4295300 h 6364767"/>
              <a:gd name="connsiteX225" fmla="*/ 0 w 8246458"/>
              <a:gd name="connsiteY225" fmla="*/ 4347112 h 6364767"/>
              <a:gd name="connsiteX226" fmla="*/ 0 w 8246458"/>
              <a:gd name="connsiteY226" fmla="*/ 4298308 h 6364767"/>
              <a:gd name="connsiteX227" fmla="*/ 336752 w 8246458"/>
              <a:gd name="connsiteY227" fmla="*/ 4133802 h 6364767"/>
              <a:gd name="connsiteX228" fmla="*/ 2343874 w 8246458"/>
              <a:gd name="connsiteY228" fmla="*/ 2878828 h 6364767"/>
              <a:gd name="connsiteX229" fmla="*/ 2343792 w 8246458"/>
              <a:gd name="connsiteY229" fmla="*/ 2878828 h 6364767"/>
              <a:gd name="connsiteX230" fmla="*/ 5040754 w 8246458"/>
              <a:gd name="connsiteY230" fmla="*/ 325916 h 6364767"/>
              <a:gd name="connsiteX231" fmla="*/ 4873567 w 8246458"/>
              <a:gd name="connsiteY231" fmla="*/ 325740 h 6364767"/>
              <a:gd name="connsiteX232" fmla="*/ 4936706 w 8246458"/>
              <a:gd name="connsiteY232" fmla="*/ 325740 h 6364767"/>
              <a:gd name="connsiteX233" fmla="*/ 4922122 w 8246458"/>
              <a:gd name="connsiteY233" fmla="*/ 343682 h 6364767"/>
              <a:gd name="connsiteX234" fmla="*/ 2224882 w 8246458"/>
              <a:gd name="connsiteY234" fmla="*/ 2884857 h 6364767"/>
              <a:gd name="connsiteX235" fmla="*/ 454782 w 8246458"/>
              <a:gd name="connsiteY235" fmla="*/ 4003664 h 6364767"/>
              <a:gd name="connsiteX236" fmla="*/ 0 w 8246458"/>
              <a:gd name="connsiteY236" fmla="*/ 4235419 h 6364767"/>
              <a:gd name="connsiteX237" fmla="*/ 0 w 8246458"/>
              <a:gd name="connsiteY237" fmla="*/ 4182363 h 6364767"/>
              <a:gd name="connsiteX238" fmla="*/ 218920 w 8246458"/>
              <a:gd name="connsiteY238" fmla="*/ 4075791 h 6364767"/>
              <a:gd name="connsiteX239" fmla="*/ 2195908 w 8246458"/>
              <a:gd name="connsiteY239" fmla="*/ 2845583 h 6364767"/>
              <a:gd name="connsiteX240" fmla="*/ 4697911 w 8246458"/>
              <a:gd name="connsiteY240" fmla="*/ 532889 h 6364767"/>
              <a:gd name="connsiteX241" fmla="*/ 4706136 w 8246458"/>
              <a:gd name="connsiteY241" fmla="*/ 325740 h 6364767"/>
              <a:gd name="connsiteX242" fmla="*/ 4771683 w 8246458"/>
              <a:gd name="connsiteY242" fmla="*/ 325740 h 6364767"/>
              <a:gd name="connsiteX243" fmla="*/ 4765627 w 8246458"/>
              <a:gd name="connsiteY243" fmla="*/ 333167 h 6364767"/>
              <a:gd name="connsiteX244" fmla="*/ 2077668 w 8246458"/>
              <a:gd name="connsiteY244" fmla="*/ 2852868 h 6364767"/>
              <a:gd name="connsiteX245" fmla="*/ 332710 w 8246458"/>
              <a:gd name="connsiteY245" fmla="*/ 3950166 h 6364767"/>
              <a:gd name="connsiteX246" fmla="*/ 0 w 8246458"/>
              <a:gd name="connsiteY246" fmla="*/ 4119010 h 6364767"/>
              <a:gd name="connsiteX247" fmla="*/ 0 w 8246458"/>
              <a:gd name="connsiteY247" fmla="*/ 4066769 h 6364767"/>
              <a:gd name="connsiteX248" fmla="*/ 101134 w 8246458"/>
              <a:gd name="connsiteY248" fmla="*/ 4017711 h 6364767"/>
              <a:gd name="connsiteX249" fmla="*/ 2047857 w 8246458"/>
              <a:gd name="connsiteY249" fmla="*/ 2812255 h 6364767"/>
              <a:gd name="connsiteX250" fmla="*/ 2047941 w 8246458"/>
              <a:gd name="connsiteY250" fmla="*/ 2812338 h 6364767"/>
              <a:gd name="connsiteX251" fmla="*/ 4541309 w 8246458"/>
              <a:gd name="connsiteY251" fmla="*/ 519426 h 6364767"/>
              <a:gd name="connsiteX252" fmla="*/ 4538465 w 8246458"/>
              <a:gd name="connsiteY252" fmla="*/ 325740 h 6364767"/>
              <a:gd name="connsiteX253" fmla="*/ 4606368 w 8246458"/>
              <a:gd name="connsiteY253" fmla="*/ 325740 h 6364767"/>
              <a:gd name="connsiteX254" fmla="*/ 4424797 w 8246458"/>
              <a:gd name="connsiteY254" fmla="*/ 538403 h 6364767"/>
              <a:gd name="connsiteX255" fmla="*/ 1930287 w 8246458"/>
              <a:gd name="connsiteY255" fmla="*/ 2820964 h 6364767"/>
              <a:gd name="connsiteX256" fmla="*/ 210431 w 8246458"/>
              <a:gd name="connsiteY256" fmla="*/ 3896677 h 6364767"/>
              <a:gd name="connsiteX257" fmla="*/ 0 w 8246458"/>
              <a:gd name="connsiteY257" fmla="*/ 4003005 h 6364767"/>
              <a:gd name="connsiteX258" fmla="*/ 0 w 8246458"/>
              <a:gd name="connsiteY258" fmla="*/ 3950820 h 6364767"/>
              <a:gd name="connsiteX259" fmla="*/ 470913 w 8246458"/>
              <a:gd name="connsiteY259" fmla="*/ 3698660 h 6364767"/>
              <a:gd name="connsiteX260" fmla="*/ 1899806 w 8246458"/>
              <a:gd name="connsiteY260" fmla="*/ 2779010 h 6364767"/>
              <a:gd name="connsiteX261" fmla="*/ 4384423 w 8246458"/>
              <a:gd name="connsiteY261" fmla="*/ 506098 h 6364767"/>
              <a:gd name="connsiteX262" fmla="*/ 4370936 w 8246458"/>
              <a:gd name="connsiteY262" fmla="*/ 325740 h 6364767"/>
              <a:gd name="connsiteX263" fmla="*/ 4440846 w 8246458"/>
              <a:gd name="connsiteY263" fmla="*/ 325740 h 6364767"/>
              <a:gd name="connsiteX264" fmla="*/ 4269164 w 8246458"/>
              <a:gd name="connsiteY264" fmla="*/ 526088 h 6364767"/>
              <a:gd name="connsiteX265" fmla="*/ 1783073 w 8246458"/>
              <a:gd name="connsiteY265" fmla="*/ 2788891 h 6364767"/>
              <a:gd name="connsiteX266" fmla="*/ 88391 w 8246458"/>
              <a:gd name="connsiteY266" fmla="*/ 3843022 h 6364767"/>
              <a:gd name="connsiteX267" fmla="*/ 0 w 8246458"/>
              <a:gd name="connsiteY267" fmla="*/ 3887482 h 6364767"/>
              <a:gd name="connsiteX268" fmla="*/ 0 w 8246458"/>
              <a:gd name="connsiteY268" fmla="*/ 3830089 h 6364767"/>
              <a:gd name="connsiteX269" fmla="*/ 345227 w 8246458"/>
              <a:gd name="connsiteY269" fmla="*/ 3646046 h 6364767"/>
              <a:gd name="connsiteX270" fmla="*/ 1751838 w 8246458"/>
              <a:gd name="connsiteY270" fmla="*/ 2745765 h 6364767"/>
              <a:gd name="connsiteX271" fmla="*/ 1751922 w 8246458"/>
              <a:gd name="connsiteY271" fmla="*/ 2745682 h 6364767"/>
              <a:gd name="connsiteX272" fmla="*/ 4227726 w 8246458"/>
              <a:gd name="connsiteY272" fmla="*/ 492810 h 6364767"/>
              <a:gd name="connsiteX273" fmla="*/ 4203157 w 8246458"/>
              <a:gd name="connsiteY273" fmla="*/ 325740 h 6364767"/>
              <a:gd name="connsiteX274" fmla="*/ 4275185 w 8246458"/>
              <a:gd name="connsiteY274" fmla="*/ 325740 h 6364767"/>
              <a:gd name="connsiteX275" fmla="*/ 4113352 w 8246458"/>
              <a:gd name="connsiteY275" fmla="*/ 513909 h 6364767"/>
              <a:gd name="connsiteX276" fmla="*/ 1635776 w 8246458"/>
              <a:gd name="connsiteY276" fmla="*/ 2756819 h 6364767"/>
              <a:gd name="connsiteX277" fmla="*/ 392040 w 8246458"/>
              <a:gd name="connsiteY277" fmla="*/ 3556567 h 6364767"/>
              <a:gd name="connsiteX278" fmla="*/ 0 w 8246458"/>
              <a:gd name="connsiteY278" fmla="*/ 3770968 h 6364767"/>
              <a:gd name="connsiteX279" fmla="*/ 0 w 8246458"/>
              <a:gd name="connsiteY279" fmla="*/ 3709943 h 6364767"/>
              <a:gd name="connsiteX280" fmla="*/ 219528 w 8246458"/>
              <a:gd name="connsiteY280" fmla="*/ 3593434 h 6364767"/>
              <a:gd name="connsiteX281" fmla="*/ 1603787 w 8246458"/>
              <a:gd name="connsiteY281" fmla="*/ 2712438 h 6364767"/>
              <a:gd name="connsiteX282" fmla="*/ 1603787 w 8246458"/>
              <a:gd name="connsiteY282" fmla="*/ 2712354 h 6364767"/>
              <a:gd name="connsiteX283" fmla="*/ 4070697 w 8246458"/>
              <a:gd name="connsiteY283" fmla="*/ 479700 h 6364767"/>
              <a:gd name="connsiteX284" fmla="*/ 4035576 w 8246458"/>
              <a:gd name="connsiteY284" fmla="*/ 325740 h 6364767"/>
              <a:gd name="connsiteX285" fmla="*/ 4109663 w 8246458"/>
              <a:gd name="connsiteY285" fmla="*/ 325740 h 6364767"/>
              <a:gd name="connsiteX286" fmla="*/ 3957451 w 8246458"/>
              <a:gd name="connsiteY286" fmla="*/ 502075 h 6364767"/>
              <a:gd name="connsiteX287" fmla="*/ 1488479 w 8246458"/>
              <a:gd name="connsiteY287" fmla="*/ 2724914 h 6364767"/>
              <a:gd name="connsiteX288" fmla="*/ 263306 w 8246458"/>
              <a:gd name="connsiteY288" fmla="*/ 3507904 h 6364767"/>
              <a:gd name="connsiteX289" fmla="*/ 0 w 8246458"/>
              <a:gd name="connsiteY289" fmla="*/ 3651144 h 6364767"/>
              <a:gd name="connsiteX290" fmla="*/ 0 w 8246458"/>
              <a:gd name="connsiteY290" fmla="*/ 3590430 h 6364767"/>
              <a:gd name="connsiteX291" fmla="*/ 93933 w 8246458"/>
              <a:gd name="connsiteY291" fmla="*/ 3540813 h 6364767"/>
              <a:gd name="connsiteX292" fmla="*/ 1455820 w 8246458"/>
              <a:gd name="connsiteY292" fmla="*/ 2679192 h 6364767"/>
              <a:gd name="connsiteX293" fmla="*/ 1455736 w 8246458"/>
              <a:gd name="connsiteY293" fmla="*/ 2679109 h 6364767"/>
              <a:gd name="connsiteX294" fmla="*/ 3913663 w 8246458"/>
              <a:gd name="connsiteY294" fmla="*/ 466920 h 6364767"/>
              <a:gd name="connsiteX295" fmla="*/ 3868100 w 8246458"/>
              <a:gd name="connsiteY295" fmla="*/ 325740 h 6364767"/>
              <a:gd name="connsiteX296" fmla="*/ 3944179 w 8246458"/>
              <a:gd name="connsiteY296" fmla="*/ 325740 h 6364767"/>
              <a:gd name="connsiteX297" fmla="*/ 3801498 w 8246458"/>
              <a:gd name="connsiteY297" fmla="*/ 490419 h 6364767"/>
              <a:gd name="connsiteX298" fmla="*/ 1341265 w 8246458"/>
              <a:gd name="connsiteY298" fmla="*/ 2693010 h 6364767"/>
              <a:gd name="connsiteX299" fmla="*/ 134651 w 8246458"/>
              <a:gd name="connsiteY299" fmla="*/ 3459263 h 6364767"/>
              <a:gd name="connsiteX300" fmla="*/ 0 w 8246458"/>
              <a:gd name="connsiteY300" fmla="*/ 3532116 h 6364767"/>
              <a:gd name="connsiteX301" fmla="*/ 0 w 8246458"/>
              <a:gd name="connsiteY301" fmla="*/ 3466375 h 6364767"/>
              <a:gd name="connsiteX302" fmla="*/ 427291 w 8246458"/>
              <a:gd name="connsiteY302" fmla="*/ 3221302 h 6364767"/>
              <a:gd name="connsiteX303" fmla="*/ 1307853 w 8246458"/>
              <a:gd name="connsiteY303" fmla="*/ 2645865 h 6364767"/>
              <a:gd name="connsiteX304" fmla="*/ 1307853 w 8246458"/>
              <a:gd name="connsiteY304" fmla="*/ 2645948 h 6364767"/>
              <a:gd name="connsiteX305" fmla="*/ 3756681 w 8246458"/>
              <a:gd name="connsiteY305" fmla="*/ 454289 h 6364767"/>
              <a:gd name="connsiteX306" fmla="*/ 3700254 w 8246458"/>
              <a:gd name="connsiteY306" fmla="*/ 325740 h 6364767"/>
              <a:gd name="connsiteX307" fmla="*/ 3780899 w 8246458"/>
              <a:gd name="connsiteY307" fmla="*/ 325740 h 6364767"/>
              <a:gd name="connsiteX308" fmla="*/ 3609272 w 8246458"/>
              <a:gd name="connsiteY308" fmla="*/ 521143 h 6364767"/>
              <a:gd name="connsiteX309" fmla="*/ 3412387 w 8246458"/>
              <a:gd name="connsiteY309" fmla="*/ 735606 h 6364767"/>
              <a:gd name="connsiteX310" fmla="*/ 1193969 w 8246458"/>
              <a:gd name="connsiteY310" fmla="*/ 2661022 h 6364767"/>
              <a:gd name="connsiteX311" fmla="*/ 5991 w 8246458"/>
              <a:gd name="connsiteY311" fmla="*/ 3410517 h 6364767"/>
              <a:gd name="connsiteX312" fmla="*/ 0 w 8246458"/>
              <a:gd name="connsiteY312" fmla="*/ 3413739 h 6364767"/>
              <a:gd name="connsiteX313" fmla="*/ 0 w 8246458"/>
              <a:gd name="connsiteY313" fmla="*/ 3342358 h 6364767"/>
              <a:gd name="connsiteX314" fmla="*/ 293880 w 8246458"/>
              <a:gd name="connsiteY314" fmla="*/ 3174749 h 6364767"/>
              <a:gd name="connsiteX315" fmla="*/ 1159886 w 8246458"/>
              <a:gd name="connsiteY315" fmla="*/ 2612536 h 6364767"/>
              <a:gd name="connsiteX316" fmla="*/ 3599421 w 8246458"/>
              <a:gd name="connsiteY316" fmla="*/ 441636 h 6364767"/>
              <a:gd name="connsiteX317" fmla="*/ 3538797 w 8246458"/>
              <a:gd name="connsiteY317" fmla="*/ 325740 h 6364767"/>
              <a:gd name="connsiteX318" fmla="*/ 3616012 w 8246458"/>
              <a:gd name="connsiteY318" fmla="*/ 325740 h 6364767"/>
              <a:gd name="connsiteX319" fmla="*/ 3442419 w 8246458"/>
              <a:gd name="connsiteY319" fmla="*/ 522151 h 6364767"/>
              <a:gd name="connsiteX320" fmla="*/ 3244491 w 8246458"/>
              <a:gd name="connsiteY320" fmla="*/ 736192 h 6364767"/>
              <a:gd name="connsiteX321" fmla="*/ 1046671 w 8246458"/>
              <a:gd name="connsiteY321" fmla="*/ 2629117 h 6364767"/>
              <a:gd name="connsiteX322" fmla="*/ 272021 w 8246458"/>
              <a:gd name="connsiteY322" fmla="*/ 3132849 h 6364767"/>
              <a:gd name="connsiteX323" fmla="*/ 0 w 8246458"/>
              <a:gd name="connsiteY323" fmla="*/ 3290656 h 6364767"/>
              <a:gd name="connsiteX324" fmla="*/ 0 w 8246458"/>
              <a:gd name="connsiteY324" fmla="*/ 3219895 h 6364767"/>
              <a:gd name="connsiteX325" fmla="*/ 52754 w 8246458"/>
              <a:gd name="connsiteY325" fmla="*/ 3190423 h 6364767"/>
              <a:gd name="connsiteX326" fmla="*/ 3365717 w 8246458"/>
              <a:gd name="connsiteY326" fmla="*/ 520822 h 6364767"/>
              <a:gd name="connsiteX327" fmla="*/ 3368427 w 8246458"/>
              <a:gd name="connsiteY327" fmla="*/ 325740 h 6364767"/>
              <a:gd name="connsiteX328" fmla="*/ 3451505 w 8246458"/>
              <a:gd name="connsiteY328" fmla="*/ 325740 h 6364767"/>
              <a:gd name="connsiteX329" fmla="*/ 3428873 w 8246458"/>
              <a:gd name="connsiteY329" fmla="*/ 351897 h 6364767"/>
              <a:gd name="connsiteX330" fmla="*/ 3076509 w 8246458"/>
              <a:gd name="connsiteY330" fmla="*/ 736694 h 6364767"/>
              <a:gd name="connsiteX331" fmla="*/ 899290 w 8246458"/>
              <a:gd name="connsiteY331" fmla="*/ 2597213 h 6364767"/>
              <a:gd name="connsiteX332" fmla="*/ 136861 w 8246458"/>
              <a:gd name="connsiteY332" fmla="*/ 3089411 h 6364767"/>
              <a:gd name="connsiteX333" fmla="*/ 0 w 8246458"/>
              <a:gd name="connsiteY333" fmla="*/ 3168287 h 6364767"/>
              <a:gd name="connsiteX334" fmla="*/ 0 w 8246458"/>
              <a:gd name="connsiteY334" fmla="*/ 3095527 h 6364767"/>
              <a:gd name="connsiteX335" fmla="*/ 244893 w 8246458"/>
              <a:gd name="connsiteY335" fmla="*/ 2950210 h 6364767"/>
              <a:gd name="connsiteX336" fmla="*/ 863953 w 8246458"/>
              <a:gd name="connsiteY336" fmla="*/ 2545964 h 6364767"/>
              <a:gd name="connsiteX337" fmla="*/ 863868 w 8246458"/>
              <a:gd name="connsiteY337" fmla="*/ 2546048 h 6364767"/>
              <a:gd name="connsiteX338" fmla="*/ 3355913 w 8246458"/>
              <a:gd name="connsiteY338" fmla="*/ 340209 h 6364767"/>
              <a:gd name="connsiteX339" fmla="*/ 3200832 w 8246458"/>
              <a:gd name="connsiteY339" fmla="*/ 325740 h 6364767"/>
              <a:gd name="connsiteX340" fmla="*/ 3286035 w 8246458"/>
              <a:gd name="connsiteY340" fmla="*/ 325740 h 6364767"/>
              <a:gd name="connsiteX341" fmla="*/ 3249152 w 8246458"/>
              <a:gd name="connsiteY341" fmla="*/ 368298 h 6364767"/>
              <a:gd name="connsiteX342" fmla="*/ 2908779 w 8246458"/>
              <a:gd name="connsiteY342" fmla="*/ 737113 h 6364767"/>
              <a:gd name="connsiteX343" fmla="*/ 752077 w 8246458"/>
              <a:gd name="connsiteY343" fmla="*/ 2565140 h 6364767"/>
              <a:gd name="connsiteX344" fmla="*/ 1906 w 8246458"/>
              <a:gd name="connsiteY344" fmla="*/ 3045769 h 6364767"/>
              <a:gd name="connsiteX345" fmla="*/ 0 w 8246458"/>
              <a:gd name="connsiteY345" fmla="*/ 3046860 h 6364767"/>
              <a:gd name="connsiteX346" fmla="*/ 0 w 8246458"/>
              <a:gd name="connsiteY346" fmla="*/ 2970367 h 6364767"/>
              <a:gd name="connsiteX347" fmla="*/ 107727 w 8246458"/>
              <a:gd name="connsiteY347" fmla="*/ 2906868 h 6364767"/>
              <a:gd name="connsiteX348" fmla="*/ 715985 w 8246458"/>
              <a:gd name="connsiteY348" fmla="*/ 2512636 h 6364767"/>
              <a:gd name="connsiteX349" fmla="*/ 3198154 w 8246458"/>
              <a:gd name="connsiteY349" fmla="*/ 328826 h 6364767"/>
              <a:gd name="connsiteX350" fmla="*/ 3034830 w 8246458"/>
              <a:gd name="connsiteY350" fmla="*/ 325740 h 6364767"/>
              <a:gd name="connsiteX351" fmla="*/ 3121146 w 8246458"/>
              <a:gd name="connsiteY351" fmla="*/ 325740 h 6364767"/>
              <a:gd name="connsiteX352" fmla="*/ 3082875 w 8246458"/>
              <a:gd name="connsiteY352" fmla="*/ 369650 h 6364767"/>
              <a:gd name="connsiteX353" fmla="*/ 2740883 w 8246458"/>
              <a:gd name="connsiteY353" fmla="*/ 737616 h 6364767"/>
              <a:gd name="connsiteX354" fmla="*/ 604780 w 8246458"/>
              <a:gd name="connsiteY354" fmla="*/ 2533236 h 6364767"/>
              <a:gd name="connsiteX355" fmla="*/ 238077 w 8246458"/>
              <a:gd name="connsiteY355" fmla="*/ 2774809 h 6364767"/>
              <a:gd name="connsiteX356" fmla="*/ 0 w 8246458"/>
              <a:gd name="connsiteY356" fmla="*/ 2920741 h 6364767"/>
              <a:gd name="connsiteX357" fmla="*/ 0 w 8246458"/>
              <a:gd name="connsiteY357" fmla="*/ 2845723 h 6364767"/>
              <a:gd name="connsiteX358" fmla="*/ 293230 w 8246458"/>
              <a:gd name="connsiteY358" fmla="*/ 2661802 h 6364767"/>
              <a:gd name="connsiteX359" fmla="*/ 568017 w 8246458"/>
              <a:gd name="connsiteY359" fmla="*/ 2479391 h 6364767"/>
              <a:gd name="connsiteX360" fmla="*/ 568101 w 8246458"/>
              <a:gd name="connsiteY360" fmla="*/ 2479391 h 6364767"/>
              <a:gd name="connsiteX361" fmla="*/ 2921338 w 8246458"/>
              <a:gd name="connsiteY361" fmla="*/ 452536 h 6364767"/>
              <a:gd name="connsiteX362" fmla="*/ 2866816 w 8246458"/>
              <a:gd name="connsiteY362" fmla="*/ 325740 h 6364767"/>
              <a:gd name="connsiteX363" fmla="*/ 2956125 w 8246458"/>
              <a:gd name="connsiteY363" fmla="*/ 325740 h 6364767"/>
              <a:gd name="connsiteX364" fmla="*/ 2814950 w 8246458"/>
              <a:gd name="connsiteY364" fmla="*/ 482918 h 6364767"/>
              <a:gd name="connsiteX365" fmla="*/ 457399 w 8246458"/>
              <a:gd name="connsiteY365" fmla="*/ 2501332 h 6364767"/>
              <a:gd name="connsiteX366" fmla="*/ 96744 w 8246458"/>
              <a:gd name="connsiteY366" fmla="*/ 2736934 h 6364767"/>
              <a:gd name="connsiteX367" fmla="*/ 0 w 8246458"/>
              <a:gd name="connsiteY367" fmla="*/ 2795769 h 6364767"/>
              <a:gd name="connsiteX368" fmla="*/ 0 w 8246458"/>
              <a:gd name="connsiteY368" fmla="*/ 2717175 h 6364767"/>
              <a:gd name="connsiteX369" fmla="*/ 149761 w 8246458"/>
              <a:gd name="connsiteY369" fmla="*/ 2623988 h 6364767"/>
              <a:gd name="connsiteX370" fmla="*/ 420050 w 8246458"/>
              <a:gd name="connsiteY370" fmla="*/ 2446063 h 6364767"/>
              <a:gd name="connsiteX371" fmla="*/ 420050 w 8246458"/>
              <a:gd name="connsiteY371" fmla="*/ 2446147 h 6364767"/>
              <a:gd name="connsiteX372" fmla="*/ 2763768 w 8246458"/>
              <a:gd name="connsiteY372" fmla="*/ 440406 h 6364767"/>
              <a:gd name="connsiteX373" fmla="*/ 2698821 w 8246458"/>
              <a:gd name="connsiteY373" fmla="*/ 325740 h 6364767"/>
              <a:gd name="connsiteX374" fmla="*/ 2792119 w 8246458"/>
              <a:gd name="connsiteY374" fmla="*/ 325740 h 6364767"/>
              <a:gd name="connsiteX375" fmla="*/ 2752627 w 8246458"/>
              <a:gd name="connsiteY375" fmla="*/ 370482 h 6364767"/>
              <a:gd name="connsiteX376" fmla="*/ 2405004 w 8246458"/>
              <a:gd name="connsiteY376" fmla="*/ 738704 h 6364767"/>
              <a:gd name="connsiteX377" fmla="*/ 310017 w 8246458"/>
              <a:gd name="connsiteY377" fmla="*/ 2469426 h 6364767"/>
              <a:gd name="connsiteX378" fmla="*/ 0 w 8246458"/>
              <a:gd name="connsiteY378" fmla="*/ 2670195 h 6364767"/>
              <a:gd name="connsiteX379" fmla="*/ 0 w 8246458"/>
              <a:gd name="connsiteY379" fmla="*/ 2590065 h 6364767"/>
              <a:gd name="connsiteX380" fmla="*/ 272083 w 8246458"/>
              <a:gd name="connsiteY380" fmla="*/ 2412735 h 6364767"/>
              <a:gd name="connsiteX381" fmla="*/ 2606269 w 8246458"/>
              <a:gd name="connsiteY381" fmla="*/ 428312 h 6364767"/>
              <a:gd name="connsiteX382" fmla="*/ 2534202 w 8246458"/>
              <a:gd name="connsiteY382" fmla="*/ 325740 h 6364767"/>
              <a:gd name="connsiteX383" fmla="*/ 2627408 w 8246458"/>
              <a:gd name="connsiteY383" fmla="*/ 325740 h 6364767"/>
              <a:gd name="connsiteX384" fmla="*/ 2586195 w 8246458"/>
              <a:gd name="connsiteY384" fmla="*/ 372163 h 6364767"/>
              <a:gd name="connsiteX385" fmla="*/ 2237107 w 8246458"/>
              <a:gd name="connsiteY385" fmla="*/ 739207 h 6364767"/>
              <a:gd name="connsiteX386" fmla="*/ 162720 w 8246458"/>
              <a:gd name="connsiteY386" fmla="*/ 2437522 h 6364767"/>
              <a:gd name="connsiteX387" fmla="*/ 0 w 8246458"/>
              <a:gd name="connsiteY387" fmla="*/ 2541949 h 6364767"/>
              <a:gd name="connsiteX388" fmla="*/ 0 w 8246458"/>
              <a:gd name="connsiteY388" fmla="*/ 2459627 h 6364767"/>
              <a:gd name="connsiteX389" fmla="*/ 124200 w 8246458"/>
              <a:gd name="connsiteY389" fmla="*/ 2379407 h 6364767"/>
              <a:gd name="connsiteX390" fmla="*/ 124116 w 8246458"/>
              <a:gd name="connsiteY390" fmla="*/ 2379407 h 6364767"/>
              <a:gd name="connsiteX391" fmla="*/ 2505278 w 8246458"/>
              <a:gd name="connsiteY391" fmla="*/ 358016 h 6364767"/>
              <a:gd name="connsiteX392" fmla="*/ 2366080 w 8246458"/>
              <a:gd name="connsiteY392" fmla="*/ 325740 h 6364767"/>
              <a:gd name="connsiteX393" fmla="*/ 2462827 w 8246458"/>
              <a:gd name="connsiteY393" fmla="*/ 325740 h 6364767"/>
              <a:gd name="connsiteX394" fmla="*/ 2419802 w 8246458"/>
              <a:gd name="connsiteY394" fmla="*/ 373927 h 6364767"/>
              <a:gd name="connsiteX395" fmla="*/ 2069294 w 8246458"/>
              <a:gd name="connsiteY395" fmla="*/ 739709 h 6364767"/>
              <a:gd name="connsiteX396" fmla="*/ 15423 w 8246458"/>
              <a:gd name="connsiteY396" fmla="*/ 2405534 h 6364767"/>
              <a:gd name="connsiteX397" fmla="*/ 0 w 8246458"/>
              <a:gd name="connsiteY397" fmla="*/ 2415339 h 6364767"/>
              <a:gd name="connsiteX398" fmla="*/ 0 w 8246458"/>
              <a:gd name="connsiteY398" fmla="*/ 2329586 h 6364767"/>
              <a:gd name="connsiteX399" fmla="*/ 535034 w 8246458"/>
              <a:gd name="connsiteY399" fmla="*/ 1956989 h 6364767"/>
              <a:gd name="connsiteX400" fmla="*/ 2324990 w 8246458"/>
              <a:gd name="connsiteY400" fmla="*/ 370973 h 6364767"/>
              <a:gd name="connsiteX401" fmla="*/ 2202372 w 8246458"/>
              <a:gd name="connsiteY401" fmla="*/ 325740 h 6364767"/>
              <a:gd name="connsiteX402" fmla="*/ 2298107 w 8246458"/>
              <a:gd name="connsiteY402" fmla="*/ 325740 h 6364767"/>
              <a:gd name="connsiteX403" fmla="*/ 2253195 w 8246458"/>
              <a:gd name="connsiteY403" fmla="*/ 375750 h 6364767"/>
              <a:gd name="connsiteX404" fmla="*/ 1901313 w 8246458"/>
              <a:gd name="connsiteY404" fmla="*/ 740212 h 6364767"/>
              <a:gd name="connsiteX405" fmla="*/ 140558 w 8246458"/>
              <a:gd name="connsiteY405" fmla="*/ 2191119 h 6364767"/>
              <a:gd name="connsiteX406" fmla="*/ 0 w 8246458"/>
              <a:gd name="connsiteY406" fmla="*/ 2285211 h 6364767"/>
              <a:gd name="connsiteX407" fmla="*/ 0 w 8246458"/>
              <a:gd name="connsiteY407" fmla="*/ 2194592 h 6364767"/>
              <a:gd name="connsiteX408" fmla="*/ 386778 w 8246458"/>
              <a:gd name="connsiteY408" fmla="*/ 1928218 h 6364767"/>
              <a:gd name="connsiteX409" fmla="*/ 2162713 w 8246458"/>
              <a:gd name="connsiteY409" fmla="*/ 369258 h 6364767"/>
              <a:gd name="connsiteX410" fmla="*/ 2034390 w 8246458"/>
              <a:gd name="connsiteY410" fmla="*/ 325740 h 6364767"/>
              <a:gd name="connsiteX411" fmla="*/ 2134546 w 8246458"/>
              <a:gd name="connsiteY411" fmla="*/ 325740 h 6364767"/>
              <a:gd name="connsiteX412" fmla="*/ 2061274 w 8246458"/>
              <a:gd name="connsiteY412" fmla="*/ 405872 h 6364767"/>
              <a:gd name="connsiteX413" fmla="*/ 280555 w 8246458"/>
              <a:gd name="connsiteY413" fmla="*/ 1959755 h 6364767"/>
              <a:gd name="connsiteX414" fmla="*/ 0 w 8246458"/>
              <a:gd name="connsiteY414" fmla="*/ 2151141 h 6364767"/>
              <a:gd name="connsiteX415" fmla="*/ 0 w 8246458"/>
              <a:gd name="connsiteY415" fmla="*/ 2061452 h 6364767"/>
              <a:gd name="connsiteX416" fmla="*/ 236654 w 8246458"/>
              <a:gd name="connsiteY416" fmla="*/ 1900038 h 6364767"/>
              <a:gd name="connsiteX417" fmla="*/ 2004581 w 8246458"/>
              <a:gd name="connsiteY417" fmla="*/ 358315 h 6364767"/>
              <a:gd name="connsiteX418" fmla="*/ 1866425 w 8246458"/>
              <a:gd name="connsiteY418" fmla="*/ 325740 h 6364767"/>
              <a:gd name="connsiteX419" fmla="*/ 1969691 w 8246458"/>
              <a:gd name="connsiteY419" fmla="*/ 325740 h 6364767"/>
              <a:gd name="connsiteX420" fmla="*/ 1922511 w 8246458"/>
              <a:gd name="connsiteY420" fmla="*/ 377593 h 6364767"/>
              <a:gd name="connsiteX421" fmla="*/ 1565435 w 8246458"/>
              <a:gd name="connsiteY421" fmla="*/ 741300 h 6364767"/>
              <a:gd name="connsiteX422" fmla="*/ 104821 w 8246458"/>
              <a:gd name="connsiteY422" fmla="*/ 1951855 h 6364767"/>
              <a:gd name="connsiteX423" fmla="*/ 0 w 8246458"/>
              <a:gd name="connsiteY423" fmla="*/ 2024369 h 6364767"/>
              <a:gd name="connsiteX424" fmla="*/ 0 w 8246458"/>
              <a:gd name="connsiteY424" fmla="*/ 1930447 h 6364767"/>
              <a:gd name="connsiteX425" fmla="*/ 86443 w 8246458"/>
              <a:gd name="connsiteY425" fmla="*/ 1872077 h 6364767"/>
              <a:gd name="connsiteX426" fmla="*/ 1846213 w 8246458"/>
              <a:gd name="connsiteY426" fmla="*/ 347736 h 6364767"/>
              <a:gd name="connsiteX427" fmla="*/ 1701485 w 8246458"/>
              <a:gd name="connsiteY427" fmla="*/ 325740 h 6364767"/>
              <a:gd name="connsiteX428" fmla="*/ 1805325 w 8246458"/>
              <a:gd name="connsiteY428" fmla="*/ 325740 h 6364767"/>
              <a:gd name="connsiteX429" fmla="*/ 1755834 w 8246458"/>
              <a:gd name="connsiteY429" fmla="*/ 379816 h 6364767"/>
              <a:gd name="connsiteX430" fmla="*/ 1397539 w 8246458"/>
              <a:gd name="connsiteY430" fmla="*/ 741887 h 6364767"/>
              <a:gd name="connsiteX431" fmla="*/ 461240 w 8246458"/>
              <a:gd name="connsiteY431" fmla="*/ 1550786 h 6364767"/>
              <a:gd name="connsiteX432" fmla="*/ 0 w 8246458"/>
              <a:gd name="connsiteY432" fmla="*/ 1892108 h 6364767"/>
              <a:gd name="connsiteX433" fmla="*/ 0 w 8246458"/>
              <a:gd name="connsiteY433" fmla="*/ 1798642 h 6364767"/>
              <a:gd name="connsiteX434" fmla="*/ 496329 w 8246458"/>
              <a:gd name="connsiteY434" fmla="*/ 1426961 h 6364767"/>
              <a:gd name="connsiteX435" fmla="*/ 1622233 w 8246458"/>
              <a:gd name="connsiteY435" fmla="*/ 409919 h 6364767"/>
              <a:gd name="connsiteX436" fmla="*/ 1533290 w 8246458"/>
              <a:gd name="connsiteY436" fmla="*/ 325740 h 6364767"/>
              <a:gd name="connsiteX437" fmla="*/ 1641160 w 8246458"/>
              <a:gd name="connsiteY437" fmla="*/ 325740 h 6364767"/>
              <a:gd name="connsiteX438" fmla="*/ 1523206 w 8246458"/>
              <a:gd name="connsiteY438" fmla="*/ 450587 h 6364767"/>
              <a:gd name="connsiteX439" fmla="*/ 393378 w 8246458"/>
              <a:gd name="connsiteY439" fmla="*/ 1465498 h 6364767"/>
              <a:gd name="connsiteX440" fmla="*/ 0 w 8246458"/>
              <a:gd name="connsiteY440" fmla="*/ 1757578 h 6364767"/>
              <a:gd name="connsiteX441" fmla="*/ 0 w 8246458"/>
              <a:gd name="connsiteY441" fmla="*/ 1659716 h 6364767"/>
              <a:gd name="connsiteX442" fmla="*/ 343337 w 8246458"/>
              <a:gd name="connsiteY442" fmla="*/ 1404914 h 6364767"/>
              <a:gd name="connsiteX443" fmla="*/ 1463901 w 8246458"/>
              <a:gd name="connsiteY443" fmla="*/ 399121 h 6364767"/>
              <a:gd name="connsiteX444" fmla="*/ 1365164 w 8246458"/>
              <a:gd name="connsiteY444" fmla="*/ 325740 h 6364767"/>
              <a:gd name="connsiteX445" fmla="*/ 1476501 w 8246458"/>
              <a:gd name="connsiteY445" fmla="*/ 325740 h 6364767"/>
              <a:gd name="connsiteX446" fmla="*/ 1422146 w 8246458"/>
              <a:gd name="connsiteY446" fmla="*/ 384428 h 6364767"/>
              <a:gd name="connsiteX447" fmla="*/ 1061494 w 8246458"/>
              <a:gd name="connsiteY447" fmla="*/ 743058 h 6364767"/>
              <a:gd name="connsiteX448" fmla="*/ 146286 w 8246458"/>
              <a:gd name="connsiteY448" fmla="*/ 1517532 h 6364767"/>
              <a:gd name="connsiteX449" fmla="*/ 0 w 8246458"/>
              <a:gd name="connsiteY449" fmla="*/ 1623355 h 6364767"/>
              <a:gd name="connsiteX450" fmla="*/ 0 w 8246458"/>
              <a:gd name="connsiteY450" fmla="*/ 1523010 h 6364767"/>
              <a:gd name="connsiteX451" fmla="*/ 190251 w 8246458"/>
              <a:gd name="connsiteY451" fmla="*/ 1383128 h 6364767"/>
              <a:gd name="connsiteX452" fmla="*/ 1305427 w 8246458"/>
              <a:gd name="connsiteY452" fmla="*/ 388636 h 6364767"/>
              <a:gd name="connsiteX453" fmla="*/ 1198143 w 8246458"/>
              <a:gd name="connsiteY453" fmla="*/ 325740 h 6364767"/>
              <a:gd name="connsiteX454" fmla="*/ 1312966 w 8246458"/>
              <a:gd name="connsiteY454" fmla="*/ 325740 h 6364767"/>
              <a:gd name="connsiteX455" fmla="*/ 1257931 w 8246458"/>
              <a:gd name="connsiteY455" fmla="*/ 384719 h 6364767"/>
              <a:gd name="connsiteX456" fmla="*/ 893595 w 8246458"/>
              <a:gd name="connsiteY456" fmla="*/ 743561 h 6364767"/>
              <a:gd name="connsiteX457" fmla="*/ 457203 w 8246458"/>
              <a:gd name="connsiteY457" fmla="*/ 1129220 h 6364767"/>
              <a:gd name="connsiteX458" fmla="*/ 0 w 8246458"/>
              <a:gd name="connsiteY458" fmla="*/ 1492132 h 6364767"/>
              <a:gd name="connsiteX459" fmla="*/ 0 w 8246458"/>
              <a:gd name="connsiteY459" fmla="*/ 1385240 h 6364767"/>
              <a:gd name="connsiteX460" fmla="*/ 345984 w 8246458"/>
              <a:gd name="connsiteY460" fmla="*/ 1113105 h 6364767"/>
              <a:gd name="connsiteX461" fmla="*/ 1097094 w 8246458"/>
              <a:gd name="connsiteY461" fmla="*/ 431055 h 6364767"/>
              <a:gd name="connsiteX462" fmla="*/ 1038128 w 8246458"/>
              <a:gd name="connsiteY462" fmla="*/ 325740 h 6364767"/>
              <a:gd name="connsiteX463" fmla="*/ 1148930 w 8246458"/>
              <a:gd name="connsiteY463" fmla="*/ 325740 h 6364767"/>
              <a:gd name="connsiteX464" fmla="*/ 1002240 w 8246458"/>
              <a:gd name="connsiteY464" fmla="*/ 478521 h 6364767"/>
              <a:gd name="connsiteX465" fmla="*/ 252513 w 8246458"/>
              <a:gd name="connsiteY465" fmla="*/ 1155568 h 6364767"/>
              <a:gd name="connsiteX466" fmla="*/ 0 w 8246458"/>
              <a:gd name="connsiteY466" fmla="*/ 1352091 h 6364767"/>
              <a:gd name="connsiteX467" fmla="*/ 0 w 8246458"/>
              <a:gd name="connsiteY467" fmla="*/ 1251756 h 6364767"/>
              <a:gd name="connsiteX468" fmla="*/ 226442 w 8246458"/>
              <a:gd name="connsiteY468" fmla="*/ 1075119 h 6364767"/>
              <a:gd name="connsiteX469" fmla="*/ 966187 w 8246458"/>
              <a:gd name="connsiteY469" fmla="*/ 401567 h 6364767"/>
              <a:gd name="connsiteX470" fmla="*/ 866029 w 8246458"/>
              <a:gd name="connsiteY470" fmla="*/ 325740 h 6364767"/>
              <a:gd name="connsiteX471" fmla="*/ 984535 w 8246458"/>
              <a:gd name="connsiteY471" fmla="*/ 325740 h 6364767"/>
              <a:gd name="connsiteX472" fmla="*/ 923996 w 8246458"/>
              <a:gd name="connsiteY472" fmla="*/ 389837 h 6364767"/>
              <a:gd name="connsiteX473" fmla="*/ 557550 w 8246458"/>
              <a:gd name="connsiteY473" fmla="*/ 744733 h 6364767"/>
              <a:gd name="connsiteX474" fmla="*/ 131856 w 8246458"/>
              <a:gd name="connsiteY474" fmla="*/ 1112951 h 6364767"/>
              <a:gd name="connsiteX475" fmla="*/ 0 w 8246458"/>
              <a:gd name="connsiteY475" fmla="*/ 1215187 h 6364767"/>
              <a:gd name="connsiteX476" fmla="*/ 0 w 8246458"/>
              <a:gd name="connsiteY476" fmla="*/ 1108486 h 6364767"/>
              <a:gd name="connsiteX477" fmla="*/ 42657 w 8246458"/>
              <a:gd name="connsiteY477" fmla="*/ 1075605 h 6364767"/>
              <a:gd name="connsiteX478" fmla="*/ 781772 w 8246458"/>
              <a:gd name="connsiteY478" fmla="*/ 413024 h 6364767"/>
              <a:gd name="connsiteX479" fmla="*/ 703481 w 8246458"/>
              <a:gd name="connsiteY479" fmla="*/ 325740 h 6364767"/>
              <a:gd name="connsiteX480" fmla="*/ 820523 w 8246458"/>
              <a:gd name="connsiteY480" fmla="*/ 325740 h 6364767"/>
              <a:gd name="connsiteX481" fmla="*/ 757168 w 8246458"/>
              <a:gd name="connsiteY481" fmla="*/ 392413 h 6364767"/>
              <a:gd name="connsiteX482" fmla="*/ 389737 w 8246458"/>
              <a:gd name="connsiteY482" fmla="*/ 745236 h 6364767"/>
              <a:gd name="connsiteX483" fmla="*/ 0 w 8246458"/>
              <a:gd name="connsiteY483" fmla="*/ 1078650 h 6364767"/>
              <a:gd name="connsiteX484" fmla="*/ 0 w 8246458"/>
              <a:gd name="connsiteY484" fmla="*/ 966791 h 6364767"/>
              <a:gd name="connsiteX485" fmla="*/ 300126 w 8246458"/>
              <a:gd name="connsiteY485" fmla="*/ 712253 h 6364767"/>
              <a:gd name="connsiteX486" fmla="*/ 669053 w 8246458"/>
              <a:gd name="connsiteY486" fmla="*/ 361639 h 6364767"/>
              <a:gd name="connsiteX487" fmla="*/ 535445 w 8246458"/>
              <a:gd name="connsiteY487" fmla="*/ 325740 h 6364767"/>
              <a:gd name="connsiteX488" fmla="*/ 656730 w 8246458"/>
              <a:gd name="connsiteY488" fmla="*/ 325740 h 6364767"/>
              <a:gd name="connsiteX489" fmla="*/ 574757 w 8246458"/>
              <a:gd name="connsiteY489" fmla="*/ 410936 h 6364767"/>
              <a:gd name="connsiteX490" fmla="*/ 203679 w 8246458"/>
              <a:gd name="connsiteY490" fmla="*/ 761984 h 6364767"/>
              <a:gd name="connsiteX491" fmla="*/ 0 w 8246458"/>
              <a:gd name="connsiteY491" fmla="*/ 933607 h 6364767"/>
              <a:gd name="connsiteX492" fmla="*/ 0 w 8246458"/>
              <a:gd name="connsiteY492" fmla="*/ 819418 h 6364767"/>
              <a:gd name="connsiteX493" fmla="*/ 142518 w 8246458"/>
              <a:gd name="connsiteY493" fmla="*/ 699452 h 6364767"/>
              <a:gd name="connsiteX494" fmla="*/ 509663 w 8246458"/>
              <a:gd name="connsiteY494" fmla="*/ 352506 h 6364767"/>
              <a:gd name="connsiteX495" fmla="*/ 367382 w 8246458"/>
              <a:gd name="connsiteY495" fmla="*/ 325740 h 6364767"/>
              <a:gd name="connsiteX496" fmla="*/ 492458 w 8246458"/>
              <a:gd name="connsiteY496" fmla="*/ 325740 h 6364767"/>
              <a:gd name="connsiteX497" fmla="*/ 422879 w 8246458"/>
              <a:gd name="connsiteY497" fmla="*/ 398074 h 6364767"/>
              <a:gd name="connsiteX498" fmla="*/ 53607 w 8246458"/>
              <a:gd name="connsiteY498" fmla="*/ 746576 h 6364767"/>
              <a:gd name="connsiteX499" fmla="*/ 0 w 8246458"/>
              <a:gd name="connsiteY499" fmla="*/ 791397 h 6364767"/>
              <a:gd name="connsiteX500" fmla="*/ 0 w 8246458"/>
              <a:gd name="connsiteY500" fmla="*/ 672852 h 6364767"/>
              <a:gd name="connsiteX501" fmla="*/ 350208 w 8246458"/>
              <a:gd name="connsiteY501" fmla="*/ 343793 h 6364767"/>
              <a:gd name="connsiteX502" fmla="*/ 204189 w 8246458"/>
              <a:gd name="connsiteY502" fmla="*/ 325740 h 6364767"/>
              <a:gd name="connsiteX503" fmla="*/ 327296 w 8246458"/>
              <a:gd name="connsiteY503" fmla="*/ 325740 h 6364767"/>
              <a:gd name="connsiteX504" fmla="*/ 255779 w 8246458"/>
              <a:gd name="connsiteY504" fmla="*/ 400920 h 6364767"/>
              <a:gd name="connsiteX505" fmla="*/ 0 w 8246458"/>
              <a:gd name="connsiteY505" fmla="*/ 640176 h 6364767"/>
              <a:gd name="connsiteX506" fmla="*/ 0 w 8246458"/>
              <a:gd name="connsiteY506" fmla="*/ 518133 h 6364767"/>
              <a:gd name="connsiteX507" fmla="*/ 192178 w 8246458"/>
              <a:gd name="connsiteY507" fmla="*/ 338359 h 6364767"/>
              <a:gd name="connsiteX508" fmla="*/ 38339 w 8246458"/>
              <a:gd name="connsiteY508" fmla="*/ 325740 h 6364767"/>
              <a:gd name="connsiteX509" fmla="*/ 163718 w 8246458"/>
              <a:gd name="connsiteY509" fmla="*/ 325740 h 6364767"/>
              <a:gd name="connsiteX510" fmla="*/ 100203 w 8246458"/>
              <a:gd name="connsiteY510" fmla="*/ 392277 h 6364767"/>
              <a:gd name="connsiteX511" fmla="*/ 0 w 8246458"/>
              <a:gd name="connsiteY511" fmla="*/ 485582 h 6364767"/>
              <a:gd name="connsiteX512" fmla="*/ 0 w 8246458"/>
              <a:gd name="connsiteY512" fmla="*/ 366034 h 6364767"/>
              <a:gd name="connsiteX513" fmla="*/ 8546 w 8246458"/>
              <a:gd name="connsiteY513" fmla="*/ 178514 h 6364767"/>
              <a:gd name="connsiteX514" fmla="*/ 8546 w 8246458"/>
              <a:gd name="connsiteY514" fmla="*/ 315678 h 6364767"/>
              <a:gd name="connsiteX515" fmla="*/ 0 w 8246458"/>
              <a:gd name="connsiteY515" fmla="*/ 324709 h 6364767"/>
              <a:gd name="connsiteX516" fmla="*/ 0 w 8246458"/>
              <a:gd name="connsiteY516" fmla="*/ 187486 h 6364767"/>
              <a:gd name="connsiteX517" fmla="*/ 8546 w 8246458"/>
              <a:gd name="connsiteY517" fmla="*/ 0 h 6364767"/>
              <a:gd name="connsiteX518" fmla="*/ 8546 w 8246458"/>
              <a:gd name="connsiteY518" fmla="*/ 143341 h 6364767"/>
              <a:gd name="connsiteX519" fmla="*/ 0 w 8246458"/>
              <a:gd name="connsiteY519" fmla="*/ 152423 h 6364767"/>
              <a:gd name="connsiteX520" fmla="*/ 0 w 8246458"/>
              <a:gd name="connsiteY520" fmla="*/ 8960 h 636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Lst>
            <a:rect l="l" t="t" r="r" b="b"/>
            <a:pathLst>
              <a:path w="8246458" h="6364767">
                <a:moveTo>
                  <a:pt x="8222762" y="325740"/>
                </a:moveTo>
                <a:lnTo>
                  <a:pt x="8246458" y="325740"/>
                </a:lnTo>
                <a:lnTo>
                  <a:pt x="8155252" y="449398"/>
                </a:lnTo>
                <a:cubicBezTo>
                  <a:pt x="8089306" y="536912"/>
                  <a:pt x="8018672" y="628702"/>
                  <a:pt x="7943348" y="724217"/>
                </a:cubicBezTo>
                <a:cubicBezTo>
                  <a:pt x="7387319" y="1429302"/>
                  <a:pt x="6454633" y="2487682"/>
                  <a:pt x="5169069" y="3525210"/>
                </a:cubicBezTo>
                <a:cubicBezTo>
                  <a:pt x="3723981" y="4691446"/>
                  <a:pt x="2136787" y="5594238"/>
                  <a:pt x="451369" y="6208633"/>
                </a:cubicBezTo>
                <a:cubicBezTo>
                  <a:pt x="319694" y="6256632"/>
                  <a:pt x="187395" y="6302868"/>
                  <a:pt x="54485" y="6347339"/>
                </a:cubicBezTo>
                <a:lnTo>
                  <a:pt x="0" y="6364767"/>
                </a:lnTo>
                <a:lnTo>
                  <a:pt x="0" y="6333324"/>
                </a:lnTo>
                <a:lnTo>
                  <a:pt x="317612" y="6228624"/>
                </a:lnTo>
                <a:cubicBezTo>
                  <a:pt x="2354497" y="5505325"/>
                  <a:pt x="3969337" y="4468988"/>
                  <a:pt x="5157093" y="3510388"/>
                </a:cubicBezTo>
                <a:cubicBezTo>
                  <a:pt x="6441318" y="2473948"/>
                  <a:pt x="7372916" y="1416741"/>
                  <a:pt x="7928359" y="712410"/>
                </a:cubicBezTo>
                <a:cubicBezTo>
                  <a:pt x="8003578" y="617031"/>
                  <a:pt x="8074109" y="525380"/>
                  <a:pt x="8139954" y="438005"/>
                </a:cubicBezTo>
                <a:close/>
                <a:moveTo>
                  <a:pt x="8055627" y="325740"/>
                </a:moveTo>
                <a:lnTo>
                  <a:pt x="8081088" y="325740"/>
                </a:lnTo>
                <a:lnTo>
                  <a:pt x="7943603" y="508250"/>
                </a:lnTo>
                <a:cubicBezTo>
                  <a:pt x="6775655" y="2033865"/>
                  <a:pt x="4230164" y="4778258"/>
                  <a:pt x="196035" y="6197133"/>
                </a:cubicBezTo>
                <a:lnTo>
                  <a:pt x="0" y="6261055"/>
                </a:lnTo>
                <a:lnTo>
                  <a:pt x="0" y="6239685"/>
                </a:lnTo>
                <a:lnTo>
                  <a:pt x="189771" y="6177812"/>
                </a:lnTo>
                <a:cubicBezTo>
                  <a:pt x="4218998" y="4760812"/>
                  <a:pt x="6760845" y="2020047"/>
                  <a:pt x="7927056" y="496446"/>
                </a:cubicBezTo>
                <a:close/>
                <a:moveTo>
                  <a:pt x="7888359" y="325740"/>
                </a:moveTo>
                <a:lnTo>
                  <a:pt x="7916022" y="325740"/>
                </a:lnTo>
                <a:lnTo>
                  <a:pt x="7730505" y="569594"/>
                </a:lnTo>
                <a:cubicBezTo>
                  <a:pt x="7118039" y="1357865"/>
                  <a:pt x="6152554" y="2446131"/>
                  <a:pt x="4818117" y="3506285"/>
                </a:cubicBezTo>
                <a:cubicBezTo>
                  <a:pt x="3405855" y="4628224"/>
                  <a:pt x="1859611" y="5496096"/>
                  <a:pt x="222259" y="6085704"/>
                </a:cubicBezTo>
                <a:lnTo>
                  <a:pt x="0" y="6162455"/>
                </a:lnTo>
                <a:lnTo>
                  <a:pt x="0" y="6127760"/>
                </a:lnTo>
                <a:lnTo>
                  <a:pt x="366740" y="6001274"/>
                </a:lnTo>
                <a:cubicBezTo>
                  <a:pt x="2217324" y="5313189"/>
                  <a:pt x="3699320" y="4367040"/>
                  <a:pt x="4804468" y="3489035"/>
                </a:cubicBezTo>
                <a:cubicBezTo>
                  <a:pt x="6137115" y="2430247"/>
                  <a:pt x="7101208" y="1343585"/>
                  <a:pt x="7712768" y="556531"/>
                </a:cubicBezTo>
                <a:close/>
                <a:moveTo>
                  <a:pt x="7719848" y="325740"/>
                </a:moveTo>
                <a:lnTo>
                  <a:pt x="7749412" y="325740"/>
                </a:lnTo>
                <a:lnTo>
                  <a:pt x="7570820" y="559482"/>
                </a:lnTo>
                <a:cubicBezTo>
                  <a:pt x="6960844" y="1341325"/>
                  <a:pt x="6001138" y="2419690"/>
                  <a:pt x="4680031" y="3466844"/>
                </a:cubicBezTo>
                <a:cubicBezTo>
                  <a:pt x="3282424" y="4574630"/>
                  <a:pt x="1753597" y="5431617"/>
                  <a:pt x="136174" y="6013939"/>
                </a:cubicBezTo>
                <a:lnTo>
                  <a:pt x="0" y="6060961"/>
                </a:lnTo>
                <a:lnTo>
                  <a:pt x="0" y="6024832"/>
                </a:lnTo>
                <a:lnTo>
                  <a:pt x="279338" y="5928473"/>
                </a:lnTo>
                <a:cubicBezTo>
                  <a:pt x="2106956" y="5248940"/>
                  <a:pt x="3572162" y="4314996"/>
                  <a:pt x="4665461" y="3448421"/>
                </a:cubicBezTo>
                <a:cubicBezTo>
                  <a:pt x="5984730" y="2402728"/>
                  <a:pt x="6942944" y="1326061"/>
                  <a:pt x="7551936" y="545500"/>
                </a:cubicBezTo>
                <a:close/>
                <a:moveTo>
                  <a:pt x="7551936" y="325740"/>
                </a:moveTo>
                <a:lnTo>
                  <a:pt x="7583314" y="325740"/>
                </a:lnTo>
                <a:lnTo>
                  <a:pt x="7415801" y="544319"/>
                </a:lnTo>
                <a:cubicBezTo>
                  <a:pt x="6810734" y="1317609"/>
                  <a:pt x="5859362" y="2384169"/>
                  <a:pt x="4551492" y="3419783"/>
                </a:cubicBezTo>
                <a:cubicBezTo>
                  <a:pt x="3167869" y="4515342"/>
                  <a:pt x="1655790" y="5363118"/>
                  <a:pt x="57209" y="5939495"/>
                </a:cubicBezTo>
                <a:lnTo>
                  <a:pt x="0" y="5959280"/>
                </a:lnTo>
                <a:lnTo>
                  <a:pt x="0" y="5924093"/>
                </a:lnTo>
                <a:lnTo>
                  <a:pt x="559445" y="5713713"/>
                </a:lnTo>
                <a:cubicBezTo>
                  <a:pt x="2198587" y="5056403"/>
                  <a:pt x="3526901" y="4199311"/>
                  <a:pt x="4536000" y="3400188"/>
                </a:cubicBezTo>
                <a:cubicBezTo>
                  <a:pt x="5841939" y="2366129"/>
                  <a:pt x="6791751" y="1301388"/>
                  <a:pt x="7395793" y="529467"/>
                </a:cubicBezTo>
                <a:close/>
                <a:moveTo>
                  <a:pt x="7384806" y="325740"/>
                </a:moveTo>
                <a:lnTo>
                  <a:pt x="7418134" y="325740"/>
                </a:lnTo>
                <a:lnTo>
                  <a:pt x="7265869" y="524062"/>
                </a:lnTo>
                <a:cubicBezTo>
                  <a:pt x="6668192" y="1286548"/>
                  <a:pt x="5727804" y="2339295"/>
                  <a:pt x="4433169" y="3365017"/>
                </a:cubicBezTo>
                <a:cubicBezTo>
                  <a:pt x="3234368" y="4314767"/>
                  <a:pt x="1938950" y="5076793"/>
                  <a:pt x="574739" y="5635502"/>
                </a:cubicBezTo>
                <a:lnTo>
                  <a:pt x="0" y="5857038"/>
                </a:lnTo>
                <a:lnTo>
                  <a:pt x="0" y="5818669"/>
                </a:lnTo>
                <a:lnTo>
                  <a:pt x="477558" y="5638735"/>
                </a:lnTo>
                <a:cubicBezTo>
                  <a:pt x="2100466" y="4986731"/>
                  <a:pt x="3416532" y="4136632"/>
                  <a:pt x="4416671" y="3344250"/>
                </a:cubicBezTo>
                <a:cubicBezTo>
                  <a:pt x="5709233" y="2320177"/>
                  <a:pt x="6647999" y="1269370"/>
                  <a:pt x="7244609" y="508326"/>
                </a:cubicBezTo>
                <a:close/>
                <a:moveTo>
                  <a:pt x="7216828" y="325740"/>
                </a:moveTo>
                <a:lnTo>
                  <a:pt x="7252013" y="325740"/>
                </a:lnTo>
                <a:lnTo>
                  <a:pt x="7141497" y="470029"/>
                </a:lnTo>
                <a:cubicBezTo>
                  <a:pt x="7077434" y="551996"/>
                  <a:pt x="7009185" y="637611"/>
                  <a:pt x="6936719" y="726479"/>
                </a:cubicBezTo>
                <a:cubicBezTo>
                  <a:pt x="6155599" y="1684455"/>
                  <a:pt x="5263777" y="2561372"/>
                  <a:pt x="4285954" y="3333029"/>
                </a:cubicBezTo>
                <a:cubicBezTo>
                  <a:pt x="3100344" y="4268637"/>
                  <a:pt x="1820487" y="5019343"/>
                  <a:pt x="473929" y="5569721"/>
                </a:cubicBezTo>
                <a:lnTo>
                  <a:pt x="0" y="5752055"/>
                </a:lnTo>
                <a:lnTo>
                  <a:pt x="0" y="5713004"/>
                </a:lnTo>
                <a:lnTo>
                  <a:pt x="376872" y="5571283"/>
                </a:lnTo>
                <a:cubicBezTo>
                  <a:pt x="1978919" y="4928993"/>
                  <a:pt x="3279535" y="4091580"/>
                  <a:pt x="4268537" y="3311089"/>
                </a:cubicBezTo>
                <a:cubicBezTo>
                  <a:pt x="5244769" y="2540688"/>
                  <a:pt x="6135168" y="1665195"/>
                  <a:pt x="6914947" y="708809"/>
                </a:cubicBezTo>
                <a:lnTo>
                  <a:pt x="6915114" y="708809"/>
                </a:lnTo>
                <a:cubicBezTo>
                  <a:pt x="6987423" y="620119"/>
                  <a:pt x="7055520" y="534685"/>
                  <a:pt x="7119438" y="452898"/>
                </a:cubicBezTo>
                <a:close/>
                <a:moveTo>
                  <a:pt x="7048868" y="325740"/>
                </a:moveTo>
                <a:lnTo>
                  <a:pt x="7086008" y="325740"/>
                </a:lnTo>
                <a:lnTo>
                  <a:pt x="6980856" y="462626"/>
                </a:lnTo>
                <a:cubicBezTo>
                  <a:pt x="6914613" y="547065"/>
                  <a:pt x="6843936" y="635318"/>
                  <a:pt x="6768822" y="726897"/>
                </a:cubicBezTo>
                <a:cubicBezTo>
                  <a:pt x="5992475" y="1673402"/>
                  <a:pt x="5107603" y="2539432"/>
                  <a:pt x="4138657" y="3300957"/>
                </a:cubicBezTo>
                <a:cubicBezTo>
                  <a:pt x="2966162" y="4222423"/>
                  <a:pt x="1701921" y="4961809"/>
                  <a:pt x="373030" y="5503855"/>
                </a:cubicBezTo>
                <a:lnTo>
                  <a:pt x="0" y="5647094"/>
                </a:lnTo>
                <a:lnTo>
                  <a:pt x="0" y="5608460"/>
                </a:lnTo>
                <a:lnTo>
                  <a:pt x="238778" y="5519682"/>
                </a:lnTo>
                <a:cubicBezTo>
                  <a:pt x="1611592" y="4976062"/>
                  <a:pt x="2913893" y="4226118"/>
                  <a:pt x="4120570" y="3277761"/>
                </a:cubicBezTo>
                <a:cubicBezTo>
                  <a:pt x="5087758" y="2517576"/>
                  <a:pt x="5971122" y="1653053"/>
                  <a:pt x="6746128" y="708140"/>
                </a:cubicBezTo>
                <a:lnTo>
                  <a:pt x="6746045" y="708223"/>
                </a:lnTo>
                <a:cubicBezTo>
                  <a:pt x="6820992" y="616843"/>
                  <a:pt x="6891507" y="528791"/>
                  <a:pt x="6957594" y="444553"/>
                </a:cubicBezTo>
                <a:close/>
                <a:moveTo>
                  <a:pt x="6881107" y="325740"/>
                </a:moveTo>
                <a:lnTo>
                  <a:pt x="6920068" y="325740"/>
                </a:lnTo>
                <a:lnTo>
                  <a:pt x="6843047" y="426028"/>
                </a:lnTo>
                <a:cubicBezTo>
                  <a:pt x="6255634" y="1175099"/>
                  <a:pt x="5306641" y="2239678"/>
                  <a:pt x="3991611" y="3268885"/>
                </a:cubicBezTo>
                <a:cubicBezTo>
                  <a:pt x="2832305" y="4176209"/>
                  <a:pt x="1583625" y="4904210"/>
                  <a:pt x="272387" y="5437966"/>
                </a:cubicBezTo>
                <a:lnTo>
                  <a:pt x="0" y="5542361"/>
                </a:lnTo>
                <a:lnTo>
                  <a:pt x="0" y="5517493"/>
                </a:lnTo>
                <a:lnTo>
                  <a:pt x="147235" y="5462533"/>
                </a:lnTo>
                <a:cubicBezTo>
                  <a:pt x="1488736" y="4928879"/>
                  <a:pt x="2765832" y="4188927"/>
                  <a:pt x="3972435" y="3244600"/>
                </a:cubicBezTo>
                <a:lnTo>
                  <a:pt x="3972519" y="3244516"/>
                </a:lnTo>
                <a:cubicBezTo>
                  <a:pt x="5285053" y="2217240"/>
                  <a:pt x="6232053" y="1155017"/>
                  <a:pt x="6818169" y="407682"/>
                </a:cubicBezTo>
                <a:close/>
                <a:moveTo>
                  <a:pt x="6714610" y="325740"/>
                </a:moveTo>
                <a:lnTo>
                  <a:pt x="6755495" y="325740"/>
                </a:lnTo>
                <a:lnTo>
                  <a:pt x="6687011" y="414668"/>
                </a:lnTo>
                <a:cubicBezTo>
                  <a:pt x="6103250" y="1156930"/>
                  <a:pt x="5158497" y="2212813"/>
                  <a:pt x="3844314" y="3236980"/>
                </a:cubicBezTo>
                <a:cubicBezTo>
                  <a:pt x="2698197" y="4130090"/>
                  <a:pt x="1465142" y="4846761"/>
                  <a:pt x="171516" y="5372185"/>
                </a:cubicBezTo>
                <a:lnTo>
                  <a:pt x="0" y="5437783"/>
                </a:lnTo>
                <a:lnTo>
                  <a:pt x="0" y="5412099"/>
                </a:lnTo>
                <a:lnTo>
                  <a:pt x="46704" y="5394703"/>
                </a:lnTo>
                <a:cubicBezTo>
                  <a:pt x="1370294" y="4869369"/>
                  <a:pt x="2631519" y="4140955"/>
                  <a:pt x="3824383" y="3211356"/>
                </a:cubicBezTo>
                <a:lnTo>
                  <a:pt x="3824300" y="3211440"/>
                </a:lnTo>
                <a:cubicBezTo>
                  <a:pt x="5135845" y="2189345"/>
                  <a:pt x="6078491" y="1135932"/>
                  <a:pt x="6660898" y="395479"/>
                </a:cubicBezTo>
                <a:close/>
                <a:moveTo>
                  <a:pt x="6545935" y="325740"/>
                </a:moveTo>
                <a:lnTo>
                  <a:pt x="6588881" y="325740"/>
                </a:lnTo>
                <a:lnTo>
                  <a:pt x="6489327" y="453494"/>
                </a:lnTo>
                <a:cubicBezTo>
                  <a:pt x="6419598" y="541013"/>
                  <a:pt x="6344955" y="632690"/>
                  <a:pt x="6265382" y="727985"/>
                </a:cubicBezTo>
                <a:cubicBezTo>
                  <a:pt x="5503774" y="1640073"/>
                  <a:pt x="4639668" y="2473446"/>
                  <a:pt x="3697016" y="3204824"/>
                </a:cubicBezTo>
                <a:cubicBezTo>
                  <a:pt x="2564161" y="4083793"/>
                  <a:pt x="1346677" y="4789080"/>
                  <a:pt x="70706" y="5306212"/>
                </a:cubicBezTo>
                <a:lnTo>
                  <a:pt x="0" y="5333200"/>
                </a:lnTo>
                <a:lnTo>
                  <a:pt x="0" y="5301723"/>
                </a:lnTo>
                <a:lnTo>
                  <a:pt x="204790" y="5221447"/>
                </a:lnTo>
                <a:cubicBezTo>
                  <a:pt x="1416536" y="4713970"/>
                  <a:pt x="2575320" y="4032346"/>
                  <a:pt x="3676250" y="3178111"/>
                </a:cubicBezTo>
                <a:cubicBezTo>
                  <a:pt x="4616976" y="2448157"/>
                  <a:pt x="5479322" y="1616542"/>
                  <a:pt x="6239423" y="706298"/>
                </a:cubicBezTo>
                <a:lnTo>
                  <a:pt x="6239423" y="706213"/>
                </a:lnTo>
                <a:cubicBezTo>
                  <a:pt x="6318787" y="611169"/>
                  <a:pt x="6393226" y="519744"/>
                  <a:pt x="6462757" y="432476"/>
                </a:cubicBezTo>
                <a:close/>
                <a:moveTo>
                  <a:pt x="6379380" y="325740"/>
                </a:moveTo>
                <a:lnTo>
                  <a:pt x="6424626" y="325740"/>
                </a:lnTo>
                <a:lnTo>
                  <a:pt x="6324107" y="452605"/>
                </a:lnTo>
                <a:cubicBezTo>
                  <a:pt x="6253672" y="540492"/>
                  <a:pt x="6178200" y="632628"/>
                  <a:pt x="6097653" y="728488"/>
                </a:cubicBezTo>
                <a:cubicBezTo>
                  <a:pt x="5340984" y="1629104"/>
                  <a:pt x="4483746" y="2451506"/>
                  <a:pt x="3549803" y="3172920"/>
                </a:cubicBezTo>
                <a:cubicBezTo>
                  <a:pt x="2590152" y="3914199"/>
                  <a:pt x="1570020" y="4529950"/>
                  <a:pt x="505693" y="5011161"/>
                </a:cubicBezTo>
                <a:lnTo>
                  <a:pt x="0" y="5227638"/>
                </a:lnTo>
                <a:lnTo>
                  <a:pt x="0" y="5194217"/>
                </a:lnTo>
                <a:lnTo>
                  <a:pt x="393971" y="5028933"/>
                </a:lnTo>
                <a:cubicBezTo>
                  <a:pt x="1483410" y="4544797"/>
                  <a:pt x="2529410" y="3916388"/>
                  <a:pt x="3528282" y="3144867"/>
                </a:cubicBezTo>
                <a:cubicBezTo>
                  <a:pt x="4460216" y="2425045"/>
                  <a:pt x="5315613" y="1604401"/>
                  <a:pt x="6070604" y="705711"/>
                </a:cubicBezTo>
                <a:lnTo>
                  <a:pt x="6070520" y="705627"/>
                </a:lnTo>
                <a:cubicBezTo>
                  <a:pt x="6150847" y="610028"/>
                  <a:pt x="6226107" y="518159"/>
                  <a:pt x="6296336" y="430536"/>
                </a:cubicBezTo>
                <a:close/>
                <a:moveTo>
                  <a:pt x="6211950" y="325740"/>
                </a:moveTo>
                <a:lnTo>
                  <a:pt x="6259128" y="325740"/>
                </a:lnTo>
                <a:lnTo>
                  <a:pt x="6158710" y="451753"/>
                </a:lnTo>
                <a:cubicBezTo>
                  <a:pt x="6087590" y="539980"/>
                  <a:pt x="6011318" y="632534"/>
                  <a:pt x="5929839" y="728907"/>
                </a:cubicBezTo>
                <a:cubicBezTo>
                  <a:pt x="5178281" y="1617882"/>
                  <a:pt x="4327992" y="2429399"/>
                  <a:pt x="3402673" y="3140847"/>
                </a:cubicBezTo>
                <a:cubicBezTo>
                  <a:pt x="2454327" y="3869944"/>
                  <a:pt x="1447290" y="4475582"/>
                  <a:pt x="397565" y="4948931"/>
                </a:cubicBezTo>
                <a:lnTo>
                  <a:pt x="0" y="5118696"/>
                </a:lnTo>
                <a:lnTo>
                  <a:pt x="0" y="5084468"/>
                </a:lnTo>
                <a:lnTo>
                  <a:pt x="285905" y="4964838"/>
                </a:lnTo>
                <a:cubicBezTo>
                  <a:pt x="1360484" y="4488636"/>
                  <a:pt x="2393114" y="3870519"/>
                  <a:pt x="3380147" y="3111623"/>
                </a:cubicBezTo>
                <a:cubicBezTo>
                  <a:pt x="4303456" y="2401765"/>
                  <a:pt x="5151817" y="1592007"/>
                  <a:pt x="5901704" y="705041"/>
                </a:cubicBezTo>
                <a:lnTo>
                  <a:pt x="5901620" y="705125"/>
                </a:lnTo>
                <a:cubicBezTo>
                  <a:pt x="5982867" y="609024"/>
                  <a:pt x="6058914" y="516747"/>
                  <a:pt x="6129817" y="428798"/>
                </a:cubicBezTo>
                <a:close/>
                <a:moveTo>
                  <a:pt x="6043881" y="325740"/>
                </a:moveTo>
                <a:lnTo>
                  <a:pt x="6092554" y="325740"/>
                </a:lnTo>
                <a:lnTo>
                  <a:pt x="6077278" y="345384"/>
                </a:lnTo>
                <a:cubicBezTo>
                  <a:pt x="5504325" y="1066746"/>
                  <a:pt x="4565309" y="2106548"/>
                  <a:pt x="3255460" y="3108859"/>
                </a:cubicBezTo>
                <a:cubicBezTo>
                  <a:pt x="2318481" y="3825834"/>
                  <a:pt x="1324507" y="4421424"/>
                  <a:pt x="289365" y="4886903"/>
                </a:cubicBezTo>
                <a:lnTo>
                  <a:pt x="0" y="5010139"/>
                </a:lnTo>
                <a:lnTo>
                  <a:pt x="0" y="4975636"/>
                </a:lnTo>
                <a:lnTo>
                  <a:pt x="476787" y="4764414"/>
                </a:lnTo>
                <a:cubicBezTo>
                  <a:pt x="1429597" y="4316475"/>
                  <a:pt x="2348936" y="3754179"/>
                  <a:pt x="3232096" y="3078377"/>
                </a:cubicBezTo>
                <a:lnTo>
                  <a:pt x="3232096" y="3078294"/>
                </a:lnTo>
                <a:cubicBezTo>
                  <a:pt x="4393560" y="2189570"/>
                  <a:pt x="5262479" y="1271683"/>
                  <a:pt x="5842457" y="573612"/>
                </a:cubicBezTo>
                <a:close/>
                <a:moveTo>
                  <a:pt x="5877009" y="325740"/>
                </a:moveTo>
                <a:lnTo>
                  <a:pt x="5927909" y="325740"/>
                </a:lnTo>
                <a:lnTo>
                  <a:pt x="5920897" y="334732"/>
                </a:lnTo>
                <a:cubicBezTo>
                  <a:pt x="5351480" y="1049488"/>
                  <a:pt x="4416777" y="2080495"/>
                  <a:pt x="3108247" y="3076871"/>
                </a:cubicBezTo>
                <a:cubicBezTo>
                  <a:pt x="2182635" y="3781661"/>
                  <a:pt x="1201724" y="4367140"/>
                  <a:pt x="181165" y="4824756"/>
                </a:cubicBezTo>
                <a:lnTo>
                  <a:pt x="0" y="4901706"/>
                </a:lnTo>
                <a:lnTo>
                  <a:pt x="0" y="4863717"/>
                </a:lnTo>
                <a:lnTo>
                  <a:pt x="367035" y="4701502"/>
                </a:lnTo>
                <a:cubicBezTo>
                  <a:pt x="1305786" y="4261326"/>
                  <a:pt x="2212347" y="3708924"/>
                  <a:pt x="3084045" y="3045133"/>
                </a:cubicBezTo>
                <a:lnTo>
                  <a:pt x="3084130" y="3045217"/>
                </a:lnTo>
                <a:cubicBezTo>
                  <a:pt x="4244253" y="2161810"/>
                  <a:pt x="5109531" y="1251565"/>
                  <a:pt x="5686180" y="559827"/>
                </a:cubicBezTo>
                <a:close/>
                <a:moveTo>
                  <a:pt x="5709847" y="325740"/>
                </a:moveTo>
                <a:lnTo>
                  <a:pt x="5762822" y="325740"/>
                </a:lnTo>
                <a:lnTo>
                  <a:pt x="5662136" y="449931"/>
                </a:lnTo>
                <a:cubicBezTo>
                  <a:pt x="5589075" y="538981"/>
                  <a:pt x="5510557" y="632523"/>
                  <a:pt x="5426483" y="730079"/>
                </a:cubicBezTo>
                <a:cubicBezTo>
                  <a:pt x="4690499" y="1584135"/>
                  <a:pt x="3860978" y="2362910"/>
                  <a:pt x="2961033" y="3044798"/>
                </a:cubicBezTo>
                <a:cubicBezTo>
                  <a:pt x="2046852" y="3737468"/>
                  <a:pt x="1079068" y="4312851"/>
                  <a:pt x="73082" y="4762609"/>
                </a:cubicBezTo>
                <a:lnTo>
                  <a:pt x="0" y="4793565"/>
                </a:lnTo>
                <a:lnTo>
                  <a:pt x="0" y="4751981"/>
                </a:lnTo>
                <a:lnTo>
                  <a:pt x="257318" y="4638537"/>
                </a:lnTo>
                <a:cubicBezTo>
                  <a:pt x="1181992" y="4206133"/>
                  <a:pt x="2075757" y="3663642"/>
                  <a:pt x="2935994" y="3011889"/>
                </a:cubicBezTo>
                <a:lnTo>
                  <a:pt x="2936079" y="3011889"/>
                </a:lnTo>
                <a:cubicBezTo>
                  <a:pt x="4094778" y="2133967"/>
                  <a:pt x="4956413" y="1231363"/>
                  <a:pt x="5529765" y="545926"/>
                </a:cubicBezTo>
                <a:close/>
                <a:moveTo>
                  <a:pt x="5542142" y="325740"/>
                </a:moveTo>
                <a:lnTo>
                  <a:pt x="5597415" y="325740"/>
                </a:lnTo>
                <a:lnTo>
                  <a:pt x="5496339" y="449695"/>
                </a:lnTo>
                <a:cubicBezTo>
                  <a:pt x="5422669" y="538956"/>
                  <a:pt x="5343455" y="632743"/>
                  <a:pt x="5258585" y="730582"/>
                </a:cubicBezTo>
                <a:cubicBezTo>
                  <a:pt x="4527877" y="1572914"/>
                  <a:pt x="3705307" y="2340719"/>
                  <a:pt x="2813736" y="3012811"/>
                </a:cubicBezTo>
                <a:cubicBezTo>
                  <a:pt x="2061391" y="3579882"/>
                  <a:pt x="1273033" y="4066975"/>
                  <a:pt x="457410" y="4469328"/>
                </a:cubicBezTo>
                <a:lnTo>
                  <a:pt x="0" y="4684027"/>
                </a:lnTo>
                <a:lnTo>
                  <a:pt x="0" y="4640507"/>
                </a:lnTo>
                <a:lnTo>
                  <a:pt x="147584" y="4575608"/>
                </a:lnTo>
                <a:cubicBezTo>
                  <a:pt x="1058209" y="4150975"/>
                  <a:pt x="1939195" y="3618386"/>
                  <a:pt x="2787944" y="2978645"/>
                </a:cubicBezTo>
                <a:cubicBezTo>
                  <a:pt x="3677170" y="2308395"/>
                  <a:pt x="4497563" y="1542601"/>
                  <a:pt x="5226262" y="702529"/>
                </a:cubicBezTo>
                <a:lnTo>
                  <a:pt x="5226179" y="702529"/>
                </a:lnTo>
                <a:cubicBezTo>
                  <a:pt x="5310756" y="605036"/>
                  <a:pt x="5389683" y="511600"/>
                  <a:pt x="5463076" y="422688"/>
                </a:cubicBezTo>
                <a:close/>
                <a:moveTo>
                  <a:pt x="5375035" y="325740"/>
                </a:moveTo>
                <a:lnTo>
                  <a:pt x="5431541" y="325740"/>
                </a:lnTo>
                <a:lnTo>
                  <a:pt x="5286620" y="502161"/>
                </a:lnTo>
                <a:cubicBezTo>
                  <a:pt x="5224504" y="576295"/>
                  <a:pt x="5159229" y="652693"/>
                  <a:pt x="5090855" y="731000"/>
                </a:cubicBezTo>
                <a:cubicBezTo>
                  <a:pt x="4365590" y="1561609"/>
                  <a:pt x="3549970" y="2318528"/>
                  <a:pt x="2666606" y="2980822"/>
                </a:cubicBezTo>
                <a:cubicBezTo>
                  <a:pt x="1923787" y="3537739"/>
                  <a:pt x="1146098" y="4016119"/>
                  <a:pt x="342188" y="4411300"/>
                </a:cubicBezTo>
                <a:lnTo>
                  <a:pt x="0" y="4571379"/>
                </a:lnTo>
                <a:lnTo>
                  <a:pt x="0" y="4527265"/>
                </a:lnTo>
                <a:lnTo>
                  <a:pt x="243163" y="4415219"/>
                </a:lnTo>
                <a:cubicBezTo>
                  <a:pt x="1067103" y="4015276"/>
                  <a:pt x="1866698" y="3525106"/>
                  <a:pt x="2639977" y="2945316"/>
                </a:cubicBezTo>
                <a:lnTo>
                  <a:pt x="2639977" y="2945400"/>
                </a:lnTo>
                <a:cubicBezTo>
                  <a:pt x="3838652" y="2046669"/>
                  <a:pt x="4759678" y="1075026"/>
                  <a:pt x="5355933" y="349461"/>
                </a:cubicBezTo>
                <a:close/>
                <a:moveTo>
                  <a:pt x="5207950" y="325740"/>
                </a:moveTo>
                <a:lnTo>
                  <a:pt x="5266213" y="325740"/>
                </a:lnTo>
                <a:lnTo>
                  <a:pt x="5120420" y="502187"/>
                </a:lnTo>
                <a:cubicBezTo>
                  <a:pt x="5057814" y="576446"/>
                  <a:pt x="4992003" y="652976"/>
                  <a:pt x="4923043" y="731419"/>
                </a:cubicBezTo>
                <a:cubicBezTo>
                  <a:pt x="4203220" y="1550221"/>
                  <a:pt x="3394550" y="2296253"/>
                  <a:pt x="2519393" y="2948834"/>
                </a:cubicBezTo>
                <a:cubicBezTo>
                  <a:pt x="1786099" y="3495651"/>
                  <a:pt x="1019081" y="3965336"/>
                  <a:pt x="226883" y="4353351"/>
                </a:cubicBezTo>
                <a:lnTo>
                  <a:pt x="0" y="4459125"/>
                </a:lnTo>
                <a:lnTo>
                  <a:pt x="0" y="4414590"/>
                </a:lnTo>
                <a:lnTo>
                  <a:pt x="454563" y="4191800"/>
                </a:lnTo>
                <a:cubicBezTo>
                  <a:pt x="1151779" y="3831356"/>
                  <a:pt x="1831328" y="3404647"/>
                  <a:pt x="2491926" y="2912072"/>
                </a:cubicBezTo>
                <a:lnTo>
                  <a:pt x="2491926" y="2911988"/>
                </a:lnTo>
                <a:cubicBezTo>
                  <a:pt x="3688821" y="2019537"/>
                  <a:pt x="4605746" y="1056367"/>
                  <a:pt x="5198418" y="337540"/>
                </a:cubicBezTo>
                <a:close/>
                <a:moveTo>
                  <a:pt x="5040896" y="325740"/>
                </a:moveTo>
                <a:lnTo>
                  <a:pt x="5100809" y="325740"/>
                </a:lnTo>
                <a:lnTo>
                  <a:pt x="4954000" y="502376"/>
                </a:lnTo>
                <a:cubicBezTo>
                  <a:pt x="4890917" y="576739"/>
                  <a:pt x="4824586" y="653374"/>
                  <a:pt x="4755061" y="731921"/>
                </a:cubicBezTo>
                <a:cubicBezTo>
                  <a:pt x="4040766" y="1538832"/>
                  <a:pt x="3239047" y="2273979"/>
                  <a:pt x="2372012" y="2916845"/>
                </a:cubicBezTo>
                <a:cubicBezTo>
                  <a:pt x="1648296" y="3453456"/>
                  <a:pt x="892000" y="3914440"/>
                  <a:pt x="111527" y="4295300"/>
                </a:cubicBezTo>
                <a:lnTo>
                  <a:pt x="0" y="4347112"/>
                </a:lnTo>
                <a:lnTo>
                  <a:pt x="0" y="4298308"/>
                </a:lnTo>
                <a:lnTo>
                  <a:pt x="336752" y="4133802"/>
                </a:lnTo>
                <a:cubicBezTo>
                  <a:pt x="1023072" y="3780249"/>
                  <a:pt x="1692530" y="3361793"/>
                  <a:pt x="2343874" y="2878828"/>
                </a:cubicBezTo>
                <a:lnTo>
                  <a:pt x="2343792" y="2878828"/>
                </a:lnTo>
                <a:cubicBezTo>
                  <a:pt x="3538750" y="1992814"/>
                  <a:pt x="4451612" y="1038076"/>
                  <a:pt x="5040754" y="325916"/>
                </a:cubicBezTo>
                <a:close/>
                <a:moveTo>
                  <a:pt x="4873567" y="325740"/>
                </a:moveTo>
                <a:lnTo>
                  <a:pt x="4936706" y="325740"/>
                </a:lnTo>
                <a:lnTo>
                  <a:pt x="4922122" y="343682"/>
                </a:lnTo>
                <a:cubicBezTo>
                  <a:pt x="4334096" y="1052276"/>
                  <a:pt x="3421829" y="2002455"/>
                  <a:pt x="2224882" y="2884857"/>
                </a:cubicBezTo>
                <a:cubicBezTo>
                  <a:pt x="1653571" y="3306023"/>
                  <a:pt x="1062121" y="3679709"/>
                  <a:pt x="454782" y="4003664"/>
                </a:cubicBezTo>
                <a:lnTo>
                  <a:pt x="0" y="4235419"/>
                </a:lnTo>
                <a:lnTo>
                  <a:pt x="0" y="4182363"/>
                </a:lnTo>
                <a:lnTo>
                  <a:pt x="218920" y="4075791"/>
                </a:lnTo>
                <a:cubicBezTo>
                  <a:pt x="894386" y="3729136"/>
                  <a:pt x="1553796" y="3318939"/>
                  <a:pt x="2195908" y="2845583"/>
                </a:cubicBezTo>
                <a:cubicBezTo>
                  <a:pt x="3269534" y="2054106"/>
                  <a:pt x="4113019" y="1208446"/>
                  <a:pt x="4697911" y="532889"/>
                </a:cubicBezTo>
                <a:close/>
                <a:moveTo>
                  <a:pt x="4706136" y="325740"/>
                </a:moveTo>
                <a:lnTo>
                  <a:pt x="4771683" y="325740"/>
                </a:lnTo>
                <a:lnTo>
                  <a:pt x="4765627" y="333167"/>
                </a:lnTo>
                <a:cubicBezTo>
                  <a:pt x="4180975" y="1035328"/>
                  <a:pt x="3272626" y="1977217"/>
                  <a:pt x="2077668" y="2852868"/>
                </a:cubicBezTo>
                <a:cubicBezTo>
                  <a:pt x="1514061" y="3265912"/>
                  <a:pt x="931006" y="3632417"/>
                  <a:pt x="332710" y="3950166"/>
                </a:cubicBezTo>
                <a:lnTo>
                  <a:pt x="0" y="4119010"/>
                </a:lnTo>
                <a:lnTo>
                  <a:pt x="0" y="4066769"/>
                </a:lnTo>
                <a:lnTo>
                  <a:pt x="101134" y="4017711"/>
                </a:lnTo>
                <a:cubicBezTo>
                  <a:pt x="765705" y="3677945"/>
                  <a:pt x="1415019" y="3276002"/>
                  <a:pt x="2047857" y="2812255"/>
                </a:cubicBezTo>
                <a:lnTo>
                  <a:pt x="2047941" y="2812338"/>
                </a:lnTo>
                <a:cubicBezTo>
                  <a:pt x="3119635" y="2026985"/>
                  <a:pt x="3959626" y="1188773"/>
                  <a:pt x="4541309" y="519426"/>
                </a:cubicBezTo>
                <a:close/>
                <a:moveTo>
                  <a:pt x="4538465" y="325740"/>
                </a:moveTo>
                <a:lnTo>
                  <a:pt x="4606368" y="325740"/>
                </a:lnTo>
                <a:lnTo>
                  <a:pt x="4424797" y="538403"/>
                </a:lnTo>
                <a:cubicBezTo>
                  <a:pt x="3843779" y="1204687"/>
                  <a:pt x="3003865" y="2039096"/>
                  <a:pt x="1930287" y="2820964"/>
                </a:cubicBezTo>
                <a:cubicBezTo>
                  <a:pt x="1374343" y="3225842"/>
                  <a:pt x="799682" y="3585146"/>
                  <a:pt x="210431" y="3896677"/>
                </a:cubicBezTo>
                <a:lnTo>
                  <a:pt x="0" y="4003005"/>
                </a:lnTo>
                <a:lnTo>
                  <a:pt x="0" y="3950820"/>
                </a:lnTo>
                <a:lnTo>
                  <a:pt x="470913" y="3698660"/>
                </a:lnTo>
                <a:cubicBezTo>
                  <a:pt x="955683" y="3426216"/>
                  <a:pt x="1432149" y="3119614"/>
                  <a:pt x="1899806" y="2779010"/>
                </a:cubicBezTo>
                <a:cubicBezTo>
                  <a:pt x="2969428" y="2000016"/>
                  <a:pt x="3805915" y="1169275"/>
                  <a:pt x="4384423" y="506098"/>
                </a:cubicBezTo>
                <a:close/>
                <a:moveTo>
                  <a:pt x="4370936" y="325740"/>
                </a:moveTo>
                <a:lnTo>
                  <a:pt x="4440846" y="325740"/>
                </a:lnTo>
                <a:lnTo>
                  <a:pt x="4269164" y="526088"/>
                </a:lnTo>
                <a:cubicBezTo>
                  <a:pt x="3691205" y="1186340"/>
                  <a:pt x="2854674" y="2013382"/>
                  <a:pt x="1783073" y="2788891"/>
                </a:cubicBezTo>
                <a:cubicBezTo>
                  <a:pt x="1234833" y="3185648"/>
                  <a:pt x="668589" y="3537729"/>
                  <a:pt x="88391" y="3843022"/>
                </a:cubicBezTo>
                <a:lnTo>
                  <a:pt x="0" y="3887482"/>
                </a:lnTo>
                <a:lnTo>
                  <a:pt x="0" y="3830089"/>
                </a:lnTo>
                <a:lnTo>
                  <a:pt x="345227" y="3646046"/>
                </a:lnTo>
                <a:cubicBezTo>
                  <a:pt x="822117" y="3379291"/>
                  <a:pt x="1291153" y="3079147"/>
                  <a:pt x="1751838" y="2745765"/>
                </a:cubicBezTo>
                <a:lnTo>
                  <a:pt x="1751922" y="2745682"/>
                </a:lnTo>
                <a:cubicBezTo>
                  <a:pt x="2819425" y="1973141"/>
                  <a:pt x="3652388" y="1149860"/>
                  <a:pt x="4227726" y="492810"/>
                </a:cubicBezTo>
                <a:close/>
                <a:moveTo>
                  <a:pt x="4203157" y="325740"/>
                </a:moveTo>
                <a:lnTo>
                  <a:pt x="4275185" y="325740"/>
                </a:lnTo>
                <a:lnTo>
                  <a:pt x="4113352" y="513909"/>
                </a:lnTo>
                <a:cubicBezTo>
                  <a:pt x="3538423" y="1168198"/>
                  <a:pt x="2705257" y="1987905"/>
                  <a:pt x="1635776" y="2756819"/>
                </a:cubicBezTo>
                <a:cubicBezTo>
                  <a:pt x="1230373" y="3048294"/>
                  <a:pt x="815232" y="3315170"/>
                  <a:pt x="392040" y="3556567"/>
                </a:cubicBezTo>
                <a:lnTo>
                  <a:pt x="0" y="3770968"/>
                </a:lnTo>
                <a:lnTo>
                  <a:pt x="0" y="3709943"/>
                </a:lnTo>
                <a:lnTo>
                  <a:pt x="219528" y="3593434"/>
                </a:lnTo>
                <a:cubicBezTo>
                  <a:pt x="688523" y="3332344"/>
                  <a:pt x="1150104" y="3038628"/>
                  <a:pt x="1603787" y="2712438"/>
                </a:cubicBezTo>
                <a:lnTo>
                  <a:pt x="1603787" y="2712354"/>
                </a:lnTo>
                <a:cubicBezTo>
                  <a:pt x="2669029" y="1946455"/>
                  <a:pt x="3498486" y="1130664"/>
                  <a:pt x="4070697" y="479700"/>
                </a:cubicBezTo>
                <a:close/>
                <a:moveTo>
                  <a:pt x="4035576" y="325740"/>
                </a:moveTo>
                <a:lnTo>
                  <a:pt x="4109663" y="325740"/>
                </a:lnTo>
                <a:lnTo>
                  <a:pt x="3957451" y="502075"/>
                </a:lnTo>
                <a:cubicBezTo>
                  <a:pt x="3385533" y="1150442"/>
                  <a:pt x="2555746" y="1962783"/>
                  <a:pt x="1488479" y="2724914"/>
                </a:cubicBezTo>
                <a:cubicBezTo>
                  <a:pt x="1088886" y="3010266"/>
                  <a:pt x="679943" y="3271549"/>
                  <a:pt x="263306" y="3507904"/>
                </a:cubicBezTo>
                <a:lnTo>
                  <a:pt x="0" y="3651144"/>
                </a:lnTo>
                <a:lnTo>
                  <a:pt x="0" y="3590430"/>
                </a:lnTo>
                <a:lnTo>
                  <a:pt x="93933" y="3540813"/>
                </a:lnTo>
                <a:cubicBezTo>
                  <a:pt x="555020" y="3285416"/>
                  <a:pt x="1009140" y="2998160"/>
                  <a:pt x="1455820" y="2679192"/>
                </a:cubicBezTo>
                <a:lnTo>
                  <a:pt x="1455736" y="2679109"/>
                </a:lnTo>
                <a:cubicBezTo>
                  <a:pt x="2518623" y="1920133"/>
                  <a:pt x="3344559" y="1111850"/>
                  <a:pt x="3913663" y="466920"/>
                </a:cubicBezTo>
                <a:close/>
                <a:moveTo>
                  <a:pt x="3868100" y="325740"/>
                </a:moveTo>
                <a:lnTo>
                  <a:pt x="3944179" y="325740"/>
                </a:lnTo>
                <a:lnTo>
                  <a:pt x="3801498" y="490419"/>
                </a:lnTo>
                <a:cubicBezTo>
                  <a:pt x="3232549" y="1132904"/>
                  <a:pt x="2406177" y="1937850"/>
                  <a:pt x="1341265" y="2693010"/>
                </a:cubicBezTo>
                <a:cubicBezTo>
                  <a:pt x="947482" y="2972239"/>
                  <a:pt x="544737" y="3227939"/>
                  <a:pt x="134651" y="3459263"/>
                </a:cubicBezTo>
                <a:lnTo>
                  <a:pt x="0" y="3532116"/>
                </a:lnTo>
                <a:lnTo>
                  <a:pt x="0" y="3466375"/>
                </a:lnTo>
                <a:lnTo>
                  <a:pt x="427291" y="3221302"/>
                </a:lnTo>
                <a:cubicBezTo>
                  <a:pt x="725175" y="3042654"/>
                  <a:pt x="1018880" y="2850785"/>
                  <a:pt x="1307853" y="2645865"/>
                </a:cubicBezTo>
                <a:lnTo>
                  <a:pt x="1307853" y="2645948"/>
                </a:lnTo>
                <a:cubicBezTo>
                  <a:pt x="2368243" y="1894038"/>
                  <a:pt x="3190650" y="1093243"/>
                  <a:pt x="3756681" y="454289"/>
                </a:cubicBezTo>
                <a:close/>
                <a:moveTo>
                  <a:pt x="3700254" y="325740"/>
                </a:moveTo>
                <a:lnTo>
                  <a:pt x="3780899" y="325740"/>
                </a:lnTo>
                <a:lnTo>
                  <a:pt x="3609272" y="521143"/>
                </a:lnTo>
                <a:cubicBezTo>
                  <a:pt x="3546470" y="591101"/>
                  <a:pt x="3480823" y="662680"/>
                  <a:pt x="3412387" y="735606"/>
                </a:cubicBezTo>
                <a:cubicBezTo>
                  <a:pt x="2754532" y="1436671"/>
                  <a:pt x="1987397" y="2102481"/>
                  <a:pt x="1193969" y="2661022"/>
                </a:cubicBezTo>
                <a:cubicBezTo>
                  <a:pt x="806057" y="2934127"/>
                  <a:pt x="409526" y="3184234"/>
                  <a:pt x="5991" y="3410517"/>
                </a:cubicBezTo>
                <a:lnTo>
                  <a:pt x="0" y="3413739"/>
                </a:lnTo>
                <a:lnTo>
                  <a:pt x="0" y="3342358"/>
                </a:lnTo>
                <a:lnTo>
                  <a:pt x="293880" y="3174749"/>
                </a:lnTo>
                <a:cubicBezTo>
                  <a:pt x="586690" y="3000185"/>
                  <a:pt x="875540" y="2812725"/>
                  <a:pt x="1159886" y="2612536"/>
                </a:cubicBezTo>
                <a:cubicBezTo>
                  <a:pt x="2217591" y="1867880"/>
                  <a:pt x="3036438" y="1074631"/>
                  <a:pt x="3599421" y="441636"/>
                </a:cubicBezTo>
                <a:close/>
                <a:moveTo>
                  <a:pt x="3538797" y="325740"/>
                </a:moveTo>
                <a:lnTo>
                  <a:pt x="3616012" y="325740"/>
                </a:lnTo>
                <a:lnTo>
                  <a:pt x="3442419" y="522151"/>
                </a:lnTo>
                <a:cubicBezTo>
                  <a:pt x="3379277" y="592014"/>
                  <a:pt x="3313283" y="663454"/>
                  <a:pt x="3244491" y="736192"/>
                </a:cubicBezTo>
                <a:cubicBezTo>
                  <a:pt x="2592748" y="1425282"/>
                  <a:pt x="1832815" y="2079788"/>
                  <a:pt x="1046671" y="2629117"/>
                </a:cubicBezTo>
                <a:cubicBezTo>
                  <a:pt x="791957" y="2807084"/>
                  <a:pt x="533585" y="2975075"/>
                  <a:pt x="272021" y="3132849"/>
                </a:cubicBezTo>
                <a:lnTo>
                  <a:pt x="0" y="3290656"/>
                </a:lnTo>
                <a:lnTo>
                  <a:pt x="0" y="3219895"/>
                </a:lnTo>
                <a:lnTo>
                  <a:pt x="52754" y="3190423"/>
                </a:lnTo>
                <a:cubicBezTo>
                  <a:pt x="1499037" y="2351566"/>
                  <a:pt x="2623047" y="1335995"/>
                  <a:pt x="3365717" y="520822"/>
                </a:cubicBezTo>
                <a:close/>
                <a:moveTo>
                  <a:pt x="3368427" y="325740"/>
                </a:moveTo>
                <a:lnTo>
                  <a:pt x="3451505" y="325740"/>
                </a:lnTo>
                <a:lnTo>
                  <a:pt x="3428873" y="351897"/>
                </a:lnTo>
                <a:cubicBezTo>
                  <a:pt x="3324153" y="471265"/>
                  <a:pt x="3207017" y="599796"/>
                  <a:pt x="3076509" y="736694"/>
                </a:cubicBezTo>
                <a:cubicBezTo>
                  <a:pt x="2431047" y="1413810"/>
                  <a:pt x="1678148" y="2057179"/>
                  <a:pt x="899290" y="2597213"/>
                </a:cubicBezTo>
                <a:cubicBezTo>
                  <a:pt x="648491" y="2771097"/>
                  <a:pt x="394196" y="2935241"/>
                  <a:pt x="136861" y="3089411"/>
                </a:cubicBezTo>
                <a:lnTo>
                  <a:pt x="0" y="3168287"/>
                </a:lnTo>
                <a:lnTo>
                  <a:pt x="0" y="3095527"/>
                </a:lnTo>
                <a:lnTo>
                  <a:pt x="244893" y="2950210"/>
                </a:lnTo>
                <a:cubicBezTo>
                  <a:pt x="465593" y="2814708"/>
                  <a:pt x="672158" y="2678953"/>
                  <a:pt x="863953" y="2545964"/>
                </a:cubicBezTo>
                <a:lnTo>
                  <a:pt x="863868" y="2546048"/>
                </a:lnTo>
                <a:cubicBezTo>
                  <a:pt x="1909352" y="1821128"/>
                  <a:pt x="2765507" y="1007268"/>
                  <a:pt x="3355913" y="340209"/>
                </a:cubicBezTo>
                <a:close/>
                <a:moveTo>
                  <a:pt x="3200832" y="325740"/>
                </a:moveTo>
                <a:lnTo>
                  <a:pt x="3286035" y="325740"/>
                </a:lnTo>
                <a:lnTo>
                  <a:pt x="3249152" y="368298"/>
                </a:lnTo>
                <a:cubicBezTo>
                  <a:pt x="3140920" y="490553"/>
                  <a:pt x="3026768" y="614351"/>
                  <a:pt x="2908779" y="737113"/>
                </a:cubicBezTo>
                <a:cubicBezTo>
                  <a:pt x="2269598" y="1402170"/>
                  <a:pt x="1523817" y="2034317"/>
                  <a:pt x="752077" y="2565140"/>
                </a:cubicBezTo>
                <a:cubicBezTo>
                  <a:pt x="505214" y="2734922"/>
                  <a:pt x="255006" y="2895209"/>
                  <a:pt x="1906" y="3045769"/>
                </a:cubicBezTo>
                <a:lnTo>
                  <a:pt x="0" y="3046860"/>
                </a:lnTo>
                <a:lnTo>
                  <a:pt x="0" y="2970367"/>
                </a:lnTo>
                <a:lnTo>
                  <a:pt x="107727" y="2906868"/>
                </a:lnTo>
                <a:cubicBezTo>
                  <a:pt x="324487" y="2774708"/>
                  <a:pt x="527457" y="2642316"/>
                  <a:pt x="715985" y="2512636"/>
                </a:cubicBezTo>
                <a:cubicBezTo>
                  <a:pt x="1758538" y="1795619"/>
                  <a:pt x="2610945" y="989694"/>
                  <a:pt x="3198154" y="328826"/>
                </a:cubicBezTo>
                <a:close/>
                <a:moveTo>
                  <a:pt x="3034830" y="325740"/>
                </a:moveTo>
                <a:lnTo>
                  <a:pt x="3121146" y="325740"/>
                </a:lnTo>
                <a:lnTo>
                  <a:pt x="3082875" y="369650"/>
                </a:lnTo>
                <a:cubicBezTo>
                  <a:pt x="2974091" y="491778"/>
                  <a:pt x="2859395" y="615294"/>
                  <a:pt x="2740883" y="737616"/>
                </a:cubicBezTo>
                <a:cubicBezTo>
                  <a:pt x="2108066" y="1390698"/>
                  <a:pt x="1369401" y="2011624"/>
                  <a:pt x="604780" y="2533236"/>
                </a:cubicBezTo>
                <a:cubicBezTo>
                  <a:pt x="483326" y="2616085"/>
                  <a:pt x="361074" y="2696619"/>
                  <a:pt x="238077" y="2774809"/>
                </a:cubicBezTo>
                <a:lnTo>
                  <a:pt x="0" y="2920741"/>
                </a:lnTo>
                <a:lnTo>
                  <a:pt x="0" y="2845723"/>
                </a:lnTo>
                <a:lnTo>
                  <a:pt x="293230" y="2661802"/>
                </a:lnTo>
                <a:cubicBezTo>
                  <a:pt x="387990" y="2600601"/>
                  <a:pt x="479610" y="2539694"/>
                  <a:pt x="568017" y="2479391"/>
                </a:cubicBezTo>
                <a:lnTo>
                  <a:pt x="568101" y="2479391"/>
                </a:lnTo>
                <a:cubicBezTo>
                  <a:pt x="1576630" y="1791447"/>
                  <a:pt x="2365404" y="1059309"/>
                  <a:pt x="2921338" y="452536"/>
                </a:cubicBezTo>
                <a:close/>
                <a:moveTo>
                  <a:pt x="2866816" y="325740"/>
                </a:moveTo>
                <a:lnTo>
                  <a:pt x="2956125" y="325740"/>
                </a:lnTo>
                <a:lnTo>
                  <a:pt x="2814950" y="482918"/>
                </a:lnTo>
                <a:cubicBezTo>
                  <a:pt x="2258296" y="1088235"/>
                  <a:pt x="1468188" y="1817768"/>
                  <a:pt x="457399" y="2501332"/>
                </a:cubicBezTo>
                <a:cubicBezTo>
                  <a:pt x="337924" y="2582129"/>
                  <a:pt x="217687" y="2660673"/>
                  <a:pt x="96744" y="2736934"/>
                </a:cubicBezTo>
                <a:lnTo>
                  <a:pt x="0" y="2795769"/>
                </a:lnTo>
                <a:lnTo>
                  <a:pt x="0" y="2717175"/>
                </a:lnTo>
                <a:lnTo>
                  <a:pt x="149761" y="2623988"/>
                </a:lnTo>
                <a:cubicBezTo>
                  <a:pt x="242955" y="2564289"/>
                  <a:pt x="333077" y="2504880"/>
                  <a:pt x="420050" y="2446063"/>
                </a:cubicBezTo>
                <a:lnTo>
                  <a:pt x="420050" y="2446147"/>
                </a:lnTo>
                <a:cubicBezTo>
                  <a:pt x="1425376" y="1766258"/>
                  <a:pt x="2210709" y="1041485"/>
                  <a:pt x="2763768" y="440406"/>
                </a:cubicBezTo>
                <a:close/>
                <a:moveTo>
                  <a:pt x="2698821" y="325740"/>
                </a:moveTo>
                <a:lnTo>
                  <a:pt x="2792119" y="325740"/>
                </a:lnTo>
                <a:lnTo>
                  <a:pt x="2752627" y="370482"/>
                </a:lnTo>
                <a:cubicBezTo>
                  <a:pt x="2642698" y="492202"/>
                  <a:pt x="2526280" y="615607"/>
                  <a:pt x="2405004" y="738704"/>
                </a:cubicBezTo>
                <a:cubicBezTo>
                  <a:pt x="1785251" y="1367753"/>
                  <a:pt x="1060822" y="1966238"/>
                  <a:pt x="310017" y="2469426"/>
                </a:cubicBezTo>
                <a:lnTo>
                  <a:pt x="0" y="2670195"/>
                </a:lnTo>
                <a:lnTo>
                  <a:pt x="0" y="2590065"/>
                </a:lnTo>
                <a:lnTo>
                  <a:pt x="272083" y="2412735"/>
                </a:lnTo>
                <a:cubicBezTo>
                  <a:pt x="1274159" y="1741136"/>
                  <a:pt x="2056056" y="1023753"/>
                  <a:pt x="2606269" y="428312"/>
                </a:cubicBezTo>
                <a:close/>
                <a:moveTo>
                  <a:pt x="2534202" y="325740"/>
                </a:moveTo>
                <a:lnTo>
                  <a:pt x="2627408" y="325740"/>
                </a:lnTo>
                <a:lnTo>
                  <a:pt x="2586195" y="372163"/>
                </a:lnTo>
                <a:cubicBezTo>
                  <a:pt x="2475754" y="493684"/>
                  <a:pt x="2358843" y="616696"/>
                  <a:pt x="2237107" y="739207"/>
                </a:cubicBezTo>
                <a:cubicBezTo>
                  <a:pt x="1623969" y="1356281"/>
                  <a:pt x="906659" y="1943544"/>
                  <a:pt x="162720" y="2437522"/>
                </a:cubicBezTo>
                <a:lnTo>
                  <a:pt x="0" y="2541949"/>
                </a:lnTo>
                <a:lnTo>
                  <a:pt x="0" y="2459627"/>
                </a:lnTo>
                <a:lnTo>
                  <a:pt x="124200" y="2379407"/>
                </a:lnTo>
                <a:lnTo>
                  <a:pt x="124116" y="2379407"/>
                </a:lnTo>
                <a:cubicBezTo>
                  <a:pt x="1087902" y="1739430"/>
                  <a:pt x="1912602" y="1002924"/>
                  <a:pt x="2505278" y="358016"/>
                </a:cubicBezTo>
                <a:close/>
                <a:moveTo>
                  <a:pt x="2366080" y="325740"/>
                </a:moveTo>
                <a:lnTo>
                  <a:pt x="2462827" y="325740"/>
                </a:lnTo>
                <a:lnTo>
                  <a:pt x="2419802" y="373927"/>
                </a:lnTo>
                <a:cubicBezTo>
                  <a:pt x="2308856" y="495233"/>
                  <a:pt x="2191470" y="617827"/>
                  <a:pt x="2069294" y="739709"/>
                </a:cubicBezTo>
                <a:cubicBezTo>
                  <a:pt x="1462855" y="1344725"/>
                  <a:pt x="752663" y="1920683"/>
                  <a:pt x="15423" y="2405534"/>
                </a:cubicBezTo>
                <a:lnTo>
                  <a:pt x="0" y="2415339"/>
                </a:lnTo>
                <a:lnTo>
                  <a:pt x="0" y="2329586"/>
                </a:lnTo>
                <a:lnTo>
                  <a:pt x="535034" y="1956989"/>
                </a:lnTo>
                <a:cubicBezTo>
                  <a:pt x="1244479" y="1434938"/>
                  <a:pt x="1856124" y="875840"/>
                  <a:pt x="2324990" y="370973"/>
                </a:cubicBezTo>
                <a:close/>
                <a:moveTo>
                  <a:pt x="2202372" y="325740"/>
                </a:moveTo>
                <a:lnTo>
                  <a:pt x="2298107" y="325740"/>
                </a:lnTo>
                <a:lnTo>
                  <a:pt x="2253195" y="375750"/>
                </a:lnTo>
                <a:cubicBezTo>
                  <a:pt x="2141755" y="496824"/>
                  <a:pt x="2023908" y="618979"/>
                  <a:pt x="1901313" y="740212"/>
                </a:cubicBezTo>
                <a:cubicBezTo>
                  <a:pt x="1376614" y="1258976"/>
                  <a:pt x="772735" y="1756263"/>
                  <a:pt x="140558" y="2191119"/>
                </a:cubicBezTo>
                <a:lnTo>
                  <a:pt x="0" y="2285211"/>
                </a:lnTo>
                <a:lnTo>
                  <a:pt x="0" y="2194592"/>
                </a:lnTo>
                <a:lnTo>
                  <a:pt x="386778" y="1928218"/>
                </a:lnTo>
                <a:cubicBezTo>
                  <a:pt x="1094154" y="1413721"/>
                  <a:pt x="1698240" y="867416"/>
                  <a:pt x="2162713" y="369258"/>
                </a:cubicBezTo>
                <a:close/>
                <a:moveTo>
                  <a:pt x="2034390" y="325740"/>
                </a:moveTo>
                <a:lnTo>
                  <a:pt x="2134546" y="325740"/>
                </a:lnTo>
                <a:lnTo>
                  <a:pt x="2061274" y="405872"/>
                </a:lnTo>
                <a:cubicBezTo>
                  <a:pt x="1595519" y="903609"/>
                  <a:pt x="989798" y="1448342"/>
                  <a:pt x="280555" y="1959755"/>
                </a:cubicBezTo>
                <a:lnTo>
                  <a:pt x="0" y="2151141"/>
                </a:lnTo>
                <a:lnTo>
                  <a:pt x="0" y="2061452"/>
                </a:lnTo>
                <a:lnTo>
                  <a:pt x="236654" y="1900038"/>
                </a:lnTo>
                <a:cubicBezTo>
                  <a:pt x="941121" y="1392220"/>
                  <a:pt x="1542448" y="851810"/>
                  <a:pt x="2004581" y="358315"/>
                </a:cubicBezTo>
                <a:close/>
                <a:moveTo>
                  <a:pt x="1866425" y="325740"/>
                </a:moveTo>
                <a:lnTo>
                  <a:pt x="1969691" y="325740"/>
                </a:lnTo>
                <a:lnTo>
                  <a:pt x="1922511" y="377593"/>
                </a:lnTo>
                <a:cubicBezTo>
                  <a:pt x="1810043" y="498027"/>
                  <a:pt x="1690626" y="619731"/>
                  <a:pt x="1565435" y="741300"/>
                </a:cubicBezTo>
                <a:cubicBezTo>
                  <a:pt x="1126056" y="1167994"/>
                  <a:pt x="628692" y="1579755"/>
                  <a:pt x="104821" y="1951855"/>
                </a:cubicBezTo>
                <a:lnTo>
                  <a:pt x="0" y="2024369"/>
                </a:lnTo>
                <a:lnTo>
                  <a:pt x="0" y="1930447"/>
                </a:lnTo>
                <a:lnTo>
                  <a:pt x="86443" y="1872077"/>
                </a:lnTo>
                <a:cubicBezTo>
                  <a:pt x="787899" y="1371085"/>
                  <a:pt x="1386411" y="836606"/>
                  <a:pt x="1846213" y="347736"/>
                </a:cubicBezTo>
                <a:close/>
                <a:moveTo>
                  <a:pt x="1701485" y="325740"/>
                </a:moveTo>
                <a:lnTo>
                  <a:pt x="1805325" y="325740"/>
                </a:lnTo>
                <a:lnTo>
                  <a:pt x="1755834" y="379816"/>
                </a:lnTo>
                <a:cubicBezTo>
                  <a:pt x="1642911" y="499953"/>
                  <a:pt x="1523085" y="621114"/>
                  <a:pt x="1397539" y="741887"/>
                </a:cubicBezTo>
                <a:cubicBezTo>
                  <a:pt x="1108094" y="1020362"/>
                  <a:pt x="792921" y="1292388"/>
                  <a:pt x="461240" y="1550786"/>
                </a:cubicBezTo>
                <a:lnTo>
                  <a:pt x="0" y="1892108"/>
                </a:lnTo>
                <a:lnTo>
                  <a:pt x="0" y="1798642"/>
                </a:lnTo>
                <a:lnTo>
                  <a:pt x="496329" y="1426961"/>
                </a:lnTo>
                <a:cubicBezTo>
                  <a:pt x="935386" y="1079644"/>
                  <a:pt x="1311680" y="733235"/>
                  <a:pt x="1622233" y="409919"/>
                </a:cubicBezTo>
                <a:close/>
                <a:moveTo>
                  <a:pt x="1533290" y="325740"/>
                </a:moveTo>
                <a:lnTo>
                  <a:pt x="1641160" y="325740"/>
                </a:lnTo>
                <a:lnTo>
                  <a:pt x="1523206" y="450587"/>
                </a:lnTo>
                <a:cubicBezTo>
                  <a:pt x="1211479" y="773907"/>
                  <a:pt x="833859" y="1119694"/>
                  <a:pt x="393378" y="1465498"/>
                </a:cubicBezTo>
                <a:lnTo>
                  <a:pt x="0" y="1757578"/>
                </a:lnTo>
                <a:lnTo>
                  <a:pt x="0" y="1659716"/>
                </a:lnTo>
                <a:lnTo>
                  <a:pt x="343337" y="1404914"/>
                </a:lnTo>
                <a:cubicBezTo>
                  <a:pt x="780368" y="1062024"/>
                  <a:pt x="1154869" y="719371"/>
                  <a:pt x="1463901" y="399121"/>
                </a:cubicBezTo>
                <a:close/>
                <a:moveTo>
                  <a:pt x="1365164" y="325740"/>
                </a:moveTo>
                <a:lnTo>
                  <a:pt x="1476501" y="325740"/>
                </a:lnTo>
                <a:lnTo>
                  <a:pt x="1422146" y="384428"/>
                </a:lnTo>
                <a:cubicBezTo>
                  <a:pt x="1308325" y="503925"/>
                  <a:pt x="1187710" y="623939"/>
                  <a:pt x="1061494" y="743058"/>
                </a:cubicBezTo>
                <a:cubicBezTo>
                  <a:pt x="779125" y="1009601"/>
                  <a:pt x="471048" y="1270051"/>
                  <a:pt x="146286" y="1517532"/>
                </a:cubicBezTo>
                <a:lnTo>
                  <a:pt x="0" y="1623355"/>
                </a:lnTo>
                <a:lnTo>
                  <a:pt x="0" y="1523010"/>
                </a:lnTo>
                <a:lnTo>
                  <a:pt x="190251" y="1383128"/>
                </a:lnTo>
                <a:cubicBezTo>
                  <a:pt x="625208" y="1044732"/>
                  <a:pt x="997905" y="705845"/>
                  <a:pt x="1305427" y="388636"/>
                </a:cubicBezTo>
                <a:close/>
                <a:moveTo>
                  <a:pt x="1198143" y="325740"/>
                </a:moveTo>
                <a:lnTo>
                  <a:pt x="1312966" y="325740"/>
                </a:lnTo>
                <a:lnTo>
                  <a:pt x="1257931" y="384719"/>
                </a:lnTo>
                <a:cubicBezTo>
                  <a:pt x="1143620" y="503721"/>
                  <a:pt x="1021947" y="623605"/>
                  <a:pt x="893595" y="743561"/>
                </a:cubicBezTo>
                <a:cubicBezTo>
                  <a:pt x="754191" y="873881"/>
                  <a:pt x="608354" y="1002713"/>
                  <a:pt x="457203" y="1129220"/>
                </a:cubicBezTo>
                <a:lnTo>
                  <a:pt x="0" y="1492132"/>
                </a:lnTo>
                <a:lnTo>
                  <a:pt x="0" y="1385240"/>
                </a:lnTo>
                <a:lnTo>
                  <a:pt x="345984" y="1113105"/>
                </a:lnTo>
                <a:cubicBezTo>
                  <a:pt x="616343" y="889715"/>
                  <a:pt x="869044" y="660235"/>
                  <a:pt x="1097094" y="431055"/>
                </a:cubicBezTo>
                <a:close/>
                <a:moveTo>
                  <a:pt x="1038128" y="325740"/>
                </a:moveTo>
                <a:lnTo>
                  <a:pt x="1148930" y="325740"/>
                </a:lnTo>
                <a:lnTo>
                  <a:pt x="1002240" y="478521"/>
                </a:lnTo>
                <a:cubicBezTo>
                  <a:pt x="774835" y="706630"/>
                  <a:pt x="522956" y="934105"/>
                  <a:pt x="252513" y="1155568"/>
                </a:cubicBezTo>
                <a:lnTo>
                  <a:pt x="0" y="1352091"/>
                </a:lnTo>
                <a:lnTo>
                  <a:pt x="0" y="1251756"/>
                </a:lnTo>
                <a:lnTo>
                  <a:pt x="226442" y="1075119"/>
                </a:lnTo>
                <a:cubicBezTo>
                  <a:pt x="496900" y="852547"/>
                  <a:pt x="744722" y="626293"/>
                  <a:pt x="966187" y="401567"/>
                </a:cubicBezTo>
                <a:close/>
                <a:moveTo>
                  <a:pt x="866029" y="325740"/>
                </a:moveTo>
                <a:lnTo>
                  <a:pt x="984535" y="325740"/>
                </a:lnTo>
                <a:lnTo>
                  <a:pt x="923996" y="389837"/>
                </a:lnTo>
                <a:cubicBezTo>
                  <a:pt x="808846" y="508091"/>
                  <a:pt x="686467" y="626661"/>
                  <a:pt x="557550" y="744733"/>
                </a:cubicBezTo>
                <a:cubicBezTo>
                  <a:pt x="421725" y="869149"/>
                  <a:pt x="279463" y="992157"/>
                  <a:pt x="131856" y="1112951"/>
                </a:cubicBezTo>
                <a:lnTo>
                  <a:pt x="0" y="1215187"/>
                </a:lnTo>
                <a:lnTo>
                  <a:pt x="0" y="1108486"/>
                </a:lnTo>
                <a:lnTo>
                  <a:pt x="42657" y="1075605"/>
                </a:lnTo>
                <a:cubicBezTo>
                  <a:pt x="309328" y="859144"/>
                  <a:pt x="557643" y="636529"/>
                  <a:pt x="781772" y="413024"/>
                </a:cubicBezTo>
                <a:close/>
                <a:moveTo>
                  <a:pt x="703481" y="325740"/>
                </a:moveTo>
                <a:lnTo>
                  <a:pt x="820523" y="325740"/>
                </a:lnTo>
                <a:lnTo>
                  <a:pt x="757168" y="392413"/>
                </a:lnTo>
                <a:cubicBezTo>
                  <a:pt x="641614" y="510269"/>
                  <a:pt x="518905" y="628148"/>
                  <a:pt x="389737" y="745236"/>
                </a:cubicBezTo>
                <a:lnTo>
                  <a:pt x="0" y="1078650"/>
                </a:lnTo>
                <a:lnTo>
                  <a:pt x="0" y="966791"/>
                </a:lnTo>
                <a:lnTo>
                  <a:pt x="300126" y="712253"/>
                </a:lnTo>
                <a:cubicBezTo>
                  <a:pt x="429495" y="596235"/>
                  <a:pt x="552709" y="479150"/>
                  <a:pt x="669053" y="361639"/>
                </a:cubicBezTo>
                <a:close/>
                <a:moveTo>
                  <a:pt x="535445" y="325740"/>
                </a:moveTo>
                <a:lnTo>
                  <a:pt x="656730" y="325740"/>
                </a:lnTo>
                <a:lnTo>
                  <a:pt x="574757" y="410936"/>
                </a:lnTo>
                <a:cubicBezTo>
                  <a:pt x="457692" y="528739"/>
                  <a:pt x="333760" y="645968"/>
                  <a:pt x="203679" y="761984"/>
                </a:cubicBezTo>
                <a:lnTo>
                  <a:pt x="0" y="933607"/>
                </a:lnTo>
                <a:lnTo>
                  <a:pt x="0" y="819418"/>
                </a:lnTo>
                <a:lnTo>
                  <a:pt x="142518" y="699452"/>
                </a:lnTo>
                <a:cubicBezTo>
                  <a:pt x="271246" y="584766"/>
                  <a:pt x="393865" y="468906"/>
                  <a:pt x="509663" y="352506"/>
                </a:cubicBezTo>
                <a:close/>
                <a:moveTo>
                  <a:pt x="367382" y="325740"/>
                </a:moveTo>
                <a:lnTo>
                  <a:pt x="492458" y="325740"/>
                </a:lnTo>
                <a:lnTo>
                  <a:pt x="422879" y="398074"/>
                </a:lnTo>
                <a:cubicBezTo>
                  <a:pt x="306542" y="515100"/>
                  <a:pt x="183215" y="631539"/>
                  <a:pt x="53607" y="746576"/>
                </a:cubicBezTo>
                <a:lnTo>
                  <a:pt x="0" y="791397"/>
                </a:lnTo>
                <a:lnTo>
                  <a:pt x="0" y="672852"/>
                </a:lnTo>
                <a:lnTo>
                  <a:pt x="350208" y="343793"/>
                </a:lnTo>
                <a:close/>
                <a:moveTo>
                  <a:pt x="204189" y="325740"/>
                </a:moveTo>
                <a:lnTo>
                  <a:pt x="327296" y="325740"/>
                </a:lnTo>
                <a:lnTo>
                  <a:pt x="255779" y="400920"/>
                </a:lnTo>
                <a:lnTo>
                  <a:pt x="0" y="640176"/>
                </a:lnTo>
                <a:lnTo>
                  <a:pt x="0" y="518133"/>
                </a:lnTo>
                <a:lnTo>
                  <a:pt x="192178" y="338359"/>
                </a:lnTo>
                <a:close/>
                <a:moveTo>
                  <a:pt x="38339" y="325740"/>
                </a:moveTo>
                <a:lnTo>
                  <a:pt x="163718" y="325740"/>
                </a:lnTo>
                <a:lnTo>
                  <a:pt x="100203" y="392277"/>
                </a:lnTo>
                <a:lnTo>
                  <a:pt x="0" y="485582"/>
                </a:lnTo>
                <a:lnTo>
                  <a:pt x="0" y="366034"/>
                </a:lnTo>
                <a:close/>
                <a:moveTo>
                  <a:pt x="8546" y="178514"/>
                </a:moveTo>
                <a:lnTo>
                  <a:pt x="8546" y="315678"/>
                </a:lnTo>
                <a:lnTo>
                  <a:pt x="0" y="324709"/>
                </a:lnTo>
                <a:lnTo>
                  <a:pt x="0" y="187486"/>
                </a:lnTo>
                <a:close/>
                <a:moveTo>
                  <a:pt x="8546" y="0"/>
                </a:moveTo>
                <a:lnTo>
                  <a:pt x="8546" y="143341"/>
                </a:lnTo>
                <a:lnTo>
                  <a:pt x="0" y="152423"/>
                </a:lnTo>
                <a:lnTo>
                  <a:pt x="0" y="8960"/>
                </a:lnTo>
                <a:close/>
              </a:path>
            </a:pathLst>
          </a:custGeom>
          <a:gradFill flip="none" rotWithShape="1">
            <a:gsLst>
              <a:gs pos="0">
                <a:schemeClr val="accent3">
                  <a:alpha val="10000"/>
                </a:schemeClr>
              </a:gs>
              <a:gs pos="95000">
                <a:schemeClr val="accent2">
                  <a:alpha val="10000"/>
                </a:schemeClr>
              </a:gs>
            </a:gsLst>
            <a:path path="circle">
              <a:fillToRect l="50000" t="50000" r="50000" b="50000"/>
            </a:path>
            <a:tileRect/>
          </a:gradFill>
          <a:ln w="9525" cap="flat">
            <a:noFill/>
            <a:prstDash val="solid"/>
            <a:miter/>
          </a:ln>
        </p:spPr>
        <p:txBody>
          <a:bodyPr rtlCol="0" anchor="ctr"/>
          <a:lstStyle/>
          <a:p>
            <a:endParaRPr lang="en-US" dirty="0"/>
          </a:p>
        </p:txBody>
      </p:sp>
      <p:sp>
        <p:nvSpPr>
          <p:cNvPr id="74" name="Rectangle 73">
            <a:extLst>
              <a:ext uri="{FF2B5EF4-FFF2-40B4-BE49-F238E27FC236}">
                <a16:creationId xmlns:a16="http://schemas.microsoft.com/office/drawing/2014/main" id="{E57AF99F-4122-70CB-0092-4DBD12868269}"/>
              </a:ext>
            </a:extLst>
          </p:cNvPr>
          <p:cNvSpPr/>
          <p:nvPr/>
        </p:nvSpPr>
        <p:spPr>
          <a:xfrm>
            <a:off x="0" y="6116280"/>
            <a:ext cx="9144000" cy="71120"/>
          </a:xfrm>
          <a:prstGeom prst="rect">
            <a:avLst/>
          </a:prstGeom>
          <a:gradFill flip="none" rotWithShape="1">
            <a:gsLst>
              <a:gs pos="0">
                <a:schemeClr val="accent1"/>
              </a:gs>
              <a:gs pos="100000">
                <a:schemeClr val="accent2"/>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dirty="0"/>
          </a:p>
        </p:txBody>
      </p:sp>
      <p:pic>
        <p:nvPicPr>
          <p:cNvPr id="58" name="Picture 57" descr="Maynard Nexsen Logo">
            <a:extLst>
              <a:ext uri="{FF2B5EF4-FFF2-40B4-BE49-F238E27FC236}">
                <a16:creationId xmlns:a16="http://schemas.microsoft.com/office/drawing/2014/main" id="{A4C186A6-33B9-68E6-4A0B-59857AE5B8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8410" y="361000"/>
            <a:ext cx="1667914" cy="619200"/>
          </a:xfrm>
          <a:prstGeom prst="rect">
            <a:avLst/>
          </a:prstGeom>
        </p:spPr>
      </p:pic>
      <p:sp>
        <p:nvSpPr>
          <p:cNvPr id="2" name="Title 1">
            <a:extLst>
              <a:ext uri="{FF2B5EF4-FFF2-40B4-BE49-F238E27FC236}">
                <a16:creationId xmlns:a16="http://schemas.microsoft.com/office/drawing/2014/main" id="{DE4AF5B3-FA93-BD0E-5E0B-0E24150AC83E}"/>
              </a:ext>
            </a:extLst>
          </p:cNvPr>
          <p:cNvSpPr>
            <a:spLocks noGrp="1"/>
          </p:cNvSpPr>
          <p:nvPr>
            <p:ph type="title"/>
          </p:nvPr>
        </p:nvSpPr>
        <p:spPr>
          <a:xfrm>
            <a:off x="4578410" y="1138064"/>
            <a:ext cx="4229834" cy="2976737"/>
          </a:xfrm>
        </p:spPr>
        <p:txBody>
          <a:bodyPr anchor="b"/>
          <a:lstStyle>
            <a:lvl1pPr>
              <a:lnSpc>
                <a:spcPct val="90000"/>
              </a:lnSpc>
              <a:defRPr sz="45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6981256-60E7-3AFC-E7E8-E157BF960F40}"/>
              </a:ext>
            </a:extLst>
          </p:cNvPr>
          <p:cNvSpPr>
            <a:spLocks noGrp="1"/>
          </p:cNvSpPr>
          <p:nvPr>
            <p:ph type="body" idx="1"/>
          </p:nvPr>
        </p:nvSpPr>
        <p:spPr>
          <a:xfrm>
            <a:off x="4578410" y="4114801"/>
            <a:ext cx="4229834" cy="1843617"/>
          </a:xfrm>
        </p:spPr>
        <p:txBody>
          <a:bodyPr/>
          <a:lstStyle>
            <a:lvl1pPr marL="0" indent="0">
              <a:lnSpc>
                <a:spcPct val="100000"/>
              </a:lnSpc>
              <a:spcBef>
                <a:spcPts val="0"/>
              </a:spcBef>
              <a:buNone/>
              <a:defRPr sz="1800">
                <a:solidFill>
                  <a:schemeClr val="bg1"/>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58966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Divider 4">
    <p:bg>
      <p:bgPr>
        <a:solidFill>
          <a:schemeClr val="accent2"/>
        </a:solidFill>
        <a:effectLst/>
      </p:bgPr>
    </p:bg>
    <p:spTree>
      <p:nvGrpSpPr>
        <p:cNvPr id="1" name=""/>
        <p:cNvGrpSpPr/>
        <p:nvPr/>
      </p:nvGrpSpPr>
      <p:grpSpPr>
        <a:xfrm>
          <a:off x="0" y="0"/>
          <a:ext cx="0" cy="0"/>
          <a:chOff x="0" y="0"/>
          <a:chExt cx="0" cy="0"/>
        </a:xfrm>
      </p:grpSpPr>
      <p:sp>
        <p:nvSpPr>
          <p:cNvPr id="72" name="Freeform: Shape 71">
            <a:extLst>
              <a:ext uri="{FF2B5EF4-FFF2-40B4-BE49-F238E27FC236}">
                <a16:creationId xmlns:a16="http://schemas.microsoft.com/office/drawing/2014/main" id="{DFB8CCAD-8406-16F2-69A9-D30A1B05ACB6}"/>
              </a:ext>
            </a:extLst>
          </p:cNvPr>
          <p:cNvSpPr/>
          <p:nvPr/>
        </p:nvSpPr>
        <p:spPr>
          <a:xfrm>
            <a:off x="0" y="-325739"/>
            <a:ext cx="6184844" cy="6364767"/>
          </a:xfrm>
          <a:custGeom>
            <a:avLst/>
            <a:gdLst>
              <a:gd name="connsiteX0" fmla="*/ 8222762 w 8246458"/>
              <a:gd name="connsiteY0" fmla="*/ 325740 h 6364767"/>
              <a:gd name="connsiteX1" fmla="*/ 8246458 w 8246458"/>
              <a:gd name="connsiteY1" fmla="*/ 325740 h 6364767"/>
              <a:gd name="connsiteX2" fmla="*/ 8155252 w 8246458"/>
              <a:gd name="connsiteY2" fmla="*/ 449398 h 6364767"/>
              <a:gd name="connsiteX3" fmla="*/ 7943348 w 8246458"/>
              <a:gd name="connsiteY3" fmla="*/ 724217 h 6364767"/>
              <a:gd name="connsiteX4" fmla="*/ 5169069 w 8246458"/>
              <a:gd name="connsiteY4" fmla="*/ 3525210 h 6364767"/>
              <a:gd name="connsiteX5" fmla="*/ 451369 w 8246458"/>
              <a:gd name="connsiteY5" fmla="*/ 6208633 h 6364767"/>
              <a:gd name="connsiteX6" fmla="*/ 54485 w 8246458"/>
              <a:gd name="connsiteY6" fmla="*/ 6347339 h 6364767"/>
              <a:gd name="connsiteX7" fmla="*/ 0 w 8246458"/>
              <a:gd name="connsiteY7" fmla="*/ 6364767 h 6364767"/>
              <a:gd name="connsiteX8" fmla="*/ 0 w 8246458"/>
              <a:gd name="connsiteY8" fmla="*/ 6333324 h 6364767"/>
              <a:gd name="connsiteX9" fmla="*/ 317612 w 8246458"/>
              <a:gd name="connsiteY9" fmla="*/ 6228624 h 6364767"/>
              <a:gd name="connsiteX10" fmla="*/ 5157093 w 8246458"/>
              <a:gd name="connsiteY10" fmla="*/ 3510388 h 6364767"/>
              <a:gd name="connsiteX11" fmla="*/ 7928359 w 8246458"/>
              <a:gd name="connsiteY11" fmla="*/ 712410 h 6364767"/>
              <a:gd name="connsiteX12" fmla="*/ 8139954 w 8246458"/>
              <a:gd name="connsiteY12" fmla="*/ 438005 h 6364767"/>
              <a:gd name="connsiteX13" fmla="*/ 8055627 w 8246458"/>
              <a:gd name="connsiteY13" fmla="*/ 325740 h 6364767"/>
              <a:gd name="connsiteX14" fmla="*/ 8081088 w 8246458"/>
              <a:gd name="connsiteY14" fmla="*/ 325740 h 6364767"/>
              <a:gd name="connsiteX15" fmla="*/ 7943603 w 8246458"/>
              <a:gd name="connsiteY15" fmla="*/ 508250 h 6364767"/>
              <a:gd name="connsiteX16" fmla="*/ 196035 w 8246458"/>
              <a:gd name="connsiteY16" fmla="*/ 6197133 h 6364767"/>
              <a:gd name="connsiteX17" fmla="*/ 0 w 8246458"/>
              <a:gd name="connsiteY17" fmla="*/ 6261055 h 6364767"/>
              <a:gd name="connsiteX18" fmla="*/ 0 w 8246458"/>
              <a:gd name="connsiteY18" fmla="*/ 6239685 h 6364767"/>
              <a:gd name="connsiteX19" fmla="*/ 189771 w 8246458"/>
              <a:gd name="connsiteY19" fmla="*/ 6177812 h 6364767"/>
              <a:gd name="connsiteX20" fmla="*/ 7927056 w 8246458"/>
              <a:gd name="connsiteY20" fmla="*/ 496446 h 6364767"/>
              <a:gd name="connsiteX21" fmla="*/ 7888359 w 8246458"/>
              <a:gd name="connsiteY21" fmla="*/ 325740 h 6364767"/>
              <a:gd name="connsiteX22" fmla="*/ 7916022 w 8246458"/>
              <a:gd name="connsiteY22" fmla="*/ 325740 h 6364767"/>
              <a:gd name="connsiteX23" fmla="*/ 7730505 w 8246458"/>
              <a:gd name="connsiteY23" fmla="*/ 569594 h 6364767"/>
              <a:gd name="connsiteX24" fmla="*/ 4818117 w 8246458"/>
              <a:gd name="connsiteY24" fmla="*/ 3506285 h 6364767"/>
              <a:gd name="connsiteX25" fmla="*/ 222259 w 8246458"/>
              <a:gd name="connsiteY25" fmla="*/ 6085704 h 6364767"/>
              <a:gd name="connsiteX26" fmla="*/ 0 w 8246458"/>
              <a:gd name="connsiteY26" fmla="*/ 6162455 h 6364767"/>
              <a:gd name="connsiteX27" fmla="*/ 0 w 8246458"/>
              <a:gd name="connsiteY27" fmla="*/ 6127760 h 6364767"/>
              <a:gd name="connsiteX28" fmla="*/ 366740 w 8246458"/>
              <a:gd name="connsiteY28" fmla="*/ 6001274 h 6364767"/>
              <a:gd name="connsiteX29" fmla="*/ 4804468 w 8246458"/>
              <a:gd name="connsiteY29" fmla="*/ 3489035 h 6364767"/>
              <a:gd name="connsiteX30" fmla="*/ 7712768 w 8246458"/>
              <a:gd name="connsiteY30" fmla="*/ 556531 h 6364767"/>
              <a:gd name="connsiteX31" fmla="*/ 7719848 w 8246458"/>
              <a:gd name="connsiteY31" fmla="*/ 325740 h 6364767"/>
              <a:gd name="connsiteX32" fmla="*/ 7749412 w 8246458"/>
              <a:gd name="connsiteY32" fmla="*/ 325740 h 6364767"/>
              <a:gd name="connsiteX33" fmla="*/ 7570820 w 8246458"/>
              <a:gd name="connsiteY33" fmla="*/ 559482 h 6364767"/>
              <a:gd name="connsiteX34" fmla="*/ 4680031 w 8246458"/>
              <a:gd name="connsiteY34" fmla="*/ 3466844 h 6364767"/>
              <a:gd name="connsiteX35" fmla="*/ 136174 w 8246458"/>
              <a:gd name="connsiteY35" fmla="*/ 6013939 h 6364767"/>
              <a:gd name="connsiteX36" fmla="*/ 0 w 8246458"/>
              <a:gd name="connsiteY36" fmla="*/ 6060961 h 6364767"/>
              <a:gd name="connsiteX37" fmla="*/ 0 w 8246458"/>
              <a:gd name="connsiteY37" fmla="*/ 6024832 h 6364767"/>
              <a:gd name="connsiteX38" fmla="*/ 279338 w 8246458"/>
              <a:gd name="connsiteY38" fmla="*/ 5928473 h 6364767"/>
              <a:gd name="connsiteX39" fmla="*/ 4665461 w 8246458"/>
              <a:gd name="connsiteY39" fmla="*/ 3448421 h 6364767"/>
              <a:gd name="connsiteX40" fmla="*/ 7551936 w 8246458"/>
              <a:gd name="connsiteY40" fmla="*/ 545500 h 6364767"/>
              <a:gd name="connsiteX41" fmla="*/ 7551936 w 8246458"/>
              <a:gd name="connsiteY41" fmla="*/ 325740 h 6364767"/>
              <a:gd name="connsiteX42" fmla="*/ 7583314 w 8246458"/>
              <a:gd name="connsiteY42" fmla="*/ 325740 h 6364767"/>
              <a:gd name="connsiteX43" fmla="*/ 7415801 w 8246458"/>
              <a:gd name="connsiteY43" fmla="*/ 544319 h 6364767"/>
              <a:gd name="connsiteX44" fmla="*/ 4551492 w 8246458"/>
              <a:gd name="connsiteY44" fmla="*/ 3419783 h 6364767"/>
              <a:gd name="connsiteX45" fmla="*/ 57209 w 8246458"/>
              <a:gd name="connsiteY45" fmla="*/ 5939495 h 6364767"/>
              <a:gd name="connsiteX46" fmla="*/ 0 w 8246458"/>
              <a:gd name="connsiteY46" fmla="*/ 5959280 h 6364767"/>
              <a:gd name="connsiteX47" fmla="*/ 0 w 8246458"/>
              <a:gd name="connsiteY47" fmla="*/ 5924093 h 6364767"/>
              <a:gd name="connsiteX48" fmla="*/ 559445 w 8246458"/>
              <a:gd name="connsiteY48" fmla="*/ 5713713 h 6364767"/>
              <a:gd name="connsiteX49" fmla="*/ 4536000 w 8246458"/>
              <a:gd name="connsiteY49" fmla="*/ 3400188 h 6364767"/>
              <a:gd name="connsiteX50" fmla="*/ 7395793 w 8246458"/>
              <a:gd name="connsiteY50" fmla="*/ 529467 h 6364767"/>
              <a:gd name="connsiteX51" fmla="*/ 7384806 w 8246458"/>
              <a:gd name="connsiteY51" fmla="*/ 325740 h 6364767"/>
              <a:gd name="connsiteX52" fmla="*/ 7418134 w 8246458"/>
              <a:gd name="connsiteY52" fmla="*/ 325740 h 6364767"/>
              <a:gd name="connsiteX53" fmla="*/ 7265869 w 8246458"/>
              <a:gd name="connsiteY53" fmla="*/ 524062 h 6364767"/>
              <a:gd name="connsiteX54" fmla="*/ 4433169 w 8246458"/>
              <a:gd name="connsiteY54" fmla="*/ 3365017 h 6364767"/>
              <a:gd name="connsiteX55" fmla="*/ 574739 w 8246458"/>
              <a:gd name="connsiteY55" fmla="*/ 5635502 h 6364767"/>
              <a:gd name="connsiteX56" fmla="*/ 0 w 8246458"/>
              <a:gd name="connsiteY56" fmla="*/ 5857038 h 6364767"/>
              <a:gd name="connsiteX57" fmla="*/ 0 w 8246458"/>
              <a:gd name="connsiteY57" fmla="*/ 5818669 h 6364767"/>
              <a:gd name="connsiteX58" fmla="*/ 477558 w 8246458"/>
              <a:gd name="connsiteY58" fmla="*/ 5638735 h 6364767"/>
              <a:gd name="connsiteX59" fmla="*/ 4416671 w 8246458"/>
              <a:gd name="connsiteY59" fmla="*/ 3344250 h 6364767"/>
              <a:gd name="connsiteX60" fmla="*/ 7244609 w 8246458"/>
              <a:gd name="connsiteY60" fmla="*/ 508326 h 6364767"/>
              <a:gd name="connsiteX61" fmla="*/ 7216828 w 8246458"/>
              <a:gd name="connsiteY61" fmla="*/ 325740 h 6364767"/>
              <a:gd name="connsiteX62" fmla="*/ 7252013 w 8246458"/>
              <a:gd name="connsiteY62" fmla="*/ 325740 h 6364767"/>
              <a:gd name="connsiteX63" fmla="*/ 7141497 w 8246458"/>
              <a:gd name="connsiteY63" fmla="*/ 470029 h 6364767"/>
              <a:gd name="connsiteX64" fmla="*/ 6936719 w 8246458"/>
              <a:gd name="connsiteY64" fmla="*/ 726479 h 6364767"/>
              <a:gd name="connsiteX65" fmla="*/ 4285954 w 8246458"/>
              <a:gd name="connsiteY65" fmla="*/ 3333029 h 6364767"/>
              <a:gd name="connsiteX66" fmla="*/ 473929 w 8246458"/>
              <a:gd name="connsiteY66" fmla="*/ 5569721 h 6364767"/>
              <a:gd name="connsiteX67" fmla="*/ 0 w 8246458"/>
              <a:gd name="connsiteY67" fmla="*/ 5752055 h 6364767"/>
              <a:gd name="connsiteX68" fmla="*/ 0 w 8246458"/>
              <a:gd name="connsiteY68" fmla="*/ 5713004 h 6364767"/>
              <a:gd name="connsiteX69" fmla="*/ 376872 w 8246458"/>
              <a:gd name="connsiteY69" fmla="*/ 5571283 h 6364767"/>
              <a:gd name="connsiteX70" fmla="*/ 4268537 w 8246458"/>
              <a:gd name="connsiteY70" fmla="*/ 3311089 h 6364767"/>
              <a:gd name="connsiteX71" fmla="*/ 6914947 w 8246458"/>
              <a:gd name="connsiteY71" fmla="*/ 708809 h 6364767"/>
              <a:gd name="connsiteX72" fmla="*/ 6915114 w 8246458"/>
              <a:gd name="connsiteY72" fmla="*/ 708809 h 6364767"/>
              <a:gd name="connsiteX73" fmla="*/ 7119438 w 8246458"/>
              <a:gd name="connsiteY73" fmla="*/ 452898 h 6364767"/>
              <a:gd name="connsiteX74" fmla="*/ 7048868 w 8246458"/>
              <a:gd name="connsiteY74" fmla="*/ 325740 h 6364767"/>
              <a:gd name="connsiteX75" fmla="*/ 7086008 w 8246458"/>
              <a:gd name="connsiteY75" fmla="*/ 325740 h 6364767"/>
              <a:gd name="connsiteX76" fmla="*/ 6980856 w 8246458"/>
              <a:gd name="connsiteY76" fmla="*/ 462626 h 6364767"/>
              <a:gd name="connsiteX77" fmla="*/ 6768822 w 8246458"/>
              <a:gd name="connsiteY77" fmla="*/ 726897 h 6364767"/>
              <a:gd name="connsiteX78" fmla="*/ 4138657 w 8246458"/>
              <a:gd name="connsiteY78" fmla="*/ 3300957 h 6364767"/>
              <a:gd name="connsiteX79" fmla="*/ 373030 w 8246458"/>
              <a:gd name="connsiteY79" fmla="*/ 5503855 h 6364767"/>
              <a:gd name="connsiteX80" fmla="*/ 0 w 8246458"/>
              <a:gd name="connsiteY80" fmla="*/ 5647094 h 6364767"/>
              <a:gd name="connsiteX81" fmla="*/ 0 w 8246458"/>
              <a:gd name="connsiteY81" fmla="*/ 5608460 h 6364767"/>
              <a:gd name="connsiteX82" fmla="*/ 238778 w 8246458"/>
              <a:gd name="connsiteY82" fmla="*/ 5519682 h 6364767"/>
              <a:gd name="connsiteX83" fmla="*/ 4120570 w 8246458"/>
              <a:gd name="connsiteY83" fmla="*/ 3277761 h 6364767"/>
              <a:gd name="connsiteX84" fmla="*/ 6746128 w 8246458"/>
              <a:gd name="connsiteY84" fmla="*/ 708140 h 6364767"/>
              <a:gd name="connsiteX85" fmla="*/ 6746045 w 8246458"/>
              <a:gd name="connsiteY85" fmla="*/ 708223 h 6364767"/>
              <a:gd name="connsiteX86" fmla="*/ 6957594 w 8246458"/>
              <a:gd name="connsiteY86" fmla="*/ 444553 h 6364767"/>
              <a:gd name="connsiteX87" fmla="*/ 6881107 w 8246458"/>
              <a:gd name="connsiteY87" fmla="*/ 325740 h 6364767"/>
              <a:gd name="connsiteX88" fmla="*/ 6920068 w 8246458"/>
              <a:gd name="connsiteY88" fmla="*/ 325740 h 6364767"/>
              <a:gd name="connsiteX89" fmla="*/ 6843047 w 8246458"/>
              <a:gd name="connsiteY89" fmla="*/ 426028 h 6364767"/>
              <a:gd name="connsiteX90" fmla="*/ 3991611 w 8246458"/>
              <a:gd name="connsiteY90" fmla="*/ 3268885 h 6364767"/>
              <a:gd name="connsiteX91" fmla="*/ 272387 w 8246458"/>
              <a:gd name="connsiteY91" fmla="*/ 5437966 h 6364767"/>
              <a:gd name="connsiteX92" fmla="*/ 0 w 8246458"/>
              <a:gd name="connsiteY92" fmla="*/ 5542361 h 6364767"/>
              <a:gd name="connsiteX93" fmla="*/ 0 w 8246458"/>
              <a:gd name="connsiteY93" fmla="*/ 5517493 h 6364767"/>
              <a:gd name="connsiteX94" fmla="*/ 147235 w 8246458"/>
              <a:gd name="connsiteY94" fmla="*/ 5462533 h 6364767"/>
              <a:gd name="connsiteX95" fmla="*/ 3972435 w 8246458"/>
              <a:gd name="connsiteY95" fmla="*/ 3244600 h 6364767"/>
              <a:gd name="connsiteX96" fmla="*/ 3972519 w 8246458"/>
              <a:gd name="connsiteY96" fmla="*/ 3244516 h 6364767"/>
              <a:gd name="connsiteX97" fmla="*/ 6818169 w 8246458"/>
              <a:gd name="connsiteY97" fmla="*/ 407682 h 6364767"/>
              <a:gd name="connsiteX98" fmla="*/ 6714610 w 8246458"/>
              <a:gd name="connsiteY98" fmla="*/ 325740 h 6364767"/>
              <a:gd name="connsiteX99" fmla="*/ 6755495 w 8246458"/>
              <a:gd name="connsiteY99" fmla="*/ 325740 h 6364767"/>
              <a:gd name="connsiteX100" fmla="*/ 6687011 w 8246458"/>
              <a:gd name="connsiteY100" fmla="*/ 414668 h 6364767"/>
              <a:gd name="connsiteX101" fmla="*/ 3844314 w 8246458"/>
              <a:gd name="connsiteY101" fmla="*/ 3236980 h 6364767"/>
              <a:gd name="connsiteX102" fmla="*/ 171516 w 8246458"/>
              <a:gd name="connsiteY102" fmla="*/ 5372185 h 6364767"/>
              <a:gd name="connsiteX103" fmla="*/ 0 w 8246458"/>
              <a:gd name="connsiteY103" fmla="*/ 5437783 h 6364767"/>
              <a:gd name="connsiteX104" fmla="*/ 0 w 8246458"/>
              <a:gd name="connsiteY104" fmla="*/ 5412099 h 6364767"/>
              <a:gd name="connsiteX105" fmla="*/ 46704 w 8246458"/>
              <a:gd name="connsiteY105" fmla="*/ 5394703 h 6364767"/>
              <a:gd name="connsiteX106" fmla="*/ 3824383 w 8246458"/>
              <a:gd name="connsiteY106" fmla="*/ 3211356 h 6364767"/>
              <a:gd name="connsiteX107" fmla="*/ 3824300 w 8246458"/>
              <a:gd name="connsiteY107" fmla="*/ 3211440 h 6364767"/>
              <a:gd name="connsiteX108" fmla="*/ 6660898 w 8246458"/>
              <a:gd name="connsiteY108" fmla="*/ 395479 h 6364767"/>
              <a:gd name="connsiteX109" fmla="*/ 6545935 w 8246458"/>
              <a:gd name="connsiteY109" fmla="*/ 325740 h 6364767"/>
              <a:gd name="connsiteX110" fmla="*/ 6588881 w 8246458"/>
              <a:gd name="connsiteY110" fmla="*/ 325740 h 6364767"/>
              <a:gd name="connsiteX111" fmla="*/ 6489327 w 8246458"/>
              <a:gd name="connsiteY111" fmla="*/ 453494 h 6364767"/>
              <a:gd name="connsiteX112" fmla="*/ 6265382 w 8246458"/>
              <a:gd name="connsiteY112" fmla="*/ 727985 h 6364767"/>
              <a:gd name="connsiteX113" fmla="*/ 3697016 w 8246458"/>
              <a:gd name="connsiteY113" fmla="*/ 3204824 h 6364767"/>
              <a:gd name="connsiteX114" fmla="*/ 70706 w 8246458"/>
              <a:gd name="connsiteY114" fmla="*/ 5306212 h 6364767"/>
              <a:gd name="connsiteX115" fmla="*/ 0 w 8246458"/>
              <a:gd name="connsiteY115" fmla="*/ 5333200 h 6364767"/>
              <a:gd name="connsiteX116" fmla="*/ 0 w 8246458"/>
              <a:gd name="connsiteY116" fmla="*/ 5301723 h 6364767"/>
              <a:gd name="connsiteX117" fmla="*/ 204790 w 8246458"/>
              <a:gd name="connsiteY117" fmla="*/ 5221447 h 6364767"/>
              <a:gd name="connsiteX118" fmla="*/ 3676250 w 8246458"/>
              <a:gd name="connsiteY118" fmla="*/ 3178111 h 6364767"/>
              <a:gd name="connsiteX119" fmla="*/ 6239423 w 8246458"/>
              <a:gd name="connsiteY119" fmla="*/ 706298 h 6364767"/>
              <a:gd name="connsiteX120" fmla="*/ 6239423 w 8246458"/>
              <a:gd name="connsiteY120" fmla="*/ 706213 h 6364767"/>
              <a:gd name="connsiteX121" fmla="*/ 6462757 w 8246458"/>
              <a:gd name="connsiteY121" fmla="*/ 432476 h 6364767"/>
              <a:gd name="connsiteX122" fmla="*/ 6379380 w 8246458"/>
              <a:gd name="connsiteY122" fmla="*/ 325740 h 6364767"/>
              <a:gd name="connsiteX123" fmla="*/ 6424626 w 8246458"/>
              <a:gd name="connsiteY123" fmla="*/ 325740 h 6364767"/>
              <a:gd name="connsiteX124" fmla="*/ 6324107 w 8246458"/>
              <a:gd name="connsiteY124" fmla="*/ 452605 h 6364767"/>
              <a:gd name="connsiteX125" fmla="*/ 6097653 w 8246458"/>
              <a:gd name="connsiteY125" fmla="*/ 728488 h 6364767"/>
              <a:gd name="connsiteX126" fmla="*/ 3549803 w 8246458"/>
              <a:gd name="connsiteY126" fmla="*/ 3172920 h 6364767"/>
              <a:gd name="connsiteX127" fmla="*/ 505693 w 8246458"/>
              <a:gd name="connsiteY127" fmla="*/ 5011161 h 6364767"/>
              <a:gd name="connsiteX128" fmla="*/ 0 w 8246458"/>
              <a:gd name="connsiteY128" fmla="*/ 5227638 h 6364767"/>
              <a:gd name="connsiteX129" fmla="*/ 0 w 8246458"/>
              <a:gd name="connsiteY129" fmla="*/ 5194217 h 6364767"/>
              <a:gd name="connsiteX130" fmla="*/ 393971 w 8246458"/>
              <a:gd name="connsiteY130" fmla="*/ 5028933 h 6364767"/>
              <a:gd name="connsiteX131" fmla="*/ 3528282 w 8246458"/>
              <a:gd name="connsiteY131" fmla="*/ 3144867 h 6364767"/>
              <a:gd name="connsiteX132" fmla="*/ 6070604 w 8246458"/>
              <a:gd name="connsiteY132" fmla="*/ 705711 h 6364767"/>
              <a:gd name="connsiteX133" fmla="*/ 6070520 w 8246458"/>
              <a:gd name="connsiteY133" fmla="*/ 705627 h 6364767"/>
              <a:gd name="connsiteX134" fmla="*/ 6296336 w 8246458"/>
              <a:gd name="connsiteY134" fmla="*/ 430536 h 6364767"/>
              <a:gd name="connsiteX135" fmla="*/ 6211950 w 8246458"/>
              <a:gd name="connsiteY135" fmla="*/ 325740 h 6364767"/>
              <a:gd name="connsiteX136" fmla="*/ 6259128 w 8246458"/>
              <a:gd name="connsiteY136" fmla="*/ 325740 h 6364767"/>
              <a:gd name="connsiteX137" fmla="*/ 6158710 w 8246458"/>
              <a:gd name="connsiteY137" fmla="*/ 451753 h 6364767"/>
              <a:gd name="connsiteX138" fmla="*/ 5929839 w 8246458"/>
              <a:gd name="connsiteY138" fmla="*/ 728907 h 6364767"/>
              <a:gd name="connsiteX139" fmla="*/ 3402673 w 8246458"/>
              <a:gd name="connsiteY139" fmla="*/ 3140847 h 6364767"/>
              <a:gd name="connsiteX140" fmla="*/ 397565 w 8246458"/>
              <a:gd name="connsiteY140" fmla="*/ 4948931 h 6364767"/>
              <a:gd name="connsiteX141" fmla="*/ 0 w 8246458"/>
              <a:gd name="connsiteY141" fmla="*/ 5118696 h 6364767"/>
              <a:gd name="connsiteX142" fmla="*/ 0 w 8246458"/>
              <a:gd name="connsiteY142" fmla="*/ 5084468 h 6364767"/>
              <a:gd name="connsiteX143" fmla="*/ 285905 w 8246458"/>
              <a:gd name="connsiteY143" fmla="*/ 4964838 h 6364767"/>
              <a:gd name="connsiteX144" fmla="*/ 3380147 w 8246458"/>
              <a:gd name="connsiteY144" fmla="*/ 3111623 h 6364767"/>
              <a:gd name="connsiteX145" fmla="*/ 5901704 w 8246458"/>
              <a:gd name="connsiteY145" fmla="*/ 705041 h 6364767"/>
              <a:gd name="connsiteX146" fmla="*/ 5901620 w 8246458"/>
              <a:gd name="connsiteY146" fmla="*/ 705125 h 6364767"/>
              <a:gd name="connsiteX147" fmla="*/ 6129817 w 8246458"/>
              <a:gd name="connsiteY147" fmla="*/ 428798 h 6364767"/>
              <a:gd name="connsiteX148" fmla="*/ 6043881 w 8246458"/>
              <a:gd name="connsiteY148" fmla="*/ 325740 h 6364767"/>
              <a:gd name="connsiteX149" fmla="*/ 6092554 w 8246458"/>
              <a:gd name="connsiteY149" fmla="*/ 325740 h 6364767"/>
              <a:gd name="connsiteX150" fmla="*/ 6077278 w 8246458"/>
              <a:gd name="connsiteY150" fmla="*/ 345384 h 6364767"/>
              <a:gd name="connsiteX151" fmla="*/ 3255460 w 8246458"/>
              <a:gd name="connsiteY151" fmla="*/ 3108859 h 6364767"/>
              <a:gd name="connsiteX152" fmla="*/ 289365 w 8246458"/>
              <a:gd name="connsiteY152" fmla="*/ 4886903 h 6364767"/>
              <a:gd name="connsiteX153" fmla="*/ 0 w 8246458"/>
              <a:gd name="connsiteY153" fmla="*/ 5010139 h 6364767"/>
              <a:gd name="connsiteX154" fmla="*/ 0 w 8246458"/>
              <a:gd name="connsiteY154" fmla="*/ 4975636 h 6364767"/>
              <a:gd name="connsiteX155" fmla="*/ 476787 w 8246458"/>
              <a:gd name="connsiteY155" fmla="*/ 4764414 h 6364767"/>
              <a:gd name="connsiteX156" fmla="*/ 3232096 w 8246458"/>
              <a:gd name="connsiteY156" fmla="*/ 3078377 h 6364767"/>
              <a:gd name="connsiteX157" fmla="*/ 3232096 w 8246458"/>
              <a:gd name="connsiteY157" fmla="*/ 3078294 h 6364767"/>
              <a:gd name="connsiteX158" fmla="*/ 5842457 w 8246458"/>
              <a:gd name="connsiteY158" fmla="*/ 573612 h 6364767"/>
              <a:gd name="connsiteX159" fmla="*/ 5877009 w 8246458"/>
              <a:gd name="connsiteY159" fmla="*/ 325740 h 6364767"/>
              <a:gd name="connsiteX160" fmla="*/ 5927909 w 8246458"/>
              <a:gd name="connsiteY160" fmla="*/ 325740 h 6364767"/>
              <a:gd name="connsiteX161" fmla="*/ 5920897 w 8246458"/>
              <a:gd name="connsiteY161" fmla="*/ 334732 h 6364767"/>
              <a:gd name="connsiteX162" fmla="*/ 3108247 w 8246458"/>
              <a:gd name="connsiteY162" fmla="*/ 3076871 h 6364767"/>
              <a:gd name="connsiteX163" fmla="*/ 181165 w 8246458"/>
              <a:gd name="connsiteY163" fmla="*/ 4824756 h 6364767"/>
              <a:gd name="connsiteX164" fmla="*/ 0 w 8246458"/>
              <a:gd name="connsiteY164" fmla="*/ 4901706 h 6364767"/>
              <a:gd name="connsiteX165" fmla="*/ 0 w 8246458"/>
              <a:gd name="connsiteY165" fmla="*/ 4863717 h 6364767"/>
              <a:gd name="connsiteX166" fmla="*/ 367035 w 8246458"/>
              <a:gd name="connsiteY166" fmla="*/ 4701502 h 6364767"/>
              <a:gd name="connsiteX167" fmla="*/ 3084045 w 8246458"/>
              <a:gd name="connsiteY167" fmla="*/ 3045133 h 6364767"/>
              <a:gd name="connsiteX168" fmla="*/ 3084130 w 8246458"/>
              <a:gd name="connsiteY168" fmla="*/ 3045217 h 6364767"/>
              <a:gd name="connsiteX169" fmla="*/ 5686180 w 8246458"/>
              <a:gd name="connsiteY169" fmla="*/ 559827 h 6364767"/>
              <a:gd name="connsiteX170" fmla="*/ 5709847 w 8246458"/>
              <a:gd name="connsiteY170" fmla="*/ 325740 h 6364767"/>
              <a:gd name="connsiteX171" fmla="*/ 5762822 w 8246458"/>
              <a:gd name="connsiteY171" fmla="*/ 325740 h 6364767"/>
              <a:gd name="connsiteX172" fmla="*/ 5662136 w 8246458"/>
              <a:gd name="connsiteY172" fmla="*/ 449931 h 6364767"/>
              <a:gd name="connsiteX173" fmla="*/ 5426483 w 8246458"/>
              <a:gd name="connsiteY173" fmla="*/ 730079 h 6364767"/>
              <a:gd name="connsiteX174" fmla="*/ 2961033 w 8246458"/>
              <a:gd name="connsiteY174" fmla="*/ 3044798 h 6364767"/>
              <a:gd name="connsiteX175" fmla="*/ 73082 w 8246458"/>
              <a:gd name="connsiteY175" fmla="*/ 4762609 h 6364767"/>
              <a:gd name="connsiteX176" fmla="*/ 0 w 8246458"/>
              <a:gd name="connsiteY176" fmla="*/ 4793565 h 6364767"/>
              <a:gd name="connsiteX177" fmla="*/ 0 w 8246458"/>
              <a:gd name="connsiteY177" fmla="*/ 4751981 h 6364767"/>
              <a:gd name="connsiteX178" fmla="*/ 257318 w 8246458"/>
              <a:gd name="connsiteY178" fmla="*/ 4638537 h 6364767"/>
              <a:gd name="connsiteX179" fmla="*/ 2935994 w 8246458"/>
              <a:gd name="connsiteY179" fmla="*/ 3011889 h 6364767"/>
              <a:gd name="connsiteX180" fmla="*/ 2936079 w 8246458"/>
              <a:gd name="connsiteY180" fmla="*/ 3011889 h 6364767"/>
              <a:gd name="connsiteX181" fmla="*/ 5529765 w 8246458"/>
              <a:gd name="connsiteY181" fmla="*/ 545926 h 6364767"/>
              <a:gd name="connsiteX182" fmla="*/ 5542142 w 8246458"/>
              <a:gd name="connsiteY182" fmla="*/ 325740 h 6364767"/>
              <a:gd name="connsiteX183" fmla="*/ 5597415 w 8246458"/>
              <a:gd name="connsiteY183" fmla="*/ 325740 h 6364767"/>
              <a:gd name="connsiteX184" fmla="*/ 5496339 w 8246458"/>
              <a:gd name="connsiteY184" fmla="*/ 449695 h 6364767"/>
              <a:gd name="connsiteX185" fmla="*/ 5258585 w 8246458"/>
              <a:gd name="connsiteY185" fmla="*/ 730582 h 6364767"/>
              <a:gd name="connsiteX186" fmla="*/ 2813736 w 8246458"/>
              <a:gd name="connsiteY186" fmla="*/ 3012811 h 6364767"/>
              <a:gd name="connsiteX187" fmla="*/ 457410 w 8246458"/>
              <a:gd name="connsiteY187" fmla="*/ 4469328 h 6364767"/>
              <a:gd name="connsiteX188" fmla="*/ 0 w 8246458"/>
              <a:gd name="connsiteY188" fmla="*/ 4684027 h 6364767"/>
              <a:gd name="connsiteX189" fmla="*/ 0 w 8246458"/>
              <a:gd name="connsiteY189" fmla="*/ 4640507 h 6364767"/>
              <a:gd name="connsiteX190" fmla="*/ 147584 w 8246458"/>
              <a:gd name="connsiteY190" fmla="*/ 4575608 h 6364767"/>
              <a:gd name="connsiteX191" fmla="*/ 2787944 w 8246458"/>
              <a:gd name="connsiteY191" fmla="*/ 2978645 h 6364767"/>
              <a:gd name="connsiteX192" fmla="*/ 5226262 w 8246458"/>
              <a:gd name="connsiteY192" fmla="*/ 702529 h 6364767"/>
              <a:gd name="connsiteX193" fmla="*/ 5226179 w 8246458"/>
              <a:gd name="connsiteY193" fmla="*/ 702529 h 6364767"/>
              <a:gd name="connsiteX194" fmla="*/ 5463076 w 8246458"/>
              <a:gd name="connsiteY194" fmla="*/ 422688 h 6364767"/>
              <a:gd name="connsiteX195" fmla="*/ 5375035 w 8246458"/>
              <a:gd name="connsiteY195" fmla="*/ 325740 h 6364767"/>
              <a:gd name="connsiteX196" fmla="*/ 5431541 w 8246458"/>
              <a:gd name="connsiteY196" fmla="*/ 325740 h 6364767"/>
              <a:gd name="connsiteX197" fmla="*/ 5286620 w 8246458"/>
              <a:gd name="connsiteY197" fmla="*/ 502161 h 6364767"/>
              <a:gd name="connsiteX198" fmla="*/ 5090855 w 8246458"/>
              <a:gd name="connsiteY198" fmla="*/ 731000 h 6364767"/>
              <a:gd name="connsiteX199" fmla="*/ 2666606 w 8246458"/>
              <a:gd name="connsiteY199" fmla="*/ 2980822 h 6364767"/>
              <a:gd name="connsiteX200" fmla="*/ 342188 w 8246458"/>
              <a:gd name="connsiteY200" fmla="*/ 4411300 h 6364767"/>
              <a:gd name="connsiteX201" fmla="*/ 0 w 8246458"/>
              <a:gd name="connsiteY201" fmla="*/ 4571379 h 6364767"/>
              <a:gd name="connsiteX202" fmla="*/ 0 w 8246458"/>
              <a:gd name="connsiteY202" fmla="*/ 4527265 h 6364767"/>
              <a:gd name="connsiteX203" fmla="*/ 243163 w 8246458"/>
              <a:gd name="connsiteY203" fmla="*/ 4415219 h 6364767"/>
              <a:gd name="connsiteX204" fmla="*/ 2639977 w 8246458"/>
              <a:gd name="connsiteY204" fmla="*/ 2945316 h 6364767"/>
              <a:gd name="connsiteX205" fmla="*/ 2639977 w 8246458"/>
              <a:gd name="connsiteY205" fmla="*/ 2945400 h 6364767"/>
              <a:gd name="connsiteX206" fmla="*/ 5355933 w 8246458"/>
              <a:gd name="connsiteY206" fmla="*/ 349461 h 6364767"/>
              <a:gd name="connsiteX207" fmla="*/ 5207950 w 8246458"/>
              <a:gd name="connsiteY207" fmla="*/ 325740 h 6364767"/>
              <a:gd name="connsiteX208" fmla="*/ 5266213 w 8246458"/>
              <a:gd name="connsiteY208" fmla="*/ 325740 h 6364767"/>
              <a:gd name="connsiteX209" fmla="*/ 5120420 w 8246458"/>
              <a:gd name="connsiteY209" fmla="*/ 502187 h 6364767"/>
              <a:gd name="connsiteX210" fmla="*/ 4923043 w 8246458"/>
              <a:gd name="connsiteY210" fmla="*/ 731419 h 6364767"/>
              <a:gd name="connsiteX211" fmla="*/ 2519393 w 8246458"/>
              <a:gd name="connsiteY211" fmla="*/ 2948834 h 6364767"/>
              <a:gd name="connsiteX212" fmla="*/ 226883 w 8246458"/>
              <a:gd name="connsiteY212" fmla="*/ 4353351 h 6364767"/>
              <a:gd name="connsiteX213" fmla="*/ 0 w 8246458"/>
              <a:gd name="connsiteY213" fmla="*/ 4459125 h 6364767"/>
              <a:gd name="connsiteX214" fmla="*/ 0 w 8246458"/>
              <a:gd name="connsiteY214" fmla="*/ 4414590 h 6364767"/>
              <a:gd name="connsiteX215" fmla="*/ 454563 w 8246458"/>
              <a:gd name="connsiteY215" fmla="*/ 4191800 h 6364767"/>
              <a:gd name="connsiteX216" fmla="*/ 2491926 w 8246458"/>
              <a:gd name="connsiteY216" fmla="*/ 2912072 h 6364767"/>
              <a:gd name="connsiteX217" fmla="*/ 2491926 w 8246458"/>
              <a:gd name="connsiteY217" fmla="*/ 2911988 h 6364767"/>
              <a:gd name="connsiteX218" fmla="*/ 5198418 w 8246458"/>
              <a:gd name="connsiteY218" fmla="*/ 337540 h 6364767"/>
              <a:gd name="connsiteX219" fmla="*/ 5040896 w 8246458"/>
              <a:gd name="connsiteY219" fmla="*/ 325740 h 6364767"/>
              <a:gd name="connsiteX220" fmla="*/ 5100809 w 8246458"/>
              <a:gd name="connsiteY220" fmla="*/ 325740 h 6364767"/>
              <a:gd name="connsiteX221" fmla="*/ 4954000 w 8246458"/>
              <a:gd name="connsiteY221" fmla="*/ 502376 h 6364767"/>
              <a:gd name="connsiteX222" fmla="*/ 4755061 w 8246458"/>
              <a:gd name="connsiteY222" fmla="*/ 731921 h 6364767"/>
              <a:gd name="connsiteX223" fmla="*/ 2372012 w 8246458"/>
              <a:gd name="connsiteY223" fmla="*/ 2916845 h 6364767"/>
              <a:gd name="connsiteX224" fmla="*/ 111527 w 8246458"/>
              <a:gd name="connsiteY224" fmla="*/ 4295300 h 6364767"/>
              <a:gd name="connsiteX225" fmla="*/ 0 w 8246458"/>
              <a:gd name="connsiteY225" fmla="*/ 4347112 h 6364767"/>
              <a:gd name="connsiteX226" fmla="*/ 0 w 8246458"/>
              <a:gd name="connsiteY226" fmla="*/ 4298308 h 6364767"/>
              <a:gd name="connsiteX227" fmla="*/ 336752 w 8246458"/>
              <a:gd name="connsiteY227" fmla="*/ 4133802 h 6364767"/>
              <a:gd name="connsiteX228" fmla="*/ 2343874 w 8246458"/>
              <a:gd name="connsiteY228" fmla="*/ 2878828 h 6364767"/>
              <a:gd name="connsiteX229" fmla="*/ 2343792 w 8246458"/>
              <a:gd name="connsiteY229" fmla="*/ 2878828 h 6364767"/>
              <a:gd name="connsiteX230" fmla="*/ 5040754 w 8246458"/>
              <a:gd name="connsiteY230" fmla="*/ 325916 h 6364767"/>
              <a:gd name="connsiteX231" fmla="*/ 4873567 w 8246458"/>
              <a:gd name="connsiteY231" fmla="*/ 325740 h 6364767"/>
              <a:gd name="connsiteX232" fmla="*/ 4936706 w 8246458"/>
              <a:gd name="connsiteY232" fmla="*/ 325740 h 6364767"/>
              <a:gd name="connsiteX233" fmla="*/ 4922122 w 8246458"/>
              <a:gd name="connsiteY233" fmla="*/ 343682 h 6364767"/>
              <a:gd name="connsiteX234" fmla="*/ 2224882 w 8246458"/>
              <a:gd name="connsiteY234" fmla="*/ 2884857 h 6364767"/>
              <a:gd name="connsiteX235" fmla="*/ 454782 w 8246458"/>
              <a:gd name="connsiteY235" fmla="*/ 4003664 h 6364767"/>
              <a:gd name="connsiteX236" fmla="*/ 0 w 8246458"/>
              <a:gd name="connsiteY236" fmla="*/ 4235419 h 6364767"/>
              <a:gd name="connsiteX237" fmla="*/ 0 w 8246458"/>
              <a:gd name="connsiteY237" fmla="*/ 4182363 h 6364767"/>
              <a:gd name="connsiteX238" fmla="*/ 218920 w 8246458"/>
              <a:gd name="connsiteY238" fmla="*/ 4075791 h 6364767"/>
              <a:gd name="connsiteX239" fmla="*/ 2195908 w 8246458"/>
              <a:gd name="connsiteY239" fmla="*/ 2845583 h 6364767"/>
              <a:gd name="connsiteX240" fmla="*/ 4697911 w 8246458"/>
              <a:gd name="connsiteY240" fmla="*/ 532889 h 6364767"/>
              <a:gd name="connsiteX241" fmla="*/ 4706136 w 8246458"/>
              <a:gd name="connsiteY241" fmla="*/ 325740 h 6364767"/>
              <a:gd name="connsiteX242" fmla="*/ 4771683 w 8246458"/>
              <a:gd name="connsiteY242" fmla="*/ 325740 h 6364767"/>
              <a:gd name="connsiteX243" fmla="*/ 4765627 w 8246458"/>
              <a:gd name="connsiteY243" fmla="*/ 333167 h 6364767"/>
              <a:gd name="connsiteX244" fmla="*/ 2077668 w 8246458"/>
              <a:gd name="connsiteY244" fmla="*/ 2852868 h 6364767"/>
              <a:gd name="connsiteX245" fmla="*/ 332710 w 8246458"/>
              <a:gd name="connsiteY245" fmla="*/ 3950166 h 6364767"/>
              <a:gd name="connsiteX246" fmla="*/ 0 w 8246458"/>
              <a:gd name="connsiteY246" fmla="*/ 4119010 h 6364767"/>
              <a:gd name="connsiteX247" fmla="*/ 0 w 8246458"/>
              <a:gd name="connsiteY247" fmla="*/ 4066769 h 6364767"/>
              <a:gd name="connsiteX248" fmla="*/ 101134 w 8246458"/>
              <a:gd name="connsiteY248" fmla="*/ 4017711 h 6364767"/>
              <a:gd name="connsiteX249" fmla="*/ 2047857 w 8246458"/>
              <a:gd name="connsiteY249" fmla="*/ 2812255 h 6364767"/>
              <a:gd name="connsiteX250" fmla="*/ 2047941 w 8246458"/>
              <a:gd name="connsiteY250" fmla="*/ 2812338 h 6364767"/>
              <a:gd name="connsiteX251" fmla="*/ 4541309 w 8246458"/>
              <a:gd name="connsiteY251" fmla="*/ 519426 h 6364767"/>
              <a:gd name="connsiteX252" fmla="*/ 4538465 w 8246458"/>
              <a:gd name="connsiteY252" fmla="*/ 325740 h 6364767"/>
              <a:gd name="connsiteX253" fmla="*/ 4606368 w 8246458"/>
              <a:gd name="connsiteY253" fmla="*/ 325740 h 6364767"/>
              <a:gd name="connsiteX254" fmla="*/ 4424797 w 8246458"/>
              <a:gd name="connsiteY254" fmla="*/ 538403 h 6364767"/>
              <a:gd name="connsiteX255" fmla="*/ 1930287 w 8246458"/>
              <a:gd name="connsiteY255" fmla="*/ 2820964 h 6364767"/>
              <a:gd name="connsiteX256" fmla="*/ 210431 w 8246458"/>
              <a:gd name="connsiteY256" fmla="*/ 3896677 h 6364767"/>
              <a:gd name="connsiteX257" fmla="*/ 0 w 8246458"/>
              <a:gd name="connsiteY257" fmla="*/ 4003005 h 6364767"/>
              <a:gd name="connsiteX258" fmla="*/ 0 w 8246458"/>
              <a:gd name="connsiteY258" fmla="*/ 3950820 h 6364767"/>
              <a:gd name="connsiteX259" fmla="*/ 470913 w 8246458"/>
              <a:gd name="connsiteY259" fmla="*/ 3698660 h 6364767"/>
              <a:gd name="connsiteX260" fmla="*/ 1899806 w 8246458"/>
              <a:gd name="connsiteY260" fmla="*/ 2779010 h 6364767"/>
              <a:gd name="connsiteX261" fmla="*/ 4384423 w 8246458"/>
              <a:gd name="connsiteY261" fmla="*/ 506098 h 6364767"/>
              <a:gd name="connsiteX262" fmla="*/ 4370936 w 8246458"/>
              <a:gd name="connsiteY262" fmla="*/ 325740 h 6364767"/>
              <a:gd name="connsiteX263" fmla="*/ 4440846 w 8246458"/>
              <a:gd name="connsiteY263" fmla="*/ 325740 h 6364767"/>
              <a:gd name="connsiteX264" fmla="*/ 4269164 w 8246458"/>
              <a:gd name="connsiteY264" fmla="*/ 526088 h 6364767"/>
              <a:gd name="connsiteX265" fmla="*/ 1783073 w 8246458"/>
              <a:gd name="connsiteY265" fmla="*/ 2788891 h 6364767"/>
              <a:gd name="connsiteX266" fmla="*/ 88391 w 8246458"/>
              <a:gd name="connsiteY266" fmla="*/ 3843022 h 6364767"/>
              <a:gd name="connsiteX267" fmla="*/ 0 w 8246458"/>
              <a:gd name="connsiteY267" fmla="*/ 3887482 h 6364767"/>
              <a:gd name="connsiteX268" fmla="*/ 0 w 8246458"/>
              <a:gd name="connsiteY268" fmla="*/ 3830089 h 6364767"/>
              <a:gd name="connsiteX269" fmla="*/ 345227 w 8246458"/>
              <a:gd name="connsiteY269" fmla="*/ 3646046 h 6364767"/>
              <a:gd name="connsiteX270" fmla="*/ 1751838 w 8246458"/>
              <a:gd name="connsiteY270" fmla="*/ 2745765 h 6364767"/>
              <a:gd name="connsiteX271" fmla="*/ 1751922 w 8246458"/>
              <a:gd name="connsiteY271" fmla="*/ 2745682 h 6364767"/>
              <a:gd name="connsiteX272" fmla="*/ 4227726 w 8246458"/>
              <a:gd name="connsiteY272" fmla="*/ 492810 h 6364767"/>
              <a:gd name="connsiteX273" fmla="*/ 4203157 w 8246458"/>
              <a:gd name="connsiteY273" fmla="*/ 325740 h 6364767"/>
              <a:gd name="connsiteX274" fmla="*/ 4275185 w 8246458"/>
              <a:gd name="connsiteY274" fmla="*/ 325740 h 6364767"/>
              <a:gd name="connsiteX275" fmla="*/ 4113352 w 8246458"/>
              <a:gd name="connsiteY275" fmla="*/ 513909 h 6364767"/>
              <a:gd name="connsiteX276" fmla="*/ 1635776 w 8246458"/>
              <a:gd name="connsiteY276" fmla="*/ 2756819 h 6364767"/>
              <a:gd name="connsiteX277" fmla="*/ 392040 w 8246458"/>
              <a:gd name="connsiteY277" fmla="*/ 3556567 h 6364767"/>
              <a:gd name="connsiteX278" fmla="*/ 0 w 8246458"/>
              <a:gd name="connsiteY278" fmla="*/ 3770968 h 6364767"/>
              <a:gd name="connsiteX279" fmla="*/ 0 w 8246458"/>
              <a:gd name="connsiteY279" fmla="*/ 3709943 h 6364767"/>
              <a:gd name="connsiteX280" fmla="*/ 219528 w 8246458"/>
              <a:gd name="connsiteY280" fmla="*/ 3593434 h 6364767"/>
              <a:gd name="connsiteX281" fmla="*/ 1603787 w 8246458"/>
              <a:gd name="connsiteY281" fmla="*/ 2712438 h 6364767"/>
              <a:gd name="connsiteX282" fmla="*/ 1603787 w 8246458"/>
              <a:gd name="connsiteY282" fmla="*/ 2712354 h 6364767"/>
              <a:gd name="connsiteX283" fmla="*/ 4070697 w 8246458"/>
              <a:gd name="connsiteY283" fmla="*/ 479700 h 6364767"/>
              <a:gd name="connsiteX284" fmla="*/ 4035576 w 8246458"/>
              <a:gd name="connsiteY284" fmla="*/ 325740 h 6364767"/>
              <a:gd name="connsiteX285" fmla="*/ 4109663 w 8246458"/>
              <a:gd name="connsiteY285" fmla="*/ 325740 h 6364767"/>
              <a:gd name="connsiteX286" fmla="*/ 3957451 w 8246458"/>
              <a:gd name="connsiteY286" fmla="*/ 502075 h 6364767"/>
              <a:gd name="connsiteX287" fmla="*/ 1488479 w 8246458"/>
              <a:gd name="connsiteY287" fmla="*/ 2724914 h 6364767"/>
              <a:gd name="connsiteX288" fmla="*/ 263306 w 8246458"/>
              <a:gd name="connsiteY288" fmla="*/ 3507904 h 6364767"/>
              <a:gd name="connsiteX289" fmla="*/ 0 w 8246458"/>
              <a:gd name="connsiteY289" fmla="*/ 3651144 h 6364767"/>
              <a:gd name="connsiteX290" fmla="*/ 0 w 8246458"/>
              <a:gd name="connsiteY290" fmla="*/ 3590430 h 6364767"/>
              <a:gd name="connsiteX291" fmla="*/ 93933 w 8246458"/>
              <a:gd name="connsiteY291" fmla="*/ 3540813 h 6364767"/>
              <a:gd name="connsiteX292" fmla="*/ 1455820 w 8246458"/>
              <a:gd name="connsiteY292" fmla="*/ 2679192 h 6364767"/>
              <a:gd name="connsiteX293" fmla="*/ 1455736 w 8246458"/>
              <a:gd name="connsiteY293" fmla="*/ 2679109 h 6364767"/>
              <a:gd name="connsiteX294" fmla="*/ 3913663 w 8246458"/>
              <a:gd name="connsiteY294" fmla="*/ 466920 h 6364767"/>
              <a:gd name="connsiteX295" fmla="*/ 3868100 w 8246458"/>
              <a:gd name="connsiteY295" fmla="*/ 325740 h 6364767"/>
              <a:gd name="connsiteX296" fmla="*/ 3944179 w 8246458"/>
              <a:gd name="connsiteY296" fmla="*/ 325740 h 6364767"/>
              <a:gd name="connsiteX297" fmla="*/ 3801498 w 8246458"/>
              <a:gd name="connsiteY297" fmla="*/ 490419 h 6364767"/>
              <a:gd name="connsiteX298" fmla="*/ 1341265 w 8246458"/>
              <a:gd name="connsiteY298" fmla="*/ 2693010 h 6364767"/>
              <a:gd name="connsiteX299" fmla="*/ 134651 w 8246458"/>
              <a:gd name="connsiteY299" fmla="*/ 3459263 h 6364767"/>
              <a:gd name="connsiteX300" fmla="*/ 0 w 8246458"/>
              <a:gd name="connsiteY300" fmla="*/ 3532116 h 6364767"/>
              <a:gd name="connsiteX301" fmla="*/ 0 w 8246458"/>
              <a:gd name="connsiteY301" fmla="*/ 3466375 h 6364767"/>
              <a:gd name="connsiteX302" fmla="*/ 427291 w 8246458"/>
              <a:gd name="connsiteY302" fmla="*/ 3221302 h 6364767"/>
              <a:gd name="connsiteX303" fmla="*/ 1307853 w 8246458"/>
              <a:gd name="connsiteY303" fmla="*/ 2645865 h 6364767"/>
              <a:gd name="connsiteX304" fmla="*/ 1307853 w 8246458"/>
              <a:gd name="connsiteY304" fmla="*/ 2645948 h 6364767"/>
              <a:gd name="connsiteX305" fmla="*/ 3756681 w 8246458"/>
              <a:gd name="connsiteY305" fmla="*/ 454289 h 6364767"/>
              <a:gd name="connsiteX306" fmla="*/ 3700254 w 8246458"/>
              <a:gd name="connsiteY306" fmla="*/ 325740 h 6364767"/>
              <a:gd name="connsiteX307" fmla="*/ 3780899 w 8246458"/>
              <a:gd name="connsiteY307" fmla="*/ 325740 h 6364767"/>
              <a:gd name="connsiteX308" fmla="*/ 3609272 w 8246458"/>
              <a:gd name="connsiteY308" fmla="*/ 521143 h 6364767"/>
              <a:gd name="connsiteX309" fmla="*/ 3412387 w 8246458"/>
              <a:gd name="connsiteY309" fmla="*/ 735606 h 6364767"/>
              <a:gd name="connsiteX310" fmla="*/ 1193969 w 8246458"/>
              <a:gd name="connsiteY310" fmla="*/ 2661022 h 6364767"/>
              <a:gd name="connsiteX311" fmla="*/ 5991 w 8246458"/>
              <a:gd name="connsiteY311" fmla="*/ 3410517 h 6364767"/>
              <a:gd name="connsiteX312" fmla="*/ 0 w 8246458"/>
              <a:gd name="connsiteY312" fmla="*/ 3413739 h 6364767"/>
              <a:gd name="connsiteX313" fmla="*/ 0 w 8246458"/>
              <a:gd name="connsiteY313" fmla="*/ 3342358 h 6364767"/>
              <a:gd name="connsiteX314" fmla="*/ 293880 w 8246458"/>
              <a:gd name="connsiteY314" fmla="*/ 3174749 h 6364767"/>
              <a:gd name="connsiteX315" fmla="*/ 1159886 w 8246458"/>
              <a:gd name="connsiteY315" fmla="*/ 2612536 h 6364767"/>
              <a:gd name="connsiteX316" fmla="*/ 3599421 w 8246458"/>
              <a:gd name="connsiteY316" fmla="*/ 441636 h 6364767"/>
              <a:gd name="connsiteX317" fmla="*/ 3538797 w 8246458"/>
              <a:gd name="connsiteY317" fmla="*/ 325740 h 6364767"/>
              <a:gd name="connsiteX318" fmla="*/ 3616012 w 8246458"/>
              <a:gd name="connsiteY318" fmla="*/ 325740 h 6364767"/>
              <a:gd name="connsiteX319" fmla="*/ 3442419 w 8246458"/>
              <a:gd name="connsiteY319" fmla="*/ 522151 h 6364767"/>
              <a:gd name="connsiteX320" fmla="*/ 3244491 w 8246458"/>
              <a:gd name="connsiteY320" fmla="*/ 736192 h 6364767"/>
              <a:gd name="connsiteX321" fmla="*/ 1046671 w 8246458"/>
              <a:gd name="connsiteY321" fmla="*/ 2629117 h 6364767"/>
              <a:gd name="connsiteX322" fmla="*/ 272021 w 8246458"/>
              <a:gd name="connsiteY322" fmla="*/ 3132849 h 6364767"/>
              <a:gd name="connsiteX323" fmla="*/ 0 w 8246458"/>
              <a:gd name="connsiteY323" fmla="*/ 3290656 h 6364767"/>
              <a:gd name="connsiteX324" fmla="*/ 0 w 8246458"/>
              <a:gd name="connsiteY324" fmla="*/ 3219895 h 6364767"/>
              <a:gd name="connsiteX325" fmla="*/ 52754 w 8246458"/>
              <a:gd name="connsiteY325" fmla="*/ 3190423 h 6364767"/>
              <a:gd name="connsiteX326" fmla="*/ 3365717 w 8246458"/>
              <a:gd name="connsiteY326" fmla="*/ 520822 h 6364767"/>
              <a:gd name="connsiteX327" fmla="*/ 3368427 w 8246458"/>
              <a:gd name="connsiteY327" fmla="*/ 325740 h 6364767"/>
              <a:gd name="connsiteX328" fmla="*/ 3451505 w 8246458"/>
              <a:gd name="connsiteY328" fmla="*/ 325740 h 6364767"/>
              <a:gd name="connsiteX329" fmla="*/ 3428873 w 8246458"/>
              <a:gd name="connsiteY329" fmla="*/ 351897 h 6364767"/>
              <a:gd name="connsiteX330" fmla="*/ 3076509 w 8246458"/>
              <a:gd name="connsiteY330" fmla="*/ 736694 h 6364767"/>
              <a:gd name="connsiteX331" fmla="*/ 899290 w 8246458"/>
              <a:gd name="connsiteY331" fmla="*/ 2597213 h 6364767"/>
              <a:gd name="connsiteX332" fmla="*/ 136861 w 8246458"/>
              <a:gd name="connsiteY332" fmla="*/ 3089411 h 6364767"/>
              <a:gd name="connsiteX333" fmla="*/ 0 w 8246458"/>
              <a:gd name="connsiteY333" fmla="*/ 3168287 h 6364767"/>
              <a:gd name="connsiteX334" fmla="*/ 0 w 8246458"/>
              <a:gd name="connsiteY334" fmla="*/ 3095527 h 6364767"/>
              <a:gd name="connsiteX335" fmla="*/ 244893 w 8246458"/>
              <a:gd name="connsiteY335" fmla="*/ 2950210 h 6364767"/>
              <a:gd name="connsiteX336" fmla="*/ 863953 w 8246458"/>
              <a:gd name="connsiteY336" fmla="*/ 2545964 h 6364767"/>
              <a:gd name="connsiteX337" fmla="*/ 863868 w 8246458"/>
              <a:gd name="connsiteY337" fmla="*/ 2546048 h 6364767"/>
              <a:gd name="connsiteX338" fmla="*/ 3355913 w 8246458"/>
              <a:gd name="connsiteY338" fmla="*/ 340209 h 6364767"/>
              <a:gd name="connsiteX339" fmla="*/ 3200832 w 8246458"/>
              <a:gd name="connsiteY339" fmla="*/ 325740 h 6364767"/>
              <a:gd name="connsiteX340" fmla="*/ 3286035 w 8246458"/>
              <a:gd name="connsiteY340" fmla="*/ 325740 h 6364767"/>
              <a:gd name="connsiteX341" fmla="*/ 3249152 w 8246458"/>
              <a:gd name="connsiteY341" fmla="*/ 368298 h 6364767"/>
              <a:gd name="connsiteX342" fmla="*/ 2908779 w 8246458"/>
              <a:gd name="connsiteY342" fmla="*/ 737113 h 6364767"/>
              <a:gd name="connsiteX343" fmla="*/ 752077 w 8246458"/>
              <a:gd name="connsiteY343" fmla="*/ 2565140 h 6364767"/>
              <a:gd name="connsiteX344" fmla="*/ 1906 w 8246458"/>
              <a:gd name="connsiteY344" fmla="*/ 3045769 h 6364767"/>
              <a:gd name="connsiteX345" fmla="*/ 0 w 8246458"/>
              <a:gd name="connsiteY345" fmla="*/ 3046860 h 6364767"/>
              <a:gd name="connsiteX346" fmla="*/ 0 w 8246458"/>
              <a:gd name="connsiteY346" fmla="*/ 2970367 h 6364767"/>
              <a:gd name="connsiteX347" fmla="*/ 107727 w 8246458"/>
              <a:gd name="connsiteY347" fmla="*/ 2906868 h 6364767"/>
              <a:gd name="connsiteX348" fmla="*/ 715985 w 8246458"/>
              <a:gd name="connsiteY348" fmla="*/ 2512636 h 6364767"/>
              <a:gd name="connsiteX349" fmla="*/ 3198154 w 8246458"/>
              <a:gd name="connsiteY349" fmla="*/ 328826 h 6364767"/>
              <a:gd name="connsiteX350" fmla="*/ 3034830 w 8246458"/>
              <a:gd name="connsiteY350" fmla="*/ 325740 h 6364767"/>
              <a:gd name="connsiteX351" fmla="*/ 3121146 w 8246458"/>
              <a:gd name="connsiteY351" fmla="*/ 325740 h 6364767"/>
              <a:gd name="connsiteX352" fmla="*/ 3082875 w 8246458"/>
              <a:gd name="connsiteY352" fmla="*/ 369650 h 6364767"/>
              <a:gd name="connsiteX353" fmla="*/ 2740883 w 8246458"/>
              <a:gd name="connsiteY353" fmla="*/ 737616 h 6364767"/>
              <a:gd name="connsiteX354" fmla="*/ 604780 w 8246458"/>
              <a:gd name="connsiteY354" fmla="*/ 2533236 h 6364767"/>
              <a:gd name="connsiteX355" fmla="*/ 238077 w 8246458"/>
              <a:gd name="connsiteY355" fmla="*/ 2774809 h 6364767"/>
              <a:gd name="connsiteX356" fmla="*/ 0 w 8246458"/>
              <a:gd name="connsiteY356" fmla="*/ 2920741 h 6364767"/>
              <a:gd name="connsiteX357" fmla="*/ 0 w 8246458"/>
              <a:gd name="connsiteY357" fmla="*/ 2845723 h 6364767"/>
              <a:gd name="connsiteX358" fmla="*/ 293230 w 8246458"/>
              <a:gd name="connsiteY358" fmla="*/ 2661802 h 6364767"/>
              <a:gd name="connsiteX359" fmla="*/ 568017 w 8246458"/>
              <a:gd name="connsiteY359" fmla="*/ 2479391 h 6364767"/>
              <a:gd name="connsiteX360" fmla="*/ 568101 w 8246458"/>
              <a:gd name="connsiteY360" fmla="*/ 2479391 h 6364767"/>
              <a:gd name="connsiteX361" fmla="*/ 2921338 w 8246458"/>
              <a:gd name="connsiteY361" fmla="*/ 452536 h 6364767"/>
              <a:gd name="connsiteX362" fmla="*/ 2866816 w 8246458"/>
              <a:gd name="connsiteY362" fmla="*/ 325740 h 6364767"/>
              <a:gd name="connsiteX363" fmla="*/ 2956125 w 8246458"/>
              <a:gd name="connsiteY363" fmla="*/ 325740 h 6364767"/>
              <a:gd name="connsiteX364" fmla="*/ 2814950 w 8246458"/>
              <a:gd name="connsiteY364" fmla="*/ 482918 h 6364767"/>
              <a:gd name="connsiteX365" fmla="*/ 457399 w 8246458"/>
              <a:gd name="connsiteY365" fmla="*/ 2501332 h 6364767"/>
              <a:gd name="connsiteX366" fmla="*/ 96744 w 8246458"/>
              <a:gd name="connsiteY366" fmla="*/ 2736934 h 6364767"/>
              <a:gd name="connsiteX367" fmla="*/ 0 w 8246458"/>
              <a:gd name="connsiteY367" fmla="*/ 2795769 h 6364767"/>
              <a:gd name="connsiteX368" fmla="*/ 0 w 8246458"/>
              <a:gd name="connsiteY368" fmla="*/ 2717175 h 6364767"/>
              <a:gd name="connsiteX369" fmla="*/ 149761 w 8246458"/>
              <a:gd name="connsiteY369" fmla="*/ 2623988 h 6364767"/>
              <a:gd name="connsiteX370" fmla="*/ 420050 w 8246458"/>
              <a:gd name="connsiteY370" fmla="*/ 2446063 h 6364767"/>
              <a:gd name="connsiteX371" fmla="*/ 420050 w 8246458"/>
              <a:gd name="connsiteY371" fmla="*/ 2446147 h 6364767"/>
              <a:gd name="connsiteX372" fmla="*/ 2763768 w 8246458"/>
              <a:gd name="connsiteY372" fmla="*/ 440406 h 6364767"/>
              <a:gd name="connsiteX373" fmla="*/ 2698821 w 8246458"/>
              <a:gd name="connsiteY373" fmla="*/ 325740 h 6364767"/>
              <a:gd name="connsiteX374" fmla="*/ 2792119 w 8246458"/>
              <a:gd name="connsiteY374" fmla="*/ 325740 h 6364767"/>
              <a:gd name="connsiteX375" fmla="*/ 2752627 w 8246458"/>
              <a:gd name="connsiteY375" fmla="*/ 370482 h 6364767"/>
              <a:gd name="connsiteX376" fmla="*/ 2405004 w 8246458"/>
              <a:gd name="connsiteY376" fmla="*/ 738704 h 6364767"/>
              <a:gd name="connsiteX377" fmla="*/ 310017 w 8246458"/>
              <a:gd name="connsiteY377" fmla="*/ 2469426 h 6364767"/>
              <a:gd name="connsiteX378" fmla="*/ 0 w 8246458"/>
              <a:gd name="connsiteY378" fmla="*/ 2670195 h 6364767"/>
              <a:gd name="connsiteX379" fmla="*/ 0 w 8246458"/>
              <a:gd name="connsiteY379" fmla="*/ 2590065 h 6364767"/>
              <a:gd name="connsiteX380" fmla="*/ 272083 w 8246458"/>
              <a:gd name="connsiteY380" fmla="*/ 2412735 h 6364767"/>
              <a:gd name="connsiteX381" fmla="*/ 2606269 w 8246458"/>
              <a:gd name="connsiteY381" fmla="*/ 428312 h 6364767"/>
              <a:gd name="connsiteX382" fmla="*/ 2534202 w 8246458"/>
              <a:gd name="connsiteY382" fmla="*/ 325740 h 6364767"/>
              <a:gd name="connsiteX383" fmla="*/ 2627408 w 8246458"/>
              <a:gd name="connsiteY383" fmla="*/ 325740 h 6364767"/>
              <a:gd name="connsiteX384" fmla="*/ 2586195 w 8246458"/>
              <a:gd name="connsiteY384" fmla="*/ 372163 h 6364767"/>
              <a:gd name="connsiteX385" fmla="*/ 2237107 w 8246458"/>
              <a:gd name="connsiteY385" fmla="*/ 739207 h 6364767"/>
              <a:gd name="connsiteX386" fmla="*/ 162720 w 8246458"/>
              <a:gd name="connsiteY386" fmla="*/ 2437522 h 6364767"/>
              <a:gd name="connsiteX387" fmla="*/ 0 w 8246458"/>
              <a:gd name="connsiteY387" fmla="*/ 2541949 h 6364767"/>
              <a:gd name="connsiteX388" fmla="*/ 0 w 8246458"/>
              <a:gd name="connsiteY388" fmla="*/ 2459627 h 6364767"/>
              <a:gd name="connsiteX389" fmla="*/ 124200 w 8246458"/>
              <a:gd name="connsiteY389" fmla="*/ 2379407 h 6364767"/>
              <a:gd name="connsiteX390" fmla="*/ 124116 w 8246458"/>
              <a:gd name="connsiteY390" fmla="*/ 2379407 h 6364767"/>
              <a:gd name="connsiteX391" fmla="*/ 2505278 w 8246458"/>
              <a:gd name="connsiteY391" fmla="*/ 358016 h 6364767"/>
              <a:gd name="connsiteX392" fmla="*/ 2366080 w 8246458"/>
              <a:gd name="connsiteY392" fmla="*/ 325740 h 6364767"/>
              <a:gd name="connsiteX393" fmla="*/ 2462827 w 8246458"/>
              <a:gd name="connsiteY393" fmla="*/ 325740 h 6364767"/>
              <a:gd name="connsiteX394" fmla="*/ 2419802 w 8246458"/>
              <a:gd name="connsiteY394" fmla="*/ 373927 h 6364767"/>
              <a:gd name="connsiteX395" fmla="*/ 2069294 w 8246458"/>
              <a:gd name="connsiteY395" fmla="*/ 739709 h 6364767"/>
              <a:gd name="connsiteX396" fmla="*/ 15423 w 8246458"/>
              <a:gd name="connsiteY396" fmla="*/ 2405534 h 6364767"/>
              <a:gd name="connsiteX397" fmla="*/ 0 w 8246458"/>
              <a:gd name="connsiteY397" fmla="*/ 2415339 h 6364767"/>
              <a:gd name="connsiteX398" fmla="*/ 0 w 8246458"/>
              <a:gd name="connsiteY398" fmla="*/ 2329586 h 6364767"/>
              <a:gd name="connsiteX399" fmla="*/ 535034 w 8246458"/>
              <a:gd name="connsiteY399" fmla="*/ 1956989 h 6364767"/>
              <a:gd name="connsiteX400" fmla="*/ 2324990 w 8246458"/>
              <a:gd name="connsiteY400" fmla="*/ 370973 h 6364767"/>
              <a:gd name="connsiteX401" fmla="*/ 2202372 w 8246458"/>
              <a:gd name="connsiteY401" fmla="*/ 325740 h 6364767"/>
              <a:gd name="connsiteX402" fmla="*/ 2298107 w 8246458"/>
              <a:gd name="connsiteY402" fmla="*/ 325740 h 6364767"/>
              <a:gd name="connsiteX403" fmla="*/ 2253195 w 8246458"/>
              <a:gd name="connsiteY403" fmla="*/ 375750 h 6364767"/>
              <a:gd name="connsiteX404" fmla="*/ 1901313 w 8246458"/>
              <a:gd name="connsiteY404" fmla="*/ 740212 h 6364767"/>
              <a:gd name="connsiteX405" fmla="*/ 140558 w 8246458"/>
              <a:gd name="connsiteY405" fmla="*/ 2191119 h 6364767"/>
              <a:gd name="connsiteX406" fmla="*/ 0 w 8246458"/>
              <a:gd name="connsiteY406" fmla="*/ 2285211 h 6364767"/>
              <a:gd name="connsiteX407" fmla="*/ 0 w 8246458"/>
              <a:gd name="connsiteY407" fmla="*/ 2194592 h 6364767"/>
              <a:gd name="connsiteX408" fmla="*/ 386778 w 8246458"/>
              <a:gd name="connsiteY408" fmla="*/ 1928218 h 6364767"/>
              <a:gd name="connsiteX409" fmla="*/ 2162713 w 8246458"/>
              <a:gd name="connsiteY409" fmla="*/ 369258 h 6364767"/>
              <a:gd name="connsiteX410" fmla="*/ 2034390 w 8246458"/>
              <a:gd name="connsiteY410" fmla="*/ 325740 h 6364767"/>
              <a:gd name="connsiteX411" fmla="*/ 2134546 w 8246458"/>
              <a:gd name="connsiteY411" fmla="*/ 325740 h 6364767"/>
              <a:gd name="connsiteX412" fmla="*/ 2061274 w 8246458"/>
              <a:gd name="connsiteY412" fmla="*/ 405872 h 6364767"/>
              <a:gd name="connsiteX413" fmla="*/ 280555 w 8246458"/>
              <a:gd name="connsiteY413" fmla="*/ 1959755 h 6364767"/>
              <a:gd name="connsiteX414" fmla="*/ 0 w 8246458"/>
              <a:gd name="connsiteY414" fmla="*/ 2151141 h 6364767"/>
              <a:gd name="connsiteX415" fmla="*/ 0 w 8246458"/>
              <a:gd name="connsiteY415" fmla="*/ 2061452 h 6364767"/>
              <a:gd name="connsiteX416" fmla="*/ 236654 w 8246458"/>
              <a:gd name="connsiteY416" fmla="*/ 1900038 h 6364767"/>
              <a:gd name="connsiteX417" fmla="*/ 2004581 w 8246458"/>
              <a:gd name="connsiteY417" fmla="*/ 358315 h 6364767"/>
              <a:gd name="connsiteX418" fmla="*/ 1866425 w 8246458"/>
              <a:gd name="connsiteY418" fmla="*/ 325740 h 6364767"/>
              <a:gd name="connsiteX419" fmla="*/ 1969691 w 8246458"/>
              <a:gd name="connsiteY419" fmla="*/ 325740 h 6364767"/>
              <a:gd name="connsiteX420" fmla="*/ 1922511 w 8246458"/>
              <a:gd name="connsiteY420" fmla="*/ 377593 h 6364767"/>
              <a:gd name="connsiteX421" fmla="*/ 1565435 w 8246458"/>
              <a:gd name="connsiteY421" fmla="*/ 741300 h 6364767"/>
              <a:gd name="connsiteX422" fmla="*/ 104821 w 8246458"/>
              <a:gd name="connsiteY422" fmla="*/ 1951855 h 6364767"/>
              <a:gd name="connsiteX423" fmla="*/ 0 w 8246458"/>
              <a:gd name="connsiteY423" fmla="*/ 2024369 h 6364767"/>
              <a:gd name="connsiteX424" fmla="*/ 0 w 8246458"/>
              <a:gd name="connsiteY424" fmla="*/ 1930447 h 6364767"/>
              <a:gd name="connsiteX425" fmla="*/ 86443 w 8246458"/>
              <a:gd name="connsiteY425" fmla="*/ 1872077 h 6364767"/>
              <a:gd name="connsiteX426" fmla="*/ 1846213 w 8246458"/>
              <a:gd name="connsiteY426" fmla="*/ 347736 h 6364767"/>
              <a:gd name="connsiteX427" fmla="*/ 1701485 w 8246458"/>
              <a:gd name="connsiteY427" fmla="*/ 325740 h 6364767"/>
              <a:gd name="connsiteX428" fmla="*/ 1805325 w 8246458"/>
              <a:gd name="connsiteY428" fmla="*/ 325740 h 6364767"/>
              <a:gd name="connsiteX429" fmla="*/ 1755834 w 8246458"/>
              <a:gd name="connsiteY429" fmla="*/ 379816 h 6364767"/>
              <a:gd name="connsiteX430" fmla="*/ 1397539 w 8246458"/>
              <a:gd name="connsiteY430" fmla="*/ 741887 h 6364767"/>
              <a:gd name="connsiteX431" fmla="*/ 461240 w 8246458"/>
              <a:gd name="connsiteY431" fmla="*/ 1550786 h 6364767"/>
              <a:gd name="connsiteX432" fmla="*/ 0 w 8246458"/>
              <a:gd name="connsiteY432" fmla="*/ 1892108 h 6364767"/>
              <a:gd name="connsiteX433" fmla="*/ 0 w 8246458"/>
              <a:gd name="connsiteY433" fmla="*/ 1798642 h 6364767"/>
              <a:gd name="connsiteX434" fmla="*/ 496329 w 8246458"/>
              <a:gd name="connsiteY434" fmla="*/ 1426961 h 6364767"/>
              <a:gd name="connsiteX435" fmla="*/ 1622233 w 8246458"/>
              <a:gd name="connsiteY435" fmla="*/ 409919 h 6364767"/>
              <a:gd name="connsiteX436" fmla="*/ 1533290 w 8246458"/>
              <a:gd name="connsiteY436" fmla="*/ 325740 h 6364767"/>
              <a:gd name="connsiteX437" fmla="*/ 1641160 w 8246458"/>
              <a:gd name="connsiteY437" fmla="*/ 325740 h 6364767"/>
              <a:gd name="connsiteX438" fmla="*/ 1523206 w 8246458"/>
              <a:gd name="connsiteY438" fmla="*/ 450587 h 6364767"/>
              <a:gd name="connsiteX439" fmla="*/ 393378 w 8246458"/>
              <a:gd name="connsiteY439" fmla="*/ 1465498 h 6364767"/>
              <a:gd name="connsiteX440" fmla="*/ 0 w 8246458"/>
              <a:gd name="connsiteY440" fmla="*/ 1757578 h 6364767"/>
              <a:gd name="connsiteX441" fmla="*/ 0 w 8246458"/>
              <a:gd name="connsiteY441" fmla="*/ 1659716 h 6364767"/>
              <a:gd name="connsiteX442" fmla="*/ 343337 w 8246458"/>
              <a:gd name="connsiteY442" fmla="*/ 1404914 h 6364767"/>
              <a:gd name="connsiteX443" fmla="*/ 1463901 w 8246458"/>
              <a:gd name="connsiteY443" fmla="*/ 399121 h 6364767"/>
              <a:gd name="connsiteX444" fmla="*/ 1365164 w 8246458"/>
              <a:gd name="connsiteY444" fmla="*/ 325740 h 6364767"/>
              <a:gd name="connsiteX445" fmla="*/ 1476501 w 8246458"/>
              <a:gd name="connsiteY445" fmla="*/ 325740 h 6364767"/>
              <a:gd name="connsiteX446" fmla="*/ 1422146 w 8246458"/>
              <a:gd name="connsiteY446" fmla="*/ 384428 h 6364767"/>
              <a:gd name="connsiteX447" fmla="*/ 1061494 w 8246458"/>
              <a:gd name="connsiteY447" fmla="*/ 743058 h 6364767"/>
              <a:gd name="connsiteX448" fmla="*/ 146286 w 8246458"/>
              <a:gd name="connsiteY448" fmla="*/ 1517532 h 6364767"/>
              <a:gd name="connsiteX449" fmla="*/ 0 w 8246458"/>
              <a:gd name="connsiteY449" fmla="*/ 1623355 h 6364767"/>
              <a:gd name="connsiteX450" fmla="*/ 0 w 8246458"/>
              <a:gd name="connsiteY450" fmla="*/ 1523010 h 6364767"/>
              <a:gd name="connsiteX451" fmla="*/ 190251 w 8246458"/>
              <a:gd name="connsiteY451" fmla="*/ 1383128 h 6364767"/>
              <a:gd name="connsiteX452" fmla="*/ 1305427 w 8246458"/>
              <a:gd name="connsiteY452" fmla="*/ 388636 h 6364767"/>
              <a:gd name="connsiteX453" fmla="*/ 1198143 w 8246458"/>
              <a:gd name="connsiteY453" fmla="*/ 325740 h 6364767"/>
              <a:gd name="connsiteX454" fmla="*/ 1312966 w 8246458"/>
              <a:gd name="connsiteY454" fmla="*/ 325740 h 6364767"/>
              <a:gd name="connsiteX455" fmla="*/ 1257931 w 8246458"/>
              <a:gd name="connsiteY455" fmla="*/ 384719 h 6364767"/>
              <a:gd name="connsiteX456" fmla="*/ 893595 w 8246458"/>
              <a:gd name="connsiteY456" fmla="*/ 743561 h 6364767"/>
              <a:gd name="connsiteX457" fmla="*/ 457203 w 8246458"/>
              <a:gd name="connsiteY457" fmla="*/ 1129220 h 6364767"/>
              <a:gd name="connsiteX458" fmla="*/ 0 w 8246458"/>
              <a:gd name="connsiteY458" fmla="*/ 1492132 h 6364767"/>
              <a:gd name="connsiteX459" fmla="*/ 0 w 8246458"/>
              <a:gd name="connsiteY459" fmla="*/ 1385240 h 6364767"/>
              <a:gd name="connsiteX460" fmla="*/ 345984 w 8246458"/>
              <a:gd name="connsiteY460" fmla="*/ 1113105 h 6364767"/>
              <a:gd name="connsiteX461" fmla="*/ 1097094 w 8246458"/>
              <a:gd name="connsiteY461" fmla="*/ 431055 h 6364767"/>
              <a:gd name="connsiteX462" fmla="*/ 1038128 w 8246458"/>
              <a:gd name="connsiteY462" fmla="*/ 325740 h 6364767"/>
              <a:gd name="connsiteX463" fmla="*/ 1148930 w 8246458"/>
              <a:gd name="connsiteY463" fmla="*/ 325740 h 6364767"/>
              <a:gd name="connsiteX464" fmla="*/ 1002240 w 8246458"/>
              <a:gd name="connsiteY464" fmla="*/ 478521 h 6364767"/>
              <a:gd name="connsiteX465" fmla="*/ 252513 w 8246458"/>
              <a:gd name="connsiteY465" fmla="*/ 1155568 h 6364767"/>
              <a:gd name="connsiteX466" fmla="*/ 0 w 8246458"/>
              <a:gd name="connsiteY466" fmla="*/ 1352091 h 6364767"/>
              <a:gd name="connsiteX467" fmla="*/ 0 w 8246458"/>
              <a:gd name="connsiteY467" fmla="*/ 1251756 h 6364767"/>
              <a:gd name="connsiteX468" fmla="*/ 226442 w 8246458"/>
              <a:gd name="connsiteY468" fmla="*/ 1075119 h 6364767"/>
              <a:gd name="connsiteX469" fmla="*/ 966187 w 8246458"/>
              <a:gd name="connsiteY469" fmla="*/ 401567 h 6364767"/>
              <a:gd name="connsiteX470" fmla="*/ 866029 w 8246458"/>
              <a:gd name="connsiteY470" fmla="*/ 325740 h 6364767"/>
              <a:gd name="connsiteX471" fmla="*/ 984535 w 8246458"/>
              <a:gd name="connsiteY471" fmla="*/ 325740 h 6364767"/>
              <a:gd name="connsiteX472" fmla="*/ 923996 w 8246458"/>
              <a:gd name="connsiteY472" fmla="*/ 389837 h 6364767"/>
              <a:gd name="connsiteX473" fmla="*/ 557550 w 8246458"/>
              <a:gd name="connsiteY473" fmla="*/ 744733 h 6364767"/>
              <a:gd name="connsiteX474" fmla="*/ 131856 w 8246458"/>
              <a:gd name="connsiteY474" fmla="*/ 1112951 h 6364767"/>
              <a:gd name="connsiteX475" fmla="*/ 0 w 8246458"/>
              <a:gd name="connsiteY475" fmla="*/ 1215187 h 6364767"/>
              <a:gd name="connsiteX476" fmla="*/ 0 w 8246458"/>
              <a:gd name="connsiteY476" fmla="*/ 1108486 h 6364767"/>
              <a:gd name="connsiteX477" fmla="*/ 42657 w 8246458"/>
              <a:gd name="connsiteY477" fmla="*/ 1075605 h 6364767"/>
              <a:gd name="connsiteX478" fmla="*/ 781772 w 8246458"/>
              <a:gd name="connsiteY478" fmla="*/ 413024 h 6364767"/>
              <a:gd name="connsiteX479" fmla="*/ 703481 w 8246458"/>
              <a:gd name="connsiteY479" fmla="*/ 325740 h 6364767"/>
              <a:gd name="connsiteX480" fmla="*/ 820523 w 8246458"/>
              <a:gd name="connsiteY480" fmla="*/ 325740 h 6364767"/>
              <a:gd name="connsiteX481" fmla="*/ 757168 w 8246458"/>
              <a:gd name="connsiteY481" fmla="*/ 392413 h 6364767"/>
              <a:gd name="connsiteX482" fmla="*/ 389737 w 8246458"/>
              <a:gd name="connsiteY482" fmla="*/ 745236 h 6364767"/>
              <a:gd name="connsiteX483" fmla="*/ 0 w 8246458"/>
              <a:gd name="connsiteY483" fmla="*/ 1078650 h 6364767"/>
              <a:gd name="connsiteX484" fmla="*/ 0 w 8246458"/>
              <a:gd name="connsiteY484" fmla="*/ 966791 h 6364767"/>
              <a:gd name="connsiteX485" fmla="*/ 300126 w 8246458"/>
              <a:gd name="connsiteY485" fmla="*/ 712253 h 6364767"/>
              <a:gd name="connsiteX486" fmla="*/ 669053 w 8246458"/>
              <a:gd name="connsiteY486" fmla="*/ 361639 h 6364767"/>
              <a:gd name="connsiteX487" fmla="*/ 535445 w 8246458"/>
              <a:gd name="connsiteY487" fmla="*/ 325740 h 6364767"/>
              <a:gd name="connsiteX488" fmla="*/ 656730 w 8246458"/>
              <a:gd name="connsiteY488" fmla="*/ 325740 h 6364767"/>
              <a:gd name="connsiteX489" fmla="*/ 574757 w 8246458"/>
              <a:gd name="connsiteY489" fmla="*/ 410936 h 6364767"/>
              <a:gd name="connsiteX490" fmla="*/ 203679 w 8246458"/>
              <a:gd name="connsiteY490" fmla="*/ 761984 h 6364767"/>
              <a:gd name="connsiteX491" fmla="*/ 0 w 8246458"/>
              <a:gd name="connsiteY491" fmla="*/ 933607 h 6364767"/>
              <a:gd name="connsiteX492" fmla="*/ 0 w 8246458"/>
              <a:gd name="connsiteY492" fmla="*/ 819418 h 6364767"/>
              <a:gd name="connsiteX493" fmla="*/ 142518 w 8246458"/>
              <a:gd name="connsiteY493" fmla="*/ 699452 h 6364767"/>
              <a:gd name="connsiteX494" fmla="*/ 509663 w 8246458"/>
              <a:gd name="connsiteY494" fmla="*/ 352506 h 6364767"/>
              <a:gd name="connsiteX495" fmla="*/ 367382 w 8246458"/>
              <a:gd name="connsiteY495" fmla="*/ 325740 h 6364767"/>
              <a:gd name="connsiteX496" fmla="*/ 492458 w 8246458"/>
              <a:gd name="connsiteY496" fmla="*/ 325740 h 6364767"/>
              <a:gd name="connsiteX497" fmla="*/ 422879 w 8246458"/>
              <a:gd name="connsiteY497" fmla="*/ 398074 h 6364767"/>
              <a:gd name="connsiteX498" fmla="*/ 53607 w 8246458"/>
              <a:gd name="connsiteY498" fmla="*/ 746576 h 6364767"/>
              <a:gd name="connsiteX499" fmla="*/ 0 w 8246458"/>
              <a:gd name="connsiteY499" fmla="*/ 791397 h 6364767"/>
              <a:gd name="connsiteX500" fmla="*/ 0 w 8246458"/>
              <a:gd name="connsiteY500" fmla="*/ 672852 h 6364767"/>
              <a:gd name="connsiteX501" fmla="*/ 350208 w 8246458"/>
              <a:gd name="connsiteY501" fmla="*/ 343793 h 6364767"/>
              <a:gd name="connsiteX502" fmla="*/ 204189 w 8246458"/>
              <a:gd name="connsiteY502" fmla="*/ 325740 h 6364767"/>
              <a:gd name="connsiteX503" fmla="*/ 327296 w 8246458"/>
              <a:gd name="connsiteY503" fmla="*/ 325740 h 6364767"/>
              <a:gd name="connsiteX504" fmla="*/ 255779 w 8246458"/>
              <a:gd name="connsiteY504" fmla="*/ 400920 h 6364767"/>
              <a:gd name="connsiteX505" fmla="*/ 0 w 8246458"/>
              <a:gd name="connsiteY505" fmla="*/ 640176 h 6364767"/>
              <a:gd name="connsiteX506" fmla="*/ 0 w 8246458"/>
              <a:gd name="connsiteY506" fmla="*/ 518133 h 6364767"/>
              <a:gd name="connsiteX507" fmla="*/ 192178 w 8246458"/>
              <a:gd name="connsiteY507" fmla="*/ 338359 h 6364767"/>
              <a:gd name="connsiteX508" fmla="*/ 38339 w 8246458"/>
              <a:gd name="connsiteY508" fmla="*/ 325740 h 6364767"/>
              <a:gd name="connsiteX509" fmla="*/ 163718 w 8246458"/>
              <a:gd name="connsiteY509" fmla="*/ 325740 h 6364767"/>
              <a:gd name="connsiteX510" fmla="*/ 100203 w 8246458"/>
              <a:gd name="connsiteY510" fmla="*/ 392277 h 6364767"/>
              <a:gd name="connsiteX511" fmla="*/ 0 w 8246458"/>
              <a:gd name="connsiteY511" fmla="*/ 485582 h 6364767"/>
              <a:gd name="connsiteX512" fmla="*/ 0 w 8246458"/>
              <a:gd name="connsiteY512" fmla="*/ 366034 h 6364767"/>
              <a:gd name="connsiteX513" fmla="*/ 8546 w 8246458"/>
              <a:gd name="connsiteY513" fmla="*/ 178514 h 6364767"/>
              <a:gd name="connsiteX514" fmla="*/ 8546 w 8246458"/>
              <a:gd name="connsiteY514" fmla="*/ 315678 h 6364767"/>
              <a:gd name="connsiteX515" fmla="*/ 0 w 8246458"/>
              <a:gd name="connsiteY515" fmla="*/ 324709 h 6364767"/>
              <a:gd name="connsiteX516" fmla="*/ 0 w 8246458"/>
              <a:gd name="connsiteY516" fmla="*/ 187486 h 6364767"/>
              <a:gd name="connsiteX517" fmla="*/ 8546 w 8246458"/>
              <a:gd name="connsiteY517" fmla="*/ 0 h 6364767"/>
              <a:gd name="connsiteX518" fmla="*/ 8546 w 8246458"/>
              <a:gd name="connsiteY518" fmla="*/ 143341 h 6364767"/>
              <a:gd name="connsiteX519" fmla="*/ 0 w 8246458"/>
              <a:gd name="connsiteY519" fmla="*/ 152423 h 6364767"/>
              <a:gd name="connsiteX520" fmla="*/ 0 w 8246458"/>
              <a:gd name="connsiteY520" fmla="*/ 8960 h 636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Lst>
            <a:rect l="l" t="t" r="r" b="b"/>
            <a:pathLst>
              <a:path w="8246458" h="6364767">
                <a:moveTo>
                  <a:pt x="8222762" y="325740"/>
                </a:moveTo>
                <a:lnTo>
                  <a:pt x="8246458" y="325740"/>
                </a:lnTo>
                <a:lnTo>
                  <a:pt x="8155252" y="449398"/>
                </a:lnTo>
                <a:cubicBezTo>
                  <a:pt x="8089306" y="536912"/>
                  <a:pt x="8018672" y="628702"/>
                  <a:pt x="7943348" y="724217"/>
                </a:cubicBezTo>
                <a:cubicBezTo>
                  <a:pt x="7387319" y="1429302"/>
                  <a:pt x="6454633" y="2487682"/>
                  <a:pt x="5169069" y="3525210"/>
                </a:cubicBezTo>
                <a:cubicBezTo>
                  <a:pt x="3723981" y="4691446"/>
                  <a:pt x="2136787" y="5594238"/>
                  <a:pt x="451369" y="6208633"/>
                </a:cubicBezTo>
                <a:cubicBezTo>
                  <a:pt x="319694" y="6256632"/>
                  <a:pt x="187395" y="6302868"/>
                  <a:pt x="54485" y="6347339"/>
                </a:cubicBezTo>
                <a:lnTo>
                  <a:pt x="0" y="6364767"/>
                </a:lnTo>
                <a:lnTo>
                  <a:pt x="0" y="6333324"/>
                </a:lnTo>
                <a:lnTo>
                  <a:pt x="317612" y="6228624"/>
                </a:lnTo>
                <a:cubicBezTo>
                  <a:pt x="2354497" y="5505325"/>
                  <a:pt x="3969337" y="4468988"/>
                  <a:pt x="5157093" y="3510388"/>
                </a:cubicBezTo>
                <a:cubicBezTo>
                  <a:pt x="6441318" y="2473948"/>
                  <a:pt x="7372916" y="1416741"/>
                  <a:pt x="7928359" y="712410"/>
                </a:cubicBezTo>
                <a:cubicBezTo>
                  <a:pt x="8003578" y="617031"/>
                  <a:pt x="8074109" y="525380"/>
                  <a:pt x="8139954" y="438005"/>
                </a:cubicBezTo>
                <a:close/>
                <a:moveTo>
                  <a:pt x="8055627" y="325740"/>
                </a:moveTo>
                <a:lnTo>
                  <a:pt x="8081088" y="325740"/>
                </a:lnTo>
                <a:lnTo>
                  <a:pt x="7943603" y="508250"/>
                </a:lnTo>
                <a:cubicBezTo>
                  <a:pt x="6775655" y="2033865"/>
                  <a:pt x="4230164" y="4778258"/>
                  <a:pt x="196035" y="6197133"/>
                </a:cubicBezTo>
                <a:lnTo>
                  <a:pt x="0" y="6261055"/>
                </a:lnTo>
                <a:lnTo>
                  <a:pt x="0" y="6239685"/>
                </a:lnTo>
                <a:lnTo>
                  <a:pt x="189771" y="6177812"/>
                </a:lnTo>
                <a:cubicBezTo>
                  <a:pt x="4218998" y="4760812"/>
                  <a:pt x="6760845" y="2020047"/>
                  <a:pt x="7927056" y="496446"/>
                </a:cubicBezTo>
                <a:close/>
                <a:moveTo>
                  <a:pt x="7888359" y="325740"/>
                </a:moveTo>
                <a:lnTo>
                  <a:pt x="7916022" y="325740"/>
                </a:lnTo>
                <a:lnTo>
                  <a:pt x="7730505" y="569594"/>
                </a:lnTo>
                <a:cubicBezTo>
                  <a:pt x="7118039" y="1357865"/>
                  <a:pt x="6152554" y="2446131"/>
                  <a:pt x="4818117" y="3506285"/>
                </a:cubicBezTo>
                <a:cubicBezTo>
                  <a:pt x="3405855" y="4628224"/>
                  <a:pt x="1859611" y="5496096"/>
                  <a:pt x="222259" y="6085704"/>
                </a:cubicBezTo>
                <a:lnTo>
                  <a:pt x="0" y="6162455"/>
                </a:lnTo>
                <a:lnTo>
                  <a:pt x="0" y="6127760"/>
                </a:lnTo>
                <a:lnTo>
                  <a:pt x="366740" y="6001274"/>
                </a:lnTo>
                <a:cubicBezTo>
                  <a:pt x="2217324" y="5313189"/>
                  <a:pt x="3699320" y="4367040"/>
                  <a:pt x="4804468" y="3489035"/>
                </a:cubicBezTo>
                <a:cubicBezTo>
                  <a:pt x="6137115" y="2430247"/>
                  <a:pt x="7101208" y="1343585"/>
                  <a:pt x="7712768" y="556531"/>
                </a:cubicBezTo>
                <a:close/>
                <a:moveTo>
                  <a:pt x="7719848" y="325740"/>
                </a:moveTo>
                <a:lnTo>
                  <a:pt x="7749412" y="325740"/>
                </a:lnTo>
                <a:lnTo>
                  <a:pt x="7570820" y="559482"/>
                </a:lnTo>
                <a:cubicBezTo>
                  <a:pt x="6960844" y="1341325"/>
                  <a:pt x="6001138" y="2419690"/>
                  <a:pt x="4680031" y="3466844"/>
                </a:cubicBezTo>
                <a:cubicBezTo>
                  <a:pt x="3282424" y="4574630"/>
                  <a:pt x="1753597" y="5431617"/>
                  <a:pt x="136174" y="6013939"/>
                </a:cubicBezTo>
                <a:lnTo>
                  <a:pt x="0" y="6060961"/>
                </a:lnTo>
                <a:lnTo>
                  <a:pt x="0" y="6024832"/>
                </a:lnTo>
                <a:lnTo>
                  <a:pt x="279338" y="5928473"/>
                </a:lnTo>
                <a:cubicBezTo>
                  <a:pt x="2106956" y="5248940"/>
                  <a:pt x="3572162" y="4314996"/>
                  <a:pt x="4665461" y="3448421"/>
                </a:cubicBezTo>
                <a:cubicBezTo>
                  <a:pt x="5984730" y="2402728"/>
                  <a:pt x="6942944" y="1326061"/>
                  <a:pt x="7551936" y="545500"/>
                </a:cubicBezTo>
                <a:close/>
                <a:moveTo>
                  <a:pt x="7551936" y="325740"/>
                </a:moveTo>
                <a:lnTo>
                  <a:pt x="7583314" y="325740"/>
                </a:lnTo>
                <a:lnTo>
                  <a:pt x="7415801" y="544319"/>
                </a:lnTo>
                <a:cubicBezTo>
                  <a:pt x="6810734" y="1317609"/>
                  <a:pt x="5859362" y="2384169"/>
                  <a:pt x="4551492" y="3419783"/>
                </a:cubicBezTo>
                <a:cubicBezTo>
                  <a:pt x="3167869" y="4515342"/>
                  <a:pt x="1655790" y="5363118"/>
                  <a:pt x="57209" y="5939495"/>
                </a:cubicBezTo>
                <a:lnTo>
                  <a:pt x="0" y="5959280"/>
                </a:lnTo>
                <a:lnTo>
                  <a:pt x="0" y="5924093"/>
                </a:lnTo>
                <a:lnTo>
                  <a:pt x="559445" y="5713713"/>
                </a:lnTo>
                <a:cubicBezTo>
                  <a:pt x="2198587" y="5056403"/>
                  <a:pt x="3526901" y="4199311"/>
                  <a:pt x="4536000" y="3400188"/>
                </a:cubicBezTo>
                <a:cubicBezTo>
                  <a:pt x="5841939" y="2366129"/>
                  <a:pt x="6791751" y="1301388"/>
                  <a:pt x="7395793" y="529467"/>
                </a:cubicBezTo>
                <a:close/>
                <a:moveTo>
                  <a:pt x="7384806" y="325740"/>
                </a:moveTo>
                <a:lnTo>
                  <a:pt x="7418134" y="325740"/>
                </a:lnTo>
                <a:lnTo>
                  <a:pt x="7265869" y="524062"/>
                </a:lnTo>
                <a:cubicBezTo>
                  <a:pt x="6668192" y="1286548"/>
                  <a:pt x="5727804" y="2339295"/>
                  <a:pt x="4433169" y="3365017"/>
                </a:cubicBezTo>
                <a:cubicBezTo>
                  <a:pt x="3234368" y="4314767"/>
                  <a:pt x="1938950" y="5076793"/>
                  <a:pt x="574739" y="5635502"/>
                </a:cubicBezTo>
                <a:lnTo>
                  <a:pt x="0" y="5857038"/>
                </a:lnTo>
                <a:lnTo>
                  <a:pt x="0" y="5818669"/>
                </a:lnTo>
                <a:lnTo>
                  <a:pt x="477558" y="5638735"/>
                </a:lnTo>
                <a:cubicBezTo>
                  <a:pt x="2100466" y="4986731"/>
                  <a:pt x="3416532" y="4136632"/>
                  <a:pt x="4416671" y="3344250"/>
                </a:cubicBezTo>
                <a:cubicBezTo>
                  <a:pt x="5709233" y="2320177"/>
                  <a:pt x="6647999" y="1269370"/>
                  <a:pt x="7244609" y="508326"/>
                </a:cubicBezTo>
                <a:close/>
                <a:moveTo>
                  <a:pt x="7216828" y="325740"/>
                </a:moveTo>
                <a:lnTo>
                  <a:pt x="7252013" y="325740"/>
                </a:lnTo>
                <a:lnTo>
                  <a:pt x="7141497" y="470029"/>
                </a:lnTo>
                <a:cubicBezTo>
                  <a:pt x="7077434" y="551996"/>
                  <a:pt x="7009185" y="637611"/>
                  <a:pt x="6936719" y="726479"/>
                </a:cubicBezTo>
                <a:cubicBezTo>
                  <a:pt x="6155599" y="1684455"/>
                  <a:pt x="5263777" y="2561372"/>
                  <a:pt x="4285954" y="3333029"/>
                </a:cubicBezTo>
                <a:cubicBezTo>
                  <a:pt x="3100344" y="4268637"/>
                  <a:pt x="1820487" y="5019343"/>
                  <a:pt x="473929" y="5569721"/>
                </a:cubicBezTo>
                <a:lnTo>
                  <a:pt x="0" y="5752055"/>
                </a:lnTo>
                <a:lnTo>
                  <a:pt x="0" y="5713004"/>
                </a:lnTo>
                <a:lnTo>
                  <a:pt x="376872" y="5571283"/>
                </a:lnTo>
                <a:cubicBezTo>
                  <a:pt x="1978919" y="4928993"/>
                  <a:pt x="3279535" y="4091580"/>
                  <a:pt x="4268537" y="3311089"/>
                </a:cubicBezTo>
                <a:cubicBezTo>
                  <a:pt x="5244769" y="2540688"/>
                  <a:pt x="6135168" y="1665195"/>
                  <a:pt x="6914947" y="708809"/>
                </a:cubicBezTo>
                <a:lnTo>
                  <a:pt x="6915114" y="708809"/>
                </a:lnTo>
                <a:cubicBezTo>
                  <a:pt x="6987423" y="620119"/>
                  <a:pt x="7055520" y="534685"/>
                  <a:pt x="7119438" y="452898"/>
                </a:cubicBezTo>
                <a:close/>
                <a:moveTo>
                  <a:pt x="7048868" y="325740"/>
                </a:moveTo>
                <a:lnTo>
                  <a:pt x="7086008" y="325740"/>
                </a:lnTo>
                <a:lnTo>
                  <a:pt x="6980856" y="462626"/>
                </a:lnTo>
                <a:cubicBezTo>
                  <a:pt x="6914613" y="547065"/>
                  <a:pt x="6843936" y="635318"/>
                  <a:pt x="6768822" y="726897"/>
                </a:cubicBezTo>
                <a:cubicBezTo>
                  <a:pt x="5992475" y="1673402"/>
                  <a:pt x="5107603" y="2539432"/>
                  <a:pt x="4138657" y="3300957"/>
                </a:cubicBezTo>
                <a:cubicBezTo>
                  <a:pt x="2966162" y="4222423"/>
                  <a:pt x="1701921" y="4961809"/>
                  <a:pt x="373030" y="5503855"/>
                </a:cubicBezTo>
                <a:lnTo>
                  <a:pt x="0" y="5647094"/>
                </a:lnTo>
                <a:lnTo>
                  <a:pt x="0" y="5608460"/>
                </a:lnTo>
                <a:lnTo>
                  <a:pt x="238778" y="5519682"/>
                </a:lnTo>
                <a:cubicBezTo>
                  <a:pt x="1611592" y="4976062"/>
                  <a:pt x="2913893" y="4226118"/>
                  <a:pt x="4120570" y="3277761"/>
                </a:cubicBezTo>
                <a:cubicBezTo>
                  <a:pt x="5087758" y="2517576"/>
                  <a:pt x="5971122" y="1653053"/>
                  <a:pt x="6746128" y="708140"/>
                </a:cubicBezTo>
                <a:lnTo>
                  <a:pt x="6746045" y="708223"/>
                </a:lnTo>
                <a:cubicBezTo>
                  <a:pt x="6820992" y="616843"/>
                  <a:pt x="6891507" y="528791"/>
                  <a:pt x="6957594" y="444553"/>
                </a:cubicBezTo>
                <a:close/>
                <a:moveTo>
                  <a:pt x="6881107" y="325740"/>
                </a:moveTo>
                <a:lnTo>
                  <a:pt x="6920068" y="325740"/>
                </a:lnTo>
                <a:lnTo>
                  <a:pt x="6843047" y="426028"/>
                </a:lnTo>
                <a:cubicBezTo>
                  <a:pt x="6255634" y="1175099"/>
                  <a:pt x="5306641" y="2239678"/>
                  <a:pt x="3991611" y="3268885"/>
                </a:cubicBezTo>
                <a:cubicBezTo>
                  <a:pt x="2832305" y="4176209"/>
                  <a:pt x="1583625" y="4904210"/>
                  <a:pt x="272387" y="5437966"/>
                </a:cubicBezTo>
                <a:lnTo>
                  <a:pt x="0" y="5542361"/>
                </a:lnTo>
                <a:lnTo>
                  <a:pt x="0" y="5517493"/>
                </a:lnTo>
                <a:lnTo>
                  <a:pt x="147235" y="5462533"/>
                </a:lnTo>
                <a:cubicBezTo>
                  <a:pt x="1488736" y="4928879"/>
                  <a:pt x="2765832" y="4188927"/>
                  <a:pt x="3972435" y="3244600"/>
                </a:cubicBezTo>
                <a:lnTo>
                  <a:pt x="3972519" y="3244516"/>
                </a:lnTo>
                <a:cubicBezTo>
                  <a:pt x="5285053" y="2217240"/>
                  <a:pt x="6232053" y="1155017"/>
                  <a:pt x="6818169" y="407682"/>
                </a:cubicBezTo>
                <a:close/>
                <a:moveTo>
                  <a:pt x="6714610" y="325740"/>
                </a:moveTo>
                <a:lnTo>
                  <a:pt x="6755495" y="325740"/>
                </a:lnTo>
                <a:lnTo>
                  <a:pt x="6687011" y="414668"/>
                </a:lnTo>
                <a:cubicBezTo>
                  <a:pt x="6103250" y="1156930"/>
                  <a:pt x="5158497" y="2212813"/>
                  <a:pt x="3844314" y="3236980"/>
                </a:cubicBezTo>
                <a:cubicBezTo>
                  <a:pt x="2698197" y="4130090"/>
                  <a:pt x="1465142" y="4846761"/>
                  <a:pt x="171516" y="5372185"/>
                </a:cubicBezTo>
                <a:lnTo>
                  <a:pt x="0" y="5437783"/>
                </a:lnTo>
                <a:lnTo>
                  <a:pt x="0" y="5412099"/>
                </a:lnTo>
                <a:lnTo>
                  <a:pt x="46704" y="5394703"/>
                </a:lnTo>
                <a:cubicBezTo>
                  <a:pt x="1370294" y="4869369"/>
                  <a:pt x="2631519" y="4140955"/>
                  <a:pt x="3824383" y="3211356"/>
                </a:cubicBezTo>
                <a:lnTo>
                  <a:pt x="3824300" y="3211440"/>
                </a:lnTo>
                <a:cubicBezTo>
                  <a:pt x="5135845" y="2189345"/>
                  <a:pt x="6078491" y="1135932"/>
                  <a:pt x="6660898" y="395479"/>
                </a:cubicBezTo>
                <a:close/>
                <a:moveTo>
                  <a:pt x="6545935" y="325740"/>
                </a:moveTo>
                <a:lnTo>
                  <a:pt x="6588881" y="325740"/>
                </a:lnTo>
                <a:lnTo>
                  <a:pt x="6489327" y="453494"/>
                </a:lnTo>
                <a:cubicBezTo>
                  <a:pt x="6419598" y="541013"/>
                  <a:pt x="6344955" y="632690"/>
                  <a:pt x="6265382" y="727985"/>
                </a:cubicBezTo>
                <a:cubicBezTo>
                  <a:pt x="5503774" y="1640073"/>
                  <a:pt x="4639668" y="2473446"/>
                  <a:pt x="3697016" y="3204824"/>
                </a:cubicBezTo>
                <a:cubicBezTo>
                  <a:pt x="2564161" y="4083793"/>
                  <a:pt x="1346677" y="4789080"/>
                  <a:pt x="70706" y="5306212"/>
                </a:cubicBezTo>
                <a:lnTo>
                  <a:pt x="0" y="5333200"/>
                </a:lnTo>
                <a:lnTo>
                  <a:pt x="0" y="5301723"/>
                </a:lnTo>
                <a:lnTo>
                  <a:pt x="204790" y="5221447"/>
                </a:lnTo>
                <a:cubicBezTo>
                  <a:pt x="1416536" y="4713970"/>
                  <a:pt x="2575320" y="4032346"/>
                  <a:pt x="3676250" y="3178111"/>
                </a:cubicBezTo>
                <a:cubicBezTo>
                  <a:pt x="4616976" y="2448157"/>
                  <a:pt x="5479322" y="1616542"/>
                  <a:pt x="6239423" y="706298"/>
                </a:cubicBezTo>
                <a:lnTo>
                  <a:pt x="6239423" y="706213"/>
                </a:lnTo>
                <a:cubicBezTo>
                  <a:pt x="6318787" y="611169"/>
                  <a:pt x="6393226" y="519744"/>
                  <a:pt x="6462757" y="432476"/>
                </a:cubicBezTo>
                <a:close/>
                <a:moveTo>
                  <a:pt x="6379380" y="325740"/>
                </a:moveTo>
                <a:lnTo>
                  <a:pt x="6424626" y="325740"/>
                </a:lnTo>
                <a:lnTo>
                  <a:pt x="6324107" y="452605"/>
                </a:lnTo>
                <a:cubicBezTo>
                  <a:pt x="6253672" y="540492"/>
                  <a:pt x="6178200" y="632628"/>
                  <a:pt x="6097653" y="728488"/>
                </a:cubicBezTo>
                <a:cubicBezTo>
                  <a:pt x="5340984" y="1629104"/>
                  <a:pt x="4483746" y="2451506"/>
                  <a:pt x="3549803" y="3172920"/>
                </a:cubicBezTo>
                <a:cubicBezTo>
                  <a:pt x="2590152" y="3914199"/>
                  <a:pt x="1570020" y="4529950"/>
                  <a:pt x="505693" y="5011161"/>
                </a:cubicBezTo>
                <a:lnTo>
                  <a:pt x="0" y="5227638"/>
                </a:lnTo>
                <a:lnTo>
                  <a:pt x="0" y="5194217"/>
                </a:lnTo>
                <a:lnTo>
                  <a:pt x="393971" y="5028933"/>
                </a:lnTo>
                <a:cubicBezTo>
                  <a:pt x="1483410" y="4544797"/>
                  <a:pt x="2529410" y="3916388"/>
                  <a:pt x="3528282" y="3144867"/>
                </a:cubicBezTo>
                <a:cubicBezTo>
                  <a:pt x="4460216" y="2425045"/>
                  <a:pt x="5315613" y="1604401"/>
                  <a:pt x="6070604" y="705711"/>
                </a:cubicBezTo>
                <a:lnTo>
                  <a:pt x="6070520" y="705627"/>
                </a:lnTo>
                <a:cubicBezTo>
                  <a:pt x="6150847" y="610028"/>
                  <a:pt x="6226107" y="518159"/>
                  <a:pt x="6296336" y="430536"/>
                </a:cubicBezTo>
                <a:close/>
                <a:moveTo>
                  <a:pt x="6211950" y="325740"/>
                </a:moveTo>
                <a:lnTo>
                  <a:pt x="6259128" y="325740"/>
                </a:lnTo>
                <a:lnTo>
                  <a:pt x="6158710" y="451753"/>
                </a:lnTo>
                <a:cubicBezTo>
                  <a:pt x="6087590" y="539980"/>
                  <a:pt x="6011318" y="632534"/>
                  <a:pt x="5929839" y="728907"/>
                </a:cubicBezTo>
                <a:cubicBezTo>
                  <a:pt x="5178281" y="1617882"/>
                  <a:pt x="4327992" y="2429399"/>
                  <a:pt x="3402673" y="3140847"/>
                </a:cubicBezTo>
                <a:cubicBezTo>
                  <a:pt x="2454327" y="3869944"/>
                  <a:pt x="1447290" y="4475582"/>
                  <a:pt x="397565" y="4948931"/>
                </a:cubicBezTo>
                <a:lnTo>
                  <a:pt x="0" y="5118696"/>
                </a:lnTo>
                <a:lnTo>
                  <a:pt x="0" y="5084468"/>
                </a:lnTo>
                <a:lnTo>
                  <a:pt x="285905" y="4964838"/>
                </a:lnTo>
                <a:cubicBezTo>
                  <a:pt x="1360484" y="4488636"/>
                  <a:pt x="2393114" y="3870519"/>
                  <a:pt x="3380147" y="3111623"/>
                </a:cubicBezTo>
                <a:cubicBezTo>
                  <a:pt x="4303456" y="2401765"/>
                  <a:pt x="5151817" y="1592007"/>
                  <a:pt x="5901704" y="705041"/>
                </a:cubicBezTo>
                <a:lnTo>
                  <a:pt x="5901620" y="705125"/>
                </a:lnTo>
                <a:cubicBezTo>
                  <a:pt x="5982867" y="609024"/>
                  <a:pt x="6058914" y="516747"/>
                  <a:pt x="6129817" y="428798"/>
                </a:cubicBezTo>
                <a:close/>
                <a:moveTo>
                  <a:pt x="6043881" y="325740"/>
                </a:moveTo>
                <a:lnTo>
                  <a:pt x="6092554" y="325740"/>
                </a:lnTo>
                <a:lnTo>
                  <a:pt x="6077278" y="345384"/>
                </a:lnTo>
                <a:cubicBezTo>
                  <a:pt x="5504325" y="1066746"/>
                  <a:pt x="4565309" y="2106548"/>
                  <a:pt x="3255460" y="3108859"/>
                </a:cubicBezTo>
                <a:cubicBezTo>
                  <a:pt x="2318481" y="3825834"/>
                  <a:pt x="1324507" y="4421424"/>
                  <a:pt x="289365" y="4886903"/>
                </a:cubicBezTo>
                <a:lnTo>
                  <a:pt x="0" y="5010139"/>
                </a:lnTo>
                <a:lnTo>
                  <a:pt x="0" y="4975636"/>
                </a:lnTo>
                <a:lnTo>
                  <a:pt x="476787" y="4764414"/>
                </a:lnTo>
                <a:cubicBezTo>
                  <a:pt x="1429597" y="4316475"/>
                  <a:pt x="2348936" y="3754179"/>
                  <a:pt x="3232096" y="3078377"/>
                </a:cubicBezTo>
                <a:lnTo>
                  <a:pt x="3232096" y="3078294"/>
                </a:lnTo>
                <a:cubicBezTo>
                  <a:pt x="4393560" y="2189570"/>
                  <a:pt x="5262479" y="1271683"/>
                  <a:pt x="5842457" y="573612"/>
                </a:cubicBezTo>
                <a:close/>
                <a:moveTo>
                  <a:pt x="5877009" y="325740"/>
                </a:moveTo>
                <a:lnTo>
                  <a:pt x="5927909" y="325740"/>
                </a:lnTo>
                <a:lnTo>
                  <a:pt x="5920897" y="334732"/>
                </a:lnTo>
                <a:cubicBezTo>
                  <a:pt x="5351480" y="1049488"/>
                  <a:pt x="4416777" y="2080495"/>
                  <a:pt x="3108247" y="3076871"/>
                </a:cubicBezTo>
                <a:cubicBezTo>
                  <a:pt x="2182635" y="3781661"/>
                  <a:pt x="1201724" y="4367140"/>
                  <a:pt x="181165" y="4824756"/>
                </a:cubicBezTo>
                <a:lnTo>
                  <a:pt x="0" y="4901706"/>
                </a:lnTo>
                <a:lnTo>
                  <a:pt x="0" y="4863717"/>
                </a:lnTo>
                <a:lnTo>
                  <a:pt x="367035" y="4701502"/>
                </a:lnTo>
                <a:cubicBezTo>
                  <a:pt x="1305786" y="4261326"/>
                  <a:pt x="2212347" y="3708924"/>
                  <a:pt x="3084045" y="3045133"/>
                </a:cubicBezTo>
                <a:lnTo>
                  <a:pt x="3084130" y="3045217"/>
                </a:lnTo>
                <a:cubicBezTo>
                  <a:pt x="4244253" y="2161810"/>
                  <a:pt x="5109531" y="1251565"/>
                  <a:pt x="5686180" y="559827"/>
                </a:cubicBezTo>
                <a:close/>
                <a:moveTo>
                  <a:pt x="5709847" y="325740"/>
                </a:moveTo>
                <a:lnTo>
                  <a:pt x="5762822" y="325740"/>
                </a:lnTo>
                <a:lnTo>
                  <a:pt x="5662136" y="449931"/>
                </a:lnTo>
                <a:cubicBezTo>
                  <a:pt x="5589075" y="538981"/>
                  <a:pt x="5510557" y="632523"/>
                  <a:pt x="5426483" y="730079"/>
                </a:cubicBezTo>
                <a:cubicBezTo>
                  <a:pt x="4690499" y="1584135"/>
                  <a:pt x="3860978" y="2362910"/>
                  <a:pt x="2961033" y="3044798"/>
                </a:cubicBezTo>
                <a:cubicBezTo>
                  <a:pt x="2046852" y="3737468"/>
                  <a:pt x="1079068" y="4312851"/>
                  <a:pt x="73082" y="4762609"/>
                </a:cubicBezTo>
                <a:lnTo>
                  <a:pt x="0" y="4793565"/>
                </a:lnTo>
                <a:lnTo>
                  <a:pt x="0" y="4751981"/>
                </a:lnTo>
                <a:lnTo>
                  <a:pt x="257318" y="4638537"/>
                </a:lnTo>
                <a:cubicBezTo>
                  <a:pt x="1181992" y="4206133"/>
                  <a:pt x="2075757" y="3663642"/>
                  <a:pt x="2935994" y="3011889"/>
                </a:cubicBezTo>
                <a:lnTo>
                  <a:pt x="2936079" y="3011889"/>
                </a:lnTo>
                <a:cubicBezTo>
                  <a:pt x="4094778" y="2133967"/>
                  <a:pt x="4956413" y="1231363"/>
                  <a:pt x="5529765" y="545926"/>
                </a:cubicBezTo>
                <a:close/>
                <a:moveTo>
                  <a:pt x="5542142" y="325740"/>
                </a:moveTo>
                <a:lnTo>
                  <a:pt x="5597415" y="325740"/>
                </a:lnTo>
                <a:lnTo>
                  <a:pt x="5496339" y="449695"/>
                </a:lnTo>
                <a:cubicBezTo>
                  <a:pt x="5422669" y="538956"/>
                  <a:pt x="5343455" y="632743"/>
                  <a:pt x="5258585" y="730582"/>
                </a:cubicBezTo>
                <a:cubicBezTo>
                  <a:pt x="4527877" y="1572914"/>
                  <a:pt x="3705307" y="2340719"/>
                  <a:pt x="2813736" y="3012811"/>
                </a:cubicBezTo>
                <a:cubicBezTo>
                  <a:pt x="2061391" y="3579882"/>
                  <a:pt x="1273033" y="4066975"/>
                  <a:pt x="457410" y="4469328"/>
                </a:cubicBezTo>
                <a:lnTo>
                  <a:pt x="0" y="4684027"/>
                </a:lnTo>
                <a:lnTo>
                  <a:pt x="0" y="4640507"/>
                </a:lnTo>
                <a:lnTo>
                  <a:pt x="147584" y="4575608"/>
                </a:lnTo>
                <a:cubicBezTo>
                  <a:pt x="1058209" y="4150975"/>
                  <a:pt x="1939195" y="3618386"/>
                  <a:pt x="2787944" y="2978645"/>
                </a:cubicBezTo>
                <a:cubicBezTo>
                  <a:pt x="3677170" y="2308395"/>
                  <a:pt x="4497563" y="1542601"/>
                  <a:pt x="5226262" y="702529"/>
                </a:cubicBezTo>
                <a:lnTo>
                  <a:pt x="5226179" y="702529"/>
                </a:lnTo>
                <a:cubicBezTo>
                  <a:pt x="5310756" y="605036"/>
                  <a:pt x="5389683" y="511600"/>
                  <a:pt x="5463076" y="422688"/>
                </a:cubicBezTo>
                <a:close/>
                <a:moveTo>
                  <a:pt x="5375035" y="325740"/>
                </a:moveTo>
                <a:lnTo>
                  <a:pt x="5431541" y="325740"/>
                </a:lnTo>
                <a:lnTo>
                  <a:pt x="5286620" y="502161"/>
                </a:lnTo>
                <a:cubicBezTo>
                  <a:pt x="5224504" y="576295"/>
                  <a:pt x="5159229" y="652693"/>
                  <a:pt x="5090855" y="731000"/>
                </a:cubicBezTo>
                <a:cubicBezTo>
                  <a:pt x="4365590" y="1561609"/>
                  <a:pt x="3549970" y="2318528"/>
                  <a:pt x="2666606" y="2980822"/>
                </a:cubicBezTo>
                <a:cubicBezTo>
                  <a:pt x="1923787" y="3537739"/>
                  <a:pt x="1146098" y="4016119"/>
                  <a:pt x="342188" y="4411300"/>
                </a:cubicBezTo>
                <a:lnTo>
                  <a:pt x="0" y="4571379"/>
                </a:lnTo>
                <a:lnTo>
                  <a:pt x="0" y="4527265"/>
                </a:lnTo>
                <a:lnTo>
                  <a:pt x="243163" y="4415219"/>
                </a:lnTo>
                <a:cubicBezTo>
                  <a:pt x="1067103" y="4015276"/>
                  <a:pt x="1866698" y="3525106"/>
                  <a:pt x="2639977" y="2945316"/>
                </a:cubicBezTo>
                <a:lnTo>
                  <a:pt x="2639977" y="2945400"/>
                </a:lnTo>
                <a:cubicBezTo>
                  <a:pt x="3838652" y="2046669"/>
                  <a:pt x="4759678" y="1075026"/>
                  <a:pt x="5355933" y="349461"/>
                </a:cubicBezTo>
                <a:close/>
                <a:moveTo>
                  <a:pt x="5207950" y="325740"/>
                </a:moveTo>
                <a:lnTo>
                  <a:pt x="5266213" y="325740"/>
                </a:lnTo>
                <a:lnTo>
                  <a:pt x="5120420" y="502187"/>
                </a:lnTo>
                <a:cubicBezTo>
                  <a:pt x="5057814" y="576446"/>
                  <a:pt x="4992003" y="652976"/>
                  <a:pt x="4923043" y="731419"/>
                </a:cubicBezTo>
                <a:cubicBezTo>
                  <a:pt x="4203220" y="1550221"/>
                  <a:pt x="3394550" y="2296253"/>
                  <a:pt x="2519393" y="2948834"/>
                </a:cubicBezTo>
                <a:cubicBezTo>
                  <a:pt x="1786099" y="3495651"/>
                  <a:pt x="1019081" y="3965336"/>
                  <a:pt x="226883" y="4353351"/>
                </a:cubicBezTo>
                <a:lnTo>
                  <a:pt x="0" y="4459125"/>
                </a:lnTo>
                <a:lnTo>
                  <a:pt x="0" y="4414590"/>
                </a:lnTo>
                <a:lnTo>
                  <a:pt x="454563" y="4191800"/>
                </a:lnTo>
                <a:cubicBezTo>
                  <a:pt x="1151779" y="3831356"/>
                  <a:pt x="1831328" y="3404647"/>
                  <a:pt x="2491926" y="2912072"/>
                </a:cubicBezTo>
                <a:lnTo>
                  <a:pt x="2491926" y="2911988"/>
                </a:lnTo>
                <a:cubicBezTo>
                  <a:pt x="3688821" y="2019537"/>
                  <a:pt x="4605746" y="1056367"/>
                  <a:pt x="5198418" y="337540"/>
                </a:cubicBezTo>
                <a:close/>
                <a:moveTo>
                  <a:pt x="5040896" y="325740"/>
                </a:moveTo>
                <a:lnTo>
                  <a:pt x="5100809" y="325740"/>
                </a:lnTo>
                <a:lnTo>
                  <a:pt x="4954000" y="502376"/>
                </a:lnTo>
                <a:cubicBezTo>
                  <a:pt x="4890917" y="576739"/>
                  <a:pt x="4824586" y="653374"/>
                  <a:pt x="4755061" y="731921"/>
                </a:cubicBezTo>
                <a:cubicBezTo>
                  <a:pt x="4040766" y="1538832"/>
                  <a:pt x="3239047" y="2273979"/>
                  <a:pt x="2372012" y="2916845"/>
                </a:cubicBezTo>
                <a:cubicBezTo>
                  <a:pt x="1648296" y="3453456"/>
                  <a:pt x="892000" y="3914440"/>
                  <a:pt x="111527" y="4295300"/>
                </a:cubicBezTo>
                <a:lnTo>
                  <a:pt x="0" y="4347112"/>
                </a:lnTo>
                <a:lnTo>
                  <a:pt x="0" y="4298308"/>
                </a:lnTo>
                <a:lnTo>
                  <a:pt x="336752" y="4133802"/>
                </a:lnTo>
                <a:cubicBezTo>
                  <a:pt x="1023072" y="3780249"/>
                  <a:pt x="1692530" y="3361793"/>
                  <a:pt x="2343874" y="2878828"/>
                </a:cubicBezTo>
                <a:lnTo>
                  <a:pt x="2343792" y="2878828"/>
                </a:lnTo>
                <a:cubicBezTo>
                  <a:pt x="3538750" y="1992814"/>
                  <a:pt x="4451612" y="1038076"/>
                  <a:pt x="5040754" y="325916"/>
                </a:cubicBezTo>
                <a:close/>
                <a:moveTo>
                  <a:pt x="4873567" y="325740"/>
                </a:moveTo>
                <a:lnTo>
                  <a:pt x="4936706" y="325740"/>
                </a:lnTo>
                <a:lnTo>
                  <a:pt x="4922122" y="343682"/>
                </a:lnTo>
                <a:cubicBezTo>
                  <a:pt x="4334096" y="1052276"/>
                  <a:pt x="3421829" y="2002455"/>
                  <a:pt x="2224882" y="2884857"/>
                </a:cubicBezTo>
                <a:cubicBezTo>
                  <a:pt x="1653571" y="3306023"/>
                  <a:pt x="1062121" y="3679709"/>
                  <a:pt x="454782" y="4003664"/>
                </a:cubicBezTo>
                <a:lnTo>
                  <a:pt x="0" y="4235419"/>
                </a:lnTo>
                <a:lnTo>
                  <a:pt x="0" y="4182363"/>
                </a:lnTo>
                <a:lnTo>
                  <a:pt x="218920" y="4075791"/>
                </a:lnTo>
                <a:cubicBezTo>
                  <a:pt x="894386" y="3729136"/>
                  <a:pt x="1553796" y="3318939"/>
                  <a:pt x="2195908" y="2845583"/>
                </a:cubicBezTo>
                <a:cubicBezTo>
                  <a:pt x="3269534" y="2054106"/>
                  <a:pt x="4113019" y="1208446"/>
                  <a:pt x="4697911" y="532889"/>
                </a:cubicBezTo>
                <a:close/>
                <a:moveTo>
                  <a:pt x="4706136" y="325740"/>
                </a:moveTo>
                <a:lnTo>
                  <a:pt x="4771683" y="325740"/>
                </a:lnTo>
                <a:lnTo>
                  <a:pt x="4765627" y="333167"/>
                </a:lnTo>
                <a:cubicBezTo>
                  <a:pt x="4180975" y="1035328"/>
                  <a:pt x="3272626" y="1977217"/>
                  <a:pt x="2077668" y="2852868"/>
                </a:cubicBezTo>
                <a:cubicBezTo>
                  <a:pt x="1514061" y="3265912"/>
                  <a:pt x="931006" y="3632417"/>
                  <a:pt x="332710" y="3950166"/>
                </a:cubicBezTo>
                <a:lnTo>
                  <a:pt x="0" y="4119010"/>
                </a:lnTo>
                <a:lnTo>
                  <a:pt x="0" y="4066769"/>
                </a:lnTo>
                <a:lnTo>
                  <a:pt x="101134" y="4017711"/>
                </a:lnTo>
                <a:cubicBezTo>
                  <a:pt x="765705" y="3677945"/>
                  <a:pt x="1415019" y="3276002"/>
                  <a:pt x="2047857" y="2812255"/>
                </a:cubicBezTo>
                <a:lnTo>
                  <a:pt x="2047941" y="2812338"/>
                </a:lnTo>
                <a:cubicBezTo>
                  <a:pt x="3119635" y="2026985"/>
                  <a:pt x="3959626" y="1188773"/>
                  <a:pt x="4541309" y="519426"/>
                </a:cubicBezTo>
                <a:close/>
                <a:moveTo>
                  <a:pt x="4538465" y="325740"/>
                </a:moveTo>
                <a:lnTo>
                  <a:pt x="4606368" y="325740"/>
                </a:lnTo>
                <a:lnTo>
                  <a:pt x="4424797" y="538403"/>
                </a:lnTo>
                <a:cubicBezTo>
                  <a:pt x="3843779" y="1204687"/>
                  <a:pt x="3003865" y="2039096"/>
                  <a:pt x="1930287" y="2820964"/>
                </a:cubicBezTo>
                <a:cubicBezTo>
                  <a:pt x="1374343" y="3225842"/>
                  <a:pt x="799682" y="3585146"/>
                  <a:pt x="210431" y="3896677"/>
                </a:cubicBezTo>
                <a:lnTo>
                  <a:pt x="0" y="4003005"/>
                </a:lnTo>
                <a:lnTo>
                  <a:pt x="0" y="3950820"/>
                </a:lnTo>
                <a:lnTo>
                  <a:pt x="470913" y="3698660"/>
                </a:lnTo>
                <a:cubicBezTo>
                  <a:pt x="955683" y="3426216"/>
                  <a:pt x="1432149" y="3119614"/>
                  <a:pt x="1899806" y="2779010"/>
                </a:cubicBezTo>
                <a:cubicBezTo>
                  <a:pt x="2969428" y="2000016"/>
                  <a:pt x="3805915" y="1169275"/>
                  <a:pt x="4384423" y="506098"/>
                </a:cubicBezTo>
                <a:close/>
                <a:moveTo>
                  <a:pt x="4370936" y="325740"/>
                </a:moveTo>
                <a:lnTo>
                  <a:pt x="4440846" y="325740"/>
                </a:lnTo>
                <a:lnTo>
                  <a:pt x="4269164" y="526088"/>
                </a:lnTo>
                <a:cubicBezTo>
                  <a:pt x="3691205" y="1186340"/>
                  <a:pt x="2854674" y="2013382"/>
                  <a:pt x="1783073" y="2788891"/>
                </a:cubicBezTo>
                <a:cubicBezTo>
                  <a:pt x="1234833" y="3185648"/>
                  <a:pt x="668589" y="3537729"/>
                  <a:pt x="88391" y="3843022"/>
                </a:cubicBezTo>
                <a:lnTo>
                  <a:pt x="0" y="3887482"/>
                </a:lnTo>
                <a:lnTo>
                  <a:pt x="0" y="3830089"/>
                </a:lnTo>
                <a:lnTo>
                  <a:pt x="345227" y="3646046"/>
                </a:lnTo>
                <a:cubicBezTo>
                  <a:pt x="822117" y="3379291"/>
                  <a:pt x="1291153" y="3079147"/>
                  <a:pt x="1751838" y="2745765"/>
                </a:cubicBezTo>
                <a:lnTo>
                  <a:pt x="1751922" y="2745682"/>
                </a:lnTo>
                <a:cubicBezTo>
                  <a:pt x="2819425" y="1973141"/>
                  <a:pt x="3652388" y="1149860"/>
                  <a:pt x="4227726" y="492810"/>
                </a:cubicBezTo>
                <a:close/>
                <a:moveTo>
                  <a:pt x="4203157" y="325740"/>
                </a:moveTo>
                <a:lnTo>
                  <a:pt x="4275185" y="325740"/>
                </a:lnTo>
                <a:lnTo>
                  <a:pt x="4113352" y="513909"/>
                </a:lnTo>
                <a:cubicBezTo>
                  <a:pt x="3538423" y="1168198"/>
                  <a:pt x="2705257" y="1987905"/>
                  <a:pt x="1635776" y="2756819"/>
                </a:cubicBezTo>
                <a:cubicBezTo>
                  <a:pt x="1230373" y="3048294"/>
                  <a:pt x="815232" y="3315170"/>
                  <a:pt x="392040" y="3556567"/>
                </a:cubicBezTo>
                <a:lnTo>
                  <a:pt x="0" y="3770968"/>
                </a:lnTo>
                <a:lnTo>
                  <a:pt x="0" y="3709943"/>
                </a:lnTo>
                <a:lnTo>
                  <a:pt x="219528" y="3593434"/>
                </a:lnTo>
                <a:cubicBezTo>
                  <a:pt x="688523" y="3332344"/>
                  <a:pt x="1150104" y="3038628"/>
                  <a:pt x="1603787" y="2712438"/>
                </a:cubicBezTo>
                <a:lnTo>
                  <a:pt x="1603787" y="2712354"/>
                </a:lnTo>
                <a:cubicBezTo>
                  <a:pt x="2669029" y="1946455"/>
                  <a:pt x="3498486" y="1130664"/>
                  <a:pt x="4070697" y="479700"/>
                </a:cubicBezTo>
                <a:close/>
                <a:moveTo>
                  <a:pt x="4035576" y="325740"/>
                </a:moveTo>
                <a:lnTo>
                  <a:pt x="4109663" y="325740"/>
                </a:lnTo>
                <a:lnTo>
                  <a:pt x="3957451" y="502075"/>
                </a:lnTo>
                <a:cubicBezTo>
                  <a:pt x="3385533" y="1150442"/>
                  <a:pt x="2555746" y="1962783"/>
                  <a:pt x="1488479" y="2724914"/>
                </a:cubicBezTo>
                <a:cubicBezTo>
                  <a:pt x="1088886" y="3010266"/>
                  <a:pt x="679943" y="3271549"/>
                  <a:pt x="263306" y="3507904"/>
                </a:cubicBezTo>
                <a:lnTo>
                  <a:pt x="0" y="3651144"/>
                </a:lnTo>
                <a:lnTo>
                  <a:pt x="0" y="3590430"/>
                </a:lnTo>
                <a:lnTo>
                  <a:pt x="93933" y="3540813"/>
                </a:lnTo>
                <a:cubicBezTo>
                  <a:pt x="555020" y="3285416"/>
                  <a:pt x="1009140" y="2998160"/>
                  <a:pt x="1455820" y="2679192"/>
                </a:cubicBezTo>
                <a:lnTo>
                  <a:pt x="1455736" y="2679109"/>
                </a:lnTo>
                <a:cubicBezTo>
                  <a:pt x="2518623" y="1920133"/>
                  <a:pt x="3344559" y="1111850"/>
                  <a:pt x="3913663" y="466920"/>
                </a:cubicBezTo>
                <a:close/>
                <a:moveTo>
                  <a:pt x="3868100" y="325740"/>
                </a:moveTo>
                <a:lnTo>
                  <a:pt x="3944179" y="325740"/>
                </a:lnTo>
                <a:lnTo>
                  <a:pt x="3801498" y="490419"/>
                </a:lnTo>
                <a:cubicBezTo>
                  <a:pt x="3232549" y="1132904"/>
                  <a:pt x="2406177" y="1937850"/>
                  <a:pt x="1341265" y="2693010"/>
                </a:cubicBezTo>
                <a:cubicBezTo>
                  <a:pt x="947482" y="2972239"/>
                  <a:pt x="544737" y="3227939"/>
                  <a:pt x="134651" y="3459263"/>
                </a:cubicBezTo>
                <a:lnTo>
                  <a:pt x="0" y="3532116"/>
                </a:lnTo>
                <a:lnTo>
                  <a:pt x="0" y="3466375"/>
                </a:lnTo>
                <a:lnTo>
                  <a:pt x="427291" y="3221302"/>
                </a:lnTo>
                <a:cubicBezTo>
                  <a:pt x="725175" y="3042654"/>
                  <a:pt x="1018880" y="2850785"/>
                  <a:pt x="1307853" y="2645865"/>
                </a:cubicBezTo>
                <a:lnTo>
                  <a:pt x="1307853" y="2645948"/>
                </a:lnTo>
                <a:cubicBezTo>
                  <a:pt x="2368243" y="1894038"/>
                  <a:pt x="3190650" y="1093243"/>
                  <a:pt x="3756681" y="454289"/>
                </a:cubicBezTo>
                <a:close/>
                <a:moveTo>
                  <a:pt x="3700254" y="325740"/>
                </a:moveTo>
                <a:lnTo>
                  <a:pt x="3780899" y="325740"/>
                </a:lnTo>
                <a:lnTo>
                  <a:pt x="3609272" y="521143"/>
                </a:lnTo>
                <a:cubicBezTo>
                  <a:pt x="3546470" y="591101"/>
                  <a:pt x="3480823" y="662680"/>
                  <a:pt x="3412387" y="735606"/>
                </a:cubicBezTo>
                <a:cubicBezTo>
                  <a:pt x="2754532" y="1436671"/>
                  <a:pt x="1987397" y="2102481"/>
                  <a:pt x="1193969" y="2661022"/>
                </a:cubicBezTo>
                <a:cubicBezTo>
                  <a:pt x="806057" y="2934127"/>
                  <a:pt x="409526" y="3184234"/>
                  <a:pt x="5991" y="3410517"/>
                </a:cubicBezTo>
                <a:lnTo>
                  <a:pt x="0" y="3413739"/>
                </a:lnTo>
                <a:lnTo>
                  <a:pt x="0" y="3342358"/>
                </a:lnTo>
                <a:lnTo>
                  <a:pt x="293880" y="3174749"/>
                </a:lnTo>
                <a:cubicBezTo>
                  <a:pt x="586690" y="3000185"/>
                  <a:pt x="875540" y="2812725"/>
                  <a:pt x="1159886" y="2612536"/>
                </a:cubicBezTo>
                <a:cubicBezTo>
                  <a:pt x="2217591" y="1867880"/>
                  <a:pt x="3036438" y="1074631"/>
                  <a:pt x="3599421" y="441636"/>
                </a:cubicBezTo>
                <a:close/>
                <a:moveTo>
                  <a:pt x="3538797" y="325740"/>
                </a:moveTo>
                <a:lnTo>
                  <a:pt x="3616012" y="325740"/>
                </a:lnTo>
                <a:lnTo>
                  <a:pt x="3442419" y="522151"/>
                </a:lnTo>
                <a:cubicBezTo>
                  <a:pt x="3379277" y="592014"/>
                  <a:pt x="3313283" y="663454"/>
                  <a:pt x="3244491" y="736192"/>
                </a:cubicBezTo>
                <a:cubicBezTo>
                  <a:pt x="2592748" y="1425282"/>
                  <a:pt x="1832815" y="2079788"/>
                  <a:pt x="1046671" y="2629117"/>
                </a:cubicBezTo>
                <a:cubicBezTo>
                  <a:pt x="791957" y="2807084"/>
                  <a:pt x="533585" y="2975075"/>
                  <a:pt x="272021" y="3132849"/>
                </a:cubicBezTo>
                <a:lnTo>
                  <a:pt x="0" y="3290656"/>
                </a:lnTo>
                <a:lnTo>
                  <a:pt x="0" y="3219895"/>
                </a:lnTo>
                <a:lnTo>
                  <a:pt x="52754" y="3190423"/>
                </a:lnTo>
                <a:cubicBezTo>
                  <a:pt x="1499037" y="2351566"/>
                  <a:pt x="2623047" y="1335995"/>
                  <a:pt x="3365717" y="520822"/>
                </a:cubicBezTo>
                <a:close/>
                <a:moveTo>
                  <a:pt x="3368427" y="325740"/>
                </a:moveTo>
                <a:lnTo>
                  <a:pt x="3451505" y="325740"/>
                </a:lnTo>
                <a:lnTo>
                  <a:pt x="3428873" y="351897"/>
                </a:lnTo>
                <a:cubicBezTo>
                  <a:pt x="3324153" y="471265"/>
                  <a:pt x="3207017" y="599796"/>
                  <a:pt x="3076509" y="736694"/>
                </a:cubicBezTo>
                <a:cubicBezTo>
                  <a:pt x="2431047" y="1413810"/>
                  <a:pt x="1678148" y="2057179"/>
                  <a:pt x="899290" y="2597213"/>
                </a:cubicBezTo>
                <a:cubicBezTo>
                  <a:pt x="648491" y="2771097"/>
                  <a:pt x="394196" y="2935241"/>
                  <a:pt x="136861" y="3089411"/>
                </a:cubicBezTo>
                <a:lnTo>
                  <a:pt x="0" y="3168287"/>
                </a:lnTo>
                <a:lnTo>
                  <a:pt x="0" y="3095527"/>
                </a:lnTo>
                <a:lnTo>
                  <a:pt x="244893" y="2950210"/>
                </a:lnTo>
                <a:cubicBezTo>
                  <a:pt x="465593" y="2814708"/>
                  <a:pt x="672158" y="2678953"/>
                  <a:pt x="863953" y="2545964"/>
                </a:cubicBezTo>
                <a:lnTo>
                  <a:pt x="863868" y="2546048"/>
                </a:lnTo>
                <a:cubicBezTo>
                  <a:pt x="1909352" y="1821128"/>
                  <a:pt x="2765507" y="1007268"/>
                  <a:pt x="3355913" y="340209"/>
                </a:cubicBezTo>
                <a:close/>
                <a:moveTo>
                  <a:pt x="3200832" y="325740"/>
                </a:moveTo>
                <a:lnTo>
                  <a:pt x="3286035" y="325740"/>
                </a:lnTo>
                <a:lnTo>
                  <a:pt x="3249152" y="368298"/>
                </a:lnTo>
                <a:cubicBezTo>
                  <a:pt x="3140920" y="490553"/>
                  <a:pt x="3026768" y="614351"/>
                  <a:pt x="2908779" y="737113"/>
                </a:cubicBezTo>
                <a:cubicBezTo>
                  <a:pt x="2269598" y="1402170"/>
                  <a:pt x="1523817" y="2034317"/>
                  <a:pt x="752077" y="2565140"/>
                </a:cubicBezTo>
                <a:cubicBezTo>
                  <a:pt x="505214" y="2734922"/>
                  <a:pt x="255006" y="2895209"/>
                  <a:pt x="1906" y="3045769"/>
                </a:cubicBezTo>
                <a:lnTo>
                  <a:pt x="0" y="3046860"/>
                </a:lnTo>
                <a:lnTo>
                  <a:pt x="0" y="2970367"/>
                </a:lnTo>
                <a:lnTo>
                  <a:pt x="107727" y="2906868"/>
                </a:lnTo>
                <a:cubicBezTo>
                  <a:pt x="324487" y="2774708"/>
                  <a:pt x="527457" y="2642316"/>
                  <a:pt x="715985" y="2512636"/>
                </a:cubicBezTo>
                <a:cubicBezTo>
                  <a:pt x="1758538" y="1795619"/>
                  <a:pt x="2610945" y="989694"/>
                  <a:pt x="3198154" y="328826"/>
                </a:cubicBezTo>
                <a:close/>
                <a:moveTo>
                  <a:pt x="3034830" y="325740"/>
                </a:moveTo>
                <a:lnTo>
                  <a:pt x="3121146" y="325740"/>
                </a:lnTo>
                <a:lnTo>
                  <a:pt x="3082875" y="369650"/>
                </a:lnTo>
                <a:cubicBezTo>
                  <a:pt x="2974091" y="491778"/>
                  <a:pt x="2859395" y="615294"/>
                  <a:pt x="2740883" y="737616"/>
                </a:cubicBezTo>
                <a:cubicBezTo>
                  <a:pt x="2108066" y="1390698"/>
                  <a:pt x="1369401" y="2011624"/>
                  <a:pt x="604780" y="2533236"/>
                </a:cubicBezTo>
                <a:cubicBezTo>
                  <a:pt x="483326" y="2616085"/>
                  <a:pt x="361074" y="2696619"/>
                  <a:pt x="238077" y="2774809"/>
                </a:cubicBezTo>
                <a:lnTo>
                  <a:pt x="0" y="2920741"/>
                </a:lnTo>
                <a:lnTo>
                  <a:pt x="0" y="2845723"/>
                </a:lnTo>
                <a:lnTo>
                  <a:pt x="293230" y="2661802"/>
                </a:lnTo>
                <a:cubicBezTo>
                  <a:pt x="387990" y="2600601"/>
                  <a:pt x="479610" y="2539694"/>
                  <a:pt x="568017" y="2479391"/>
                </a:cubicBezTo>
                <a:lnTo>
                  <a:pt x="568101" y="2479391"/>
                </a:lnTo>
                <a:cubicBezTo>
                  <a:pt x="1576630" y="1791447"/>
                  <a:pt x="2365404" y="1059309"/>
                  <a:pt x="2921338" y="452536"/>
                </a:cubicBezTo>
                <a:close/>
                <a:moveTo>
                  <a:pt x="2866816" y="325740"/>
                </a:moveTo>
                <a:lnTo>
                  <a:pt x="2956125" y="325740"/>
                </a:lnTo>
                <a:lnTo>
                  <a:pt x="2814950" y="482918"/>
                </a:lnTo>
                <a:cubicBezTo>
                  <a:pt x="2258296" y="1088235"/>
                  <a:pt x="1468188" y="1817768"/>
                  <a:pt x="457399" y="2501332"/>
                </a:cubicBezTo>
                <a:cubicBezTo>
                  <a:pt x="337924" y="2582129"/>
                  <a:pt x="217687" y="2660673"/>
                  <a:pt x="96744" y="2736934"/>
                </a:cubicBezTo>
                <a:lnTo>
                  <a:pt x="0" y="2795769"/>
                </a:lnTo>
                <a:lnTo>
                  <a:pt x="0" y="2717175"/>
                </a:lnTo>
                <a:lnTo>
                  <a:pt x="149761" y="2623988"/>
                </a:lnTo>
                <a:cubicBezTo>
                  <a:pt x="242955" y="2564289"/>
                  <a:pt x="333077" y="2504880"/>
                  <a:pt x="420050" y="2446063"/>
                </a:cubicBezTo>
                <a:lnTo>
                  <a:pt x="420050" y="2446147"/>
                </a:lnTo>
                <a:cubicBezTo>
                  <a:pt x="1425376" y="1766258"/>
                  <a:pt x="2210709" y="1041485"/>
                  <a:pt x="2763768" y="440406"/>
                </a:cubicBezTo>
                <a:close/>
                <a:moveTo>
                  <a:pt x="2698821" y="325740"/>
                </a:moveTo>
                <a:lnTo>
                  <a:pt x="2792119" y="325740"/>
                </a:lnTo>
                <a:lnTo>
                  <a:pt x="2752627" y="370482"/>
                </a:lnTo>
                <a:cubicBezTo>
                  <a:pt x="2642698" y="492202"/>
                  <a:pt x="2526280" y="615607"/>
                  <a:pt x="2405004" y="738704"/>
                </a:cubicBezTo>
                <a:cubicBezTo>
                  <a:pt x="1785251" y="1367753"/>
                  <a:pt x="1060822" y="1966238"/>
                  <a:pt x="310017" y="2469426"/>
                </a:cubicBezTo>
                <a:lnTo>
                  <a:pt x="0" y="2670195"/>
                </a:lnTo>
                <a:lnTo>
                  <a:pt x="0" y="2590065"/>
                </a:lnTo>
                <a:lnTo>
                  <a:pt x="272083" y="2412735"/>
                </a:lnTo>
                <a:cubicBezTo>
                  <a:pt x="1274159" y="1741136"/>
                  <a:pt x="2056056" y="1023753"/>
                  <a:pt x="2606269" y="428312"/>
                </a:cubicBezTo>
                <a:close/>
                <a:moveTo>
                  <a:pt x="2534202" y="325740"/>
                </a:moveTo>
                <a:lnTo>
                  <a:pt x="2627408" y="325740"/>
                </a:lnTo>
                <a:lnTo>
                  <a:pt x="2586195" y="372163"/>
                </a:lnTo>
                <a:cubicBezTo>
                  <a:pt x="2475754" y="493684"/>
                  <a:pt x="2358843" y="616696"/>
                  <a:pt x="2237107" y="739207"/>
                </a:cubicBezTo>
                <a:cubicBezTo>
                  <a:pt x="1623969" y="1356281"/>
                  <a:pt x="906659" y="1943544"/>
                  <a:pt x="162720" y="2437522"/>
                </a:cubicBezTo>
                <a:lnTo>
                  <a:pt x="0" y="2541949"/>
                </a:lnTo>
                <a:lnTo>
                  <a:pt x="0" y="2459627"/>
                </a:lnTo>
                <a:lnTo>
                  <a:pt x="124200" y="2379407"/>
                </a:lnTo>
                <a:lnTo>
                  <a:pt x="124116" y="2379407"/>
                </a:lnTo>
                <a:cubicBezTo>
                  <a:pt x="1087902" y="1739430"/>
                  <a:pt x="1912602" y="1002924"/>
                  <a:pt x="2505278" y="358016"/>
                </a:cubicBezTo>
                <a:close/>
                <a:moveTo>
                  <a:pt x="2366080" y="325740"/>
                </a:moveTo>
                <a:lnTo>
                  <a:pt x="2462827" y="325740"/>
                </a:lnTo>
                <a:lnTo>
                  <a:pt x="2419802" y="373927"/>
                </a:lnTo>
                <a:cubicBezTo>
                  <a:pt x="2308856" y="495233"/>
                  <a:pt x="2191470" y="617827"/>
                  <a:pt x="2069294" y="739709"/>
                </a:cubicBezTo>
                <a:cubicBezTo>
                  <a:pt x="1462855" y="1344725"/>
                  <a:pt x="752663" y="1920683"/>
                  <a:pt x="15423" y="2405534"/>
                </a:cubicBezTo>
                <a:lnTo>
                  <a:pt x="0" y="2415339"/>
                </a:lnTo>
                <a:lnTo>
                  <a:pt x="0" y="2329586"/>
                </a:lnTo>
                <a:lnTo>
                  <a:pt x="535034" y="1956989"/>
                </a:lnTo>
                <a:cubicBezTo>
                  <a:pt x="1244479" y="1434938"/>
                  <a:pt x="1856124" y="875840"/>
                  <a:pt x="2324990" y="370973"/>
                </a:cubicBezTo>
                <a:close/>
                <a:moveTo>
                  <a:pt x="2202372" y="325740"/>
                </a:moveTo>
                <a:lnTo>
                  <a:pt x="2298107" y="325740"/>
                </a:lnTo>
                <a:lnTo>
                  <a:pt x="2253195" y="375750"/>
                </a:lnTo>
                <a:cubicBezTo>
                  <a:pt x="2141755" y="496824"/>
                  <a:pt x="2023908" y="618979"/>
                  <a:pt x="1901313" y="740212"/>
                </a:cubicBezTo>
                <a:cubicBezTo>
                  <a:pt x="1376614" y="1258976"/>
                  <a:pt x="772735" y="1756263"/>
                  <a:pt x="140558" y="2191119"/>
                </a:cubicBezTo>
                <a:lnTo>
                  <a:pt x="0" y="2285211"/>
                </a:lnTo>
                <a:lnTo>
                  <a:pt x="0" y="2194592"/>
                </a:lnTo>
                <a:lnTo>
                  <a:pt x="386778" y="1928218"/>
                </a:lnTo>
                <a:cubicBezTo>
                  <a:pt x="1094154" y="1413721"/>
                  <a:pt x="1698240" y="867416"/>
                  <a:pt x="2162713" y="369258"/>
                </a:cubicBezTo>
                <a:close/>
                <a:moveTo>
                  <a:pt x="2034390" y="325740"/>
                </a:moveTo>
                <a:lnTo>
                  <a:pt x="2134546" y="325740"/>
                </a:lnTo>
                <a:lnTo>
                  <a:pt x="2061274" y="405872"/>
                </a:lnTo>
                <a:cubicBezTo>
                  <a:pt x="1595519" y="903609"/>
                  <a:pt x="989798" y="1448342"/>
                  <a:pt x="280555" y="1959755"/>
                </a:cubicBezTo>
                <a:lnTo>
                  <a:pt x="0" y="2151141"/>
                </a:lnTo>
                <a:lnTo>
                  <a:pt x="0" y="2061452"/>
                </a:lnTo>
                <a:lnTo>
                  <a:pt x="236654" y="1900038"/>
                </a:lnTo>
                <a:cubicBezTo>
                  <a:pt x="941121" y="1392220"/>
                  <a:pt x="1542448" y="851810"/>
                  <a:pt x="2004581" y="358315"/>
                </a:cubicBezTo>
                <a:close/>
                <a:moveTo>
                  <a:pt x="1866425" y="325740"/>
                </a:moveTo>
                <a:lnTo>
                  <a:pt x="1969691" y="325740"/>
                </a:lnTo>
                <a:lnTo>
                  <a:pt x="1922511" y="377593"/>
                </a:lnTo>
                <a:cubicBezTo>
                  <a:pt x="1810043" y="498027"/>
                  <a:pt x="1690626" y="619731"/>
                  <a:pt x="1565435" y="741300"/>
                </a:cubicBezTo>
                <a:cubicBezTo>
                  <a:pt x="1126056" y="1167994"/>
                  <a:pt x="628692" y="1579755"/>
                  <a:pt x="104821" y="1951855"/>
                </a:cubicBezTo>
                <a:lnTo>
                  <a:pt x="0" y="2024369"/>
                </a:lnTo>
                <a:lnTo>
                  <a:pt x="0" y="1930447"/>
                </a:lnTo>
                <a:lnTo>
                  <a:pt x="86443" y="1872077"/>
                </a:lnTo>
                <a:cubicBezTo>
                  <a:pt x="787899" y="1371085"/>
                  <a:pt x="1386411" y="836606"/>
                  <a:pt x="1846213" y="347736"/>
                </a:cubicBezTo>
                <a:close/>
                <a:moveTo>
                  <a:pt x="1701485" y="325740"/>
                </a:moveTo>
                <a:lnTo>
                  <a:pt x="1805325" y="325740"/>
                </a:lnTo>
                <a:lnTo>
                  <a:pt x="1755834" y="379816"/>
                </a:lnTo>
                <a:cubicBezTo>
                  <a:pt x="1642911" y="499953"/>
                  <a:pt x="1523085" y="621114"/>
                  <a:pt x="1397539" y="741887"/>
                </a:cubicBezTo>
                <a:cubicBezTo>
                  <a:pt x="1108094" y="1020362"/>
                  <a:pt x="792921" y="1292388"/>
                  <a:pt x="461240" y="1550786"/>
                </a:cubicBezTo>
                <a:lnTo>
                  <a:pt x="0" y="1892108"/>
                </a:lnTo>
                <a:lnTo>
                  <a:pt x="0" y="1798642"/>
                </a:lnTo>
                <a:lnTo>
                  <a:pt x="496329" y="1426961"/>
                </a:lnTo>
                <a:cubicBezTo>
                  <a:pt x="935386" y="1079644"/>
                  <a:pt x="1311680" y="733235"/>
                  <a:pt x="1622233" y="409919"/>
                </a:cubicBezTo>
                <a:close/>
                <a:moveTo>
                  <a:pt x="1533290" y="325740"/>
                </a:moveTo>
                <a:lnTo>
                  <a:pt x="1641160" y="325740"/>
                </a:lnTo>
                <a:lnTo>
                  <a:pt x="1523206" y="450587"/>
                </a:lnTo>
                <a:cubicBezTo>
                  <a:pt x="1211479" y="773907"/>
                  <a:pt x="833859" y="1119694"/>
                  <a:pt x="393378" y="1465498"/>
                </a:cubicBezTo>
                <a:lnTo>
                  <a:pt x="0" y="1757578"/>
                </a:lnTo>
                <a:lnTo>
                  <a:pt x="0" y="1659716"/>
                </a:lnTo>
                <a:lnTo>
                  <a:pt x="343337" y="1404914"/>
                </a:lnTo>
                <a:cubicBezTo>
                  <a:pt x="780368" y="1062024"/>
                  <a:pt x="1154869" y="719371"/>
                  <a:pt x="1463901" y="399121"/>
                </a:cubicBezTo>
                <a:close/>
                <a:moveTo>
                  <a:pt x="1365164" y="325740"/>
                </a:moveTo>
                <a:lnTo>
                  <a:pt x="1476501" y="325740"/>
                </a:lnTo>
                <a:lnTo>
                  <a:pt x="1422146" y="384428"/>
                </a:lnTo>
                <a:cubicBezTo>
                  <a:pt x="1308325" y="503925"/>
                  <a:pt x="1187710" y="623939"/>
                  <a:pt x="1061494" y="743058"/>
                </a:cubicBezTo>
                <a:cubicBezTo>
                  <a:pt x="779125" y="1009601"/>
                  <a:pt x="471048" y="1270051"/>
                  <a:pt x="146286" y="1517532"/>
                </a:cubicBezTo>
                <a:lnTo>
                  <a:pt x="0" y="1623355"/>
                </a:lnTo>
                <a:lnTo>
                  <a:pt x="0" y="1523010"/>
                </a:lnTo>
                <a:lnTo>
                  <a:pt x="190251" y="1383128"/>
                </a:lnTo>
                <a:cubicBezTo>
                  <a:pt x="625208" y="1044732"/>
                  <a:pt x="997905" y="705845"/>
                  <a:pt x="1305427" y="388636"/>
                </a:cubicBezTo>
                <a:close/>
                <a:moveTo>
                  <a:pt x="1198143" y="325740"/>
                </a:moveTo>
                <a:lnTo>
                  <a:pt x="1312966" y="325740"/>
                </a:lnTo>
                <a:lnTo>
                  <a:pt x="1257931" y="384719"/>
                </a:lnTo>
                <a:cubicBezTo>
                  <a:pt x="1143620" y="503721"/>
                  <a:pt x="1021947" y="623605"/>
                  <a:pt x="893595" y="743561"/>
                </a:cubicBezTo>
                <a:cubicBezTo>
                  <a:pt x="754191" y="873881"/>
                  <a:pt x="608354" y="1002713"/>
                  <a:pt x="457203" y="1129220"/>
                </a:cubicBezTo>
                <a:lnTo>
                  <a:pt x="0" y="1492132"/>
                </a:lnTo>
                <a:lnTo>
                  <a:pt x="0" y="1385240"/>
                </a:lnTo>
                <a:lnTo>
                  <a:pt x="345984" y="1113105"/>
                </a:lnTo>
                <a:cubicBezTo>
                  <a:pt x="616343" y="889715"/>
                  <a:pt x="869044" y="660235"/>
                  <a:pt x="1097094" y="431055"/>
                </a:cubicBezTo>
                <a:close/>
                <a:moveTo>
                  <a:pt x="1038128" y="325740"/>
                </a:moveTo>
                <a:lnTo>
                  <a:pt x="1148930" y="325740"/>
                </a:lnTo>
                <a:lnTo>
                  <a:pt x="1002240" y="478521"/>
                </a:lnTo>
                <a:cubicBezTo>
                  <a:pt x="774835" y="706630"/>
                  <a:pt x="522956" y="934105"/>
                  <a:pt x="252513" y="1155568"/>
                </a:cubicBezTo>
                <a:lnTo>
                  <a:pt x="0" y="1352091"/>
                </a:lnTo>
                <a:lnTo>
                  <a:pt x="0" y="1251756"/>
                </a:lnTo>
                <a:lnTo>
                  <a:pt x="226442" y="1075119"/>
                </a:lnTo>
                <a:cubicBezTo>
                  <a:pt x="496900" y="852547"/>
                  <a:pt x="744722" y="626293"/>
                  <a:pt x="966187" y="401567"/>
                </a:cubicBezTo>
                <a:close/>
                <a:moveTo>
                  <a:pt x="866029" y="325740"/>
                </a:moveTo>
                <a:lnTo>
                  <a:pt x="984535" y="325740"/>
                </a:lnTo>
                <a:lnTo>
                  <a:pt x="923996" y="389837"/>
                </a:lnTo>
                <a:cubicBezTo>
                  <a:pt x="808846" y="508091"/>
                  <a:pt x="686467" y="626661"/>
                  <a:pt x="557550" y="744733"/>
                </a:cubicBezTo>
                <a:cubicBezTo>
                  <a:pt x="421725" y="869149"/>
                  <a:pt x="279463" y="992157"/>
                  <a:pt x="131856" y="1112951"/>
                </a:cubicBezTo>
                <a:lnTo>
                  <a:pt x="0" y="1215187"/>
                </a:lnTo>
                <a:lnTo>
                  <a:pt x="0" y="1108486"/>
                </a:lnTo>
                <a:lnTo>
                  <a:pt x="42657" y="1075605"/>
                </a:lnTo>
                <a:cubicBezTo>
                  <a:pt x="309328" y="859144"/>
                  <a:pt x="557643" y="636529"/>
                  <a:pt x="781772" y="413024"/>
                </a:cubicBezTo>
                <a:close/>
                <a:moveTo>
                  <a:pt x="703481" y="325740"/>
                </a:moveTo>
                <a:lnTo>
                  <a:pt x="820523" y="325740"/>
                </a:lnTo>
                <a:lnTo>
                  <a:pt x="757168" y="392413"/>
                </a:lnTo>
                <a:cubicBezTo>
                  <a:pt x="641614" y="510269"/>
                  <a:pt x="518905" y="628148"/>
                  <a:pt x="389737" y="745236"/>
                </a:cubicBezTo>
                <a:lnTo>
                  <a:pt x="0" y="1078650"/>
                </a:lnTo>
                <a:lnTo>
                  <a:pt x="0" y="966791"/>
                </a:lnTo>
                <a:lnTo>
                  <a:pt x="300126" y="712253"/>
                </a:lnTo>
                <a:cubicBezTo>
                  <a:pt x="429495" y="596235"/>
                  <a:pt x="552709" y="479150"/>
                  <a:pt x="669053" y="361639"/>
                </a:cubicBezTo>
                <a:close/>
                <a:moveTo>
                  <a:pt x="535445" y="325740"/>
                </a:moveTo>
                <a:lnTo>
                  <a:pt x="656730" y="325740"/>
                </a:lnTo>
                <a:lnTo>
                  <a:pt x="574757" y="410936"/>
                </a:lnTo>
                <a:cubicBezTo>
                  <a:pt x="457692" y="528739"/>
                  <a:pt x="333760" y="645968"/>
                  <a:pt x="203679" y="761984"/>
                </a:cubicBezTo>
                <a:lnTo>
                  <a:pt x="0" y="933607"/>
                </a:lnTo>
                <a:lnTo>
                  <a:pt x="0" y="819418"/>
                </a:lnTo>
                <a:lnTo>
                  <a:pt x="142518" y="699452"/>
                </a:lnTo>
                <a:cubicBezTo>
                  <a:pt x="271246" y="584766"/>
                  <a:pt x="393865" y="468906"/>
                  <a:pt x="509663" y="352506"/>
                </a:cubicBezTo>
                <a:close/>
                <a:moveTo>
                  <a:pt x="367382" y="325740"/>
                </a:moveTo>
                <a:lnTo>
                  <a:pt x="492458" y="325740"/>
                </a:lnTo>
                <a:lnTo>
                  <a:pt x="422879" y="398074"/>
                </a:lnTo>
                <a:cubicBezTo>
                  <a:pt x="306542" y="515100"/>
                  <a:pt x="183215" y="631539"/>
                  <a:pt x="53607" y="746576"/>
                </a:cubicBezTo>
                <a:lnTo>
                  <a:pt x="0" y="791397"/>
                </a:lnTo>
                <a:lnTo>
                  <a:pt x="0" y="672852"/>
                </a:lnTo>
                <a:lnTo>
                  <a:pt x="350208" y="343793"/>
                </a:lnTo>
                <a:close/>
                <a:moveTo>
                  <a:pt x="204189" y="325740"/>
                </a:moveTo>
                <a:lnTo>
                  <a:pt x="327296" y="325740"/>
                </a:lnTo>
                <a:lnTo>
                  <a:pt x="255779" y="400920"/>
                </a:lnTo>
                <a:lnTo>
                  <a:pt x="0" y="640176"/>
                </a:lnTo>
                <a:lnTo>
                  <a:pt x="0" y="518133"/>
                </a:lnTo>
                <a:lnTo>
                  <a:pt x="192178" y="338359"/>
                </a:lnTo>
                <a:close/>
                <a:moveTo>
                  <a:pt x="38339" y="325740"/>
                </a:moveTo>
                <a:lnTo>
                  <a:pt x="163718" y="325740"/>
                </a:lnTo>
                <a:lnTo>
                  <a:pt x="100203" y="392277"/>
                </a:lnTo>
                <a:lnTo>
                  <a:pt x="0" y="485582"/>
                </a:lnTo>
                <a:lnTo>
                  <a:pt x="0" y="366034"/>
                </a:lnTo>
                <a:close/>
                <a:moveTo>
                  <a:pt x="8546" y="178514"/>
                </a:moveTo>
                <a:lnTo>
                  <a:pt x="8546" y="315678"/>
                </a:lnTo>
                <a:lnTo>
                  <a:pt x="0" y="324709"/>
                </a:lnTo>
                <a:lnTo>
                  <a:pt x="0" y="187486"/>
                </a:lnTo>
                <a:close/>
                <a:moveTo>
                  <a:pt x="8546" y="0"/>
                </a:moveTo>
                <a:lnTo>
                  <a:pt x="8546" y="143341"/>
                </a:lnTo>
                <a:lnTo>
                  <a:pt x="0" y="152423"/>
                </a:lnTo>
                <a:lnTo>
                  <a:pt x="0" y="8960"/>
                </a:lnTo>
                <a:close/>
              </a:path>
            </a:pathLst>
          </a:custGeom>
          <a:solidFill>
            <a:schemeClr val="accent5">
              <a:alpha val="2000"/>
            </a:schemeClr>
          </a:solidFill>
          <a:ln w="9525" cap="flat">
            <a:noFill/>
            <a:prstDash val="solid"/>
            <a:miter/>
          </a:ln>
        </p:spPr>
        <p:txBody>
          <a:bodyPr rtlCol="0" anchor="ctr"/>
          <a:lstStyle/>
          <a:p>
            <a:endParaRPr lang="en-US" dirty="0"/>
          </a:p>
        </p:txBody>
      </p:sp>
      <p:sp>
        <p:nvSpPr>
          <p:cNvPr id="7" name="Rectangle 6">
            <a:extLst>
              <a:ext uri="{FF2B5EF4-FFF2-40B4-BE49-F238E27FC236}">
                <a16:creationId xmlns:a16="http://schemas.microsoft.com/office/drawing/2014/main" id="{ABD75063-B8E5-A542-F6FE-B336BC4D2EF1}"/>
              </a:ext>
            </a:extLst>
          </p:cNvPr>
          <p:cNvSpPr/>
          <p:nvPr/>
        </p:nvSpPr>
        <p:spPr>
          <a:xfrm>
            <a:off x="0" y="6116280"/>
            <a:ext cx="9144000" cy="71120"/>
          </a:xfrm>
          <a:prstGeom prst="rect">
            <a:avLst/>
          </a:prstGeom>
          <a:gradFill flip="none" rotWithShape="1">
            <a:gsLst>
              <a:gs pos="0">
                <a:schemeClr val="accent1"/>
              </a:gs>
              <a:gs pos="100000">
                <a:schemeClr val="accent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dirty="0"/>
          </a:p>
        </p:txBody>
      </p:sp>
      <p:pic>
        <p:nvPicPr>
          <p:cNvPr id="4" name="Picture 3" descr="Maynard Nexsen Logo">
            <a:extLst>
              <a:ext uri="{FF2B5EF4-FFF2-40B4-BE49-F238E27FC236}">
                <a16:creationId xmlns:a16="http://schemas.microsoft.com/office/drawing/2014/main" id="{C7B09EC9-17E7-B248-8312-8626627E69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4123" y="362218"/>
            <a:ext cx="1674897" cy="621792"/>
          </a:xfrm>
          <a:prstGeom prst="rect">
            <a:avLst/>
          </a:prstGeom>
        </p:spPr>
      </p:pic>
      <p:sp>
        <p:nvSpPr>
          <p:cNvPr id="2" name="Title 1">
            <a:extLst>
              <a:ext uri="{FF2B5EF4-FFF2-40B4-BE49-F238E27FC236}">
                <a16:creationId xmlns:a16="http://schemas.microsoft.com/office/drawing/2014/main" id="{DE4AF5B3-FA93-BD0E-5E0B-0E24150AC83E}"/>
              </a:ext>
            </a:extLst>
          </p:cNvPr>
          <p:cNvSpPr>
            <a:spLocks noGrp="1"/>
          </p:cNvSpPr>
          <p:nvPr>
            <p:ph type="title"/>
          </p:nvPr>
        </p:nvSpPr>
        <p:spPr>
          <a:xfrm>
            <a:off x="4578410" y="1138064"/>
            <a:ext cx="4229834" cy="2976737"/>
          </a:xfrm>
        </p:spPr>
        <p:txBody>
          <a:bodyPr anchor="b"/>
          <a:lstStyle>
            <a:lvl1pPr>
              <a:lnSpc>
                <a:spcPct val="90000"/>
              </a:lnSpc>
              <a:defRPr sz="4500">
                <a:solidFill>
                  <a:schemeClr val="accent5"/>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6981256-60E7-3AFC-E7E8-E157BF960F40}"/>
              </a:ext>
            </a:extLst>
          </p:cNvPr>
          <p:cNvSpPr>
            <a:spLocks noGrp="1"/>
          </p:cNvSpPr>
          <p:nvPr>
            <p:ph type="body" idx="1"/>
          </p:nvPr>
        </p:nvSpPr>
        <p:spPr>
          <a:xfrm>
            <a:off x="4578410" y="4114801"/>
            <a:ext cx="4229834" cy="1843617"/>
          </a:xfrm>
        </p:spPr>
        <p:txBody>
          <a:bodyPr/>
          <a:lstStyle>
            <a:lvl1pPr marL="0" indent="0">
              <a:lnSpc>
                <a:spcPct val="100000"/>
              </a:lnSpc>
              <a:spcBef>
                <a:spcPts val="0"/>
              </a:spcBef>
              <a:buNone/>
              <a:defRPr sz="1800">
                <a:solidFill>
                  <a:schemeClr val="accent5"/>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232780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N Map">
    <p:spTree>
      <p:nvGrpSpPr>
        <p:cNvPr id="1" name=""/>
        <p:cNvGrpSpPr/>
        <p:nvPr/>
      </p:nvGrpSpPr>
      <p:grpSpPr>
        <a:xfrm>
          <a:off x="0" y="0"/>
          <a:ext cx="0" cy="0"/>
          <a:chOff x="0" y="0"/>
          <a:chExt cx="0" cy="0"/>
        </a:xfrm>
      </p:grpSpPr>
      <p:pic>
        <p:nvPicPr>
          <p:cNvPr id="3" name="Picture 2" descr="Maynard Nexsen Logo">
            <a:extLst>
              <a:ext uri="{FF2B5EF4-FFF2-40B4-BE49-F238E27FC236}">
                <a16:creationId xmlns:a16="http://schemas.microsoft.com/office/drawing/2014/main" id="{25E0A953-115F-2F09-D1D7-BF99A159620E}"/>
              </a:ex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985" y="452259"/>
            <a:ext cx="1435622" cy="775282"/>
          </a:xfrm>
          <a:prstGeom prst="rect">
            <a:avLst/>
          </a:prstGeom>
        </p:spPr>
      </p:pic>
      <p:cxnSp>
        <p:nvCxnSpPr>
          <p:cNvPr id="17" name="Straight Connector 16">
            <a:extLst>
              <a:ext uri="{FF2B5EF4-FFF2-40B4-BE49-F238E27FC236}">
                <a16:creationId xmlns:a16="http://schemas.microsoft.com/office/drawing/2014/main" id="{9ABB547F-1D78-09FF-9D58-13D23DC0537E}"/>
              </a:ext>
              <a:ext uri="{C183D7F6-B498-43B3-948B-1728B52AA6E4}">
                <adec:decorative xmlns:adec="http://schemas.microsoft.com/office/drawing/2017/decorative" val="1"/>
              </a:ext>
            </a:extLst>
          </p:cNvPr>
          <p:cNvCxnSpPr>
            <a:cxnSpLocks/>
          </p:cNvCxnSpPr>
          <p:nvPr/>
        </p:nvCxnSpPr>
        <p:spPr>
          <a:xfrm>
            <a:off x="1921669" y="490538"/>
            <a:ext cx="0" cy="614362"/>
          </a:xfrm>
          <a:prstGeom prst="line">
            <a:avLst/>
          </a:prstGeom>
          <a:ln w="12700">
            <a:solidFill>
              <a:schemeClr val="accent2"/>
            </a:solidFill>
          </a:ln>
        </p:spPr>
        <p:style>
          <a:lnRef idx="2">
            <a:schemeClr val="accent1"/>
          </a:lnRef>
          <a:fillRef idx="0">
            <a:schemeClr val="accent1"/>
          </a:fillRef>
          <a:effectRef idx="1">
            <a:schemeClr val="accent1"/>
          </a:effectRef>
          <a:fontRef idx="minor">
            <a:schemeClr val="tx1"/>
          </a:fontRef>
        </p:style>
      </p:cxnSp>
      <p:sp>
        <p:nvSpPr>
          <p:cNvPr id="6" name="Title">
            <a:extLst>
              <a:ext uri="{FF2B5EF4-FFF2-40B4-BE49-F238E27FC236}">
                <a16:creationId xmlns:a16="http://schemas.microsoft.com/office/drawing/2014/main" id="{45C79FB8-53FD-970A-2D70-AA0565A4EDDB}"/>
              </a:ext>
            </a:extLst>
          </p:cNvPr>
          <p:cNvSpPr txBox="1"/>
          <p:nvPr/>
        </p:nvSpPr>
        <p:spPr>
          <a:xfrm>
            <a:off x="1988908" y="471489"/>
            <a:ext cx="3833250" cy="507831"/>
          </a:xfrm>
          <a:prstGeom prst="rect">
            <a:avLst/>
          </a:prstGeom>
          <a:noFill/>
        </p:spPr>
        <p:txBody>
          <a:bodyPr wrap="square" rtlCol="0">
            <a:spAutoFit/>
          </a:bodyPr>
          <a:lstStyle/>
          <a:p>
            <a:pPr marL="0" marR="0" indent="0" algn="l" defTabSz="685800" rtl="0" eaLnBrk="1" fontAlgn="auto" latinLnBrk="0" hangingPunct="1">
              <a:lnSpc>
                <a:spcPct val="100000"/>
              </a:lnSpc>
              <a:spcBef>
                <a:spcPts val="450"/>
              </a:spcBef>
              <a:spcAft>
                <a:spcPts val="0"/>
              </a:spcAft>
              <a:buClr>
                <a:srgbClr val="4E8B9C"/>
              </a:buClr>
              <a:buSzTx/>
              <a:buFont typeface="Arial" panose="020B0604020202020204" pitchFamily="34" charset="0"/>
              <a:buNone/>
              <a:tabLst/>
            </a:pPr>
            <a:r>
              <a:rPr kumimoji="0" lang="en-US" sz="1350" b="0" i="0" u="none" strike="noStrike" kern="1200" cap="none" spc="0" normalizeH="0" baseline="0" noProof="0" dirty="0">
                <a:ln>
                  <a:noFill/>
                </a:ln>
                <a:solidFill>
                  <a:prstClr val="black"/>
                </a:solidFill>
                <a:effectLst/>
                <a:uLnTx/>
                <a:uFillTx/>
                <a:latin typeface="Arial"/>
                <a:ea typeface="+mn-ea"/>
                <a:cs typeface="+mn-cs"/>
              </a:rPr>
              <a:t>A national, full-service law firm with clients across the United States and around the world. </a:t>
            </a:r>
          </a:p>
        </p:txBody>
      </p:sp>
      <p:sp>
        <p:nvSpPr>
          <p:cNvPr id="7" name="Rectangle 6">
            <a:extLst>
              <a:ext uri="{FF2B5EF4-FFF2-40B4-BE49-F238E27FC236}">
                <a16:creationId xmlns:a16="http://schemas.microsoft.com/office/drawing/2014/main" id="{3DFF1A4C-3394-D129-FBE9-A10A5DB0DB21}"/>
              </a:ext>
              <a:ext uri="{C183D7F6-B498-43B3-948B-1728B52AA6E4}">
                <adec:decorative xmlns:adec="http://schemas.microsoft.com/office/drawing/2017/decorative" val="1"/>
              </a:ext>
            </a:extLst>
          </p:cNvPr>
          <p:cNvSpPr/>
          <p:nvPr/>
        </p:nvSpPr>
        <p:spPr>
          <a:xfrm>
            <a:off x="0" y="1388513"/>
            <a:ext cx="6035040" cy="45719"/>
          </a:xfrm>
          <a:prstGeom prst="rect">
            <a:avLst/>
          </a:prstGeom>
          <a:gradFill flip="none" rotWithShape="1">
            <a:gsLst>
              <a:gs pos="0">
                <a:schemeClr val="accent1"/>
              </a:gs>
              <a:gs pos="100000">
                <a:schemeClr val="accent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descr="Map of the United States with Maynard Nexsen locations and states where they have Bar Admission highlighted.">
            <a:extLst>
              <a:ext uri="{FF2B5EF4-FFF2-40B4-BE49-F238E27FC236}">
                <a16:creationId xmlns:a16="http://schemas.microsoft.com/office/drawing/2014/main" id="{5379741E-4E88-1DDE-D714-AE175B795312}"/>
              </a:ext>
            </a:extLst>
          </p:cNvPr>
          <p:cNvGrpSpPr/>
          <p:nvPr/>
        </p:nvGrpSpPr>
        <p:grpSpPr>
          <a:xfrm>
            <a:off x="40612" y="1649760"/>
            <a:ext cx="5313629" cy="4247406"/>
            <a:chOff x="54149" y="1649760"/>
            <a:chExt cx="7084838" cy="4247406"/>
          </a:xfrm>
        </p:grpSpPr>
        <p:sp>
          <p:nvSpPr>
            <p:cNvPr id="23" name="Freeform: Shape 22">
              <a:extLst>
                <a:ext uri="{FF2B5EF4-FFF2-40B4-BE49-F238E27FC236}">
                  <a16:creationId xmlns:a16="http://schemas.microsoft.com/office/drawing/2014/main" id="{DFA9EC15-B846-E47D-CAE3-9DD595408007}"/>
                </a:ext>
              </a:extLst>
            </p:cNvPr>
            <p:cNvSpPr/>
            <p:nvPr/>
          </p:nvSpPr>
          <p:spPr>
            <a:xfrm>
              <a:off x="6667983" y="1885435"/>
              <a:ext cx="471004" cy="741505"/>
            </a:xfrm>
            <a:custGeom>
              <a:avLst/>
              <a:gdLst>
                <a:gd name="connsiteX0" fmla="*/ 393256 w 522810"/>
                <a:gd name="connsiteY0" fmla="*/ 500421 h 823064"/>
                <a:gd name="connsiteX1" fmla="*/ 394596 w 522810"/>
                <a:gd name="connsiteY1" fmla="*/ 501378 h 823064"/>
                <a:gd name="connsiteX2" fmla="*/ 396892 w 522810"/>
                <a:gd name="connsiteY2" fmla="*/ 503675 h 823064"/>
                <a:gd name="connsiteX3" fmla="*/ 397466 w 522810"/>
                <a:gd name="connsiteY3" fmla="*/ 504057 h 823064"/>
                <a:gd name="connsiteX4" fmla="*/ 398423 w 522810"/>
                <a:gd name="connsiteY4" fmla="*/ 505014 h 823064"/>
                <a:gd name="connsiteX5" fmla="*/ 399763 w 522810"/>
                <a:gd name="connsiteY5" fmla="*/ 506928 h 823064"/>
                <a:gd name="connsiteX6" fmla="*/ 400720 w 522810"/>
                <a:gd name="connsiteY6" fmla="*/ 507885 h 823064"/>
                <a:gd name="connsiteX7" fmla="*/ 400720 w 522810"/>
                <a:gd name="connsiteY7" fmla="*/ 508267 h 823064"/>
                <a:gd name="connsiteX8" fmla="*/ 401294 w 522810"/>
                <a:gd name="connsiteY8" fmla="*/ 509224 h 823064"/>
                <a:gd name="connsiteX9" fmla="*/ 400720 w 522810"/>
                <a:gd name="connsiteY9" fmla="*/ 510181 h 823064"/>
                <a:gd name="connsiteX10" fmla="*/ 400720 w 522810"/>
                <a:gd name="connsiteY10" fmla="*/ 512477 h 823064"/>
                <a:gd name="connsiteX11" fmla="*/ 399763 w 522810"/>
                <a:gd name="connsiteY11" fmla="*/ 515731 h 823064"/>
                <a:gd name="connsiteX12" fmla="*/ 399189 w 522810"/>
                <a:gd name="connsiteY12" fmla="*/ 519941 h 823064"/>
                <a:gd name="connsiteX13" fmla="*/ 397849 w 522810"/>
                <a:gd name="connsiteY13" fmla="*/ 520898 h 823064"/>
                <a:gd name="connsiteX14" fmla="*/ 395553 w 522810"/>
                <a:gd name="connsiteY14" fmla="*/ 521854 h 823064"/>
                <a:gd name="connsiteX15" fmla="*/ 392682 w 522810"/>
                <a:gd name="connsiteY15" fmla="*/ 522811 h 823064"/>
                <a:gd name="connsiteX16" fmla="*/ 389429 w 522810"/>
                <a:gd name="connsiteY16" fmla="*/ 523768 h 823064"/>
                <a:gd name="connsiteX17" fmla="*/ 391343 w 522810"/>
                <a:gd name="connsiteY17" fmla="*/ 524725 h 823064"/>
                <a:gd name="connsiteX18" fmla="*/ 392682 w 522810"/>
                <a:gd name="connsiteY18" fmla="*/ 526639 h 823064"/>
                <a:gd name="connsiteX19" fmla="*/ 393639 w 522810"/>
                <a:gd name="connsiteY19" fmla="*/ 528935 h 823064"/>
                <a:gd name="connsiteX20" fmla="*/ 392682 w 522810"/>
                <a:gd name="connsiteY20" fmla="*/ 532762 h 823064"/>
                <a:gd name="connsiteX21" fmla="*/ 389429 w 522810"/>
                <a:gd name="connsiteY21" fmla="*/ 534676 h 823064"/>
                <a:gd name="connsiteX22" fmla="*/ 385602 w 522810"/>
                <a:gd name="connsiteY22" fmla="*/ 534293 h 823064"/>
                <a:gd name="connsiteX23" fmla="*/ 382732 w 522810"/>
                <a:gd name="connsiteY23" fmla="*/ 533910 h 823064"/>
                <a:gd name="connsiteX24" fmla="*/ 378521 w 522810"/>
                <a:gd name="connsiteY24" fmla="*/ 531997 h 823064"/>
                <a:gd name="connsiteX25" fmla="*/ 376608 w 522810"/>
                <a:gd name="connsiteY25" fmla="*/ 530083 h 823064"/>
                <a:gd name="connsiteX26" fmla="*/ 375651 w 522810"/>
                <a:gd name="connsiteY26" fmla="*/ 528744 h 823064"/>
                <a:gd name="connsiteX27" fmla="*/ 375268 w 522810"/>
                <a:gd name="connsiteY27" fmla="*/ 524534 h 823064"/>
                <a:gd name="connsiteX28" fmla="*/ 376225 w 522810"/>
                <a:gd name="connsiteY28" fmla="*/ 519749 h 823064"/>
                <a:gd name="connsiteX29" fmla="*/ 376225 w 522810"/>
                <a:gd name="connsiteY29" fmla="*/ 514008 h 823064"/>
                <a:gd name="connsiteX30" fmla="*/ 376225 w 522810"/>
                <a:gd name="connsiteY30" fmla="*/ 510181 h 823064"/>
                <a:gd name="connsiteX31" fmla="*/ 376225 w 522810"/>
                <a:gd name="connsiteY31" fmla="*/ 507502 h 823064"/>
                <a:gd name="connsiteX32" fmla="*/ 377182 w 522810"/>
                <a:gd name="connsiteY32" fmla="*/ 506545 h 823064"/>
                <a:gd name="connsiteX33" fmla="*/ 380052 w 522810"/>
                <a:gd name="connsiteY33" fmla="*/ 502718 h 823064"/>
                <a:gd name="connsiteX34" fmla="*/ 382922 w 522810"/>
                <a:gd name="connsiteY34" fmla="*/ 500421 h 823064"/>
                <a:gd name="connsiteX35" fmla="*/ 384836 w 522810"/>
                <a:gd name="connsiteY35" fmla="*/ 499082 h 823064"/>
                <a:gd name="connsiteX36" fmla="*/ 386750 w 522810"/>
                <a:gd name="connsiteY36" fmla="*/ 498699 h 823064"/>
                <a:gd name="connsiteX37" fmla="*/ 392300 w 522810"/>
                <a:gd name="connsiteY37" fmla="*/ 500039 h 823064"/>
                <a:gd name="connsiteX38" fmla="*/ 393256 w 522810"/>
                <a:gd name="connsiteY38" fmla="*/ 500421 h 823064"/>
                <a:gd name="connsiteX39" fmla="*/ 393256 w 522810"/>
                <a:gd name="connsiteY39" fmla="*/ 500421 h 823064"/>
                <a:gd name="connsiteX40" fmla="*/ 393256 w 522810"/>
                <a:gd name="connsiteY40" fmla="*/ 500421 h 823064"/>
                <a:gd name="connsiteX41" fmla="*/ 396510 w 522810"/>
                <a:gd name="connsiteY41" fmla="*/ 270017 h 823064"/>
                <a:gd name="connsiteX42" fmla="*/ 389429 w 522810"/>
                <a:gd name="connsiteY42" fmla="*/ 265807 h 823064"/>
                <a:gd name="connsiteX43" fmla="*/ 386558 w 522810"/>
                <a:gd name="connsiteY43" fmla="*/ 264467 h 823064"/>
                <a:gd name="connsiteX44" fmla="*/ 384645 w 522810"/>
                <a:gd name="connsiteY44" fmla="*/ 264467 h 823064"/>
                <a:gd name="connsiteX45" fmla="*/ 382732 w 522810"/>
                <a:gd name="connsiteY45" fmla="*/ 265807 h 823064"/>
                <a:gd name="connsiteX46" fmla="*/ 381392 w 522810"/>
                <a:gd name="connsiteY46" fmla="*/ 267147 h 823064"/>
                <a:gd name="connsiteX47" fmla="*/ 377564 w 522810"/>
                <a:gd name="connsiteY47" fmla="*/ 268103 h 823064"/>
                <a:gd name="connsiteX48" fmla="*/ 374311 w 522810"/>
                <a:gd name="connsiteY48" fmla="*/ 267147 h 823064"/>
                <a:gd name="connsiteX49" fmla="*/ 372972 w 522810"/>
                <a:gd name="connsiteY49" fmla="*/ 265807 h 823064"/>
                <a:gd name="connsiteX50" fmla="*/ 371632 w 522810"/>
                <a:gd name="connsiteY50" fmla="*/ 262554 h 823064"/>
                <a:gd name="connsiteX51" fmla="*/ 371632 w 522810"/>
                <a:gd name="connsiteY51" fmla="*/ 259301 h 823064"/>
                <a:gd name="connsiteX52" fmla="*/ 372972 w 522810"/>
                <a:gd name="connsiteY52" fmla="*/ 256430 h 823064"/>
                <a:gd name="connsiteX53" fmla="*/ 373928 w 522810"/>
                <a:gd name="connsiteY53" fmla="*/ 254516 h 823064"/>
                <a:gd name="connsiteX54" fmla="*/ 372589 w 522810"/>
                <a:gd name="connsiteY54" fmla="*/ 251646 h 823064"/>
                <a:gd name="connsiteX55" fmla="*/ 372206 w 522810"/>
                <a:gd name="connsiteY55" fmla="*/ 249732 h 823064"/>
                <a:gd name="connsiteX56" fmla="*/ 374502 w 522810"/>
                <a:gd name="connsiteY56" fmla="*/ 241695 h 823064"/>
                <a:gd name="connsiteX57" fmla="*/ 373546 w 522810"/>
                <a:gd name="connsiteY57" fmla="*/ 239781 h 823064"/>
                <a:gd name="connsiteX58" fmla="*/ 372206 w 522810"/>
                <a:gd name="connsiteY58" fmla="*/ 238824 h 823064"/>
                <a:gd name="connsiteX59" fmla="*/ 369336 w 522810"/>
                <a:gd name="connsiteY59" fmla="*/ 237868 h 823064"/>
                <a:gd name="connsiteX60" fmla="*/ 366083 w 522810"/>
                <a:gd name="connsiteY60" fmla="*/ 237868 h 823064"/>
                <a:gd name="connsiteX61" fmla="*/ 371632 w 522810"/>
                <a:gd name="connsiteY61" fmla="*/ 225620 h 823064"/>
                <a:gd name="connsiteX62" fmla="*/ 371058 w 522810"/>
                <a:gd name="connsiteY62" fmla="*/ 223707 h 823064"/>
                <a:gd name="connsiteX63" fmla="*/ 369718 w 522810"/>
                <a:gd name="connsiteY63" fmla="*/ 222750 h 823064"/>
                <a:gd name="connsiteX64" fmla="*/ 367422 w 522810"/>
                <a:gd name="connsiteY64" fmla="*/ 221793 h 823064"/>
                <a:gd name="connsiteX65" fmla="*/ 365126 w 522810"/>
                <a:gd name="connsiteY65" fmla="*/ 220836 h 823064"/>
                <a:gd name="connsiteX66" fmla="*/ 364552 w 522810"/>
                <a:gd name="connsiteY66" fmla="*/ 218540 h 823064"/>
                <a:gd name="connsiteX67" fmla="*/ 364169 w 522810"/>
                <a:gd name="connsiteY67" fmla="*/ 217200 h 823064"/>
                <a:gd name="connsiteX68" fmla="*/ 362829 w 522810"/>
                <a:gd name="connsiteY68" fmla="*/ 215861 h 823064"/>
                <a:gd name="connsiteX69" fmla="*/ 306568 w 522810"/>
                <a:gd name="connsiteY69" fmla="*/ 31767 h 823064"/>
                <a:gd name="connsiteX70" fmla="*/ 301401 w 522810"/>
                <a:gd name="connsiteY70" fmla="*/ 29853 h 823064"/>
                <a:gd name="connsiteX71" fmla="*/ 297191 w 522810"/>
                <a:gd name="connsiteY71" fmla="*/ 27939 h 823064"/>
                <a:gd name="connsiteX72" fmla="*/ 293938 w 522810"/>
                <a:gd name="connsiteY72" fmla="*/ 26026 h 823064"/>
                <a:gd name="connsiteX73" fmla="*/ 291641 w 522810"/>
                <a:gd name="connsiteY73" fmla="*/ 24112 h 823064"/>
                <a:gd name="connsiteX74" fmla="*/ 286475 w 522810"/>
                <a:gd name="connsiteY74" fmla="*/ 18945 h 823064"/>
                <a:gd name="connsiteX75" fmla="*/ 282264 w 522810"/>
                <a:gd name="connsiteY75" fmla="*/ 15118 h 823064"/>
                <a:gd name="connsiteX76" fmla="*/ 279011 w 522810"/>
                <a:gd name="connsiteY76" fmla="*/ 12822 h 823064"/>
                <a:gd name="connsiteX77" fmla="*/ 277671 w 522810"/>
                <a:gd name="connsiteY77" fmla="*/ 11865 h 823064"/>
                <a:gd name="connsiteX78" fmla="*/ 270591 w 522810"/>
                <a:gd name="connsiteY78" fmla="*/ 9951 h 823064"/>
                <a:gd name="connsiteX79" fmla="*/ 265424 w 522810"/>
                <a:gd name="connsiteY79" fmla="*/ 8994 h 823064"/>
                <a:gd name="connsiteX80" fmla="*/ 261214 w 522810"/>
                <a:gd name="connsiteY80" fmla="*/ 8037 h 823064"/>
                <a:gd name="connsiteX81" fmla="*/ 258918 w 522810"/>
                <a:gd name="connsiteY81" fmla="*/ 7463 h 823064"/>
                <a:gd name="connsiteX82" fmla="*/ 254134 w 522810"/>
                <a:gd name="connsiteY82" fmla="*/ 4210 h 823064"/>
                <a:gd name="connsiteX83" fmla="*/ 249924 w 522810"/>
                <a:gd name="connsiteY83" fmla="*/ 1914 h 823064"/>
                <a:gd name="connsiteX84" fmla="*/ 245139 w 522810"/>
                <a:gd name="connsiteY84" fmla="*/ 574 h 823064"/>
                <a:gd name="connsiteX85" fmla="*/ 241312 w 522810"/>
                <a:gd name="connsiteY85" fmla="*/ 0 h 823064"/>
                <a:gd name="connsiteX86" fmla="*/ 233275 w 522810"/>
                <a:gd name="connsiteY86" fmla="*/ 574 h 823064"/>
                <a:gd name="connsiteX87" fmla="*/ 228108 w 522810"/>
                <a:gd name="connsiteY87" fmla="*/ 1914 h 823064"/>
                <a:gd name="connsiteX88" fmla="*/ 224855 w 522810"/>
                <a:gd name="connsiteY88" fmla="*/ 4210 h 823064"/>
                <a:gd name="connsiteX89" fmla="*/ 223898 w 522810"/>
                <a:gd name="connsiteY89" fmla="*/ 5550 h 823064"/>
                <a:gd name="connsiteX90" fmla="*/ 223898 w 522810"/>
                <a:gd name="connsiteY90" fmla="*/ 7846 h 823064"/>
                <a:gd name="connsiteX91" fmla="*/ 225237 w 522810"/>
                <a:gd name="connsiteY91" fmla="*/ 13970 h 823064"/>
                <a:gd name="connsiteX92" fmla="*/ 221027 w 522810"/>
                <a:gd name="connsiteY92" fmla="*/ 16266 h 823064"/>
                <a:gd name="connsiteX93" fmla="*/ 218539 w 522810"/>
                <a:gd name="connsiteY93" fmla="*/ 16266 h 823064"/>
                <a:gd name="connsiteX94" fmla="*/ 215669 w 522810"/>
                <a:gd name="connsiteY94" fmla="*/ 17223 h 823064"/>
                <a:gd name="connsiteX95" fmla="*/ 209163 w 522810"/>
                <a:gd name="connsiteY95" fmla="*/ 18562 h 823064"/>
                <a:gd name="connsiteX96" fmla="*/ 205335 w 522810"/>
                <a:gd name="connsiteY96" fmla="*/ 23347 h 823064"/>
                <a:gd name="connsiteX97" fmla="*/ 202465 w 522810"/>
                <a:gd name="connsiteY97" fmla="*/ 27557 h 823064"/>
                <a:gd name="connsiteX98" fmla="*/ 199594 w 522810"/>
                <a:gd name="connsiteY98" fmla="*/ 29853 h 823064"/>
                <a:gd name="connsiteX99" fmla="*/ 197681 w 522810"/>
                <a:gd name="connsiteY99" fmla="*/ 32149 h 823064"/>
                <a:gd name="connsiteX100" fmla="*/ 191174 w 522810"/>
                <a:gd name="connsiteY100" fmla="*/ 35211 h 823064"/>
                <a:gd name="connsiteX101" fmla="*/ 186964 w 522810"/>
                <a:gd name="connsiteY101" fmla="*/ 37508 h 823064"/>
                <a:gd name="connsiteX102" fmla="*/ 169933 w 522810"/>
                <a:gd name="connsiteY102" fmla="*/ 50712 h 823064"/>
                <a:gd name="connsiteX103" fmla="*/ 168019 w 522810"/>
                <a:gd name="connsiteY103" fmla="*/ 50138 h 823064"/>
                <a:gd name="connsiteX104" fmla="*/ 166679 w 522810"/>
                <a:gd name="connsiteY104" fmla="*/ 50138 h 823064"/>
                <a:gd name="connsiteX105" fmla="*/ 164383 w 522810"/>
                <a:gd name="connsiteY105" fmla="*/ 49181 h 823064"/>
                <a:gd name="connsiteX106" fmla="*/ 162469 w 522810"/>
                <a:gd name="connsiteY106" fmla="*/ 48607 h 823064"/>
                <a:gd name="connsiteX107" fmla="*/ 159599 w 522810"/>
                <a:gd name="connsiteY107" fmla="*/ 47267 h 823064"/>
                <a:gd name="connsiteX108" fmla="*/ 156729 w 522810"/>
                <a:gd name="connsiteY108" fmla="*/ 46311 h 823064"/>
                <a:gd name="connsiteX109" fmla="*/ 153475 w 522810"/>
                <a:gd name="connsiteY109" fmla="*/ 44397 h 823064"/>
                <a:gd name="connsiteX110" fmla="*/ 151561 w 522810"/>
                <a:gd name="connsiteY110" fmla="*/ 43440 h 823064"/>
                <a:gd name="connsiteX111" fmla="*/ 150605 w 522810"/>
                <a:gd name="connsiteY111" fmla="*/ 43057 h 823064"/>
                <a:gd name="connsiteX112" fmla="*/ 150222 w 522810"/>
                <a:gd name="connsiteY112" fmla="*/ 43057 h 823064"/>
                <a:gd name="connsiteX113" fmla="*/ 146969 w 522810"/>
                <a:gd name="connsiteY113" fmla="*/ 40187 h 823064"/>
                <a:gd name="connsiteX114" fmla="*/ 144672 w 522810"/>
                <a:gd name="connsiteY114" fmla="*/ 35977 h 823064"/>
                <a:gd name="connsiteX115" fmla="*/ 143333 w 522810"/>
                <a:gd name="connsiteY115" fmla="*/ 29853 h 823064"/>
                <a:gd name="connsiteX116" fmla="*/ 142950 w 522810"/>
                <a:gd name="connsiteY116" fmla="*/ 22773 h 823064"/>
                <a:gd name="connsiteX117" fmla="*/ 143907 w 522810"/>
                <a:gd name="connsiteY117" fmla="*/ 16649 h 823064"/>
                <a:gd name="connsiteX118" fmla="*/ 143524 w 522810"/>
                <a:gd name="connsiteY118" fmla="*/ 15692 h 823064"/>
                <a:gd name="connsiteX119" fmla="*/ 143524 w 522810"/>
                <a:gd name="connsiteY119" fmla="*/ 15309 h 823064"/>
                <a:gd name="connsiteX120" fmla="*/ 142567 w 522810"/>
                <a:gd name="connsiteY120" fmla="*/ 13013 h 823064"/>
                <a:gd name="connsiteX121" fmla="*/ 118072 w 522810"/>
                <a:gd name="connsiteY121" fmla="*/ 13013 h 823064"/>
                <a:gd name="connsiteX122" fmla="*/ 63725 w 522810"/>
                <a:gd name="connsiteY122" fmla="*/ 170316 h 823064"/>
                <a:gd name="connsiteX123" fmla="*/ 72145 w 522810"/>
                <a:gd name="connsiteY123" fmla="*/ 218540 h 823064"/>
                <a:gd name="connsiteX124" fmla="*/ 70805 w 522810"/>
                <a:gd name="connsiteY124" fmla="*/ 223324 h 823064"/>
                <a:gd name="connsiteX125" fmla="*/ 68509 w 522810"/>
                <a:gd name="connsiteY125" fmla="*/ 228108 h 823064"/>
                <a:gd name="connsiteX126" fmla="*/ 64299 w 522810"/>
                <a:gd name="connsiteY126" fmla="*/ 232892 h 823064"/>
                <a:gd name="connsiteX127" fmla="*/ 61428 w 522810"/>
                <a:gd name="connsiteY127" fmla="*/ 235188 h 823064"/>
                <a:gd name="connsiteX128" fmla="*/ 59132 w 522810"/>
                <a:gd name="connsiteY128" fmla="*/ 238059 h 823064"/>
                <a:gd name="connsiteX129" fmla="*/ 55878 w 522810"/>
                <a:gd name="connsiteY129" fmla="*/ 250881 h 823064"/>
                <a:gd name="connsiteX130" fmla="*/ 54922 w 522810"/>
                <a:gd name="connsiteY130" fmla="*/ 264085 h 823064"/>
                <a:gd name="connsiteX131" fmla="*/ 54922 w 522810"/>
                <a:gd name="connsiteY131" fmla="*/ 265424 h 823064"/>
                <a:gd name="connsiteX132" fmla="*/ 55878 w 522810"/>
                <a:gd name="connsiteY132" fmla="*/ 267338 h 823064"/>
                <a:gd name="connsiteX133" fmla="*/ 56836 w 522810"/>
                <a:gd name="connsiteY133" fmla="*/ 268295 h 823064"/>
                <a:gd name="connsiteX134" fmla="*/ 59132 w 522810"/>
                <a:gd name="connsiteY134" fmla="*/ 269634 h 823064"/>
                <a:gd name="connsiteX135" fmla="*/ 60472 w 522810"/>
                <a:gd name="connsiteY135" fmla="*/ 270591 h 823064"/>
                <a:gd name="connsiteX136" fmla="*/ 61811 w 522810"/>
                <a:gd name="connsiteY136" fmla="*/ 272505 h 823064"/>
                <a:gd name="connsiteX137" fmla="*/ 62194 w 522810"/>
                <a:gd name="connsiteY137" fmla="*/ 280159 h 823064"/>
                <a:gd name="connsiteX138" fmla="*/ 61237 w 522810"/>
                <a:gd name="connsiteY138" fmla="*/ 281499 h 823064"/>
                <a:gd name="connsiteX139" fmla="*/ 60854 w 522810"/>
                <a:gd name="connsiteY139" fmla="*/ 283413 h 823064"/>
                <a:gd name="connsiteX140" fmla="*/ 58940 w 522810"/>
                <a:gd name="connsiteY140" fmla="*/ 285709 h 823064"/>
                <a:gd name="connsiteX141" fmla="*/ 56644 w 522810"/>
                <a:gd name="connsiteY141" fmla="*/ 287623 h 823064"/>
                <a:gd name="connsiteX142" fmla="*/ 57218 w 522810"/>
                <a:gd name="connsiteY142" fmla="*/ 291450 h 823064"/>
                <a:gd name="connsiteX143" fmla="*/ 59514 w 522810"/>
                <a:gd name="connsiteY143" fmla="*/ 294703 h 823064"/>
                <a:gd name="connsiteX144" fmla="*/ 59514 w 522810"/>
                <a:gd name="connsiteY144" fmla="*/ 297000 h 823064"/>
                <a:gd name="connsiteX145" fmla="*/ 59898 w 522810"/>
                <a:gd name="connsiteY145" fmla="*/ 298913 h 823064"/>
                <a:gd name="connsiteX146" fmla="*/ 61237 w 522810"/>
                <a:gd name="connsiteY146" fmla="*/ 301784 h 823064"/>
                <a:gd name="connsiteX147" fmla="*/ 65064 w 522810"/>
                <a:gd name="connsiteY147" fmla="*/ 303697 h 823064"/>
                <a:gd name="connsiteX148" fmla="*/ 68317 w 522810"/>
                <a:gd name="connsiteY148" fmla="*/ 306568 h 823064"/>
                <a:gd name="connsiteX149" fmla="*/ 70231 w 522810"/>
                <a:gd name="connsiteY149" fmla="*/ 309438 h 823064"/>
                <a:gd name="connsiteX150" fmla="*/ 71188 w 522810"/>
                <a:gd name="connsiteY150" fmla="*/ 312309 h 823064"/>
                <a:gd name="connsiteX151" fmla="*/ 70614 w 522810"/>
                <a:gd name="connsiteY151" fmla="*/ 317093 h 823064"/>
                <a:gd name="connsiteX152" fmla="*/ 69083 w 522810"/>
                <a:gd name="connsiteY152" fmla="*/ 321877 h 823064"/>
                <a:gd name="connsiteX153" fmla="*/ 66786 w 522810"/>
                <a:gd name="connsiteY153" fmla="*/ 325705 h 823064"/>
                <a:gd name="connsiteX154" fmla="*/ 65830 w 522810"/>
                <a:gd name="connsiteY154" fmla="*/ 326087 h 823064"/>
                <a:gd name="connsiteX155" fmla="*/ 65447 w 522810"/>
                <a:gd name="connsiteY155" fmla="*/ 327044 h 823064"/>
                <a:gd name="connsiteX156" fmla="*/ 64490 w 522810"/>
                <a:gd name="connsiteY156" fmla="*/ 328958 h 823064"/>
                <a:gd name="connsiteX157" fmla="*/ 59323 w 522810"/>
                <a:gd name="connsiteY157" fmla="*/ 334699 h 823064"/>
                <a:gd name="connsiteX158" fmla="*/ 57792 w 522810"/>
                <a:gd name="connsiteY158" fmla="*/ 340822 h 823064"/>
                <a:gd name="connsiteX159" fmla="*/ 58749 w 522810"/>
                <a:gd name="connsiteY159" fmla="*/ 345032 h 823064"/>
                <a:gd name="connsiteX160" fmla="*/ 60089 w 522810"/>
                <a:gd name="connsiteY160" fmla="*/ 347329 h 823064"/>
                <a:gd name="connsiteX161" fmla="*/ 62002 w 522810"/>
                <a:gd name="connsiteY161" fmla="*/ 351539 h 823064"/>
                <a:gd name="connsiteX162" fmla="*/ 60663 w 522810"/>
                <a:gd name="connsiteY162" fmla="*/ 352878 h 823064"/>
                <a:gd name="connsiteX163" fmla="*/ 59706 w 522810"/>
                <a:gd name="connsiteY163" fmla="*/ 355175 h 823064"/>
                <a:gd name="connsiteX164" fmla="*/ 57410 w 522810"/>
                <a:gd name="connsiteY164" fmla="*/ 357088 h 823064"/>
                <a:gd name="connsiteX165" fmla="*/ 55496 w 522810"/>
                <a:gd name="connsiteY165" fmla="*/ 360342 h 823064"/>
                <a:gd name="connsiteX166" fmla="*/ 52626 w 522810"/>
                <a:gd name="connsiteY166" fmla="*/ 363595 h 823064"/>
                <a:gd name="connsiteX167" fmla="*/ 50329 w 522810"/>
                <a:gd name="connsiteY167" fmla="*/ 367805 h 823064"/>
                <a:gd name="connsiteX168" fmla="*/ 44205 w 522810"/>
                <a:gd name="connsiteY168" fmla="*/ 375268 h 823064"/>
                <a:gd name="connsiteX169" fmla="*/ 41909 w 522810"/>
                <a:gd name="connsiteY169" fmla="*/ 378521 h 823064"/>
                <a:gd name="connsiteX170" fmla="*/ 40378 w 522810"/>
                <a:gd name="connsiteY170" fmla="*/ 382349 h 823064"/>
                <a:gd name="connsiteX171" fmla="*/ 38464 w 522810"/>
                <a:gd name="connsiteY171" fmla="*/ 384645 h 823064"/>
                <a:gd name="connsiteX172" fmla="*/ 37508 w 522810"/>
                <a:gd name="connsiteY172" fmla="*/ 387516 h 823064"/>
                <a:gd name="connsiteX173" fmla="*/ 37125 w 522810"/>
                <a:gd name="connsiteY173" fmla="*/ 392300 h 823064"/>
                <a:gd name="connsiteX174" fmla="*/ 37508 w 522810"/>
                <a:gd name="connsiteY174" fmla="*/ 400720 h 823064"/>
                <a:gd name="connsiteX175" fmla="*/ 38082 w 522810"/>
                <a:gd name="connsiteY175" fmla="*/ 402634 h 823064"/>
                <a:gd name="connsiteX176" fmla="*/ 40952 w 522810"/>
                <a:gd name="connsiteY176" fmla="*/ 405887 h 823064"/>
                <a:gd name="connsiteX177" fmla="*/ 44780 w 522810"/>
                <a:gd name="connsiteY177" fmla="*/ 409714 h 823064"/>
                <a:gd name="connsiteX178" fmla="*/ 51477 w 522810"/>
                <a:gd name="connsiteY178" fmla="*/ 414881 h 823064"/>
                <a:gd name="connsiteX179" fmla="*/ 50903 w 522810"/>
                <a:gd name="connsiteY179" fmla="*/ 415838 h 823064"/>
                <a:gd name="connsiteX180" fmla="*/ 44780 w 522810"/>
                <a:gd name="connsiteY180" fmla="*/ 417751 h 823064"/>
                <a:gd name="connsiteX181" fmla="*/ 39612 w 522810"/>
                <a:gd name="connsiteY181" fmla="*/ 415838 h 823064"/>
                <a:gd name="connsiteX182" fmla="*/ 35785 w 522810"/>
                <a:gd name="connsiteY182" fmla="*/ 414881 h 823064"/>
                <a:gd name="connsiteX183" fmla="*/ 32915 w 522810"/>
                <a:gd name="connsiteY183" fmla="*/ 413924 h 823064"/>
                <a:gd name="connsiteX184" fmla="*/ 31384 w 522810"/>
                <a:gd name="connsiteY184" fmla="*/ 413924 h 823064"/>
                <a:gd name="connsiteX185" fmla="*/ 29087 w 522810"/>
                <a:gd name="connsiteY185" fmla="*/ 414498 h 823064"/>
                <a:gd name="connsiteX186" fmla="*/ 28513 w 522810"/>
                <a:gd name="connsiteY186" fmla="*/ 416412 h 823064"/>
                <a:gd name="connsiteX187" fmla="*/ 28513 w 522810"/>
                <a:gd name="connsiteY187" fmla="*/ 418326 h 823064"/>
                <a:gd name="connsiteX188" fmla="*/ 29470 w 522810"/>
                <a:gd name="connsiteY188" fmla="*/ 421579 h 823064"/>
                <a:gd name="connsiteX189" fmla="*/ 30427 w 522810"/>
                <a:gd name="connsiteY189" fmla="*/ 425789 h 823064"/>
                <a:gd name="connsiteX190" fmla="*/ 32341 w 522810"/>
                <a:gd name="connsiteY190" fmla="*/ 431912 h 823064"/>
                <a:gd name="connsiteX191" fmla="*/ 29087 w 522810"/>
                <a:gd name="connsiteY191" fmla="*/ 449901 h 823064"/>
                <a:gd name="connsiteX192" fmla="*/ 23921 w 522810"/>
                <a:gd name="connsiteY192" fmla="*/ 444734 h 823064"/>
                <a:gd name="connsiteX193" fmla="*/ 19711 w 522810"/>
                <a:gd name="connsiteY193" fmla="*/ 440524 h 823064"/>
                <a:gd name="connsiteX194" fmla="*/ 15501 w 522810"/>
                <a:gd name="connsiteY194" fmla="*/ 437271 h 823064"/>
                <a:gd name="connsiteX195" fmla="*/ 12630 w 522810"/>
                <a:gd name="connsiteY195" fmla="*/ 435357 h 823064"/>
                <a:gd name="connsiteX196" fmla="*/ 7080 w 522810"/>
                <a:gd name="connsiteY196" fmla="*/ 435357 h 823064"/>
                <a:gd name="connsiteX197" fmla="*/ 7080 w 522810"/>
                <a:gd name="connsiteY197" fmla="*/ 437271 h 823064"/>
                <a:gd name="connsiteX198" fmla="*/ 3253 w 522810"/>
                <a:gd name="connsiteY198" fmla="*/ 442055 h 823064"/>
                <a:gd name="connsiteX199" fmla="*/ 0 w 522810"/>
                <a:gd name="connsiteY199" fmla="*/ 443394 h 823064"/>
                <a:gd name="connsiteX200" fmla="*/ 91664 w 522810"/>
                <a:gd name="connsiteY200" fmla="*/ 739437 h 823064"/>
                <a:gd name="connsiteX201" fmla="*/ 93003 w 522810"/>
                <a:gd name="connsiteY201" fmla="*/ 740394 h 823064"/>
                <a:gd name="connsiteX202" fmla="*/ 94917 w 522810"/>
                <a:gd name="connsiteY202" fmla="*/ 742308 h 823064"/>
                <a:gd name="connsiteX203" fmla="*/ 96257 w 522810"/>
                <a:gd name="connsiteY203" fmla="*/ 744604 h 823064"/>
                <a:gd name="connsiteX204" fmla="*/ 97596 w 522810"/>
                <a:gd name="connsiteY204" fmla="*/ 747857 h 823064"/>
                <a:gd name="connsiteX205" fmla="*/ 98171 w 522810"/>
                <a:gd name="connsiteY205" fmla="*/ 750728 h 823064"/>
                <a:gd name="connsiteX206" fmla="*/ 99127 w 522810"/>
                <a:gd name="connsiteY206" fmla="*/ 754555 h 823064"/>
                <a:gd name="connsiteX207" fmla="*/ 99127 w 522810"/>
                <a:gd name="connsiteY207" fmla="*/ 758765 h 823064"/>
                <a:gd name="connsiteX208" fmla="*/ 99510 w 522810"/>
                <a:gd name="connsiteY208" fmla="*/ 763932 h 823064"/>
                <a:gd name="connsiteX209" fmla="*/ 99127 w 522810"/>
                <a:gd name="connsiteY209" fmla="*/ 768142 h 823064"/>
                <a:gd name="connsiteX210" fmla="*/ 99510 w 522810"/>
                <a:gd name="connsiteY210" fmla="*/ 772352 h 823064"/>
                <a:gd name="connsiteX211" fmla="*/ 100467 w 522810"/>
                <a:gd name="connsiteY211" fmla="*/ 776179 h 823064"/>
                <a:gd name="connsiteX212" fmla="*/ 101806 w 522810"/>
                <a:gd name="connsiteY212" fmla="*/ 779433 h 823064"/>
                <a:gd name="connsiteX213" fmla="*/ 103146 w 522810"/>
                <a:gd name="connsiteY213" fmla="*/ 781729 h 823064"/>
                <a:gd name="connsiteX214" fmla="*/ 105442 w 522810"/>
                <a:gd name="connsiteY214" fmla="*/ 784025 h 823064"/>
                <a:gd name="connsiteX215" fmla="*/ 107739 w 522810"/>
                <a:gd name="connsiteY215" fmla="*/ 785939 h 823064"/>
                <a:gd name="connsiteX216" fmla="*/ 110992 w 522810"/>
                <a:gd name="connsiteY216" fmla="*/ 787853 h 823064"/>
                <a:gd name="connsiteX217" fmla="*/ 116733 w 522810"/>
                <a:gd name="connsiteY217" fmla="*/ 790723 h 823064"/>
                <a:gd name="connsiteX218" fmla="*/ 123814 w 522810"/>
                <a:gd name="connsiteY218" fmla="*/ 795890 h 823064"/>
                <a:gd name="connsiteX219" fmla="*/ 125153 w 522810"/>
                <a:gd name="connsiteY219" fmla="*/ 796273 h 823064"/>
                <a:gd name="connsiteX220" fmla="*/ 127067 w 522810"/>
                <a:gd name="connsiteY220" fmla="*/ 798569 h 823064"/>
                <a:gd name="connsiteX221" fmla="*/ 127641 w 522810"/>
                <a:gd name="connsiteY221" fmla="*/ 799526 h 823064"/>
                <a:gd name="connsiteX222" fmla="*/ 128598 w 522810"/>
                <a:gd name="connsiteY222" fmla="*/ 801440 h 823064"/>
                <a:gd name="connsiteX223" fmla="*/ 130511 w 522810"/>
                <a:gd name="connsiteY223" fmla="*/ 805650 h 823064"/>
                <a:gd name="connsiteX224" fmla="*/ 131851 w 522810"/>
                <a:gd name="connsiteY224" fmla="*/ 809860 h 823064"/>
                <a:gd name="connsiteX225" fmla="*/ 135104 w 522810"/>
                <a:gd name="connsiteY225" fmla="*/ 814644 h 823064"/>
                <a:gd name="connsiteX226" fmla="*/ 137018 w 522810"/>
                <a:gd name="connsiteY226" fmla="*/ 816558 h 823064"/>
                <a:gd name="connsiteX227" fmla="*/ 139888 w 522810"/>
                <a:gd name="connsiteY227" fmla="*/ 818854 h 823064"/>
                <a:gd name="connsiteX228" fmla="*/ 146969 w 522810"/>
                <a:gd name="connsiteY228" fmla="*/ 823064 h 823064"/>
                <a:gd name="connsiteX229" fmla="*/ 150222 w 522810"/>
                <a:gd name="connsiteY229" fmla="*/ 820194 h 823064"/>
                <a:gd name="connsiteX230" fmla="*/ 153093 w 522810"/>
                <a:gd name="connsiteY230" fmla="*/ 817897 h 823064"/>
                <a:gd name="connsiteX231" fmla="*/ 154432 w 522810"/>
                <a:gd name="connsiteY231" fmla="*/ 815601 h 823064"/>
                <a:gd name="connsiteX232" fmla="*/ 155389 w 522810"/>
                <a:gd name="connsiteY232" fmla="*/ 814261 h 823064"/>
                <a:gd name="connsiteX233" fmla="*/ 152901 w 522810"/>
                <a:gd name="connsiteY233" fmla="*/ 809286 h 823064"/>
                <a:gd name="connsiteX234" fmla="*/ 151944 w 522810"/>
                <a:gd name="connsiteY234" fmla="*/ 805458 h 823064"/>
                <a:gd name="connsiteX235" fmla="*/ 150987 w 522810"/>
                <a:gd name="connsiteY235" fmla="*/ 802205 h 823064"/>
                <a:gd name="connsiteX236" fmla="*/ 150987 w 522810"/>
                <a:gd name="connsiteY236" fmla="*/ 799909 h 823064"/>
                <a:gd name="connsiteX237" fmla="*/ 152901 w 522810"/>
                <a:gd name="connsiteY237" fmla="*/ 793402 h 823064"/>
                <a:gd name="connsiteX238" fmla="*/ 150605 w 522810"/>
                <a:gd name="connsiteY238" fmla="*/ 789575 h 823064"/>
                <a:gd name="connsiteX239" fmla="*/ 150222 w 522810"/>
                <a:gd name="connsiteY239" fmla="*/ 787279 h 823064"/>
                <a:gd name="connsiteX240" fmla="*/ 150222 w 522810"/>
                <a:gd name="connsiteY240" fmla="*/ 786322 h 823064"/>
                <a:gd name="connsiteX241" fmla="*/ 151179 w 522810"/>
                <a:gd name="connsiteY241" fmla="*/ 784982 h 823064"/>
                <a:gd name="connsiteX242" fmla="*/ 152709 w 522810"/>
                <a:gd name="connsiteY242" fmla="*/ 782686 h 823064"/>
                <a:gd name="connsiteX243" fmla="*/ 155006 w 522810"/>
                <a:gd name="connsiteY243" fmla="*/ 779815 h 823064"/>
                <a:gd name="connsiteX244" fmla="*/ 156920 w 522810"/>
                <a:gd name="connsiteY244" fmla="*/ 774649 h 823064"/>
                <a:gd name="connsiteX245" fmla="*/ 159216 w 522810"/>
                <a:gd name="connsiteY245" fmla="*/ 772735 h 823064"/>
                <a:gd name="connsiteX246" fmla="*/ 157877 w 522810"/>
                <a:gd name="connsiteY246" fmla="*/ 769864 h 823064"/>
                <a:gd name="connsiteX247" fmla="*/ 165531 w 522810"/>
                <a:gd name="connsiteY247" fmla="*/ 762784 h 823064"/>
                <a:gd name="connsiteX248" fmla="*/ 168784 w 522810"/>
                <a:gd name="connsiteY248" fmla="*/ 759913 h 823064"/>
                <a:gd name="connsiteX249" fmla="*/ 171655 w 522810"/>
                <a:gd name="connsiteY249" fmla="*/ 757043 h 823064"/>
                <a:gd name="connsiteX250" fmla="*/ 173568 w 522810"/>
                <a:gd name="connsiteY250" fmla="*/ 754172 h 823064"/>
                <a:gd name="connsiteX251" fmla="*/ 174908 w 522810"/>
                <a:gd name="connsiteY251" fmla="*/ 751876 h 823064"/>
                <a:gd name="connsiteX252" fmla="*/ 175865 w 522810"/>
                <a:gd name="connsiteY252" fmla="*/ 749962 h 823064"/>
                <a:gd name="connsiteX253" fmla="*/ 176248 w 522810"/>
                <a:gd name="connsiteY253" fmla="*/ 748049 h 823064"/>
                <a:gd name="connsiteX254" fmla="*/ 174908 w 522810"/>
                <a:gd name="connsiteY254" fmla="*/ 738672 h 823064"/>
                <a:gd name="connsiteX255" fmla="*/ 172038 w 522810"/>
                <a:gd name="connsiteY255" fmla="*/ 735419 h 823064"/>
                <a:gd name="connsiteX256" fmla="*/ 171655 w 522810"/>
                <a:gd name="connsiteY256" fmla="*/ 733505 h 823064"/>
                <a:gd name="connsiteX257" fmla="*/ 175482 w 522810"/>
                <a:gd name="connsiteY257" fmla="*/ 729295 h 823064"/>
                <a:gd name="connsiteX258" fmla="*/ 179310 w 522810"/>
                <a:gd name="connsiteY258" fmla="*/ 726042 h 823064"/>
                <a:gd name="connsiteX259" fmla="*/ 184859 w 522810"/>
                <a:gd name="connsiteY259" fmla="*/ 719918 h 823064"/>
                <a:gd name="connsiteX260" fmla="*/ 186773 w 522810"/>
                <a:gd name="connsiteY260" fmla="*/ 717047 h 823064"/>
                <a:gd name="connsiteX261" fmla="*/ 188112 w 522810"/>
                <a:gd name="connsiteY261" fmla="*/ 714751 h 823064"/>
                <a:gd name="connsiteX262" fmla="*/ 189069 w 522810"/>
                <a:gd name="connsiteY262" fmla="*/ 712455 h 823064"/>
                <a:gd name="connsiteX263" fmla="*/ 189644 w 522810"/>
                <a:gd name="connsiteY263" fmla="*/ 711115 h 823064"/>
                <a:gd name="connsiteX264" fmla="*/ 186390 w 522810"/>
                <a:gd name="connsiteY264" fmla="*/ 697337 h 823064"/>
                <a:gd name="connsiteX265" fmla="*/ 191174 w 522810"/>
                <a:gd name="connsiteY265" fmla="*/ 694084 h 823064"/>
                <a:gd name="connsiteX266" fmla="*/ 192514 w 522810"/>
                <a:gd name="connsiteY266" fmla="*/ 692744 h 823064"/>
                <a:gd name="connsiteX267" fmla="*/ 194045 w 522810"/>
                <a:gd name="connsiteY267" fmla="*/ 692361 h 823064"/>
                <a:gd name="connsiteX268" fmla="*/ 191174 w 522810"/>
                <a:gd name="connsiteY268" fmla="*/ 689299 h 823064"/>
                <a:gd name="connsiteX269" fmla="*/ 190600 w 522810"/>
                <a:gd name="connsiteY269" fmla="*/ 685472 h 823064"/>
                <a:gd name="connsiteX270" fmla="*/ 194428 w 522810"/>
                <a:gd name="connsiteY270" fmla="*/ 675138 h 823064"/>
                <a:gd name="connsiteX271" fmla="*/ 195767 w 522810"/>
                <a:gd name="connsiteY271" fmla="*/ 670928 h 823064"/>
                <a:gd name="connsiteX272" fmla="*/ 197681 w 522810"/>
                <a:gd name="connsiteY272" fmla="*/ 667675 h 823064"/>
                <a:gd name="connsiteX273" fmla="*/ 198638 w 522810"/>
                <a:gd name="connsiteY273" fmla="*/ 664422 h 823064"/>
                <a:gd name="connsiteX274" fmla="*/ 200168 w 522810"/>
                <a:gd name="connsiteY274" fmla="*/ 662125 h 823064"/>
                <a:gd name="connsiteX275" fmla="*/ 202082 w 522810"/>
                <a:gd name="connsiteY275" fmla="*/ 658298 h 823064"/>
                <a:gd name="connsiteX276" fmla="*/ 202465 w 522810"/>
                <a:gd name="connsiteY276" fmla="*/ 657915 h 823064"/>
                <a:gd name="connsiteX277" fmla="*/ 208206 w 522810"/>
                <a:gd name="connsiteY277" fmla="*/ 664996 h 823064"/>
                <a:gd name="connsiteX278" fmla="*/ 205909 w 522810"/>
                <a:gd name="connsiteY278" fmla="*/ 670737 h 823064"/>
                <a:gd name="connsiteX279" fmla="*/ 204570 w 522810"/>
                <a:gd name="connsiteY279" fmla="*/ 675521 h 823064"/>
                <a:gd name="connsiteX280" fmla="*/ 203230 w 522810"/>
                <a:gd name="connsiteY280" fmla="*/ 678392 h 823064"/>
                <a:gd name="connsiteX281" fmla="*/ 202656 w 522810"/>
                <a:gd name="connsiteY281" fmla="*/ 680305 h 823064"/>
                <a:gd name="connsiteX282" fmla="*/ 202656 w 522810"/>
                <a:gd name="connsiteY282" fmla="*/ 683176 h 823064"/>
                <a:gd name="connsiteX283" fmla="*/ 203230 w 522810"/>
                <a:gd name="connsiteY283" fmla="*/ 683750 h 823064"/>
                <a:gd name="connsiteX284" fmla="*/ 207057 w 522810"/>
                <a:gd name="connsiteY284" fmla="*/ 680497 h 823064"/>
                <a:gd name="connsiteX285" fmla="*/ 210885 w 522810"/>
                <a:gd name="connsiteY285" fmla="*/ 675712 h 823064"/>
                <a:gd name="connsiteX286" fmla="*/ 214712 w 522810"/>
                <a:gd name="connsiteY286" fmla="*/ 669589 h 823064"/>
                <a:gd name="connsiteX287" fmla="*/ 218539 w 522810"/>
                <a:gd name="connsiteY287" fmla="*/ 661934 h 823064"/>
                <a:gd name="connsiteX288" fmla="*/ 220071 w 522810"/>
                <a:gd name="connsiteY288" fmla="*/ 664230 h 823064"/>
                <a:gd name="connsiteX289" fmla="*/ 221027 w 522810"/>
                <a:gd name="connsiteY289" fmla="*/ 666527 h 823064"/>
                <a:gd name="connsiteX290" fmla="*/ 222941 w 522810"/>
                <a:gd name="connsiteY290" fmla="*/ 670354 h 823064"/>
                <a:gd name="connsiteX291" fmla="*/ 224281 w 522810"/>
                <a:gd name="connsiteY291" fmla="*/ 672651 h 823064"/>
                <a:gd name="connsiteX292" fmla="*/ 226194 w 522810"/>
                <a:gd name="connsiteY292" fmla="*/ 674947 h 823064"/>
                <a:gd name="connsiteX293" fmla="*/ 228108 w 522810"/>
                <a:gd name="connsiteY293" fmla="*/ 676287 h 823064"/>
                <a:gd name="connsiteX294" fmla="*/ 230978 w 522810"/>
                <a:gd name="connsiteY294" fmla="*/ 676669 h 823064"/>
                <a:gd name="connsiteX295" fmla="*/ 231935 w 522810"/>
                <a:gd name="connsiteY295" fmla="*/ 676287 h 823064"/>
                <a:gd name="connsiteX296" fmla="*/ 231935 w 522810"/>
                <a:gd name="connsiteY296" fmla="*/ 675904 h 823064"/>
                <a:gd name="connsiteX297" fmla="*/ 232318 w 522810"/>
                <a:gd name="connsiteY297" fmla="*/ 675904 h 823064"/>
                <a:gd name="connsiteX298" fmla="*/ 233275 w 522810"/>
                <a:gd name="connsiteY298" fmla="*/ 675904 h 823064"/>
                <a:gd name="connsiteX299" fmla="*/ 234231 w 522810"/>
                <a:gd name="connsiteY299" fmla="*/ 674947 h 823064"/>
                <a:gd name="connsiteX300" fmla="*/ 235762 w 522810"/>
                <a:gd name="connsiteY300" fmla="*/ 673990 h 823064"/>
                <a:gd name="connsiteX301" fmla="*/ 236145 w 522810"/>
                <a:gd name="connsiteY301" fmla="*/ 672076 h 823064"/>
                <a:gd name="connsiteX302" fmla="*/ 237102 w 522810"/>
                <a:gd name="connsiteY302" fmla="*/ 670737 h 823064"/>
                <a:gd name="connsiteX303" fmla="*/ 237102 w 522810"/>
                <a:gd name="connsiteY303" fmla="*/ 668441 h 823064"/>
                <a:gd name="connsiteX304" fmla="*/ 237485 w 522810"/>
                <a:gd name="connsiteY304" fmla="*/ 666527 h 823064"/>
                <a:gd name="connsiteX305" fmla="*/ 234614 w 522810"/>
                <a:gd name="connsiteY305" fmla="*/ 663656 h 823064"/>
                <a:gd name="connsiteX306" fmla="*/ 234040 w 522810"/>
                <a:gd name="connsiteY306" fmla="*/ 661743 h 823064"/>
                <a:gd name="connsiteX307" fmla="*/ 234614 w 522810"/>
                <a:gd name="connsiteY307" fmla="*/ 660786 h 823064"/>
                <a:gd name="connsiteX308" fmla="*/ 235571 w 522810"/>
                <a:gd name="connsiteY308" fmla="*/ 660212 h 823064"/>
                <a:gd name="connsiteX309" fmla="*/ 236911 w 522810"/>
                <a:gd name="connsiteY309" fmla="*/ 659255 h 823064"/>
                <a:gd name="connsiteX310" fmla="*/ 237867 w 522810"/>
                <a:gd name="connsiteY310" fmla="*/ 657915 h 823064"/>
                <a:gd name="connsiteX311" fmla="*/ 238250 w 522810"/>
                <a:gd name="connsiteY311" fmla="*/ 656959 h 823064"/>
                <a:gd name="connsiteX312" fmla="*/ 234997 w 522810"/>
                <a:gd name="connsiteY312" fmla="*/ 653131 h 823064"/>
                <a:gd name="connsiteX313" fmla="*/ 233657 w 522810"/>
                <a:gd name="connsiteY313" fmla="*/ 649878 h 823064"/>
                <a:gd name="connsiteX314" fmla="*/ 232127 w 522810"/>
                <a:gd name="connsiteY314" fmla="*/ 646625 h 823064"/>
                <a:gd name="connsiteX315" fmla="*/ 232127 w 522810"/>
                <a:gd name="connsiteY315" fmla="*/ 644328 h 823064"/>
                <a:gd name="connsiteX316" fmla="*/ 234423 w 522810"/>
                <a:gd name="connsiteY316" fmla="*/ 640501 h 823064"/>
                <a:gd name="connsiteX317" fmla="*/ 235762 w 522810"/>
                <a:gd name="connsiteY317" fmla="*/ 636674 h 823064"/>
                <a:gd name="connsiteX318" fmla="*/ 236145 w 522810"/>
                <a:gd name="connsiteY318" fmla="*/ 632847 h 823064"/>
                <a:gd name="connsiteX319" fmla="*/ 236145 w 522810"/>
                <a:gd name="connsiteY319" fmla="*/ 629593 h 823064"/>
                <a:gd name="connsiteX320" fmla="*/ 236145 w 522810"/>
                <a:gd name="connsiteY320" fmla="*/ 630550 h 823064"/>
                <a:gd name="connsiteX321" fmla="*/ 237102 w 522810"/>
                <a:gd name="connsiteY321" fmla="*/ 632847 h 823064"/>
                <a:gd name="connsiteX322" fmla="*/ 238059 w 522810"/>
                <a:gd name="connsiteY322" fmla="*/ 636100 h 823064"/>
                <a:gd name="connsiteX323" fmla="*/ 239398 w 522810"/>
                <a:gd name="connsiteY323" fmla="*/ 640310 h 823064"/>
                <a:gd name="connsiteX324" fmla="*/ 241312 w 522810"/>
                <a:gd name="connsiteY324" fmla="*/ 643563 h 823064"/>
                <a:gd name="connsiteX325" fmla="*/ 246096 w 522810"/>
                <a:gd name="connsiteY325" fmla="*/ 647773 h 823064"/>
                <a:gd name="connsiteX326" fmla="*/ 245139 w 522810"/>
                <a:gd name="connsiteY326" fmla="*/ 650069 h 823064"/>
                <a:gd name="connsiteX327" fmla="*/ 245714 w 522810"/>
                <a:gd name="connsiteY327" fmla="*/ 650069 h 823064"/>
                <a:gd name="connsiteX328" fmla="*/ 246670 w 522810"/>
                <a:gd name="connsiteY328" fmla="*/ 650452 h 823064"/>
                <a:gd name="connsiteX329" fmla="*/ 248584 w 522810"/>
                <a:gd name="connsiteY329" fmla="*/ 651409 h 823064"/>
                <a:gd name="connsiteX330" fmla="*/ 251454 w 522810"/>
                <a:gd name="connsiteY330" fmla="*/ 651792 h 823064"/>
                <a:gd name="connsiteX331" fmla="*/ 252028 w 522810"/>
                <a:gd name="connsiteY331" fmla="*/ 651409 h 823064"/>
                <a:gd name="connsiteX332" fmla="*/ 252986 w 522810"/>
                <a:gd name="connsiteY332" fmla="*/ 650452 h 823064"/>
                <a:gd name="connsiteX333" fmla="*/ 256238 w 522810"/>
                <a:gd name="connsiteY333" fmla="*/ 647582 h 823064"/>
                <a:gd name="connsiteX334" fmla="*/ 258152 w 522810"/>
                <a:gd name="connsiteY334" fmla="*/ 645285 h 823064"/>
                <a:gd name="connsiteX335" fmla="*/ 260449 w 522810"/>
                <a:gd name="connsiteY335" fmla="*/ 642415 h 823064"/>
                <a:gd name="connsiteX336" fmla="*/ 262745 w 522810"/>
                <a:gd name="connsiteY336" fmla="*/ 639162 h 823064"/>
                <a:gd name="connsiteX337" fmla="*/ 265998 w 522810"/>
                <a:gd name="connsiteY337" fmla="*/ 635908 h 823064"/>
                <a:gd name="connsiteX338" fmla="*/ 265041 w 522810"/>
                <a:gd name="connsiteY338" fmla="*/ 633995 h 823064"/>
                <a:gd name="connsiteX339" fmla="*/ 265041 w 522810"/>
                <a:gd name="connsiteY339" fmla="*/ 633038 h 823064"/>
                <a:gd name="connsiteX340" fmla="*/ 265041 w 522810"/>
                <a:gd name="connsiteY340" fmla="*/ 632655 h 823064"/>
                <a:gd name="connsiteX341" fmla="*/ 265616 w 522810"/>
                <a:gd name="connsiteY341" fmla="*/ 632655 h 823064"/>
                <a:gd name="connsiteX342" fmla="*/ 266190 w 522810"/>
                <a:gd name="connsiteY342" fmla="*/ 631698 h 823064"/>
                <a:gd name="connsiteX343" fmla="*/ 264276 w 522810"/>
                <a:gd name="connsiteY343" fmla="*/ 628828 h 823064"/>
                <a:gd name="connsiteX344" fmla="*/ 263319 w 522810"/>
                <a:gd name="connsiteY344" fmla="*/ 626914 h 823064"/>
                <a:gd name="connsiteX345" fmla="*/ 262936 w 522810"/>
                <a:gd name="connsiteY345" fmla="*/ 625001 h 823064"/>
                <a:gd name="connsiteX346" fmla="*/ 266190 w 522810"/>
                <a:gd name="connsiteY346" fmla="*/ 621173 h 823064"/>
                <a:gd name="connsiteX347" fmla="*/ 268486 w 522810"/>
                <a:gd name="connsiteY347" fmla="*/ 617920 h 823064"/>
                <a:gd name="connsiteX348" fmla="*/ 269443 w 522810"/>
                <a:gd name="connsiteY348" fmla="*/ 614093 h 823064"/>
                <a:gd name="connsiteX349" fmla="*/ 269825 w 522810"/>
                <a:gd name="connsiteY349" fmla="*/ 611222 h 823064"/>
                <a:gd name="connsiteX350" fmla="*/ 269825 w 522810"/>
                <a:gd name="connsiteY350" fmla="*/ 607012 h 823064"/>
                <a:gd name="connsiteX351" fmla="*/ 272122 w 522810"/>
                <a:gd name="connsiteY351" fmla="*/ 607395 h 823064"/>
                <a:gd name="connsiteX352" fmla="*/ 274035 w 522810"/>
                <a:gd name="connsiteY352" fmla="*/ 609691 h 823064"/>
                <a:gd name="connsiteX353" fmla="*/ 275375 w 522810"/>
                <a:gd name="connsiteY353" fmla="*/ 612562 h 823064"/>
                <a:gd name="connsiteX354" fmla="*/ 275758 w 522810"/>
                <a:gd name="connsiteY354" fmla="*/ 616772 h 823064"/>
                <a:gd name="connsiteX355" fmla="*/ 277097 w 522810"/>
                <a:gd name="connsiteY355" fmla="*/ 617155 h 823064"/>
                <a:gd name="connsiteX356" fmla="*/ 281307 w 522810"/>
                <a:gd name="connsiteY356" fmla="*/ 612944 h 823064"/>
                <a:gd name="connsiteX357" fmla="*/ 284561 w 522810"/>
                <a:gd name="connsiteY357" fmla="*/ 615815 h 823064"/>
                <a:gd name="connsiteX358" fmla="*/ 285900 w 522810"/>
                <a:gd name="connsiteY358" fmla="*/ 616772 h 823064"/>
                <a:gd name="connsiteX359" fmla="*/ 287814 w 522810"/>
                <a:gd name="connsiteY359" fmla="*/ 618303 h 823064"/>
                <a:gd name="connsiteX360" fmla="*/ 288197 w 522810"/>
                <a:gd name="connsiteY360" fmla="*/ 618685 h 823064"/>
                <a:gd name="connsiteX361" fmla="*/ 289153 w 522810"/>
                <a:gd name="connsiteY361" fmla="*/ 619642 h 823064"/>
                <a:gd name="connsiteX362" fmla="*/ 289727 w 522810"/>
                <a:gd name="connsiteY362" fmla="*/ 619642 h 823064"/>
                <a:gd name="connsiteX363" fmla="*/ 290685 w 522810"/>
                <a:gd name="connsiteY363" fmla="*/ 620025 h 823064"/>
                <a:gd name="connsiteX364" fmla="*/ 291641 w 522810"/>
                <a:gd name="connsiteY364" fmla="*/ 619642 h 823064"/>
                <a:gd name="connsiteX365" fmla="*/ 291641 w 522810"/>
                <a:gd name="connsiteY365" fmla="*/ 619260 h 823064"/>
                <a:gd name="connsiteX366" fmla="*/ 292024 w 522810"/>
                <a:gd name="connsiteY366" fmla="*/ 619260 h 823064"/>
                <a:gd name="connsiteX367" fmla="*/ 292981 w 522810"/>
                <a:gd name="connsiteY367" fmla="*/ 619260 h 823064"/>
                <a:gd name="connsiteX368" fmla="*/ 293938 w 522810"/>
                <a:gd name="connsiteY368" fmla="*/ 617920 h 823064"/>
                <a:gd name="connsiteX369" fmla="*/ 295277 w 522810"/>
                <a:gd name="connsiteY369" fmla="*/ 616963 h 823064"/>
                <a:gd name="connsiteX370" fmla="*/ 297191 w 522810"/>
                <a:gd name="connsiteY370" fmla="*/ 613136 h 823064"/>
                <a:gd name="connsiteX371" fmla="*/ 299105 w 522810"/>
                <a:gd name="connsiteY371" fmla="*/ 607969 h 823064"/>
                <a:gd name="connsiteX372" fmla="*/ 302932 w 522810"/>
                <a:gd name="connsiteY372" fmla="*/ 604142 h 823064"/>
                <a:gd name="connsiteX373" fmla="*/ 306185 w 522810"/>
                <a:gd name="connsiteY373" fmla="*/ 600888 h 823064"/>
                <a:gd name="connsiteX374" fmla="*/ 307524 w 522810"/>
                <a:gd name="connsiteY374" fmla="*/ 598018 h 823064"/>
                <a:gd name="connsiteX375" fmla="*/ 308482 w 522810"/>
                <a:gd name="connsiteY375" fmla="*/ 595722 h 823064"/>
                <a:gd name="connsiteX376" fmla="*/ 304654 w 522810"/>
                <a:gd name="connsiteY376" fmla="*/ 591894 h 823064"/>
                <a:gd name="connsiteX377" fmla="*/ 302166 w 522810"/>
                <a:gd name="connsiteY377" fmla="*/ 588641 h 823064"/>
                <a:gd name="connsiteX378" fmla="*/ 300827 w 522810"/>
                <a:gd name="connsiteY378" fmla="*/ 585388 h 823064"/>
                <a:gd name="connsiteX379" fmla="*/ 300444 w 522810"/>
                <a:gd name="connsiteY379" fmla="*/ 583091 h 823064"/>
                <a:gd name="connsiteX380" fmla="*/ 301975 w 522810"/>
                <a:gd name="connsiteY380" fmla="*/ 576968 h 823064"/>
                <a:gd name="connsiteX381" fmla="*/ 301018 w 522810"/>
                <a:gd name="connsiteY381" fmla="*/ 573715 h 823064"/>
                <a:gd name="connsiteX382" fmla="*/ 301018 w 522810"/>
                <a:gd name="connsiteY382" fmla="*/ 572375 h 823064"/>
                <a:gd name="connsiteX383" fmla="*/ 301592 w 522810"/>
                <a:gd name="connsiteY383" fmla="*/ 571418 h 823064"/>
                <a:gd name="connsiteX384" fmla="*/ 302549 w 522810"/>
                <a:gd name="connsiteY384" fmla="*/ 569504 h 823064"/>
                <a:gd name="connsiteX385" fmla="*/ 303506 w 522810"/>
                <a:gd name="connsiteY385" fmla="*/ 565294 h 823064"/>
                <a:gd name="connsiteX386" fmla="*/ 303889 w 522810"/>
                <a:gd name="connsiteY386" fmla="*/ 562041 h 823064"/>
                <a:gd name="connsiteX387" fmla="*/ 302932 w 522810"/>
                <a:gd name="connsiteY387" fmla="*/ 559171 h 823064"/>
                <a:gd name="connsiteX388" fmla="*/ 303889 w 522810"/>
                <a:gd name="connsiteY388" fmla="*/ 555917 h 823064"/>
                <a:gd name="connsiteX389" fmla="*/ 302932 w 522810"/>
                <a:gd name="connsiteY389" fmla="*/ 554961 h 823064"/>
                <a:gd name="connsiteX390" fmla="*/ 302932 w 522810"/>
                <a:gd name="connsiteY390" fmla="*/ 554004 h 823064"/>
                <a:gd name="connsiteX391" fmla="*/ 305802 w 522810"/>
                <a:gd name="connsiteY391" fmla="*/ 550177 h 823064"/>
                <a:gd name="connsiteX392" fmla="*/ 306759 w 522810"/>
                <a:gd name="connsiteY392" fmla="*/ 547306 h 823064"/>
                <a:gd name="connsiteX393" fmla="*/ 305420 w 522810"/>
                <a:gd name="connsiteY393" fmla="*/ 544053 h 823064"/>
                <a:gd name="connsiteX394" fmla="*/ 305037 w 522810"/>
                <a:gd name="connsiteY394" fmla="*/ 542139 h 823064"/>
                <a:gd name="connsiteX395" fmla="*/ 304654 w 522810"/>
                <a:gd name="connsiteY395" fmla="*/ 540226 h 823064"/>
                <a:gd name="connsiteX396" fmla="*/ 305611 w 522810"/>
                <a:gd name="connsiteY396" fmla="*/ 537355 h 823064"/>
                <a:gd name="connsiteX397" fmla="*/ 302740 w 522810"/>
                <a:gd name="connsiteY397" fmla="*/ 533528 h 823064"/>
                <a:gd name="connsiteX398" fmla="*/ 301401 w 522810"/>
                <a:gd name="connsiteY398" fmla="*/ 530657 h 823064"/>
                <a:gd name="connsiteX399" fmla="*/ 300444 w 522810"/>
                <a:gd name="connsiteY399" fmla="*/ 527787 h 823064"/>
                <a:gd name="connsiteX400" fmla="*/ 300444 w 522810"/>
                <a:gd name="connsiteY400" fmla="*/ 525873 h 823064"/>
                <a:gd name="connsiteX401" fmla="*/ 309438 w 522810"/>
                <a:gd name="connsiteY401" fmla="*/ 507885 h 823064"/>
                <a:gd name="connsiteX402" fmla="*/ 309438 w 522810"/>
                <a:gd name="connsiteY402" fmla="*/ 505971 h 823064"/>
                <a:gd name="connsiteX403" fmla="*/ 310969 w 522810"/>
                <a:gd name="connsiteY403" fmla="*/ 504631 h 823064"/>
                <a:gd name="connsiteX404" fmla="*/ 312883 w 522810"/>
                <a:gd name="connsiteY404" fmla="*/ 502718 h 823064"/>
                <a:gd name="connsiteX405" fmla="*/ 315753 w 522810"/>
                <a:gd name="connsiteY405" fmla="*/ 501378 h 823064"/>
                <a:gd name="connsiteX406" fmla="*/ 316710 w 522810"/>
                <a:gd name="connsiteY406" fmla="*/ 499082 h 823064"/>
                <a:gd name="connsiteX407" fmla="*/ 317667 w 522810"/>
                <a:gd name="connsiteY407" fmla="*/ 497168 h 823064"/>
                <a:gd name="connsiteX408" fmla="*/ 317667 w 522810"/>
                <a:gd name="connsiteY408" fmla="*/ 495637 h 823064"/>
                <a:gd name="connsiteX409" fmla="*/ 318241 w 522810"/>
                <a:gd name="connsiteY409" fmla="*/ 494680 h 823064"/>
                <a:gd name="connsiteX410" fmla="*/ 319198 w 522810"/>
                <a:gd name="connsiteY410" fmla="*/ 492767 h 823064"/>
                <a:gd name="connsiteX411" fmla="*/ 321112 w 522810"/>
                <a:gd name="connsiteY411" fmla="*/ 493341 h 823064"/>
                <a:gd name="connsiteX412" fmla="*/ 322451 w 522810"/>
                <a:gd name="connsiteY412" fmla="*/ 495637 h 823064"/>
                <a:gd name="connsiteX413" fmla="*/ 323408 w 522810"/>
                <a:gd name="connsiteY413" fmla="*/ 499465 h 823064"/>
                <a:gd name="connsiteX414" fmla="*/ 323408 w 522810"/>
                <a:gd name="connsiteY414" fmla="*/ 501761 h 823064"/>
                <a:gd name="connsiteX415" fmla="*/ 323791 w 522810"/>
                <a:gd name="connsiteY415" fmla="*/ 505014 h 823064"/>
                <a:gd name="connsiteX416" fmla="*/ 321494 w 522810"/>
                <a:gd name="connsiteY416" fmla="*/ 520132 h 823064"/>
                <a:gd name="connsiteX417" fmla="*/ 322451 w 522810"/>
                <a:gd name="connsiteY417" fmla="*/ 529509 h 823064"/>
                <a:gd name="connsiteX418" fmla="*/ 326661 w 522810"/>
                <a:gd name="connsiteY418" fmla="*/ 539460 h 823064"/>
                <a:gd name="connsiteX419" fmla="*/ 329532 w 522810"/>
                <a:gd name="connsiteY419" fmla="*/ 536207 h 823064"/>
                <a:gd name="connsiteX420" fmla="*/ 331828 w 522810"/>
                <a:gd name="connsiteY420" fmla="*/ 534867 h 823064"/>
                <a:gd name="connsiteX421" fmla="*/ 333168 w 522810"/>
                <a:gd name="connsiteY421" fmla="*/ 533528 h 823064"/>
                <a:gd name="connsiteX422" fmla="*/ 334124 w 522810"/>
                <a:gd name="connsiteY422" fmla="*/ 533528 h 823064"/>
                <a:gd name="connsiteX423" fmla="*/ 339291 w 522810"/>
                <a:gd name="connsiteY423" fmla="*/ 536781 h 823064"/>
                <a:gd name="connsiteX424" fmla="*/ 340248 w 522810"/>
                <a:gd name="connsiteY424" fmla="*/ 537164 h 823064"/>
                <a:gd name="connsiteX425" fmla="*/ 343501 w 522810"/>
                <a:gd name="connsiteY425" fmla="*/ 536781 h 823064"/>
                <a:gd name="connsiteX426" fmla="*/ 345415 w 522810"/>
                <a:gd name="connsiteY426" fmla="*/ 535824 h 823064"/>
                <a:gd name="connsiteX427" fmla="*/ 348285 w 522810"/>
                <a:gd name="connsiteY427" fmla="*/ 535824 h 823064"/>
                <a:gd name="connsiteX428" fmla="*/ 347711 w 522810"/>
                <a:gd name="connsiteY428" fmla="*/ 537164 h 823064"/>
                <a:gd name="connsiteX429" fmla="*/ 348285 w 522810"/>
                <a:gd name="connsiteY429" fmla="*/ 539077 h 823064"/>
                <a:gd name="connsiteX430" fmla="*/ 348859 w 522810"/>
                <a:gd name="connsiteY430" fmla="*/ 540417 h 823064"/>
                <a:gd name="connsiteX431" fmla="*/ 350199 w 522810"/>
                <a:gd name="connsiteY431" fmla="*/ 542331 h 823064"/>
                <a:gd name="connsiteX432" fmla="*/ 346372 w 522810"/>
                <a:gd name="connsiteY432" fmla="*/ 543287 h 823064"/>
                <a:gd name="connsiteX433" fmla="*/ 344075 w 522810"/>
                <a:gd name="connsiteY433" fmla="*/ 545201 h 823064"/>
                <a:gd name="connsiteX434" fmla="*/ 342545 w 522810"/>
                <a:gd name="connsiteY434" fmla="*/ 546541 h 823064"/>
                <a:gd name="connsiteX435" fmla="*/ 342162 w 522810"/>
                <a:gd name="connsiteY435" fmla="*/ 548454 h 823064"/>
                <a:gd name="connsiteX436" fmla="*/ 342162 w 522810"/>
                <a:gd name="connsiteY436" fmla="*/ 554195 h 823064"/>
                <a:gd name="connsiteX437" fmla="*/ 343119 w 522810"/>
                <a:gd name="connsiteY437" fmla="*/ 558979 h 823064"/>
                <a:gd name="connsiteX438" fmla="*/ 344458 w 522810"/>
                <a:gd name="connsiteY438" fmla="*/ 561850 h 823064"/>
                <a:gd name="connsiteX439" fmla="*/ 347329 w 522810"/>
                <a:gd name="connsiteY439" fmla="*/ 562807 h 823064"/>
                <a:gd name="connsiteX440" fmla="*/ 349242 w 522810"/>
                <a:gd name="connsiteY440" fmla="*/ 562424 h 823064"/>
                <a:gd name="connsiteX441" fmla="*/ 351156 w 522810"/>
                <a:gd name="connsiteY441" fmla="*/ 561467 h 823064"/>
                <a:gd name="connsiteX442" fmla="*/ 352113 w 522810"/>
                <a:gd name="connsiteY442" fmla="*/ 559553 h 823064"/>
                <a:gd name="connsiteX443" fmla="*/ 353453 w 522810"/>
                <a:gd name="connsiteY443" fmla="*/ 557640 h 823064"/>
                <a:gd name="connsiteX444" fmla="*/ 353453 w 522810"/>
                <a:gd name="connsiteY444" fmla="*/ 554387 h 823064"/>
                <a:gd name="connsiteX445" fmla="*/ 353453 w 522810"/>
                <a:gd name="connsiteY445" fmla="*/ 548646 h 823064"/>
                <a:gd name="connsiteX446" fmla="*/ 353453 w 522810"/>
                <a:gd name="connsiteY446" fmla="*/ 546732 h 823064"/>
                <a:gd name="connsiteX447" fmla="*/ 353453 w 522810"/>
                <a:gd name="connsiteY447" fmla="*/ 542522 h 823064"/>
                <a:gd name="connsiteX448" fmla="*/ 356323 w 522810"/>
                <a:gd name="connsiteY448" fmla="*/ 541565 h 823064"/>
                <a:gd name="connsiteX449" fmla="*/ 360150 w 522810"/>
                <a:gd name="connsiteY449" fmla="*/ 537738 h 823064"/>
                <a:gd name="connsiteX450" fmla="*/ 360533 w 522810"/>
                <a:gd name="connsiteY450" fmla="*/ 534485 h 823064"/>
                <a:gd name="connsiteX451" fmla="*/ 357280 w 522810"/>
                <a:gd name="connsiteY451" fmla="*/ 526447 h 823064"/>
                <a:gd name="connsiteX452" fmla="*/ 355366 w 522810"/>
                <a:gd name="connsiteY452" fmla="*/ 520706 h 823064"/>
                <a:gd name="connsiteX453" fmla="*/ 354027 w 522810"/>
                <a:gd name="connsiteY453" fmla="*/ 515922 h 823064"/>
                <a:gd name="connsiteX454" fmla="*/ 353453 w 522810"/>
                <a:gd name="connsiteY454" fmla="*/ 514008 h 823064"/>
                <a:gd name="connsiteX455" fmla="*/ 355366 w 522810"/>
                <a:gd name="connsiteY455" fmla="*/ 513052 h 823064"/>
                <a:gd name="connsiteX456" fmla="*/ 355749 w 522810"/>
                <a:gd name="connsiteY456" fmla="*/ 512095 h 823064"/>
                <a:gd name="connsiteX457" fmla="*/ 356705 w 522810"/>
                <a:gd name="connsiteY457" fmla="*/ 511521 h 823064"/>
                <a:gd name="connsiteX458" fmla="*/ 357663 w 522810"/>
                <a:gd name="connsiteY458" fmla="*/ 509224 h 823064"/>
                <a:gd name="connsiteX459" fmla="*/ 358619 w 522810"/>
                <a:gd name="connsiteY459" fmla="*/ 506354 h 823064"/>
                <a:gd name="connsiteX460" fmla="*/ 358619 w 522810"/>
                <a:gd name="connsiteY460" fmla="*/ 499847 h 823064"/>
                <a:gd name="connsiteX461" fmla="*/ 359576 w 522810"/>
                <a:gd name="connsiteY461" fmla="*/ 496020 h 823064"/>
                <a:gd name="connsiteX462" fmla="*/ 360150 w 522810"/>
                <a:gd name="connsiteY462" fmla="*/ 495637 h 823064"/>
                <a:gd name="connsiteX463" fmla="*/ 361490 w 522810"/>
                <a:gd name="connsiteY463" fmla="*/ 497168 h 823064"/>
                <a:gd name="connsiteX464" fmla="*/ 363403 w 522810"/>
                <a:gd name="connsiteY464" fmla="*/ 499847 h 823064"/>
                <a:gd name="connsiteX465" fmla="*/ 365891 w 522810"/>
                <a:gd name="connsiteY465" fmla="*/ 503101 h 823064"/>
                <a:gd name="connsiteX466" fmla="*/ 369144 w 522810"/>
                <a:gd name="connsiteY466" fmla="*/ 507311 h 823064"/>
                <a:gd name="connsiteX467" fmla="*/ 370484 w 522810"/>
                <a:gd name="connsiteY467" fmla="*/ 506354 h 823064"/>
                <a:gd name="connsiteX468" fmla="*/ 372780 w 522810"/>
                <a:gd name="connsiteY468" fmla="*/ 504440 h 823064"/>
                <a:gd name="connsiteX469" fmla="*/ 375076 w 522810"/>
                <a:gd name="connsiteY469" fmla="*/ 500613 h 823064"/>
                <a:gd name="connsiteX470" fmla="*/ 378904 w 522810"/>
                <a:gd name="connsiteY470" fmla="*/ 496403 h 823064"/>
                <a:gd name="connsiteX471" fmla="*/ 379861 w 522810"/>
                <a:gd name="connsiteY471" fmla="*/ 494106 h 823064"/>
                <a:gd name="connsiteX472" fmla="*/ 381200 w 522810"/>
                <a:gd name="connsiteY472" fmla="*/ 491810 h 823064"/>
                <a:gd name="connsiteX473" fmla="*/ 382157 w 522810"/>
                <a:gd name="connsiteY473" fmla="*/ 488557 h 823064"/>
                <a:gd name="connsiteX474" fmla="*/ 384071 w 522810"/>
                <a:gd name="connsiteY474" fmla="*/ 484347 h 823064"/>
                <a:gd name="connsiteX475" fmla="*/ 392108 w 522810"/>
                <a:gd name="connsiteY475" fmla="*/ 486260 h 823064"/>
                <a:gd name="connsiteX476" fmla="*/ 393639 w 522810"/>
                <a:gd name="connsiteY476" fmla="*/ 485304 h 823064"/>
                <a:gd name="connsiteX477" fmla="*/ 395936 w 522810"/>
                <a:gd name="connsiteY477" fmla="*/ 482433 h 823064"/>
                <a:gd name="connsiteX478" fmla="*/ 396510 w 522810"/>
                <a:gd name="connsiteY478" fmla="*/ 482816 h 823064"/>
                <a:gd name="connsiteX479" fmla="*/ 397466 w 522810"/>
                <a:gd name="connsiteY479" fmla="*/ 485112 h 823064"/>
                <a:gd name="connsiteX480" fmla="*/ 398423 w 522810"/>
                <a:gd name="connsiteY480" fmla="*/ 488365 h 823064"/>
                <a:gd name="connsiteX481" fmla="*/ 400337 w 522810"/>
                <a:gd name="connsiteY481" fmla="*/ 493150 h 823064"/>
                <a:gd name="connsiteX482" fmla="*/ 402251 w 522810"/>
                <a:gd name="connsiteY482" fmla="*/ 496977 h 823064"/>
                <a:gd name="connsiteX483" fmla="*/ 404164 w 522810"/>
                <a:gd name="connsiteY483" fmla="*/ 500230 h 823064"/>
                <a:gd name="connsiteX484" fmla="*/ 406078 w 522810"/>
                <a:gd name="connsiteY484" fmla="*/ 502144 h 823064"/>
                <a:gd name="connsiteX485" fmla="*/ 407035 w 522810"/>
                <a:gd name="connsiteY485" fmla="*/ 502526 h 823064"/>
                <a:gd name="connsiteX486" fmla="*/ 407609 w 522810"/>
                <a:gd name="connsiteY486" fmla="*/ 502526 h 823064"/>
                <a:gd name="connsiteX487" fmla="*/ 408565 w 522810"/>
                <a:gd name="connsiteY487" fmla="*/ 502909 h 823064"/>
                <a:gd name="connsiteX488" fmla="*/ 410479 w 522810"/>
                <a:gd name="connsiteY488" fmla="*/ 502526 h 823064"/>
                <a:gd name="connsiteX489" fmla="*/ 412775 w 522810"/>
                <a:gd name="connsiteY489" fmla="*/ 501570 h 823064"/>
                <a:gd name="connsiteX490" fmla="*/ 414689 w 522810"/>
                <a:gd name="connsiteY490" fmla="*/ 499656 h 823064"/>
                <a:gd name="connsiteX491" fmla="*/ 416603 w 522810"/>
                <a:gd name="connsiteY491" fmla="*/ 497360 h 823064"/>
                <a:gd name="connsiteX492" fmla="*/ 418899 w 522810"/>
                <a:gd name="connsiteY492" fmla="*/ 494489 h 823064"/>
                <a:gd name="connsiteX493" fmla="*/ 421196 w 522810"/>
                <a:gd name="connsiteY493" fmla="*/ 492575 h 823064"/>
                <a:gd name="connsiteX494" fmla="*/ 422535 w 522810"/>
                <a:gd name="connsiteY494" fmla="*/ 490662 h 823064"/>
                <a:gd name="connsiteX495" fmla="*/ 423109 w 522810"/>
                <a:gd name="connsiteY495" fmla="*/ 489705 h 823064"/>
                <a:gd name="connsiteX496" fmla="*/ 419282 w 522810"/>
                <a:gd name="connsiteY496" fmla="*/ 487791 h 823064"/>
                <a:gd name="connsiteX497" fmla="*/ 416986 w 522810"/>
                <a:gd name="connsiteY497" fmla="*/ 485878 h 823064"/>
                <a:gd name="connsiteX498" fmla="*/ 415646 w 522810"/>
                <a:gd name="connsiteY498" fmla="*/ 483964 h 823064"/>
                <a:gd name="connsiteX499" fmla="*/ 415072 w 522810"/>
                <a:gd name="connsiteY499" fmla="*/ 482050 h 823064"/>
                <a:gd name="connsiteX500" fmla="*/ 420239 w 522810"/>
                <a:gd name="connsiteY500" fmla="*/ 478223 h 823064"/>
                <a:gd name="connsiteX501" fmla="*/ 422153 w 522810"/>
                <a:gd name="connsiteY501" fmla="*/ 476309 h 823064"/>
                <a:gd name="connsiteX502" fmla="*/ 427319 w 522810"/>
                <a:gd name="connsiteY502" fmla="*/ 471142 h 823064"/>
                <a:gd name="connsiteX503" fmla="*/ 428659 w 522810"/>
                <a:gd name="connsiteY503" fmla="*/ 467315 h 823064"/>
                <a:gd name="connsiteX504" fmla="*/ 433443 w 522810"/>
                <a:gd name="connsiteY504" fmla="*/ 463105 h 823064"/>
                <a:gd name="connsiteX505" fmla="*/ 436314 w 522810"/>
                <a:gd name="connsiteY505" fmla="*/ 460809 h 823064"/>
                <a:gd name="connsiteX506" fmla="*/ 437270 w 522810"/>
                <a:gd name="connsiteY506" fmla="*/ 457555 h 823064"/>
                <a:gd name="connsiteX507" fmla="*/ 439184 w 522810"/>
                <a:gd name="connsiteY507" fmla="*/ 455259 h 823064"/>
                <a:gd name="connsiteX508" fmla="*/ 440141 w 522810"/>
                <a:gd name="connsiteY508" fmla="*/ 453920 h 823064"/>
                <a:gd name="connsiteX509" fmla="*/ 442054 w 522810"/>
                <a:gd name="connsiteY509" fmla="*/ 453920 h 823064"/>
                <a:gd name="connsiteX510" fmla="*/ 443012 w 522810"/>
                <a:gd name="connsiteY510" fmla="*/ 458130 h 823064"/>
                <a:gd name="connsiteX511" fmla="*/ 444351 w 522810"/>
                <a:gd name="connsiteY511" fmla="*/ 461957 h 823064"/>
                <a:gd name="connsiteX512" fmla="*/ 445690 w 522810"/>
                <a:gd name="connsiteY512" fmla="*/ 463871 h 823064"/>
                <a:gd name="connsiteX513" fmla="*/ 447987 w 522810"/>
                <a:gd name="connsiteY513" fmla="*/ 464827 h 823064"/>
                <a:gd name="connsiteX514" fmla="*/ 448944 w 522810"/>
                <a:gd name="connsiteY514" fmla="*/ 463871 h 823064"/>
                <a:gd name="connsiteX515" fmla="*/ 450858 w 522810"/>
                <a:gd name="connsiteY515" fmla="*/ 461957 h 823064"/>
                <a:gd name="connsiteX516" fmla="*/ 453154 w 522810"/>
                <a:gd name="connsiteY516" fmla="*/ 458130 h 823064"/>
                <a:gd name="connsiteX517" fmla="*/ 456024 w 522810"/>
                <a:gd name="connsiteY517" fmla="*/ 453920 h 823064"/>
                <a:gd name="connsiteX518" fmla="*/ 460808 w 522810"/>
                <a:gd name="connsiteY518" fmla="*/ 455259 h 823064"/>
                <a:gd name="connsiteX519" fmla="*/ 463679 w 522810"/>
                <a:gd name="connsiteY519" fmla="*/ 454302 h 823064"/>
                <a:gd name="connsiteX520" fmla="*/ 464636 w 522810"/>
                <a:gd name="connsiteY520" fmla="*/ 452963 h 823064"/>
                <a:gd name="connsiteX521" fmla="*/ 465019 w 522810"/>
                <a:gd name="connsiteY521" fmla="*/ 452006 h 823064"/>
                <a:gd name="connsiteX522" fmla="*/ 463679 w 522810"/>
                <a:gd name="connsiteY522" fmla="*/ 445882 h 823064"/>
                <a:gd name="connsiteX523" fmla="*/ 465975 w 522810"/>
                <a:gd name="connsiteY523" fmla="*/ 443012 h 823064"/>
                <a:gd name="connsiteX524" fmla="*/ 467315 w 522810"/>
                <a:gd name="connsiteY524" fmla="*/ 440715 h 823064"/>
                <a:gd name="connsiteX525" fmla="*/ 467698 w 522810"/>
                <a:gd name="connsiteY525" fmla="*/ 438802 h 823064"/>
                <a:gd name="connsiteX526" fmla="*/ 468272 w 522810"/>
                <a:gd name="connsiteY526" fmla="*/ 437845 h 823064"/>
                <a:gd name="connsiteX527" fmla="*/ 468272 w 522810"/>
                <a:gd name="connsiteY527" fmla="*/ 436888 h 823064"/>
                <a:gd name="connsiteX528" fmla="*/ 469611 w 522810"/>
                <a:gd name="connsiteY528" fmla="*/ 436888 h 823064"/>
                <a:gd name="connsiteX529" fmla="*/ 471525 w 522810"/>
                <a:gd name="connsiteY529" fmla="*/ 437271 h 823064"/>
                <a:gd name="connsiteX530" fmla="*/ 472865 w 522810"/>
                <a:gd name="connsiteY530" fmla="*/ 438228 h 823064"/>
                <a:gd name="connsiteX531" fmla="*/ 475735 w 522810"/>
                <a:gd name="connsiteY531" fmla="*/ 440141 h 823064"/>
                <a:gd name="connsiteX532" fmla="*/ 478988 w 522810"/>
                <a:gd name="connsiteY532" fmla="*/ 439184 h 823064"/>
                <a:gd name="connsiteX533" fmla="*/ 481859 w 522810"/>
                <a:gd name="connsiteY533" fmla="*/ 437845 h 823064"/>
                <a:gd name="connsiteX534" fmla="*/ 482433 w 522810"/>
                <a:gd name="connsiteY534" fmla="*/ 435931 h 823064"/>
                <a:gd name="connsiteX535" fmla="*/ 483389 w 522810"/>
                <a:gd name="connsiteY535" fmla="*/ 434592 h 823064"/>
                <a:gd name="connsiteX536" fmla="*/ 483964 w 522810"/>
                <a:gd name="connsiteY536" fmla="*/ 432678 h 823064"/>
                <a:gd name="connsiteX537" fmla="*/ 484347 w 522810"/>
                <a:gd name="connsiteY537" fmla="*/ 430764 h 823064"/>
                <a:gd name="connsiteX538" fmla="*/ 482433 w 522810"/>
                <a:gd name="connsiteY538" fmla="*/ 427894 h 823064"/>
                <a:gd name="connsiteX539" fmla="*/ 481476 w 522810"/>
                <a:gd name="connsiteY539" fmla="*/ 425980 h 823064"/>
                <a:gd name="connsiteX540" fmla="*/ 480902 w 522810"/>
                <a:gd name="connsiteY540" fmla="*/ 424066 h 823064"/>
                <a:gd name="connsiteX541" fmla="*/ 480902 w 522810"/>
                <a:gd name="connsiteY541" fmla="*/ 420813 h 823064"/>
                <a:gd name="connsiteX542" fmla="*/ 482241 w 522810"/>
                <a:gd name="connsiteY542" fmla="*/ 418900 h 823064"/>
                <a:gd name="connsiteX543" fmla="*/ 483581 w 522810"/>
                <a:gd name="connsiteY543" fmla="*/ 417560 h 823064"/>
                <a:gd name="connsiteX544" fmla="*/ 486835 w 522810"/>
                <a:gd name="connsiteY544" fmla="*/ 417560 h 823064"/>
                <a:gd name="connsiteX545" fmla="*/ 487791 w 522810"/>
                <a:gd name="connsiteY545" fmla="*/ 417943 h 823064"/>
                <a:gd name="connsiteX546" fmla="*/ 489322 w 522810"/>
                <a:gd name="connsiteY546" fmla="*/ 419282 h 823064"/>
                <a:gd name="connsiteX547" fmla="*/ 489705 w 522810"/>
                <a:gd name="connsiteY547" fmla="*/ 421579 h 823064"/>
                <a:gd name="connsiteX548" fmla="*/ 490087 w 522810"/>
                <a:gd name="connsiteY548" fmla="*/ 425789 h 823064"/>
                <a:gd name="connsiteX549" fmla="*/ 492001 w 522810"/>
                <a:gd name="connsiteY549" fmla="*/ 426363 h 823064"/>
                <a:gd name="connsiteX550" fmla="*/ 493341 w 522810"/>
                <a:gd name="connsiteY550" fmla="*/ 425789 h 823064"/>
                <a:gd name="connsiteX551" fmla="*/ 495637 w 522810"/>
                <a:gd name="connsiteY551" fmla="*/ 425406 h 823064"/>
                <a:gd name="connsiteX552" fmla="*/ 498890 w 522810"/>
                <a:gd name="connsiteY552" fmla="*/ 424066 h 823064"/>
                <a:gd name="connsiteX553" fmla="*/ 504057 w 522810"/>
                <a:gd name="connsiteY553" fmla="*/ 422727 h 823064"/>
                <a:gd name="connsiteX554" fmla="*/ 505014 w 522810"/>
                <a:gd name="connsiteY554" fmla="*/ 421387 h 823064"/>
                <a:gd name="connsiteX555" fmla="*/ 506354 w 522810"/>
                <a:gd name="connsiteY555" fmla="*/ 419474 h 823064"/>
                <a:gd name="connsiteX556" fmla="*/ 507693 w 522810"/>
                <a:gd name="connsiteY556" fmla="*/ 416220 h 823064"/>
                <a:gd name="connsiteX557" fmla="*/ 509607 w 522810"/>
                <a:gd name="connsiteY557" fmla="*/ 412010 h 823064"/>
                <a:gd name="connsiteX558" fmla="*/ 512477 w 522810"/>
                <a:gd name="connsiteY558" fmla="*/ 405887 h 823064"/>
                <a:gd name="connsiteX559" fmla="*/ 515348 w 522810"/>
                <a:gd name="connsiteY559" fmla="*/ 401103 h 823064"/>
                <a:gd name="connsiteX560" fmla="*/ 517262 w 522810"/>
                <a:gd name="connsiteY560" fmla="*/ 396893 h 823064"/>
                <a:gd name="connsiteX561" fmla="*/ 519558 w 522810"/>
                <a:gd name="connsiteY561" fmla="*/ 394022 h 823064"/>
                <a:gd name="connsiteX562" fmla="*/ 520514 w 522810"/>
                <a:gd name="connsiteY562" fmla="*/ 391152 h 823064"/>
                <a:gd name="connsiteX563" fmla="*/ 521854 w 522810"/>
                <a:gd name="connsiteY563" fmla="*/ 389812 h 823064"/>
                <a:gd name="connsiteX564" fmla="*/ 522428 w 522810"/>
                <a:gd name="connsiteY564" fmla="*/ 388472 h 823064"/>
                <a:gd name="connsiteX565" fmla="*/ 522811 w 522810"/>
                <a:gd name="connsiteY565" fmla="*/ 388472 h 823064"/>
                <a:gd name="connsiteX566" fmla="*/ 522428 w 522810"/>
                <a:gd name="connsiteY566" fmla="*/ 387516 h 823064"/>
                <a:gd name="connsiteX567" fmla="*/ 521854 w 522810"/>
                <a:gd name="connsiteY567" fmla="*/ 387133 h 823064"/>
                <a:gd name="connsiteX568" fmla="*/ 520898 w 522810"/>
                <a:gd name="connsiteY568" fmla="*/ 386176 h 823064"/>
                <a:gd name="connsiteX569" fmla="*/ 520324 w 522810"/>
                <a:gd name="connsiteY569" fmla="*/ 385793 h 823064"/>
                <a:gd name="connsiteX570" fmla="*/ 519366 w 522810"/>
                <a:gd name="connsiteY570" fmla="*/ 384837 h 823064"/>
                <a:gd name="connsiteX571" fmla="*/ 518792 w 522810"/>
                <a:gd name="connsiteY571" fmla="*/ 384454 h 823064"/>
                <a:gd name="connsiteX572" fmla="*/ 518410 w 522810"/>
                <a:gd name="connsiteY572" fmla="*/ 379287 h 823064"/>
                <a:gd name="connsiteX573" fmla="*/ 517836 w 522810"/>
                <a:gd name="connsiteY573" fmla="*/ 375077 h 823064"/>
                <a:gd name="connsiteX574" fmla="*/ 516496 w 522810"/>
                <a:gd name="connsiteY574" fmla="*/ 370484 h 823064"/>
                <a:gd name="connsiteX575" fmla="*/ 514200 w 522810"/>
                <a:gd name="connsiteY575" fmla="*/ 366657 h 823064"/>
                <a:gd name="connsiteX576" fmla="*/ 509416 w 522810"/>
                <a:gd name="connsiteY576" fmla="*/ 362447 h 823064"/>
                <a:gd name="connsiteX577" fmla="*/ 506162 w 522810"/>
                <a:gd name="connsiteY577" fmla="*/ 359194 h 823064"/>
                <a:gd name="connsiteX578" fmla="*/ 503292 w 522810"/>
                <a:gd name="connsiteY578" fmla="*/ 356323 h 823064"/>
                <a:gd name="connsiteX579" fmla="*/ 501378 w 522810"/>
                <a:gd name="connsiteY579" fmla="*/ 354409 h 823064"/>
                <a:gd name="connsiteX580" fmla="*/ 495255 w 522810"/>
                <a:gd name="connsiteY580" fmla="*/ 351156 h 823064"/>
                <a:gd name="connsiteX581" fmla="*/ 491045 w 522810"/>
                <a:gd name="connsiteY581" fmla="*/ 348860 h 823064"/>
                <a:gd name="connsiteX582" fmla="*/ 487791 w 522810"/>
                <a:gd name="connsiteY582" fmla="*/ 346563 h 823064"/>
                <a:gd name="connsiteX583" fmla="*/ 485877 w 522810"/>
                <a:gd name="connsiteY583" fmla="*/ 345224 h 823064"/>
                <a:gd name="connsiteX584" fmla="*/ 481667 w 522810"/>
                <a:gd name="connsiteY584" fmla="*/ 340057 h 823064"/>
                <a:gd name="connsiteX585" fmla="*/ 478223 w 522810"/>
                <a:gd name="connsiteY585" fmla="*/ 336612 h 823064"/>
                <a:gd name="connsiteX586" fmla="*/ 474969 w 522810"/>
                <a:gd name="connsiteY586" fmla="*/ 334316 h 823064"/>
                <a:gd name="connsiteX587" fmla="*/ 472673 w 522810"/>
                <a:gd name="connsiteY587" fmla="*/ 333742 h 823064"/>
                <a:gd name="connsiteX588" fmla="*/ 467506 w 522810"/>
                <a:gd name="connsiteY588" fmla="*/ 337569 h 823064"/>
                <a:gd name="connsiteX589" fmla="*/ 463679 w 522810"/>
                <a:gd name="connsiteY589" fmla="*/ 340822 h 823064"/>
                <a:gd name="connsiteX590" fmla="*/ 460426 w 522810"/>
                <a:gd name="connsiteY590" fmla="*/ 342736 h 823064"/>
                <a:gd name="connsiteX591" fmla="*/ 458512 w 522810"/>
                <a:gd name="connsiteY591" fmla="*/ 343693 h 823064"/>
                <a:gd name="connsiteX592" fmla="*/ 457556 w 522810"/>
                <a:gd name="connsiteY592" fmla="*/ 343119 h 823064"/>
                <a:gd name="connsiteX593" fmla="*/ 457172 w 522810"/>
                <a:gd name="connsiteY593" fmla="*/ 343119 h 823064"/>
                <a:gd name="connsiteX594" fmla="*/ 456216 w 522810"/>
                <a:gd name="connsiteY594" fmla="*/ 342736 h 823064"/>
                <a:gd name="connsiteX595" fmla="*/ 454876 w 522810"/>
                <a:gd name="connsiteY595" fmla="*/ 341779 h 823064"/>
                <a:gd name="connsiteX596" fmla="*/ 453920 w 522810"/>
                <a:gd name="connsiteY596" fmla="*/ 341396 h 823064"/>
                <a:gd name="connsiteX597" fmla="*/ 450092 w 522810"/>
                <a:gd name="connsiteY597" fmla="*/ 338526 h 823064"/>
                <a:gd name="connsiteX598" fmla="*/ 447604 w 522810"/>
                <a:gd name="connsiteY598" fmla="*/ 336612 h 823064"/>
                <a:gd name="connsiteX599" fmla="*/ 445690 w 522810"/>
                <a:gd name="connsiteY599" fmla="*/ 335273 h 823064"/>
                <a:gd name="connsiteX600" fmla="*/ 440906 w 522810"/>
                <a:gd name="connsiteY600" fmla="*/ 331063 h 823064"/>
                <a:gd name="connsiteX601" fmla="*/ 437653 w 522810"/>
                <a:gd name="connsiteY601" fmla="*/ 328192 h 823064"/>
                <a:gd name="connsiteX602" fmla="*/ 435740 w 522810"/>
                <a:gd name="connsiteY602" fmla="*/ 325322 h 823064"/>
                <a:gd name="connsiteX603" fmla="*/ 435357 w 522810"/>
                <a:gd name="connsiteY603" fmla="*/ 323982 h 823064"/>
                <a:gd name="connsiteX604" fmla="*/ 438227 w 522810"/>
                <a:gd name="connsiteY604" fmla="*/ 318815 h 823064"/>
                <a:gd name="connsiteX605" fmla="*/ 439184 w 522810"/>
                <a:gd name="connsiteY605" fmla="*/ 315562 h 823064"/>
                <a:gd name="connsiteX606" fmla="*/ 438802 w 522810"/>
                <a:gd name="connsiteY606" fmla="*/ 311735 h 823064"/>
                <a:gd name="connsiteX607" fmla="*/ 437845 w 522810"/>
                <a:gd name="connsiteY607" fmla="*/ 309821 h 823064"/>
                <a:gd name="connsiteX608" fmla="*/ 437462 w 522810"/>
                <a:gd name="connsiteY608" fmla="*/ 308864 h 823064"/>
                <a:gd name="connsiteX609" fmla="*/ 437462 w 522810"/>
                <a:gd name="connsiteY609" fmla="*/ 308482 h 823064"/>
                <a:gd name="connsiteX610" fmla="*/ 435548 w 522810"/>
                <a:gd name="connsiteY610" fmla="*/ 304654 h 823064"/>
                <a:gd name="connsiteX611" fmla="*/ 433061 w 522810"/>
                <a:gd name="connsiteY611" fmla="*/ 301784 h 823064"/>
                <a:gd name="connsiteX612" fmla="*/ 429807 w 522810"/>
                <a:gd name="connsiteY612" fmla="*/ 297956 h 823064"/>
                <a:gd name="connsiteX613" fmla="*/ 427894 w 522810"/>
                <a:gd name="connsiteY613" fmla="*/ 295086 h 823064"/>
                <a:gd name="connsiteX614" fmla="*/ 426554 w 522810"/>
                <a:gd name="connsiteY614" fmla="*/ 292790 h 823064"/>
                <a:gd name="connsiteX615" fmla="*/ 426554 w 522810"/>
                <a:gd name="connsiteY615" fmla="*/ 291259 h 823064"/>
                <a:gd name="connsiteX616" fmla="*/ 428468 w 522810"/>
                <a:gd name="connsiteY616" fmla="*/ 287431 h 823064"/>
                <a:gd name="connsiteX617" fmla="*/ 429807 w 522810"/>
                <a:gd name="connsiteY617" fmla="*/ 284561 h 823064"/>
                <a:gd name="connsiteX618" fmla="*/ 430764 w 522810"/>
                <a:gd name="connsiteY618" fmla="*/ 282264 h 823064"/>
                <a:gd name="connsiteX619" fmla="*/ 431338 w 522810"/>
                <a:gd name="connsiteY619" fmla="*/ 280351 h 823064"/>
                <a:gd name="connsiteX620" fmla="*/ 430764 w 522810"/>
                <a:gd name="connsiteY620" fmla="*/ 279394 h 823064"/>
                <a:gd name="connsiteX621" fmla="*/ 430764 w 522810"/>
                <a:gd name="connsiteY621" fmla="*/ 279011 h 823064"/>
                <a:gd name="connsiteX622" fmla="*/ 430190 w 522810"/>
                <a:gd name="connsiteY622" fmla="*/ 278054 h 823064"/>
                <a:gd name="connsiteX623" fmla="*/ 428851 w 522810"/>
                <a:gd name="connsiteY623" fmla="*/ 276141 h 823064"/>
                <a:gd name="connsiteX624" fmla="*/ 427894 w 522810"/>
                <a:gd name="connsiteY624" fmla="*/ 275184 h 823064"/>
                <a:gd name="connsiteX625" fmla="*/ 427511 w 522810"/>
                <a:gd name="connsiteY625" fmla="*/ 274801 h 823064"/>
                <a:gd name="connsiteX626" fmla="*/ 424258 w 522810"/>
                <a:gd name="connsiteY626" fmla="*/ 271931 h 823064"/>
                <a:gd name="connsiteX627" fmla="*/ 422727 w 522810"/>
                <a:gd name="connsiteY627" fmla="*/ 270974 h 823064"/>
                <a:gd name="connsiteX628" fmla="*/ 411819 w 522810"/>
                <a:gd name="connsiteY628" fmla="*/ 271931 h 823064"/>
                <a:gd name="connsiteX629" fmla="*/ 407991 w 522810"/>
                <a:gd name="connsiteY629" fmla="*/ 271548 h 823064"/>
                <a:gd name="connsiteX630" fmla="*/ 404738 w 522810"/>
                <a:gd name="connsiteY630" fmla="*/ 271548 h 823064"/>
                <a:gd name="connsiteX631" fmla="*/ 400528 w 522810"/>
                <a:gd name="connsiteY631" fmla="*/ 270591 h 823064"/>
                <a:gd name="connsiteX632" fmla="*/ 396510 w 522810"/>
                <a:gd name="connsiteY632" fmla="*/ 270017 h 823064"/>
                <a:gd name="connsiteX633" fmla="*/ 396510 w 522810"/>
                <a:gd name="connsiteY633" fmla="*/ 270017 h 823064"/>
                <a:gd name="connsiteX634" fmla="*/ 396510 w 522810"/>
                <a:gd name="connsiteY634" fmla="*/ 270017 h 82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Lst>
              <a:rect l="l" t="t" r="r" b="b"/>
              <a:pathLst>
                <a:path w="522810" h="823064">
                  <a:moveTo>
                    <a:pt x="393256" y="500421"/>
                  </a:moveTo>
                  <a:lnTo>
                    <a:pt x="394596" y="501378"/>
                  </a:lnTo>
                  <a:lnTo>
                    <a:pt x="396892" y="503675"/>
                  </a:lnTo>
                  <a:lnTo>
                    <a:pt x="397466" y="504057"/>
                  </a:lnTo>
                  <a:lnTo>
                    <a:pt x="398423" y="505014"/>
                  </a:lnTo>
                  <a:lnTo>
                    <a:pt x="399763" y="506928"/>
                  </a:lnTo>
                  <a:lnTo>
                    <a:pt x="400720" y="507885"/>
                  </a:lnTo>
                  <a:lnTo>
                    <a:pt x="400720" y="508267"/>
                  </a:lnTo>
                  <a:lnTo>
                    <a:pt x="401294" y="509224"/>
                  </a:lnTo>
                  <a:lnTo>
                    <a:pt x="400720" y="510181"/>
                  </a:lnTo>
                  <a:lnTo>
                    <a:pt x="400720" y="512477"/>
                  </a:lnTo>
                  <a:lnTo>
                    <a:pt x="399763" y="515731"/>
                  </a:lnTo>
                  <a:lnTo>
                    <a:pt x="399189" y="519941"/>
                  </a:lnTo>
                  <a:lnTo>
                    <a:pt x="397849" y="520898"/>
                  </a:lnTo>
                  <a:lnTo>
                    <a:pt x="395553" y="521854"/>
                  </a:lnTo>
                  <a:lnTo>
                    <a:pt x="392682" y="522811"/>
                  </a:lnTo>
                  <a:lnTo>
                    <a:pt x="389429" y="523768"/>
                  </a:lnTo>
                  <a:lnTo>
                    <a:pt x="391343" y="524725"/>
                  </a:lnTo>
                  <a:lnTo>
                    <a:pt x="392682" y="526639"/>
                  </a:lnTo>
                  <a:lnTo>
                    <a:pt x="393639" y="528935"/>
                  </a:lnTo>
                  <a:lnTo>
                    <a:pt x="392682" y="532762"/>
                  </a:lnTo>
                  <a:lnTo>
                    <a:pt x="389429" y="534676"/>
                  </a:lnTo>
                  <a:lnTo>
                    <a:pt x="385602" y="534293"/>
                  </a:lnTo>
                  <a:lnTo>
                    <a:pt x="382732" y="533910"/>
                  </a:lnTo>
                  <a:lnTo>
                    <a:pt x="378521" y="531997"/>
                  </a:lnTo>
                  <a:lnTo>
                    <a:pt x="376608" y="530083"/>
                  </a:lnTo>
                  <a:lnTo>
                    <a:pt x="375651" y="528744"/>
                  </a:lnTo>
                  <a:lnTo>
                    <a:pt x="375268" y="524534"/>
                  </a:lnTo>
                  <a:lnTo>
                    <a:pt x="376225" y="519749"/>
                  </a:lnTo>
                  <a:lnTo>
                    <a:pt x="376225" y="514008"/>
                  </a:lnTo>
                  <a:lnTo>
                    <a:pt x="376225" y="510181"/>
                  </a:lnTo>
                  <a:lnTo>
                    <a:pt x="376225" y="507502"/>
                  </a:lnTo>
                  <a:lnTo>
                    <a:pt x="377182" y="506545"/>
                  </a:lnTo>
                  <a:lnTo>
                    <a:pt x="380052" y="502718"/>
                  </a:lnTo>
                  <a:lnTo>
                    <a:pt x="382922" y="500421"/>
                  </a:lnTo>
                  <a:lnTo>
                    <a:pt x="384836" y="499082"/>
                  </a:lnTo>
                  <a:lnTo>
                    <a:pt x="386750" y="498699"/>
                  </a:lnTo>
                  <a:lnTo>
                    <a:pt x="392300" y="500039"/>
                  </a:lnTo>
                  <a:lnTo>
                    <a:pt x="393256" y="500421"/>
                  </a:lnTo>
                  <a:lnTo>
                    <a:pt x="393256" y="500421"/>
                  </a:lnTo>
                  <a:lnTo>
                    <a:pt x="393256" y="500421"/>
                  </a:lnTo>
                  <a:close/>
                  <a:moveTo>
                    <a:pt x="396510" y="270017"/>
                  </a:moveTo>
                  <a:lnTo>
                    <a:pt x="389429" y="265807"/>
                  </a:lnTo>
                  <a:lnTo>
                    <a:pt x="386558" y="264467"/>
                  </a:lnTo>
                  <a:lnTo>
                    <a:pt x="384645" y="264467"/>
                  </a:lnTo>
                  <a:lnTo>
                    <a:pt x="382732" y="265807"/>
                  </a:lnTo>
                  <a:lnTo>
                    <a:pt x="381392" y="267147"/>
                  </a:lnTo>
                  <a:lnTo>
                    <a:pt x="377564" y="268103"/>
                  </a:lnTo>
                  <a:lnTo>
                    <a:pt x="374311" y="267147"/>
                  </a:lnTo>
                  <a:lnTo>
                    <a:pt x="372972" y="265807"/>
                  </a:lnTo>
                  <a:lnTo>
                    <a:pt x="371632" y="262554"/>
                  </a:lnTo>
                  <a:lnTo>
                    <a:pt x="371632" y="259301"/>
                  </a:lnTo>
                  <a:lnTo>
                    <a:pt x="372972" y="256430"/>
                  </a:lnTo>
                  <a:lnTo>
                    <a:pt x="373928" y="254516"/>
                  </a:lnTo>
                  <a:lnTo>
                    <a:pt x="372589" y="251646"/>
                  </a:lnTo>
                  <a:lnTo>
                    <a:pt x="372206" y="249732"/>
                  </a:lnTo>
                  <a:lnTo>
                    <a:pt x="374502" y="241695"/>
                  </a:lnTo>
                  <a:lnTo>
                    <a:pt x="373546" y="239781"/>
                  </a:lnTo>
                  <a:lnTo>
                    <a:pt x="372206" y="238824"/>
                  </a:lnTo>
                  <a:lnTo>
                    <a:pt x="369336" y="237868"/>
                  </a:lnTo>
                  <a:lnTo>
                    <a:pt x="366083" y="237868"/>
                  </a:lnTo>
                  <a:lnTo>
                    <a:pt x="371632" y="225620"/>
                  </a:lnTo>
                  <a:lnTo>
                    <a:pt x="371058" y="223707"/>
                  </a:lnTo>
                  <a:lnTo>
                    <a:pt x="369718" y="222750"/>
                  </a:lnTo>
                  <a:lnTo>
                    <a:pt x="367422" y="221793"/>
                  </a:lnTo>
                  <a:lnTo>
                    <a:pt x="365126" y="220836"/>
                  </a:lnTo>
                  <a:lnTo>
                    <a:pt x="364552" y="218540"/>
                  </a:lnTo>
                  <a:lnTo>
                    <a:pt x="364169" y="217200"/>
                  </a:lnTo>
                  <a:lnTo>
                    <a:pt x="362829" y="215861"/>
                  </a:lnTo>
                  <a:lnTo>
                    <a:pt x="306568" y="31767"/>
                  </a:lnTo>
                  <a:lnTo>
                    <a:pt x="301401" y="29853"/>
                  </a:lnTo>
                  <a:lnTo>
                    <a:pt x="297191" y="27939"/>
                  </a:lnTo>
                  <a:lnTo>
                    <a:pt x="293938" y="26026"/>
                  </a:lnTo>
                  <a:lnTo>
                    <a:pt x="291641" y="24112"/>
                  </a:lnTo>
                  <a:lnTo>
                    <a:pt x="286475" y="18945"/>
                  </a:lnTo>
                  <a:lnTo>
                    <a:pt x="282264" y="15118"/>
                  </a:lnTo>
                  <a:lnTo>
                    <a:pt x="279011" y="12822"/>
                  </a:lnTo>
                  <a:lnTo>
                    <a:pt x="277671" y="11865"/>
                  </a:lnTo>
                  <a:lnTo>
                    <a:pt x="270591" y="9951"/>
                  </a:lnTo>
                  <a:lnTo>
                    <a:pt x="265424" y="8994"/>
                  </a:lnTo>
                  <a:lnTo>
                    <a:pt x="261214" y="8037"/>
                  </a:lnTo>
                  <a:lnTo>
                    <a:pt x="258918" y="7463"/>
                  </a:lnTo>
                  <a:lnTo>
                    <a:pt x="254134" y="4210"/>
                  </a:lnTo>
                  <a:lnTo>
                    <a:pt x="249924" y="1914"/>
                  </a:lnTo>
                  <a:lnTo>
                    <a:pt x="245139" y="574"/>
                  </a:lnTo>
                  <a:lnTo>
                    <a:pt x="241312" y="0"/>
                  </a:lnTo>
                  <a:lnTo>
                    <a:pt x="233275" y="574"/>
                  </a:lnTo>
                  <a:lnTo>
                    <a:pt x="228108" y="1914"/>
                  </a:lnTo>
                  <a:lnTo>
                    <a:pt x="224855" y="4210"/>
                  </a:lnTo>
                  <a:lnTo>
                    <a:pt x="223898" y="5550"/>
                  </a:lnTo>
                  <a:lnTo>
                    <a:pt x="223898" y="7846"/>
                  </a:lnTo>
                  <a:lnTo>
                    <a:pt x="225237" y="13970"/>
                  </a:lnTo>
                  <a:lnTo>
                    <a:pt x="221027" y="16266"/>
                  </a:lnTo>
                  <a:lnTo>
                    <a:pt x="218539" y="16266"/>
                  </a:lnTo>
                  <a:lnTo>
                    <a:pt x="215669" y="17223"/>
                  </a:lnTo>
                  <a:lnTo>
                    <a:pt x="209163" y="18562"/>
                  </a:lnTo>
                  <a:lnTo>
                    <a:pt x="205335" y="23347"/>
                  </a:lnTo>
                  <a:lnTo>
                    <a:pt x="202465" y="27557"/>
                  </a:lnTo>
                  <a:lnTo>
                    <a:pt x="199594" y="29853"/>
                  </a:lnTo>
                  <a:lnTo>
                    <a:pt x="197681" y="32149"/>
                  </a:lnTo>
                  <a:lnTo>
                    <a:pt x="191174" y="35211"/>
                  </a:lnTo>
                  <a:lnTo>
                    <a:pt x="186964" y="37508"/>
                  </a:lnTo>
                  <a:lnTo>
                    <a:pt x="169933" y="50712"/>
                  </a:lnTo>
                  <a:lnTo>
                    <a:pt x="168019" y="50138"/>
                  </a:lnTo>
                  <a:lnTo>
                    <a:pt x="166679" y="50138"/>
                  </a:lnTo>
                  <a:lnTo>
                    <a:pt x="164383" y="49181"/>
                  </a:lnTo>
                  <a:lnTo>
                    <a:pt x="162469" y="48607"/>
                  </a:lnTo>
                  <a:lnTo>
                    <a:pt x="159599" y="47267"/>
                  </a:lnTo>
                  <a:lnTo>
                    <a:pt x="156729" y="46311"/>
                  </a:lnTo>
                  <a:lnTo>
                    <a:pt x="153475" y="44397"/>
                  </a:lnTo>
                  <a:lnTo>
                    <a:pt x="151561" y="43440"/>
                  </a:lnTo>
                  <a:lnTo>
                    <a:pt x="150605" y="43057"/>
                  </a:lnTo>
                  <a:lnTo>
                    <a:pt x="150222" y="43057"/>
                  </a:lnTo>
                  <a:lnTo>
                    <a:pt x="146969" y="40187"/>
                  </a:lnTo>
                  <a:lnTo>
                    <a:pt x="144672" y="35977"/>
                  </a:lnTo>
                  <a:lnTo>
                    <a:pt x="143333" y="29853"/>
                  </a:lnTo>
                  <a:lnTo>
                    <a:pt x="142950" y="22773"/>
                  </a:lnTo>
                  <a:lnTo>
                    <a:pt x="143907" y="16649"/>
                  </a:lnTo>
                  <a:lnTo>
                    <a:pt x="143524" y="15692"/>
                  </a:lnTo>
                  <a:lnTo>
                    <a:pt x="143524" y="15309"/>
                  </a:lnTo>
                  <a:lnTo>
                    <a:pt x="142567" y="13013"/>
                  </a:lnTo>
                  <a:lnTo>
                    <a:pt x="118072" y="13013"/>
                  </a:lnTo>
                  <a:lnTo>
                    <a:pt x="63725" y="170316"/>
                  </a:lnTo>
                  <a:lnTo>
                    <a:pt x="72145" y="218540"/>
                  </a:lnTo>
                  <a:lnTo>
                    <a:pt x="70805" y="223324"/>
                  </a:lnTo>
                  <a:lnTo>
                    <a:pt x="68509" y="228108"/>
                  </a:lnTo>
                  <a:lnTo>
                    <a:pt x="64299" y="232892"/>
                  </a:lnTo>
                  <a:lnTo>
                    <a:pt x="61428" y="235188"/>
                  </a:lnTo>
                  <a:lnTo>
                    <a:pt x="59132" y="238059"/>
                  </a:lnTo>
                  <a:lnTo>
                    <a:pt x="55878" y="250881"/>
                  </a:lnTo>
                  <a:lnTo>
                    <a:pt x="54922" y="264085"/>
                  </a:lnTo>
                  <a:lnTo>
                    <a:pt x="54922" y="265424"/>
                  </a:lnTo>
                  <a:lnTo>
                    <a:pt x="55878" y="267338"/>
                  </a:lnTo>
                  <a:lnTo>
                    <a:pt x="56836" y="268295"/>
                  </a:lnTo>
                  <a:lnTo>
                    <a:pt x="59132" y="269634"/>
                  </a:lnTo>
                  <a:lnTo>
                    <a:pt x="60472" y="270591"/>
                  </a:lnTo>
                  <a:lnTo>
                    <a:pt x="61811" y="272505"/>
                  </a:lnTo>
                  <a:lnTo>
                    <a:pt x="62194" y="280159"/>
                  </a:lnTo>
                  <a:lnTo>
                    <a:pt x="61237" y="281499"/>
                  </a:lnTo>
                  <a:lnTo>
                    <a:pt x="60854" y="283413"/>
                  </a:lnTo>
                  <a:lnTo>
                    <a:pt x="58940" y="285709"/>
                  </a:lnTo>
                  <a:lnTo>
                    <a:pt x="56644" y="287623"/>
                  </a:lnTo>
                  <a:lnTo>
                    <a:pt x="57218" y="291450"/>
                  </a:lnTo>
                  <a:lnTo>
                    <a:pt x="59514" y="294703"/>
                  </a:lnTo>
                  <a:lnTo>
                    <a:pt x="59514" y="297000"/>
                  </a:lnTo>
                  <a:lnTo>
                    <a:pt x="59898" y="298913"/>
                  </a:lnTo>
                  <a:lnTo>
                    <a:pt x="61237" y="301784"/>
                  </a:lnTo>
                  <a:lnTo>
                    <a:pt x="65064" y="303697"/>
                  </a:lnTo>
                  <a:lnTo>
                    <a:pt x="68317" y="306568"/>
                  </a:lnTo>
                  <a:lnTo>
                    <a:pt x="70231" y="309438"/>
                  </a:lnTo>
                  <a:lnTo>
                    <a:pt x="71188" y="312309"/>
                  </a:lnTo>
                  <a:lnTo>
                    <a:pt x="70614" y="317093"/>
                  </a:lnTo>
                  <a:lnTo>
                    <a:pt x="69083" y="321877"/>
                  </a:lnTo>
                  <a:lnTo>
                    <a:pt x="66786" y="325705"/>
                  </a:lnTo>
                  <a:lnTo>
                    <a:pt x="65830" y="326087"/>
                  </a:lnTo>
                  <a:lnTo>
                    <a:pt x="65447" y="327044"/>
                  </a:lnTo>
                  <a:lnTo>
                    <a:pt x="64490" y="328958"/>
                  </a:lnTo>
                  <a:lnTo>
                    <a:pt x="59323" y="334699"/>
                  </a:lnTo>
                  <a:lnTo>
                    <a:pt x="57792" y="340822"/>
                  </a:lnTo>
                  <a:lnTo>
                    <a:pt x="58749" y="345032"/>
                  </a:lnTo>
                  <a:lnTo>
                    <a:pt x="60089" y="347329"/>
                  </a:lnTo>
                  <a:lnTo>
                    <a:pt x="62002" y="351539"/>
                  </a:lnTo>
                  <a:lnTo>
                    <a:pt x="60663" y="352878"/>
                  </a:lnTo>
                  <a:lnTo>
                    <a:pt x="59706" y="355175"/>
                  </a:lnTo>
                  <a:lnTo>
                    <a:pt x="57410" y="357088"/>
                  </a:lnTo>
                  <a:lnTo>
                    <a:pt x="55496" y="360342"/>
                  </a:lnTo>
                  <a:lnTo>
                    <a:pt x="52626" y="363595"/>
                  </a:lnTo>
                  <a:lnTo>
                    <a:pt x="50329" y="367805"/>
                  </a:lnTo>
                  <a:lnTo>
                    <a:pt x="44205" y="375268"/>
                  </a:lnTo>
                  <a:lnTo>
                    <a:pt x="41909" y="378521"/>
                  </a:lnTo>
                  <a:lnTo>
                    <a:pt x="40378" y="382349"/>
                  </a:lnTo>
                  <a:lnTo>
                    <a:pt x="38464" y="384645"/>
                  </a:lnTo>
                  <a:lnTo>
                    <a:pt x="37508" y="387516"/>
                  </a:lnTo>
                  <a:lnTo>
                    <a:pt x="37125" y="392300"/>
                  </a:lnTo>
                  <a:lnTo>
                    <a:pt x="37508" y="400720"/>
                  </a:lnTo>
                  <a:lnTo>
                    <a:pt x="38082" y="402634"/>
                  </a:lnTo>
                  <a:lnTo>
                    <a:pt x="40952" y="405887"/>
                  </a:lnTo>
                  <a:lnTo>
                    <a:pt x="44780" y="409714"/>
                  </a:lnTo>
                  <a:lnTo>
                    <a:pt x="51477" y="414881"/>
                  </a:lnTo>
                  <a:lnTo>
                    <a:pt x="50903" y="415838"/>
                  </a:lnTo>
                  <a:lnTo>
                    <a:pt x="44780" y="417751"/>
                  </a:lnTo>
                  <a:lnTo>
                    <a:pt x="39612" y="415838"/>
                  </a:lnTo>
                  <a:lnTo>
                    <a:pt x="35785" y="414881"/>
                  </a:lnTo>
                  <a:lnTo>
                    <a:pt x="32915" y="413924"/>
                  </a:lnTo>
                  <a:lnTo>
                    <a:pt x="31384" y="413924"/>
                  </a:lnTo>
                  <a:lnTo>
                    <a:pt x="29087" y="414498"/>
                  </a:lnTo>
                  <a:lnTo>
                    <a:pt x="28513" y="416412"/>
                  </a:lnTo>
                  <a:lnTo>
                    <a:pt x="28513" y="418326"/>
                  </a:lnTo>
                  <a:lnTo>
                    <a:pt x="29470" y="421579"/>
                  </a:lnTo>
                  <a:lnTo>
                    <a:pt x="30427" y="425789"/>
                  </a:lnTo>
                  <a:lnTo>
                    <a:pt x="32341" y="431912"/>
                  </a:lnTo>
                  <a:lnTo>
                    <a:pt x="29087" y="449901"/>
                  </a:lnTo>
                  <a:lnTo>
                    <a:pt x="23921" y="444734"/>
                  </a:lnTo>
                  <a:lnTo>
                    <a:pt x="19711" y="440524"/>
                  </a:lnTo>
                  <a:lnTo>
                    <a:pt x="15501" y="437271"/>
                  </a:lnTo>
                  <a:lnTo>
                    <a:pt x="12630" y="435357"/>
                  </a:lnTo>
                  <a:lnTo>
                    <a:pt x="7080" y="435357"/>
                  </a:lnTo>
                  <a:lnTo>
                    <a:pt x="7080" y="437271"/>
                  </a:lnTo>
                  <a:lnTo>
                    <a:pt x="3253" y="442055"/>
                  </a:lnTo>
                  <a:lnTo>
                    <a:pt x="0" y="443394"/>
                  </a:lnTo>
                  <a:lnTo>
                    <a:pt x="91664" y="739437"/>
                  </a:lnTo>
                  <a:lnTo>
                    <a:pt x="93003" y="740394"/>
                  </a:lnTo>
                  <a:lnTo>
                    <a:pt x="94917" y="742308"/>
                  </a:lnTo>
                  <a:lnTo>
                    <a:pt x="96257" y="744604"/>
                  </a:lnTo>
                  <a:lnTo>
                    <a:pt x="97596" y="747857"/>
                  </a:lnTo>
                  <a:lnTo>
                    <a:pt x="98171" y="750728"/>
                  </a:lnTo>
                  <a:lnTo>
                    <a:pt x="99127" y="754555"/>
                  </a:lnTo>
                  <a:lnTo>
                    <a:pt x="99127" y="758765"/>
                  </a:lnTo>
                  <a:lnTo>
                    <a:pt x="99510" y="763932"/>
                  </a:lnTo>
                  <a:lnTo>
                    <a:pt x="99127" y="768142"/>
                  </a:lnTo>
                  <a:lnTo>
                    <a:pt x="99510" y="772352"/>
                  </a:lnTo>
                  <a:lnTo>
                    <a:pt x="100467" y="776179"/>
                  </a:lnTo>
                  <a:lnTo>
                    <a:pt x="101806" y="779433"/>
                  </a:lnTo>
                  <a:lnTo>
                    <a:pt x="103146" y="781729"/>
                  </a:lnTo>
                  <a:lnTo>
                    <a:pt x="105442" y="784025"/>
                  </a:lnTo>
                  <a:lnTo>
                    <a:pt x="107739" y="785939"/>
                  </a:lnTo>
                  <a:lnTo>
                    <a:pt x="110992" y="787853"/>
                  </a:lnTo>
                  <a:lnTo>
                    <a:pt x="116733" y="790723"/>
                  </a:lnTo>
                  <a:lnTo>
                    <a:pt x="123814" y="795890"/>
                  </a:lnTo>
                  <a:lnTo>
                    <a:pt x="125153" y="796273"/>
                  </a:lnTo>
                  <a:lnTo>
                    <a:pt x="127067" y="798569"/>
                  </a:lnTo>
                  <a:lnTo>
                    <a:pt x="127641" y="799526"/>
                  </a:lnTo>
                  <a:lnTo>
                    <a:pt x="128598" y="801440"/>
                  </a:lnTo>
                  <a:lnTo>
                    <a:pt x="130511" y="805650"/>
                  </a:lnTo>
                  <a:lnTo>
                    <a:pt x="131851" y="809860"/>
                  </a:lnTo>
                  <a:lnTo>
                    <a:pt x="135104" y="814644"/>
                  </a:lnTo>
                  <a:lnTo>
                    <a:pt x="137018" y="816558"/>
                  </a:lnTo>
                  <a:lnTo>
                    <a:pt x="139888" y="818854"/>
                  </a:lnTo>
                  <a:lnTo>
                    <a:pt x="146969" y="823064"/>
                  </a:lnTo>
                  <a:lnTo>
                    <a:pt x="150222" y="820194"/>
                  </a:lnTo>
                  <a:lnTo>
                    <a:pt x="153093" y="817897"/>
                  </a:lnTo>
                  <a:lnTo>
                    <a:pt x="154432" y="815601"/>
                  </a:lnTo>
                  <a:lnTo>
                    <a:pt x="155389" y="814261"/>
                  </a:lnTo>
                  <a:lnTo>
                    <a:pt x="152901" y="809286"/>
                  </a:lnTo>
                  <a:lnTo>
                    <a:pt x="151944" y="805458"/>
                  </a:lnTo>
                  <a:lnTo>
                    <a:pt x="150987" y="802205"/>
                  </a:lnTo>
                  <a:lnTo>
                    <a:pt x="150987" y="799909"/>
                  </a:lnTo>
                  <a:lnTo>
                    <a:pt x="152901" y="793402"/>
                  </a:lnTo>
                  <a:lnTo>
                    <a:pt x="150605" y="789575"/>
                  </a:lnTo>
                  <a:lnTo>
                    <a:pt x="150222" y="787279"/>
                  </a:lnTo>
                  <a:lnTo>
                    <a:pt x="150222" y="786322"/>
                  </a:lnTo>
                  <a:lnTo>
                    <a:pt x="151179" y="784982"/>
                  </a:lnTo>
                  <a:lnTo>
                    <a:pt x="152709" y="782686"/>
                  </a:lnTo>
                  <a:lnTo>
                    <a:pt x="155006" y="779815"/>
                  </a:lnTo>
                  <a:lnTo>
                    <a:pt x="156920" y="774649"/>
                  </a:lnTo>
                  <a:lnTo>
                    <a:pt x="159216" y="772735"/>
                  </a:lnTo>
                  <a:lnTo>
                    <a:pt x="157877" y="769864"/>
                  </a:lnTo>
                  <a:lnTo>
                    <a:pt x="165531" y="762784"/>
                  </a:lnTo>
                  <a:lnTo>
                    <a:pt x="168784" y="759913"/>
                  </a:lnTo>
                  <a:lnTo>
                    <a:pt x="171655" y="757043"/>
                  </a:lnTo>
                  <a:lnTo>
                    <a:pt x="173568" y="754172"/>
                  </a:lnTo>
                  <a:lnTo>
                    <a:pt x="174908" y="751876"/>
                  </a:lnTo>
                  <a:lnTo>
                    <a:pt x="175865" y="749962"/>
                  </a:lnTo>
                  <a:lnTo>
                    <a:pt x="176248" y="748049"/>
                  </a:lnTo>
                  <a:lnTo>
                    <a:pt x="174908" y="738672"/>
                  </a:lnTo>
                  <a:lnTo>
                    <a:pt x="172038" y="735419"/>
                  </a:lnTo>
                  <a:lnTo>
                    <a:pt x="171655" y="733505"/>
                  </a:lnTo>
                  <a:lnTo>
                    <a:pt x="175482" y="729295"/>
                  </a:lnTo>
                  <a:lnTo>
                    <a:pt x="179310" y="726042"/>
                  </a:lnTo>
                  <a:lnTo>
                    <a:pt x="184859" y="719918"/>
                  </a:lnTo>
                  <a:lnTo>
                    <a:pt x="186773" y="717047"/>
                  </a:lnTo>
                  <a:lnTo>
                    <a:pt x="188112" y="714751"/>
                  </a:lnTo>
                  <a:lnTo>
                    <a:pt x="189069" y="712455"/>
                  </a:lnTo>
                  <a:lnTo>
                    <a:pt x="189644" y="711115"/>
                  </a:lnTo>
                  <a:lnTo>
                    <a:pt x="186390" y="697337"/>
                  </a:lnTo>
                  <a:lnTo>
                    <a:pt x="191174" y="694084"/>
                  </a:lnTo>
                  <a:lnTo>
                    <a:pt x="192514" y="692744"/>
                  </a:lnTo>
                  <a:lnTo>
                    <a:pt x="194045" y="692361"/>
                  </a:lnTo>
                  <a:lnTo>
                    <a:pt x="191174" y="689299"/>
                  </a:lnTo>
                  <a:lnTo>
                    <a:pt x="190600" y="685472"/>
                  </a:lnTo>
                  <a:lnTo>
                    <a:pt x="194428" y="675138"/>
                  </a:lnTo>
                  <a:lnTo>
                    <a:pt x="195767" y="670928"/>
                  </a:lnTo>
                  <a:lnTo>
                    <a:pt x="197681" y="667675"/>
                  </a:lnTo>
                  <a:lnTo>
                    <a:pt x="198638" y="664422"/>
                  </a:lnTo>
                  <a:lnTo>
                    <a:pt x="200168" y="662125"/>
                  </a:lnTo>
                  <a:lnTo>
                    <a:pt x="202082" y="658298"/>
                  </a:lnTo>
                  <a:lnTo>
                    <a:pt x="202465" y="657915"/>
                  </a:lnTo>
                  <a:lnTo>
                    <a:pt x="208206" y="664996"/>
                  </a:lnTo>
                  <a:lnTo>
                    <a:pt x="205909" y="670737"/>
                  </a:lnTo>
                  <a:lnTo>
                    <a:pt x="204570" y="675521"/>
                  </a:lnTo>
                  <a:lnTo>
                    <a:pt x="203230" y="678392"/>
                  </a:lnTo>
                  <a:lnTo>
                    <a:pt x="202656" y="680305"/>
                  </a:lnTo>
                  <a:lnTo>
                    <a:pt x="202656" y="683176"/>
                  </a:lnTo>
                  <a:lnTo>
                    <a:pt x="203230" y="683750"/>
                  </a:lnTo>
                  <a:lnTo>
                    <a:pt x="207057" y="680497"/>
                  </a:lnTo>
                  <a:lnTo>
                    <a:pt x="210885" y="675712"/>
                  </a:lnTo>
                  <a:lnTo>
                    <a:pt x="214712" y="669589"/>
                  </a:lnTo>
                  <a:lnTo>
                    <a:pt x="218539" y="661934"/>
                  </a:lnTo>
                  <a:lnTo>
                    <a:pt x="220071" y="664230"/>
                  </a:lnTo>
                  <a:lnTo>
                    <a:pt x="221027" y="666527"/>
                  </a:lnTo>
                  <a:lnTo>
                    <a:pt x="222941" y="670354"/>
                  </a:lnTo>
                  <a:lnTo>
                    <a:pt x="224281" y="672651"/>
                  </a:lnTo>
                  <a:lnTo>
                    <a:pt x="226194" y="674947"/>
                  </a:lnTo>
                  <a:lnTo>
                    <a:pt x="228108" y="676287"/>
                  </a:lnTo>
                  <a:lnTo>
                    <a:pt x="230978" y="676669"/>
                  </a:lnTo>
                  <a:lnTo>
                    <a:pt x="231935" y="676287"/>
                  </a:lnTo>
                  <a:lnTo>
                    <a:pt x="231935" y="675904"/>
                  </a:lnTo>
                  <a:lnTo>
                    <a:pt x="232318" y="675904"/>
                  </a:lnTo>
                  <a:lnTo>
                    <a:pt x="233275" y="675904"/>
                  </a:lnTo>
                  <a:lnTo>
                    <a:pt x="234231" y="674947"/>
                  </a:lnTo>
                  <a:lnTo>
                    <a:pt x="235762" y="673990"/>
                  </a:lnTo>
                  <a:lnTo>
                    <a:pt x="236145" y="672076"/>
                  </a:lnTo>
                  <a:lnTo>
                    <a:pt x="237102" y="670737"/>
                  </a:lnTo>
                  <a:lnTo>
                    <a:pt x="237102" y="668441"/>
                  </a:lnTo>
                  <a:lnTo>
                    <a:pt x="237485" y="666527"/>
                  </a:lnTo>
                  <a:lnTo>
                    <a:pt x="234614" y="663656"/>
                  </a:lnTo>
                  <a:lnTo>
                    <a:pt x="234040" y="661743"/>
                  </a:lnTo>
                  <a:lnTo>
                    <a:pt x="234614" y="660786"/>
                  </a:lnTo>
                  <a:lnTo>
                    <a:pt x="235571" y="660212"/>
                  </a:lnTo>
                  <a:lnTo>
                    <a:pt x="236911" y="659255"/>
                  </a:lnTo>
                  <a:lnTo>
                    <a:pt x="237867" y="657915"/>
                  </a:lnTo>
                  <a:lnTo>
                    <a:pt x="238250" y="656959"/>
                  </a:lnTo>
                  <a:lnTo>
                    <a:pt x="234997" y="653131"/>
                  </a:lnTo>
                  <a:lnTo>
                    <a:pt x="233657" y="649878"/>
                  </a:lnTo>
                  <a:lnTo>
                    <a:pt x="232127" y="646625"/>
                  </a:lnTo>
                  <a:lnTo>
                    <a:pt x="232127" y="644328"/>
                  </a:lnTo>
                  <a:lnTo>
                    <a:pt x="234423" y="640501"/>
                  </a:lnTo>
                  <a:lnTo>
                    <a:pt x="235762" y="636674"/>
                  </a:lnTo>
                  <a:lnTo>
                    <a:pt x="236145" y="632847"/>
                  </a:lnTo>
                  <a:lnTo>
                    <a:pt x="236145" y="629593"/>
                  </a:lnTo>
                  <a:lnTo>
                    <a:pt x="236145" y="630550"/>
                  </a:lnTo>
                  <a:lnTo>
                    <a:pt x="237102" y="632847"/>
                  </a:lnTo>
                  <a:lnTo>
                    <a:pt x="238059" y="636100"/>
                  </a:lnTo>
                  <a:lnTo>
                    <a:pt x="239398" y="640310"/>
                  </a:lnTo>
                  <a:lnTo>
                    <a:pt x="241312" y="643563"/>
                  </a:lnTo>
                  <a:lnTo>
                    <a:pt x="246096" y="647773"/>
                  </a:lnTo>
                  <a:lnTo>
                    <a:pt x="245139" y="650069"/>
                  </a:lnTo>
                  <a:lnTo>
                    <a:pt x="245714" y="650069"/>
                  </a:lnTo>
                  <a:lnTo>
                    <a:pt x="246670" y="650452"/>
                  </a:lnTo>
                  <a:lnTo>
                    <a:pt x="248584" y="651409"/>
                  </a:lnTo>
                  <a:lnTo>
                    <a:pt x="251454" y="651792"/>
                  </a:lnTo>
                  <a:lnTo>
                    <a:pt x="252028" y="651409"/>
                  </a:lnTo>
                  <a:lnTo>
                    <a:pt x="252986" y="650452"/>
                  </a:lnTo>
                  <a:lnTo>
                    <a:pt x="256238" y="647582"/>
                  </a:lnTo>
                  <a:lnTo>
                    <a:pt x="258152" y="645285"/>
                  </a:lnTo>
                  <a:lnTo>
                    <a:pt x="260449" y="642415"/>
                  </a:lnTo>
                  <a:lnTo>
                    <a:pt x="262745" y="639162"/>
                  </a:lnTo>
                  <a:lnTo>
                    <a:pt x="265998" y="635908"/>
                  </a:lnTo>
                  <a:lnTo>
                    <a:pt x="265041" y="633995"/>
                  </a:lnTo>
                  <a:lnTo>
                    <a:pt x="265041" y="633038"/>
                  </a:lnTo>
                  <a:lnTo>
                    <a:pt x="265041" y="632655"/>
                  </a:lnTo>
                  <a:lnTo>
                    <a:pt x="265616" y="632655"/>
                  </a:lnTo>
                  <a:lnTo>
                    <a:pt x="266190" y="631698"/>
                  </a:lnTo>
                  <a:lnTo>
                    <a:pt x="264276" y="628828"/>
                  </a:lnTo>
                  <a:lnTo>
                    <a:pt x="263319" y="626914"/>
                  </a:lnTo>
                  <a:lnTo>
                    <a:pt x="262936" y="625001"/>
                  </a:lnTo>
                  <a:lnTo>
                    <a:pt x="266190" y="621173"/>
                  </a:lnTo>
                  <a:lnTo>
                    <a:pt x="268486" y="617920"/>
                  </a:lnTo>
                  <a:lnTo>
                    <a:pt x="269443" y="614093"/>
                  </a:lnTo>
                  <a:lnTo>
                    <a:pt x="269825" y="611222"/>
                  </a:lnTo>
                  <a:lnTo>
                    <a:pt x="269825" y="607012"/>
                  </a:lnTo>
                  <a:lnTo>
                    <a:pt x="272122" y="607395"/>
                  </a:lnTo>
                  <a:lnTo>
                    <a:pt x="274035" y="609691"/>
                  </a:lnTo>
                  <a:lnTo>
                    <a:pt x="275375" y="612562"/>
                  </a:lnTo>
                  <a:lnTo>
                    <a:pt x="275758" y="616772"/>
                  </a:lnTo>
                  <a:lnTo>
                    <a:pt x="277097" y="617155"/>
                  </a:lnTo>
                  <a:lnTo>
                    <a:pt x="281307" y="612944"/>
                  </a:lnTo>
                  <a:lnTo>
                    <a:pt x="284561" y="615815"/>
                  </a:lnTo>
                  <a:lnTo>
                    <a:pt x="285900" y="616772"/>
                  </a:lnTo>
                  <a:lnTo>
                    <a:pt x="287814" y="618303"/>
                  </a:lnTo>
                  <a:lnTo>
                    <a:pt x="288197" y="618685"/>
                  </a:lnTo>
                  <a:lnTo>
                    <a:pt x="289153" y="619642"/>
                  </a:lnTo>
                  <a:lnTo>
                    <a:pt x="289727" y="619642"/>
                  </a:lnTo>
                  <a:lnTo>
                    <a:pt x="290685" y="620025"/>
                  </a:lnTo>
                  <a:lnTo>
                    <a:pt x="291641" y="619642"/>
                  </a:lnTo>
                  <a:lnTo>
                    <a:pt x="291641" y="619260"/>
                  </a:lnTo>
                  <a:lnTo>
                    <a:pt x="292024" y="619260"/>
                  </a:lnTo>
                  <a:lnTo>
                    <a:pt x="292981" y="619260"/>
                  </a:lnTo>
                  <a:lnTo>
                    <a:pt x="293938" y="617920"/>
                  </a:lnTo>
                  <a:lnTo>
                    <a:pt x="295277" y="616963"/>
                  </a:lnTo>
                  <a:lnTo>
                    <a:pt x="297191" y="613136"/>
                  </a:lnTo>
                  <a:lnTo>
                    <a:pt x="299105" y="607969"/>
                  </a:lnTo>
                  <a:lnTo>
                    <a:pt x="302932" y="604142"/>
                  </a:lnTo>
                  <a:lnTo>
                    <a:pt x="306185" y="600888"/>
                  </a:lnTo>
                  <a:lnTo>
                    <a:pt x="307524" y="598018"/>
                  </a:lnTo>
                  <a:lnTo>
                    <a:pt x="308482" y="595722"/>
                  </a:lnTo>
                  <a:lnTo>
                    <a:pt x="304654" y="591894"/>
                  </a:lnTo>
                  <a:lnTo>
                    <a:pt x="302166" y="588641"/>
                  </a:lnTo>
                  <a:lnTo>
                    <a:pt x="300827" y="585388"/>
                  </a:lnTo>
                  <a:lnTo>
                    <a:pt x="300444" y="583091"/>
                  </a:lnTo>
                  <a:lnTo>
                    <a:pt x="301975" y="576968"/>
                  </a:lnTo>
                  <a:lnTo>
                    <a:pt x="301018" y="573715"/>
                  </a:lnTo>
                  <a:lnTo>
                    <a:pt x="301018" y="572375"/>
                  </a:lnTo>
                  <a:lnTo>
                    <a:pt x="301592" y="571418"/>
                  </a:lnTo>
                  <a:lnTo>
                    <a:pt x="302549" y="569504"/>
                  </a:lnTo>
                  <a:lnTo>
                    <a:pt x="303506" y="565294"/>
                  </a:lnTo>
                  <a:lnTo>
                    <a:pt x="303889" y="562041"/>
                  </a:lnTo>
                  <a:lnTo>
                    <a:pt x="302932" y="559171"/>
                  </a:lnTo>
                  <a:lnTo>
                    <a:pt x="303889" y="555917"/>
                  </a:lnTo>
                  <a:lnTo>
                    <a:pt x="302932" y="554961"/>
                  </a:lnTo>
                  <a:lnTo>
                    <a:pt x="302932" y="554004"/>
                  </a:lnTo>
                  <a:lnTo>
                    <a:pt x="305802" y="550177"/>
                  </a:lnTo>
                  <a:lnTo>
                    <a:pt x="306759" y="547306"/>
                  </a:lnTo>
                  <a:lnTo>
                    <a:pt x="305420" y="544053"/>
                  </a:lnTo>
                  <a:lnTo>
                    <a:pt x="305037" y="542139"/>
                  </a:lnTo>
                  <a:lnTo>
                    <a:pt x="304654" y="540226"/>
                  </a:lnTo>
                  <a:lnTo>
                    <a:pt x="305611" y="537355"/>
                  </a:lnTo>
                  <a:lnTo>
                    <a:pt x="302740" y="533528"/>
                  </a:lnTo>
                  <a:lnTo>
                    <a:pt x="301401" y="530657"/>
                  </a:lnTo>
                  <a:lnTo>
                    <a:pt x="300444" y="527787"/>
                  </a:lnTo>
                  <a:lnTo>
                    <a:pt x="300444" y="525873"/>
                  </a:lnTo>
                  <a:lnTo>
                    <a:pt x="309438" y="507885"/>
                  </a:lnTo>
                  <a:lnTo>
                    <a:pt x="309438" y="505971"/>
                  </a:lnTo>
                  <a:lnTo>
                    <a:pt x="310969" y="504631"/>
                  </a:lnTo>
                  <a:lnTo>
                    <a:pt x="312883" y="502718"/>
                  </a:lnTo>
                  <a:lnTo>
                    <a:pt x="315753" y="501378"/>
                  </a:lnTo>
                  <a:lnTo>
                    <a:pt x="316710" y="499082"/>
                  </a:lnTo>
                  <a:lnTo>
                    <a:pt x="317667" y="497168"/>
                  </a:lnTo>
                  <a:lnTo>
                    <a:pt x="317667" y="495637"/>
                  </a:lnTo>
                  <a:lnTo>
                    <a:pt x="318241" y="494680"/>
                  </a:lnTo>
                  <a:lnTo>
                    <a:pt x="319198" y="492767"/>
                  </a:lnTo>
                  <a:lnTo>
                    <a:pt x="321112" y="493341"/>
                  </a:lnTo>
                  <a:lnTo>
                    <a:pt x="322451" y="495637"/>
                  </a:lnTo>
                  <a:lnTo>
                    <a:pt x="323408" y="499465"/>
                  </a:lnTo>
                  <a:lnTo>
                    <a:pt x="323408" y="501761"/>
                  </a:lnTo>
                  <a:lnTo>
                    <a:pt x="323791" y="505014"/>
                  </a:lnTo>
                  <a:lnTo>
                    <a:pt x="321494" y="520132"/>
                  </a:lnTo>
                  <a:lnTo>
                    <a:pt x="322451" y="529509"/>
                  </a:lnTo>
                  <a:lnTo>
                    <a:pt x="326661" y="539460"/>
                  </a:lnTo>
                  <a:lnTo>
                    <a:pt x="329532" y="536207"/>
                  </a:lnTo>
                  <a:lnTo>
                    <a:pt x="331828" y="534867"/>
                  </a:lnTo>
                  <a:lnTo>
                    <a:pt x="333168" y="533528"/>
                  </a:lnTo>
                  <a:lnTo>
                    <a:pt x="334124" y="533528"/>
                  </a:lnTo>
                  <a:lnTo>
                    <a:pt x="339291" y="536781"/>
                  </a:lnTo>
                  <a:lnTo>
                    <a:pt x="340248" y="537164"/>
                  </a:lnTo>
                  <a:lnTo>
                    <a:pt x="343501" y="536781"/>
                  </a:lnTo>
                  <a:lnTo>
                    <a:pt x="345415" y="535824"/>
                  </a:lnTo>
                  <a:lnTo>
                    <a:pt x="348285" y="535824"/>
                  </a:lnTo>
                  <a:lnTo>
                    <a:pt x="347711" y="537164"/>
                  </a:lnTo>
                  <a:lnTo>
                    <a:pt x="348285" y="539077"/>
                  </a:lnTo>
                  <a:lnTo>
                    <a:pt x="348859" y="540417"/>
                  </a:lnTo>
                  <a:lnTo>
                    <a:pt x="350199" y="542331"/>
                  </a:lnTo>
                  <a:lnTo>
                    <a:pt x="346372" y="543287"/>
                  </a:lnTo>
                  <a:lnTo>
                    <a:pt x="344075" y="545201"/>
                  </a:lnTo>
                  <a:lnTo>
                    <a:pt x="342545" y="546541"/>
                  </a:lnTo>
                  <a:lnTo>
                    <a:pt x="342162" y="548454"/>
                  </a:lnTo>
                  <a:lnTo>
                    <a:pt x="342162" y="554195"/>
                  </a:lnTo>
                  <a:lnTo>
                    <a:pt x="343119" y="558979"/>
                  </a:lnTo>
                  <a:lnTo>
                    <a:pt x="344458" y="561850"/>
                  </a:lnTo>
                  <a:lnTo>
                    <a:pt x="347329" y="562807"/>
                  </a:lnTo>
                  <a:lnTo>
                    <a:pt x="349242" y="562424"/>
                  </a:lnTo>
                  <a:lnTo>
                    <a:pt x="351156" y="561467"/>
                  </a:lnTo>
                  <a:lnTo>
                    <a:pt x="352113" y="559553"/>
                  </a:lnTo>
                  <a:lnTo>
                    <a:pt x="353453" y="557640"/>
                  </a:lnTo>
                  <a:lnTo>
                    <a:pt x="353453" y="554387"/>
                  </a:lnTo>
                  <a:lnTo>
                    <a:pt x="353453" y="548646"/>
                  </a:lnTo>
                  <a:lnTo>
                    <a:pt x="353453" y="546732"/>
                  </a:lnTo>
                  <a:lnTo>
                    <a:pt x="353453" y="542522"/>
                  </a:lnTo>
                  <a:lnTo>
                    <a:pt x="356323" y="541565"/>
                  </a:lnTo>
                  <a:lnTo>
                    <a:pt x="360150" y="537738"/>
                  </a:lnTo>
                  <a:lnTo>
                    <a:pt x="360533" y="534485"/>
                  </a:lnTo>
                  <a:lnTo>
                    <a:pt x="357280" y="526447"/>
                  </a:lnTo>
                  <a:lnTo>
                    <a:pt x="355366" y="520706"/>
                  </a:lnTo>
                  <a:lnTo>
                    <a:pt x="354027" y="515922"/>
                  </a:lnTo>
                  <a:lnTo>
                    <a:pt x="353453" y="514008"/>
                  </a:lnTo>
                  <a:lnTo>
                    <a:pt x="355366" y="513052"/>
                  </a:lnTo>
                  <a:lnTo>
                    <a:pt x="355749" y="512095"/>
                  </a:lnTo>
                  <a:lnTo>
                    <a:pt x="356705" y="511521"/>
                  </a:lnTo>
                  <a:lnTo>
                    <a:pt x="357663" y="509224"/>
                  </a:lnTo>
                  <a:lnTo>
                    <a:pt x="358619" y="506354"/>
                  </a:lnTo>
                  <a:lnTo>
                    <a:pt x="358619" y="499847"/>
                  </a:lnTo>
                  <a:lnTo>
                    <a:pt x="359576" y="496020"/>
                  </a:lnTo>
                  <a:lnTo>
                    <a:pt x="360150" y="495637"/>
                  </a:lnTo>
                  <a:lnTo>
                    <a:pt x="361490" y="497168"/>
                  </a:lnTo>
                  <a:lnTo>
                    <a:pt x="363403" y="499847"/>
                  </a:lnTo>
                  <a:lnTo>
                    <a:pt x="365891" y="503101"/>
                  </a:lnTo>
                  <a:lnTo>
                    <a:pt x="369144" y="507311"/>
                  </a:lnTo>
                  <a:lnTo>
                    <a:pt x="370484" y="506354"/>
                  </a:lnTo>
                  <a:lnTo>
                    <a:pt x="372780" y="504440"/>
                  </a:lnTo>
                  <a:lnTo>
                    <a:pt x="375076" y="500613"/>
                  </a:lnTo>
                  <a:lnTo>
                    <a:pt x="378904" y="496403"/>
                  </a:lnTo>
                  <a:lnTo>
                    <a:pt x="379861" y="494106"/>
                  </a:lnTo>
                  <a:lnTo>
                    <a:pt x="381200" y="491810"/>
                  </a:lnTo>
                  <a:lnTo>
                    <a:pt x="382157" y="488557"/>
                  </a:lnTo>
                  <a:lnTo>
                    <a:pt x="384071" y="484347"/>
                  </a:lnTo>
                  <a:lnTo>
                    <a:pt x="392108" y="486260"/>
                  </a:lnTo>
                  <a:lnTo>
                    <a:pt x="393639" y="485304"/>
                  </a:lnTo>
                  <a:lnTo>
                    <a:pt x="395936" y="482433"/>
                  </a:lnTo>
                  <a:lnTo>
                    <a:pt x="396510" y="482816"/>
                  </a:lnTo>
                  <a:lnTo>
                    <a:pt x="397466" y="485112"/>
                  </a:lnTo>
                  <a:lnTo>
                    <a:pt x="398423" y="488365"/>
                  </a:lnTo>
                  <a:lnTo>
                    <a:pt x="400337" y="493150"/>
                  </a:lnTo>
                  <a:lnTo>
                    <a:pt x="402251" y="496977"/>
                  </a:lnTo>
                  <a:lnTo>
                    <a:pt x="404164" y="500230"/>
                  </a:lnTo>
                  <a:lnTo>
                    <a:pt x="406078" y="502144"/>
                  </a:lnTo>
                  <a:lnTo>
                    <a:pt x="407035" y="502526"/>
                  </a:lnTo>
                  <a:lnTo>
                    <a:pt x="407609" y="502526"/>
                  </a:lnTo>
                  <a:lnTo>
                    <a:pt x="408565" y="502909"/>
                  </a:lnTo>
                  <a:lnTo>
                    <a:pt x="410479" y="502526"/>
                  </a:lnTo>
                  <a:lnTo>
                    <a:pt x="412775" y="501570"/>
                  </a:lnTo>
                  <a:lnTo>
                    <a:pt x="414689" y="499656"/>
                  </a:lnTo>
                  <a:lnTo>
                    <a:pt x="416603" y="497360"/>
                  </a:lnTo>
                  <a:lnTo>
                    <a:pt x="418899" y="494489"/>
                  </a:lnTo>
                  <a:lnTo>
                    <a:pt x="421196" y="492575"/>
                  </a:lnTo>
                  <a:lnTo>
                    <a:pt x="422535" y="490662"/>
                  </a:lnTo>
                  <a:lnTo>
                    <a:pt x="423109" y="489705"/>
                  </a:lnTo>
                  <a:lnTo>
                    <a:pt x="419282" y="487791"/>
                  </a:lnTo>
                  <a:lnTo>
                    <a:pt x="416986" y="485878"/>
                  </a:lnTo>
                  <a:lnTo>
                    <a:pt x="415646" y="483964"/>
                  </a:lnTo>
                  <a:lnTo>
                    <a:pt x="415072" y="482050"/>
                  </a:lnTo>
                  <a:lnTo>
                    <a:pt x="420239" y="478223"/>
                  </a:lnTo>
                  <a:lnTo>
                    <a:pt x="422153" y="476309"/>
                  </a:lnTo>
                  <a:lnTo>
                    <a:pt x="427319" y="471142"/>
                  </a:lnTo>
                  <a:lnTo>
                    <a:pt x="428659" y="467315"/>
                  </a:lnTo>
                  <a:lnTo>
                    <a:pt x="433443" y="463105"/>
                  </a:lnTo>
                  <a:lnTo>
                    <a:pt x="436314" y="460809"/>
                  </a:lnTo>
                  <a:lnTo>
                    <a:pt x="437270" y="457555"/>
                  </a:lnTo>
                  <a:lnTo>
                    <a:pt x="439184" y="455259"/>
                  </a:lnTo>
                  <a:lnTo>
                    <a:pt x="440141" y="453920"/>
                  </a:lnTo>
                  <a:lnTo>
                    <a:pt x="442054" y="453920"/>
                  </a:lnTo>
                  <a:lnTo>
                    <a:pt x="443012" y="458130"/>
                  </a:lnTo>
                  <a:lnTo>
                    <a:pt x="444351" y="461957"/>
                  </a:lnTo>
                  <a:lnTo>
                    <a:pt x="445690" y="463871"/>
                  </a:lnTo>
                  <a:lnTo>
                    <a:pt x="447987" y="464827"/>
                  </a:lnTo>
                  <a:lnTo>
                    <a:pt x="448944" y="463871"/>
                  </a:lnTo>
                  <a:lnTo>
                    <a:pt x="450858" y="461957"/>
                  </a:lnTo>
                  <a:lnTo>
                    <a:pt x="453154" y="458130"/>
                  </a:lnTo>
                  <a:lnTo>
                    <a:pt x="456024" y="453920"/>
                  </a:lnTo>
                  <a:lnTo>
                    <a:pt x="460808" y="455259"/>
                  </a:lnTo>
                  <a:lnTo>
                    <a:pt x="463679" y="454302"/>
                  </a:lnTo>
                  <a:lnTo>
                    <a:pt x="464636" y="452963"/>
                  </a:lnTo>
                  <a:lnTo>
                    <a:pt x="465019" y="452006"/>
                  </a:lnTo>
                  <a:lnTo>
                    <a:pt x="463679" y="445882"/>
                  </a:lnTo>
                  <a:lnTo>
                    <a:pt x="465975" y="443012"/>
                  </a:lnTo>
                  <a:lnTo>
                    <a:pt x="467315" y="440715"/>
                  </a:lnTo>
                  <a:lnTo>
                    <a:pt x="467698" y="438802"/>
                  </a:lnTo>
                  <a:lnTo>
                    <a:pt x="468272" y="437845"/>
                  </a:lnTo>
                  <a:lnTo>
                    <a:pt x="468272" y="436888"/>
                  </a:lnTo>
                  <a:lnTo>
                    <a:pt x="469611" y="436888"/>
                  </a:lnTo>
                  <a:lnTo>
                    <a:pt x="471525" y="437271"/>
                  </a:lnTo>
                  <a:lnTo>
                    <a:pt x="472865" y="438228"/>
                  </a:lnTo>
                  <a:lnTo>
                    <a:pt x="475735" y="440141"/>
                  </a:lnTo>
                  <a:lnTo>
                    <a:pt x="478988" y="439184"/>
                  </a:lnTo>
                  <a:lnTo>
                    <a:pt x="481859" y="437845"/>
                  </a:lnTo>
                  <a:lnTo>
                    <a:pt x="482433" y="435931"/>
                  </a:lnTo>
                  <a:lnTo>
                    <a:pt x="483389" y="434592"/>
                  </a:lnTo>
                  <a:lnTo>
                    <a:pt x="483964" y="432678"/>
                  </a:lnTo>
                  <a:lnTo>
                    <a:pt x="484347" y="430764"/>
                  </a:lnTo>
                  <a:lnTo>
                    <a:pt x="482433" y="427894"/>
                  </a:lnTo>
                  <a:lnTo>
                    <a:pt x="481476" y="425980"/>
                  </a:lnTo>
                  <a:lnTo>
                    <a:pt x="480902" y="424066"/>
                  </a:lnTo>
                  <a:lnTo>
                    <a:pt x="480902" y="420813"/>
                  </a:lnTo>
                  <a:lnTo>
                    <a:pt x="482241" y="418900"/>
                  </a:lnTo>
                  <a:lnTo>
                    <a:pt x="483581" y="417560"/>
                  </a:lnTo>
                  <a:lnTo>
                    <a:pt x="486835" y="417560"/>
                  </a:lnTo>
                  <a:lnTo>
                    <a:pt x="487791" y="417943"/>
                  </a:lnTo>
                  <a:lnTo>
                    <a:pt x="489322" y="419282"/>
                  </a:lnTo>
                  <a:lnTo>
                    <a:pt x="489705" y="421579"/>
                  </a:lnTo>
                  <a:lnTo>
                    <a:pt x="490087" y="425789"/>
                  </a:lnTo>
                  <a:lnTo>
                    <a:pt x="492001" y="426363"/>
                  </a:lnTo>
                  <a:lnTo>
                    <a:pt x="493341" y="425789"/>
                  </a:lnTo>
                  <a:lnTo>
                    <a:pt x="495637" y="425406"/>
                  </a:lnTo>
                  <a:lnTo>
                    <a:pt x="498890" y="424066"/>
                  </a:lnTo>
                  <a:lnTo>
                    <a:pt x="504057" y="422727"/>
                  </a:lnTo>
                  <a:lnTo>
                    <a:pt x="505014" y="421387"/>
                  </a:lnTo>
                  <a:lnTo>
                    <a:pt x="506354" y="419474"/>
                  </a:lnTo>
                  <a:lnTo>
                    <a:pt x="507693" y="416220"/>
                  </a:lnTo>
                  <a:lnTo>
                    <a:pt x="509607" y="412010"/>
                  </a:lnTo>
                  <a:lnTo>
                    <a:pt x="512477" y="405887"/>
                  </a:lnTo>
                  <a:lnTo>
                    <a:pt x="515348" y="401103"/>
                  </a:lnTo>
                  <a:lnTo>
                    <a:pt x="517262" y="396893"/>
                  </a:lnTo>
                  <a:lnTo>
                    <a:pt x="519558" y="394022"/>
                  </a:lnTo>
                  <a:lnTo>
                    <a:pt x="520514" y="391152"/>
                  </a:lnTo>
                  <a:lnTo>
                    <a:pt x="521854" y="389812"/>
                  </a:lnTo>
                  <a:lnTo>
                    <a:pt x="522428" y="388472"/>
                  </a:lnTo>
                  <a:lnTo>
                    <a:pt x="522811" y="388472"/>
                  </a:lnTo>
                  <a:lnTo>
                    <a:pt x="522428" y="387516"/>
                  </a:lnTo>
                  <a:lnTo>
                    <a:pt x="521854" y="387133"/>
                  </a:lnTo>
                  <a:lnTo>
                    <a:pt x="520898" y="386176"/>
                  </a:lnTo>
                  <a:lnTo>
                    <a:pt x="520324" y="385793"/>
                  </a:lnTo>
                  <a:lnTo>
                    <a:pt x="519366" y="384837"/>
                  </a:lnTo>
                  <a:lnTo>
                    <a:pt x="518792" y="384454"/>
                  </a:lnTo>
                  <a:lnTo>
                    <a:pt x="518410" y="379287"/>
                  </a:lnTo>
                  <a:lnTo>
                    <a:pt x="517836" y="375077"/>
                  </a:lnTo>
                  <a:lnTo>
                    <a:pt x="516496" y="370484"/>
                  </a:lnTo>
                  <a:lnTo>
                    <a:pt x="514200" y="366657"/>
                  </a:lnTo>
                  <a:lnTo>
                    <a:pt x="509416" y="362447"/>
                  </a:lnTo>
                  <a:lnTo>
                    <a:pt x="506162" y="359194"/>
                  </a:lnTo>
                  <a:lnTo>
                    <a:pt x="503292" y="356323"/>
                  </a:lnTo>
                  <a:lnTo>
                    <a:pt x="501378" y="354409"/>
                  </a:lnTo>
                  <a:lnTo>
                    <a:pt x="495255" y="351156"/>
                  </a:lnTo>
                  <a:lnTo>
                    <a:pt x="491045" y="348860"/>
                  </a:lnTo>
                  <a:lnTo>
                    <a:pt x="487791" y="346563"/>
                  </a:lnTo>
                  <a:lnTo>
                    <a:pt x="485877" y="345224"/>
                  </a:lnTo>
                  <a:lnTo>
                    <a:pt x="481667" y="340057"/>
                  </a:lnTo>
                  <a:lnTo>
                    <a:pt x="478223" y="336612"/>
                  </a:lnTo>
                  <a:lnTo>
                    <a:pt x="474969" y="334316"/>
                  </a:lnTo>
                  <a:lnTo>
                    <a:pt x="472673" y="333742"/>
                  </a:lnTo>
                  <a:lnTo>
                    <a:pt x="467506" y="337569"/>
                  </a:lnTo>
                  <a:lnTo>
                    <a:pt x="463679" y="340822"/>
                  </a:lnTo>
                  <a:lnTo>
                    <a:pt x="460426" y="342736"/>
                  </a:lnTo>
                  <a:lnTo>
                    <a:pt x="458512" y="343693"/>
                  </a:lnTo>
                  <a:lnTo>
                    <a:pt x="457556" y="343119"/>
                  </a:lnTo>
                  <a:lnTo>
                    <a:pt x="457172" y="343119"/>
                  </a:lnTo>
                  <a:lnTo>
                    <a:pt x="456216" y="342736"/>
                  </a:lnTo>
                  <a:lnTo>
                    <a:pt x="454876" y="341779"/>
                  </a:lnTo>
                  <a:lnTo>
                    <a:pt x="453920" y="341396"/>
                  </a:lnTo>
                  <a:lnTo>
                    <a:pt x="450092" y="338526"/>
                  </a:lnTo>
                  <a:lnTo>
                    <a:pt x="447604" y="336612"/>
                  </a:lnTo>
                  <a:lnTo>
                    <a:pt x="445690" y="335273"/>
                  </a:lnTo>
                  <a:lnTo>
                    <a:pt x="440906" y="331063"/>
                  </a:lnTo>
                  <a:lnTo>
                    <a:pt x="437653" y="328192"/>
                  </a:lnTo>
                  <a:lnTo>
                    <a:pt x="435740" y="325322"/>
                  </a:lnTo>
                  <a:lnTo>
                    <a:pt x="435357" y="323982"/>
                  </a:lnTo>
                  <a:lnTo>
                    <a:pt x="438227" y="318815"/>
                  </a:lnTo>
                  <a:lnTo>
                    <a:pt x="439184" y="315562"/>
                  </a:lnTo>
                  <a:lnTo>
                    <a:pt x="438802" y="311735"/>
                  </a:lnTo>
                  <a:lnTo>
                    <a:pt x="437845" y="309821"/>
                  </a:lnTo>
                  <a:lnTo>
                    <a:pt x="437462" y="308864"/>
                  </a:lnTo>
                  <a:lnTo>
                    <a:pt x="437462" y="308482"/>
                  </a:lnTo>
                  <a:lnTo>
                    <a:pt x="435548" y="304654"/>
                  </a:lnTo>
                  <a:lnTo>
                    <a:pt x="433061" y="301784"/>
                  </a:lnTo>
                  <a:lnTo>
                    <a:pt x="429807" y="297956"/>
                  </a:lnTo>
                  <a:lnTo>
                    <a:pt x="427894" y="295086"/>
                  </a:lnTo>
                  <a:lnTo>
                    <a:pt x="426554" y="292790"/>
                  </a:lnTo>
                  <a:lnTo>
                    <a:pt x="426554" y="291259"/>
                  </a:lnTo>
                  <a:lnTo>
                    <a:pt x="428468" y="287431"/>
                  </a:lnTo>
                  <a:lnTo>
                    <a:pt x="429807" y="284561"/>
                  </a:lnTo>
                  <a:lnTo>
                    <a:pt x="430764" y="282264"/>
                  </a:lnTo>
                  <a:lnTo>
                    <a:pt x="431338" y="280351"/>
                  </a:lnTo>
                  <a:lnTo>
                    <a:pt x="430764" y="279394"/>
                  </a:lnTo>
                  <a:lnTo>
                    <a:pt x="430764" y="279011"/>
                  </a:lnTo>
                  <a:lnTo>
                    <a:pt x="430190" y="278054"/>
                  </a:lnTo>
                  <a:lnTo>
                    <a:pt x="428851" y="276141"/>
                  </a:lnTo>
                  <a:lnTo>
                    <a:pt x="427894" y="275184"/>
                  </a:lnTo>
                  <a:lnTo>
                    <a:pt x="427511" y="274801"/>
                  </a:lnTo>
                  <a:lnTo>
                    <a:pt x="424258" y="271931"/>
                  </a:lnTo>
                  <a:lnTo>
                    <a:pt x="422727" y="270974"/>
                  </a:lnTo>
                  <a:lnTo>
                    <a:pt x="411819" y="271931"/>
                  </a:lnTo>
                  <a:lnTo>
                    <a:pt x="407991" y="271548"/>
                  </a:lnTo>
                  <a:lnTo>
                    <a:pt x="404738" y="271548"/>
                  </a:lnTo>
                  <a:lnTo>
                    <a:pt x="400528" y="270591"/>
                  </a:lnTo>
                  <a:lnTo>
                    <a:pt x="396510" y="270017"/>
                  </a:lnTo>
                  <a:lnTo>
                    <a:pt x="396510" y="270017"/>
                  </a:lnTo>
                  <a:lnTo>
                    <a:pt x="396510" y="270017"/>
                  </a:lnTo>
                  <a:close/>
                </a:path>
              </a:pathLst>
            </a:custGeom>
            <a:gradFill flip="none" rotWithShape="1">
              <a:gsLst>
                <a:gs pos="0">
                  <a:schemeClr val="accent1"/>
                </a:gs>
                <a:gs pos="100000">
                  <a:schemeClr val="accent2"/>
                </a:gs>
              </a:gsLst>
              <a:lin ang="18900000" scaled="1"/>
              <a:tileRect/>
            </a:gradFill>
            <a:ln>
              <a:solidFill>
                <a:srgbClr val="EEF5F5"/>
              </a:solidFill>
            </a:ln>
          </p:spPr>
          <p:txBody>
            <a:bodyPr vert="horz" lIns="91440" tIns="45720" rIns="91440" bIns="45720" rtlCol="0">
              <a:normAutofit/>
            </a:bodyPr>
            <a:lstStyle/>
            <a:p>
              <a:pPr lvl="0" indent="0">
                <a:lnSpc>
                  <a:spcPct val="100000"/>
                </a:lnSpc>
                <a:spcBef>
                  <a:spcPts val="450"/>
                </a:spcBef>
                <a:buClr>
                  <a:schemeClr val="accent1"/>
                </a:buClr>
                <a:buFont typeface="Arial" panose="020B0604020202020204" pitchFamily="34" charset="0"/>
                <a:buNone/>
              </a:pPr>
              <a:endParaRPr lang="en-US" sz="100" dirty="0">
                <a:noFill/>
              </a:endParaRPr>
            </a:p>
          </p:txBody>
        </p:sp>
        <p:sp>
          <p:nvSpPr>
            <p:cNvPr id="24" name="Freeform: Shape 23">
              <a:extLst>
                <a:ext uri="{FF2B5EF4-FFF2-40B4-BE49-F238E27FC236}">
                  <a16:creationId xmlns:a16="http://schemas.microsoft.com/office/drawing/2014/main" id="{FF3DBD69-8F3A-86F9-51EF-86EDF471D31F}"/>
                </a:ext>
              </a:extLst>
            </p:cNvPr>
            <p:cNvSpPr/>
            <p:nvPr/>
          </p:nvSpPr>
          <p:spPr>
            <a:xfrm>
              <a:off x="6427480" y="2346440"/>
              <a:ext cx="217400" cy="403422"/>
            </a:xfrm>
            <a:custGeom>
              <a:avLst/>
              <a:gdLst>
                <a:gd name="connsiteX0" fmla="*/ 221984 w 241312"/>
                <a:gd name="connsiteY0" fmla="*/ 0 h 447795"/>
                <a:gd name="connsiteX1" fmla="*/ 0 w 241312"/>
                <a:gd name="connsiteY1" fmla="*/ 56644 h 447795"/>
                <a:gd name="connsiteX2" fmla="*/ 3828 w 241312"/>
                <a:gd name="connsiteY2" fmla="*/ 60472 h 447795"/>
                <a:gd name="connsiteX3" fmla="*/ 7080 w 241312"/>
                <a:gd name="connsiteY3" fmla="*/ 64682 h 447795"/>
                <a:gd name="connsiteX4" fmla="*/ 8994 w 241312"/>
                <a:gd name="connsiteY4" fmla="*/ 68892 h 447795"/>
                <a:gd name="connsiteX5" fmla="*/ 9951 w 241312"/>
                <a:gd name="connsiteY5" fmla="*/ 73676 h 447795"/>
                <a:gd name="connsiteX6" fmla="*/ 8420 w 241312"/>
                <a:gd name="connsiteY6" fmla="*/ 77503 h 447795"/>
                <a:gd name="connsiteX7" fmla="*/ 7080 w 241312"/>
                <a:gd name="connsiteY7" fmla="*/ 81330 h 447795"/>
                <a:gd name="connsiteX8" fmla="*/ 5550 w 241312"/>
                <a:gd name="connsiteY8" fmla="*/ 86497 h 447795"/>
                <a:gd name="connsiteX9" fmla="*/ 6124 w 241312"/>
                <a:gd name="connsiteY9" fmla="*/ 89751 h 447795"/>
                <a:gd name="connsiteX10" fmla="*/ 7464 w 241312"/>
                <a:gd name="connsiteY10" fmla="*/ 93004 h 447795"/>
                <a:gd name="connsiteX11" fmla="*/ 13204 w 241312"/>
                <a:gd name="connsiteY11" fmla="*/ 95874 h 447795"/>
                <a:gd name="connsiteX12" fmla="*/ 13587 w 241312"/>
                <a:gd name="connsiteY12" fmla="*/ 101041 h 447795"/>
                <a:gd name="connsiteX13" fmla="*/ 13587 w 241312"/>
                <a:gd name="connsiteY13" fmla="*/ 104486 h 447795"/>
                <a:gd name="connsiteX14" fmla="*/ 13587 w 241312"/>
                <a:gd name="connsiteY14" fmla="*/ 109078 h 447795"/>
                <a:gd name="connsiteX15" fmla="*/ 14161 w 241312"/>
                <a:gd name="connsiteY15" fmla="*/ 114819 h 447795"/>
                <a:gd name="connsiteX16" fmla="*/ 15118 w 241312"/>
                <a:gd name="connsiteY16" fmla="*/ 119986 h 447795"/>
                <a:gd name="connsiteX17" fmla="*/ 16458 w 241312"/>
                <a:gd name="connsiteY17" fmla="*/ 128406 h 447795"/>
                <a:gd name="connsiteX18" fmla="*/ 23155 w 241312"/>
                <a:gd name="connsiteY18" fmla="*/ 142185 h 447795"/>
                <a:gd name="connsiteX19" fmla="*/ 26409 w 241312"/>
                <a:gd name="connsiteY19" fmla="*/ 147926 h 447795"/>
                <a:gd name="connsiteX20" fmla="*/ 28322 w 241312"/>
                <a:gd name="connsiteY20" fmla="*/ 153475 h 447795"/>
                <a:gd name="connsiteX21" fmla="*/ 29279 w 241312"/>
                <a:gd name="connsiteY21" fmla="*/ 160173 h 447795"/>
                <a:gd name="connsiteX22" fmla="*/ 29279 w 241312"/>
                <a:gd name="connsiteY22" fmla="*/ 166297 h 447795"/>
                <a:gd name="connsiteX23" fmla="*/ 30619 w 241312"/>
                <a:gd name="connsiteY23" fmla="*/ 172803 h 447795"/>
                <a:gd name="connsiteX24" fmla="*/ 33106 w 241312"/>
                <a:gd name="connsiteY24" fmla="*/ 178544 h 447795"/>
                <a:gd name="connsiteX25" fmla="*/ 37317 w 241312"/>
                <a:gd name="connsiteY25" fmla="*/ 185051 h 447795"/>
                <a:gd name="connsiteX26" fmla="*/ 35785 w 241312"/>
                <a:gd name="connsiteY26" fmla="*/ 192323 h 447795"/>
                <a:gd name="connsiteX27" fmla="*/ 33872 w 241312"/>
                <a:gd name="connsiteY27" fmla="*/ 197490 h 447795"/>
                <a:gd name="connsiteX28" fmla="*/ 31575 w 241312"/>
                <a:gd name="connsiteY28" fmla="*/ 203996 h 447795"/>
                <a:gd name="connsiteX29" fmla="*/ 30619 w 241312"/>
                <a:gd name="connsiteY29" fmla="*/ 224281 h 447795"/>
                <a:gd name="connsiteX30" fmla="*/ 30619 w 241312"/>
                <a:gd name="connsiteY30" fmla="*/ 228682 h 447795"/>
                <a:gd name="connsiteX31" fmla="*/ 31575 w 241312"/>
                <a:gd name="connsiteY31" fmla="*/ 232318 h 447795"/>
                <a:gd name="connsiteX32" fmla="*/ 32532 w 241312"/>
                <a:gd name="connsiteY32" fmla="*/ 235763 h 447795"/>
                <a:gd name="connsiteX33" fmla="*/ 35785 w 241312"/>
                <a:gd name="connsiteY33" fmla="*/ 239399 h 447795"/>
                <a:gd name="connsiteX34" fmla="*/ 37317 w 241312"/>
                <a:gd name="connsiteY34" fmla="*/ 246479 h 447795"/>
                <a:gd name="connsiteX35" fmla="*/ 38273 w 241312"/>
                <a:gd name="connsiteY35" fmla="*/ 251837 h 447795"/>
                <a:gd name="connsiteX36" fmla="*/ 44397 w 241312"/>
                <a:gd name="connsiteY36" fmla="*/ 258344 h 447795"/>
                <a:gd name="connsiteX37" fmla="*/ 47650 w 241312"/>
                <a:gd name="connsiteY37" fmla="*/ 262554 h 447795"/>
                <a:gd name="connsiteX38" fmla="*/ 51860 w 241312"/>
                <a:gd name="connsiteY38" fmla="*/ 270208 h 447795"/>
                <a:gd name="connsiteX39" fmla="*/ 52817 w 241312"/>
                <a:gd name="connsiteY39" fmla="*/ 275375 h 447795"/>
                <a:gd name="connsiteX40" fmla="*/ 52434 w 241312"/>
                <a:gd name="connsiteY40" fmla="*/ 279203 h 447795"/>
                <a:gd name="connsiteX41" fmla="*/ 51477 w 241312"/>
                <a:gd name="connsiteY41" fmla="*/ 284370 h 447795"/>
                <a:gd name="connsiteX42" fmla="*/ 49564 w 241312"/>
                <a:gd name="connsiteY42" fmla="*/ 290876 h 447795"/>
                <a:gd name="connsiteX43" fmla="*/ 47267 w 241312"/>
                <a:gd name="connsiteY43" fmla="*/ 298913 h 447795"/>
                <a:gd name="connsiteX44" fmla="*/ 48607 w 241312"/>
                <a:gd name="connsiteY44" fmla="*/ 303123 h 447795"/>
                <a:gd name="connsiteX45" fmla="*/ 53774 w 241312"/>
                <a:gd name="connsiteY45" fmla="*/ 308864 h 447795"/>
                <a:gd name="connsiteX46" fmla="*/ 55688 w 241312"/>
                <a:gd name="connsiteY46" fmla="*/ 304080 h 447795"/>
                <a:gd name="connsiteX47" fmla="*/ 57027 w 241312"/>
                <a:gd name="connsiteY47" fmla="*/ 300827 h 447795"/>
                <a:gd name="connsiteX48" fmla="*/ 58558 w 241312"/>
                <a:gd name="connsiteY48" fmla="*/ 296617 h 447795"/>
                <a:gd name="connsiteX49" fmla="*/ 64682 w 241312"/>
                <a:gd name="connsiteY49" fmla="*/ 300444 h 447795"/>
                <a:gd name="connsiteX50" fmla="*/ 68892 w 241312"/>
                <a:gd name="connsiteY50" fmla="*/ 303123 h 447795"/>
                <a:gd name="connsiteX51" fmla="*/ 74058 w 241312"/>
                <a:gd name="connsiteY51" fmla="*/ 306951 h 447795"/>
                <a:gd name="connsiteX52" fmla="*/ 90133 w 241312"/>
                <a:gd name="connsiteY52" fmla="*/ 369719 h 447795"/>
                <a:gd name="connsiteX53" fmla="*/ 93004 w 241312"/>
                <a:gd name="connsiteY53" fmla="*/ 383114 h 447795"/>
                <a:gd name="connsiteX54" fmla="*/ 94343 w 241312"/>
                <a:gd name="connsiteY54" fmla="*/ 389238 h 447795"/>
                <a:gd name="connsiteX55" fmla="*/ 96257 w 241312"/>
                <a:gd name="connsiteY55" fmla="*/ 395744 h 447795"/>
                <a:gd name="connsiteX56" fmla="*/ 97214 w 241312"/>
                <a:gd name="connsiteY56" fmla="*/ 400911 h 447795"/>
                <a:gd name="connsiteX57" fmla="*/ 98553 w 241312"/>
                <a:gd name="connsiteY57" fmla="*/ 406652 h 447795"/>
                <a:gd name="connsiteX58" fmla="*/ 101424 w 241312"/>
                <a:gd name="connsiteY58" fmla="*/ 417560 h 447795"/>
                <a:gd name="connsiteX59" fmla="*/ 101424 w 241312"/>
                <a:gd name="connsiteY59" fmla="*/ 420813 h 447795"/>
                <a:gd name="connsiteX60" fmla="*/ 102955 w 241312"/>
                <a:gd name="connsiteY60" fmla="*/ 426554 h 447795"/>
                <a:gd name="connsiteX61" fmla="*/ 104869 w 241312"/>
                <a:gd name="connsiteY61" fmla="*/ 434592 h 447795"/>
                <a:gd name="connsiteX62" fmla="*/ 105251 w 241312"/>
                <a:gd name="connsiteY62" fmla="*/ 437845 h 447795"/>
                <a:gd name="connsiteX63" fmla="*/ 106208 w 241312"/>
                <a:gd name="connsiteY63" fmla="*/ 441672 h 447795"/>
                <a:gd name="connsiteX64" fmla="*/ 107547 w 241312"/>
                <a:gd name="connsiteY64" fmla="*/ 447796 h 447795"/>
                <a:gd name="connsiteX65" fmla="*/ 208589 w 241312"/>
                <a:gd name="connsiteY65" fmla="*/ 425980 h 447795"/>
                <a:gd name="connsiteX66" fmla="*/ 204953 w 241312"/>
                <a:gd name="connsiteY66" fmla="*/ 420431 h 447795"/>
                <a:gd name="connsiteX67" fmla="*/ 199212 w 241312"/>
                <a:gd name="connsiteY67" fmla="*/ 414690 h 447795"/>
                <a:gd name="connsiteX68" fmla="*/ 195002 w 241312"/>
                <a:gd name="connsiteY68" fmla="*/ 410480 h 447795"/>
                <a:gd name="connsiteX69" fmla="*/ 192705 w 241312"/>
                <a:gd name="connsiteY69" fmla="*/ 406652 h 447795"/>
                <a:gd name="connsiteX70" fmla="*/ 191174 w 241312"/>
                <a:gd name="connsiteY70" fmla="*/ 401868 h 447795"/>
                <a:gd name="connsiteX71" fmla="*/ 190792 w 241312"/>
                <a:gd name="connsiteY71" fmla="*/ 398041 h 447795"/>
                <a:gd name="connsiteX72" fmla="*/ 193088 w 241312"/>
                <a:gd name="connsiteY72" fmla="*/ 391534 h 447795"/>
                <a:gd name="connsiteX73" fmla="*/ 195002 w 241312"/>
                <a:gd name="connsiteY73" fmla="*/ 385411 h 447795"/>
                <a:gd name="connsiteX74" fmla="*/ 195958 w 241312"/>
                <a:gd name="connsiteY74" fmla="*/ 379670 h 447795"/>
                <a:gd name="connsiteX75" fmla="*/ 196341 w 241312"/>
                <a:gd name="connsiteY75" fmla="*/ 374120 h 447795"/>
                <a:gd name="connsiteX76" fmla="*/ 194428 w 241312"/>
                <a:gd name="connsiteY76" fmla="*/ 365509 h 447795"/>
                <a:gd name="connsiteX77" fmla="*/ 193662 w 241312"/>
                <a:gd name="connsiteY77" fmla="*/ 358428 h 447795"/>
                <a:gd name="connsiteX78" fmla="*/ 193088 w 241312"/>
                <a:gd name="connsiteY78" fmla="*/ 352304 h 447795"/>
                <a:gd name="connsiteX79" fmla="*/ 193088 w 241312"/>
                <a:gd name="connsiteY79" fmla="*/ 348094 h 447795"/>
                <a:gd name="connsiteX80" fmla="*/ 192705 w 241312"/>
                <a:gd name="connsiteY80" fmla="*/ 338143 h 447795"/>
                <a:gd name="connsiteX81" fmla="*/ 192131 w 241312"/>
                <a:gd name="connsiteY81" fmla="*/ 333933 h 447795"/>
                <a:gd name="connsiteX82" fmla="*/ 192131 w 241312"/>
                <a:gd name="connsiteY82" fmla="*/ 330680 h 447795"/>
                <a:gd name="connsiteX83" fmla="*/ 191174 w 241312"/>
                <a:gd name="connsiteY83" fmla="*/ 326853 h 447795"/>
                <a:gd name="connsiteX84" fmla="*/ 190792 w 241312"/>
                <a:gd name="connsiteY84" fmla="*/ 323982 h 447795"/>
                <a:gd name="connsiteX85" fmla="*/ 189261 w 241312"/>
                <a:gd name="connsiteY85" fmla="*/ 319772 h 447795"/>
                <a:gd name="connsiteX86" fmla="*/ 186964 w 241312"/>
                <a:gd name="connsiteY86" fmla="*/ 314988 h 447795"/>
                <a:gd name="connsiteX87" fmla="*/ 186008 w 241312"/>
                <a:gd name="connsiteY87" fmla="*/ 310778 h 447795"/>
                <a:gd name="connsiteX88" fmla="*/ 185051 w 241312"/>
                <a:gd name="connsiteY88" fmla="*/ 305611 h 447795"/>
                <a:gd name="connsiteX89" fmla="*/ 185051 w 241312"/>
                <a:gd name="connsiteY89" fmla="*/ 300444 h 447795"/>
                <a:gd name="connsiteX90" fmla="*/ 183711 w 241312"/>
                <a:gd name="connsiteY90" fmla="*/ 289536 h 447795"/>
                <a:gd name="connsiteX91" fmla="*/ 183711 w 241312"/>
                <a:gd name="connsiteY91" fmla="*/ 285326 h 447795"/>
                <a:gd name="connsiteX92" fmla="*/ 183711 w 241312"/>
                <a:gd name="connsiteY92" fmla="*/ 281882 h 447795"/>
                <a:gd name="connsiteX93" fmla="*/ 185625 w 241312"/>
                <a:gd name="connsiteY93" fmla="*/ 280160 h 447795"/>
                <a:gd name="connsiteX94" fmla="*/ 185625 w 241312"/>
                <a:gd name="connsiteY94" fmla="*/ 279203 h 447795"/>
                <a:gd name="connsiteX95" fmla="*/ 185625 w 241312"/>
                <a:gd name="connsiteY95" fmla="*/ 278629 h 447795"/>
                <a:gd name="connsiteX96" fmla="*/ 186008 w 241312"/>
                <a:gd name="connsiteY96" fmla="*/ 278629 h 447795"/>
                <a:gd name="connsiteX97" fmla="*/ 186964 w 241312"/>
                <a:gd name="connsiteY97" fmla="*/ 277289 h 447795"/>
                <a:gd name="connsiteX98" fmla="*/ 187921 w 241312"/>
                <a:gd name="connsiteY98" fmla="*/ 272505 h 447795"/>
                <a:gd name="connsiteX99" fmla="*/ 187921 w 241312"/>
                <a:gd name="connsiteY99" fmla="*/ 269252 h 447795"/>
                <a:gd name="connsiteX100" fmla="*/ 187921 w 241312"/>
                <a:gd name="connsiteY100" fmla="*/ 267338 h 447795"/>
                <a:gd name="connsiteX101" fmla="*/ 187921 w 241312"/>
                <a:gd name="connsiteY101" fmla="*/ 266381 h 447795"/>
                <a:gd name="connsiteX102" fmla="*/ 187921 w 241312"/>
                <a:gd name="connsiteY102" fmla="*/ 265807 h 447795"/>
                <a:gd name="connsiteX103" fmla="*/ 188304 w 241312"/>
                <a:gd name="connsiteY103" fmla="*/ 265807 h 447795"/>
                <a:gd name="connsiteX104" fmla="*/ 189261 w 241312"/>
                <a:gd name="connsiteY104" fmla="*/ 254134 h 447795"/>
                <a:gd name="connsiteX105" fmla="*/ 193662 w 241312"/>
                <a:gd name="connsiteY105" fmla="*/ 243226 h 447795"/>
                <a:gd name="connsiteX106" fmla="*/ 195384 w 241312"/>
                <a:gd name="connsiteY106" fmla="*/ 238442 h 447795"/>
                <a:gd name="connsiteX107" fmla="*/ 196916 w 241312"/>
                <a:gd name="connsiteY107" fmla="*/ 235189 h 447795"/>
                <a:gd name="connsiteX108" fmla="*/ 197872 w 241312"/>
                <a:gd name="connsiteY108" fmla="*/ 232892 h 447795"/>
                <a:gd name="connsiteX109" fmla="*/ 198255 w 241312"/>
                <a:gd name="connsiteY109" fmla="*/ 232318 h 447795"/>
                <a:gd name="connsiteX110" fmla="*/ 196341 w 241312"/>
                <a:gd name="connsiteY110" fmla="*/ 228108 h 447795"/>
                <a:gd name="connsiteX111" fmla="*/ 195384 w 241312"/>
                <a:gd name="connsiteY111" fmla="*/ 225237 h 447795"/>
                <a:gd name="connsiteX112" fmla="*/ 195002 w 241312"/>
                <a:gd name="connsiteY112" fmla="*/ 221984 h 447795"/>
                <a:gd name="connsiteX113" fmla="*/ 197872 w 241312"/>
                <a:gd name="connsiteY113" fmla="*/ 218157 h 447795"/>
                <a:gd name="connsiteX114" fmla="*/ 198829 w 241312"/>
                <a:gd name="connsiteY114" fmla="*/ 216243 h 447795"/>
                <a:gd name="connsiteX115" fmla="*/ 199212 w 241312"/>
                <a:gd name="connsiteY115" fmla="*/ 215286 h 447795"/>
                <a:gd name="connsiteX116" fmla="*/ 200168 w 241312"/>
                <a:gd name="connsiteY116" fmla="*/ 214904 h 447795"/>
                <a:gd name="connsiteX117" fmla="*/ 200168 w 241312"/>
                <a:gd name="connsiteY117" fmla="*/ 213564 h 447795"/>
                <a:gd name="connsiteX118" fmla="*/ 200552 w 241312"/>
                <a:gd name="connsiteY118" fmla="*/ 212607 h 447795"/>
                <a:gd name="connsiteX119" fmla="*/ 201508 w 241312"/>
                <a:gd name="connsiteY119" fmla="*/ 210694 h 447795"/>
                <a:gd name="connsiteX120" fmla="*/ 202082 w 241312"/>
                <a:gd name="connsiteY120" fmla="*/ 206866 h 447795"/>
                <a:gd name="connsiteX121" fmla="*/ 199786 w 241312"/>
                <a:gd name="connsiteY121" fmla="*/ 203996 h 447795"/>
                <a:gd name="connsiteX122" fmla="*/ 198255 w 241312"/>
                <a:gd name="connsiteY122" fmla="*/ 201700 h 447795"/>
                <a:gd name="connsiteX123" fmla="*/ 197298 w 241312"/>
                <a:gd name="connsiteY123" fmla="*/ 198446 h 447795"/>
                <a:gd name="connsiteX124" fmla="*/ 197298 w 241312"/>
                <a:gd name="connsiteY124" fmla="*/ 195576 h 447795"/>
                <a:gd name="connsiteX125" fmla="*/ 198255 w 241312"/>
                <a:gd name="connsiteY125" fmla="*/ 189835 h 447795"/>
                <a:gd name="connsiteX126" fmla="*/ 201126 w 241312"/>
                <a:gd name="connsiteY126" fmla="*/ 185625 h 447795"/>
                <a:gd name="connsiteX127" fmla="*/ 203422 w 241312"/>
                <a:gd name="connsiteY127" fmla="*/ 181797 h 447795"/>
                <a:gd name="connsiteX128" fmla="*/ 204378 w 241312"/>
                <a:gd name="connsiteY128" fmla="*/ 178162 h 447795"/>
                <a:gd name="connsiteX129" fmla="*/ 203996 w 241312"/>
                <a:gd name="connsiteY129" fmla="*/ 171847 h 447795"/>
                <a:gd name="connsiteX130" fmla="*/ 202465 w 241312"/>
                <a:gd name="connsiteY130" fmla="*/ 167636 h 447795"/>
                <a:gd name="connsiteX131" fmla="*/ 200168 w 241312"/>
                <a:gd name="connsiteY131" fmla="*/ 163809 h 447795"/>
                <a:gd name="connsiteX132" fmla="*/ 197872 w 241312"/>
                <a:gd name="connsiteY132" fmla="*/ 161513 h 447795"/>
                <a:gd name="connsiteX133" fmla="*/ 194428 w 241312"/>
                <a:gd name="connsiteY133" fmla="*/ 158642 h 447795"/>
                <a:gd name="connsiteX134" fmla="*/ 192131 w 241312"/>
                <a:gd name="connsiteY134" fmla="*/ 155389 h 447795"/>
                <a:gd name="connsiteX135" fmla="*/ 190792 w 241312"/>
                <a:gd name="connsiteY135" fmla="*/ 151562 h 447795"/>
                <a:gd name="connsiteX136" fmla="*/ 190792 w 241312"/>
                <a:gd name="connsiteY136" fmla="*/ 147352 h 447795"/>
                <a:gd name="connsiteX137" fmla="*/ 191174 w 241312"/>
                <a:gd name="connsiteY137" fmla="*/ 141802 h 447795"/>
                <a:gd name="connsiteX138" fmla="*/ 193662 w 241312"/>
                <a:gd name="connsiteY138" fmla="*/ 137018 h 447795"/>
                <a:gd name="connsiteX139" fmla="*/ 197298 w 241312"/>
                <a:gd name="connsiteY139" fmla="*/ 132808 h 447795"/>
                <a:gd name="connsiteX140" fmla="*/ 203039 w 241312"/>
                <a:gd name="connsiteY140" fmla="*/ 129363 h 447795"/>
                <a:gd name="connsiteX141" fmla="*/ 206866 w 241312"/>
                <a:gd name="connsiteY141" fmla="*/ 127067 h 447795"/>
                <a:gd name="connsiteX142" fmla="*/ 213373 w 241312"/>
                <a:gd name="connsiteY142" fmla="*/ 125153 h 447795"/>
                <a:gd name="connsiteX143" fmla="*/ 215286 w 241312"/>
                <a:gd name="connsiteY143" fmla="*/ 120943 h 447795"/>
                <a:gd name="connsiteX144" fmla="*/ 216626 w 241312"/>
                <a:gd name="connsiteY144" fmla="*/ 117690 h 447795"/>
                <a:gd name="connsiteX145" fmla="*/ 217583 w 241312"/>
                <a:gd name="connsiteY145" fmla="*/ 115776 h 447795"/>
                <a:gd name="connsiteX146" fmla="*/ 218540 w 241312"/>
                <a:gd name="connsiteY146" fmla="*/ 115202 h 447795"/>
                <a:gd name="connsiteX147" fmla="*/ 221984 w 241312"/>
                <a:gd name="connsiteY147" fmla="*/ 111566 h 447795"/>
                <a:gd name="connsiteX148" fmla="*/ 225237 w 241312"/>
                <a:gd name="connsiteY148" fmla="*/ 108696 h 447795"/>
                <a:gd name="connsiteX149" fmla="*/ 230787 w 241312"/>
                <a:gd name="connsiteY149" fmla="*/ 104486 h 447795"/>
                <a:gd name="connsiteX150" fmla="*/ 232318 w 241312"/>
                <a:gd name="connsiteY150" fmla="*/ 102572 h 447795"/>
                <a:gd name="connsiteX151" fmla="*/ 233657 w 241312"/>
                <a:gd name="connsiteY151" fmla="*/ 101615 h 447795"/>
                <a:gd name="connsiteX152" fmla="*/ 238442 w 241312"/>
                <a:gd name="connsiteY152" fmla="*/ 93004 h 447795"/>
                <a:gd name="connsiteX153" fmla="*/ 238442 w 241312"/>
                <a:gd name="connsiteY153" fmla="*/ 92047 h 447795"/>
                <a:gd name="connsiteX154" fmla="*/ 239781 w 241312"/>
                <a:gd name="connsiteY154" fmla="*/ 88794 h 447795"/>
                <a:gd name="connsiteX155" fmla="*/ 241313 w 241312"/>
                <a:gd name="connsiteY155" fmla="*/ 80756 h 447795"/>
                <a:gd name="connsiteX156" fmla="*/ 240355 w 241312"/>
                <a:gd name="connsiteY156" fmla="*/ 74250 h 447795"/>
                <a:gd name="connsiteX157" fmla="*/ 238442 w 241312"/>
                <a:gd name="connsiteY157" fmla="*/ 71762 h 447795"/>
                <a:gd name="connsiteX158" fmla="*/ 236528 w 241312"/>
                <a:gd name="connsiteY158" fmla="*/ 68892 h 447795"/>
                <a:gd name="connsiteX159" fmla="*/ 233657 w 241312"/>
                <a:gd name="connsiteY159" fmla="*/ 64682 h 447795"/>
                <a:gd name="connsiteX160" fmla="*/ 231744 w 241312"/>
                <a:gd name="connsiteY160" fmla="*/ 62385 h 447795"/>
                <a:gd name="connsiteX161" fmla="*/ 230405 w 241312"/>
                <a:gd name="connsiteY161" fmla="*/ 60472 h 447795"/>
                <a:gd name="connsiteX162" fmla="*/ 228108 w 241312"/>
                <a:gd name="connsiteY162" fmla="*/ 57601 h 447795"/>
                <a:gd name="connsiteX163" fmla="*/ 226194 w 241312"/>
                <a:gd name="connsiteY163" fmla="*/ 55305 h 447795"/>
                <a:gd name="connsiteX164" fmla="*/ 221984 w 241312"/>
                <a:gd name="connsiteY164" fmla="*/ 49564 h 447795"/>
                <a:gd name="connsiteX165" fmla="*/ 222367 w 241312"/>
                <a:gd name="connsiteY165" fmla="*/ 43057 h 447795"/>
                <a:gd name="connsiteX166" fmla="*/ 222750 w 241312"/>
                <a:gd name="connsiteY166" fmla="*/ 39230 h 447795"/>
                <a:gd name="connsiteX167" fmla="*/ 224281 w 241312"/>
                <a:gd name="connsiteY167" fmla="*/ 35977 h 447795"/>
                <a:gd name="connsiteX168" fmla="*/ 227534 w 241312"/>
                <a:gd name="connsiteY168" fmla="*/ 27365 h 447795"/>
                <a:gd name="connsiteX169" fmla="*/ 229447 w 241312"/>
                <a:gd name="connsiteY169" fmla="*/ 22773 h 447795"/>
                <a:gd name="connsiteX170" fmla="*/ 232318 w 241312"/>
                <a:gd name="connsiteY170" fmla="*/ 17988 h 447795"/>
                <a:gd name="connsiteX171" fmla="*/ 229447 w 241312"/>
                <a:gd name="connsiteY171" fmla="*/ 16649 h 447795"/>
                <a:gd name="connsiteX172" fmla="*/ 227534 w 241312"/>
                <a:gd name="connsiteY172" fmla="*/ 15692 h 447795"/>
                <a:gd name="connsiteX173" fmla="*/ 224281 w 241312"/>
                <a:gd name="connsiteY173" fmla="*/ 12247 h 447795"/>
                <a:gd name="connsiteX174" fmla="*/ 222750 w 241312"/>
                <a:gd name="connsiteY174" fmla="*/ 9568 h 447795"/>
                <a:gd name="connsiteX175" fmla="*/ 222367 w 241312"/>
                <a:gd name="connsiteY175" fmla="*/ 7081 h 447795"/>
                <a:gd name="connsiteX176" fmla="*/ 221984 w 241312"/>
                <a:gd name="connsiteY176" fmla="*/ 3827 h 447795"/>
                <a:gd name="connsiteX177" fmla="*/ 221984 w 241312"/>
                <a:gd name="connsiteY177" fmla="*/ 0 h 44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241312" h="447795">
                  <a:moveTo>
                    <a:pt x="221984" y="0"/>
                  </a:moveTo>
                  <a:lnTo>
                    <a:pt x="0" y="56644"/>
                  </a:lnTo>
                  <a:lnTo>
                    <a:pt x="3828" y="60472"/>
                  </a:lnTo>
                  <a:lnTo>
                    <a:pt x="7080" y="64682"/>
                  </a:lnTo>
                  <a:lnTo>
                    <a:pt x="8994" y="68892"/>
                  </a:lnTo>
                  <a:lnTo>
                    <a:pt x="9951" y="73676"/>
                  </a:lnTo>
                  <a:lnTo>
                    <a:pt x="8420" y="77503"/>
                  </a:lnTo>
                  <a:lnTo>
                    <a:pt x="7080" y="81330"/>
                  </a:lnTo>
                  <a:lnTo>
                    <a:pt x="5550" y="86497"/>
                  </a:lnTo>
                  <a:lnTo>
                    <a:pt x="6124" y="89751"/>
                  </a:lnTo>
                  <a:lnTo>
                    <a:pt x="7464" y="93004"/>
                  </a:lnTo>
                  <a:lnTo>
                    <a:pt x="13204" y="95874"/>
                  </a:lnTo>
                  <a:lnTo>
                    <a:pt x="13587" y="101041"/>
                  </a:lnTo>
                  <a:lnTo>
                    <a:pt x="13587" y="104486"/>
                  </a:lnTo>
                  <a:lnTo>
                    <a:pt x="13587" y="109078"/>
                  </a:lnTo>
                  <a:lnTo>
                    <a:pt x="14161" y="114819"/>
                  </a:lnTo>
                  <a:lnTo>
                    <a:pt x="15118" y="119986"/>
                  </a:lnTo>
                  <a:lnTo>
                    <a:pt x="16458" y="128406"/>
                  </a:lnTo>
                  <a:lnTo>
                    <a:pt x="23155" y="142185"/>
                  </a:lnTo>
                  <a:lnTo>
                    <a:pt x="26409" y="147926"/>
                  </a:lnTo>
                  <a:lnTo>
                    <a:pt x="28322" y="153475"/>
                  </a:lnTo>
                  <a:lnTo>
                    <a:pt x="29279" y="160173"/>
                  </a:lnTo>
                  <a:lnTo>
                    <a:pt x="29279" y="166297"/>
                  </a:lnTo>
                  <a:lnTo>
                    <a:pt x="30619" y="172803"/>
                  </a:lnTo>
                  <a:lnTo>
                    <a:pt x="33106" y="178544"/>
                  </a:lnTo>
                  <a:lnTo>
                    <a:pt x="37317" y="185051"/>
                  </a:lnTo>
                  <a:lnTo>
                    <a:pt x="35785" y="192323"/>
                  </a:lnTo>
                  <a:lnTo>
                    <a:pt x="33872" y="197490"/>
                  </a:lnTo>
                  <a:lnTo>
                    <a:pt x="31575" y="203996"/>
                  </a:lnTo>
                  <a:lnTo>
                    <a:pt x="30619" y="224281"/>
                  </a:lnTo>
                  <a:lnTo>
                    <a:pt x="30619" y="228682"/>
                  </a:lnTo>
                  <a:lnTo>
                    <a:pt x="31575" y="232318"/>
                  </a:lnTo>
                  <a:lnTo>
                    <a:pt x="32532" y="235763"/>
                  </a:lnTo>
                  <a:lnTo>
                    <a:pt x="35785" y="239399"/>
                  </a:lnTo>
                  <a:lnTo>
                    <a:pt x="37317" y="246479"/>
                  </a:lnTo>
                  <a:lnTo>
                    <a:pt x="38273" y="251837"/>
                  </a:lnTo>
                  <a:lnTo>
                    <a:pt x="44397" y="258344"/>
                  </a:lnTo>
                  <a:lnTo>
                    <a:pt x="47650" y="262554"/>
                  </a:lnTo>
                  <a:lnTo>
                    <a:pt x="51860" y="270208"/>
                  </a:lnTo>
                  <a:lnTo>
                    <a:pt x="52817" y="275375"/>
                  </a:lnTo>
                  <a:lnTo>
                    <a:pt x="52434" y="279203"/>
                  </a:lnTo>
                  <a:lnTo>
                    <a:pt x="51477" y="284370"/>
                  </a:lnTo>
                  <a:lnTo>
                    <a:pt x="49564" y="290876"/>
                  </a:lnTo>
                  <a:lnTo>
                    <a:pt x="47267" y="298913"/>
                  </a:lnTo>
                  <a:lnTo>
                    <a:pt x="48607" y="303123"/>
                  </a:lnTo>
                  <a:lnTo>
                    <a:pt x="53774" y="308864"/>
                  </a:lnTo>
                  <a:lnTo>
                    <a:pt x="55688" y="304080"/>
                  </a:lnTo>
                  <a:lnTo>
                    <a:pt x="57027" y="300827"/>
                  </a:lnTo>
                  <a:lnTo>
                    <a:pt x="58558" y="296617"/>
                  </a:lnTo>
                  <a:lnTo>
                    <a:pt x="64682" y="300444"/>
                  </a:lnTo>
                  <a:lnTo>
                    <a:pt x="68892" y="303123"/>
                  </a:lnTo>
                  <a:lnTo>
                    <a:pt x="74058" y="306951"/>
                  </a:lnTo>
                  <a:lnTo>
                    <a:pt x="90133" y="369719"/>
                  </a:lnTo>
                  <a:lnTo>
                    <a:pt x="93004" y="383114"/>
                  </a:lnTo>
                  <a:lnTo>
                    <a:pt x="94343" y="389238"/>
                  </a:lnTo>
                  <a:lnTo>
                    <a:pt x="96257" y="395744"/>
                  </a:lnTo>
                  <a:lnTo>
                    <a:pt x="97214" y="400911"/>
                  </a:lnTo>
                  <a:lnTo>
                    <a:pt x="98553" y="406652"/>
                  </a:lnTo>
                  <a:lnTo>
                    <a:pt x="101424" y="417560"/>
                  </a:lnTo>
                  <a:lnTo>
                    <a:pt x="101424" y="420813"/>
                  </a:lnTo>
                  <a:lnTo>
                    <a:pt x="102955" y="426554"/>
                  </a:lnTo>
                  <a:lnTo>
                    <a:pt x="104869" y="434592"/>
                  </a:lnTo>
                  <a:lnTo>
                    <a:pt x="105251" y="437845"/>
                  </a:lnTo>
                  <a:lnTo>
                    <a:pt x="106208" y="441672"/>
                  </a:lnTo>
                  <a:lnTo>
                    <a:pt x="107547" y="447796"/>
                  </a:lnTo>
                  <a:lnTo>
                    <a:pt x="208589" y="425980"/>
                  </a:lnTo>
                  <a:lnTo>
                    <a:pt x="204953" y="420431"/>
                  </a:lnTo>
                  <a:lnTo>
                    <a:pt x="199212" y="414690"/>
                  </a:lnTo>
                  <a:lnTo>
                    <a:pt x="195002" y="410480"/>
                  </a:lnTo>
                  <a:lnTo>
                    <a:pt x="192705" y="406652"/>
                  </a:lnTo>
                  <a:lnTo>
                    <a:pt x="191174" y="401868"/>
                  </a:lnTo>
                  <a:lnTo>
                    <a:pt x="190792" y="398041"/>
                  </a:lnTo>
                  <a:lnTo>
                    <a:pt x="193088" y="391534"/>
                  </a:lnTo>
                  <a:lnTo>
                    <a:pt x="195002" y="385411"/>
                  </a:lnTo>
                  <a:lnTo>
                    <a:pt x="195958" y="379670"/>
                  </a:lnTo>
                  <a:lnTo>
                    <a:pt x="196341" y="374120"/>
                  </a:lnTo>
                  <a:lnTo>
                    <a:pt x="194428" y="365509"/>
                  </a:lnTo>
                  <a:lnTo>
                    <a:pt x="193662" y="358428"/>
                  </a:lnTo>
                  <a:lnTo>
                    <a:pt x="193088" y="352304"/>
                  </a:lnTo>
                  <a:lnTo>
                    <a:pt x="193088" y="348094"/>
                  </a:lnTo>
                  <a:lnTo>
                    <a:pt x="192705" y="338143"/>
                  </a:lnTo>
                  <a:lnTo>
                    <a:pt x="192131" y="333933"/>
                  </a:lnTo>
                  <a:lnTo>
                    <a:pt x="192131" y="330680"/>
                  </a:lnTo>
                  <a:lnTo>
                    <a:pt x="191174" y="326853"/>
                  </a:lnTo>
                  <a:lnTo>
                    <a:pt x="190792" y="323982"/>
                  </a:lnTo>
                  <a:lnTo>
                    <a:pt x="189261" y="319772"/>
                  </a:lnTo>
                  <a:lnTo>
                    <a:pt x="186964" y="314988"/>
                  </a:lnTo>
                  <a:lnTo>
                    <a:pt x="186008" y="310778"/>
                  </a:lnTo>
                  <a:lnTo>
                    <a:pt x="185051" y="305611"/>
                  </a:lnTo>
                  <a:lnTo>
                    <a:pt x="185051" y="300444"/>
                  </a:lnTo>
                  <a:lnTo>
                    <a:pt x="183711" y="289536"/>
                  </a:lnTo>
                  <a:lnTo>
                    <a:pt x="183711" y="285326"/>
                  </a:lnTo>
                  <a:lnTo>
                    <a:pt x="183711" y="281882"/>
                  </a:lnTo>
                  <a:lnTo>
                    <a:pt x="185625" y="280160"/>
                  </a:lnTo>
                  <a:lnTo>
                    <a:pt x="185625" y="279203"/>
                  </a:lnTo>
                  <a:lnTo>
                    <a:pt x="185625" y="278629"/>
                  </a:lnTo>
                  <a:lnTo>
                    <a:pt x="186008" y="278629"/>
                  </a:lnTo>
                  <a:lnTo>
                    <a:pt x="186964" y="277289"/>
                  </a:lnTo>
                  <a:lnTo>
                    <a:pt x="187921" y="272505"/>
                  </a:lnTo>
                  <a:lnTo>
                    <a:pt x="187921" y="269252"/>
                  </a:lnTo>
                  <a:lnTo>
                    <a:pt x="187921" y="267338"/>
                  </a:lnTo>
                  <a:lnTo>
                    <a:pt x="187921" y="266381"/>
                  </a:lnTo>
                  <a:lnTo>
                    <a:pt x="187921" y="265807"/>
                  </a:lnTo>
                  <a:lnTo>
                    <a:pt x="188304" y="265807"/>
                  </a:lnTo>
                  <a:lnTo>
                    <a:pt x="189261" y="254134"/>
                  </a:lnTo>
                  <a:lnTo>
                    <a:pt x="193662" y="243226"/>
                  </a:lnTo>
                  <a:lnTo>
                    <a:pt x="195384" y="238442"/>
                  </a:lnTo>
                  <a:lnTo>
                    <a:pt x="196916" y="235189"/>
                  </a:lnTo>
                  <a:lnTo>
                    <a:pt x="197872" y="232892"/>
                  </a:lnTo>
                  <a:lnTo>
                    <a:pt x="198255" y="232318"/>
                  </a:lnTo>
                  <a:lnTo>
                    <a:pt x="196341" y="228108"/>
                  </a:lnTo>
                  <a:lnTo>
                    <a:pt x="195384" y="225237"/>
                  </a:lnTo>
                  <a:lnTo>
                    <a:pt x="195002" y="221984"/>
                  </a:lnTo>
                  <a:lnTo>
                    <a:pt x="197872" y="218157"/>
                  </a:lnTo>
                  <a:lnTo>
                    <a:pt x="198829" y="216243"/>
                  </a:lnTo>
                  <a:lnTo>
                    <a:pt x="199212" y="215286"/>
                  </a:lnTo>
                  <a:lnTo>
                    <a:pt x="200168" y="214904"/>
                  </a:lnTo>
                  <a:lnTo>
                    <a:pt x="200168" y="213564"/>
                  </a:lnTo>
                  <a:lnTo>
                    <a:pt x="200552" y="212607"/>
                  </a:lnTo>
                  <a:lnTo>
                    <a:pt x="201508" y="210694"/>
                  </a:lnTo>
                  <a:lnTo>
                    <a:pt x="202082" y="206866"/>
                  </a:lnTo>
                  <a:lnTo>
                    <a:pt x="199786" y="203996"/>
                  </a:lnTo>
                  <a:lnTo>
                    <a:pt x="198255" y="201700"/>
                  </a:lnTo>
                  <a:lnTo>
                    <a:pt x="197298" y="198446"/>
                  </a:lnTo>
                  <a:lnTo>
                    <a:pt x="197298" y="195576"/>
                  </a:lnTo>
                  <a:lnTo>
                    <a:pt x="198255" y="189835"/>
                  </a:lnTo>
                  <a:lnTo>
                    <a:pt x="201126" y="185625"/>
                  </a:lnTo>
                  <a:lnTo>
                    <a:pt x="203422" y="181797"/>
                  </a:lnTo>
                  <a:lnTo>
                    <a:pt x="204378" y="178162"/>
                  </a:lnTo>
                  <a:lnTo>
                    <a:pt x="203996" y="171847"/>
                  </a:lnTo>
                  <a:lnTo>
                    <a:pt x="202465" y="167636"/>
                  </a:lnTo>
                  <a:lnTo>
                    <a:pt x="200168" y="163809"/>
                  </a:lnTo>
                  <a:lnTo>
                    <a:pt x="197872" y="161513"/>
                  </a:lnTo>
                  <a:lnTo>
                    <a:pt x="194428" y="158642"/>
                  </a:lnTo>
                  <a:lnTo>
                    <a:pt x="192131" y="155389"/>
                  </a:lnTo>
                  <a:lnTo>
                    <a:pt x="190792" y="151562"/>
                  </a:lnTo>
                  <a:lnTo>
                    <a:pt x="190792" y="147352"/>
                  </a:lnTo>
                  <a:lnTo>
                    <a:pt x="191174" y="141802"/>
                  </a:lnTo>
                  <a:lnTo>
                    <a:pt x="193662" y="137018"/>
                  </a:lnTo>
                  <a:lnTo>
                    <a:pt x="197298" y="132808"/>
                  </a:lnTo>
                  <a:lnTo>
                    <a:pt x="203039" y="129363"/>
                  </a:lnTo>
                  <a:lnTo>
                    <a:pt x="206866" y="127067"/>
                  </a:lnTo>
                  <a:lnTo>
                    <a:pt x="213373" y="125153"/>
                  </a:lnTo>
                  <a:lnTo>
                    <a:pt x="215286" y="120943"/>
                  </a:lnTo>
                  <a:lnTo>
                    <a:pt x="216626" y="117690"/>
                  </a:lnTo>
                  <a:lnTo>
                    <a:pt x="217583" y="115776"/>
                  </a:lnTo>
                  <a:lnTo>
                    <a:pt x="218540" y="115202"/>
                  </a:lnTo>
                  <a:lnTo>
                    <a:pt x="221984" y="111566"/>
                  </a:lnTo>
                  <a:lnTo>
                    <a:pt x="225237" y="108696"/>
                  </a:lnTo>
                  <a:lnTo>
                    <a:pt x="230787" y="104486"/>
                  </a:lnTo>
                  <a:lnTo>
                    <a:pt x="232318" y="102572"/>
                  </a:lnTo>
                  <a:lnTo>
                    <a:pt x="233657" y="101615"/>
                  </a:lnTo>
                  <a:lnTo>
                    <a:pt x="238442" y="93004"/>
                  </a:lnTo>
                  <a:lnTo>
                    <a:pt x="238442" y="92047"/>
                  </a:lnTo>
                  <a:lnTo>
                    <a:pt x="239781" y="88794"/>
                  </a:lnTo>
                  <a:lnTo>
                    <a:pt x="241313" y="80756"/>
                  </a:lnTo>
                  <a:lnTo>
                    <a:pt x="240355" y="74250"/>
                  </a:lnTo>
                  <a:lnTo>
                    <a:pt x="238442" y="71762"/>
                  </a:lnTo>
                  <a:lnTo>
                    <a:pt x="236528" y="68892"/>
                  </a:lnTo>
                  <a:lnTo>
                    <a:pt x="233657" y="64682"/>
                  </a:lnTo>
                  <a:lnTo>
                    <a:pt x="231744" y="62385"/>
                  </a:lnTo>
                  <a:lnTo>
                    <a:pt x="230405" y="60472"/>
                  </a:lnTo>
                  <a:lnTo>
                    <a:pt x="228108" y="57601"/>
                  </a:lnTo>
                  <a:lnTo>
                    <a:pt x="226194" y="55305"/>
                  </a:lnTo>
                  <a:lnTo>
                    <a:pt x="221984" y="49564"/>
                  </a:lnTo>
                  <a:lnTo>
                    <a:pt x="222367" y="43057"/>
                  </a:lnTo>
                  <a:lnTo>
                    <a:pt x="222750" y="39230"/>
                  </a:lnTo>
                  <a:lnTo>
                    <a:pt x="224281" y="35977"/>
                  </a:lnTo>
                  <a:lnTo>
                    <a:pt x="227534" y="27365"/>
                  </a:lnTo>
                  <a:lnTo>
                    <a:pt x="229447" y="22773"/>
                  </a:lnTo>
                  <a:lnTo>
                    <a:pt x="232318" y="17988"/>
                  </a:lnTo>
                  <a:lnTo>
                    <a:pt x="229447" y="16649"/>
                  </a:lnTo>
                  <a:lnTo>
                    <a:pt x="227534" y="15692"/>
                  </a:lnTo>
                  <a:lnTo>
                    <a:pt x="224281" y="12247"/>
                  </a:lnTo>
                  <a:lnTo>
                    <a:pt x="222750" y="9568"/>
                  </a:lnTo>
                  <a:lnTo>
                    <a:pt x="222367" y="7081"/>
                  </a:lnTo>
                  <a:lnTo>
                    <a:pt x="221984" y="3827"/>
                  </a:lnTo>
                  <a:lnTo>
                    <a:pt x="221984" y="0"/>
                  </a:lnTo>
                  <a:close/>
                </a:path>
              </a:pathLst>
            </a:custGeom>
            <a:solidFill>
              <a:schemeClr val="bg2"/>
            </a:solidFill>
            <a:ln w="12700" cap="flat">
              <a:solidFill>
                <a:srgbClr val="EEF5F5"/>
              </a:solid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1147164D-B0DD-AE9E-EA9B-926F35BFF885}"/>
                </a:ext>
              </a:extLst>
            </p:cNvPr>
            <p:cNvSpPr/>
            <p:nvPr/>
          </p:nvSpPr>
          <p:spPr>
            <a:xfrm>
              <a:off x="5707181" y="2922956"/>
              <a:ext cx="741505" cy="482038"/>
            </a:xfrm>
            <a:custGeom>
              <a:avLst/>
              <a:gdLst>
                <a:gd name="connsiteX0" fmla="*/ 92047 w 823064"/>
                <a:gd name="connsiteY0" fmla="*/ 64299 h 535058"/>
                <a:gd name="connsiteX1" fmla="*/ 86306 w 823064"/>
                <a:gd name="connsiteY1" fmla="*/ 67935 h 535058"/>
                <a:gd name="connsiteX2" fmla="*/ 81713 w 823064"/>
                <a:gd name="connsiteY2" fmla="*/ 72336 h 535058"/>
                <a:gd name="connsiteX3" fmla="*/ 75590 w 823064"/>
                <a:gd name="connsiteY3" fmla="*/ 76546 h 535058"/>
                <a:gd name="connsiteX4" fmla="*/ 70806 w 823064"/>
                <a:gd name="connsiteY4" fmla="*/ 80756 h 535058"/>
                <a:gd name="connsiteX5" fmla="*/ 66595 w 823064"/>
                <a:gd name="connsiteY5" fmla="*/ 84584 h 535058"/>
                <a:gd name="connsiteX6" fmla="*/ 63725 w 823064"/>
                <a:gd name="connsiteY6" fmla="*/ 87837 h 535058"/>
                <a:gd name="connsiteX7" fmla="*/ 56070 w 823064"/>
                <a:gd name="connsiteY7" fmla="*/ 91664 h 535058"/>
                <a:gd name="connsiteX8" fmla="*/ 52817 w 823064"/>
                <a:gd name="connsiteY8" fmla="*/ 93578 h 535058"/>
                <a:gd name="connsiteX9" fmla="*/ 50521 w 823064"/>
                <a:gd name="connsiteY9" fmla="*/ 95874 h 535058"/>
                <a:gd name="connsiteX10" fmla="*/ 47650 w 823064"/>
                <a:gd name="connsiteY10" fmla="*/ 97214 h 535058"/>
                <a:gd name="connsiteX11" fmla="*/ 45737 w 823064"/>
                <a:gd name="connsiteY11" fmla="*/ 99127 h 535058"/>
                <a:gd name="connsiteX12" fmla="*/ 42866 w 823064"/>
                <a:gd name="connsiteY12" fmla="*/ 102955 h 535058"/>
                <a:gd name="connsiteX13" fmla="*/ 35403 w 823064"/>
                <a:gd name="connsiteY13" fmla="*/ 109461 h 535058"/>
                <a:gd name="connsiteX14" fmla="*/ 27365 w 823064"/>
                <a:gd name="connsiteY14" fmla="*/ 116159 h 535058"/>
                <a:gd name="connsiteX15" fmla="*/ 22581 w 823064"/>
                <a:gd name="connsiteY15" fmla="*/ 119030 h 535058"/>
                <a:gd name="connsiteX16" fmla="*/ 21624 w 823064"/>
                <a:gd name="connsiteY16" fmla="*/ 119030 h 535058"/>
                <a:gd name="connsiteX17" fmla="*/ 21242 w 823064"/>
                <a:gd name="connsiteY17" fmla="*/ 119030 h 535058"/>
                <a:gd name="connsiteX18" fmla="*/ 21242 w 823064"/>
                <a:gd name="connsiteY18" fmla="*/ 119412 h 535058"/>
                <a:gd name="connsiteX19" fmla="*/ 20285 w 823064"/>
                <a:gd name="connsiteY19" fmla="*/ 120369 h 535058"/>
                <a:gd name="connsiteX20" fmla="*/ 18371 w 823064"/>
                <a:gd name="connsiteY20" fmla="*/ 122283 h 535058"/>
                <a:gd name="connsiteX21" fmla="*/ 8420 w 823064"/>
                <a:gd name="connsiteY21" fmla="*/ 128980 h 535058"/>
                <a:gd name="connsiteX22" fmla="*/ 0 w 823064"/>
                <a:gd name="connsiteY22" fmla="*/ 133573 h 535058"/>
                <a:gd name="connsiteX23" fmla="*/ 38656 w 823064"/>
                <a:gd name="connsiteY23" fmla="*/ 370676 h 535058"/>
                <a:gd name="connsiteX24" fmla="*/ 38656 w 823064"/>
                <a:gd name="connsiteY24" fmla="*/ 371632 h 535058"/>
                <a:gd name="connsiteX25" fmla="*/ 65064 w 823064"/>
                <a:gd name="connsiteY25" fmla="*/ 535059 h 535058"/>
                <a:gd name="connsiteX26" fmla="*/ 99127 w 823064"/>
                <a:gd name="connsiteY26" fmla="*/ 528935 h 535058"/>
                <a:gd name="connsiteX27" fmla="*/ 133574 w 823064"/>
                <a:gd name="connsiteY27" fmla="*/ 523194 h 535058"/>
                <a:gd name="connsiteX28" fmla="*/ 202465 w 823064"/>
                <a:gd name="connsiteY28" fmla="*/ 511903 h 535058"/>
                <a:gd name="connsiteX29" fmla="*/ 291833 w 823064"/>
                <a:gd name="connsiteY29" fmla="*/ 495829 h 535058"/>
                <a:gd name="connsiteX30" fmla="*/ 336230 w 823064"/>
                <a:gd name="connsiteY30" fmla="*/ 487409 h 535058"/>
                <a:gd name="connsiteX31" fmla="*/ 338526 w 823064"/>
                <a:gd name="connsiteY31" fmla="*/ 486452 h 535058"/>
                <a:gd name="connsiteX32" fmla="*/ 341396 w 823064"/>
                <a:gd name="connsiteY32" fmla="*/ 485878 h 535058"/>
                <a:gd name="connsiteX33" fmla="*/ 347138 w 823064"/>
                <a:gd name="connsiteY33" fmla="*/ 484921 h 535058"/>
                <a:gd name="connsiteX34" fmla="*/ 358428 w 823064"/>
                <a:gd name="connsiteY34" fmla="*/ 483199 h 535058"/>
                <a:gd name="connsiteX35" fmla="*/ 381009 w 823064"/>
                <a:gd name="connsiteY35" fmla="*/ 479371 h 535058"/>
                <a:gd name="connsiteX36" fmla="*/ 419857 w 823064"/>
                <a:gd name="connsiteY36" fmla="*/ 471334 h 535058"/>
                <a:gd name="connsiteX37" fmla="*/ 458895 w 823064"/>
                <a:gd name="connsiteY37" fmla="*/ 463679 h 535058"/>
                <a:gd name="connsiteX38" fmla="*/ 537355 w 823064"/>
                <a:gd name="connsiteY38" fmla="*/ 447604 h 535058"/>
                <a:gd name="connsiteX39" fmla="*/ 576011 w 823064"/>
                <a:gd name="connsiteY39" fmla="*/ 439184 h 535058"/>
                <a:gd name="connsiteX40" fmla="*/ 585579 w 823064"/>
                <a:gd name="connsiteY40" fmla="*/ 436888 h 535058"/>
                <a:gd name="connsiteX41" fmla="*/ 595530 w 823064"/>
                <a:gd name="connsiteY41" fmla="*/ 434974 h 535058"/>
                <a:gd name="connsiteX42" fmla="*/ 615241 w 823064"/>
                <a:gd name="connsiteY42" fmla="*/ 431147 h 535058"/>
                <a:gd name="connsiteX43" fmla="*/ 693701 w 823064"/>
                <a:gd name="connsiteY43" fmla="*/ 414690 h 535058"/>
                <a:gd name="connsiteX44" fmla="*/ 695041 w 823064"/>
                <a:gd name="connsiteY44" fmla="*/ 414690 h 535058"/>
                <a:gd name="connsiteX45" fmla="*/ 695615 w 823064"/>
                <a:gd name="connsiteY45" fmla="*/ 413733 h 535058"/>
                <a:gd name="connsiteX46" fmla="*/ 700781 w 823064"/>
                <a:gd name="connsiteY46" fmla="*/ 406652 h 535058"/>
                <a:gd name="connsiteX47" fmla="*/ 705565 w 823064"/>
                <a:gd name="connsiteY47" fmla="*/ 400529 h 535058"/>
                <a:gd name="connsiteX48" fmla="*/ 709776 w 823064"/>
                <a:gd name="connsiteY48" fmla="*/ 395362 h 535058"/>
                <a:gd name="connsiteX49" fmla="*/ 713986 w 823064"/>
                <a:gd name="connsiteY49" fmla="*/ 391917 h 535058"/>
                <a:gd name="connsiteX50" fmla="*/ 717239 w 823064"/>
                <a:gd name="connsiteY50" fmla="*/ 388664 h 535058"/>
                <a:gd name="connsiteX51" fmla="*/ 720683 w 823064"/>
                <a:gd name="connsiteY51" fmla="*/ 386367 h 535058"/>
                <a:gd name="connsiteX52" fmla="*/ 722980 w 823064"/>
                <a:gd name="connsiteY52" fmla="*/ 384837 h 535058"/>
                <a:gd name="connsiteX53" fmla="*/ 725276 w 823064"/>
                <a:gd name="connsiteY53" fmla="*/ 384837 h 535058"/>
                <a:gd name="connsiteX54" fmla="*/ 727190 w 823064"/>
                <a:gd name="connsiteY54" fmla="*/ 384837 h 535058"/>
                <a:gd name="connsiteX55" fmla="*/ 731017 w 823064"/>
                <a:gd name="connsiteY55" fmla="*/ 385793 h 535058"/>
                <a:gd name="connsiteX56" fmla="*/ 736184 w 823064"/>
                <a:gd name="connsiteY56" fmla="*/ 387324 h 535058"/>
                <a:gd name="connsiteX57" fmla="*/ 742882 w 823064"/>
                <a:gd name="connsiteY57" fmla="*/ 390003 h 535058"/>
                <a:gd name="connsiteX58" fmla="*/ 743265 w 823064"/>
                <a:gd name="connsiteY58" fmla="*/ 388090 h 535058"/>
                <a:gd name="connsiteX59" fmla="*/ 745178 w 823064"/>
                <a:gd name="connsiteY59" fmla="*/ 386367 h 535058"/>
                <a:gd name="connsiteX60" fmla="*/ 747092 w 823064"/>
                <a:gd name="connsiteY60" fmla="*/ 383497 h 535058"/>
                <a:gd name="connsiteX61" fmla="*/ 750345 w 823064"/>
                <a:gd name="connsiteY61" fmla="*/ 380626 h 535058"/>
                <a:gd name="connsiteX62" fmla="*/ 753216 w 823064"/>
                <a:gd name="connsiteY62" fmla="*/ 377373 h 535058"/>
                <a:gd name="connsiteX63" fmla="*/ 756086 w 823064"/>
                <a:gd name="connsiteY63" fmla="*/ 374885 h 535058"/>
                <a:gd name="connsiteX64" fmla="*/ 758000 w 823064"/>
                <a:gd name="connsiteY64" fmla="*/ 373546 h 535058"/>
                <a:gd name="connsiteX65" fmla="*/ 759339 w 823064"/>
                <a:gd name="connsiteY65" fmla="*/ 373546 h 535058"/>
                <a:gd name="connsiteX66" fmla="*/ 761635 w 823064"/>
                <a:gd name="connsiteY66" fmla="*/ 373929 h 535058"/>
                <a:gd name="connsiteX67" fmla="*/ 764506 w 823064"/>
                <a:gd name="connsiteY67" fmla="*/ 372206 h 535058"/>
                <a:gd name="connsiteX68" fmla="*/ 765846 w 823064"/>
                <a:gd name="connsiteY68" fmla="*/ 371250 h 535058"/>
                <a:gd name="connsiteX69" fmla="*/ 767759 w 823064"/>
                <a:gd name="connsiteY69" fmla="*/ 370676 h 535058"/>
                <a:gd name="connsiteX70" fmla="*/ 772927 w 823064"/>
                <a:gd name="connsiteY70" fmla="*/ 367805 h 535058"/>
                <a:gd name="connsiteX71" fmla="*/ 774840 w 823064"/>
                <a:gd name="connsiteY71" fmla="*/ 366083 h 535058"/>
                <a:gd name="connsiteX72" fmla="*/ 776754 w 823064"/>
                <a:gd name="connsiteY72" fmla="*/ 364552 h 535058"/>
                <a:gd name="connsiteX73" fmla="*/ 777711 w 823064"/>
                <a:gd name="connsiteY73" fmla="*/ 362638 h 535058"/>
                <a:gd name="connsiteX74" fmla="*/ 778285 w 823064"/>
                <a:gd name="connsiteY74" fmla="*/ 361681 h 535058"/>
                <a:gd name="connsiteX75" fmla="*/ 779241 w 823064"/>
                <a:gd name="connsiteY75" fmla="*/ 361298 h 535058"/>
                <a:gd name="connsiteX76" fmla="*/ 777328 w 823064"/>
                <a:gd name="connsiteY76" fmla="*/ 359768 h 535058"/>
                <a:gd name="connsiteX77" fmla="*/ 776371 w 823064"/>
                <a:gd name="connsiteY77" fmla="*/ 358811 h 535058"/>
                <a:gd name="connsiteX78" fmla="*/ 775797 w 823064"/>
                <a:gd name="connsiteY78" fmla="*/ 356514 h 535058"/>
                <a:gd name="connsiteX79" fmla="*/ 776371 w 823064"/>
                <a:gd name="connsiteY79" fmla="*/ 352304 h 535058"/>
                <a:gd name="connsiteX80" fmla="*/ 778285 w 823064"/>
                <a:gd name="connsiteY80" fmla="*/ 349051 h 535058"/>
                <a:gd name="connsiteX81" fmla="*/ 780964 w 823064"/>
                <a:gd name="connsiteY81" fmla="*/ 345606 h 535058"/>
                <a:gd name="connsiteX82" fmla="*/ 785748 w 823064"/>
                <a:gd name="connsiteY82" fmla="*/ 343310 h 535058"/>
                <a:gd name="connsiteX83" fmla="*/ 786322 w 823064"/>
                <a:gd name="connsiteY83" fmla="*/ 341971 h 535058"/>
                <a:gd name="connsiteX84" fmla="*/ 788618 w 823064"/>
                <a:gd name="connsiteY84" fmla="*/ 339483 h 535058"/>
                <a:gd name="connsiteX85" fmla="*/ 791872 w 823064"/>
                <a:gd name="connsiteY85" fmla="*/ 335847 h 535058"/>
                <a:gd name="connsiteX86" fmla="*/ 796082 w 823064"/>
                <a:gd name="connsiteY86" fmla="*/ 330489 h 535058"/>
                <a:gd name="connsiteX87" fmla="*/ 797995 w 823064"/>
                <a:gd name="connsiteY87" fmla="*/ 328766 h 535058"/>
                <a:gd name="connsiteX88" fmla="*/ 798952 w 823064"/>
                <a:gd name="connsiteY88" fmla="*/ 327809 h 535058"/>
                <a:gd name="connsiteX89" fmla="*/ 798952 w 823064"/>
                <a:gd name="connsiteY89" fmla="*/ 327235 h 535058"/>
                <a:gd name="connsiteX90" fmla="*/ 799526 w 823064"/>
                <a:gd name="connsiteY90" fmla="*/ 327235 h 535058"/>
                <a:gd name="connsiteX91" fmla="*/ 800483 w 823064"/>
                <a:gd name="connsiteY91" fmla="*/ 327235 h 535058"/>
                <a:gd name="connsiteX92" fmla="*/ 804119 w 823064"/>
                <a:gd name="connsiteY92" fmla="*/ 324365 h 535058"/>
                <a:gd name="connsiteX93" fmla="*/ 805076 w 823064"/>
                <a:gd name="connsiteY93" fmla="*/ 322451 h 535058"/>
                <a:gd name="connsiteX94" fmla="*/ 805650 w 823064"/>
                <a:gd name="connsiteY94" fmla="*/ 321686 h 535058"/>
                <a:gd name="connsiteX95" fmla="*/ 806607 w 823064"/>
                <a:gd name="connsiteY95" fmla="*/ 321112 h 535058"/>
                <a:gd name="connsiteX96" fmla="*/ 808520 w 823064"/>
                <a:gd name="connsiteY96" fmla="*/ 318241 h 535058"/>
                <a:gd name="connsiteX97" fmla="*/ 809860 w 823064"/>
                <a:gd name="connsiteY97" fmla="*/ 313648 h 535058"/>
                <a:gd name="connsiteX98" fmla="*/ 810817 w 823064"/>
                <a:gd name="connsiteY98" fmla="*/ 311735 h 535058"/>
                <a:gd name="connsiteX99" fmla="*/ 812730 w 823064"/>
                <a:gd name="connsiteY99" fmla="*/ 310778 h 535058"/>
                <a:gd name="connsiteX100" fmla="*/ 816940 w 823064"/>
                <a:gd name="connsiteY100" fmla="*/ 308864 h 535058"/>
                <a:gd name="connsiteX101" fmla="*/ 823064 w 823064"/>
                <a:gd name="connsiteY101" fmla="*/ 309247 h 535058"/>
                <a:gd name="connsiteX102" fmla="*/ 821725 w 823064"/>
                <a:gd name="connsiteY102" fmla="*/ 305037 h 535058"/>
                <a:gd name="connsiteX103" fmla="*/ 819811 w 823064"/>
                <a:gd name="connsiteY103" fmla="*/ 301784 h 535058"/>
                <a:gd name="connsiteX104" fmla="*/ 816558 w 823064"/>
                <a:gd name="connsiteY104" fmla="*/ 298531 h 535058"/>
                <a:gd name="connsiteX105" fmla="*/ 813113 w 823064"/>
                <a:gd name="connsiteY105" fmla="*/ 296617 h 535058"/>
                <a:gd name="connsiteX106" fmla="*/ 803354 w 823064"/>
                <a:gd name="connsiteY106" fmla="*/ 292407 h 535058"/>
                <a:gd name="connsiteX107" fmla="*/ 797038 w 823064"/>
                <a:gd name="connsiteY107" fmla="*/ 288962 h 535058"/>
                <a:gd name="connsiteX108" fmla="*/ 790914 w 823064"/>
                <a:gd name="connsiteY108" fmla="*/ 283413 h 535058"/>
                <a:gd name="connsiteX109" fmla="*/ 788618 w 823064"/>
                <a:gd name="connsiteY109" fmla="*/ 279968 h 535058"/>
                <a:gd name="connsiteX110" fmla="*/ 787279 w 823064"/>
                <a:gd name="connsiteY110" fmla="*/ 276715 h 535058"/>
                <a:gd name="connsiteX111" fmla="*/ 785748 w 823064"/>
                <a:gd name="connsiteY111" fmla="*/ 274801 h 535058"/>
                <a:gd name="connsiteX112" fmla="*/ 783834 w 823064"/>
                <a:gd name="connsiteY112" fmla="*/ 273462 h 535058"/>
                <a:gd name="connsiteX113" fmla="*/ 781538 w 823064"/>
                <a:gd name="connsiteY113" fmla="*/ 272505 h 535058"/>
                <a:gd name="connsiteX114" fmla="*/ 779241 w 823064"/>
                <a:gd name="connsiteY114" fmla="*/ 272505 h 535058"/>
                <a:gd name="connsiteX115" fmla="*/ 772927 w 823064"/>
                <a:gd name="connsiteY115" fmla="*/ 272505 h 535058"/>
                <a:gd name="connsiteX116" fmla="*/ 771204 w 823064"/>
                <a:gd name="connsiteY116" fmla="*/ 271931 h 535058"/>
                <a:gd name="connsiteX117" fmla="*/ 770247 w 823064"/>
                <a:gd name="connsiteY117" fmla="*/ 271931 h 535058"/>
                <a:gd name="connsiteX118" fmla="*/ 768716 w 823064"/>
                <a:gd name="connsiteY118" fmla="*/ 270974 h 535058"/>
                <a:gd name="connsiteX119" fmla="*/ 767759 w 823064"/>
                <a:gd name="connsiteY119" fmla="*/ 270208 h 535058"/>
                <a:gd name="connsiteX120" fmla="*/ 765846 w 823064"/>
                <a:gd name="connsiteY120" fmla="*/ 267338 h 535058"/>
                <a:gd name="connsiteX121" fmla="*/ 764123 w 823064"/>
                <a:gd name="connsiteY121" fmla="*/ 263128 h 535058"/>
                <a:gd name="connsiteX122" fmla="*/ 762210 w 823064"/>
                <a:gd name="connsiteY122" fmla="*/ 257387 h 535058"/>
                <a:gd name="connsiteX123" fmla="*/ 759722 w 823064"/>
                <a:gd name="connsiteY123" fmla="*/ 252220 h 535058"/>
                <a:gd name="connsiteX124" fmla="*/ 757425 w 823064"/>
                <a:gd name="connsiteY124" fmla="*/ 248775 h 535058"/>
                <a:gd name="connsiteX125" fmla="*/ 755512 w 823064"/>
                <a:gd name="connsiteY125" fmla="*/ 247436 h 535058"/>
                <a:gd name="connsiteX126" fmla="*/ 754172 w 823064"/>
                <a:gd name="connsiteY126" fmla="*/ 247053 h 535058"/>
                <a:gd name="connsiteX127" fmla="*/ 752259 w 823064"/>
                <a:gd name="connsiteY127" fmla="*/ 246479 h 535058"/>
                <a:gd name="connsiteX128" fmla="*/ 750728 w 823064"/>
                <a:gd name="connsiteY128" fmla="*/ 247053 h 535058"/>
                <a:gd name="connsiteX129" fmla="*/ 747092 w 823064"/>
                <a:gd name="connsiteY129" fmla="*/ 246479 h 535058"/>
                <a:gd name="connsiteX130" fmla="*/ 744222 w 823064"/>
                <a:gd name="connsiteY130" fmla="*/ 245139 h 535058"/>
                <a:gd name="connsiteX131" fmla="*/ 741925 w 823064"/>
                <a:gd name="connsiteY131" fmla="*/ 242652 h 535058"/>
                <a:gd name="connsiteX132" fmla="*/ 740394 w 823064"/>
                <a:gd name="connsiteY132" fmla="*/ 239973 h 535058"/>
                <a:gd name="connsiteX133" fmla="*/ 738480 w 823064"/>
                <a:gd name="connsiteY133" fmla="*/ 235189 h 535058"/>
                <a:gd name="connsiteX134" fmla="*/ 737524 w 823064"/>
                <a:gd name="connsiteY134" fmla="*/ 230022 h 535058"/>
                <a:gd name="connsiteX135" fmla="*/ 737141 w 823064"/>
                <a:gd name="connsiteY135" fmla="*/ 223898 h 535058"/>
                <a:gd name="connsiteX136" fmla="*/ 737141 w 823064"/>
                <a:gd name="connsiteY136" fmla="*/ 216817 h 535058"/>
                <a:gd name="connsiteX137" fmla="*/ 743265 w 823064"/>
                <a:gd name="connsiteY137" fmla="*/ 208780 h 535058"/>
                <a:gd name="connsiteX138" fmla="*/ 748049 w 823064"/>
                <a:gd name="connsiteY138" fmla="*/ 202656 h 535058"/>
                <a:gd name="connsiteX139" fmla="*/ 749388 w 823064"/>
                <a:gd name="connsiteY139" fmla="*/ 199786 h 535058"/>
                <a:gd name="connsiteX140" fmla="*/ 750728 w 823064"/>
                <a:gd name="connsiteY140" fmla="*/ 197872 h 535058"/>
                <a:gd name="connsiteX141" fmla="*/ 751685 w 823064"/>
                <a:gd name="connsiteY141" fmla="*/ 194619 h 535058"/>
                <a:gd name="connsiteX142" fmla="*/ 750728 w 823064"/>
                <a:gd name="connsiteY142" fmla="*/ 191748 h 535058"/>
                <a:gd name="connsiteX143" fmla="*/ 749388 w 823064"/>
                <a:gd name="connsiteY143" fmla="*/ 188878 h 535058"/>
                <a:gd name="connsiteX144" fmla="*/ 746135 w 823064"/>
                <a:gd name="connsiteY144" fmla="*/ 185051 h 535058"/>
                <a:gd name="connsiteX145" fmla="*/ 742882 w 823064"/>
                <a:gd name="connsiteY145" fmla="*/ 181415 h 535058"/>
                <a:gd name="connsiteX146" fmla="*/ 738480 w 823064"/>
                <a:gd name="connsiteY146" fmla="*/ 177013 h 535058"/>
                <a:gd name="connsiteX147" fmla="*/ 735802 w 823064"/>
                <a:gd name="connsiteY147" fmla="*/ 174334 h 535058"/>
                <a:gd name="connsiteX148" fmla="*/ 734270 w 823064"/>
                <a:gd name="connsiteY148" fmla="*/ 171846 h 535058"/>
                <a:gd name="connsiteX149" fmla="*/ 733888 w 823064"/>
                <a:gd name="connsiteY149" fmla="*/ 170890 h 535058"/>
                <a:gd name="connsiteX150" fmla="*/ 735227 w 823064"/>
                <a:gd name="connsiteY150" fmla="*/ 167254 h 535058"/>
                <a:gd name="connsiteX151" fmla="*/ 737141 w 823064"/>
                <a:gd name="connsiteY151" fmla="*/ 165340 h 535058"/>
                <a:gd name="connsiteX152" fmla="*/ 740394 w 823064"/>
                <a:gd name="connsiteY152" fmla="*/ 163809 h 535058"/>
                <a:gd name="connsiteX153" fmla="*/ 742882 w 823064"/>
                <a:gd name="connsiteY153" fmla="*/ 160939 h 535058"/>
                <a:gd name="connsiteX154" fmla="*/ 745178 w 823064"/>
                <a:gd name="connsiteY154" fmla="*/ 159216 h 535058"/>
                <a:gd name="connsiteX155" fmla="*/ 746135 w 823064"/>
                <a:gd name="connsiteY155" fmla="*/ 156729 h 535058"/>
                <a:gd name="connsiteX156" fmla="*/ 746518 w 823064"/>
                <a:gd name="connsiteY156" fmla="*/ 154815 h 535058"/>
                <a:gd name="connsiteX157" fmla="*/ 747092 w 823064"/>
                <a:gd name="connsiteY157" fmla="*/ 149265 h 535058"/>
                <a:gd name="connsiteX158" fmla="*/ 751302 w 823064"/>
                <a:gd name="connsiteY158" fmla="*/ 144098 h 535058"/>
                <a:gd name="connsiteX159" fmla="*/ 753598 w 823064"/>
                <a:gd name="connsiteY159" fmla="*/ 141228 h 535058"/>
                <a:gd name="connsiteX160" fmla="*/ 755512 w 823064"/>
                <a:gd name="connsiteY160" fmla="*/ 138740 h 535058"/>
                <a:gd name="connsiteX161" fmla="*/ 757043 w 823064"/>
                <a:gd name="connsiteY161" fmla="*/ 137018 h 535058"/>
                <a:gd name="connsiteX162" fmla="*/ 758000 w 823064"/>
                <a:gd name="connsiteY162" fmla="*/ 135487 h 535058"/>
                <a:gd name="connsiteX163" fmla="*/ 760296 w 823064"/>
                <a:gd name="connsiteY163" fmla="*/ 123240 h 535058"/>
                <a:gd name="connsiteX164" fmla="*/ 764506 w 823064"/>
                <a:gd name="connsiteY164" fmla="*/ 112332 h 535058"/>
                <a:gd name="connsiteX165" fmla="*/ 769673 w 823064"/>
                <a:gd name="connsiteY165" fmla="*/ 102955 h 535058"/>
                <a:gd name="connsiteX166" fmla="*/ 772543 w 823064"/>
                <a:gd name="connsiteY166" fmla="*/ 98745 h 535058"/>
                <a:gd name="connsiteX167" fmla="*/ 776371 w 823064"/>
                <a:gd name="connsiteY167" fmla="*/ 95300 h 535058"/>
                <a:gd name="connsiteX168" fmla="*/ 778667 w 823064"/>
                <a:gd name="connsiteY168" fmla="*/ 92621 h 535058"/>
                <a:gd name="connsiteX169" fmla="*/ 777711 w 823064"/>
                <a:gd name="connsiteY169" fmla="*/ 92047 h 535058"/>
                <a:gd name="connsiteX170" fmla="*/ 776371 w 823064"/>
                <a:gd name="connsiteY170" fmla="*/ 91090 h 535058"/>
                <a:gd name="connsiteX171" fmla="*/ 775414 w 823064"/>
                <a:gd name="connsiteY171" fmla="*/ 90707 h 535058"/>
                <a:gd name="connsiteX172" fmla="*/ 773501 w 823064"/>
                <a:gd name="connsiteY172" fmla="*/ 89751 h 535058"/>
                <a:gd name="connsiteX173" fmla="*/ 769291 w 823064"/>
                <a:gd name="connsiteY173" fmla="*/ 87837 h 535058"/>
                <a:gd name="connsiteX174" fmla="*/ 764506 w 823064"/>
                <a:gd name="connsiteY174" fmla="*/ 85541 h 535058"/>
                <a:gd name="connsiteX175" fmla="*/ 759722 w 823064"/>
                <a:gd name="connsiteY175" fmla="*/ 83627 h 535058"/>
                <a:gd name="connsiteX176" fmla="*/ 750728 w 823064"/>
                <a:gd name="connsiteY176" fmla="*/ 79799 h 535058"/>
                <a:gd name="connsiteX177" fmla="*/ 746518 w 823064"/>
                <a:gd name="connsiteY177" fmla="*/ 78843 h 535058"/>
                <a:gd name="connsiteX178" fmla="*/ 743265 w 823064"/>
                <a:gd name="connsiteY178" fmla="*/ 78843 h 535058"/>
                <a:gd name="connsiteX179" fmla="*/ 738098 w 823064"/>
                <a:gd name="connsiteY179" fmla="*/ 75589 h 535058"/>
                <a:gd name="connsiteX180" fmla="*/ 734270 w 823064"/>
                <a:gd name="connsiteY180" fmla="*/ 73293 h 535058"/>
                <a:gd name="connsiteX181" fmla="*/ 731017 w 823064"/>
                <a:gd name="connsiteY181" fmla="*/ 71379 h 535058"/>
                <a:gd name="connsiteX182" fmla="*/ 725850 w 823064"/>
                <a:gd name="connsiteY182" fmla="*/ 67935 h 535058"/>
                <a:gd name="connsiteX183" fmla="*/ 723936 w 823064"/>
                <a:gd name="connsiteY183" fmla="*/ 64682 h 535058"/>
                <a:gd name="connsiteX184" fmla="*/ 722023 w 823064"/>
                <a:gd name="connsiteY184" fmla="*/ 59897 h 535058"/>
                <a:gd name="connsiteX185" fmla="*/ 721640 w 823064"/>
                <a:gd name="connsiteY185" fmla="*/ 54731 h 535058"/>
                <a:gd name="connsiteX186" fmla="*/ 720683 w 823064"/>
                <a:gd name="connsiteY186" fmla="*/ 48224 h 535058"/>
                <a:gd name="connsiteX187" fmla="*/ 719727 w 823064"/>
                <a:gd name="connsiteY187" fmla="*/ 43057 h 535058"/>
                <a:gd name="connsiteX188" fmla="*/ 718196 w 823064"/>
                <a:gd name="connsiteY188" fmla="*/ 39230 h 535058"/>
                <a:gd name="connsiteX189" fmla="*/ 708819 w 823064"/>
                <a:gd name="connsiteY189" fmla="*/ 29279 h 535058"/>
                <a:gd name="connsiteX190" fmla="*/ 701738 w 823064"/>
                <a:gd name="connsiteY190" fmla="*/ 24495 h 535058"/>
                <a:gd name="connsiteX191" fmla="*/ 694657 w 823064"/>
                <a:gd name="connsiteY191" fmla="*/ 21816 h 535058"/>
                <a:gd name="connsiteX192" fmla="*/ 688917 w 823064"/>
                <a:gd name="connsiteY192" fmla="*/ 21816 h 535058"/>
                <a:gd name="connsiteX193" fmla="*/ 685281 w 823064"/>
                <a:gd name="connsiteY193" fmla="*/ 20859 h 535058"/>
                <a:gd name="connsiteX194" fmla="*/ 682793 w 823064"/>
                <a:gd name="connsiteY194" fmla="*/ 17414 h 535058"/>
                <a:gd name="connsiteX195" fmla="*/ 680497 w 823064"/>
                <a:gd name="connsiteY195" fmla="*/ 12247 h 535058"/>
                <a:gd name="connsiteX196" fmla="*/ 675330 w 823064"/>
                <a:gd name="connsiteY196" fmla="*/ 8420 h 535058"/>
                <a:gd name="connsiteX197" fmla="*/ 671885 w 823064"/>
                <a:gd name="connsiteY197" fmla="*/ 6124 h 535058"/>
                <a:gd name="connsiteX198" fmla="*/ 668632 w 823064"/>
                <a:gd name="connsiteY198" fmla="*/ 3253 h 535058"/>
                <a:gd name="connsiteX199" fmla="*/ 666718 w 823064"/>
                <a:gd name="connsiteY199" fmla="*/ 0 h 535058"/>
                <a:gd name="connsiteX200" fmla="*/ 101041 w 823064"/>
                <a:gd name="connsiteY200" fmla="*/ 110992 h 535058"/>
                <a:gd name="connsiteX201" fmla="*/ 92047 w 823064"/>
                <a:gd name="connsiteY201" fmla="*/ 64299 h 535058"/>
                <a:gd name="connsiteX202" fmla="*/ 92047 w 823064"/>
                <a:gd name="connsiteY202" fmla="*/ 64299 h 53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823064" h="535058">
                  <a:moveTo>
                    <a:pt x="92047" y="64299"/>
                  </a:moveTo>
                  <a:lnTo>
                    <a:pt x="86306" y="67935"/>
                  </a:lnTo>
                  <a:lnTo>
                    <a:pt x="81713" y="72336"/>
                  </a:lnTo>
                  <a:lnTo>
                    <a:pt x="75590" y="76546"/>
                  </a:lnTo>
                  <a:lnTo>
                    <a:pt x="70806" y="80756"/>
                  </a:lnTo>
                  <a:lnTo>
                    <a:pt x="66595" y="84584"/>
                  </a:lnTo>
                  <a:lnTo>
                    <a:pt x="63725" y="87837"/>
                  </a:lnTo>
                  <a:lnTo>
                    <a:pt x="56070" y="91664"/>
                  </a:lnTo>
                  <a:lnTo>
                    <a:pt x="52817" y="93578"/>
                  </a:lnTo>
                  <a:lnTo>
                    <a:pt x="50521" y="95874"/>
                  </a:lnTo>
                  <a:lnTo>
                    <a:pt x="47650" y="97214"/>
                  </a:lnTo>
                  <a:lnTo>
                    <a:pt x="45737" y="99127"/>
                  </a:lnTo>
                  <a:lnTo>
                    <a:pt x="42866" y="102955"/>
                  </a:lnTo>
                  <a:lnTo>
                    <a:pt x="35403" y="109461"/>
                  </a:lnTo>
                  <a:lnTo>
                    <a:pt x="27365" y="116159"/>
                  </a:lnTo>
                  <a:lnTo>
                    <a:pt x="22581" y="119030"/>
                  </a:lnTo>
                  <a:lnTo>
                    <a:pt x="21624" y="119030"/>
                  </a:lnTo>
                  <a:lnTo>
                    <a:pt x="21242" y="119030"/>
                  </a:lnTo>
                  <a:lnTo>
                    <a:pt x="21242" y="119412"/>
                  </a:lnTo>
                  <a:lnTo>
                    <a:pt x="20285" y="120369"/>
                  </a:lnTo>
                  <a:lnTo>
                    <a:pt x="18371" y="122283"/>
                  </a:lnTo>
                  <a:lnTo>
                    <a:pt x="8420" y="128980"/>
                  </a:lnTo>
                  <a:lnTo>
                    <a:pt x="0" y="133573"/>
                  </a:lnTo>
                  <a:lnTo>
                    <a:pt x="38656" y="370676"/>
                  </a:lnTo>
                  <a:lnTo>
                    <a:pt x="38656" y="371632"/>
                  </a:lnTo>
                  <a:lnTo>
                    <a:pt x="65064" y="535059"/>
                  </a:lnTo>
                  <a:lnTo>
                    <a:pt x="99127" y="528935"/>
                  </a:lnTo>
                  <a:lnTo>
                    <a:pt x="133574" y="523194"/>
                  </a:lnTo>
                  <a:lnTo>
                    <a:pt x="202465" y="511903"/>
                  </a:lnTo>
                  <a:lnTo>
                    <a:pt x="291833" y="495829"/>
                  </a:lnTo>
                  <a:lnTo>
                    <a:pt x="336230" y="487409"/>
                  </a:lnTo>
                  <a:lnTo>
                    <a:pt x="338526" y="486452"/>
                  </a:lnTo>
                  <a:lnTo>
                    <a:pt x="341396" y="485878"/>
                  </a:lnTo>
                  <a:lnTo>
                    <a:pt x="347138" y="484921"/>
                  </a:lnTo>
                  <a:lnTo>
                    <a:pt x="358428" y="483199"/>
                  </a:lnTo>
                  <a:lnTo>
                    <a:pt x="381009" y="479371"/>
                  </a:lnTo>
                  <a:lnTo>
                    <a:pt x="419857" y="471334"/>
                  </a:lnTo>
                  <a:lnTo>
                    <a:pt x="458895" y="463679"/>
                  </a:lnTo>
                  <a:lnTo>
                    <a:pt x="537355" y="447604"/>
                  </a:lnTo>
                  <a:lnTo>
                    <a:pt x="576011" y="439184"/>
                  </a:lnTo>
                  <a:lnTo>
                    <a:pt x="585579" y="436888"/>
                  </a:lnTo>
                  <a:lnTo>
                    <a:pt x="595530" y="434974"/>
                  </a:lnTo>
                  <a:lnTo>
                    <a:pt x="615241" y="431147"/>
                  </a:lnTo>
                  <a:lnTo>
                    <a:pt x="693701" y="414690"/>
                  </a:lnTo>
                  <a:lnTo>
                    <a:pt x="695041" y="414690"/>
                  </a:lnTo>
                  <a:lnTo>
                    <a:pt x="695615" y="413733"/>
                  </a:lnTo>
                  <a:lnTo>
                    <a:pt x="700781" y="406652"/>
                  </a:lnTo>
                  <a:lnTo>
                    <a:pt x="705565" y="400529"/>
                  </a:lnTo>
                  <a:lnTo>
                    <a:pt x="709776" y="395362"/>
                  </a:lnTo>
                  <a:lnTo>
                    <a:pt x="713986" y="391917"/>
                  </a:lnTo>
                  <a:lnTo>
                    <a:pt x="717239" y="388664"/>
                  </a:lnTo>
                  <a:lnTo>
                    <a:pt x="720683" y="386367"/>
                  </a:lnTo>
                  <a:lnTo>
                    <a:pt x="722980" y="384837"/>
                  </a:lnTo>
                  <a:lnTo>
                    <a:pt x="725276" y="384837"/>
                  </a:lnTo>
                  <a:lnTo>
                    <a:pt x="727190" y="384837"/>
                  </a:lnTo>
                  <a:lnTo>
                    <a:pt x="731017" y="385793"/>
                  </a:lnTo>
                  <a:lnTo>
                    <a:pt x="736184" y="387324"/>
                  </a:lnTo>
                  <a:lnTo>
                    <a:pt x="742882" y="390003"/>
                  </a:lnTo>
                  <a:lnTo>
                    <a:pt x="743265" y="388090"/>
                  </a:lnTo>
                  <a:lnTo>
                    <a:pt x="745178" y="386367"/>
                  </a:lnTo>
                  <a:lnTo>
                    <a:pt x="747092" y="383497"/>
                  </a:lnTo>
                  <a:lnTo>
                    <a:pt x="750345" y="380626"/>
                  </a:lnTo>
                  <a:lnTo>
                    <a:pt x="753216" y="377373"/>
                  </a:lnTo>
                  <a:lnTo>
                    <a:pt x="756086" y="374885"/>
                  </a:lnTo>
                  <a:lnTo>
                    <a:pt x="758000" y="373546"/>
                  </a:lnTo>
                  <a:lnTo>
                    <a:pt x="759339" y="373546"/>
                  </a:lnTo>
                  <a:lnTo>
                    <a:pt x="761635" y="373929"/>
                  </a:lnTo>
                  <a:lnTo>
                    <a:pt x="764506" y="372206"/>
                  </a:lnTo>
                  <a:lnTo>
                    <a:pt x="765846" y="371250"/>
                  </a:lnTo>
                  <a:lnTo>
                    <a:pt x="767759" y="370676"/>
                  </a:lnTo>
                  <a:lnTo>
                    <a:pt x="772927" y="367805"/>
                  </a:lnTo>
                  <a:lnTo>
                    <a:pt x="774840" y="366083"/>
                  </a:lnTo>
                  <a:lnTo>
                    <a:pt x="776754" y="364552"/>
                  </a:lnTo>
                  <a:lnTo>
                    <a:pt x="777711" y="362638"/>
                  </a:lnTo>
                  <a:lnTo>
                    <a:pt x="778285" y="361681"/>
                  </a:lnTo>
                  <a:lnTo>
                    <a:pt x="779241" y="361298"/>
                  </a:lnTo>
                  <a:lnTo>
                    <a:pt x="777328" y="359768"/>
                  </a:lnTo>
                  <a:lnTo>
                    <a:pt x="776371" y="358811"/>
                  </a:lnTo>
                  <a:lnTo>
                    <a:pt x="775797" y="356514"/>
                  </a:lnTo>
                  <a:lnTo>
                    <a:pt x="776371" y="352304"/>
                  </a:lnTo>
                  <a:lnTo>
                    <a:pt x="778285" y="349051"/>
                  </a:lnTo>
                  <a:lnTo>
                    <a:pt x="780964" y="345606"/>
                  </a:lnTo>
                  <a:lnTo>
                    <a:pt x="785748" y="343310"/>
                  </a:lnTo>
                  <a:lnTo>
                    <a:pt x="786322" y="341971"/>
                  </a:lnTo>
                  <a:lnTo>
                    <a:pt x="788618" y="339483"/>
                  </a:lnTo>
                  <a:lnTo>
                    <a:pt x="791872" y="335847"/>
                  </a:lnTo>
                  <a:lnTo>
                    <a:pt x="796082" y="330489"/>
                  </a:lnTo>
                  <a:lnTo>
                    <a:pt x="797995" y="328766"/>
                  </a:lnTo>
                  <a:lnTo>
                    <a:pt x="798952" y="327809"/>
                  </a:lnTo>
                  <a:lnTo>
                    <a:pt x="798952" y="327235"/>
                  </a:lnTo>
                  <a:lnTo>
                    <a:pt x="799526" y="327235"/>
                  </a:lnTo>
                  <a:lnTo>
                    <a:pt x="800483" y="327235"/>
                  </a:lnTo>
                  <a:lnTo>
                    <a:pt x="804119" y="324365"/>
                  </a:lnTo>
                  <a:lnTo>
                    <a:pt x="805076" y="322451"/>
                  </a:lnTo>
                  <a:lnTo>
                    <a:pt x="805650" y="321686"/>
                  </a:lnTo>
                  <a:lnTo>
                    <a:pt x="806607" y="321112"/>
                  </a:lnTo>
                  <a:lnTo>
                    <a:pt x="808520" y="318241"/>
                  </a:lnTo>
                  <a:lnTo>
                    <a:pt x="809860" y="313648"/>
                  </a:lnTo>
                  <a:lnTo>
                    <a:pt x="810817" y="311735"/>
                  </a:lnTo>
                  <a:lnTo>
                    <a:pt x="812730" y="310778"/>
                  </a:lnTo>
                  <a:lnTo>
                    <a:pt x="816940" y="308864"/>
                  </a:lnTo>
                  <a:lnTo>
                    <a:pt x="823064" y="309247"/>
                  </a:lnTo>
                  <a:lnTo>
                    <a:pt x="821725" y="305037"/>
                  </a:lnTo>
                  <a:lnTo>
                    <a:pt x="819811" y="301784"/>
                  </a:lnTo>
                  <a:lnTo>
                    <a:pt x="816558" y="298531"/>
                  </a:lnTo>
                  <a:lnTo>
                    <a:pt x="813113" y="296617"/>
                  </a:lnTo>
                  <a:lnTo>
                    <a:pt x="803354" y="292407"/>
                  </a:lnTo>
                  <a:lnTo>
                    <a:pt x="797038" y="288962"/>
                  </a:lnTo>
                  <a:lnTo>
                    <a:pt x="790914" y="283413"/>
                  </a:lnTo>
                  <a:lnTo>
                    <a:pt x="788618" y="279968"/>
                  </a:lnTo>
                  <a:lnTo>
                    <a:pt x="787279" y="276715"/>
                  </a:lnTo>
                  <a:lnTo>
                    <a:pt x="785748" y="274801"/>
                  </a:lnTo>
                  <a:lnTo>
                    <a:pt x="783834" y="273462"/>
                  </a:lnTo>
                  <a:lnTo>
                    <a:pt x="781538" y="272505"/>
                  </a:lnTo>
                  <a:lnTo>
                    <a:pt x="779241" y="272505"/>
                  </a:lnTo>
                  <a:lnTo>
                    <a:pt x="772927" y="272505"/>
                  </a:lnTo>
                  <a:lnTo>
                    <a:pt x="771204" y="271931"/>
                  </a:lnTo>
                  <a:lnTo>
                    <a:pt x="770247" y="271931"/>
                  </a:lnTo>
                  <a:lnTo>
                    <a:pt x="768716" y="270974"/>
                  </a:lnTo>
                  <a:lnTo>
                    <a:pt x="767759" y="270208"/>
                  </a:lnTo>
                  <a:lnTo>
                    <a:pt x="765846" y="267338"/>
                  </a:lnTo>
                  <a:lnTo>
                    <a:pt x="764123" y="263128"/>
                  </a:lnTo>
                  <a:lnTo>
                    <a:pt x="762210" y="257387"/>
                  </a:lnTo>
                  <a:lnTo>
                    <a:pt x="759722" y="252220"/>
                  </a:lnTo>
                  <a:lnTo>
                    <a:pt x="757425" y="248775"/>
                  </a:lnTo>
                  <a:lnTo>
                    <a:pt x="755512" y="247436"/>
                  </a:lnTo>
                  <a:lnTo>
                    <a:pt x="754172" y="247053"/>
                  </a:lnTo>
                  <a:lnTo>
                    <a:pt x="752259" y="246479"/>
                  </a:lnTo>
                  <a:lnTo>
                    <a:pt x="750728" y="247053"/>
                  </a:lnTo>
                  <a:lnTo>
                    <a:pt x="747092" y="246479"/>
                  </a:lnTo>
                  <a:lnTo>
                    <a:pt x="744222" y="245139"/>
                  </a:lnTo>
                  <a:lnTo>
                    <a:pt x="741925" y="242652"/>
                  </a:lnTo>
                  <a:lnTo>
                    <a:pt x="740394" y="239973"/>
                  </a:lnTo>
                  <a:lnTo>
                    <a:pt x="738480" y="235189"/>
                  </a:lnTo>
                  <a:lnTo>
                    <a:pt x="737524" y="230022"/>
                  </a:lnTo>
                  <a:lnTo>
                    <a:pt x="737141" y="223898"/>
                  </a:lnTo>
                  <a:lnTo>
                    <a:pt x="737141" y="216817"/>
                  </a:lnTo>
                  <a:lnTo>
                    <a:pt x="743265" y="208780"/>
                  </a:lnTo>
                  <a:lnTo>
                    <a:pt x="748049" y="202656"/>
                  </a:lnTo>
                  <a:lnTo>
                    <a:pt x="749388" y="199786"/>
                  </a:lnTo>
                  <a:lnTo>
                    <a:pt x="750728" y="197872"/>
                  </a:lnTo>
                  <a:lnTo>
                    <a:pt x="751685" y="194619"/>
                  </a:lnTo>
                  <a:lnTo>
                    <a:pt x="750728" y="191748"/>
                  </a:lnTo>
                  <a:lnTo>
                    <a:pt x="749388" y="188878"/>
                  </a:lnTo>
                  <a:lnTo>
                    <a:pt x="746135" y="185051"/>
                  </a:lnTo>
                  <a:lnTo>
                    <a:pt x="742882" y="181415"/>
                  </a:lnTo>
                  <a:lnTo>
                    <a:pt x="738480" y="177013"/>
                  </a:lnTo>
                  <a:lnTo>
                    <a:pt x="735802" y="174334"/>
                  </a:lnTo>
                  <a:lnTo>
                    <a:pt x="734270" y="171846"/>
                  </a:lnTo>
                  <a:lnTo>
                    <a:pt x="733888" y="170890"/>
                  </a:lnTo>
                  <a:lnTo>
                    <a:pt x="735227" y="167254"/>
                  </a:lnTo>
                  <a:lnTo>
                    <a:pt x="737141" y="165340"/>
                  </a:lnTo>
                  <a:lnTo>
                    <a:pt x="740394" y="163809"/>
                  </a:lnTo>
                  <a:lnTo>
                    <a:pt x="742882" y="160939"/>
                  </a:lnTo>
                  <a:lnTo>
                    <a:pt x="745178" y="159216"/>
                  </a:lnTo>
                  <a:lnTo>
                    <a:pt x="746135" y="156729"/>
                  </a:lnTo>
                  <a:lnTo>
                    <a:pt x="746518" y="154815"/>
                  </a:lnTo>
                  <a:lnTo>
                    <a:pt x="747092" y="149265"/>
                  </a:lnTo>
                  <a:lnTo>
                    <a:pt x="751302" y="144098"/>
                  </a:lnTo>
                  <a:lnTo>
                    <a:pt x="753598" y="141228"/>
                  </a:lnTo>
                  <a:lnTo>
                    <a:pt x="755512" y="138740"/>
                  </a:lnTo>
                  <a:lnTo>
                    <a:pt x="757043" y="137018"/>
                  </a:lnTo>
                  <a:lnTo>
                    <a:pt x="758000" y="135487"/>
                  </a:lnTo>
                  <a:lnTo>
                    <a:pt x="760296" y="123240"/>
                  </a:lnTo>
                  <a:lnTo>
                    <a:pt x="764506" y="112332"/>
                  </a:lnTo>
                  <a:lnTo>
                    <a:pt x="769673" y="102955"/>
                  </a:lnTo>
                  <a:lnTo>
                    <a:pt x="772543" y="98745"/>
                  </a:lnTo>
                  <a:lnTo>
                    <a:pt x="776371" y="95300"/>
                  </a:lnTo>
                  <a:lnTo>
                    <a:pt x="778667" y="92621"/>
                  </a:lnTo>
                  <a:lnTo>
                    <a:pt x="777711" y="92047"/>
                  </a:lnTo>
                  <a:lnTo>
                    <a:pt x="776371" y="91090"/>
                  </a:lnTo>
                  <a:lnTo>
                    <a:pt x="775414" y="90707"/>
                  </a:lnTo>
                  <a:lnTo>
                    <a:pt x="773501" y="89751"/>
                  </a:lnTo>
                  <a:lnTo>
                    <a:pt x="769291" y="87837"/>
                  </a:lnTo>
                  <a:lnTo>
                    <a:pt x="764506" y="85541"/>
                  </a:lnTo>
                  <a:lnTo>
                    <a:pt x="759722" y="83627"/>
                  </a:lnTo>
                  <a:lnTo>
                    <a:pt x="750728" y="79799"/>
                  </a:lnTo>
                  <a:lnTo>
                    <a:pt x="746518" y="78843"/>
                  </a:lnTo>
                  <a:lnTo>
                    <a:pt x="743265" y="78843"/>
                  </a:lnTo>
                  <a:lnTo>
                    <a:pt x="738098" y="75589"/>
                  </a:lnTo>
                  <a:lnTo>
                    <a:pt x="734270" y="73293"/>
                  </a:lnTo>
                  <a:lnTo>
                    <a:pt x="731017" y="71379"/>
                  </a:lnTo>
                  <a:lnTo>
                    <a:pt x="725850" y="67935"/>
                  </a:lnTo>
                  <a:lnTo>
                    <a:pt x="723936" y="64682"/>
                  </a:lnTo>
                  <a:lnTo>
                    <a:pt x="722023" y="59897"/>
                  </a:lnTo>
                  <a:lnTo>
                    <a:pt x="721640" y="54731"/>
                  </a:lnTo>
                  <a:lnTo>
                    <a:pt x="720683" y="48224"/>
                  </a:lnTo>
                  <a:lnTo>
                    <a:pt x="719727" y="43057"/>
                  </a:lnTo>
                  <a:lnTo>
                    <a:pt x="718196" y="39230"/>
                  </a:lnTo>
                  <a:lnTo>
                    <a:pt x="708819" y="29279"/>
                  </a:lnTo>
                  <a:lnTo>
                    <a:pt x="701738" y="24495"/>
                  </a:lnTo>
                  <a:lnTo>
                    <a:pt x="694657" y="21816"/>
                  </a:lnTo>
                  <a:lnTo>
                    <a:pt x="688917" y="21816"/>
                  </a:lnTo>
                  <a:lnTo>
                    <a:pt x="685281" y="20859"/>
                  </a:lnTo>
                  <a:lnTo>
                    <a:pt x="682793" y="17414"/>
                  </a:lnTo>
                  <a:lnTo>
                    <a:pt x="680497" y="12247"/>
                  </a:lnTo>
                  <a:lnTo>
                    <a:pt x="675330" y="8420"/>
                  </a:lnTo>
                  <a:lnTo>
                    <a:pt x="671885" y="6124"/>
                  </a:lnTo>
                  <a:lnTo>
                    <a:pt x="668632" y="3253"/>
                  </a:lnTo>
                  <a:lnTo>
                    <a:pt x="666718" y="0"/>
                  </a:lnTo>
                  <a:lnTo>
                    <a:pt x="101041" y="110992"/>
                  </a:lnTo>
                  <a:lnTo>
                    <a:pt x="92047" y="64299"/>
                  </a:lnTo>
                  <a:lnTo>
                    <a:pt x="92047" y="64299"/>
                  </a:lnTo>
                  <a:close/>
                </a:path>
              </a:pathLst>
            </a:custGeom>
            <a:gradFill flip="none" rotWithShape="1">
              <a:gsLst>
                <a:gs pos="0">
                  <a:schemeClr val="accent1"/>
                </a:gs>
                <a:gs pos="100000">
                  <a:schemeClr val="accent2"/>
                </a:gs>
              </a:gsLst>
              <a:lin ang="18900000" scaled="1"/>
              <a:tileRect/>
            </a:gradFill>
            <a:ln>
              <a:solidFill>
                <a:srgbClr val="EEF5F5"/>
              </a:solidFill>
            </a:ln>
          </p:spPr>
          <p:txBody>
            <a:bodyPr vert="horz" lIns="91440" tIns="45720" rIns="91440" bIns="45720" rtlCol="0">
              <a:normAutofit/>
            </a:bodyPr>
            <a:lstStyle/>
            <a:p>
              <a:pPr lvl="0" indent="0">
                <a:lnSpc>
                  <a:spcPct val="100000"/>
                </a:lnSpc>
                <a:spcBef>
                  <a:spcPts val="450"/>
                </a:spcBef>
                <a:buClr>
                  <a:schemeClr val="accent1"/>
                </a:buClr>
                <a:buFont typeface="Arial" panose="020B0604020202020204" pitchFamily="34" charset="0"/>
                <a:buNone/>
              </a:pPr>
              <a:endParaRPr lang="en-US" sz="100" dirty="0">
                <a:noFill/>
              </a:endParaRPr>
            </a:p>
          </p:txBody>
        </p:sp>
        <p:sp>
          <p:nvSpPr>
            <p:cNvPr id="26" name="Freeform: Shape 25">
              <a:extLst>
                <a:ext uri="{FF2B5EF4-FFF2-40B4-BE49-F238E27FC236}">
                  <a16:creationId xmlns:a16="http://schemas.microsoft.com/office/drawing/2014/main" id="{2D4B08F3-B290-38D2-135C-12AEA95F49AE}"/>
                </a:ext>
              </a:extLst>
            </p:cNvPr>
            <p:cNvSpPr/>
            <p:nvPr/>
          </p:nvSpPr>
          <p:spPr>
            <a:xfrm>
              <a:off x="5204627" y="3043293"/>
              <a:ext cx="537379" cy="608065"/>
            </a:xfrm>
            <a:custGeom>
              <a:avLst/>
              <a:gdLst>
                <a:gd name="connsiteX0" fmla="*/ 487409 w 596486"/>
                <a:gd name="connsiteY0" fmla="*/ 37890 h 674947"/>
                <a:gd name="connsiteX1" fmla="*/ 485112 w 596486"/>
                <a:gd name="connsiteY1" fmla="*/ 37890 h 674947"/>
                <a:gd name="connsiteX2" fmla="*/ 468655 w 596486"/>
                <a:gd name="connsiteY2" fmla="*/ 48224 h 674947"/>
                <a:gd name="connsiteX3" fmla="*/ 461383 w 596486"/>
                <a:gd name="connsiteY3" fmla="*/ 53008 h 674947"/>
                <a:gd name="connsiteX4" fmla="*/ 455259 w 596486"/>
                <a:gd name="connsiteY4" fmla="*/ 58558 h 674947"/>
                <a:gd name="connsiteX5" fmla="*/ 449710 w 596486"/>
                <a:gd name="connsiteY5" fmla="*/ 63342 h 674947"/>
                <a:gd name="connsiteX6" fmla="*/ 445499 w 596486"/>
                <a:gd name="connsiteY6" fmla="*/ 68509 h 674947"/>
                <a:gd name="connsiteX7" fmla="*/ 441098 w 596486"/>
                <a:gd name="connsiteY7" fmla="*/ 73293 h 674947"/>
                <a:gd name="connsiteX8" fmla="*/ 438802 w 596486"/>
                <a:gd name="connsiteY8" fmla="*/ 78460 h 674947"/>
                <a:gd name="connsiteX9" fmla="*/ 430764 w 596486"/>
                <a:gd name="connsiteY9" fmla="*/ 85541 h 674947"/>
                <a:gd name="connsiteX10" fmla="*/ 424641 w 596486"/>
                <a:gd name="connsiteY10" fmla="*/ 92621 h 674947"/>
                <a:gd name="connsiteX11" fmla="*/ 421770 w 596486"/>
                <a:gd name="connsiteY11" fmla="*/ 94918 h 674947"/>
                <a:gd name="connsiteX12" fmla="*/ 419857 w 596486"/>
                <a:gd name="connsiteY12" fmla="*/ 97788 h 674947"/>
                <a:gd name="connsiteX13" fmla="*/ 417943 w 596486"/>
                <a:gd name="connsiteY13" fmla="*/ 100084 h 674947"/>
                <a:gd name="connsiteX14" fmla="*/ 416986 w 596486"/>
                <a:gd name="connsiteY14" fmla="*/ 102955 h 674947"/>
                <a:gd name="connsiteX15" fmla="*/ 416221 w 596486"/>
                <a:gd name="connsiteY15" fmla="*/ 102955 h 674947"/>
                <a:gd name="connsiteX16" fmla="*/ 415646 w 596486"/>
                <a:gd name="connsiteY16" fmla="*/ 102955 h 674947"/>
                <a:gd name="connsiteX17" fmla="*/ 415646 w 596486"/>
                <a:gd name="connsiteY17" fmla="*/ 103529 h 674947"/>
                <a:gd name="connsiteX18" fmla="*/ 414689 w 596486"/>
                <a:gd name="connsiteY18" fmla="*/ 104486 h 674947"/>
                <a:gd name="connsiteX19" fmla="*/ 411819 w 596486"/>
                <a:gd name="connsiteY19" fmla="*/ 106399 h 674947"/>
                <a:gd name="connsiteX20" fmla="*/ 410479 w 596486"/>
                <a:gd name="connsiteY20" fmla="*/ 106399 h 674947"/>
                <a:gd name="connsiteX21" fmla="*/ 409523 w 596486"/>
                <a:gd name="connsiteY21" fmla="*/ 106782 h 674947"/>
                <a:gd name="connsiteX22" fmla="*/ 407609 w 596486"/>
                <a:gd name="connsiteY22" fmla="*/ 107739 h 674947"/>
                <a:gd name="connsiteX23" fmla="*/ 402825 w 596486"/>
                <a:gd name="connsiteY23" fmla="*/ 109653 h 674947"/>
                <a:gd name="connsiteX24" fmla="*/ 397658 w 596486"/>
                <a:gd name="connsiteY24" fmla="*/ 110992 h 674947"/>
                <a:gd name="connsiteX25" fmla="*/ 394022 w 596486"/>
                <a:gd name="connsiteY25" fmla="*/ 112523 h 674947"/>
                <a:gd name="connsiteX26" fmla="*/ 390194 w 596486"/>
                <a:gd name="connsiteY26" fmla="*/ 113480 h 674947"/>
                <a:gd name="connsiteX27" fmla="*/ 387707 w 596486"/>
                <a:gd name="connsiteY27" fmla="*/ 113863 h 674947"/>
                <a:gd name="connsiteX28" fmla="*/ 382540 w 596486"/>
                <a:gd name="connsiteY28" fmla="*/ 112523 h 674947"/>
                <a:gd name="connsiteX29" fmla="*/ 379287 w 596486"/>
                <a:gd name="connsiteY29" fmla="*/ 111949 h 674947"/>
                <a:gd name="connsiteX30" fmla="*/ 376034 w 596486"/>
                <a:gd name="connsiteY30" fmla="*/ 111566 h 674947"/>
                <a:gd name="connsiteX31" fmla="*/ 374503 w 596486"/>
                <a:gd name="connsiteY31" fmla="*/ 111566 h 674947"/>
                <a:gd name="connsiteX32" fmla="*/ 367996 w 596486"/>
                <a:gd name="connsiteY32" fmla="*/ 114819 h 674947"/>
                <a:gd name="connsiteX33" fmla="*/ 362255 w 596486"/>
                <a:gd name="connsiteY33" fmla="*/ 118647 h 674947"/>
                <a:gd name="connsiteX34" fmla="*/ 351347 w 596486"/>
                <a:gd name="connsiteY34" fmla="*/ 124771 h 674947"/>
                <a:gd name="connsiteX35" fmla="*/ 346181 w 596486"/>
                <a:gd name="connsiteY35" fmla="*/ 127067 h 674947"/>
                <a:gd name="connsiteX36" fmla="*/ 341971 w 596486"/>
                <a:gd name="connsiteY36" fmla="*/ 129937 h 674947"/>
                <a:gd name="connsiteX37" fmla="*/ 333933 w 596486"/>
                <a:gd name="connsiteY37" fmla="*/ 135104 h 674947"/>
                <a:gd name="connsiteX38" fmla="*/ 329723 w 596486"/>
                <a:gd name="connsiteY38" fmla="*/ 136635 h 674947"/>
                <a:gd name="connsiteX39" fmla="*/ 326470 w 596486"/>
                <a:gd name="connsiteY39" fmla="*/ 138358 h 674947"/>
                <a:gd name="connsiteX40" fmla="*/ 320155 w 596486"/>
                <a:gd name="connsiteY40" fmla="*/ 140845 h 674947"/>
                <a:gd name="connsiteX41" fmla="*/ 314988 w 596486"/>
                <a:gd name="connsiteY41" fmla="*/ 142185 h 674947"/>
                <a:gd name="connsiteX42" fmla="*/ 311735 w 596486"/>
                <a:gd name="connsiteY42" fmla="*/ 143142 h 674947"/>
                <a:gd name="connsiteX43" fmla="*/ 310778 w 596486"/>
                <a:gd name="connsiteY43" fmla="*/ 142759 h 674947"/>
                <a:gd name="connsiteX44" fmla="*/ 310395 w 596486"/>
                <a:gd name="connsiteY44" fmla="*/ 142759 h 674947"/>
                <a:gd name="connsiteX45" fmla="*/ 309438 w 596486"/>
                <a:gd name="connsiteY45" fmla="*/ 142759 h 674947"/>
                <a:gd name="connsiteX46" fmla="*/ 307525 w 596486"/>
                <a:gd name="connsiteY46" fmla="*/ 142759 h 674947"/>
                <a:gd name="connsiteX47" fmla="*/ 305228 w 596486"/>
                <a:gd name="connsiteY47" fmla="*/ 141802 h 674947"/>
                <a:gd name="connsiteX48" fmla="*/ 303315 w 596486"/>
                <a:gd name="connsiteY48" fmla="*/ 141228 h 674947"/>
                <a:gd name="connsiteX49" fmla="*/ 298531 w 596486"/>
                <a:gd name="connsiteY49" fmla="*/ 139314 h 674947"/>
                <a:gd name="connsiteX50" fmla="*/ 293747 w 596486"/>
                <a:gd name="connsiteY50" fmla="*/ 137018 h 674947"/>
                <a:gd name="connsiteX51" fmla="*/ 289153 w 596486"/>
                <a:gd name="connsiteY51" fmla="*/ 136635 h 674947"/>
                <a:gd name="connsiteX52" fmla="*/ 285326 w 596486"/>
                <a:gd name="connsiteY52" fmla="*/ 136635 h 674947"/>
                <a:gd name="connsiteX53" fmla="*/ 279585 w 596486"/>
                <a:gd name="connsiteY53" fmla="*/ 135678 h 674947"/>
                <a:gd name="connsiteX54" fmla="*/ 277289 w 596486"/>
                <a:gd name="connsiteY54" fmla="*/ 134722 h 674947"/>
                <a:gd name="connsiteX55" fmla="*/ 275949 w 596486"/>
                <a:gd name="connsiteY55" fmla="*/ 134147 h 674947"/>
                <a:gd name="connsiteX56" fmla="*/ 274992 w 596486"/>
                <a:gd name="connsiteY56" fmla="*/ 132234 h 674947"/>
                <a:gd name="connsiteX57" fmla="*/ 274992 w 596486"/>
                <a:gd name="connsiteY57" fmla="*/ 130894 h 674947"/>
                <a:gd name="connsiteX58" fmla="*/ 275949 w 596486"/>
                <a:gd name="connsiteY58" fmla="*/ 129937 h 674947"/>
                <a:gd name="connsiteX59" fmla="*/ 277289 w 596486"/>
                <a:gd name="connsiteY59" fmla="*/ 128024 h 674947"/>
                <a:gd name="connsiteX60" fmla="*/ 280159 w 596486"/>
                <a:gd name="connsiteY60" fmla="*/ 126684 h 674947"/>
                <a:gd name="connsiteX61" fmla="*/ 277289 w 596486"/>
                <a:gd name="connsiteY61" fmla="*/ 123240 h 674947"/>
                <a:gd name="connsiteX62" fmla="*/ 274036 w 596486"/>
                <a:gd name="connsiteY62" fmla="*/ 120943 h 674947"/>
                <a:gd name="connsiteX63" fmla="*/ 269634 w 596486"/>
                <a:gd name="connsiteY63" fmla="*/ 119604 h 674947"/>
                <a:gd name="connsiteX64" fmla="*/ 265042 w 596486"/>
                <a:gd name="connsiteY64" fmla="*/ 119030 h 674947"/>
                <a:gd name="connsiteX65" fmla="*/ 262171 w 596486"/>
                <a:gd name="connsiteY65" fmla="*/ 119986 h 674947"/>
                <a:gd name="connsiteX66" fmla="*/ 260832 w 596486"/>
                <a:gd name="connsiteY66" fmla="*/ 123814 h 674947"/>
                <a:gd name="connsiteX67" fmla="*/ 259683 w 596486"/>
                <a:gd name="connsiteY67" fmla="*/ 124196 h 674947"/>
                <a:gd name="connsiteX68" fmla="*/ 259300 w 596486"/>
                <a:gd name="connsiteY68" fmla="*/ 125153 h 674947"/>
                <a:gd name="connsiteX69" fmla="*/ 258344 w 596486"/>
                <a:gd name="connsiteY69" fmla="*/ 125727 h 674947"/>
                <a:gd name="connsiteX70" fmla="*/ 257961 w 596486"/>
                <a:gd name="connsiteY70" fmla="*/ 126684 h 674947"/>
                <a:gd name="connsiteX71" fmla="*/ 255473 w 596486"/>
                <a:gd name="connsiteY71" fmla="*/ 127641 h 674947"/>
                <a:gd name="connsiteX72" fmla="*/ 252794 w 596486"/>
                <a:gd name="connsiteY72" fmla="*/ 128024 h 674947"/>
                <a:gd name="connsiteX73" fmla="*/ 249924 w 596486"/>
                <a:gd name="connsiteY73" fmla="*/ 127641 h 674947"/>
                <a:gd name="connsiteX74" fmla="*/ 247053 w 596486"/>
                <a:gd name="connsiteY74" fmla="*/ 126110 h 674947"/>
                <a:gd name="connsiteX75" fmla="*/ 243226 w 596486"/>
                <a:gd name="connsiteY75" fmla="*/ 123814 h 674947"/>
                <a:gd name="connsiteX76" fmla="*/ 239399 w 596486"/>
                <a:gd name="connsiteY76" fmla="*/ 120943 h 674947"/>
                <a:gd name="connsiteX77" fmla="*/ 234231 w 596486"/>
                <a:gd name="connsiteY77" fmla="*/ 117690 h 674947"/>
                <a:gd name="connsiteX78" fmla="*/ 229065 w 596486"/>
                <a:gd name="connsiteY78" fmla="*/ 115202 h 674947"/>
                <a:gd name="connsiteX79" fmla="*/ 222941 w 596486"/>
                <a:gd name="connsiteY79" fmla="*/ 113863 h 674947"/>
                <a:gd name="connsiteX80" fmla="*/ 216817 w 596486"/>
                <a:gd name="connsiteY80" fmla="*/ 113480 h 674947"/>
                <a:gd name="connsiteX81" fmla="*/ 212607 w 596486"/>
                <a:gd name="connsiteY81" fmla="*/ 110610 h 674947"/>
                <a:gd name="connsiteX82" fmla="*/ 209354 w 596486"/>
                <a:gd name="connsiteY82" fmla="*/ 108696 h 674947"/>
                <a:gd name="connsiteX83" fmla="*/ 205910 w 596486"/>
                <a:gd name="connsiteY83" fmla="*/ 106782 h 674947"/>
                <a:gd name="connsiteX84" fmla="*/ 203613 w 596486"/>
                <a:gd name="connsiteY84" fmla="*/ 105825 h 674947"/>
                <a:gd name="connsiteX85" fmla="*/ 199403 w 596486"/>
                <a:gd name="connsiteY85" fmla="*/ 103912 h 674947"/>
                <a:gd name="connsiteX86" fmla="*/ 197106 w 596486"/>
                <a:gd name="connsiteY86" fmla="*/ 103529 h 674947"/>
                <a:gd name="connsiteX87" fmla="*/ 190792 w 596486"/>
                <a:gd name="connsiteY87" fmla="*/ 105825 h 674947"/>
                <a:gd name="connsiteX88" fmla="*/ 186199 w 596486"/>
                <a:gd name="connsiteY88" fmla="*/ 106782 h 674947"/>
                <a:gd name="connsiteX89" fmla="*/ 181797 w 596486"/>
                <a:gd name="connsiteY89" fmla="*/ 106399 h 674947"/>
                <a:gd name="connsiteX90" fmla="*/ 179501 w 596486"/>
                <a:gd name="connsiteY90" fmla="*/ 104868 h 674947"/>
                <a:gd name="connsiteX91" fmla="*/ 178161 w 596486"/>
                <a:gd name="connsiteY91" fmla="*/ 102955 h 674947"/>
                <a:gd name="connsiteX92" fmla="*/ 177587 w 596486"/>
                <a:gd name="connsiteY92" fmla="*/ 100658 h 674947"/>
                <a:gd name="connsiteX93" fmla="*/ 0 w 596486"/>
                <a:gd name="connsiteY93" fmla="*/ 125727 h 674947"/>
                <a:gd name="connsiteX94" fmla="*/ 54348 w 596486"/>
                <a:gd name="connsiteY94" fmla="*/ 591320 h 674947"/>
                <a:gd name="connsiteX95" fmla="*/ 57218 w 596486"/>
                <a:gd name="connsiteY95" fmla="*/ 587493 h 674947"/>
                <a:gd name="connsiteX96" fmla="*/ 60089 w 596486"/>
                <a:gd name="connsiteY96" fmla="*/ 585196 h 674947"/>
                <a:gd name="connsiteX97" fmla="*/ 62002 w 596486"/>
                <a:gd name="connsiteY97" fmla="*/ 583857 h 674947"/>
                <a:gd name="connsiteX98" fmla="*/ 63725 w 596486"/>
                <a:gd name="connsiteY98" fmla="*/ 583283 h 674947"/>
                <a:gd name="connsiteX99" fmla="*/ 65638 w 596486"/>
                <a:gd name="connsiteY99" fmla="*/ 583857 h 674947"/>
                <a:gd name="connsiteX100" fmla="*/ 67170 w 596486"/>
                <a:gd name="connsiteY100" fmla="*/ 584240 h 674947"/>
                <a:gd name="connsiteX101" fmla="*/ 69466 w 596486"/>
                <a:gd name="connsiteY101" fmla="*/ 585579 h 674947"/>
                <a:gd name="connsiteX102" fmla="*/ 74633 w 596486"/>
                <a:gd name="connsiteY102" fmla="*/ 588450 h 674947"/>
                <a:gd name="connsiteX103" fmla="*/ 82287 w 596486"/>
                <a:gd name="connsiteY103" fmla="*/ 592660 h 674947"/>
                <a:gd name="connsiteX104" fmla="*/ 84201 w 596486"/>
                <a:gd name="connsiteY104" fmla="*/ 592277 h 674947"/>
                <a:gd name="connsiteX105" fmla="*/ 85157 w 596486"/>
                <a:gd name="connsiteY105" fmla="*/ 591320 h 674947"/>
                <a:gd name="connsiteX106" fmla="*/ 85157 w 596486"/>
                <a:gd name="connsiteY106" fmla="*/ 590746 h 674947"/>
                <a:gd name="connsiteX107" fmla="*/ 85541 w 596486"/>
                <a:gd name="connsiteY107" fmla="*/ 590746 h 674947"/>
                <a:gd name="connsiteX108" fmla="*/ 86497 w 596486"/>
                <a:gd name="connsiteY108" fmla="*/ 590746 h 674947"/>
                <a:gd name="connsiteX109" fmla="*/ 88411 w 596486"/>
                <a:gd name="connsiteY109" fmla="*/ 588450 h 674947"/>
                <a:gd name="connsiteX110" fmla="*/ 91281 w 596486"/>
                <a:gd name="connsiteY110" fmla="*/ 585579 h 674947"/>
                <a:gd name="connsiteX111" fmla="*/ 101041 w 596486"/>
                <a:gd name="connsiteY111" fmla="*/ 581943 h 674947"/>
                <a:gd name="connsiteX112" fmla="*/ 102572 w 596486"/>
                <a:gd name="connsiteY112" fmla="*/ 582326 h 674947"/>
                <a:gd name="connsiteX113" fmla="*/ 104486 w 596486"/>
                <a:gd name="connsiteY113" fmla="*/ 584622 h 674947"/>
                <a:gd name="connsiteX114" fmla="*/ 106782 w 596486"/>
                <a:gd name="connsiteY114" fmla="*/ 588450 h 674947"/>
                <a:gd name="connsiteX115" fmla="*/ 109652 w 596486"/>
                <a:gd name="connsiteY115" fmla="*/ 594191 h 674947"/>
                <a:gd name="connsiteX116" fmla="*/ 116159 w 596486"/>
                <a:gd name="connsiteY116" fmla="*/ 595148 h 674947"/>
                <a:gd name="connsiteX117" fmla="*/ 117116 w 596486"/>
                <a:gd name="connsiteY117" fmla="*/ 595148 h 674947"/>
                <a:gd name="connsiteX118" fmla="*/ 117690 w 596486"/>
                <a:gd name="connsiteY118" fmla="*/ 595148 h 674947"/>
                <a:gd name="connsiteX119" fmla="*/ 118646 w 596486"/>
                <a:gd name="connsiteY119" fmla="*/ 595530 h 674947"/>
                <a:gd name="connsiteX120" fmla="*/ 120943 w 596486"/>
                <a:gd name="connsiteY120" fmla="*/ 596487 h 674947"/>
                <a:gd name="connsiteX121" fmla="*/ 124196 w 596486"/>
                <a:gd name="connsiteY121" fmla="*/ 597444 h 674947"/>
                <a:gd name="connsiteX122" fmla="*/ 126110 w 596486"/>
                <a:gd name="connsiteY122" fmla="*/ 598401 h 674947"/>
                <a:gd name="connsiteX123" fmla="*/ 129938 w 596486"/>
                <a:gd name="connsiteY123" fmla="*/ 603185 h 674947"/>
                <a:gd name="connsiteX124" fmla="*/ 134722 w 596486"/>
                <a:gd name="connsiteY124" fmla="*/ 610648 h 674947"/>
                <a:gd name="connsiteX125" fmla="*/ 137975 w 596486"/>
                <a:gd name="connsiteY125" fmla="*/ 613519 h 674947"/>
                <a:gd name="connsiteX126" fmla="*/ 140271 w 596486"/>
                <a:gd name="connsiteY126" fmla="*/ 616389 h 674947"/>
                <a:gd name="connsiteX127" fmla="*/ 141802 w 596486"/>
                <a:gd name="connsiteY127" fmla="*/ 619260 h 674947"/>
                <a:gd name="connsiteX128" fmla="*/ 142185 w 596486"/>
                <a:gd name="connsiteY128" fmla="*/ 621939 h 674947"/>
                <a:gd name="connsiteX129" fmla="*/ 141228 w 596486"/>
                <a:gd name="connsiteY129" fmla="*/ 627680 h 674947"/>
                <a:gd name="connsiteX130" fmla="*/ 141228 w 596486"/>
                <a:gd name="connsiteY130" fmla="*/ 629019 h 674947"/>
                <a:gd name="connsiteX131" fmla="*/ 142759 w 596486"/>
                <a:gd name="connsiteY131" fmla="*/ 630933 h 674947"/>
                <a:gd name="connsiteX132" fmla="*/ 144098 w 596486"/>
                <a:gd name="connsiteY132" fmla="*/ 631890 h 674947"/>
                <a:gd name="connsiteX133" fmla="*/ 146969 w 596486"/>
                <a:gd name="connsiteY133" fmla="*/ 633421 h 674947"/>
                <a:gd name="connsiteX134" fmla="*/ 149839 w 596486"/>
                <a:gd name="connsiteY134" fmla="*/ 633803 h 674947"/>
                <a:gd name="connsiteX135" fmla="*/ 154049 w 596486"/>
                <a:gd name="connsiteY135" fmla="*/ 634760 h 674947"/>
                <a:gd name="connsiteX136" fmla="*/ 158259 w 596486"/>
                <a:gd name="connsiteY136" fmla="*/ 635334 h 674947"/>
                <a:gd name="connsiteX137" fmla="*/ 164383 w 596486"/>
                <a:gd name="connsiteY137" fmla="*/ 635717 h 674947"/>
                <a:gd name="connsiteX138" fmla="*/ 166297 w 596486"/>
                <a:gd name="connsiteY138" fmla="*/ 635334 h 674947"/>
                <a:gd name="connsiteX139" fmla="*/ 169167 w 596486"/>
                <a:gd name="connsiteY139" fmla="*/ 634760 h 674947"/>
                <a:gd name="connsiteX140" fmla="*/ 172038 w 596486"/>
                <a:gd name="connsiteY140" fmla="*/ 633421 h 674947"/>
                <a:gd name="connsiteX141" fmla="*/ 176248 w 596486"/>
                <a:gd name="connsiteY141" fmla="*/ 631890 h 674947"/>
                <a:gd name="connsiteX142" fmla="*/ 180840 w 596486"/>
                <a:gd name="connsiteY142" fmla="*/ 632464 h 674947"/>
                <a:gd name="connsiteX143" fmla="*/ 186582 w 596486"/>
                <a:gd name="connsiteY143" fmla="*/ 634377 h 674947"/>
                <a:gd name="connsiteX144" fmla="*/ 192322 w 596486"/>
                <a:gd name="connsiteY144" fmla="*/ 637057 h 674947"/>
                <a:gd name="connsiteX145" fmla="*/ 198829 w 596486"/>
                <a:gd name="connsiteY145" fmla="*/ 641841 h 674947"/>
                <a:gd name="connsiteX146" fmla="*/ 202274 w 596486"/>
                <a:gd name="connsiteY146" fmla="*/ 643180 h 674947"/>
                <a:gd name="connsiteX147" fmla="*/ 205910 w 596486"/>
                <a:gd name="connsiteY147" fmla="*/ 645668 h 674947"/>
                <a:gd name="connsiteX148" fmla="*/ 209737 w 596486"/>
                <a:gd name="connsiteY148" fmla="*/ 648921 h 674947"/>
                <a:gd name="connsiteX149" fmla="*/ 214521 w 596486"/>
                <a:gd name="connsiteY149" fmla="*/ 653705 h 674947"/>
                <a:gd name="connsiteX150" fmla="*/ 226194 w 596486"/>
                <a:gd name="connsiteY150" fmla="*/ 653705 h 674947"/>
                <a:gd name="connsiteX151" fmla="*/ 227725 w 596486"/>
                <a:gd name="connsiteY151" fmla="*/ 649495 h 674947"/>
                <a:gd name="connsiteX152" fmla="*/ 229639 w 596486"/>
                <a:gd name="connsiteY152" fmla="*/ 646625 h 674947"/>
                <a:gd name="connsiteX153" fmla="*/ 231553 w 596486"/>
                <a:gd name="connsiteY153" fmla="*/ 644711 h 674947"/>
                <a:gd name="connsiteX154" fmla="*/ 233466 w 596486"/>
                <a:gd name="connsiteY154" fmla="*/ 644137 h 674947"/>
                <a:gd name="connsiteX155" fmla="*/ 239973 w 596486"/>
                <a:gd name="connsiteY155" fmla="*/ 643180 h 674947"/>
                <a:gd name="connsiteX156" fmla="*/ 240929 w 596486"/>
                <a:gd name="connsiteY156" fmla="*/ 642415 h 674947"/>
                <a:gd name="connsiteX157" fmla="*/ 240929 w 596486"/>
                <a:gd name="connsiteY157" fmla="*/ 641841 h 674947"/>
                <a:gd name="connsiteX158" fmla="*/ 241312 w 596486"/>
                <a:gd name="connsiteY158" fmla="*/ 641841 h 674947"/>
                <a:gd name="connsiteX159" fmla="*/ 242269 w 596486"/>
                <a:gd name="connsiteY159" fmla="*/ 641841 h 674947"/>
                <a:gd name="connsiteX160" fmla="*/ 244757 w 596486"/>
                <a:gd name="connsiteY160" fmla="*/ 640884 h 674947"/>
                <a:gd name="connsiteX161" fmla="*/ 247436 w 596486"/>
                <a:gd name="connsiteY161" fmla="*/ 641841 h 674947"/>
                <a:gd name="connsiteX162" fmla="*/ 250306 w 596486"/>
                <a:gd name="connsiteY162" fmla="*/ 646051 h 674947"/>
                <a:gd name="connsiteX163" fmla="*/ 259300 w 596486"/>
                <a:gd name="connsiteY163" fmla="*/ 647008 h 674947"/>
                <a:gd name="connsiteX164" fmla="*/ 262171 w 596486"/>
                <a:gd name="connsiteY164" fmla="*/ 647008 h 674947"/>
                <a:gd name="connsiteX165" fmla="*/ 264468 w 596486"/>
                <a:gd name="connsiteY165" fmla="*/ 647582 h 674947"/>
                <a:gd name="connsiteX166" fmla="*/ 266381 w 596486"/>
                <a:gd name="connsiteY166" fmla="*/ 647964 h 674947"/>
                <a:gd name="connsiteX167" fmla="*/ 267912 w 596486"/>
                <a:gd name="connsiteY167" fmla="*/ 649495 h 674947"/>
                <a:gd name="connsiteX168" fmla="*/ 268678 w 596486"/>
                <a:gd name="connsiteY168" fmla="*/ 651792 h 674947"/>
                <a:gd name="connsiteX169" fmla="*/ 270591 w 596486"/>
                <a:gd name="connsiteY169" fmla="*/ 653705 h 674947"/>
                <a:gd name="connsiteX170" fmla="*/ 272122 w 596486"/>
                <a:gd name="connsiteY170" fmla="*/ 654662 h 674947"/>
                <a:gd name="connsiteX171" fmla="*/ 274036 w 596486"/>
                <a:gd name="connsiteY171" fmla="*/ 655045 h 674947"/>
                <a:gd name="connsiteX172" fmla="*/ 275375 w 596486"/>
                <a:gd name="connsiteY172" fmla="*/ 654088 h 674947"/>
                <a:gd name="connsiteX173" fmla="*/ 277289 w 596486"/>
                <a:gd name="connsiteY173" fmla="*/ 651792 h 674947"/>
                <a:gd name="connsiteX174" fmla="*/ 277672 w 596486"/>
                <a:gd name="connsiteY174" fmla="*/ 649878 h 674947"/>
                <a:gd name="connsiteX175" fmla="*/ 279203 w 596486"/>
                <a:gd name="connsiteY175" fmla="*/ 648921 h 674947"/>
                <a:gd name="connsiteX176" fmla="*/ 283030 w 596486"/>
                <a:gd name="connsiteY176" fmla="*/ 648539 h 674947"/>
                <a:gd name="connsiteX177" fmla="*/ 289536 w 596486"/>
                <a:gd name="connsiteY177" fmla="*/ 649495 h 674947"/>
                <a:gd name="connsiteX178" fmla="*/ 289536 w 596486"/>
                <a:gd name="connsiteY178" fmla="*/ 648921 h 674947"/>
                <a:gd name="connsiteX179" fmla="*/ 290111 w 596486"/>
                <a:gd name="connsiteY179" fmla="*/ 648921 h 674947"/>
                <a:gd name="connsiteX180" fmla="*/ 290876 w 596486"/>
                <a:gd name="connsiteY180" fmla="*/ 648921 h 674947"/>
                <a:gd name="connsiteX181" fmla="*/ 292789 w 596486"/>
                <a:gd name="connsiteY181" fmla="*/ 648539 h 674947"/>
                <a:gd name="connsiteX182" fmla="*/ 293747 w 596486"/>
                <a:gd name="connsiteY182" fmla="*/ 647582 h 674947"/>
                <a:gd name="connsiteX183" fmla="*/ 295277 w 596486"/>
                <a:gd name="connsiteY183" fmla="*/ 646625 h 674947"/>
                <a:gd name="connsiteX184" fmla="*/ 295660 w 596486"/>
                <a:gd name="connsiteY184" fmla="*/ 644711 h 674947"/>
                <a:gd name="connsiteX185" fmla="*/ 296617 w 596486"/>
                <a:gd name="connsiteY185" fmla="*/ 643180 h 674947"/>
                <a:gd name="connsiteX186" fmla="*/ 296617 w 596486"/>
                <a:gd name="connsiteY186" fmla="*/ 641458 h 674947"/>
                <a:gd name="connsiteX187" fmla="*/ 297191 w 596486"/>
                <a:gd name="connsiteY187" fmla="*/ 639544 h 674947"/>
                <a:gd name="connsiteX188" fmla="*/ 300444 w 596486"/>
                <a:gd name="connsiteY188" fmla="*/ 637631 h 674947"/>
                <a:gd name="connsiteX189" fmla="*/ 303315 w 596486"/>
                <a:gd name="connsiteY189" fmla="*/ 636100 h 674947"/>
                <a:gd name="connsiteX190" fmla="*/ 304271 w 596486"/>
                <a:gd name="connsiteY190" fmla="*/ 634760 h 674947"/>
                <a:gd name="connsiteX191" fmla="*/ 305611 w 596486"/>
                <a:gd name="connsiteY191" fmla="*/ 633803 h 674947"/>
                <a:gd name="connsiteX192" fmla="*/ 307907 w 596486"/>
                <a:gd name="connsiteY192" fmla="*/ 631890 h 674947"/>
                <a:gd name="connsiteX193" fmla="*/ 309821 w 596486"/>
                <a:gd name="connsiteY193" fmla="*/ 627680 h 674947"/>
                <a:gd name="connsiteX194" fmla="*/ 311735 w 596486"/>
                <a:gd name="connsiteY194" fmla="*/ 624809 h 674947"/>
                <a:gd name="connsiteX195" fmla="*/ 312309 w 596486"/>
                <a:gd name="connsiteY195" fmla="*/ 623470 h 674947"/>
                <a:gd name="connsiteX196" fmla="*/ 313074 w 596486"/>
                <a:gd name="connsiteY196" fmla="*/ 622896 h 674947"/>
                <a:gd name="connsiteX197" fmla="*/ 314988 w 596486"/>
                <a:gd name="connsiteY197" fmla="*/ 622896 h 674947"/>
                <a:gd name="connsiteX198" fmla="*/ 317858 w 596486"/>
                <a:gd name="connsiteY198" fmla="*/ 622513 h 674947"/>
                <a:gd name="connsiteX199" fmla="*/ 321112 w 596486"/>
                <a:gd name="connsiteY199" fmla="*/ 621556 h 674947"/>
                <a:gd name="connsiteX200" fmla="*/ 323600 w 596486"/>
                <a:gd name="connsiteY200" fmla="*/ 619642 h 674947"/>
                <a:gd name="connsiteX201" fmla="*/ 324556 w 596486"/>
                <a:gd name="connsiteY201" fmla="*/ 618303 h 674947"/>
                <a:gd name="connsiteX202" fmla="*/ 325896 w 596486"/>
                <a:gd name="connsiteY202" fmla="*/ 617346 h 674947"/>
                <a:gd name="connsiteX203" fmla="*/ 326852 w 596486"/>
                <a:gd name="connsiteY203" fmla="*/ 617729 h 674947"/>
                <a:gd name="connsiteX204" fmla="*/ 327236 w 596486"/>
                <a:gd name="connsiteY204" fmla="*/ 618303 h 674947"/>
                <a:gd name="connsiteX205" fmla="*/ 328192 w 596486"/>
                <a:gd name="connsiteY205" fmla="*/ 619642 h 674947"/>
                <a:gd name="connsiteX206" fmla="*/ 329149 w 596486"/>
                <a:gd name="connsiteY206" fmla="*/ 622513 h 674947"/>
                <a:gd name="connsiteX207" fmla="*/ 330106 w 596486"/>
                <a:gd name="connsiteY207" fmla="*/ 627297 h 674947"/>
                <a:gd name="connsiteX208" fmla="*/ 330680 w 596486"/>
                <a:gd name="connsiteY208" fmla="*/ 631890 h 674947"/>
                <a:gd name="connsiteX209" fmla="*/ 332020 w 596486"/>
                <a:gd name="connsiteY209" fmla="*/ 639544 h 674947"/>
                <a:gd name="connsiteX210" fmla="*/ 332594 w 596486"/>
                <a:gd name="connsiteY210" fmla="*/ 642415 h 674947"/>
                <a:gd name="connsiteX211" fmla="*/ 335273 w 596486"/>
                <a:gd name="connsiteY211" fmla="*/ 645668 h 674947"/>
                <a:gd name="connsiteX212" fmla="*/ 339674 w 596486"/>
                <a:gd name="connsiteY212" fmla="*/ 648539 h 674947"/>
                <a:gd name="connsiteX213" fmla="*/ 345798 w 596486"/>
                <a:gd name="connsiteY213" fmla="*/ 652175 h 674947"/>
                <a:gd name="connsiteX214" fmla="*/ 356131 w 596486"/>
                <a:gd name="connsiteY214" fmla="*/ 653705 h 674947"/>
                <a:gd name="connsiteX215" fmla="*/ 356705 w 596486"/>
                <a:gd name="connsiteY215" fmla="*/ 653705 h 674947"/>
                <a:gd name="connsiteX216" fmla="*/ 358045 w 596486"/>
                <a:gd name="connsiteY216" fmla="*/ 655045 h 674947"/>
                <a:gd name="connsiteX217" fmla="*/ 359959 w 596486"/>
                <a:gd name="connsiteY217" fmla="*/ 657341 h 674947"/>
                <a:gd name="connsiteX218" fmla="*/ 362829 w 596486"/>
                <a:gd name="connsiteY218" fmla="*/ 660786 h 674947"/>
                <a:gd name="connsiteX219" fmla="*/ 363212 w 596486"/>
                <a:gd name="connsiteY219" fmla="*/ 661169 h 674947"/>
                <a:gd name="connsiteX220" fmla="*/ 365126 w 596486"/>
                <a:gd name="connsiteY220" fmla="*/ 662700 h 674947"/>
                <a:gd name="connsiteX221" fmla="*/ 367422 w 596486"/>
                <a:gd name="connsiteY221" fmla="*/ 664039 h 674947"/>
                <a:gd name="connsiteX222" fmla="*/ 371824 w 596486"/>
                <a:gd name="connsiteY222" fmla="*/ 666336 h 674947"/>
                <a:gd name="connsiteX223" fmla="*/ 374120 w 596486"/>
                <a:gd name="connsiteY223" fmla="*/ 667866 h 674947"/>
                <a:gd name="connsiteX224" fmla="*/ 376034 w 596486"/>
                <a:gd name="connsiteY224" fmla="*/ 669780 h 674947"/>
                <a:gd name="connsiteX225" fmla="*/ 377373 w 596486"/>
                <a:gd name="connsiteY225" fmla="*/ 671694 h 674947"/>
                <a:gd name="connsiteX226" fmla="*/ 377947 w 596486"/>
                <a:gd name="connsiteY226" fmla="*/ 673990 h 674947"/>
                <a:gd name="connsiteX227" fmla="*/ 377947 w 596486"/>
                <a:gd name="connsiteY227" fmla="*/ 674947 h 674947"/>
                <a:gd name="connsiteX228" fmla="*/ 378330 w 596486"/>
                <a:gd name="connsiteY228" fmla="*/ 674947 h 674947"/>
                <a:gd name="connsiteX229" fmla="*/ 379670 w 596486"/>
                <a:gd name="connsiteY229" fmla="*/ 673416 h 674947"/>
                <a:gd name="connsiteX230" fmla="*/ 382157 w 596486"/>
                <a:gd name="connsiteY230" fmla="*/ 672459 h 674947"/>
                <a:gd name="connsiteX231" fmla="*/ 387324 w 596486"/>
                <a:gd name="connsiteY231" fmla="*/ 670737 h 674947"/>
                <a:gd name="connsiteX232" fmla="*/ 390194 w 596486"/>
                <a:gd name="connsiteY232" fmla="*/ 669206 h 674947"/>
                <a:gd name="connsiteX233" fmla="*/ 394022 w 596486"/>
                <a:gd name="connsiteY233" fmla="*/ 668249 h 674947"/>
                <a:gd name="connsiteX234" fmla="*/ 401868 w 596486"/>
                <a:gd name="connsiteY234" fmla="*/ 665953 h 674947"/>
                <a:gd name="connsiteX235" fmla="*/ 405695 w 596486"/>
                <a:gd name="connsiteY235" fmla="*/ 663656 h 674947"/>
                <a:gd name="connsiteX236" fmla="*/ 406269 w 596486"/>
                <a:gd name="connsiteY236" fmla="*/ 662700 h 674947"/>
                <a:gd name="connsiteX237" fmla="*/ 407226 w 596486"/>
                <a:gd name="connsiteY237" fmla="*/ 662126 h 674947"/>
                <a:gd name="connsiteX238" fmla="*/ 408949 w 596486"/>
                <a:gd name="connsiteY238" fmla="*/ 661169 h 674947"/>
                <a:gd name="connsiteX239" fmla="*/ 411436 w 596486"/>
                <a:gd name="connsiteY239" fmla="*/ 658298 h 674947"/>
                <a:gd name="connsiteX240" fmla="*/ 413350 w 596486"/>
                <a:gd name="connsiteY240" fmla="*/ 655045 h 674947"/>
                <a:gd name="connsiteX241" fmla="*/ 414307 w 596486"/>
                <a:gd name="connsiteY241" fmla="*/ 650835 h 674947"/>
                <a:gd name="connsiteX242" fmla="*/ 414307 w 596486"/>
                <a:gd name="connsiteY242" fmla="*/ 648539 h 674947"/>
                <a:gd name="connsiteX243" fmla="*/ 414689 w 596486"/>
                <a:gd name="connsiteY243" fmla="*/ 646625 h 674947"/>
                <a:gd name="connsiteX244" fmla="*/ 414307 w 596486"/>
                <a:gd name="connsiteY244" fmla="*/ 641841 h 674947"/>
                <a:gd name="connsiteX245" fmla="*/ 413350 w 596486"/>
                <a:gd name="connsiteY245" fmla="*/ 636674 h 674947"/>
                <a:gd name="connsiteX246" fmla="*/ 414307 w 596486"/>
                <a:gd name="connsiteY246" fmla="*/ 636100 h 674947"/>
                <a:gd name="connsiteX247" fmla="*/ 416603 w 596486"/>
                <a:gd name="connsiteY247" fmla="*/ 635717 h 674947"/>
                <a:gd name="connsiteX248" fmla="*/ 417943 w 596486"/>
                <a:gd name="connsiteY248" fmla="*/ 635717 h 674947"/>
                <a:gd name="connsiteX249" fmla="*/ 421387 w 596486"/>
                <a:gd name="connsiteY249" fmla="*/ 635717 h 674947"/>
                <a:gd name="connsiteX250" fmla="*/ 425980 w 596486"/>
                <a:gd name="connsiteY250" fmla="*/ 635717 h 674947"/>
                <a:gd name="connsiteX251" fmla="*/ 432104 w 596486"/>
                <a:gd name="connsiteY251" fmla="*/ 636674 h 674947"/>
                <a:gd name="connsiteX252" fmla="*/ 416221 w 596486"/>
                <a:gd name="connsiteY252" fmla="*/ 602611 h 674947"/>
                <a:gd name="connsiteX253" fmla="*/ 420431 w 596486"/>
                <a:gd name="connsiteY253" fmla="*/ 594574 h 674947"/>
                <a:gd name="connsiteX254" fmla="*/ 424067 w 596486"/>
                <a:gd name="connsiteY254" fmla="*/ 588450 h 674947"/>
                <a:gd name="connsiteX255" fmla="*/ 425023 w 596486"/>
                <a:gd name="connsiteY255" fmla="*/ 585579 h 674947"/>
                <a:gd name="connsiteX256" fmla="*/ 426554 w 596486"/>
                <a:gd name="connsiteY256" fmla="*/ 583857 h 674947"/>
                <a:gd name="connsiteX257" fmla="*/ 427511 w 596486"/>
                <a:gd name="connsiteY257" fmla="*/ 581943 h 674947"/>
                <a:gd name="connsiteX258" fmla="*/ 428468 w 596486"/>
                <a:gd name="connsiteY258" fmla="*/ 580986 h 674947"/>
                <a:gd name="connsiteX259" fmla="*/ 428468 w 596486"/>
                <a:gd name="connsiteY259" fmla="*/ 580030 h 674947"/>
                <a:gd name="connsiteX260" fmla="*/ 428468 w 596486"/>
                <a:gd name="connsiteY260" fmla="*/ 578499 h 674947"/>
                <a:gd name="connsiteX261" fmla="*/ 428851 w 596486"/>
                <a:gd name="connsiteY261" fmla="*/ 576202 h 674947"/>
                <a:gd name="connsiteX262" fmla="*/ 429807 w 596486"/>
                <a:gd name="connsiteY262" fmla="*/ 573332 h 674947"/>
                <a:gd name="connsiteX263" fmla="*/ 430764 w 596486"/>
                <a:gd name="connsiteY263" fmla="*/ 569505 h 674947"/>
                <a:gd name="connsiteX264" fmla="*/ 432104 w 596486"/>
                <a:gd name="connsiteY264" fmla="*/ 565294 h 674947"/>
                <a:gd name="connsiteX265" fmla="*/ 433635 w 596486"/>
                <a:gd name="connsiteY265" fmla="*/ 560702 h 674947"/>
                <a:gd name="connsiteX266" fmla="*/ 435549 w 596486"/>
                <a:gd name="connsiteY266" fmla="*/ 555343 h 674947"/>
                <a:gd name="connsiteX267" fmla="*/ 437462 w 596486"/>
                <a:gd name="connsiteY267" fmla="*/ 555343 h 674947"/>
                <a:gd name="connsiteX268" fmla="*/ 440141 w 596486"/>
                <a:gd name="connsiteY268" fmla="*/ 556874 h 674947"/>
                <a:gd name="connsiteX269" fmla="*/ 443012 w 596486"/>
                <a:gd name="connsiteY269" fmla="*/ 558214 h 674947"/>
                <a:gd name="connsiteX270" fmla="*/ 447222 w 596486"/>
                <a:gd name="connsiteY270" fmla="*/ 561085 h 674947"/>
                <a:gd name="connsiteX271" fmla="*/ 448752 w 596486"/>
                <a:gd name="connsiteY271" fmla="*/ 562041 h 674947"/>
                <a:gd name="connsiteX272" fmla="*/ 450666 w 596486"/>
                <a:gd name="connsiteY272" fmla="*/ 563381 h 674947"/>
                <a:gd name="connsiteX273" fmla="*/ 451623 w 596486"/>
                <a:gd name="connsiteY273" fmla="*/ 564338 h 674947"/>
                <a:gd name="connsiteX274" fmla="*/ 452006 w 596486"/>
                <a:gd name="connsiteY274" fmla="*/ 564912 h 674947"/>
                <a:gd name="connsiteX275" fmla="*/ 452962 w 596486"/>
                <a:gd name="connsiteY275" fmla="*/ 565869 h 674947"/>
                <a:gd name="connsiteX276" fmla="*/ 453346 w 596486"/>
                <a:gd name="connsiteY276" fmla="*/ 566251 h 674947"/>
                <a:gd name="connsiteX277" fmla="*/ 454302 w 596486"/>
                <a:gd name="connsiteY277" fmla="*/ 567208 h 674947"/>
                <a:gd name="connsiteX278" fmla="*/ 454302 w 596486"/>
                <a:gd name="connsiteY278" fmla="*/ 567782 h 674947"/>
                <a:gd name="connsiteX279" fmla="*/ 454876 w 596486"/>
                <a:gd name="connsiteY279" fmla="*/ 568739 h 674947"/>
                <a:gd name="connsiteX280" fmla="*/ 453920 w 596486"/>
                <a:gd name="connsiteY280" fmla="*/ 571035 h 674947"/>
                <a:gd name="connsiteX281" fmla="*/ 451049 w 596486"/>
                <a:gd name="connsiteY281" fmla="*/ 575246 h 674947"/>
                <a:gd name="connsiteX282" fmla="*/ 451049 w 596486"/>
                <a:gd name="connsiteY282" fmla="*/ 577542 h 674947"/>
                <a:gd name="connsiteX283" fmla="*/ 452006 w 596486"/>
                <a:gd name="connsiteY283" fmla="*/ 580030 h 674947"/>
                <a:gd name="connsiteX284" fmla="*/ 452962 w 596486"/>
                <a:gd name="connsiteY284" fmla="*/ 581369 h 674947"/>
                <a:gd name="connsiteX285" fmla="*/ 455259 w 596486"/>
                <a:gd name="connsiteY285" fmla="*/ 581943 h 674947"/>
                <a:gd name="connsiteX286" fmla="*/ 456216 w 596486"/>
                <a:gd name="connsiteY286" fmla="*/ 581369 h 674947"/>
                <a:gd name="connsiteX287" fmla="*/ 458130 w 596486"/>
                <a:gd name="connsiteY287" fmla="*/ 580412 h 674947"/>
                <a:gd name="connsiteX288" fmla="*/ 459086 w 596486"/>
                <a:gd name="connsiteY288" fmla="*/ 579073 h 674947"/>
                <a:gd name="connsiteX289" fmla="*/ 461000 w 596486"/>
                <a:gd name="connsiteY289" fmla="*/ 577159 h 674947"/>
                <a:gd name="connsiteX290" fmla="*/ 461957 w 596486"/>
                <a:gd name="connsiteY290" fmla="*/ 574289 h 674947"/>
                <a:gd name="connsiteX291" fmla="*/ 463296 w 596486"/>
                <a:gd name="connsiteY291" fmla="*/ 571418 h 674947"/>
                <a:gd name="connsiteX292" fmla="*/ 466167 w 596486"/>
                <a:gd name="connsiteY292" fmla="*/ 563955 h 674947"/>
                <a:gd name="connsiteX293" fmla="*/ 466741 w 596486"/>
                <a:gd name="connsiteY293" fmla="*/ 563955 h 674947"/>
                <a:gd name="connsiteX294" fmla="*/ 468655 w 596486"/>
                <a:gd name="connsiteY294" fmla="*/ 564912 h 674947"/>
                <a:gd name="connsiteX295" fmla="*/ 470951 w 596486"/>
                <a:gd name="connsiteY295" fmla="*/ 565869 h 674947"/>
                <a:gd name="connsiteX296" fmla="*/ 474204 w 596486"/>
                <a:gd name="connsiteY296" fmla="*/ 567782 h 674947"/>
                <a:gd name="connsiteX297" fmla="*/ 475161 w 596486"/>
                <a:gd name="connsiteY297" fmla="*/ 566825 h 674947"/>
                <a:gd name="connsiteX298" fmla="*/ 476118 w 596486"/>
                <a:gd name="connsiteY298" fmla="*/ 563955 h 674947"/>
                <a:gd name="connsiteX299" fmla="*/ 477457 w 596486"/>
                <a:gd name="connsiteY299" fmla="*/ 559745 h 674947"/>
                <a:gd name="connsiteX300" fmla="*/ 479371 w 596486"/>
                <a:gd name="connsiteY300" fmla="*/ 554004 h 674947"/>
                <a:gd name="connsiteX301" fmla="*/ 473630 w 596486"/>
                <a:gd name="connsiteY301" fmla="*/ 548837 h 674947"/>
                <a:gd name="connsiteX302" fmla="*/ 469420 w 596486"/>
                <a:gd name="connsiteY302" fmla="*/ 545010 h 674947"/>
                <a:gd name="connsiteX303" fmla="*/ 466741 w 596486"/>
                <a:gd name="connsiteY303" fmla="*/ 541757 h 674947"/>
                <a:gd name="connsiteX304" fmla="*/ 465210 w 596486"/>
                <a:gd name="connsiteY304" fmla="*/ 539460 h 674947"/>
                <a:gd name="connsiteX305" fmla="*/ 472865 w 596486"/>
                <a:gd name="connsiteY305" fmla="*/ 536590 h 674947"/>
                <a:gd name="connsiteX306" fmla="*/ 472865 w 596486"/>
                <a:gd name="connsiteY306" fmla="*/ 531805 h 674947"/>
                <a:gd name="connsiteX307" fmla="*/ 469994 w 596486"/>
                <a:gd name="connsiteY307" fmla="*/ 527978 h 674947"/>
                <a:gd name="connsiteX308" fmla="*/ 469038 w 596486"/>
                <a:gd name="connsiteY308" fmla="*/ 525682 h 674947"/>
                <a:gd name="connsiteX309" fmla="*/ 473247 w 596486"/>
                <a:gd name="connsiteY309" fmla="*/ 521472 h 674947"/>
                <a:gd name="connsiteX310" fmla="*/ 477075 w 596486"/>
                <a:gd name="connsiteY310" fmla="*/ 518984 h 674947"/>
                <a:gd name="connsiteX311" fmla="*/ 478988 w 596486"/>
                <a:gd name="connsiteY311" fmla="*/ 516688 h 674947"/>
                <a:gd name="connsiteX312" fmla="*/ 480328 w 596486"/>
                <a:gd name="connsiteY312" fmla="*/ 515731 h 674947"/>
                <a:gd name="connsiteX313" fmla="*/ 477075 w 596486"/>
                <a:gd name="connsiteY313" fmla="*/ 513817 h 674947"/>
                <a:gd name="connsiteX314" fmla="*/ 474778 w 596486"/>
                <a:gd name="connsiteY314" fmla="*/ 512478 h 674947"/>
                <a:gd name="connsiteX315" fmla="*/ 473247 w 596486"/>
                <a:gd name="connsiteY315" fmla="*/ 510181 h 674947"/>
                <a:gd name="connsiteX316" fmla="*/ 473630 w 596486"/>
                <a:gd name="connsiteY316" fmla="*/ 508268 h 674947"/>
                <a:gd name="connsiteX317" fmla="*/ 476501 w 596486"/>
                <a:gd name="connsiteY317" fmla="*/ 505780 h 674947"/>
                <a:gd name="connsiteX318" fmla="*/ 481285 w 596486"/>
                <a:gd name="connsiteY318" fmla="*/ 504440 h 674947"/>
                <a:gd name="connsiteX319" fmla="*/ 487025 w 596486"/>
                <a:gd name="connsiteY319" fmla="*/ 503483 h 674947"/>
                <a:gd name="connsiteX320" fmla="*/ 494489 w 596486"/>
                <a:gd name="connsiteY320" fmla="*/ 503483 h 674947"/>
                <a:gd name="connsiteX321" fmla="*/ 494489 w 596486"/>
                <a:gd name="connsiteY321" fmla="*/ 501570 h 674947"/>
                <a:gd name="connsiteX322" fmla="*/ 492575 w 596486"/>
                <a:gd name="connsiteY322" fmla="*/ 500230 h 674947"/>
                <a:gd name="connsiteX323" fmla="*/ 491619 w 596486"/>
                <a:gd name="connsiteY323" fmla="*/ 498699 h 674947"/>
                <a:gd name="connsiteX324" fmla="*/ 490661 w 596486"/>
                <a:gd name="connsiteY324" fmla="*/ 496403 h 674947"/>
                <a:gd name="connsiteX325" fmla="*/ 490661 w 596486"/>
                <a:gd name="connsiteY325" fmla="*/ 493150 h 674947"/>
                <a:gd name="connsiteX326" fmla="*/ 493149 w 596486"/>
                <a:gd name="connsiteY326" fmla="*/ 488365 h 674947"/>
                <a:gd name="connsiteX327" fmla="*/ 495829 w 596486"/>
                <a:gd name="connsiteY327" fmla="*/ 485112 h 674947"/>
                <a:gd name="connsiteX328" fmla="*/ 497743 w 596486"/>
                <a:gd name="connsiteY328" fmla="*/ 481859 h 674947"/>
                <a:gd name="connsiteX329" fmla="*/ 499656 w 596486"/>
                <a:gd name="connsiteY329" fmla="*/ 479371 h 674947"/>
                <a:gd name="connsiteX330" fmla="*/ 500613 w 596486"/>
                <a:gd name="connsiteY330" fmla="*/ 477075 h 674947"/>
                <a:gd name="connsiteX331" fmla="*/ 502144 w 596486"/>
                <a:gd name="connsiteY331" fmla="*/ 476118 h 674947"/>
                <a:gd name="connsiteX332" fmla="*/ 502527 w 596486"/>
                <a:gd name="connsiteY332" fmla="*/ 475161 h 674947"/>
                <a:gd name="connsiteX333" fmla="*/ 503483 w 596486"/>
                <a:gd name="connsiteY333" fmla="*/ 475161 h 674947"/>
                <a:gd name="connsiteX334" fmla="*/ 505397 w 596486"/>
                <a:gd name="connsiteY334" fmla="*/ 475544 h 674947"/>
                <a:gd name="connsiteX335" fmla="*/ 508650 w 596486"/>
                <a:gd name="connsiteY335" fmla="*/ 478032 h 674947"/>
                <a:gd name="connsiteX336" fmla="*/ 511903 w 596486"/>
                <a:gd name="connsiteY336" fmla="*/ 481859 h 674947"/>
                <a:gd name="connsiteX337" fmla="*/ 517070 w 596486"/>
                <a:gd name="connsiteY337" fmla="*/ 487409 h 674947"/>
                <a:gd name="connsiteX338" fmla="*/ 517644 w 596486"/>
                <a:gd name="connsiteY338" fmla="*/ 487026 h 674947"/>
                <a:gd name="connsiteX339" fmla="*/ 518601 w 596486"/>
                <a:gd name="connsiteY339" fmla="*/ 486069 h 674947"/>
                <a:gd name="connsiteX340" fmla="*/ 519558 w 596486"/>
                <a:gd name="connsiteY340" fmla="*/ 484538 h 674947"/>
                <a:gd name="connsiteX341" fmla="*/ 521472 w 596486"/>
                <a:gd name="connsiteY341" fmla="*/ 483199 h 674947"/>
                <a:gd name="connsiteX342" fmla="*/ 522811 w 596486"/>
                <a:gd name="connsiteY342" fmla="*/ 480328 h 674947"/>
                <a:gd name="connsiteX343" fmla="*/ 526256 w 596486"/>
                <a:gd name="connsiteY343" fmla="*/ 478414 h 674947"/>
                <a:gd name="connsiteX344" fmla="*/ 535058 w 596486"/>
                <a:gd name="connsiteY344" fmla="*/ 476118 h 674947"/>
                <a:gd name="connsiteX345" fmla="*/ 536590 w 596486"/>
                <a:gd name="connsiteY345" fmla="*/ 474204 h 674947"/>
                <a:gd name="connsiteX346" fmla="*/ 538886 w 596486"/>
                <a:gd name="connsiteY346" fmla="*/ 470377 h 674947"/>
                <a:gd name="connsiteX347" fmla="*/ 542139 w 596486"/>
                <a:gd name="connsiteY347" fmla="*/ 463871 h 674947"/>
                <a:gd name="connsiteX348" fmla="*/ 547497 w 596486"/>
                <a:gd name="connsiteY348" fmla="*/ 455259 h 674947"/>
                <a:gd name="connsiteX349" fmla="*/ 552090 w 596486"/>
                <a:gd name="connsiteY349" fmla="*/ 445308 h 674947"/>
                <a:gd name="connsiteX350" fmla="*/ 558788 w 596486"/>
                <a:gd name="connsiteY350" fmla="*/ 437271 h 674947"/>
                <a:gd name="connsiteX351" fmla="*/ 562615 w 596486"/>
                <a:gd name="connsiteY351" fmla="*/ 435548 h 674947"/>
                <a:gd name="connsiteX352" fmla="*/ 565869 w 596486"/>
                <a:gd name="connsiteY352" fmla="*/ 434592 h 674947"/>
                <a:gd name="connsiteX353" fmla="*/ 571418 w 596486"/>
                <a:gd name="connsiteY353" fmla="*/ 431721 h 674947"/>
                <a:gd name="connsiteX354" fmla="*/ 574289 w 596486"/>
                <a:gd name="connsiteY354" fmla="*/ 427894 h 674947"/>
                <a:gd name="connsiteX355" fmla="*/ 575245 w 596486"/>
                <a:gd name="connsiteY355" fmla="*/ 425980 h 674947"/>
                <a:gd name="connsiteX356" fmla="*/ 575819 w 596486"/>
                <a:gd name="connsiteY356" fmla="*/ 424067 h 674947"/>
                <a:gd name="connsiteX357" fmla="*/ 577542 w 596486"/>
                <a:gd name="connsiteY357" fmla="*/ 418900 h 674947"/>
                <a:gd name="connsiteX358" fmla="*/ 579073 w 596486"/>
                <a:gd name="connsiteY358" fmla="*/ 415646 h 674947"/>
                <a:gd name="connsiteX359" fmla="*/ 580030 w 596486"/>
                <a:gd name="connsiteY359" fmla="*/ 413350 h 674947"/>
                <a:gd name="connsiteX360" fmla="*/ 580412 w 596486"/>
                <a:gd name="connsiteY360" fmla="*/ 411819 h 674947"/>
                <a:gd name="connsiteX361" fmla="*/ 578116 w 596486"/>
                <a:gd name="connsiteY361" fmla="*/ 408566 h 674947"/>
                <a:gd name="connsiteX362" fmla="*/ 576776 w 596486"/>
                <a:gd name="connsiteY362" fmla="*/ 405695 h 674947"/>
                <a:gd name="connsiteX363" fmla="*/ 575819 w 596486"/>
                <a:gd name="connsiteY363" fmla="*/ 402442 h 674947"/>
                <a:gd name="connsiteX364" fmla="*/ 575819 w 596486"/>
                <a:gd name="connsiteY364" fmla="*/ 399572 h 674947"/>
                <a:gd name="connsiteX365" fmla="*/ 576776 w 596486"/>
                <a:gd name="connsiteY365" fmla="*/ 385793 h 674947"/>
                <a:gd name="connsiteX366" fmla="*/ 578116 w 596486"/>
                <a:gd name="connsiteY366" fmla="*/ 379670 h 674947"/>
                <a:gd name="connsiteX367" fmla="*/ 580986 w 596486"/>
                <a:gd name="connsiteY367" fmla="*/ 374503 h 674947"/>
                <a:gd name="connsiteX368" fmla="*/ 582900 w 596486"/>
                <a:gd name="connsiteY368" fmla="*/ 368953 h 674947"/>
                <a:gd name="connsiteX369" fmla="*/ 584622 w 596486"/>
                <a:gd name="connsiteY369" fmla="*/ 364169 h 674947"/>
                <a:gd name="connsiteX370" fmla="*/ 585579 w 596486"/>
                <a:gd name="connsiteY370" fmla="*/ 359385 h 674947"/>
                <a:gd name="connsiteX371" fmla="*/ 586153 w 596486"/>
                <a:gd name="connsiteY371" fmla="*/ 355175 h 674947"/>
                <a:gd name="connsiteX372" fmla="*/ 584622 w 596486"/>
                <a:gd name="connsiteY372" fmla="*/ 351922 h 674947"/>
                <a:gd name="connsiteX373" fmla="*/ 584240 w 596486"/>
                <a:gd name="connsiteY373" fmla="*/ 349625 h 674947"/>
                <a:gd name="connsiteX374" fmla="*/ 583282 w 596486"/>
                <a:gd name="connsiteY374" fmla="*/ 339674 h 674947"/>
                <a:gd name="connsiteX375" fmla="*/ 590938 w 596486"/>
                <a:gd name="connsiteY375" fmla="*/ 298913 h 674947"/>
                <a:gd name="connsiteX376" fmla="*/ 587110 w 596486"/>
                <a:gd name="connsiteY376" fmla="*/ 290493 h 674947"/>
                <a:gd name="connsiteX377" fmla="*/ 586153 w 596486"/>
                <a:gd name="connsiteY377" fmla="*/ 282073 h 674947"/>
                <a:gd name="connsiteX378" fmla="*/ 587110 w 596486"/>
                <a:gd name="connsiteY378" fmla="*/ 277289 h 674947"/>
                <a:gd name="connsiteX379" fmla="*/ 588067 w 596486"/>
                <a:gd name="connsiteY379" fmla="*/ 274036 h 674947"/>
                <a:gd name="connsiteX380" fmla="*/ 588450 w 596486"/>
                <a:gd name="connsiteY380" fmla="*/ 271548 h 674947"/>
                <a:gd name="connsiteX381" fmla="*/ 588450 w 596486"/>
                <a:gd name="connsiteY381" fmla="*/ 270591 h 674947"/>
                <a:gd name="connsiteX382" fmla="*/ 589024 w 596486"/>
                <a:gd name="connsiteY382" fmla="*/ 270591 h 674947"/>
                <a:gd name="connsiteX383" fmla="*/ 584240 w 596486"/>
                <a:gd name="connsiteY383" fmla="*/ 264085 h 674947"/>
                <a:gd name="connsiteX384" fmla="*/ 580986 w 596486"/>
                <a:gd name="connsiteY384" fmla="*/ 258918 h 674947"/>
                <a:gd name="connsiteX385" fmla="*/ 579073 w 596486"/>
                <a:gd name="connsiteY385" fmla="*/ 253751 h 674947"/>
                <a:gd name="connsiteX386" fmla="*/ 578498 w 596486"/>
                <a:gd name="connsiteY386" fmla="*/ 249350 h 674947"/>
                <a:gd name="connsiteX387" fmla="*/ 578498 w 596486"/>
                <a:gd name="connsiteY387" fmla="*/ 247436 h 674947"/>
                <a:gd name="connsiteX388" fmla="*/ 579455 w 596486"/>
                <a:gd name="connsiteY388" fmla="*/ 246096 h 674947"/>
                <a:gd name="connsiteX389" fmla="*/ 582326 w 596486"/>
                <a:gd name="connsiteY389" fmla="*/ 243226 h 674947"/>
                <a:gd name="connsiteX390" fmla="*/ 584240 w 596486"/>
                <a:gd name="connsiteY390" fmla="*/ 241312 h 674947"/>
                <a:gd name="connsiteX391" fmla="*/ 587110 w 596486"/>
                <a:gd name="connsiteY391" fmla="*/ 239973 h 674947"/>
                <a:gd name="connsiteX392" fmla="*/ 594574 w 596486"/>
                <a:gd name="connsiteY392" fmla="*/ 237102 h 674947"/>
                <a:gd name="connsiteX393" fmla="*/ 596487 w 596486"/>
                <a:gd name="connsiteY393" fmla="*/ 237102 h 674947"/>
                <a:gd name="connsiteX394" fmla="*/ 557831 w 596486"/>
                <a:gd name="connsiteY394" fmla="*/ 0 h 674947"/>
                <a:gd name="connsiteX395" fmla="*/ 525299 w 596486"/>
                <a:gd name="connsiteY395" fmla="*/ 17988 h 674947"/>
                <a:gd name="connsiteX396" fmla="*/ 517644 w 596486"/>
                <a:gd name="connsiteY396" fmla="*/ 20285 h 674947"/>
                <a:gd name="connsiteX397" fmla="*/ 511520 w 596486"/>
                <a:gd name="connsiteY397" fmla="*/ 23155 h 674947"/>
                <a:gd name="connsiteX398" fmla="*/ 505397 w 596486"/>
                <a:gd name="connsiteY398" fmla="*/ 25643 h 674947"/>
                <a:gd name="connsiteX399" fmla="*/ 500613 w 596486"/>
                <a:gd name="connsiteY399" fmla="*/ 28322 h 674947"/>
                <a:gd name="connsiteX400" fmla="*/ 492575 w 596486"/>
                <a:gd name="connsiteY400" fmla="*/ 33106 h 674947"/>
                <a:gd name="connsiteX401" fmla="*/ 487409 w 596486"/>
                <a:gd name="connsiteY401" fmla="*/ 37890 h 674947"/>
                <a:gd name="connsiteX402" fmla="*/ 487409 w 596486"/>
                <a:gd name="connsiteY402" fmla="*/ 37890 h 67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Lst>
              <a:rect l="l" t="t" r="r" b="b"/>
              <a:pathLst>
                <a:path w="596486" h="674947">
                  <a:moveTo>
                    <a:pt x="487409" y="37890"/>
                  </a:moveTo>
                  <a:lnTo>
                    <a:pt x="485112" y="37890"/>
                  </a:lnTo>
                  <a:lnTo>
                    <a:pt x="468655" y="48224"/>
                  </a:lnTo>
                  <a:lnTo>
                    <a:pt x="461383" y="53008"/>
                  </a:lnTo>
                  <a:lnTo>
                    <a:pt x="455259" y="58558"/>
                  </a:lnTo>
                  <a:lnTo>
                    <a:pt x="449710" y="63342"/>
                  </a:lnTo>
                  <a:lnTo>
                    <a:pt x="445499" y="68509"/>
                  </a:lnTo>
                  <a:lnTo>
                    <a:pt x="441098" y="73293"/>
                  </a:lnTo>
                  <a:lnTo>
                    <a:pt x="438802" y="78460"/>
                  </a:lnTo>
                  <a:lnTo>
                    <a:pt x="430764" y="85541"/>
                  </a:lnTo>
                  <a:lnTo>
                    <a:pt x="424641" y="92621"/>
                  </a:lnTo>
                  <a:lnTo>
                    <a:pt x="421770" y="94918"/>
                  </a:lnTo>
                  <a:lnTo>
                    <a:pt x="419857" y="97788"/>
                  </a:lnTo>
                  <a:lnTo>
                    <a:pt x="417943" y="100084"/>
                  </a:lnTo>
                  <a:lnTo>
                    <a:pt x="416986" y="102955"/>
                  </a:lnTo>
                  <a:lnTo>
                    <a:pt x="416221" y="102955"/>
                  </a:lnTo>
                  <a:lnTo>
                    <a:pt x="415646" y="102955"/>
                  </a:lnTo>
                  <a:lnTo>
                    <a:pt x="415646" y="103529"/>
                  </a:lnTo>
                  <a:lnTo>
                    <a:pt x="414689" y="104486"/>
                  </a:lnTo>
                  <a:lnTo>
                    <a:pt x="411819" y="106399"/>
                  </a:lnTo>
                  <a:lnTo>
                    <a:pt x="410479" y="106399"/>
                  </a:lnTo>
                  <a:lnTo>
                    <a:pt x="409523" y="106782"/>
                  </a:lnTo>
                  <a:lnTo>
                    <a:pt x="407609" y="107739"/>
                  </a:lnTo>
                  <a:lnTo>
                    <a:pt x="402825" y="109653"/>
                  </a:lnTo>
                  <a:lnTo>
                    <a:pt x="397658" y="110992"/>
                  </a:lnTo>
                  <a:lnTo>
                    <a:pt x="394022" y="112523"/>
                  </a:lnTo>
                  <a:lnTo>
                    <a:pt x="390194" y="113480"/>
                  </a:lnTo>
                  <a:lnTo>
                    <a:pt x="387707" y="113863"/>
                  </a:lnTo>
                  <a:lnTo>
                    <a:pt x="382540" y="112523"/>
                  </a:lnTo>
                  <a:lnTo>
                    <a:pt x="379287" y="111949"/>
                  </a:lnTo>
                  <a:lnTo>
                    <a:pt x="376034" y="111566"/>
                  </a:lnTo>
                  <a:lnTo>
                    <a:pt x="374503" y="111566"/>
                  </a:lnTo>
                  <a:lnTo>
                    <a:pt x="367996" y="114819"/>
                  </a:lnTo>
                  <a:lnTo>
                    <a:pt x="362255" y="118647"/>
                  </a:lnTo>
                  <a:lnTo>
                    <a:pt x="351347" y="124771"/>
                  </a:lnTo>
                  <a:lnTo>
                    <a:pt x="346181" y="127067"/>
                  </a:lnTo>
                  <a:lnTo>
                    <a:pt x="341971" y="129937"/>
                  </a:lnTo>
                  <a:lnTo>
                    <a:pt x="333933" y="135104"/>
                  </a:lnTo>
                  <a:lnTo>
                    <a:pt x="329723" y="136635"/>
                  </a:lnTo>
                  <a:lnTo>
                    <a:pt x="326470" y="138358"/>
                  </a:lnTo>
                  <a:lnTo>
                    <a:pt x="320155" y="140845"/>
                  </a:lnTo>
                  <a:lnTo>
                    <a:pt x="314988" y="142185"/>
                  </a:lnTo>
                  <a:lnTo>
                    <a:pt x="311735" y="143142"/>
                  </a:lnTo>
                  <a:lnTo>
                    <a:pt x="310778" y="142759"/>
                  </a:lnTo>
                  <a:lnTo>
                    <a:pt x="310395" y="142759"/>
                  </a:lnTo>
                  <a:lnTo>
                    <a:pt x="309438" y="142759"/>
                  </a:lnTo>
                  <a:lnTo>
                    <a:pt x="307525" y="142759"/>
                  </a:lnTo>
                  <a:lnTo>
                    <a:pt x="305228" y="141802"/>
                  </a:lnTo>
                  <a:lnTo>
                    <a:pt x="303315" y="141228"/>
                  </a:lnTo>
                  <a:lnTo>
                    <a:pt x="298531" y="139314"/>
                  </a:lnTo>
                  <a:lnTo>
                    <a:pt x="293747" y="137018"/>
                  </a:lnTo>
                  <a:lnTo>
                    <a:pt x="289153" y="136635"/>
                  </a:lnTo>
                  <a:lnTo>
                    <a:pt x="285326" y="136635"/>
                  </a:lnTo>
                  <a:lnTo>
                    <a:pt x="279585" y="135678"/>
                  </a:lnTo>
                  <a:lnTo>
                    <a:pt x="277289" y="134722"/>
                  </a:lnTo>
                  <a:lnTo>
                    <a:pt x="275949" y="134147"/>
                  </a:lnTo>
                  <a:lnTo>
                    <a:pt x="274992" y="132234"/>
                  </a:lnTo>
                  <a:lnTo>
                    <a:pt x="274992" y="130894"/>
                  </a:lnTo>
                  <a:lnTo>
                    <a:pt x="275949" y="129937"/>
                  </a:lnTo>
                  <a:lnTo>
                    <a:pt x="277289" y="128024"/>
                  </a:lnTo>
                  <a:lnTo>
                    <a:pt x="280159" y="126684"/>
                  </a:lnTo>
                  <a:lnTo>
                    <a:pt x="277289" y="123240"/>
                  </a:lnTo>
                  <a:lnTo>
                    <a:pt x="274036" y="120943"/>
                  </a:lnTo>
                  <a:lnTo>
                    <a:pt x="269634" y="119604"/>
                  </a:lnTo>
                  <a:lnTo>
                    <a:pt x="265042" y="119030"/>
                  </a:lnTo>
                  <a:lnTo>
                    <a:pt x="262171" y="119986"/>
                  </a:lnTo>
                  <a:lnTo>
                    <a:pt x="260832" y="123814"/>
                  </a:lnTo>
                  <a:lnTo>
                    <a:pt x="259683" y="124196"/>
                  </a:lnTo>
                  <a:lnTo>
                    <a:pt x="259300" y="125153"/>
                  </a:lnTo>
                  <a:lnTo>
                    <a:pt x="258344" y="125727"/>
                  </a:lnTo>
                  <a:lnTo>
                    <a:pt x="257961" y="126684"/>
                  </a:lnTo>
                  <a:lnTo>
                    <a:pt x="255473" y="127641"/>
                  </a:lnTo>
                  <a:lnTo>
                    <a:pt x="252794" y="128024"/>
                  </a:lnTo>
                  <a:lnTo>
                    <a:pt x="249924" y="127641"/>
                  </a:lnTo>
                  <a:lnTo>
                    <a:pt x="247053" y="126110"/>
                  </a:lnTo>
                  <a:lnTo>
                    <a:pt x="243226" y="123814"/>
                  </a:lnTo>
                  <a:lnTo>
                    <a:pt x="239399" y="120943"/>
                  </a:lnTo>
                  <a:lnTo>
                    <a:pt x="234231" y="117690"/>
                  </a:lnTo>
                  <a:lnTo>
                    <a:pt x="229065" y="115202"/>
                  </a:lnTo>
                  <a:lnTo>
                    <a:pt x="222941" y="113863"/>
                  </a:lnTo>
                  <a:lnTo>
                    <a:pt x="216817" y="113480"/>
                  </a:lnTo>
                  <a:lnTo>
                    <a:pt x="212607" y="110610"/>
                  </a:lnTo>
                  <a:lnTo>
                    <a:pt x="209354" y="108696"/>
                  </a:lnTo>
                  <a:lnTo>
                    <a:pt x="205910" y="106782"/>
                  </a:lnTo>
                  <a:lnTo>
                    <a:pt x="203613" y="105825"/>
                  </a:lnTo>
                  <a:lnTo>
                    <a:pt x="199403" y="103912"/>
                  </a:lnTo>
                  <a:lnTo>
                    <a:pt x="197106" y="103529"/>
                  </a:lnTo>
                  <a:lnTo>
                    <a:pt x="190792" y="105825"/>
                  </a:lnTo>
                  <a:lnTo>
                    <a:pt x="186199" y="106782"/>
                  </a:lnTo>
                  <a:lnTo>
                    <a:pt x="181797" y="106399"/>
                  </a:lnTo>
                  <a:lnTo>
                    <a:pt x="179501" y="104868"/>
                  </a:lnTo>
                  <a:lnTo>
                    <a:pt x="178161" y="102955"/>
                  </a:lnTo>
                  <a:lnTo>
                    <a:pt x="177587" y="100658"/>
                  </a:lnTo>
                  <a:lnTo>
                    <a:pt x="0" y="125727"/>
                  </a:lnTo>
                  <a:lnTo>
                    <a:pt x="54348" y="591320"/>
                  </a:lnTo>
                  <a:lnTo>
                    <a:pt x="57218" y="587493"/>
                  </a:lnTo>
                  <a:lnTo>
                    <a:pt x="60089" y="585196"/>
                  </a:lnTo>
                  <a:lnTo>
                    <a:pt x="62002" y="583857"/>
                  </a:lnTo>
                  <a:lnTo>
                    <a:pt x="63725" y="583283"/>
                  </a:lnTo>
                  <a:lnTo>
                    <a:pt x="65638" y="583857"/>
                  </a:lnTo>
                  <a:lnTo>
                    <a:pt x="67170" y="584240"/>
                  </a:lnTo>
                  <a:lnTo>
                    <a:pt x="69466" y="585579"/>
                  </a:lnTo>
                  <a:lnTo>
                    <a:pt x="74633" y="588450"/>
                  </a:lnTo>
                  <a:lnTo>
                    <a:pt x="82287" y="592660"/>
                  </a:lnTo>
                  <a:lnTo>
                    <a:pt x="84201" y="592277"/>
                  </a:lnTo>
                  <a:lnTo>
                    <a:pt x="85157" y="591320"/>
                  </a:lnTo>
                  <a:lnTo>
                    <a:pt x="85157" y="590746"/>
                  </a:lnTo>
                  <a:lnTo>
                    <a:pt x="85541" y="590746"/>
                  </a:lnTo>
                  <a:lnTo>
                    <a:pt x="86497" y="590746"/>
                  </a:lnTo>
                  <a:lnTo>
                    <a:pt x="88411" y="588450"/>
                  </a:lnTo>
                  <a:lnTo>
                    <a:pt x="91281" y="585579"/>
                  </a:lnTo>
                  <a:lnTo>
                    <a:pt x="101041" y="581943"/>
                  </a:lnTo>
                  <a:lnTo>
                    <a:pt x="102572" y="582326"/>
                  </a:lnTo>
                  <a:lnTo>
                    <a:pt x="104486" y="584622"/>
                  </a:lnTo>
                  <a:lnTo>
                    <a:pt x="106782" y="588450"/>
                  </a:lnTo>
                  <a:lnTo>
                    <a:pt x="109652" y="594191"/>
                  </a:lnTo>
                  <a:lnTo>
                    <a:pt x="116159" y="595148"/>
                  </a:lnTo>
                  <a:lnTo>
                    <a:pt x="117116" y="595148"/>
                  </a:lnTo>
                  <a:lnTo>
                    <a:pt x="117690" y="595148"/>
                  </a:lnTo>
                  <a:lnTo>
                    <a:pt x="118646" y="595530"/>
                  </a:lnTo>
                  <a:lnTo>
                    <a:pt x="120943" y="596487"/>
                  </a:lnTo>
                  <a:lnTo>
                    <a:pt x="124196" y="597444"/>
                  </a:lnTo>
                  <a:lnTo>
                    <a:pt x="126110" y="598401"/>
                  </a:lnTo>
                  <a:lnTo>
                    <a:pt x="129938" y="603185"/>
                  </a:lnTo>
                  <a:lnTo>
                    <a:pt x="134722" y="610648"/>
                  </a:lnTo>
                  <a:lnTo>
                    <a:pt x="137975" y="613519"/>
                  </a:lnTo>
                  <a:lnTo>
                    <a:pt x="140271" y="616389"/>
                  </a:lnTo>
                  <a:lnTo>
                    <a:pt x="141802" y="619260"/>
                  </a:lnTo>
                  <a:lnTo>
                    <a:pt x="142185" y="621939"/>
                  </a:lnTo>
                  <a:lnTo>
                    <a:pt x="141228" y="627680"/>
                  </a:lnTo>
                  <a:lnTo>
                    <a:pt x="141228" y="629019"/>
                  </a:lnTo>
                  <a:lnTo>
                    <a:pt x="142759" y="630933"/>
                  </a:lnTo>
                  <a:lnTo>
                    <a:pt x="144098" y="631890"/>
                  </a:lnTo>
                  <a:lnTo>
                    <a:pt x="146969" y="633421"/>
                  </a:lnTo>
                  <a:lnTo>
                    <a:pt x="149839" y="633803"/>
                  </a:lnTo>
                  <a:lnTo>
                    <a:pt x="154049" y="634760"/>
                  </a:lnTo>
                  <a:lnTo>
                    <a:pt x="158259" y="635334"/>
                  </a:lnTo>
                  <a:lnTo>
                    <a:pt x="164383" y="635717"/>
                  </a:lnTo>
                  <a:lnTo>
                    <a:pt x="166297" y="635334"/>
                  </a:lnTo>
                  <a:lnTo>
                    <a:pt x="169167" y="634760"/>
                  </a:lnTo>
                  <a:lnTo>
                    <a:pt x="172038" y="633421"/>
                  </a:lnTo>
                  <a:lnTo>
                    <a:pt x="176248" y="631890"/>
                  </a:lnTo>
                  <a:lnTo>
                    <a:pt x="180840" y="632464"/>
                  </a:lnTo>
                  <a:lnTo>
                    <a:pt x="186582" y="634377"/>
                  </a:lnTo>
                  <a:lnTo>
                    <a:pt x="192322" y="637057"/>
                  </a:lnTo>
                  <a:lnTo>
                    <a:pt x="198829" y="641841"/>
                  </a:lnTo>
                  <a:lnTo>
                    <a:pt x="202274" y="643180"/>
                  </a:lnTo>
                  <a:lnTo>
                    <a:pt x="205910" y="645668"/>
                  </a:lnTo>
                  <a:lnTo>
                    <a:pt x="209737" y="648921"/>
                  </a:lnTo>
                  <a:lnTo>
                    <a:pt x="214521" y="653705"/>
                  </a:lnTo>
                  <a:lnTo>
                    <a:pt x="226194" y="653705"/>
                  </a:lnTo>
                  <a:lnTo>
                    <a:pt x="227725" y="649495"/>
                  </a:lnTo>
                  <a:lnTo>
                    <a:pt x="229639" y="646625"/>
                  </a:lnTo>
                  <a:lnTo>
                    <a:pt x="231553" y="644711"/>
                  </a:lnTo>
                  <a:lnTo>
                    <a:pt x="233466" y="644137"/>
                  </a:lnTo>
                  <a:lnTo>
                    <a:pt x="239973" y="643180"/>
                  </a:lnTo>
                  <a:lnTo>
                    <a:pt x="240929" y="642415"/>
                  </a:lnTo>
                  <a:lnTo>
                    <a:pt x="240929" y="641841"/>
                  </a:lnTo>
                  <a:lnTo>
                    <a:pt x="241312" y="641841"/>
                  </a:lnTo>
                  <a:lnTo>
                    <a:pt x="242269" y="641841"/>
                  </a:lnTo>
                  <a:lnTo>
                    <a:pt x="244757" y="640884"/>
                  </a:lnTo>
                  <a:lnTo>
                    <a:pt x="247436" y="641841"/>
                  </a:lnTo>
                  <a:lnTo>
                    <a:pt x="250306" y="646051"/>
                  </a:lnTo>
                  <a:lnTo>
                    <a:pt x="259300" y="647008"/>
                  </a:lnTo>
                  <a:lnTo>
                    <a:pt x="262171" y="647008"/>
                  </a:lnTo>
                  <a:lnTo>
                    <a:pt x="264468" y="647582"/>
                  </a:lnTo>
                  <a:lnTo>
                    <a:pt x="266381" y="647964"/>
                  </a:lnTo>
                  <a:lnTo>
                    <a:pt x="267912" y="649495"/>
                  </a:lnTo>
                  <a:lnTo>
                    <a:pt x="268678" y="651792"/>
                  </a:lnTo>
                  <a:lnTo>
                    <a:pt x="270591" y="653705"/>
                  </a:lnTo>
                  <a:lnTo>
                    <a:pt x="272122" y="654662"/>
                  </a:lnTo>
                  <a:lnTo>
                    <a:pt x="274036" y="655045"/>
                  </a:lnTo>
                  <a:lnTo>
                    <a:pt x="275375" y="654088"/>
                  </a:lnTo>
                  <a:lnTo>
                    <a:pt x="277289" y="651792"/>
                  </a:lnTo>
                  <a:lnTo>
                    <a:pt x="277672" y="649878"/>
                  </a:lnTo>
                  <a:lnTo>
                    <a:pt x="279203" y="648921"/>
                  </a:lnTo>
                  <a:lnTo>
                    <a:pt x="283030" y="648539"/>
                  </a:lnTo>
                  <a:lnTo>
                    <a:pt x="289536" y="649495"/>
                  </a:lnTo>
                  <a:lnTo>
                    <a:pt x="289536" y="648921"/>
                  </a:lnTo>
                  <a:lnTo>
                    <a:pt x="290111" y="648921"/>
                  </a:lnTo>
                  <a:lnTo>
                    <a:pt x="290876" y="648921"/>
                  </a:lnTo>
                  <a:lnTo>
                    <a:pt x="292789" y="648539"/>
                  </a:lnTo>
                  <a:lnTo>
                    <a:pt x="293747" y="647582"/>
                  </a:lnTo>
                  <a:lnTo>
                    <a:pt x="295277" y="646625"/>
                  </a:lnTo>
                  <a:lnTo>
                    <a:pt x="295660" y="644711"/>
                  </a:lnTo>
                  <a:lnTo>
                    <a:pt x="296617" y="643180"/>
                  </a:lnTo>
                  <a:lnTo>
                    <a:pt x="296617" y="641458"/>
                  </a:lnTo>
                  <a:lnTo>
                    <a:pt x="297191" y="639544"/>
                  </a:lnTo>
                  <a:lnTo>
                    <a:pt x="300444" y="637631"/>
                  </a:lnTo>
                  <a:lnTo>
                    <a:pt x="303315" y="636100"/>
                  </a:lnTo>
                  <a:lnTo>
                    <a:pt x="304271" y="634760"/>
                  </a:lnTo>
                  <a:lnTo>
                    <a:pt x="305611" y="633803"/>
                  </a:lnTo>
                  <a:lnTo>
                    <a:pt x="307907" y="631890"/>
                  </a:lnTo>
                  <a:lnTo>
                    <a:pt x="309821" y="627680"/>
                  </a:lnTo>
                  <a:lnTo>
                    <a:pt x="311735" y="624809"/>
                  </a:lnTo>
                  <a:lnTo>
                    <a:pt x="312309" y="623470"/>
                  </a:lnTo>
                  <a:lnTo>
                    <a:pt x="313074" y="622896"/>
                  </a:lnTo>
                  <a:lnTo>
                    <a:pt x="314988" y="622896"/>
                  </a:lnTo>
                  <a:lnTo>
                    <a:pt x="317858" y="622513"/>
                  </a:lnTo>
                  <a:lnTo>
                    <a:pt x="321112" y="621556"/>
                  </a:lnTo>
                  <a:lnTo>
                    <a:pt x="323600" y="619642"/>
                  </a:lnTo>
                  <a:lnTo>
                    <a:pt x="324556" y="618303"/>
                  </a:lnTo>
                  <a:lnTo>
                    <a:pt x="325896" y="617346"/>
                  </a:lnTo>
                  <a:lnTo>
                    <a:pt x="326852" y="617729"/>
                  </a:lnTo>
                  <a:lnTo>
                    <a:pt x="327236" y="618303"/>
                  </a:lnTo>
                  <a:lnTo>
                    <a:pt x="328192" y="619642"/>
                  </a:lnTo>
                  <a:lnTo>
                    <a:pt x="329149" y="622513"/>
                  </a:lnTo>
                  <a:lnTo>
                    <a:pt x="330106" y="627297"/>
                  </a:lnTo>
                  <a:lnTo>
                    <a:pt x="330680" y="631890"/>
                  </a:lnTo>
                  <a:lnTo>
                    <a:pt x="332020" y="639544"/>
                  </a:lnTo>
                  <a:lnTo>
                    <a:pt x="332594" y="642415"/>
                  </a:lnTo>
                  <a:lnTo>
                    <a:pt x="335273" y="645668"/>
                  </a:lnTo>
                  <a:lnTo>
                    <a:pt x="339674" y="648539"/>
                  </a:lnTo>
                  <a:lnTo>
                    <a:pt x="345798" y="652175"/>
                  </a:lnTo>
                  <a:lnTo>
                    <a:pt x="356131" y="653705"/>
                  </a:lnTo>
                  <a:lnTo>
                    <a:pt x="356705" y="653705"/>
                  </a:lnTo>
                  <a:lnTo>
                    <a:pt x="358045" y="655045"/>
                  </a:lnTo>
                  <a:lnTo>
                    <a:pt x="359959" y="657341"/>
                  </a:lnTo>
                  <a:lnTo>
                    <a:pt x="362829" y="660786"/>
                  </a:lnTo>
                  <a:lnTo>
                    <a:pt x="363212" y="661169"/>
                  </a:lnTo>
                  <a:lnTo>
                    <a:pt x="365126" y="662700"/>
                  </a:lnTo>
                  <a:lnTo>
                    <a:pt x="367422" y="664039"/>
                  </a:lnTo>
                  <a:lnTo>
                    <a:pt x="371824" y="666336"/>
                  </a:lnTo>
                  <a:lnTo>
                    <a:pt x="374120" y="667866"/>
                  </a:lnTo>
                  <a:lnTo>
                    <a:pt x="376034" y="669780"/>
                  </a:lnTo>
                  <a:lnTo>
                    <a:pt x="377373" y="671694"/>
                  </a:lnTo>
                  <a:lnTo>
                    <a:pt x="377947" y="673990"/>
                  </a:lnTo>
                  <a:lnTo>
                    <a:pt x="377947" y="674947"/>
                  </a:lnTo>
                  <a:lnTo>
                    <a:pt x="378330" y="674947"/>
                  </a:lnTo>
                  <a:lnTo>
                    <a:pt x="379670" y="673416"/>
                  </a:lnTo>
                  <a:lnTo>
                    <a:pt x="382157" y="672459"/>
                  </a:lnTo>
                  <a:lnTo>
                    <a:pt x="387324" y="670737"/>
                  </a:lnTo>
                  <a:lnTo>
                    <a:pt x="390194" y="669206"/>
                  </a:lnTo>
                  <a:lnTo>
                    <a:pt x="394022" y="668249"/>
                  </a:lnTo>
                  <a:lnTo>
                    <a:pt x="401868" y="665953"/>
                  </a:lnTo>
                  <a:lnTo>
                    <a:pt x="405695" y="663656"/>
                  </a:lnTo>
                  <a:lnTo>
                    <a:pt x="406269" y="662700"/>
                  </a:lnTo>
                  <a:lnTo>
                    <a:pt x="407226" y="662126"/>
                  </a:lnTo>
                  <a:lnTo>
                    <a:pt x="408949" y="661169"/>
                  </a:lnTo>
                  <a:lnTo>
                    <a:pt x="411436" y="658298"/>
                  </a:lnTo>
                  <a:lnTo>
                    <a:pt x="413350" y="655045"/>
                  </a:lnTo>
                  <a:lnTo>
                    <a:pt x="414307" y="650835"/>
                  </a:lnTo>
                  <a:lnTo>
                    <a:pt x="414307" y="648539"/>
                  </a:lnTo>
                  <a:lnTo>
                    <a:pt x="414689" y="646625"/>
                  </a:lnTo>
                  <a:lnTo>
                    <a:pt x="414307" y="641841"/>
                  </a:lnTo>
                  <a:lnTo>
                    <a:pt x="413350" y="636674"/>
                  </a:lnTo>
                  <a:lnTo>
                    <a:pt x="414307" y="636100"/>
                  </a:lnTo>
                  <a:lnTo>
                    <a:pt x="416603" y="635717"/>
                  </a:lnTo>
                  <a:lnTo>
                    <a:pt x="417943" y="635717"/>
                  </a:lnTo>
                  <a:lnTo>
                    <a:pt x="421387" y="635717"/>
                  </a:lnTo>
                  <a:lnTo>
                    <a:pt x="425980" y="635717"/>
                  </a:lnTo>
                  <a:lnTo>
                    <a:pt x="432104" y="636674"/>
                  </a:lnTo>
                  <a:lnTo>
                    <a:pt x="416221" y="602611"/>
                  </a:lnTo>
                  <a:lnTo>
                    <a:pt x="420431" y="594574"/>
                  </a:lnTo>
                  <a:lnTo>
                    <a:pt x="424067" y="588450"/>
                  </a:lnTo>
                  <a:lnTo>
                    <a:pt x="425023" y="585579"/>
                  </a:lnTo>
                  <a:lnTo>
                    <a:pt x="426554" y="583857"/>
                  </a:lnTo>
                  <a:lnTo>
                    <a:pt x="427511" y="581943"/>
                  </a:lnTo>
                  <a:lnTo>
                    <a:pt x="428468" y="580986"/>
                  </a:lnTo>
                  <a:lnTo>
                    <a:pt x="428468" y="580030"/>
                  </a:lnTo>
                  <a:lnTo>
                    <a:pt x="428468" y="578499"/>
                  </a:lnTo>
                  <a:lnTo>
                    <a:pt x="428851" y="576202"/>
                  </a:lnTo>
                  <a:lnTo>
                    <a:pt x="429807" y="573332"/>
                  </a:lnTo>
                  <a:lnTo>
                    <a:pt x="430764" y="569505"/>
                  </a:lnTo>
                  <a:lnTo>
                    <a:pt x="432104" y="565294"/>
                  </a:lnTo>
                  <a:lnTo>
                    <a:pt x="433635" y="560702"/>
                  </a:lnTo>
                  <a:lnTo>
                    <a:pt x="435549" y="555343"/>
                  </a:lnTo>
                  <a:lnTo>
                    <a:pt x="437462" y="555343"/>
                  </a:lnTo>
                  <a:lnTo>
                    <a:pt x="440141" y="556874"/>
                  </a:lnTo>
                  <a:lnTo>
                    <a:pt x="443012" y="558214"/>
                  </a:lnTo>
                  <a:lnTo>
                    <a:pt x="447222" y="561085"/>
                  </a:lnTo>
                  <a:lnTo>
                    <a:pt x="448752" y="562041"/>
                  </a:lnTo>
                  <a:lnTo>
                    <a:pt x="450666" y="563381"/>
                  </a:lnTo>
                  <a:lnTo>
                    <a:pt x="451623" y="564338"/>
                  </a:lnTo>
                  <a:lnTo>
                    <a:pt x="452006" y="564912"/>
                  </a:lnTo>
                  <a:lnTo>
                    <a:pt x="452962" y="565869"/>
                  </a:lnTo>
                  <a:lnTo>
                    <a:pt x="453346" y="566251"/>
                  </a:lnTo>
                  <a:lnTo>
                    <a:pt x="454302" y="567208"/>
                  </a:lnTo>
                  <a:lnTo>
                    <a:pt x="454302" y="567782"/>
                  </a:lnTo>
                  <a:lnTo>
                    <a:pt x="454876" y="568739"/>
                  </a:lnTo>
                  <a:lnTo>
                    <a:pt x="453920" y="571035"/>
                  </a:lnTo>
                  <a:lnTo>
                    <a:pt x="451049" y="575246"/>
                  </a:lnTo>
                  <a:lnTo>
                    <a:pt x="451049" y="577542"/>
                  </a:lnTo>
                  <a:lnTo>
                    <a:pt x="452006" y="580030"/>
                  </a:lnTo>
                  <a:lnTo>
                    <a:pt x="452962" y="581369"/>
                  </a:lnTo>
                  <a:lnTo>
                    <a:pt x="455259" y="581943"/>
                  </a:lnTo>
                  <a:lnTo>
                    <a:pt x="456216" y="581369"/>
                  </a:lnTo>
                  <a:lnTo>
                    <a:pt x="458130" y="580412"/>
                  </a:lnTo>
                  <a:lnTo>
                    <a:pt x="459086" y="579073"/>
                  </a:lnTo>
                  <a:lnTo>
                    <a:pt x="461000" y="577159"/>
                  </a:lnTo>
                  <a:lnTo>
                    <a:pt x="461957" y="574289"/>
                  </a:lnTo>
                  <a:lnTo>
                    <a:pt x="463296" y="571418"/>
                  </a:lnTo>
                  <a:lnTo>
                    <a:pt x="466167" y="563955"/>
                  </a:lnTo>
                  <a:lnTo>
                    <a:pt x="466741" y="563955"/>
                  </a:lnTo>
                  <a:lnTo>
                    <a:pt x="468655" y="564912"/>
                  </a:lnTo>
                  <a:lnTo>
                    <a:pt x="470951" y="565869"/>
                  </a:lnTo>
                  <a:lnTo>
                    <a:pt x="474204" y="567782"/>
                  </a:lnTo>
                  <a:lnTo>
                    <a:pt x="475161" y="566825"/>
                  </a:lnTo>
                  <a:lnTo>
                    <a:pt x="476118" y="563955"/>
                  </a:lnTo>
                  <a:lnTo>
                    <a:pt x="477457" y="559745"/>
                  </a:lnTo>
                  <a:lnTo>
                    <a:pt x="479371" y="554004"/>
                  </a:lnTo>
                  <a:lnTo>
                    <a:pt x="473630" y="548837"/>
                  </a:lnTo>
                  <a:lnTo>
                    <a:pt x="469420" y="545010"/>
                  </a:lnTo>
                  <a:lnTo>
                    <a:pt x="466741" y="541757"/>
                  </a:lnTo>
                  <a:lnTo>
                    <a:pt x="465210" y="539460"/>
                  </a:lnTo>
                  <a:lnTo>
                    <a:pt x="472865" y="536590"/>
                  </a:lnTo>
                  <a:lnTo>
                    <a:pt x="472865" y="531805"/>
                  </a:lnTo>
                  <a:lnTo>
                    <a:pt x="469994" y="527978"/>
                  </a:lnTo>
                  <a:lnTo>
                    <a:pt x="469038" y="525682"/>
                  </a:lnTo>
                  <a:lnTo>
                    <a:pt x="473247" y="521472"/>
                  </a:lnTo>
                  <a:lnTo>
                    <a:pt x="477075" y="518984"/>
                  </a:lnTo>
                  <a:lnTo>
                    <a:pt x="478988" y="516688"/>
                  </a:lnTo>
                  <a:lnTo>
                    <a:pt x="480328" y="515731"/>
                  </a:lnTo>
                  <a:lnTo>
                    <a:pt x="477075" y="513817"/>
                  </a:lnTo>
                  <a:lnTo>
                    <a:pt x="474778" y="512478"/>
                  </a:lnTo>
                  <a:lnTo>
                    <a:pt x="473247" y="510181"/>
                  </a:lnTo>
                  <a:lnTo>
                    <a:pt x="473630" y="508268"/>
                  </a:lnTo>
                  <a:lnTo>
                    <a:pt x="476501" y="505780"/>
                  </a:lnTo>
                  <a:lnTo>
                    <a:pt x="481285" y="504440"/>
                  </a:lnTo>
                  <a:lnTo>
                    <a:pt x="487025" y="503483"/>
                  </a:lnTo>
                  <a:lnTo>
                    <a:pt x="494489" y="503483"/>
                  </a:lnTo>
                  <a:lnTo>
                    <a:pt x="494489" y="501570"/>
                  </a:lnTo>
                  <a:lnTo>
                    <a:pt x="492575" y="500230"/>
                  </a:lnTo>
                  <a:lnTo>
                    <a:pt x="491619" y="498699"/>
                  </a:lnTo>
                  <a:lnTo>
                    <a:pt x="490661" y="496403"/>
                  </a:lnTo>
                  <a:lnTo>
                    <a:pt x="490661" y="493150"/>
                  </a:lnTo>
                  <a:lnTo>
                    <a:pt x="493149" y="488365"/>
                  </a:lnTo>
                  <a:lnTo>
                    <a:pt x="495829" y="485112"/>
                  </a:lnTo>
                  <a:lnTo>
                    <a:pt x="497743" y="481859"/>
                  </a:lnTo>
                  <a:lnTo>
                    <a:pt x="499656" y="479371"/>
                  </a:lnTo>
                  <a:lnTo>
                    <a:pt x="500613" y="477075"/>
                  </a:lnTo>
                  <a:lnTo>
                    <a:pt x="502144" y="476118"/>
                  </a:lnTo>
                  <a:lnTo>
                    <a:pt x="502527" y="475161"/>
                  </a:lnTo>
                  <a:lnTo>
                    <a:pt x="503483" y="475161"/>
                  </a:lnTo>
                  <a:lnTo>
                    <a:pt x="505397" y="475544"/>
                  </a:lnTo>
                  <a:lnTo>
                    <a:pt x="508650" y="478032"/>
                  </a:lnTo>
                  <a:lnTo>
                    <a:pt x="511903" y="481859"/>
                  </a:lnTo>
                  <a:lnTo>
                    <a:pt x="517070" y="487409"/>
                  </a:lnTo>
                  <a:lnTo>
                    <a:pt x="517644" y="487026"/>
                  </a:lnTo>
                  <a:lnTo>
                    <a:pt x="518601" y="486069"/>
                  </a:lnTo>
                  <a:lnTo>
                    <a:pt x="519558" y="484538"/>
                  </a:lnTo>
                  <a:lnTo>
                    <a:pt x="521472" y="483199"/>
                  </a:lnTo>
                  <a:lnTo>
                    <a:pt x="522811" y="480328"/>
                  </a:lnTo>
                  <a:lnTo>
                    <a:pt x="526256" y="478414"/>
                  </a:lnTo>
                  <a:lnTo>
                    <a:pt x="535058" y="476118"/>
                  </a:lnTo>
                  <a:lnTo>
                    <a:pt x="536590" y="474204"/>
                  </a:lnTo>
                  <a:lnTo>
                    <a:pt x="538886" y="470377"/>
                  </a:lnTo>
                  <a:lnTo>
                    <a:pt x="542139" y="463871"/>
                  </a:lnTo>
                  <a:lnTo>
                    <a:pt x="547497" y="455259"/>
                  </a:lnTo>
                  <a:lnTo>
                    <a:pt x="552090" y="445308"/>
                  </a:lnTo>
                  <a:lnTo>
                    <a:pt x="558788" y="437271"/>
                  </a:lnTo>
                  <a:lnTo>
                    <a:pt x="562615" y="435548"/>
                  </a:lnTo>
                  <a:lnTo>
                    <a:pt x="565869" y="434592"/>
                  </a:lnTo>
                  <a:lnTo>
                    <a:pt x="571418" y="431721"/>
                  </a:lnTo>
                  <a:lnTo>
                    <a:pt x="574289" y="427894"/>
                  </a:lnTo>
                  <a:lnTo>
                    <a:pt x="575245" y="425980"/>
                  </a:lnTo>
                  <a:lnTo>
                    <a:pt x="575819" y="424067"/>
                  </a:lnTo>
                  <a:lnTo>
                    <a:pt x="577542" y="418900"/>
                  </a:lnTo>
                  <a:lnTo>
                    <a:pt x="579073" y="415646"/>
                  </a:lnTo>
                  <a:lnTo>
                    <a:pt x="580030" y="413350"/>
                  </a:lnTo>
                  <a:lnTo>
                    <a:pt x="580412" y="411819"/>
                  </a:lnTo>
                  <a:lnTo>
                    <a:pt x="578116" y="408566"/>
                  </a:lnTo>
                  <a:lnTo>
                    <a:pt x="576776" y="405695"/>
                  </a:lnTo>
                  <a:lnTo>
                    <a:pt x="575819" y="402442"/>
                  </a:lnTo>
                  <a:lnTo>
                    <a:pt x="575819" y="399572"/>
                  </a:lnTo>
                  <a:lnTo>
                    <a:pt x="576776" y="385793"/>
                  </a:lnTo>
                  <a:lnTo>
                    <a:pt x="578116" y="379670"/>
                  </a:lnTo>
                  <a:lnTo>
                    <a:pt x="580986" y="374503"/>
                  </a:lnTo>
                  <a:lnTo>
                    <a:pt x="582900" y="368953"/>
                  </a:lnTo>
                  <a:lnTo>
                    <a:pt x="584622" y="364169"/>
                  </a:lnTo>
                  <a:lnTo>
                    <a:pt x="585579" y="359385"/>
                  </a:lnTo>
                  <a:lnTo>
                    <a:pt x="586153" y="355175"/>
                  </a:lnTo>
                  <a:lnTo>
                    <a:pt x="584622" y="351922"/>
                  </a:lnTo>
                  <a:lnTo>
                    <a:pt x="584240" y="349625"/>
                  </a:lnTo>
                  <a:lnTo>
                    <a:pt x="583282" y="339674"/>
                  </a:lnTo>
                  <a:lnTo>
                    <a:pt x="590938" y="298913"/>
                  </a:lnTo>
                  <a:lnTo>
                    <a:pt x="587110" y="290493"/>
                  </a:lnTo>
                  <a:lnTo>
                    <a:pt x="586153" y="282073"/>
                  </a:lnTo>
                  <a:lnTo>
                    <a:pt x="587110" y="277289"/>
                  </a:lnTo>
                  <a:lnTo>
                    <a:pt x="588067" y="274036"/>
                  </a:lnTo>
                  <a:lnTo>
                    <a:pt x="588450" y="271548"/>
                  </a:lnTo>
                  <a:lnTo>
                    <a:pt x="588450" y="270591"/>
                  </a:lnTo>
                  <a:lnTo>
                    <a:pt x="589024" y="270591"/>
                  </a:lnTo>
                  <a:lnTo>
                    <a:pt x="584240" y="264085"/>
                  </a:lnTo>
                  <a:lnTo>
                    <a:pt x="580986" y="258918"/>
                  </a:lnTo>
                  <a:lnTo>
                    <a:pt x="579073" y="253751"/>
                  </a:lnTo>
                  <a:lnTo>
                    <a:pt x="578498" y="249350"/>
                  </a:lnTo>
                  <a:lnTo>
                    <a:pt x="578498" y="247436"/>
                  </a:lnTo>
                  <a:lnTo>
                    <a:pt x="579455" y="246096"/>
                  </a:lnTo>
                  <a:lnTo>
                    <a:pt x="582326" y="243226"/>
                  </a:lnTo>
                  <a:lnTo>
                    <a:pt x="584240" y="241312"/>
                  </a:lnTo>
                  <a:lnTo>
                    <a:pt x="587110" y="239973"/>
                  </a:lnTo>
                  <a:lnTo>
                    <a:pt x="594574" y="237102"/>
                  </a:lnTo>
                  <a:lnTo>
                    <a:pt x="596487" y="237102"/>
                  </a:lnTo>
                  <a:lnTo>
                    <a:pt x="557831" y="0"/>
                  </a:lnTo>
                  <a:lnTo>
                    <a:pt x="525299" y="17988"/>
                  </a:lnTo>
                  <a:lnTo>
                    <a:pt x="517644" y="20285"/>
                  </a:lnTo>
                  <a:lnTo>
                    <a:pt x="511520" y="23155"/>
                  </a:lnTo>
                  <a:lnTo>
                    <a:pt x="505397" y="25643"/>
                  </a:lnTo>
                  <a:lnTo>
                    <a:pt x="500613" y="28322"/>
                  </a:lnTo>
                  <a:lnTo>
                    <a:pt x="492575" y="33106"/>
                  </a:lnTo>
                  <a:lnTo>
                    <a:pt x="487409" y="37890"/>
                  </a:lnTo>
                  <a:lnTo>
                    <a:pt x="487409" y="37890"/>
                  </a:lnTo>
                  <a:close/>
                </a:path>
              </a:pathLst>
            </a:custGeom>
            <a:gradFill flip="none" rotWithShape="1">
              <a:gsLst>
                <a:gs pos="0">
                  <a:schemeClr val="accent1"/>
                </a:gs>
                <a:gs pos="100000">
                  <a:schemeClr val="accent2"/>
                </a:gs>
              </a:gsLst>
              <a:lin ang="18900000" scaled="1"/>
              <a:tileRect/>
            </a:gradFill>
            <a:ln>
              <a:solidFill>
                <a:srgbClr val="EEF5F5"/>
              </a:solidFill>
            </a:ln>
          </p:spPr>
          <p:txBody>
            <a:bodyPr vert="horz" lIns="91440" tIns="45720" rIns="91440" bIns="45720" rtlCol="0">
              <a:normAutofit/>
            </a:bodyPr>
            <a:lstStyle/>
            <a:p>
              <a:pPr lvl="0" indent="0">
                <a:lnSpc>
                  <a:spcPct val="100000"/>
                </a:lnSpc>
                <a:spcBef>
                  <a:spcPts val="450"/>
                </a:spcBef>
                <a:buClr>
                  <a:schemeClr val="accent1"/>
                </a:buClr>
                <a:buFont typeface="Arial" panose="020B0604020202020204" pitchFamily="34" charset="0"/>
                <a:buNone/>
              </a:pPr>
              <a:endParaRPr lang="en-US" sz="100" dirty="0">
                <a:noFill/>
              </a:endParaRPr>
            </a:p>
          </p:txBody>
        </p:sp>
        <p:sp>
          <p:nvSpPr>
            <p:cNvPr id="27" name="Freeform: Shape 26">
              <a:extLst>
                <a:ext uri="{FF2B5EF4-FFF2-40B4-BE49-F238E27FC236}">
                  <a16:creationId xmlns:a16="http://schemas.microsoft.com/office/drawing/2014/main" id="{47776253-6535-6BB3-AC81-A097B184C9D0}"/>
                </a:ext>
              </a:extLst>
            </p:cNvPr>
            <p:cNvSpPr/>
            <p:nvPr/>
          </p:nvSpPr>
          <p:spPr>
            <a:xfrm>
              <a:off x="5790107" y="2397643"/>
              <a:ext cx="950801" cy="711506"/>
            </a:xfrm>
            <a:custGeom>
              <a:avLst/>
              <a:gdLst>
                <a:gd name="connsiteX0" fmla="*/ 525682 w 1055381"/>
                <a:gd name="connsiteY0" fmla="*/ 40570 h 789766"/>
                <a:gd name="connsiteX1" fmla="*/ 529892 w 1055381"/>
                <a:gd name="connsiteY1" fmla="*/ 40952 h 789766"/>
                <a:gd name="connsiteX2" fmla="*/ 536398 w 1055381"/>
                <a:gd name="connsiteY2" fmla="*/ 43249 h 789766"/>
                <a:gd name="connsiteX3" fmla="*/ 539652 w 1055381"/>
                <a:gd name="connsiteY3" fmla="*/ 42866 h 789766"/>
                <a:gd name="connsiteX4" fmla="*/ 543862 w 1055381"/>
                <a:gd name="connsiteY4" fmla="*/ 41526 h 789766"/>
                <a:gd name="connsiteX5" fmla="*/ 548646 w 1055381"/>
                <a:gd name="connsiteY5" fmla="*/ 39230 h 789766"/>
                <a:gd name="connsiteX6" fmla="*/ 553813 w 1055381"/>
                <a:gd name="connsiteY6" fmla="*/ 36360 h 789766"/>
                <a:gd name="connsiteX7" fmla="*/ 560510 w 1055381"/>
                <a:gd name="connsiteY7" fmla="*/ 34063 h 789766"/>
                <a:gd name="connsiteX8" fmla="*/ 565677 w 1055381"/>
                <a:gd name="connsiteY8" fmla="*/ 33106 h 789766"/>
                <a:gd name="connsiteX9" fmla="*/ 572375 w 1055381"/>
                <a:gd name="connsiteY9" fmla="*/ 32149 h 789766"/>
                <a:gd name="connsiteX10" fmla="*/ 575629 w 1055381"/>
                <a:gd name="connsiteY10" fmla="*/ 32149 h 789766"/>
                <a:gd name="connsiteX11" fmla="*/ 707479 w 1055381"/>
                <a:gd name="connsiteY11" fmla="*/ 0 h 789766"/>
                <a:gd name="connsiteX12" fmla="*/ 711307 w 1055381"/>
                <a:gd name="connsiteY12" fmla="*/ 3827 h 789766"/>
                <a:gd name="connsiteX13" fmla="*/ 714560 w 1055381"/>
                <a:gd name="connsiteY13" fmla="*/ 8037 h 789766"/>
                <a:gd name="connsiteX14" fmla="*/ 716473 w 1055381"/>
                <a:gd name="connsiteY14" fmla="*/ 12247 h 789766"/>
                <a:gd name="connsiteX15" fmla="*/ 717430 w 1055381"/>
                <a:gd name="connsiteY15" fmla="*/ 17032 h 789766"/>
                <a:gd name="connsiteX16" fmla="*/ 716091 w 1055381"/>
                <a:gd name="connsiteY16" fmla="*/ 20859 h 789766"/>
                <a:gd name="connsiteX17" fmla="*/ 714751 w 1055381"/>
                <a:gd name="connsiteY17" fmla="*/ 24686 h 789766"/>
                <a:gd name="connsiteX18" fmla="*/ 713412 w 1055381"/>
                <a:gd name="connsiteY18" fmla="*/ 29853 h 789766"/>
                <a:gd name="connsiteX19" fmla="*/ 713986 w 1055381"/>
                <a:gd name="connsiteY19" fmla="*/ 33106 h 789766"/>
                <a:gd name="connsiteX20" fmla="*/ 715325 w 1055381"/>
                <a:gd name="connsiteY20" fmla="*/ 36360 h 789766"/>
                <a:gd name="connsiteX21" fmla="*/ 721066 w 1055381"/>
                <a:gd name="connsiteY21" fmla="*/ 39230 h 789766"/>
                <a:gd name="connsiteX22" fmla="*/ 721449 w 1055381"/>
                <a:gd name="connsiteY22" fmla="*/ 44397 h 789766"/>
                <a:gd name="connsiteX23" fmla="*/ 721449 w 1055381"/>
                <a:gd name="connsiteY23" fmla="*/ 47650 h 789766"/>
                <a:gd name="connsiteX24" fmla="*/ 721449 w 1055381"/>
                <a:gd name="connsiteY24" fmla="*/ 52434 h 789766"/>
                <a:gd name="connsiteX25" fmla="*/ 721832 w 1055381"/>
                <a:gd name="connsiteY25" fmla="*/ 58175 h 789766"/>
                <a:gd name="connsiteX26" fmla="*/ 722788 w 1055381"/>
                <a:gd name="connsiteY26" fmla="*/ 63342 h 789766"/>
                <a:gd name="connsiteX27" fmla="*/ 724128 w 1055381"/>
                <a:gd name="connsiteY27" fmla="*/ 71762 h 789766"/>
                <a:gd name="connsiteX28" fmla="*/ 730826 w 1055381"/>
                <a:gd name="connsiteY28" fmla="*/ 85541 h 789766"/>
                <a:gd name="connsiteX29" fmla="*/ 734079 w 1055381"/>
                <a:gd name="connsiteY29" fmla="*/ 91281 h 789766"/>
                <a:gd name="connsiteX30" fmla="*/ 735993 w 1055381"/>
                <a:gd name="connsiteY30" fmla="*/ 97022 h 789766"/>
                <a:gd name="connsiteX31" fmla="*/ 736950 w 1055381"/>
                <a:gd name="connsiteY31" fmla="*/ 103720 h 789766"/>
                <a:gd name="connsiteX32" fmla="*/ 736950 w 1055381"/>
                <a:gd name="connsiteY32" fmla="*/ 109844 h 789766"/>
                <a:gd name="connsiteX33" fmla="*/ 738289 w 1055381"/>
                <a:gd name="connsiteY33" fmla="*/ 116542 h 789766"/>
                <a:gd name="connsiteX34" fmla="*/ 740586 w 1055381"/>
                <a:gd name="connsiteY34" fmla="*/ 122283 h 789766"/>
                <a:gd name="connsiteX35" fmla="*/ 744796 w 1055381"/>
                <a:gd name="connsiteY35" fmla="*/ 128981 h 789766"/>
                <a:gd name="connsiteX36" fmla="*/ 743456 w 1055381"/>
                <a:gd name="connsiteY36" fmla="*/ 136061 h 789766"/>
                <a:gd name="connsiteX37" fmla="*/ 741542 w 1055381"/>
                <a:gd name="connsiteY37" fmla="*/ 141228 h 789766"/>
                <a:gd name="connsiteX38" fmla="*/ 739246 w 1055381"/>
                <a:gd name="connsiteY38" fmla="*/ 147926 h 789766"/>
                <a:gd name="connsiteX39" fmla="*/ 738289 w 1055381"/>
                <a:gd name="connsiteY39" fmla="*/ 168211 h 789766"/>
                <a:gd name="connsiteX40" fmla="*/ 738289 w 1055381"/>
                <a:gd name="connsiteY40" fmla="*/ 172421 h 789766"/>
                <a:gd name="connsiteX41" fmla="*/ 739246 w 1055381"/>
                <a:gd name="connsiteY41" fmla="*/ 176248 h 789766"/>
                <a:gd name="connsiteX42" fmla="*/ 740203 w 1055381"/>
                <a:gd name="connsiteY42" fmla="*/ 179501 h 789766"/>
                <a:gd name="connsiteX43" fmla="*/ 743456 w 1055381"/>
                <a:gd name="connsiteY43" fmla="*/ 183328 h 789766"/>
                <a:gd name="connsiteX44" fmla="*/ 744796 w 1055381"/>
                <a:gd name="connsiteY44" fmla="*/ 190409 h 789766"/>
                <a:gd name="connsiteX45" fmla="*/ 745752 w 1055381"/>
                <a:gd name="connsiteY45" fmla="*/ 195576 h 789766"/>
                <a:gd name="connsiteX46" fmla="*/ 751876 w 1055381"/>
                <a:gd name="connsiteY46" fmla="*/ 202082 h 789766"/>
                <a:gd name="connsiteX47" fmla="*/ 755129 w 1055381"/>
                <a:gd name="connsiteY47" fmla="*/ 206292 h 789766"/>
                <a:gd name="connsiteX48" fmla="*/ 759339 w 1055381"/>
                <a:gd name="connsiteY48" fmla="*/ 213947 h 789766"/>
                <a:gd name="connsiteX49" fmla="*/ 760296 w 1055381"/>
                <a:gd name="connsiteY49" fmla="*/ 219114 h 789766"/>
                <a:gd name="connsiteX50" fmla="*/ 759913 w 1055381"/>
                <a:gd name="connsiteY50" fmla="*/ 222941 h 789766"/>
                <a:gd name="connsiteX51" fmla="*/ 758957 w 1055381"/>
                <a:gd name="connsiteY51" fmla="*/ 228108 h 789766"/>
                <a:gd name="connsiteX52" fmla="*/ 757043 w 1055381"/>
                <a:gd name="connsiteY52" fmla="*/ 234806 h 789766"/>
                <a:gd name="connsiteX53" fmla="*/ 754747 w 1055381"/>
                <a:gd name="connsiteY53" fmla="*/ 242843 h 789766"/>
                <a:gd name="connsiteX54" fmla="*/ 756086 w 1055381"/>
                <a:gd name="connsiteY54" fmla="*/ 247053 h 789766"/>
                <a:gd name="connsiteX55" fmla="*/ 761253 w 1055381"/>
                <a:gd name="connsiteY55" fmla="*/ 252794 h 789766"/>
                <a:gd name="connsiteX56" fmla="*/ 763167 w 1055381"/>
                <a:gd name="connsiteY56" fmla="*/ 248010 h 789766"/>
                <a:gd name="connsiteX57" fmla="*/ 764506 w 1055381"/>
                <a:gd name="connsiteY57" fmla="*/ 244757 h 789766"/>
                <a:gd name="connsiteX58" fmla="*/ 765846 w 1055381"/>
                <a:gd name="connsiteY58" fmla="*/ 240547 h 789766"/>
                <a:gd name="connsiteX59" fmla="*/ 771969 w 1055381"/>
                <a:gd name="connsiteY59" fmla="*/ 244374 h 789766"/>
                <a:gd name="connsiteX60" fmla="*/ 776179 w 1055381"/>
                <a:gd name="connsiteY60" fmla="*/ 247245 h 789766"/>
                <a:gd name="connsiteX61" fmla="*/ 781347 w 1055381"/>
                <a:gd name="connsiteY61" fmla="*/ 251072 h 789766"/>
                <a:gd name="connsiteX62" fmla="*/ 797421 w 1055381"/>
                <a:gd name="connsiteY62" fmla="*/ 313840 h 789766"/>
                <a:gd name="connsiteX63" fmla="*/ 800292 w 1055381"/>
                <a:gd name="connsiteY63" fmla="*/ 327044 h 789766"/>
                <a:gd name="connsiteX64" fmla="*/ 801822 w 1055381"/>
                <a:gd name="connsiteY64" fmla="*/ 333168 h 789766"/>
                <a:gd name="connsiteX65" fmla="*/ 803736 w 1055381"/>
                <a:gd name="connsiteY65" fmla="*/ 339866 h 789766"/>
                <a:gd name="connsiteX66" fmla="*/ 804693 w 1055381"/>
                <a:gd name="connsiteY66" fmla="*/ 345032 h 789766"/>
                <a:gd name="connsiteX67" fmla="*/ 806032 w 1055381"/>
                <a:gd name="connsiteY67" fmla="*/ 350773 h 789766"/>
                <a:gd name="connsiteX68" fmla="*/ 808903 w 1055381"/>
                <a:gd name="connsiteY68" fmla="*/ 361681 h 789766"/>
                <a:gd name="connsiteX69" fmla="*/ 808903 w 1055381"/>
                <a:gd name="connsiteY69" fmla="*/ 364934 h 789766"/>
                <a:gd name="connsiteX70" fmla="*/ 810243 w 1055381"/>
                <a:gd name="connsiteY70" fmla="*/ 370675 h 789766"/>
                <a:gd name="connsiteX71" fmla="*/ 812156 w 1055381"/>
                <a:gd name="connsiteY71" fmla="*/ 378713 h 789766"/>
                <a:gd name="connsiteX72" fmla="*/ 812730 w 1055381"/>
                <a:gd name="connsiteY72" fmla="*/ 381966 h 789766"/>
                <a:gd name="connsiteX73" fmla="*/ 813687 w 1055381"/>
                <a:gd name="connsiteY73" fmla="*/ 385793 h 789766"/>
                <a:gd name="connsiteX74" fmla="*/ 815027 w 1055381"/>
                <a:gd name="connsiteY74" fmla="*/ 391917 h 789766"/>
                <a:gd name="connsiteX75" fmla="*/ 814644 w 1055381"/>
                <a:gd name="connsiteY75" fmla="*/ 397658 h 789766"/>
                <a:gd name="connsiteX76" fmla="*/ 814644 w 1055381"/>
                <a:gd name="connsiteY76" fmla="*/ 400911 h 789766"/>
                <a:gd name="connsiteX77" fmla="*/ 815027 w 1055381"/>
                <a:gd name="connsiteY77" fmla="*/ 405121 h 789766"/>
                <a:gd name="connsiteX78" fmla="*/ 813113 w 1055381"/>
                <a:gd name="connsiteY78" fmla="*/ 423492 h 789766"/>
                <a:gd name="connsiteX79" fmla="*/ 811582 w 1055381"/>
                <a:gd name="connsiteY79" fmla="*/ 431530 h 789766"/>
                <a:gd name="connsiteX80" fmla="*/ 811200 w 1055381"/>
                <a:gd name="connsiteY80" fmla="*/ 440907 h 789766"/>
                <a:gd name="connsiteX81" fmla="*/ 811200 w 1055381"/>
                <a:gd name="connsiteY81" fmla="*/ 450858 h 789766"/>
                <a:gd name="connsiteX82" fmla="*/ 812156 w 1055381"/>
                <a:gd name="connsiteY82" fmla="*/ 461765 h 789766"/>
                <a:gd name="connsiteX83" fmla="*/ 812156 w 1055381"/>
                <a:gd name="connsiteY83" fmla="*/ 472099 h 789766"/>
                <a:gd name="connsiteX84" fmla="*/ 812156 w 1055381"/>
                <a:gd name="connsiteY84" fmla="*/ 476883 h 789766"/>
                <a:gd name="connsiteX85" fmla="*/ 812730 w 1055381"/>
                <a:gd name="connsiteY85" fmla="*/ 482050 h 789766"/>
                <a:gd name="connsiteX86" fmla="*/ 812730 w 1055381"/>
                <a:gd name="connsiteY86" fmla="*/ 490088 h 789766"/>
                <a:gd name="connsiteX87" fmla="*/ 812730 w 1055381"/>
                <a:gd name="connsiteY87" fmla="*/ 499082 h 789766"/>
                <a:gd name="connsiteX88" fmla="*/ 811774 w 1055381"/>
                <a:gd name="connsiteY88" fmla="*/ 505780 h 789766"/>
                <a:gd name="connsiteX89" fmla="*/ 811774 w 1055381"/>
                <a:gd name="connsiteY89" fmla="*/ 511521 h 789766"/>
                <a:gd name="connsiteX90" fmla="*/ 811774 w 1055381"/>
                <a:gd name="connsiteY90" fmla="*/ 515731 h 789766"/>
                <a:gd name="connsiteX91" fmla="*/ 812156 w 1055381"/>
                <a:gd name="connsiteY91" fmla="*/ 519558 h 789766"/>
                <a:gd name="connsiteX92" fmla="*/ 812730 w 1055381"/>
                <a:gd name="connsiteY92" fmla="*/ 524725 h 789766"/>
                <a:gd name="connsiteX93" fmla="*/ 838756 w 1055381"/>
                <a:gd name="connsiteY93" fmla="*/ 656002 h 789766"/>
                <a:gd name="connsiteX94" fmla="*/ 843541 w 1055381"/>
                <a:gd name="connsiteY94" fmla="*/ 659255 h 789766"/>
                <a:gd name="connsiteX95" fmla="*/ 847368 w 1055381"/>
                <a:gd name="connsiteY95" fmla="*/ 662125 h 789766"/>
                <a:gd name="connsiteX96" fmla="*/ 850621 w 1055381"/>
                <a:gd name="connsiteY96" fmla="*/ 665379 h 789766"/>
                <a:gd name="connsiteX97" fmla="*/ 824212 w 1055381"/>
                <a:gd name="connsiteY97" fmla="*/ 694275 h 789766"/>
                <a:gd name="connsiteX98" fmla="*/ 826509 w 1055381"/>
                <a:gd name="connsiteY98" fmla="*/ 698102 h 789766"/>
                <a:gd name="connsiteX99" fmla="*/ 828805 w 1055381"/>
                <a:gd name="connsiteY99" fmla="*/ 701355 h 789766"/>
                <a:gd name="connsiteX100" fmla="*/ 832058 w 1055381"/>
                <a:gd name="connsiteY100" fmla="*/ 705566 h 789766"/>
                <a:gd name="connsiteX101" fmla="*/ 836269 w 1055381"/>
                <a:gd name="connsiteY101" fmla="*/ 710732 h 789766"/>
                <a:gd name="connsiteX102" fmla="*/ 832441 w 1055381"/>
                <a:gd name="connsiteY102" fmla="*/ 713603 h 789766"/>
                <a:gd name="connsiteX103" fmla="*/ 830527 w 1055381"/>
                <a:gd name="connsiteY103" fmla="*/ 718387 h 789766"/>
                <a:gd name="connsiteX104" fmla="*/ 827657 w 1055381"/>
                <a:gd name="connsiteY104" fmla="*/ 725085 h 789766"/>
                <a:gd name="connsiteX105" fmla="*/ 824787 w 1055381"/>
                <a:gd name="connsiteY105" fmla="*/ 734079 h 789766"/>
                <a:gd name="connsiteX106" fmla="*/ 820002 w 1055381"/>
                <a:gd name="connsiteY106" fmla="*/ 738863 h 789766"/>
                <a:gd name="connsiteX107" fmla="*/ 817132 w 1055381"/>
                <a:gd name="connsiteY107" fmla="*/ 743073 h 789766"/>
                <a:gd name="connsiteX108" fmla="*/ 816749 w 1055381"/>
                <a:gd name="connsiteY108" fmla="*/ 748814 h 789766"/>
                <a:gd name="connsiteX109" fmla="*/ 813879 w 1055381"/>
                <a:gd name="connsiteY109" fmla="*/ 754555 h 789766"/>
                <a:gd name="connsiteX110" fmla="*/ 810626 w 1055381"/>
                <a:gd name="connsiteY110" fmla="*/ 760296 h 789766"/>
                <a:gd name="connsiteX111" fmla="*/ 806416 w 1055381"/>
                <a:gd name="connsiteY111" fmla="*/ 766420 h 789766"/>
                <a:gd name="connsiteX112" fmla="*/ 803545 w 1055381"/>
                <a:gd name="connsiteY112" fmla="*/ 770247 h 789766"/>
                <a:gd name="connsiteX113" fmla="*/ 801248 w 1055381"/>
                <a:gd name="connsiteY113" fmla="*/ 775031 h 789766"/>
                <a:gd name="connsiteX114" fmla="*/ 799335 w 1055381"/>
                <a:gd name="connsiteY114" fmla="*/ 770821 h 789766"/>
                <a:gd name="connsiteX115" fmla="*/ 799335 w 1055381"/>
                <a:gd name="connsiteY115" fmla="*/ 767568 h 789766"/>
                <a:gd name="connsiteX116" fmla="*/ 800674 w 1055381"/>
                <a:gd name="connsiteY116" fmla="*/ 763741 h 789766"/>
                <a:gd name="connsiteX117" fmla="*/ 801631 w 1055381"/>
                <a:gd name="connsiteY117" fmla="*/ 758000 h 789766"/>
                <a:gd name="connsiteX118" fmla="*/ 803162 w 1055381"/>
                <a:gd name="connsiteY118" fmla="*/ 751302 h 789766"/>
                <a:gd name="connsiteX119" fmla="*/ 805076 w 1055381"/>
                <a:gd name="connsiteY119" fmla="*/ 743265 h 789766"/>
                <a:gd name="connsiteX120" fmla="*/ 807372 w 1055381"/>
                <a:gd name="connsiteY120" fmla="*/ 734270 h 789766"/>
                <a:gd name="connsiteX121" fmla="*/ 805458 w 1055381"/>
                <a:gd name="connsiteY121" fmla="*/ 722406 h 789766"/>
                <a:gd name="connsiteX122" fmla="*/ 806416 w 1055381"/>
                <a:gd name="connsiteY122" fmla="*/ 712072 h 789766"/>
                <a:gd name="connsiteX123" fmla="*/ 805458 w 1055381"/>
                <a:gd name="connsiteY123" fmla="*/ 701738 h 789766"/>
                <a:gd name="connsiteX124" fmla="*/ 806798 w 1055381"/>
                <a:gd name="connsiteY124" fmla="*/ 697911 h 789766"/>
                <a:gd name="connsiteX125" fmla="*/ 803545 w 1055381"/>
                <a:gd name="connsiteY125" fmla="*/ 692170 h 789766"/>
                <a:gd name="connsiteX126" fmla="*/ 801248 w 1055381"/>
                <a:gd name="connsiteY126" fmla="*/ 686429 h 789766"/>
                <a:gd name="connsiteX127" fmla="*/ 799718 w 1055381"/>
                <a:gd name="connsiteY127" fmla="*/ 682602 h 789766"/>
                <a:gd name="connsiteX128" fmla="*/ 794168 w 1055381"/>
                <a:gd name="connsiteY128" fmla="*/ 676478 h 789766"/>
                <a:gd name="connsiteX129" fmla="*/ 790341 w 1055381"/>
                <a:gd name="connsiteY129" fmla="*/ 672268 h 789766"/>
                <a:gd name="connsiteX130" fmla="*/ 787087 w 1055381"/>
                <a:gd name="connsiteY130" fmla="*/ 669015 h 789766"/>
                <a:gd name="connsiteX131" fmla="*/ 785557 w 1055381"/>
                <a:gd name="connsiteY131" fmla="*/ 674182 h 789766"/>
                <a:gd name="connsiteX132" fmla="*/ 789384 w 1055381"/>
                <a:gd name="connsiteY132" fmla="*/ 680879 h 789766"/>
                <a:gd name="connsiteX133" fmla="*/ 794168 w 1055381"/>
                <a:gd name="connsiteY133" fmla="*/ 687960 h 789766"/>
                <a:gd name="connsiteX134" fmla="*/ 801248 w 1055381"/>
                <a:gd name="connsiteY134" fmla="*/ 695423 h 789766"/>
                <a:gd name="connsiteX135" fmla="*/ 800292 w 1055381"/>
                <a:gd name="connsiteY135" fmla="*/ 698676 h 789766"/>
                <a:gd name="connsiteX136" fmla="*/ 798378 w 1055381"/>
                <a:gd name="connsiteY136" fmla="*/ 702504 h 789766"/>
                <a:gd name="connsiteX137" fmla="*/ 798760 w 1055381"/>
                <a:gd name="connsiteY137" fmla="*/ 705757 h 789766"/>
                <a:gd name="connsiteX138" fmla="*/ 799718 w 1055381"/>
                <a:gd name="connsiteY138" fmla="*/ 713411 h 789766"/>
                <a:gd name="connsiteX139" fmla="*/ 704417 w 1055381"/>
                <a:gd name="connsiteY139" fmla="*/ 683176 h 789766"/>
                <a:gd name="connsiteX140" fmla="*/ 699251 w 1055381"/>
                <a:gd name="connsiteY140" fmla="*/ 681836 h 789766"/>
                <a:gd name="connsiteX141" fmla="*/ 695041 w 1055381"/>
                <a:gd name="connsiteY141" fmla="*/ 679922 h 789766"/>
                <a:gd name="connsiteX142" fmla="*/ 691213 w 1055381"/>
                <a:gd name="connsiteY142" fmla="*/ 678009 h 789766"/>
                <a:gd name="connsiteX143" fmla="*/ 686429 w 1055381"/>
                <a:gd name="connsiteY143" fmla="*/ 676095 h 789766"/>
                <a:gd name="connsiteX144" fmla="*/ 683176 w 1055381"/>
                <a:gd name="connsiteY144" fmla="*/ 674182 h 789766"/>
                <a:gd name="connsiteX145" fmla="*/ 677052 w 1055381"/>
                <a:gd name="connsiteY145" fmla="*/ 671311 h 789766"/>
                <a:gd name="connsiteX146" fmla="*/ 672268 w 1055381"/>
                <a:gd name="connsiteY146" fmla="*/ 669015 h 789766"/>
                <a:gd name="connsiteX147" fmla="*/ 667484 w 1055381"/>
                <a:gd name="connsiteY147" fmla="*/ 667101 h 789766"/>
                <a:gd name="connsiteX148" fmla="*/ 658490 w 1055381"/>
                <a:gd name="connsiteY148" fmla="*/ 663274 h 789766"/>
                <a:gd name="connsiteX149" fmla="*/ 654280 w 1055381"/>
                <a:gd name="connsiteY149" fmla="*/ 662317 h 789766"/>
                <a:gd name="connsiteX150" fmla="*/ 651026 w 1055381"/>
                <a:gd name="connsiteY150" fmla="*/ 662317 h 789766"/>
                <a:gd name="connsiteX151" fmla="*/ 645859 w 1055381"/>
                <a:gd name="connsiteY151" fmla="*/ 659064 h 789766"/>
                <a:gd name="connsiteX152" fmla="*/ 642032 w 1055381"/>
                <a:gd name="connsiteY152" fmla="*/ 656767 h 789766"/>
                <a:gd name="connsiteX153" fmla="*/ 638779 w 1055381"/>
                <a:gd name="connsiteY153" fmla="*/ 654854 h 789766"/>
                <a:gd name="connsiteX154" fmla="*/ 633612 w 1055381"/>
                <a:gd name="connsiteY154" fmla="*/ 651600 h 789766"/>
                <a:gd name="connsiteX155" fmla="*/ 631699 w 1055381"/>
                <a:gd name="connsiteY155" fmla="*/ 648347 h 789766"/>
                <a:gd name="connsiteX156" fmla="*/ 629785 w 1055381"/>
                <a:gd name="connsiteY156" fmla="*/ 643563 h 789766"/>
                <a:gd name="connsiteX157" fmla="*/ 629402 w 1055381"/>
                <a:gd name="connsiteY157" fmla="*/ 638396 h 789766"/>
                <a:gd name="connsiteX158" fmla="*/ 628445 w 1055381"/>
                <a:gd name="connsiteY158" fmla="*/ 631698 h 789766"/>
                <a:gd name="connsiteX159" fmla="*/ 627488 w 1055381"/>
                <a:gd name="connsiteY159" fmla="*/ 626531 h 789766"/>
                <a:gd name="connsiteX160" fmla="*/ 626149 w 1055381"/>
                <a:gd name="connsiteY160" fmla="*/ 622704 h 789766"/>
                <a:gd name="connsiteX161" fmla="*/ 616772 w 1055381"/>
                <a:gd name="connsiteY161" fmla="*/ 612753 h 789766"/>
                <a:gd name="connsiteX162" fmla="*/ 609692 w 1055381"/>
                <a:gd name="connsiteY162" fmla="*/ 607969 h 789766"/>
                <a:gd name="connsiteX163" fmla="*/ 602611 w 1055381"/>
                <a:gd name="connsiteY163" fmla="*/ 604907 h 789766"/>
                <a:gd name="connsiteX164" fmla="*/ 596870 w 1055381"/>
                <a:gd name="connsiteY164" fmla="*/ 604907 h 789766"/>
                <a:gd name="connsiteX165" fmla="*/ 593042 w 1055381"/>
                <a:gd name="connsiteY165" fmla="*/ 603950 h 789766"/>
                <a:gd name="connsiteX166" fmla="*/ 590746 w 1055381"/>
                <a:gd name="connsiteY166" fmla="*/ 600697 h 789766"/>
                <a:gd name="connsiteX167" fmla="*/ 588450 w 1055381"/>
                <a:gd name="connsiteY167" fmla="*/ 595530 h 789766"/>
                <a:gd name="connsiteX168" fmla="*/ 583283 w 1055381"/>
                <a:gd name="connsiteY168" fmla="*/ 591703 h 789766"/>
                <a:gd name="connsiteX169" fmla="*/ 580030 w 1055381"/>
                <a:gd name="connsiteY169" fmla="*/ 589407 h 789766"/>
                <a:gd name="connsiteX170" fmla="*/ 576777 w 1055381"/>
                <a:gd name="connsiteY170" fmla="*/ 586536 h 789766"/>
                <a:gd name="connsiteX171" fmla="*/ 574863 w 1055381"/>
                <a:gd name="connsiteY171" fmla="*/ 583283 h 789766"/>
                <a:gd name="connsiteX172" fmla="*/ 8994 w 1055381"/>
                <a:gd name="connsiteY172" fmla="*/ 694275 h 789766"/>
                <a:gd name="connsiteX173" fmla="*/ 0 w 1055381"/>
                <a:gd name="connsiteY173" fmla="*/ 647582 h 789766"/>
                <a:gd name="connsiteX174" fmla="*/ 8994 w 1055381"/>
                <a:gd name="connsiteY174" fmla="*/ 641075 h 789766"/>
                <a:gd name="connsiteX175" fmla="*/ 19328 w 1055381"/>
                <a:gd name="connsiteY175" fmla="*/ 634569 h 789766"/>
                <a:gd name="connsiteX176" fmla="*/ 24495 w 1055381"/>
                <a:gd name="connsiteY176" fmla="*/ 625192 h 789766"/>
                <a:gd name="connsiteX177" fmla="*/ 31575 w 1055381"/>
                <a:gd name="connsiteY177" fmla="*/ 616772 h 789766"/>
                <a:gd name="connsiteX178" fmla="*/ 38656 w 1055381"/>
                <a:gd name="connsiteY178" fmla="*/ 608352 h 789766"/>
                <a:gd name="connsiteX179" fmla="*/ 47650 w 1055381"/>
                <a:gd name="connsiteY179" fmla="*/ 601271 h 789766"/>
                <a:gd name="connsiteX180" fmla="*/ 52434 w 1055381"/>
                <a:gd name="connsiteY180" fmla="*/ 596104 h 789766"/>
                <a:gd name="connsiteX181" fmla="*/ 59132 w 1055381"/>
                <a:gd name="connsiteY181" fmla="*/ 590937 h 789766"/>
                <a:gd name="connsiteX182" fmla="*/ 62385 w 1055381"/>
                <a:gd name="connsiteY182" fmla="*/ 587110 h 789766"/>
                <a:gd name="connsiteX183" fmla="*/ 66212 w 1055381"/>
                <a:gd name="connsiteY183" fmla="*/ 582900 h 789766"/>
                <a:gd name="connsiteX184" fmla="*/ 70040 w 1055381"/>
                <a:gd name="connsiteY184" fmla="*/ 577733 h 789766"/>
                <a:gd name="connsiteX185" fmla="*/ 74824 w 1055381"/>
                <a:gd name="connsiteY185" fmla="*/ 571610 h 789766"/>
                <a:gd name="connsiteX186" fmla="*/ 78078 w 1055381"/>
                <a:gd name="connsiteY186" fmla="*/ 564529 h 789766"/>
                <a:gd name="connsiteX187" fmla="*/ 81330 w 1055381"/>
                <a:gd name="connsiteY187" fmla="*/ 559362 h 789766"/>
                <a:gd name="connsiteX188" fmla="*/ 83818 w 1055381"/>
                <a:gd name="connsiteY188" fmla="*/ 555152 h 789766"/>
                <a:gd name="connsiteX189" fmla="*/ 85158 w 1055381"/>
                <a:gd name="connsiteY189" fmla="*/ 551899 h 789766"/>
                <a:gd name="connsiteX190" fmla="*/ 90899 w 1055381"/>
                <a:gd name="connsiteY190" fmla="*/ 547115 h 789766"/>
                <a:gd name="connsiteX191" fmla="*/ 95109 w 1055381"/>
                <a:gd name="connsiteY191" fmla="*/ 542905 h 789766"/>
                <a:gd name="connsiteX192" fmla="*/ 97979 w 1055381"/>
                <a:gd name="connsiteY192" fmla="*/ 539077 h 789766"/>
                <a:gd name="connsiteX193" fmla="*/ 98936 w 1055381"/>
                <a:gd name="connsiteY193" fmla="*/ 535250 h 789766"/>
                <a:gd name="connsiteX194" fmla="*/ 98553 w 1055381"/>
                <a:gd name="connsiteY194" fmla="*/ 531423 h 789766"/>
                <a:gd name="connsiteX195" fmla="*/ 96257 w 1055381"/>
                <a:gd name="connsiteY195" fmla="*/ 525682 h 789766"/>
                <a:gd name="connsiteX196" fmla="*/ 90133 w 1055381"/>
                <a:gd name="connsiteY196" fmla="*/ 519558 h 789766"/>
                <a:gd name="connsiteX197" fmla="*/ 89177 w 1055381"/>
                <a:gd name="connsiteY197" fmla="*/ 516305 h 789766"/>
                <a:gd name="connsiteX198" fmla="*/ 90133 w 1055381"/>
                <a:gd name="connsiteY198" fmla="*/ 512477 h 789766"/>
                <a:gd name="connsiteX199" fmla="*/ 84392 w 1055381"/>
                <a:gd name="connsiteY199" fmla="*/ 509224 h 789766"/>
                <a:gd name="connsiteX200" fmla="*/ 77312 w 1055381"/>
                <a:gd name="connsiteY200" fmla="*/ 505397 h 789766"/>
                <a:gd name="connsiteX201" fmla="*/ 73484 w 1055381"/>
                <a:gd name="connsiteY201" fmla="*/ 502526 h 789766"/>
                <a:gd name="connsiteX202" fmla="*/ 74442 w 1055381"/>
                <a:gd name="connsiteY202" fmla="*/ 494872 h 789766"/>
                <a:gd name="connsiteX203" fmla="*/ 70806 w 1055381"/>
                <a:gd name="connsiteY203" fmla="*/ 490088 h 789766"/>
                <a:gd name="connsiteX204" fmla="*/ 66978 w 1055381"/>
                <a:gd name="connsiteY204" fmla="*/ 488557 h 789766"/>
                <a:gd name="connsiteX205" fmla="*/ 62194 w 1055381"/>
                <a:gd name="connsiteY205" fmla="*/ 488174 h 789766"/>
                <a:gd name="connsiteX206" fmla="*/ 62194 w 1055381"/>
                <a:gd name="connsiteY206" fmla="*/ 481093 h 789766"/>
                <a:gd name="connsiteX207" fmla="*/ 63534 w 1055381"/>
                <a:gd name="connsiteY207" fmla="*/ 477840 h 789766"/>
                <a:gd name="connsiteX208" fmla="*/ 64108 w 1055381"/>
                <a:gd name="connsiteY208" fmla="*/ 474587 h 789766"/>
                <a:gd name="connsiteX209" fmla="*/ 62576 w 1055381"/>
                <a:gd name="connsiteY209" fmla="*/ 470760 h 789766"/>
                <a:gd name="connsiteX210" fmla="*/ 60280 w 1055381"/>
                <a:gd name="connsiteY210" fmla="*/ 465593 h 789766"/>
                <a:gd name="connsiteX211" fmla="*/ 57027 w 1055381"/>
                <a:gd name="connsiteY211" fmla="*/ 458895 h 789766"/>
                <a:gd name="connsiteX212" fmla="*/ 55113 w 1055381"/>
                <a:gd name="connsiteY212" fmla="*/ 455642 h 789766"/>
                <a:gd name="connsiteX213" fmla="*/ 108505 w 1055381"/>
                <a:gd name="connsiteY213" fmla="*/ 427320 h 789766"/>
                <a:gd name="connsiteX214" fmla="*/ 123240 w 1055381"/>
                <a:gd name="connsiteY214" fmla="*/ 421196 h 789766"/>
                <a:gd name="connsiteX215" fmla="*/ 139888 w 1055381"/>
                <a:gd name="connsiteY215" fmla="*/ 417943 h 789766"/>
                <a:gd name="connsiteX216" fmla="*/ 146395 w 1055381"/>
                <a:gd name="connsiteY216" fmla="*/ 416603 h 789766"/>
                <a:gd name="connsiteX217" fmla="*/ 152519 w 1055381"/>
                <a:gd name="connsiteY217" fmla="*/ 415646 h 789766"/>
                <a:gd name="connsiteX218" fmla="*/ 157685 w 1055381"/>
                <a:gd name="connsiteY218" fmla="*/ 414690 h 789766"/>
                <a:gd name="connsiteX219" fmla="*/ 162469 w 1055381"/>
                <a:gd name="connsiteY219" fmla="*/ 414115 h 789766"/>
                <a:gd name="connsiteX220" fmla="*/ 165723 w 1055381"/>
                <a:gd name="connsiteY220" fmla="*/ 413159 h 789766"/>
                <a:gd name="connsiteX221" fmla="*/ 168976 w 1055381"/>
                <a:gd name="connsiteY221" fmla="*/ 413159 h 789766"/>
                <a:gd name="connsiteX222" fmla="*/ 172229 w 1055381"/>
                <a:gd name="connsiteY222" fmla="*/ 413159 h 789766"/>
                <a:gd name="connsiteX223" fmla="*/ 185433 w 1055381"/>
                <a:gd name="connsiteY223" fmla="*/ 413159 h 789766"/>
                <a:gd name="connsiteX224" fmla="*/ 196724 w 1055381"/>
                <a:gd name="connsiteY224" fmla="*/ 413159 h 789766"/>
                <a:gd name="connsiteX225" fmla="*/ 206101 w 1055381"/>
                <a:gd name="connsiteY225" fmla="*/ 413541 h 789766"/>
                <a:gd name="connsiteX226" fmla="*/ 214521 w 1055381"/>
                <a:gd name="connsiteY226" fmla="*/ 414498 h 789766"/>
                <a:gd name="connsiteX227" fmla="*/ 224855 w 1055381"/>
                <a:gd name="connsiteY227" fmla="*/ 415455 h 789766"/>
                <a:gd name="connsiteX228" fmla="*/ 228682 w 1055381"/>
                <a:gd name="connsiteY228" fmla="*/ 416412 h 789766"/>
                <a:gd name="connsiteX229" fmla="*/ 231935 w 1055381"/>
                <a:gd name="connsiteY229" fmla="*/ 420622 h 789766"/>
                <a:gd name="connsiteX230" fmla="*/ 248393 w 1055381"/>
                <a:gd name="connsiteY230" fmla="*/ 430573 h 789766"/>
                <a:gd name="connsiteX231" fmla="*/ 251263 w 1055381"/>
                <a:gd name="connsiteY231" fmla="*/ 426363 h 789766"/>
                <a:gd name="connsiteX232" fmla="*/ 256047 w 1055381"/>
                <a:gd name="connsiteY232" fmla="*/ 422536 h 789766"/>
                <a:gd name="connsiteX233" fmla="*/ 262171 w 1055381"/>
                <a:gd name="connsiteY233" fmla="*/ 418326 h 789766"/>
                <a:gd name="connsiteX234" fmla="*/ 265998 w 1055381"/>
                <a:gd name="connsiteY234" fmla="*/ 416029 h 789766"/>
                <a:gd name="connsiteX235" fmla="*/ 270782 w 1055381"/>
                <a:gd name="connsiteY235" fmla="*/ 414115 h 789766"/>
                <a:gd name="connsiteX236" fmla="*/ 279777 w 1055381"/>
                <a:gd name="connsiteY236" fmla="*/ 410288 h 789766"/>
                <a:gd name="connsiteX237" fmla="*/ 288197 w 1055381"/>
                <a:gd name="connsiteY237" fmla="*/ 407418 h 789766"/>
                <a:gd name="connsiteX238" fmla="*/ 293364 w 1055381"/>
                <a:gd name="connsiteY238" fmla="*/ 406078 h 789766"/>
                <a:gd name="connsiteX239" fmla="*/ 300061 w 1055381"/>
                <a:gd name="connsiteY239" fmla="*/ 405121 h 789766"/>
                <a:gd name="connsiteX240" fmla="*/ 304271 w 1055381"/>
                <a:gd name="connsiteY240" fmla="*/ 405504 h 789766"/>
                <a:gd name="connsiteX241" fmla="*/ 310395 w 1055381"/>
                <a:gd name="connsiteY241" fmla="*/ 406844 h 789766"/>
                <a:gd name="connsiteX242" fmla="*/ 317476 w 1055381"/>
                <a:gd name="connsiteY242" fmla="*/ 405887 h 789766"/>
                <a:gd name="connsiteX243" fmla="*/ 321686 w 1055381"/>
                <a:gd name="connsiteY243" fmla="*/ 404930 h 789766"/>
                <a:gd name="connsiteX244" fmla="*/ 327427 w 1055381"/>
                <a:gd name="connsiteY244" fmla="*/ 403973 h 789766"/>
                <a:gd name="connsiteX245" fmla="*/ 332211 w 1055381"/>
                <a:gd name="connsiteY245" fmla="*/ 401677 h 789766"/>
                <a:gd name="connsiteX246" fmla="*/ 335464 w 1055381"/>
                <a:gd name="connsiteY246" fmla="*/ 399380 h 789766"/>
                <a:gd name="connsiteX247" fmla="*/ 339674 w 1055381"/>
                <a:gd name="connsiteY247" fmla="*/ 396127 h 789766"/>
                <a:gd name="connsiteX248" fmla="*/ 346181 w 1055381"/>
                <a:gd name="connsiteY248" fmla="*/ 388472 h 789766"/>
                <a:gd name="connsiteX249" fmla="*/ 351348 w 1055381"/>
                <a:gd name="connsiteY249" fmla="*/ 380818 h 789766"/>
                <a:gd name="connsiteX250" fmla="*/ 358428 w 1055381"/>
                <a:gd name="connsiteY250" fmla="*/ 371441 h 789766"/>
                <a:gd name="connsiteX251" fmla="*/ 361681 w 1055381"/>
                <a:gd name="connsiteY251" fmla="*/ 367614 h 789766"/>
                <a:gd name="connsiteX252" fmla="*/ 364935 w 1055381"/>
                <a:gd name="connsiteY252" fmla="*/ 364360 h 789766"/>
                <a:gd name="connsiteX253" fmla="*/ 369719 w 1055381"/>
                <a:gd name="connsiteY253" fmla="*/ 360533 h 789766"/>
                <a:gd name="connsiteX254" fmla="*/ 373546 w 1055381"/>
                <a:gd name="connsiteY254" fmla="*/ 355366 h 789766"/>
                <a:gd name="connsiteX255" fmla="*/ 376417 w 1055381"/>
                <a:gd name="connsiteY255" fmla="*/ 351156 h 789766"/>
                <a:gd name="connsiteX256" fmla="*/ 380244 w 1055381"/>
                <a:gd name="connsiteY256" fmla="*/ 346946 h 789766"/>
                <a:gd name="connsiteX257" fmla="*/ 384454 w 1055381"/>
                <a:gd name="connsiteY257" fmla="*/ 345607 h 789766"/>
                <a:gd name="connsiteX258" fmla="*/ 389621 w 1055381"/>
                <a:gd name="connsiteY258" fmla="*/ 344650 h 789766"/>
                <a:gd name="connsiteX259" fmla="*/ 392874 w 1055381"/>
                <a:gd name="connsiteY259" fmla="*/ 344267 h 789766"/>
                <a:gd name="connsiteX260" fmla="*/ 397084 w 1055381"/>
                <a:gd name="connsiteY260" fmla="*/ 344267 h 789766"/>
                <a:gd name="connsiteX261" fmla="*/ 400911 w 1055381"/>
                <a:gd name="connsiteY261" fmla="*/ 342927 h 789766"/>
                <a:gd name="connsiteX262" fmla="*/ 404164 w 1055381"/>
                <a:gd name="connsiteY262" fmla="*/ 340631 h 789766"/>
                <a:gd name="connsiteX263" fmla="*/ 406078 w 1055381"/>
                <a:gd name="connsiteY263" fmla="*/ 337378 h 789766"/>
                <a:gd name="connsiteX264" fmla="*/ 406461 w 1055381"/>
                <a:gd name="connsiteY264" fmla="*/ 334125 h 789766"/>
                <a:gd name="connsiteX265" fmla="*/ 405504 w 1055381"/>
                <a:gd name="connsiteY265" fmla="*/ 330297 h 789766"/>
                <a:gd name="connsiteX266" fmla="*/ 404547 w 1055381"/>
                <a:gd name="connsiteY266" fmla="*/ 325513 h 789766"/>
                <a:gd name="connsiteX267" fmla="*/ 405504 w 1055381"/>
                <a:gd name="connsiteY267" fmla="*/ 319389 h 789766"/>
                <a:gd name="connsiteX268" fmla="*/ 403590 w 1055381"/>
                <a:gd name="connsiteY268" fmla="*/ 314605 h 789766"/>
                <a:gd name="connsiteX269" fmla="*/ 401677 w 1055381"/>
                <a:gd name="connsiteY269" fmla="*/ 309821 h 789766"/>
                <a:gd name="connsiteX270" fmla="*/ 398806 w 1055381"/>
                <a:gd name="connsiteY270" fmla="*/ 303123 h 789766"/>
                <a:gd name="connsiteX271" fmla="*/ 397275 w 1055381"/>
                <a:gd name="connsiteY271" fmla="*/ 299870 h 789766"/>
                <a:gd name="connsiteX272" fmla="*/ 395362 w 1055381"/>
                <a:gd name="connsiteY272" fmla="*/ 293172 h 789766"/>
                <a:gd name="connsiteX273" fmla="*/ 393448 w 1055381"/>
                <a:gd name="connsiteY273" fmla="*/ 289919 h 789766"/>
                <a:gd name="connsiteX274" fmla="*/ 390195 w 1055381"/>
                <a:gd name="connsiteY274" fmla="*/ 288580 h 789766"/>
                <a:gd name="connsiteX275" fmla="*/ 386367 w 1055381"/>
                <a:gd name="connsiteY275" fmla="*/ 285326 h 789766"/>
                <a:gd name="connsiteX276" fmla="*/ 386750 w 1055381"/>
                <a:gd name="connsiteY276" fmla="*/ 280542 h 789766"/>
                <a:gd name="connsiteX277" fmla="*/ 390578 w 1055381"/>
                <a:gd name="connsiteY277" fmla="*/ 277289 h 789766"/>
                <a:gd name="connsiteX278" fmla="*/ 394405 w 1055381"/>
                <a:gd name="connsiteY278" fmla="*/ 277289 h 789766"/>
                <a:gd name="connsiteX279" fmla="*/ 399189 w 1055381"/>
                <a:gd name="connsiteY279" fmla="*/ 275375 h 789766"/>
                <a:gd name="connsiteX280" fmla="*/ 403016 w 1055381"/>
                <a:gd name="connsiteY280" fmla="*/ 274036 h 789766"/>
                <a:gd name="connsiteX281" fmla="*/ 405887 w 1055381"/>
                <a:gd name="connsiteY281" fmla="*/ 270208 h 789766"/>
                <a:gd name="connsiteX282" fmla="*/ 404930 w 1055381"/>
                <a:gd name="connsiteY282" fmla="*/ 264085 h 789766"/>
                <a:gd name="connsiteX283" fmla="*/ 402634 w 1055381"/>
                <a:gd name="connsiteY283" fmla="*/ 260257 h 789766"/>
                <a:gd name="connsiteX284" fmla="*/ 398424 w 1055381"/>
                <a:gd name="connsiteY284" fmla="*/ 257961 h 789766"/>
                <a:gd name="connsiteX285" fmla="*/ 392682 w 1055381"/>
                <a:gd name="connsiteY285" fmla="*/ 257961 h 789766"/>
                <a:gd name="connsiteX286" fmla="*/ 393639 w 1055381"/>
                <a:gd name="connsiteY286" fmla="*/ 253751 h 789766"/>
                <a:gd name="connsiteX287" fmla="*/ 395936 w 1055381"/>
                <a:gd name="connsiteY287" fmla="*/ 249541 h 789766"/>
                <a:gd name="connsiteX288" fmla="*/ 396510 w 1055381"/>
                <a:gd name="connsiteY288" fmla="*/ 246288 h 789766"/>
                <a:gd name="connsiteX289" fmla="*/ 386942 w 1055381"/>
                <a:gd name="connsiteY289" fmla="*/ 249541 h 789766"/>
                <a:gd name="connsiteX290" fmla="*/ 383114 w 1055381"/>
                <a:gd name="connsiteY290" fmla="*/ 250498 h 789766"/>
                <a:gd name="connsiteX291" fmla="*/ 378330 w 1055381"/>
                <a:gd name="connsiteY291" fmla="*/ 250498 h 789766"/>
                <a:gd name="connsiteX292" fmla="*/ 375077 w 1055381"/>
                <a:gd name="connsiteY292" fmla="*/ 247627 h 789766"/>
                <a:gd name="connsiteX293" fmla="*/ 372781 w 1055381"/>
                <a:gd name="connsiteY293" fmla="*/ 243417 h 789766"/>
                <a:gd name="connsiteX294" fmla="*/ 368953 w 1055381"/>
                <a:gd name="connsiteY294" fmla="*/ 241121 h 789766"/>
                <a:gd name="connsiteX295" fmla="*/ 365700 w 1055381"/>
                <a:gd name="connsiteY295" fmla="*/ 240164 h 789766"/>
                <a:gd name="connsiteX296" fmla="*/ 371249 w 1055381"/>
                <a:gd name="connsiteY296" fmla="*/ 231170 h 789766"/>
                <a:gd name="connsiteX297" fmla="*/ 370293 w 1055381"/>
                <a:gd name="connsiteY297" fmla="*/ 227917 h 789766"/>
                <a:gd name="connsiteX298" fmla="*/ 371633 w 1055381"/>
                <a:gd name="connsiteY298" fmla="*/ 224089 h 789766"/>
                <a:gd name="connsiteX299" fmla="*/ 375843 w 1055381"/>
                <a:gd name="connsiteY299" fmla="*/ 223132 h 789766"/>
                <a:gd name="connsiteX300" fmla="*/ 387707 w 1055381"/>
                <a:gd name="connsiteY300" fmla="*/ 217009 h 789766"/>
                <a:gd name="connsiteX301" fmla="*/ 388090 w 1055381"/>
                <a:gd name="connsiteY301" fmla="*/ 211268 h 789766"/>
                <a:gd name="connsiteX302" fmla="*/ 389429 w 1055381"/>
                <a:gd name="connsiteY302" fmla="*/ 208015 h 789766"/>
                <a:gd name="connsiteX303" fmla="*/ 389047 w 1055381"/>
                <a:gd name="connsiteY303" fmla="*/ 202848 h 789766"/>
                <a:gd name="connsiteX304" fmla="*/ 391343 w 1055381"/>
                <a:gd name="connsiteY304" fmla="*/ 199594 h 789766"/>
                <a:gd name="connsiteX305" fmla="*/ 396510 w 1055381"/>
                <a:gd name="connsiteY305" fmla="*/ 198638 h 789766"/>
                <a:gd name="connsiteX306" fmla="*/ 400720 w 1055381"/>
                <a:gd name="connsiteY306" fmla="*/ 195767 h 789766"/>
                <a:gd name="connsiteX307" fmla="*/ 403016 w 1055381"/>
                <a:gd name="connsiteY307" fmla="*/ 190983 h 789766"/>
                <a:gd name="connsiteX308" fmla="*/ 408758 w 1055381"/>
                <a:gd name="connsiteY308" fmla="*/ 188113 h 789766"/>
                <a:gd name="connsiteX309" fmla="*/ 413924 w 1055381"/>
                <a:gd name="connsiteY309" fmla="*/ 188113 h 789766"/>
                <a:gd name="connsiteX310" fmla="*/ 418134 w 1055381"/>
                <a:gd name="connsiteY310" fmla="*/ 181989 h 789766"/>
                <a:gd name="connsiteX311" fmla="*/ 421387 w 1055381"/>
                <a:gd name="connsiteY311" fmla="*/ 175291 h 789766"/>
                <a:gd name="connsiteX312" fmla="*/ 423301 w 1055381"/>
                <a:gd name="connsiteY312" fmla="*/ 171464 h 789766"/>
                <a:gd name="connsiteX313" fmla="*/ 425597 w 1055381"/>
                <a:gd name="connsiteY313" fmla="*/ 167254 h 789766"/>
                <a:gd name="connsiteX314" fmla="*/ 426171 w 1055381"/>
                <a:gd name="connsiteY314" fmla="*/ 164000 h 789766"/>
                <a:gd name="connsiteX315" fmla="*/ 429042 w 1055381"/>
                <a:gd name="connsiteY315" fmla="*/ 157877 h 789766"/>
                <a:gd name="connsiteX316" fmla="*/ 430955 w 1055381"/>
                <a:gd name="connsiteY316" fmla="*/ 154624 h 789766"/>
                <a:gd name="connsiteX317" fmla="*/ 434783 w 1055381"/>
                <a:gd name="connsiteY317" fmla="*/ 147543 h 789766"/>
                <a:gd name="connsiteX318" fmla="*/ 436697 w 1055381"/>
                <a:gd name="connsiteY318" fmla="*/ 142759 h 789766"/>
                <a:gd name="connsiteX319" fmla="*/ 438036 w 1055381"/>
                <a:gd name="connsiteY319" fmla="*/ 137975 h 789766"/>
                <a:gd name="connsiteX320" fmla="*/ 441289 w 1055381"/>
                <a:gd name="connsiteY320" fmla="*/ 132234 h 789766"/>
                <a:gd name="connsiteX321" fmla="*/ 443586 w 1055381"/>
                <a:gd name="connsiteY321" fmla="*/ 128406 h 789766"/>
                <a:gd name="connsiteX322" fmla="*/ 445883 w 1055381"/>
                <a:gd name="connsiteY322" fmla="*/ 124196 h 789766"/>
                <a:gd name="connsiteX323" fmla="*/ 449135 w 1055381"/>
                <a:gd name="connsiteY323" fmla="*/ 119986 h 789766"/>
                <a:gd name="connsiteX324" fmla="*/ 452006 w 1055381"/>
                <a:gd name="connsiteY324" fmla="*/ 114245 h 789766"/>
                <a:gd name="connsiteX325" fmla="*/ 456216 w 1055381"/>
                <a:gd name="connsiteY325" fmla="*/ 109078 h 789766"/>
                <a:gd name="connsiteX326" fmla="*/ 461383 w 1055381"/>
                <a:gd name="connsiteY326" fmla="*/ 103338 h 789766"/>
                <a:gd name="connsiteX327" fmla="*/ 467889 w 1055381"/>
                <a:gd name="connsiteY327" fmla="*/ 97597 h 789766"/>
                <a:gd name="connsiteX328" fmla="*/ 470186 w 1055381"/>
                <a:gd name="connsiteY328" fmla="*/ 93387 h 789766"/>
                <a:gd name="connsiteX329" fmla="*/ 474013 w 1055381"/>
                <a:gd name="connsiteY329" fmla="*/ 88602 h 789766"/>
                <a:gd name="connsiteX330" fmla="*/ 478797 w 1055381"/>
                <a:gd name="connsiteY330" fmla="*/ 83435 h 789766"/>
                <a:gd name="connsiteX331" fmla="*/ 484921 w 1055381"/>
                <a:gd name="connsiteY331" fmla="*/ 77695 h 789766"/>
                <a:gd name="connsiteX332" fmla="*/ 487217 w 1055381"/>
                <a:gd name="connsiteY332" fmla="*/ 73484 h 789766"/>
                <a:gd name="connsiteX333" fmla="*/ 491045 w 1055381"/>
                <a:gd name="connsiteY333" fmla="*/ 69274 h 789766"/>
                <a:gd name="connsiteX334" fmla="*/ 496211 w 1055381"/>
                <a:gd name="connsiteY334" fmla="*/ 63533 h 789766"/>
                <a:gd name="connsiteX335" fmla="*/ 502335 w 1055381"/>
                <a:gd name="connsiteY335" fmla="*/ 57410 h 789766"/>
                <a:gd name="connsiteX336" fmla="*/ 505589 w 1055381"/>
                <a:gd name="connsiteY336" fmla="*/ 53200 h 789766"/>
                <a:gd name="connsiteX337" fmla="*/ 509416 w 1055381"/>
                <a:gd name="connsiteY337" fmla="*/ 49946 h 789766"/>
                <a:gd name="connsiteX338" fmla="*/ 512286 w 1055381"/>
                <a:gd name="connsiteY338" fmla="*/ 46693 h 789766"/>
                <a:gd name="connsiteX339" fmla="*/ 515539 w 1055381"/>
                <a:gd name="connsiteY339" fmla="*/ 44780 h 789766"/>
                <a:gd name="connsiteX340" fmla="*/ 520324 w 1055381"/>
                <a:gd name="connsiteY340" fmla="*/ 41526 h 789766"/>
                <a:gd name="connsiteX341" fmla="*/ 525682 w 1055381"/>
                <a:gd name="connsiteY341" fmla="*/ 40570 h 789766"/>
                <a:gd name="connsiteX342" fmla="*/ 525682 w 1055381"/>
                <a:gd name="connsiteY342" fmla="*/ 40570 h 789766"/>
                <a:gd name="connsiteX343" fmla="*/ 960082 w 1055381"/>
                <a:gd name="connsiteY343" fmla="*/ 684133 h 789766"/>
                <a:gd name="connsiteX344" fmla="*/ 964292 w 1055381"/>
                <a:gd name="connsiteY344" fmla="*/ 681262 h 789766"/>
                <a:gd name="connsiteX345" fmla="*/ 967545 w 1055381"/>
                <a:gd name="connsiteY345" fmla="*/ 679348 h 789766"/>
                <a:gd name="connsiteX346" fmla="*/ 972712 w 1055381"/>
                <a:gd name="connsiteY346" fmla="*/ 678009 h 789766"/>
                <a:gd name="connsiteX347" fmla="*/ 975583 w 1055381"/>
                <a:gd name="connsiteY347" fmla="*/ 673799 h 789766"/>
                <a:gd name="connsiteX348" fmla="*/ 981324 w 1055381"/>
                <a:gd name="connsiteY348" fmla="*/ 668632 h 789766"/>
                <a:gd name="connsiteX349" fmla="*/ 984577 w 1055381"/>
                <a:gd name="connsiteY349" fmla="*/ 662891 h 789766"/>
                <a:gd name="connsiteX350" fmla="*/ 988404 w 1055381"/>
                <a:gd name="connsiteY350" fmla="*/ 658681 h 789766"/>
                <a:gd name="connsiteX351" fmla="*/ 991275 w 1055381"/>
                <a:gd name="connsiteY351" fmla="*/ 654854 h 789766"/>
                <a:gd name="connsiteX352" fmla="*/ 996059 w 1055381"/>
                <a:gd name="connsiteY352" fmla="*/ 649113 h 789766"/>
                <a:gd name="connsiteX353" fmla="*/ 999886 w 1055381"/>
                <a:gd name="connsiteY353" fmla="*/ 646816 h 789766"/>
                <a:gd name="connsiteX354" fmla="*/ 998546 w 1055381"/>
                <a:gd name="connsiteY354" fmla="*/ 652366 h 789766"/>
                <a:gd name="connsiteX355" fmla="*/ 996250 w 1055381"/>
                <a:gd name="connsiteY355" fmla="*/ 658490 h 789766"/>
                <a:gd name="connsiteX356" fmla="*/ 993380 w 1055381"/>
                <a:gd name="connsiteY356" fmla="*/ 664230 h 789766"/>
                <a:gd name="connsiteX357" fmla="*/ 991083 w 1055381"/>
                <a:gd name="connsiteY357" fmla="*/ 669972 h 789766"/>
                <a:gd name="connsiteX358" fmla="*/ 987830 w 1055381"/>
                <a:gd name="connsiteY358" fmla="*/ 671311 h 789766"/>
                <a:gd name="connsiteX359" fmla="*/ 984960 w 1055381"/>
                <a:gd name="connsiteY359" fmla="*/ 677052 h 789766"/>
                <a:gd name="connsiteX360" fmla="*/ 985534 w 1055381"/>
                <a:gd name="connsiteY360" fmla="*/ 682219 h 789766"/>
                <a:gd name="connsiteX361" fmla="*/ 980367 w 1055381"/>
                <a:gd name="connsiteY361" fmla="*/ 684133 h 789766"/>
                <a:gd name="connsiteX362" fmla="*/ 976539 w 1055381"/>
                <a:gd name="connsiteY362" fmla="*/ 686429 h 789766"/>
                <a:gd name="connsiteX363" fmla="*/ 973287 w 1055381"/>
                <a:gd name="connsiteY363" fmla="*/ 688343 h 789766"/>
                <a:gd name="connsiteX364" fmla="*/ 977497 w 1055381"/>
                <a:gd name="connsiteY364" fmla="*/ 690256 h 789766"/>
                <a:gd name="connsiteX365" fmla="*/ 982663 w 1055381"/>
                <a:gd name="connsiteY365" fmla="*/ 691213 h 789766"/>
                <a:gd name="connsiteX366" fmla="*/ 988787 w 1055381"/>
                <a:gd name="connsiteY366" fmla="*/ 691787 h 789766"/>
                <a:gd name="connsiteX367" fmla="*/ 996824 w 1055381"/>
                <a:gd name="connsiteY367" fmla="*/ 692170 h 789766"/>
                <a:gd name="connsiteX368" fmla="*/ 1000078 w 1055381"/>
                <a:gd name="connsiteY368" fmla="*/ 691213 h 789766"/>
                <a:gd name="connsiteX369" fmla="*/ 1002948 w 1055381"/>
                <a:gd name="connsiteY369" fmla="*/ 687003 h 789766"/>
                <a:gd name="connsiteX370" fmla="*/ 1004288 w 1055381"/>
                <a:gd name="connsiteY370" fmla="*/ 683750 h 789766"/>
                <a:gd name="connsiteX371" fmla="*/ 1004288 w 1055381"/>
                <a:gd name="connsiteY371" fmla="*/ 680497 h 789766"/>
                <a:gd name="connsiteX372" fmla="*/ 1004670 w 1055381"/>
                <a:gd name="connsiteY372" fmla="*/ 677243 h 789766"/>
                <a:gd name="connsiteX373" fmla="*/ 1010412 w 1055381"/>
                <a:gd name="connsiteY373" fmla="*/ 672077 h 789766"/>
                <a:gd name="connsiteX374" fmla="*/ 1014621 w 1055381"/>
                <a:gd name="connsiteY374" fmla="*/ 669206 h 789766"/>
                <a:gd name="connsiteX375" fmla="*/ 1019788 w 1055381"/>
                <a:gd name="connsiteY375" fmla="*/ 666336 h 789766"/>
                <a:gd name="connsiteX376" fmla="*/ 1023615 w 1055381"/>
                <a:gd name="connsiteY376" fmla="*/ 663465 h 789766"/>
                <a:gd name="connsiteX377" fmla="*/ 1031270 w 1055381"/>
                <a:gd name="connsiteY377" fmla="*/ 660595 h 789766"/>
                <a:gd name="connsiteX378" fmla="*/ 1037968 w 1055381"/>
                <a:gd name="connsiteY378" fmla="*/ 658681 h 789766"/>
                <a:gd name="connsiteX379" fmla="*/ 1042178 w 1055381"/>
                <a:gd name="connsiteY379" fmla="*/ 655810 h 789766"/>
                <a:gd name="connsiteX380" fmla="*/ 1047919 w 1055381"/>
                <a:gd name="connsiteY380" fmla="*/ 652557 h 789766"/>
                <a:gd name="connsiteX381" fmla="*/ 1051172 w 1055381"/>
                <a:gd name="connsiteY381" fmla="*/ 650644 h 789766"/>
                <a:gd name="connsiteX382" fmla="*/ 1055382 w 1055381"/>
                <a:gd name="connsiteY382" fmla="*/ 648730 h 789766"/>
                <a:gd name="connsiteX383" fmla="*/ 1055382 w 1055381"/>
                <a:gd name="connsiteY383" fmla="*/ 652557 h 789766"/>
                <a:gd name="connsiteX384" fmla="*/ 1050789 w 1055381"/>
                <a:gd name="connsiteY384" fmla="*/ 656767 h 789766"/>
                <a:gd name="connsiteX385" fmla="*/ 1047536 w 1055381"/>
                <a:gd name="connsiteY385" fmla="*/ 659064 h 789766"/>
                <a:gd name="connsiteX386" fmla="*/ 1043709 w 1055381"/>
                <a:gd name="connsiteY386" fmla="*/ 662317 h 789766"/>
                <a:gd name="connsiteX387" fmla="*/ 1038925 w 1055381"/>
                <a:gd name="connsiteY387" fmla="*/ 666144 h 789766"/>
                <a:gd name="connsiteX388" fmla="*/ 1033758 w 1055381"/>
                <a:gd name="connsiteY388" fmla="*/ 670928 h 789766"/>
                <a:gd name="connsiteX389" fmla="*/ 1021510 w 1055381"/>
                <a:gd name="connsiteY389" fmla="*/ 679922 h 789766"/>
                <a:gd name="connsiteX390" fmla="*/ 1016344 w 1055381"/>
                <a:gd name="connsiteY390" fmla="*/ 683750 h 789766"/>
                <a:gd name="connsiteX391" fmla="*/ 1013090 w 1055381"/>
                <a:gd name="connsiteY391" fmla="*/ 687003 h 789766"/>
                <a:gd name="connsiteX392" fmla="*/ 1009837 w 1055381"/>
                <a:gd name="connsiteY392" fmla="*/ 689300 h 789766"/>
                <a:gd name="connsiteX393" fmla="*/ 1000460 w 1055381"/>
                <a:gd name="connsiteY393" fmla="*/ 695423 h 789766"/>
                <a:gd name="connsiteX394" fmla="*/ 993188 w 1055381"/>
                <a:gd name="connsiteY394" fmla="*/ 700590 h 789766"/>
                <a:gd name="connsiteX395" fmla="*/ 986108 w 1055381"/>
                <a:gd name="connsiteY395" fmla="*/ 704800 h 789766"/>
                <a:gd name="connsiteX396" fmla="*/ 979984 w 1055381"/>
                <a:gd name="connsiteY396" fmla="*/ 709584 h 789766"/>
                <a:gd name="connsiteX397" fmla="*/ 968119 w 1055381"/>
                <a:gd name="connsiteY397" fmla="*/ 717047 h 789766"/>
                <a:gd name="connsiteX398" fmla="*/ 958168 w 1055381"/>
                <a:gd name="connsiteY398" fmla="*/ 724128 h 789766"/>
                <a:gd name="connsiteX399" fmla="*/ 941711 w 1055381"/>
                <a:gd name="connsiteY399" fmla="*/ 733122 h 789766"/>
                <a:gd name="connsiteX400" fmla="*/ 926210 w 1055381"/>
                <a:gd name="connsiteY400" fmla="*/ 741160 h 789766"/>
                <a:gd name="connsiteX401" fmla="*/ 911475 w 1055381"/>
                <a:gd name="connsiteY401" fmla="*/ 747283 h 789766"/>
                <a:gd name="connsiteX402" fmla="*/ 897888 w 1055381"/>
                <a:gd name="connsiteY402" fmla="*/ 753024 h 789766"/>
                <a:gd name="connsiteX403" fmla="*/ 883153 w 1055381"/>
                <a:gd name="connsiteY403" fmla="*/ 761444 h 789766"/>
                <a:gd name="connsiteX404" fmla="*/ 867078 w 1055381"/>
                <a:gd name="connsiteY404" fmla="*/ 767568 h 789766"/>
                <a:gd name="connsiteX405" fmla="*/ 861912 w 1055381"/>
                <a:gd name="connsiteY405" fmla="*/ 770439 h 789766"/>
                <a:gd name="connsiteX406" fmla="*/ 857701 w 1055381"/>
                <a:gd name="connsiteY406" fmla="*/ 773692 h 789766"/>
                <a:gd name="connsiteX407" fmla="*/ 853491 w 1055381"/>
                <a:gd name="connsiteY407" fmla="*/ 775988 h 789766"/>
                <a:gd name="connsiteX408" fmla="*/ 850238 w 1055381"/>
                <a:gd name="connsiteY408" fmla="*/ 778284 h 789766"/>
                <a:gd name="connsiteX409" fmla="*/ 844115 w 1055381"/>
                <a:gd name="connsiteY409" fmla="*/ 781155 h 789766"/>
                <a:gd name="connsiteX410" fmla="*/ 839905 w 1055381"/>
                <a:gd name="connsiteY410" fmla="*/ 782112 h 789766"/>
                <a:gd name="connsiteX411" fmla="*/ 836077 w 1055381"/>
                <a:gd name="connsiteY411" fmla="*/ 780198 h 789766"/>
                <a:gd name="connsiteX412" fmla="*/ 835120 w 1055381"/>
                <a:gd name="connsiteY412" fmla="*/ 774457 h 789766"/>
                <a:gd name="connsiteX413" fmla="*/ 829762 w 1055381"/>
                <a:gd name="connsiteY413" fmla="*/ 777136 h 789766"/>
                <a:gd name="connsiteX414" fmla="*/ 826891 w 1055381"/>
                <a:gd name="connsiteY414" fmla="*/ 781346 h 789766"/>
                <a:gd name="connsiteX415" fmla="*/ 823064 w 1055381"/>
                <a:gd name="connsiteY415" fmla="*/ 785556 h 789766"/>
                <a:gd name="connsiteX416" fmla="*/ 815410 w 1055381"/>
                <a:gd name="connsiteY416" fmla="*/ 787470 h 789766"/>
                <a:gd name="connsiteX417" fmla="*/ 810243 w 1055381"/>
                <a:gd name="connsiteY417" fmla="*/ 788810 h 789766"/>
                <a:gd name="connsiteX418" fmla="*/ 806032 w 1055381"/>
                <a:gd name="connsiteY418" fmla="*/ 789767 h 789766"/>
                <a:gd name="connsiteX419" fmla="*/ 802205 w 1055381"/>
                <a:gd name="connsiteY419" fmla="*/ 789192 h 789766"/>
                <a:gd name="connsiteX420" fmla="*/ 814070 w 1055381"/>
                <a:gd name="connsiteY420" fmla="*/ 763167 h 789766"/>
                <a:gd name="connsiteX421" fmla="*/ 816940 w 1055381"/>
                <a:gd name="connsiteY421" fmla="*/ 758000 h 789766"/>
                <a:gd name="connsiteX422" fmla="*/ 820194 w 1055381"/>
                <a:gd name="connsiteY422" fmla="*/ 754747 h 789766"/>
                <a:gd name="connsiteX423" fmla="*/ 825361 w 1055381"/>
                <a:gd name="connsiteY423" fmla="*/ 751876 h 789766"/>
                <a:gd name="connsiteX424" fmla="*/ 831101 w 1055381"/>
                <a:gd name="connsiteY424" fmla="*/ 748623 h 789766"/>
                <a:gd name="connsiteX425" fmla="*/ 838182 w 1055381"/>
                <a:gd name="connsiteY425" fmla="*/ 745752 h 789766"/>
                <a:gd name="connsiteX426" fmla="*/ 841053 w 1055381"/>
                <a:gd name="connsiteY426" fmla="*/ 740585 h 789766"/>
                <a:gd name="connsiteX427" fmla="*/ 842392 w 1055381"/>
                <a:gd name="connsiteY427" fmla="*/ 737332 h 789766"/>
                <a:gd name="connsiteX428" fmla="*/ 844306 w 1055381"/>
                <a:gd name="connsiteY428" fmla="*/ 733122 h 789766"/>
                <a:gd name="connsiteX429" fmla="*/ 845645 w 1055381"/>
                <a:gd name="connsiteY429" fmla="*/ 729869 h 789766"/>
                <a:gd name="connsiteX430" fmla="*/ 851769 w 1055381"/>
                <a:gd name="connsiteY430" fmla="*/ 726998 h 789766"/>
                <a:gd name="connsiteX431" fmla="*/ 855979 w 1055381"/>
                <a:gd name="connsiteY431" fmla="*/ 727381 h 789766"/>
                <a:gd name="connsiteX432" fmla="*/ 860763 w 1055381"/>
                <a:gd name="connsiteY432" fmla="*/ 727381 h 789766"/>
                <a:gd name="connsiteX433" fmla="*/ 864973 w 1055381"/>
                <a:gd name="connsiteY433" fmla="*/ 726998 h 789766"/>
                <a:gd name="connsiteX434" fmla="*/ 868800 w 1055381"/>
                <a:gd name="connsiteY434" fmla="*/ 725085 h 789766"/>
                <a:gd name="connsiteX435" fmla="*/ 873968 w 1055381"/>
                <a:gd name="connsiteY435" fmla="*/ 720301 h 789766"/>
                <a:gd name="connsiteX436" fmla="*/ 877221 w 1055381"/>
                <a:gd name="connsiteY436" fmla="*/ 718387 h 789766"/>
                <a:gd name="connsiteX437" fmla="*/ 881431 w 1055381"/>
                <a:gd name="connsiteY437" fmla="*/ 717047 h 789766"/>
                <a:gd name="connsiteX438" fmla="*/ 886598 w 1055381"/>
                <a:gd name="connsiteY438" fmla="*/ 715134 h 789766"/>
                <a:gd name="connsiteX439" fmla="*/ 890808 w 1055381"/>
                <a:gd name="connsiteY439" fmla="*/ 714177 h 789766"/>
                <a:gd name="connsiteX440" fmla="*/ 895975 w 1055381"/>
                <a:gd name="connsiteY440" fmla="*/ 713603 h 789766"/>
                <a:gd name="connsiteX441" fmla="*/ 899227 w 1055381"/>
                <a:gd name="connsiteY441" fmla="*/ 710732 h 789766"/>
                <a:gd name="connsiteX442" fmla="*/ 905925 w 1055381"/>
                <a:gd name="connsiteY442" fmla="*/ 704991 h 789766"/>
                <a:gd name="connsiteX443" fmla="*/ 908222 w 1055381"/>
                <a:gd name="connsiteY443" fmla="*/ 700781 h 789766"/>
                <a:gd name="connsiteX444" fmla="*/ 913963 w 1055381"/>
                <a:gd name="connsiteY444" fmla="*/ 696571 h 789766"/>
                <a:gd name="connsiteX445" fmla="*/ 917790 w 1055381"/>
                <a:gd name="connsiteY445" fmla="*/ 695997 h 789766"/>
                <a:gd name="connsiteX446" fmla="*/ 923914 w 1055381"/>
                <a:gd name="connsiteY446" fmla="*/ 694658 h 789766"/>
                <a:gd name="connsiteX447" fmla="*/ 931951 w 1055381"/>
                <a:gd name="connsiteY447" fmla="*/ 692744 h 789766"/>
                <a:gd name="connsiteX448" fmla="*/ 938075 w 1055381"/>
                <a:gd name="connsiteY448" fmla="*/ 691404 h 789766"/>
                <a:gd name="connsiteX449" fmla="*/ 944773 w 1055381"/>
                <a:gd name="connsiteY449" fmla="*/ 690065 h 789766"/>
                <a:gd name="connsiteX450" fmla="*/ 951853 w 1055381"/>
                <a:gd name="connsiteY450" fmla="*/ 687194 h 789766"/>
                <a:gd name="connsiteX451" fmla="*/ 960082 w 1055381"/>
                <a:gd name="connsiteY451" fmla="*/ 684133 h 789766"/>
                <a:gd name="connsiteX452" fmla="*/ 960082 w 1055381"/>
                <a:gd name="connsiteY452" fmla="*/ 684133 h 7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Lst>
              <a:rect l="l" t="t" r="r" b="b"/>
              <a:pathLst>
                <a:path w="1055381" h="789766">
                  <a:moveTo>
                    <a:pt x="525682" y="40570"/>
                  </a:moveTo>
                  <a:lnTo>
                    <a:pt x="529892" y="40952"/>
                  </a:lnTo>
                  <a:lnTo>
                    <a:pt x="536398" y="43249"/>
                  </a:lnTo>
                  <a:lnTo>
                    <a:pt x="539652" y="42866"/>
                  </a:lnTo>
                  <a:lnTo>
                    <a:pt x="543862" y="41526"/>
                  </a:lnTo>
                  <a:lnTo>
                    <a:pt x="548646" y="39230"/>
                  </a:lnTo>
                  <a:lnTo>
                    <a:pt x="553813" y="36360"/>
                  </a:lnTo>
                  <a:lnTo>
                    <a:pt x="560510" y="34063"/>
                  </a:lnTo>
                  <a:lnTo>
                    <a:pt x="565677" y="33106"/>
                  </a:lnTo>
                  <a:lnTo>
                    <a:pt x="572375" y="32149"/>
                  </a:lnTo>
                  <a:lnTo>
                    <a:pt x="575629" y="32149"/>
                  </a:lnTo>
                  <a:lnTo>
                    <a:pt x="707479" y="0"/>
                  </a:lnTo>
                  <a:lnTo>
                    <a:pt x="711307" y="3827"/>
                  </a:lnTo>
                  <a:lnTo>
                    <a:pt x="714560" y="8037"/>
                  </a:lnTo>
                  <a:lnTo>
                    <a:pt x="716473" y="12247"/>
                  </a:lnTo>
                  <a:lnTo>
                    <a:pt x="717430" y="17032"/>
                  </a:lnTo>
                  <a:lnTo>
                    <a:pt x="716091" y="20859"/>
                  </a:lnTo>
                  <a:lnTo>
                    <a:pt x="714751" y="24686"/>
                  </a:lnTo>
                  <a:lnTo>
                    <a:pt x="713412" y="29853"/>
                  </a:lnTo>
                  <a:lnTo>
                    <a:pt x="713986" y="33106"/>
                  </a:lnTo>
                  <a:lnTo>
                    <a:pt x="715325" y="36360"/>
                  </a:lnTo>
                  <a:lnTo>
                    <a:pt x="721066" y="39230"/>
                  </a:lnTo>
                  <a:lnTo>
                    <a:pt x="721449" y="44397"/>
                  </a:lnTo>
                  <a:lnTo>
                    <a:pt x="721449" y="47650"/>
                  </a:lnTo>
                  <a:lnTo>
                    <a:pt x="721449" y="52434"/>
                  </a:lnTo>
                  <a:lnTo>
                    <a:pt x="721832" y="58175"/>
                  </a:lnTo>
                  <a:lnTo>
                    <a:pt x="722788" y="63342"/>
                  </a:lnTo>
                  <a:lnTo>
                    <a:pt x="724128" y="71762"/>
                  </a:lnTo>
                  <a:lnTo>
                    <a:pt x="730826" y="85541"/>
                  </a:lnTo>
                  <a:lnTo>
                    <a:pt x="734079" y="91281"/>
                  </a:lnTo>
                  <a:lnTo>
                    <a:pt x="735993" y="97022"/>
                  </a:lnTo>
                  <a:lnTo>
                    <a:pt x="736950" y="103720"/>
                  </a:lnTo>
                  <a:lnTo>
                    <a:pt x="736950" y="109844"/>
                  </a:lnTo>
                  <a:lnTo>
                    <a:pt x="738289" y="116542"/>
                  </a:lnTo>
                  <a:lnTo>
                    <a:pt x="740586" y="122283"/>
                  </a:lnTo>
                  <a:lnTo>
                    <a:pt x="744796" y="128981"/>
                  </a:lnTo>
                  <a:lnTo>
                    <a:pt x="743456" y="136061"/>
                  </a:lnTo>
                  <a:lnTo>
                    <a:pt x="741542" y="141228"/>
                  </a:lnTo>
                  <a:lnTo>
                    <a:pt x="739246" y="147926"/>
                  </a:lnTo>
                  <a:lnTo>
                    <a:pt x="738289" y="168211"/>
                  </a:lnTo>
                  <a:lnTo>
                    <a:pt x="738289" y="172421"/>
                  </a:lnTo>
                  <a:lnTo>
                    <a:pt x="739246" y="176248"/>
                  </a:lnTo>
                  <a:lnTo>
                    <a:pt x="740203" y="179501"/>
                  </a:lnTo>
                  <a:lnTo>
                    <a:pt x="743456" y="183328"/>
                  </a:lnTo>
                  <a:lnTo>
                    <a:pt x="744796" y="190409"/>
                  </a:lnTo>
                  <a:lnTo>
                    <a:pt x="745752" y="195576"/>
                  </a:lnTo>
                  <a:lnTo>
                    <a:pt x="751876" y="202082"/>
                  </a:lnTo>
                  <a:lnTo>
                    <a:pt x="755129" y="206292"/>
                  </a:lnTo>
                  <a:lnTo>
                    <a:pt x="759339" y="213947"/>
                  </a:lnTo>
                  <a:lnTo>
                    <a:pt x="760296" y="219114"/>
                  </a:lnTo>
                  <a:lnTo>
                    <a:pt x="759913" y="222941"/>
                  </a:lnTo>
                  <a:lnTo>
                    <a:pt x="758957" y="228108"/>
                  </a:lnTo>
                  <a:lnTo>
                    <a:pt x="757043" y="234806"/>
                  </a:lnTo>
                  <a:lnTo>
                    <a:pt x="754747" y="242843"/>
                  </a:lnTo>
                  <a:lnTo>
                    <a:pt x="756086" y="247053"/>
                  </a:lnTo>
                  <a:lnTo>
                    <a:pt x="761253" y="252794"/>
                  </a:lnTo>
                  <a:lnTo>
                    <a:pt x="763167" y="248010"/>
                  </a:lnTo>
                  <a:lnTo>
                    <a:pt x="764506" y="244757"/>
                  </a:lnTo>
                  <a:lnTo>
                    <a:pt x="765846" y="240547"/>
                  </a:lnTo>
                  <a:lnTo>
                    <a:pt x="771969" y="244374"/>
                  </a:lnTo>
                  <a:lnTo>
                    <a:pt x="776179" y="247245"/>
                  </a:lnTo>
                  <a:lnTo>
                    <a:pt x="781347" y="251072"/>
                  </a:lnTo>
                  <a:lnTo>
                    <a:pt x="797421" y="313840"/>
                  </a:lnTo>
                  <a:lnTo>
                    <a:pt x="800292" y="327044"/>
                  </a:lnTo>
                  <a:lnTo>
                    <a:pt x="801822" y="333168"/>
                  </a:lnTo>
                  <a:lnTo>
                    <a:pt x="803736" y="339866"/>
                  </a:lnTo>
                  <a:lnTo>
                    <a:pt x="804693" y="345032"/>
                  </a:lnTo>
                  <a:lnTo>
                    <a:pt x="806032" y="350773"/>
                  </a:lnTo>
                  <a:lnTo>
                    <a:pt x="808903" y="361681"/>
                  </a:lnTo>
                  <a:lnTo>
                    <a:pt x="808903" y="364934"/>
                  </a:lnTo>
                  <a:lnTo>
                    <a:pt x="810243" y="370675"/>
                  </a:lnTo>
                  <a:lnTo>
                    <a:pt x="812156" y="378713"/>
                  </a:lnTo>
                  <a:lnTo>
                    <a:pt x="812730" y="381966"/>
                  </a:lnTo>
                  <a:lnTo>
                    <a:pt x="813687" y="385793"/>
                  </a:lnTo>
                  <a:lnTo>
                    <a:pt x="815027" y="391917"/>
                  </a:lnTo>
                  <a:lnTo>
                    <a:pt x="814644" y="397658"/>
                  </a:lnTo>
                  <a:lnTo>
                    <a:pt x="814644" y="400911"/>
                  </a:lnTo>
                  <a:lnTo>
                    <a:pt x="815027" y="405121"/>
                  </a:lnTo>
                  <a:lnTo>
                    <a:pt x="813113" y="423492"/>
                  </a:lnTo>
                  <a:lnTo>
                    <a:pt x="811582" y="431530"/>
                  </a:lnTo>
                  <a:lnTo>
                    <a:pt x="811200" y="440907"/>
                  </a:lnTo>
                  <a:lnTo>
                    <a:pt x="811200" y="450858"/>
                  </a:lnTo>
                  <a:lnTo>
                    <a:pt x="812156" y="461765"/>
                  </a:lnTo>
                  <a:lnTo>
                    <a:pt x="812156" y="472099"/>
                  </a:lnTo>
                  <a:lnTo>
                    <a:pt x="812156" y="476883"/>
                  </a:lnTo>
                  <a:lnTo>
                    <a:pt x="812730" y="482050"/>
                  </a:lnTo>
                  <a:lnTo>
                    <a:pt x="812730" y="490088"/>
                  </a:lnTo>
                  <a:lnTo>
                    <a:pt x="812730" y="499082"/>
                  </a:lnTo>
                  <a:lnTo>
                    <a:pt x="811774" y="505780"/>
                  </a:lnTo>
                  <a:lnTo>
                    <a:pt x="811774" y="511521"/>
                  </a:lnTo>
                  <a:lnTo>
                    <a:pt x="811774" y="515731"/>
                  </a:lnTo>
                  <a:lnTo>
                    <a:pt x="812156" y="519558"/>
                  </a:lnTo>
                  <a:lnTo>
                    <a:pt x="812730" y="524725"/>
                  </a:lnTo>
                  <a:lnTo>
                    <a:pt x="838756" y="656002"/>
                  </a:lnTo>
                  <a:lnTo>
                    <a:pt x="843541" y="659255"/>
                  </a:lnTo>
                  <a:lnTo>
                    <a:pt x="847368" y="662125"/>
                  </a:lnTo>
                  <a:lnTo>
                    <a:pt x="850621" y="665379"/>
                  </a:lnTo>
                  <a:lnTo>
                    <a:pt x="824212" y="694275"/>
                  </a:lnTo>
                  <a:lnTo>
                    <a:pt x="826509" y="698102"/>
                  </a:lnTo>
                  <a:lnTo>
                    <a:pt x="828805" y="701355"/>
                  </a:lnTo>
                  <a:lnTo>
                    <a:pt x="832058" y="705566"/>
                  </a:lnTo>
                  <a:lnTo>
                    <a:pt x="836269" y="710732"/>
                  </a:lnTo>
                  <a:lnTo>
                    <a:pt x="832441" y="713603"/>
                  </a:lnTo>
                  <a:lnTo>
                    <a:pt x="830527" y="718387"/>
                  </a:lnTo>
                  <a:lnTo>
                    <a:pt x="827657" y="725085"/>
                  </a:lnTo>
                  <a:lnTo>
                    <a:pt x="824787" y="734079"/>
                  </a:lnTo>
                  <a:lnTo>
                    <a:pt x="820002" y="738863"/>
                  </a:lnTo>
                  <a:lnTo>
                    <a:pt x="817132" y="743073"/>
                  </a:lnTo>
                  <a:lnTo>
                    <a:pt x="816749" y="748814"/>
                  </a:lnTo>
                  <a:lnTo>
                    <a:pt x="813879" y="754555"/>
                  </a:lnTo>
                  <a:lnTo>
                    <a:pt x="810626" y="760296"/>
                  </a:lnTo>
                  <a:lnTo>
                    <a:pt x="806416" y="766420"/>
                  </a:lnTo>
                  <a:lnTo>
                    <a:pt x="803545" y="770247"/>
                  </a:lnTo>
                  <a:lnTo>
                    <a:pt x="801248" y="775031"/>
                  </a:lnTo>
                  <a:lnTo>
                    <a:pt x="799335" y="770821"/>
                  </a:lnTo>
                  <a:lnTo>
                    <a:pt x="799335" y="767568"/>
                  </a:lnTo>
                  <a:lnTo>
                    <a:pt x="800674" y="763741"/>
                  </a:lnTo>
                  <a:lnTo>
                    <a:pt x="801631" y="758000"/>
                  </a:lnTo>
                  <a:lnTo>
                    <a:pt x="803162" y="751302"/>
                  </a:lnTo>
                  <a:lnTo>
                    <a:pt x="805076" y="743265"/>
                  </a:lnTo>
                  <a:lnTo>
                    <a:pt x="807372" y="734270"/>
                  </a:lnTo>
                  <a:lnTo>
                    <a:pt x="805458" y="722406"/>
                  </a:lnTo>
                  <a:lnTo>
                    <a:pt x="806416" y="712072"/>
                  </a:lnTo>
                  <a:lnTo>
                    <a:pt x="805458" y="701738"/>
                  </a:lnTo>
                  <a:lnTo>
                    <a:pt x="806798" y="697911"/>
                  </a:lnTo>
                  <a:lnTo>
                    <a:pt x="803545" y="692170"/>
                  </a:lnTo>
                  <a:lnTo>
                    <a:pt x="801248" y="686429"/>
                  </a:lnTo>
                  <a:lnTo>
                    <a:pt x="799718" y="682602"/>
                  </a:lnTo>
                  <a:lnTo>
                    <a:pt x="794168" y="676478"/>
                  </a:lnTo>
                  <a:lnTo>
                    <a:pt x="790341" y="672268"/>
                  </a:lnTo>
                  <a:lnTo>
                    <a:pt x="787087" y="669015"/>
                  </a:lnTo>
                  <a:lnTo>
                    <a:pt x="785557" y="674182"/>
                  </a:lnTo>
                  <a:lnTo>
                    <a:pt x="789384" y="680879"/>
                  </a:lnTo>
                  <a:lnTo>
                    <a:pt x="794168" y="687960"/>
                  </a:lnTo>
                  <a:lnTo>
                    <a:pt x="801248" y="695423"/>
                  </a:lnTo>
                  <a:lnTo>
                    <a:pt x="800292" y="698676"/>
                  </a:lnTo>
                  <a:lnTo>
                    <a:pt x="798378" y="702504"/>
                  </a:lnTo>
                  <a:lnTo>
                    <a:pt x="798760" y="705757"/>
                  </a:lnTo>
                  <a:lnTo>
                    <a:pt x="799718" y="713411"/>
                  </a:lnTo>
                  <a:lnTo>
                    <a:pt x="704417" y="683176"/>
                  </a:lnTo>
                  <a:lnTo>
                    <a:pt x="699251" y="681836"/>
                  </a:lnTo>
                  <a:lnTo>
                    <a:pt x="695041" y="679922"/>
                  </a:lnTo>
                  <a:lnTo>
                    <a:pt x="691213" y="678009"/>
                  </a:lnTo>
                  <a:lnTo>
                    <a:pt x="686429" y="676095"/>
                  </a:lnTo>
                  <a:lnTo>
                    <a:pt x="683176" y="674182"/>
                  </a:lnTo>
                  <a:lnTo>
                    <a:pt x="677052" y="671311"/>
                  </a:lnTo>
                  <a:lnTo>
                    <a:pt x="672268" y="669015"/>
                  </a:lnTo>
                  <a:lnTo>
                    <a:pt x="667484" y="667101"/>
                  </a:lnTo>
                  <a:lnTo>
                    <a:pt x="658490" y="663274"/>
                  </a:lnTo>
                  <a:lnTo>
                    <a:pt x="654280" y="662317"/>
                  </a:lnTo>
                  <a:lnTo>
                    <a:pt x="651026" y="662317"/>
                  </a:lnTo>
                  <a:lnTo>
                    <a:pt x="645859" y="659064"/>
                  </a:lnTo>
                  <a:lnTo>
                    <a:pt x="642032" y="656767"/>
                  </a:lnTo>
                  <a:lnTo>
                    <a:pt x="638779" y="654854"/>
                  </a:lnTo>
                  <a:lnTo>
                    <a:pt x="633612" y="651600"/>
                  </a:lnTo>
                  <a:lnTo>
                    <a:pt x="631699" y="648347"/>
                  </a:lnTo>
                  <a:lnTo>
                    <a:pt x="629785" y="643563"/>
                  </a:lnTo>
                  <a:lnTo>
                    <a:pt x="629402" y="638396"/>
                  </a:lnTo>
                  <a:lnTo>
                    <a:pt x="628445" y="631698"/>
                  </a:lnTo>
                  <a:lnTo>
                    <a:pt x="627488" y="626531"/>
                  </a:lnTo>
                  <a:lnTo>
                    <a:pt x="626149" y="622704"/>
                  </a:lnTo>
                  <a:lnTo>
                    <a:pt x="616772" y="612753"/>
                  </a:lnTo>
                  <a:lnTo>
                    <a:pt x="609692" y="607969"/>
                  </a:lnTo>
                  <a:lnTo>
                    <a:pt x="602611" y="604907"/>
                  </a:lnTo>
                  <a:lnTo>
                    <a:pt x="596870" y="604907"/>
                  </a:lnTo>
                  <a:lnTo>
                    <a:pt x="593042" y="603950"/>
                  </a:lnTo>
                  <a:lnTo>
                    <a:pt x="590746" y="600697"/>
                  </a:lnTo>
                  <a:lnTo>
                    <a:pt x="588450" y="595530"/>
                  </a:lnTo>
                  <a:lnTo>
                    <a:pt x="583283" y="591703"/>
                  </a:lnTo>
                  <a:lnTo>
                    <a:pt x="580030" y="589407"/>
                  </a:lnTo>
                  <a:lnTo>
                    <a:pt x="576777" y="586536"/>
                  </a:lnTo>
                  <a:lnTo>
                    <a:pt x="574863" y="583283"/>
                  </a:lnTo>
                  <a:lnTo>
                    <a:pt x="8994" y="694275"/>
                  </a:lnTo>
                  <a:lnTo>
                    <a:pt x="0" y="647582"/>
                  </a:lnTo>
                  <a:lnTo>
                    <a:pt x="8994" y="641075"/>
                  </a:lnTo>
                  <a:lnTo>
                    <a:pt x="19328" y="634569"/>
                  </a:lnTo>
                  <a:lnTo>
                    <a:pt x="24495" y="625192"/>
                  </a:lnTo>
                  <a:lnTo>
                    <a:pt x="31575" y="616772"/>
                  </a:lnTo>
                  <a:lnTo>
                    <a:pt x="38656" y="608352"/>
                  </a:lnTo>
                  <a:lnTo>
                    <a:pt x="47650" y="601271"/>
                  </a:lnTo>
                  <a:lnTo>
                    <a:pt x="52434" y="596104"/>
                  </a:lnTo>
                  <a:lnTo>
                    <a:pt x="59132" y="590937"/>
                  </a:lnTo>
                  <a:lnTo>
                    <a:pt x="62385" y="587110"/>
                  </a:lnTo>
                  <a:lnTo>
                    <a:pt x="66212" y="582900"/>
                  </a:lnTo>
                  <a:lnTo>
                    <a:pt x="70040" y="577733"/>
                  </a:lnTo>
                  <a:lnTo>
                    <a:pt x="74824" y="571610"/>
                  </a:lnTo>
                  <a:lnTo>
                    <a:pt x="78078" y="564529"/>
                  </a:lnTo>
                  <a:lnTo>
                    <a:pt x="81330" y="559362"/>
                  </a:lnTo>
                  <a:lnTo>
                    <a:pt x="83818" y="555152"/>
                  </a:lnTo>
                  <a:lnTo>
                    <a:pt x="85158" y="551899"/>
                  </a:lnTo>
                  <a:lnTo>
                    <a:pt x="90899" y="547115"/>
                  </a:lnTo>
                  <a:lnTo>
                    <a:pt x="95109" y="542905"/>
                  </a:lnTo>
                  <a:lnTo>
                    <a:pt x="97979" y="539077"/>
                  </a:lnTo>
                  <a:lnTo>
                    <a:pt x="98936" y="535250"/>
                  </a:lnTo>
                  <a:lnTo>
                    <a:pt x="98553" y="531423"/>
                  </a:lnTo>
                  <a:lnTo>
                    <a:pt x="96257" y="525682"/>
                  </a:lnTo>
                  <a:lnTo>
                    <a:pt x="90133" y="519558"/>
                  </a:lnTo>
                  <a:lnTo>
                    <a:pt x="89177" y="516305"/>
                  </a:lnTo>
                  <a:lnTo>
                    <a:pt x="90133" y="512477"/>
                  </a:lnTo>
                  <a:lnTo>
                    <a:pt x="84392" y="509224"/>
                  </a:lnTo>
                  <a:lnTo>
                    <a:pt x="77312" y="505397"/>
                  </a:lnTo>
                  <a:lnTo>
                    <a:pt x="73484" y="502526"/>
                  </a:lnTo>
                  <a:lnTo>
                    <a:pt x="74442" y="494872"/>
                  </a:lnTo>
                  <a:lnTo>
                    <a:pt x="70806" y="490088"/>
                  </a:lnTo>
                  <a:lnTo>
                    <a:pt x="66978" y="488557"/>
                  </a:lnTo>
                  <a:lnTo>
                    <a:pt x="62194" y="488174"/>
                  </a:lnTo>
                  <a:lnTo>
                    <a:pt x="62194" y="481093"/>
                  </a:lnTo>
                  <a:lnTo>
                    <a:pt x="63534" y="477840"/>
                  </a:lnTo>
                  <a:lnTo>
                    <a:pt x="64108" y="474587"/>
                  </a:lnTo>
                  <a:lnTo>
                    <a:pt x="62576" y="470760"/>
                  </a:lnTo>
                  <a:lnTo>
                    <a:pt x="60280" y="465593"/>
                  </a:lnTo>
                  <a:lnTo>
                    <a:pt x="57027" y="458895"/>
                  </a:lnTo>
                  <a:lnTo>
                    <a:pt x="55113" y="455642"/>
                  </a:lnTo>
                  <a:lnTo>
                    <a:pt x="108505" y="427320"/>
                  </a:lnTo>
                  <a:lnTo>
                    <a:pt x="123240" y="421196"/>
                  </a:lnTo>
                  <a:lnTo>
                    <a:pt x="139888" y="417943"/>
                  </a:lnTo>
                  <a:lnTo>
                    <a:pt x="146395" y="416603"/>
                  </a:lnTo>
                  <a:lnTo>
                    <a:pt x="152519" y="415646"/>
                  </a:lnTo>
                  <a:lnTo>
                    <a:pt x="157685" y="414690"/>
                  </a:lnTo>
                  <a:lnTo>
                    <a:pt x="162469" y="414115"/>
                  </a:lnTo>
                  <a:lnTo>
                    <a:pt x="165723" y="413159"/>
                  </a:lnTo>
                  <a:lnTo>
                    <a:pt x="168976" y="413159"/>
                  </a:lnTo>
                  <a:lnTo>
                    <a:pt x="172229" y="413159"/>
                  </a:lnTo>
                  <a:lnTo>
                    <a:pt x="185433" y="413159"/>
                  </a:lnTo>
                  <a:lnTo>
                    <a:pt x="196724" y="413159"/>
                  </a:lnTo>
                  <a:lnTo>
                    <a:pt x="206101" y="413541"/>
                  </a:lnTo>
                  <a:lnTo>
                    <a:pt x="214521" y="414498"/>
                  </a:lnTo>
                  <a:lnTo>
                    <a:pt x="224855" y="415455"/>
                  </a:lnTo>
                  <a:lnTo>
                    <a:pt x="228682" y="416412"/>
                  </a:lnTo>
                  <a:lnTo>
                    <a:pt x="231935" y="420622"/>
                  </a:lnTo>
                  <a:lnTo>
                    <a:pt x="248393" y="430573"/>
                  </a:lnTo>
                  <a:lnTo>
                    <a:pt x="251263" y="426363"/>
                  </a:lnTo>
                  <a:lnTo>
                    <a:pt x="256047" y="422536"/>
                  </a:lnTo>
                  <a:lnTo>
                    <a:pt x="262171" y="418326"/>
                  </a:lnTo>
                  <a:lnTo>
                    <a:pt x="265998" y="416029"/>
                  </a:lnTo>
                  <a:lnTo>
                    <a:pt x="270782" y="414115"/>
                  </a:lnTo>
                  <a:lnTo>
                    <a:pt x="279777" y="410288"/>
                  </a:lnTo>
                  <a:lnTo>
                    <a:pt x="288197" y="407418"/>
                  </a:lnTo>
                  <a:lnTo>
                    <a:pt x="293364" y="406078"/>
                  </a:lnTo>
                  <a:lnTo>
                    <a:pt x="300061" y="405121"/>
                  </a:lnTo>
                  <a:lnTo>
                    <a:pt x="304271" y="405504"/>
                  </a:lnTo>
                  <a:lnTo>
                    <a:pt x="310395" y="406844"/>
                  </a:lnTo>
                  <a:lnTo>
                    <a:pt x="317476" y="405887"/>
                  </a:lnTo>
                  <a:lnTo>
                    <a:pt x="321686" y="404930"/>
                  </a:lnTo>
                  <a:lnTo>
                    <a:pt x="327427" y="403973"/>
                  </a:lnTo>
                  <a:lnTo>
                    <a:pt x="332211" y="401677"/>
                  </a:lnTo>
                  <a:lnTo>
                    <a:pt x="335464" y="399380"/>
                  </a:lnTo>
                  <a:lnTo>
                    <a:pt x="339674" y="396127"/>
                  </a:lnTo>
                  <a:lnTo>
                    <a:pt x="346181" y="388472"/>
                  </a:lnTo>
                  <a:lnTo>
                    <a:pt x="351348" y="380818"/>
                  </a:lnTo>
                  <a:lnTo>
                    <a:pt x="358428" y="371441"/>
                  </a:lnTo>
                  <a:lnTo>
                    <a:pt x="361681" y="367614"/>
                  </a:lnTo>
                  <a:lnTo>
                    <a:pt x="364935" y="364360"/>
                  </a:lnTo>
                  <a:lnTo>
                    <a:pt x="369719" y="360533"/>
                  </a:lnTo>
                  <a:lnTo>
                    <a:pt x="373546" y="355366"/>
                  </a:lnTo>
                  <a:lnTo>
                    <a:pt x="376417" y="351156"/>
                  </a:lnTo>
                  <a:lnTo>
                    <a:pt x="380244" y="346946"/>
                  </a:lnTo>
                  <a:lnTo>
                    <a:pt x="384454" y="345607"/>
                  </a:lnTo>
                  <a:lnTo>
                    <a:pt x="389621" y="344650"/>
                  </a:lnTo>
                  <a:lnTo>
                    <a:pt x="392874" y="344267"/>
                  </a:lnTo>
                  <a:lnTo>
                    <a:pt x="397084" y="344267"/>
                  </a:lnTo>
                  <a:lnTo>
                    <a:pt x="400911" y="342927"/>
                  </a:lnTo>
                  <a:lnTo>
                    <a:pt x="404164" y="340631"/>
                  </a:lnTo>
                  <a:lnTo>
                    <a:pt x="406078" y="337378"/>
                  </a:lnTo>
                  <a:lnTo>
                    <a:pt x="406461" y="334125"/>
                  </a:lnTo>
                  <a:lnTo>
                    <a:pt x="405504" y="330297"/>
                  </a:lnTo>
                  <a:lnTo>
                    <a:pt x="404547" y="325513"/>
                  </a:lnTo>
                  <a:lnTo>
                    <a:pt x="405504" y="319389"/>
                  </a:lnTo>
                  <a:lnTo>
                    <a:pt x="403590" y="314605"/>
                  </a:lnTo>
                  <a:lnTo>
                    <a:pt x="401677" y="309821"/>
                  </a:lnTo>
                  <a:lnTo>
                    <a:pt x="398806" y="303123"/>
                  </a:lnTo>
                  <a:lnTo>
                    <a:pt x="397275" y="299870"/>
                  </a:lnTo>
                  <a:lnTo>
                    <a:pt x="395362" y="293172"/>
                  </a:lnTo>
                  <a:lnTo>
                    <a:pt x="393448" y="289919"/>
                  </a:lnTo>
                  <a:lnTo>
                    <a:pt x="390195" y="288580"/>
                  </a:lnTo>
                  <a:lnTo>
                    <a:pt x="386367" y="285326"/>
                  </a:lnTo>
                  <a:lnTo>
                    <a:pt x="386750" y="280542"/>
                  </a:lnTo>
                  <a:lnTo>
                    <a:pt x="390578" y="277289"/>
                  </a:lnTo>
                  <a:lnTo>
                    <a:pt x="394405" y="277289"/>
                  </a:lnTo>
                  <a:lnTo>
                    <a:pt x="399189" y="275375"/>
                  </a:lnTo>
                  <a:lnTo>
                    <a:pt x="403016" y="274036"/>
                  </a:lnTo>
                  <a:lnTo>
                    <a:pt x="405887" y="270208"/>
                  </a:lnTo>
                  <a:lnTo>
                    <a:pt x="404930" y="264085"/>
                  </a:lnTo>
                  <a:lnTo>
                    <a:pt x="402634" y="260257"/>
                  </a:lnTo>
                  <a:lnTo>
                    <a:pt x="398424" y="257961"/>
                  </a:lnTo>
                  <a:lnTo>
                    <a:pt x="392682" y="257961"/>
                  </a:lnTo>
                  <a:lnTo>
                    <a:pt x="393639" y="253751"/>
                  </a:lnTo>
                  <a:lnTo>
                    <a:pt x="395936" y="249541"/>
                  </a:lnTo>
                  <a:lnTo>
                    <a:pt x="396510" y="246288"/>
                  </a:lnTo>
                  <a:lnTo>
                    <a:pt x="386942" y="249541"/>
                  </a:lnTo>
                  <a:lnTo>
                    <a:pt x="383114" y="250498"/>
                  </a:lnTo>
                  <a:lnTo>
                    <a:pt x="378330" y="250498"/>
                  </a:lnTo>
                  <a:lnTo>
                    <a:pt x="375077" y="247627"/>
                  </a:lnTo>
                  <a:lnTo>
                    <a:pt x="372781" y="243417"/>
                  </a:lnTo>
                  <a:lnTo>
                    <a:pt x="368953" y="241121"/>
                  </a:lnTo>
                  <a:lnTo>
                    <a:pt x="365700" y="240164"/>
                  </a:lnTo>
                  <a:lnTo>
                    <a:pt x="371249" y="231170"/>
                  </a:lnTo>
                  <a:lnTo>
                    <a:pt x="370293" y="227917"/>
                  </a:lnTo>
                  <a:lnTo>
                    <a:pt x="371633" y="224089"/>
                  </a:lnTo>
                  <a:lnTo>
                    <a:pt x="375843" y="223132"/>
                  </a:lnTo>
                  <a:lnTo>
                    <a:pt x="387707" y="217009"/>
                  </a:lnTo>
                  <a:lnTo>
                    <a:pt x="388090" y="211268"/>
                  </a:lnTo>
                  <a:lnTo>
                    <a:pt x="389429" y="208015"/>
                  </a:lnTo>
                  <a:lnTo>
                    <a:pt x="389047" y="202848"/>
                  </a:lnTo>
                  <a:lnTo>
                    <a:pt x="391343" y="199594"/>
                  </a:lnTo>
                  <a:lnTo>
                    <a:pt x="396510" y="198638"/>
                  </a:lnTo>
                  <a:lnTo>
                    <a:pt x="400720" y="195767"/>
                  </a:lnTo>
                  <a:lnTo>
                    <a:pt x="403016" y="190983"/>
                  </a:lnTo>
                  <a:lnTo>
                    <a:pt x="408758" y="188113"/>
                  </a:lnTo>
                  <a:lnTo>
                    <a:pt x="413924" y="188113"/>
                  </a:lnTo>
                  <a:lnTo>
                    <a:pt x="418134" y="181989"/>
                  </a:lnTo>
                  <a:lnTo>
                    <a:pt x="421387" y="175291"/>
                  </a:lnTo>
                  <a:lnTo>
                    <a:pt x="423301" y="171464"/>
                  </a:lnTo>
                  <a:lnTo>
                    <a:pt x="425597" y="167254"/>
                  </a:lnTo>
                  <a:lnTo>
                    <a:pt x="426171" y="164000"/>
                  </a:lnTo>
                  <a:lnTo>
                    <a:pt x="429042" y="157877"/>
                  </a:lnTo>
                  <a:lnTo>
                    <a:pt x="430955" y="154624"/>
                  </a:lnTo>
                  <a:lnTo>
                    <a:pt x="434783" y="147543"/>
                  </a:lnTo>
                  <a:lnTo>
                    <a:pt x="436697" y="142759"/>
                  </a:lnTo>
                  <a:lnTo>
                    <a:pt x="438036" y="137975"/>
                  </a:lnTo>
                  <a:lnTo>
                    <a:pt x="441289" y="132234"/>
                  </a:lnTo>
                  <a:lnTo>
                    <a:pt x="443586" y="128406"/>
                  </a:lnTo>
                  <a:lnTo>
                    <a:pt x="445883" y="124196"/>
                  </a:lnTo>
                  <a:lnTo>
                    <a:pt x="449135" y="119986"/>
                  </a:lnTo>
                  <a:lnTo>
                    <a:pt x="452006" y="114245"/>
                  </a:lnTo>
                  <a:lnTo>
                    <a:pt x="456216" y="109078"/>
                  </a:lnTo>
                  <a:lnTo>
                    <a:pt x="461383" y="103338"/>
                  </a:lnTo>
                  <a:lnTo>
                    <a:pt x="467889" y="97597"/>
                  </a:lnTo>
                  <a:lnTo>
                    <a:pt x="470186" y="93387"/>
                  </a:lnTo>
                  <a:lnTo>
                    <a:pt x="474013" y="88602"/>
                  </a:lnTo>
                  <a:lnTo>
                    <a:pt x="478797" y="83435"/>
                  </a:lnTo>
                  <a:lnTo>
                    <a:pt x="484921" y="77695"/>
                  </a:lnTo>
                  <a:lnTo>
                    <a:pt x="487217" y="73484"/>
                  </a:lnTo>
                  <a:lnTo>
                    <a:pt x="491045" y="69274"/>
                  </a:lnTo>
                  <a:lnTo>
                    <a:pt x="496211" y="63533"/>
                  </a:lnTo>
                  <a:lnTo>
                    <a:pt x="502335" y="57410"/>
                  </a:lnTo>
                  <a:lnTo>
                    <a:pt x="505589" y="53200"/>
                  </a:lnTo>
                  <a:lnTo>
                    <a:pt x="509416" y="49946"/>
                  </a:lnTo>
                  <a:lnTo>
                    <a:pt x="512286" y="46693"/>
                  </a:lnTo>
                  <a:lnTo>
                    <a:pt x="515539" y="44780"/>
                  </a:lnTo>
                  <a:lnTo>
                    <a:pt x="520324" y="41526"/>
                  </a:lnTo>
                  <a:lnTo>
                    <a:pt x="525682" y="40570"/>
                  </a:lnTo>
                  <a:lnTo>
                    <a:pt x="525682" y="40570"/>
                  </a:lnTo>
                  <a:close/>
                  <a:moveTo>
                    <a:pt x="960082" y="684133"/>
                  </a:moveTo>
                  <a:lnTo>
                    <a:pt x="964292" y="681262"/>
                  </a:lnTo>
                  <a:lnTo>
                    <a:pt x="967545" y="679348"/>
                  </a:lnTo>
                  <a:lnTo>
                    <a:pt x="972712" y="678009"/>
                  </a:lnTo>
                  <a:lnTo>
                    <a:pt x="975583" y="673799"/>
                  </a:lnTo>
                  <a:lnTo>
                    <a:pt x="981324" y="668632"/>
                  </a:lnTo>
                  <a:lnTo>
                    <a:pt x="984577" y="662891"/>
                  </a:lnTo>
                  <a:lnTo>
                    <a:pt x="988404" y="658681"/>
                  </a:lnTo>
                  <a:lnTo>
                    <a:pt x="991275" y="654854"/>
                  </a:lnTo>
                  <a:lnTo>
                    <a:pt x="996059" y="649113"/>
                  </a:lnTo>
                  <a:lnTo>
                    <a:pt x="999886" y="646816"/>
                  </a:lnTo>
                  <a:lnTo>
                    <a:pt x="998546" y="652366"/>
                  </a:lnTo>
                  <a:lnTo>
                    <a:pt x="996250" y="658490"/>
                  </a:lnTo>
                  <a:lnTo>
                    <a:pt x="993380" y="664230"/>
                  </a:lnTo>
                  <a:lnTo>
                    <a:pt x="991083" y="669972"/>
                  </a:lnTo>
                  <a:lnTo>
                    <a:pt x="987830" y="671311"/>
                  </a:lnTo>
                  <a:lnTo>
                    <a:pt x="984960" y="677052"/>
                  </a:lnTo>
                  <a:lnTo>
                    <a:pt x="985534" y="682219"/>
                  </a:lnTo>
                  <a:lnTo>
                    <a:pt x="980367" y="684133"/>
                  </a:lnTo>
                  <a:lnTo>
                    <a:pt x="976539" y="686429"/>
                  </a:lnTo>
                  <a:lnTo>
                    <a:pt x="973287" y="688343"/>
                  </a:lnTo>
                  <a:lnTo>
                    <a:pt x="977497" y="690256"/>
                  </a:lnTo>
                  <a:lnTo>
                    <a:pt x="982663" y="691213"/>
                  </a:lnTo>
                  <a:lnTo>
                    <a:pt x="988787" y="691787"/>
                  </a:lnTo>
                  <a:lnTo>
                    <a:pt x="996824" y="692170"/>
                  </a:lnTo>
                  <a:lnTo>
                    <a:pt x="1000078" y="691213"/>
                  </a:lnTo>
                  <a:lnTo>
                    <a:pt x="1002948" y="687003"/>
                  </a:lnTo>
                  <a:lnTo>
                    <a:pt x="1004288" y="683750"/>
                  </a:lnTo>
                  <a:lnTo>
                    <a:pt x="1004288" y="680497"/>
                  </a:lnTo>
                  <a:lnTo>
                    <a:pt x="1004670" y="677243"/>
                  </a:lnTo>
                  <a:lnTo>
                    <a:pt x="1010412" y="672077"/>
                  </a:lnTo>
                  <a:lnTo>
                    <a:pt x="1014621" y="669206"/>
                  </a:lnTo>
                  <a:lnTo>
                    <a:pt x="1019788" y="666336"/>
                  </a:lnTo>
                  <a:lnTo>
                    <a:pt x="1023615" y="663465"/>
                  </a:lnTo>
                  <a:lnTo>
                    <a:pt x="1031270" y="660595"/>
                  </a:lnTo>
                  <a:lnTo>
                    <a:pt x="1037968" y="658681"/>
                  </a:lnTo>
                  <a:lnTo>
                    <a:pt x="1042178" y="655810"/>
                  </a:lnTo>
                  <a:lnTo>
                    <a:pt x="1047919" y="652557"/>
                  </a:lnTo>
                  <a:lnTo>
                    <a:pt x="1051172" y="650644"/>
                  </a:lnTo>
                  <a:lnTo>
                    <a:pt x="1055382" y="648730"/>
                  </a:lnTo>
                  <a:lnTo>
                    <a:pt x="1055382" y="652557"/>
                  </a:lnTo>
                  <a:lnTo>
                    <a:pt x="1050789" y="656767"/>
                  </a:lnTo>
                  <a:lnTo>
                    <a:pt x="1047536" y="659064"/>
                  </a:lnTo>
                  <a:lnTo>
                    <a:pt x="1043709" y="662317"/>
                  </a:lnTo>
                  <a:lnTo>
                    <a:pt x="1038925" y="666144"/>
                  </a:lnTo>
                  <a:lnTo>
                    <a:pt x="1033758" y="670928"/>
                  </a:lnTo>
                  <a:lnTo>
                    <a:pt x="1021510" y="679922"/>
                  </a:lnTo>
                  <a:lnTo>
                    <a:pt x="1016344" y="683750"/>
                  </a:lnTo>
                  <a:lnTo>
                    <a:pt x="1013090" y="687003"/>
                  </a:lnTo>
                  <a:lnTo>
                    <a:pt x="1009837" y="689300"/>
                  </a:lnTo>
                  <a:lnTo>
                    <a:pt x="1000460" y="695423"/>
                  </a:lnTo>
                  <a:lnTo>
                    <a:pt x="993188" y="700590"/>
                  </a:lnTo>
                  <a:lnTo>
                    <a:pt x="986108" y="704800"/>
                  </a:lnTo>
                  <a:lnTo>
                    <a:pt x="979984" y="709584"/>
                  </a:lnTo>
                  <a:lnTo>
                    <a:pt x="968119" y="717047"/>
                  </a:lnTo>
                  <a:lnTo>
                    <a:pt x="958168" y="724128"/>
                  </a:lnTo>
                  <a:lnTo>
                    <a:pt x="941711" y="733122"/>
                  </a:lnTo>
                  <a:lnTo>
                    <a:pt x="926210" y="741160"/>
                  </a:lnTo>
                  <a:lnTo>
                    <a:pt x="911475" y="747283"/>
                  </a:lnTo>
                  <a:lnTo>
                    <a:pt x="897888" y="753024"/>
                  </a:lnTo>
                  <a:lnTo>
                    <a:pt x="883153" y="761444"/>
                  </a:lnTo>
                  <a:lnTo>
                    <a:pt x="867078" y="767568"/>
                  </a:lnTo>
                  <a:lnTo>
                    <a:pt x="861912" y="770439"/>
                  </a:lnTo>
                  <a:lnTo>
                    <a:pt x="857701" y="773692"/>
                  </a:lnTo>
                  <a:lnTo>
                    <a:pt x="853491" y="775988"/>
                  </a:lnTo>
                  <a:lnTo>
                    <a:pt x="850238" y="778284"/>
                  </a:lnTo>
                  <a:lnTo>
                    <a:pt x="844115" y="781155"/>
                  </a:lnTo>
                  <a:lnTo>
                    <a:pt x="839905" y="782112"/>
                  </a:lnTo>
                  <a:lnTo>
                    <a:pt x="836077" y="780198"/>
                  </a:lnTo>
                  <a:lnTo>
                    <a:pt x="835120" y="774457"/>
                  </a:lnTo>
                  <a:lnTo>
                    <a:pt x="829762" y="777136"/>
                  </a:lnTo>
                  <a:lnTo>
                    <a:pt x="826891" y="781346"/>
                  </a:lnTo>
                  <a:lnTo>
                    <a:pt x="823064" y="785556"/>
                  </a:lnTo>
                  <a:lnTo>
                    <a:pt x="815410" y="787470"/>
                  </a:lnTo>
                  <a:lnTo>
                    <a:pt x="810243" y="788810"/>
                  </a:lnTo>
                  <a:lnTo>
                    <a:pt x="806032" y="789767"/>
                  </a:lnTo>
                  <a:lnTo>
                    <a:pt x="802205" y="789192"/>
                  </a:lnTo>
                  <a:lnTo>
                    <a:pt x="814070" y="763167"/>
                  </a:lnTo>
                  <a:lnTo>
                    <a:pt x="816940" y="758000"/>
                  </a:lnTo>
                  <a:lnTo>
                    <a:pt x="820194" y="754747"/>
                  </a:lnTo>
                  <a:lnTo>
                    <a:pt x="825361" y="751876"/>
                  </a:lnTo>
                  <a:lnTo>
                    <a:pt x="831101" y="748623"/>
                  </a:lnTo>
                  <a:lnTo>
                    <a:pt x="838182" y="745752"/>
                  </a:lnTo>
                  <a:lnTo>
                    <a:pt x="841053" y="740585"/>
                  </a:lnTo>
                  <a:lnTo>
                    <a:pt x="842392" y="737332"/>
                  </a:lnTo>
                  <a:lnTo>
                    <a:pt x="844306" y="733122"/>
                  </a:lnTo>
                  <a:lnTo>
                    <a:pt x="845645" y="729869"/>
                  </a:lnTo>
                  <a:lnTo>
                    <a:pt x="851769" y="726998"/>
                  </a:lnTo>
                  <a:lnTo>
                    <a:pt x="855979" y="727381"/>
                  </a:lnTo>
                  <a:lnTo>
                    <a:pt x="860763" y="727381"/>
                  </a:lnTo>
                  <a:lnTo>
                    <a:pt x="864973" y="726998"/>
                  </a:lnTo>
                  <a:lnTo>
                    <a:pt x="868800" y="725085"/>
                  </a:lnTo>
                  <a:lnTo>
                    <a:pt x="873968" y="720301"/>
                  </a:lnTo>
                  <a:lnTo>
                    <a:pt x="877221" y="718387"/>
                  </a:lnTo>
                  <a:lnTo>
                    <a:pt x="881431" y="717047"/>
                  </a:lnTo>
                  <a:lnTo>
                    <a:pt x="886598" y="715134"/>
                  </a:lnTo>
                  <a:lnTo>
                    <a:pt x="890808" y="714177"/>
                  </a:lnTo>
                  <a:lnTo>
                    <a:pt x="895975" y="713603"/>
                  </a:lnTo>
                  <a:lnTo>
                    <a:pt x="899227" y="710732"/>
                  </a:lnTo>
                  <a:lnTo>
                    <a:pt x="905925" y="704991"/>
                  </a:lnTo>
                  <a:lnTo>
                    <a:pt x="908222" y="700781"/>
                  </a:lnTo>
                  <a:lnTo>
                    <a:pt x="913963" y="696571"/>
                  </a:lnTo>
                  <a:lnTo>
                    <a:pt x="917790" y="695997"/>
                  </a:lnTo>
                  <a:lnTo>
                    <a:pt x="923914" y="694658"/>
                  </a:lnTo>
                  <a:lnTo>
                    <a:pt x="931951" y="692744"/>
                  </a:lnTo>
                  <a:lnTo>
                    <a:pt x="938075" y="691404"/>
                  </a:lnTo>
                  <a:lnTo>
                    <a:pt x="944773" y="690065"/>
                  </a:lnTo>
                  <a:lnTo>
                    <a:pt x="951853" y="687194"/>
                  </a:lnTo>
                  <a:lnTo>
                    <a:pt x="960082" y="684133"/>
                  </a:lnTo>
                  <a:lnTo>
                    <a:pt x="960082" y="684133"/>
                  </a:lnTo>
                  <a:close/>
                </a:path>
              </a:pathLst>
            </a:custGeom>
            <a:gradFill flip="none" rotWithShape="1">
              <a:gsLst>
                <a:gs pos="0">
                  <a:schemeClr val="accent1"/>
                </a:gs>
                <a:gs pos="100000">
                  <a:schemeClr val="accent2"/>
                </a:gs>
              </a:gsLst>
              <a:lin ang="18900000" scaled="1"/>
              <a:tileRect/>
            </a:gradFill>
            <a:ln>
              <a:solidFill>
                <a:srgbClr val="EEF5F5"/>
              </a:solidFill>
            </a:ln>
          </p:spPr>
          <p:txBody>
            <a:bodyPr vert="horz" lIns="91440" tIns="45720" rIns="91440" bIns="45720" rtlCol="0">
              <a:normAutofit/>
            </a:bodyPr>
            <a:lstStyle/>
            <a:p>
              <a:pPr lvl="0" indent="0">
                <a:lnSpc>
                  <a:spcPct val="100000"/>
                </a:lnSpc>
                <a:spcBef>
                  <a:spcPts val="450"/>
                </a:spcBef>
                <a:buClr>
                  <a:schemeClr val="accent1"/>
                </a:buClr>
                <a:buFont typeface="Arial" panose="020B0604020202020204" pitchFamily="34" charset="0"/>
                <a:buNone/>
              </a:pPr>
              <a:endParaRPr lang="en-US" sz="100" dirty="0">
                <a:noFill/>
              </a:endParaRPr>
            </a:p>
          </p:txBody>
        </p:sp>
        <p:sp>
          <p:nvSpPr>
            <p:cNvPr id="28" name="Freeform: Shape 27">
              <a:extLst>
                <a:ext uri="{FF2B5EF4-FFF2-40B4-BE49-F238E27FC236}">
                  <a16:creationId xmlns:a16="http://schemas.microsoft.com/office/drawing/2014/main" id="{D003C2B4-C3EA-1B80-9774-23069212ACDD}"/>
                </a:ext>
              </a:extLst>
            </p:cNvPr>
            <p:cNvSpPr/>
            <p:nvPr/>
          </p:nvSpPr>
          <p:spPr>
            <a:xfrm>
              <a:off x="6364037" y="3006399"/>
              <a:ext cx="170161" cy="394285"/>
            </a:xfrm>
            <a:custGeom>
              <a:avLst/>
              <a:gdLst>
                <a:gd name="connsiteX0" fmla="*/ 49564 w 188877"/>
                <a:gd name="connsiteY0" fmla="*/ 0 h 437653"/>
                <a:gd name="connsiteX1" fmla="*/ 47267 w 188877"/>
                <a:gd name="connsiteY1" fmla="*/ 2679 h 437653"/>
                <a:gd name="connsiteX2" fmla="*/ 43440 w 188877"/>
                <a:gd name="connsiteY2" fmla="*/ 6124 h 437653"/>
                <a:gd name="connsiteX3" fmla="*/ 40569 w 188877"/>
                <a:gd name="connsiteY3" fmla="*/ 10334 h 437653"/>
                <a:gd name="connsiteX4" fmla="*/ 35403 w 188877"/>
                <a:gd name="connsiteY4" fmla="*/ 19711 h 437653"/>
                <a:gd name="connsiteX5" fmla="*/ 31193 w 188877"/>
                <a:gd name="connsiteY5" fmla="*/ 30619 h 437653"/>
                <a:gd name="connsiteX6" fmla="*/ 28896 w 188877"/>
                <a:gd name="connsiteY6" fmla="*/ 42866 h 437653"/>
                <a:gd name="connsiteX7" fmla="*/ 27939 w 188877"/>
                <a:gd name="connsiteY7" fmla="*/ 44397 h 437653"/>
                <a:gd name="connsiteX8" fmla="*/ 26409 w 188877"/>
                <a:gd name="connsiteY8" fmla="*/ 46119 h 437653"/>
                <a:gd name="connsiteX9" fmla="*/ 24495 w 188877"/>
                <a:gd name="connsiteY9" fmla="*/ 48607 h 437653"/>
                <a:gd name="connsiteX10" fmla="*/ 22198 w 188877"/>
                <a:gd name="connsiteY10" fmla="*/ 51477 h 437653"/>
                <a:gd name="connsiteX11" fmla="*/ 17988 w 188877"/>
                <a:gd name="connsiteY11" fmla="*/ 56644 h 437653"/>
                <a:gd name="connsiteX12" fmla="*/ 17414 w 188877"/>
                <a:gd name="connsiteY12" fmla="*/ 62194 h 437653"/>
                <a:gd name="connsiteX13" fmla="*/ 17031 w 188877"/>
                <a:gd name="connsiteY13" fmla="*/ 64108 h 437653"/>
                <a:gd name="connsiteX14" fmla="*/ 16075 w 188877"/>
                <a:gd name="connsiteY14" fmla="*/ 66595 h 437653"/>
                <a:gd name="connsiteX15" fmla="*/ 13778 w 188877"/>
                <a:gd name="connsiteY15" fmla="*/ 68318 h 437653"/>
                <a:gd name="connsiteX16" fmla="*/ 11291 w 188877"/>
                <a:gd name="connsiteY16" fmla="*/ 71188 h 437653"/>
                <a:gd name="connsiteX17" fmla="*/ 8037 w 188877"/>
                <a:gd name="connsiteY17" fmla="*/ 72719 h 437653"/>
                <a:gd name="connsiteX18" fmla="*/ 6124 w 188877"/>
                <a:gd name="connsiteY18" fmla="*/ 74633 h 437653"/>
                <a:gd name="connsiteX19" fmla="*/ 4784 w 188877"/>
                <a:gd name="connsiteY19" fmla="*/ 78269 h 437653"/>
                <a:gd name="connsiteX20" fmla="*/ 5167 w 188877"/>
                <a:gd name="connsiteY20" fmla="*/ 79225 h 437653"/>
                <a:gd name="connsiteX21" fmla="*/ 6698 w 188877"/>
                <a:gd name="connsiteY21" fmla="*/ 81713 h 437653"/>
                <a:gd name="connsiteX22" fmla="*/ 9377 w 188877"/>
                <a:gd name="connsiteY22" fmla="*/ 84392 h 437653"/>
                <a:gd name="connsiteX23" fmla="*/ 13778 w 188877"/>
                <a:gd name="connsiteY23" fmla="*/ 88794 h 437653"/>
                <a:gd name="connsiteX24" fmla="*/ 17031 w 188877"/>
                <a:gd name="connsiteY24" fmla="*/ 92430 h 437653"/>
                <a:gd name="connsiteX25" fmla="*/ 20285 w 188877"/>
                <a:gd name="connsiteY25" fmla="*/ 96257 h 437653"/>
                <a:gd name="connsiteX26" fmla="*/ 21624 w 188877"/>
                <a:gd name="connsiteY26" fmla="*/ 99127 h 437653"/>
                <a:gd name="connsiteX27" fmla="*/ 22581 w 188877"/>
                <a:gd name="connsiteY27" fmla="*/ 101998 h 437653"/>
                <a:gd name="connsiteX28" fmla="*/ 21624 w 188877"/>
                <a:gd name="connsiteY28" fmla="*/ 105251 h 437653"/>
                <a:gd name="connsiteX29" fmla="*/ 20285 w 188877"/>
                <a:gd name="connsiteY29" fmla="*/ 107165 h 437653"/>
                <a:gd name="connsiteX30" fmla="*/ 18945 w 188877"/>
                <a:gd name="connsiteY30" fmla="*/ 110035 h 437653"/>
                <a:gd name="connsiteX31" fmla="*/ 14161 w 188877"/>
                <a:gd name="connsiteY31" fmla="*/ 116159 h 437653"/>
                <a:gd name="connsiteX32" fmla="*/ 8037 w 188877"/>
                <a:gd name="connsiteY32" fmla="*/ 124196 h 437653"/>
                <a:gd name="connsiteX33" fmla="*/ 8037 w 188877"/>
                <a:gd name="connsiteY33" fmla="*/ 131277 h 437653"/>
                <a:gd name="connsiteX34" fmla="*/ 8420 w 188877"/>
                <a:gd name="connsiteY34" fmla="*/ 137401 h 437653"/>
                <a:gd name="connsiteX35" fmla="*/ 9377 w 188877"/>
                <a:gd name="connsiteY35" fmla="*/ 142568 h 437653"/>
                <a:gd name="connsiteX36" fmla="*/ 11291 w 188877"/>
                <a:gd name="connsiteY36" fmla="*/ 147352 h 437653"/>
                <a:gd name="connsiteX37" fmla="*/ 12821 w 188877"/>
                <a:gd name="connsiteY37" fmla="*/ 150031 h 437653"/>
                <a:gd name="connsiteX38" fmla="*/ 15118 w 188877"/>
                <a:gd name="connsiteY38" fmla="*/ 152519 h 437653"/>
                <a:gd name="connsiteX39" fmla="*/ 17988 w 188877"/>
                <a:gd name="connsiteY39" fmla="*/ 153858 h 437653"/>
                <a:gd name="connsiteX40" fmla="*/ 21624 w 188877"/>
                <a:gd name="connsiteY40" fmla="*/ 154432 h 437653"/>
                <a:gd name="connsiteX41" fmla="*/ 23155 w 188877"/>
                <a:gd name="connsiteY41" fmla="*/ 153858 h 437653"/>
                <a:gd name="connsiteX42" fmla="*/ 25069 w 188877"/>
                <a:gd name="connsiteY42" fmla="*/ 154432 h 437653"/>
                <a:gd name="connsiteX43" fmla="*/ 26409 w 188877"/>
                <a:gd name="connsiteY43" fmla="*/ 154815 h 437653"/>
                <a:gd name="connsiteX44" fmla="*/ 28322 w 188877"/>
                <a:gd name="connsiteY44" fmla="*/ 156155 h 437653"/>
                <a:gd name="connsiteX45" fmla="*/ 30619 w 188877"/>
                <a:gd name="connsiteY45" fmla="*/ 159599 h 437653"/>
                <a:gd name="connsiteX46" fmla="*/ 33106 w 188877"/>
                <a:gd name="connsiteY46" fmla="*/ 164766 h 437653"/>
                <a:gd name="connsiteX47" fmla="*/ 35020 w 188877"/>
                <a:gd name="connsiteY47" fmla="*/ 170507 h 437653"/>
                <a:gd name="connsiteX48" fmla="*/ 36742 w 188877"/>
                <a:gd name="connsiteY48" fmla="*/ 174717 h 437653"/>
                <a:gd name="connsiteX49" fmla="*/ 38656 w 188877"/>
                <a:gd name="connsiteY49" fmla="*/ 177588 h 437653"/>
                <a:gd name="connsiteX50" fmla="*/ 39613 w 188877"/>
                <a:gd name="connsiteY50" fmla="*/ 178353 h 437653"/>
                <a:gd name="connsiteX51" fmla="*/ 41144 w 188877"/>
                <a:gd name="connsiteY51" fmla="*/ 179310 h 437653"/>
                <a:gd name="connsiteX52" fmla="*/ 42100 w 188877"/>
                <a:gd name="connsiteY52" fmla="*/ 179310 h 437653"/>
                <a:gd name="connsiteX53" fmla="*/ 43823 w 188877"/>
                <a:gd name="connsiteY53" fmla="*/ 179884 h 437653"/>
                <a:gd name="connsiteX54" fmla="*/ 50138 w 188877"/>
                <a:gd name="connsiteY54" fmla="*/ 179884 h 437653"/>
                <a:gd name="connsiteX55" fmla="*/ 52434 w 188877"/>
                <a:gd name="connsiteY55" fmla="*/ 179884 h 437653"/>
                <a:gd name="connsiteX56" fmla="*/ 54730 w 188877"/>
                <a:gd name="connsiteY56" fmla="*/ 180841 h 437653"/>
                <a:gd name="connsiteX57" fmla="*/ 56644 w 188877"/>
                <a:gd name="connsiteY57" fmla="*/ 182180 h 437653"/>
                <a:gd name="connsiteX58" fmla="*/ 58175 w 188877"/>
                <a:gd name="connsiteY58" fmla="*/ 184094 h 437653"/>
                <a:gd name="connsiteX59" fmla="*/ 59514 w 188877"/>
                <a:gd name="connsiteY59" fmla="*/ 187347 h 437653"/>
                <a:gd name="connsiteX60" fmla="*/ 61811 w 188877"/>
                <a:gd name="connsiteY60" fmla="*/ 190792 h 437653"/>
                <a:gd name="connsiteX61" fmla="*/ 67935 w 188877"/>
                <a:gd name="connsiteY61" fmla="*/ 196341 h 437653"/>
                <a:gd name="connsiteX62" fmla="*/ 74250 w 188877"/>
                <a:gd name="connsiteY62" fmla="*/ 199786 h 437653"/>
                <a:gd name="connsiteX63" fmla="*/ 84009 w 188877"/>
                <a:gd name="connsiteY63" fmla="*/ 203996 h 437653"/>
                <a:gd name="connsiteX64" fmla="*/ 87454 w 188877"/>
                <a:gd name="connsiteY64" fmla="*/ 205910 h 437653"/>
                <a:gd name="connsiteX65" fmla="*/ 90707 w 188877"/>
                <a:gd name="connsiteY65" fmla="*/ 209163 h 437653"/>
                <a:gd name="connsiteX66" fmla="*/ 92621 w 188877"/>
                <a:gd name="connsiteY66" fmla="*/ 212416 h 437653"/>
                <a:gd name="connsiteX67" fmla="*/ 93961 w 188877"/>
                <a:gd name="connsiteY67" fmla="*/ 216626 h 437653"/>
                <a:gd name="connsiteX68" fmla="*/ 87837 w 188877"/>
                <a:gd name="connsiteY68" fmla="*/ 216243 h 437653"/>
                <a:gd name="connsiteX69" fmla="*/ 83627 w 188877"/>
                <a:gd name="connsiteY69" fmla="*/ 218157 h 437653"/>
                <a:gd name="connsiteX70" fmla="*/ 81713 w 188877"/>
                <a:gd name="connsiteY70" fmla="*/ 219114 h 437653"/>
                <a:gd name="connsiteX71" fmla="*/ 80756 w 188877"/>
                <a:gd name="connsiteY71" fmla="*/ 221027 h 437653"/>
                <a:gd name="connsiteX72" fmla="*/ 79417 w 188877"/>
                <a:gd name="connsiteY72" fmla="*/ 225620 h 437653"/>
                <a:gd name="connsiteX73" fmla="*/ 77503 w 188877"/>
                <a:gd name="connsiteY73" fmla="*/ 228491 h 437653"/>
                <a:gd name="connsiteX74" fmla="*/ 76546 w 188877"/>
                <a:gd name="connsiteY74" fmla="*/ 229065 h 437653"/>
                <a:gd name="connsiteX75" fmla="*/ 75972 w 188877"/>
                <a:gd name="connsiteY75" fmla="*/ 229830 h 437653"/>
                <a:gd name="connsiteX76" fmla="*/ 75015 w 188877"/>
                <a:gd name="connsiteY76" fmla="*/ 231744 h 437653"/>
                <a:gd name="connsiteX77" fmla="*/ 71379 w 188877"/>
                <a:gd name="connsiteY77" fmla="*/ 234614 h 437653"/>
                <a:gd name="connsiteX78" fmla="*/ 70422 w 188877"/>
                <a:gd name="connsiteY78" fmla="*/ 234614 h 437653"/>
                <a:gd name="connsiteX79" fmla="*/ 69848 w 188877"/>
                <a:gd name="connsiteY79" fmla="*/ 234614 h 437653"/>
                <a:gd name="connsiteX80" fmla="*/ 69848 w 188877"/>
                <a:gd name="connsiteY80" fmla="*/ 235189 h 437653"/>
                <a:gd name="connsiteX81" fmla="*/ 68892 w 188877"/>
                <a:gd name="connsiteY81" fmla="*/ 236145 h 437653"/>
                <a:gd name="connsiteX82" fmla="*/ 66978 w 188877"/>
                <a:gd name="connsiteY82" fmla="*/ 237868 h 437653"/>
                <a:gd name="connsiteX83" fmla="*/ 62768 w 188877"/>
                <a:gd name="connsiteY83" fmla="*/ 243226 h 437653"/>
                <a:gd name="connsiteX84" fmla="*/ 59514 w 188877"/>
                <a:gd name="connsiteY84" fmla="*/ 246862 h 437653"/>
                <a:gd name="connsiteX85" fmla="*/ 57218 w 188877"/>
                <a:gd name="connsiteY85" fmla="*/ 249350 h 437653"/>
                <a:gd name="connsiteX86" fmla="*/ 56644 w 188877"/>
                <a:gd name="connsiteY86" fmla="*/ 250689 h 437653"/>
                <a:gd name="connsiteX87" fmla="*/ 51860 w 188877"/>
                <a:gd name="connsiteY87" fmla="*/ 252986 h 437653"/>
                <a:gd name="connsiteX88" fmla="*/ 49181 w 188877"/>
                <a:gd name="connsiteY88" fmla="*/ 256430 h 437653"/>
                <a:gd name="connsiteX89" fmla="*/ 47267 w 188877"/>
                <a:gd name="connsiteY89" fmla="*/ 259683 h 437653"/>
                <a:gd name="connsiteX90" fmla="*/ 46693 w 188877"/>
                <a:gd name="connsiteY90" fmla="*/ 263893 h 437653"/>
                <a:gd name="connsiteX91" fmla="*/ 47267 w 188877"/>
                <a:gd name="connsiteY91" fmla="*/ 266190 h 437653"/>
                <a:gd name="connsiteX92" fmla="*/ 48224 w 188877"/>
                <a:gd name="connsiteY92" fmla="*/ 267147 h 437653"/>
                <a:gd name="connsiteX93" fmla="*/ 50138 w 188877"/>
                <a:gd name="connsiteY93" fmla="*/ 268678 h 437653"/>
                <a:gd name="connsiteX94" fmla="*/ 49181 w 188877"/>
                <a:gd name="connsiteY94" fmla="*/ 269060 h 437653"/>
                <a:gd name="connsiteX95" fmla="*/ 48607 w 188877"/>
                <a:gd name="connsiteY95" fmla="*/ 270017 h 437653"/>
                <a:gd name="connsiteX96" fmla="*/ 47650 w 188877"/>
                <a:gd name="connsiteY96" fmla="*/ 271931 h 437653"/>
                <a:gd name="connsiteX97" fmla="*/ 45736 w 188877"/>
                <a:gd name="connsiteY97" fmla="*/ 273462 h 437653"/>
                <a:gd name="connsiteX98" fmla="*/ 43823 w 188877"/>
                <a:gd name="connsiteY98" fmla="*/ 275184 h 437653"/>
                <a:gd name="connsiteX99" fmla="*/ 38656 w 188877"/>
                <a:gd name="connsiteY99" fmla="*/ 278055 h 437653"/>
                <a:gd name="connsiteX100" fmla="*/ 36742 w 188877"/>
                <a:gd name="connsiteY100" fmla="*/ 278629 h 437653"/>
                <a:gd name="connsiteX101" fmla="*/ 35403 w 188877"/>
                <a:gd name="connsiteY101" fmla="*/ 279585 h 437653"/>
                <a:gd name="connsiteX102" fmla="*/ 32532 w 188877"/>
                <a:gd name="connsiteY102" fmla="*/ 281308 h 437653"/>
                <a:gd name="connsiteX103" fmla="*/ 30236 w 188877"/>
                <a:gd name="connsiteY103" fmla="*/ 280925 h 437653"/>
                <a:gd name="connsiteX104" fmla="*/ 28896 w 188877"/>
                <a:gd name="connsiteY104" fmla="*/ 280925 h 437653"/>
                <a:gd name="connsiteX105" fmla="*/ 26983 w 188877"/>
                <a:gd name="connsiteY105" fmla="*/ 282264 h 437653"/>
                <a:gd name="connsiteX106" fmla="*/ 24112 w 188877"/>
                <a:gd name="connsiteY106" fmla="*/ 284752 h 437653"/>
                <a:gd name="connsiteX107" fmla="*/ 21241 w 188877"/>
                <a:gd name="connsiteY107" fmla="*/ 288006 h 437653"/>
                <a:gd name="connsiteX108" fmla="*/ 17988 w 188877"/>
                <a:gd name="connsiteY108" fmla="*/ 290876 h 437653"/>
                <a:gd name="connsiteX109" fmla="*/ 16075 w 188877"/>
                <a:gd name="connsiteY109" fmla="*/ 293747 h 437653"/>
                <a:gd name="connsiteX110" fmla="*/ 14161 w 188877"/>
                <a:gd name="connsiteY110" fmla="*/ 295469 h 437653"/>
                <a:gd name="connsiteX111" fmla="*/ 13778 w 188877"/>
                <a:gd name="connsiteY111" fmla="*/ 297382 h 437653"/>
                <a:gd name="connsiteX112" fmla="*/ 3253 w 188877"/>
                <a:gd name="connsiteY112" fmla="*/ 321112 h 437653"/>
                <a:gd name="connsiteX113" fmla="*/ 2296 w 188877"/>
                <a:gd name="connsiteY113" fmla="*/ 323025 h 437653"/>
                <a:gd name="connsiteX114" fmla="*/ 0 w 188877"/>
                <a:gd name="connsiteY114" fmla="*/ 331063 h 437653"/>
                <a:gd name="connsiteX115" fmla="*/ 574 w 188877"/>
                <a:gd name="connsiteY115" fmla="*/ 332020 h 437653"/>
                <a:gd name="connsiteX116" fmla="*/ 1914 w 188877"/>
                <a:gd name="connsiteY116" fmla="*/ 333359 h 437653"/>
                <a:gd name="connsiteX117" fmla="*/ 4210 w 188877"/>
                <a:gd name="connsiteY117" fmla="*/ 335273 h 437653"/>
                <a:gd name="connsiteX118" fmla="*/ 7655 w 188877"/>
                <a:gd name="connsiteY118" fmla="*/ 337569 h 437653"/>
                <a:gd name="connsiteX119" fmla="*/ 8037 w 188877"/>
                <a:gd name="connsiteY119" fmla="*/ 339100 h 437653"/>
                <a:gd name="connsiteX120" fmla="*/ 8994 w 188877"/>
                <a:gd name="connsiteY120" fmla="*/ 341779 h 437653"/>
                <a:gd name="connsiteX121" fmla="*/ 9377 w 188877"/>
                <a:gd name="connsiteY121" fmla="*/ 344650 h 437653"/>
                <a:gd name="connsiteX122" fmla="*/ 10334 w 188877"/>
                <a:gd name="connsiteY122" fmla="*/ 348477 h 437653"/>
                <a:gd name="connsiteX123" fmla="*/ 12247 w 188877"/>
                <a:gd name="connsiteY123" fmla="*/ 354984 h 437653"/>
                <a:gd name="connsiteX124" fmla="*/ 13204 w 188877"/>
                <a:gd name="connsiteY124" fmla="*/ 357854 h 437653"/>
                <a:gd name="connsiteX125" fmla="*/ 14544 w 188877"/>
                <a:gd name="connsiteY125" fmla="*/ 360342 h 437653"/>
                <a:gd name="connsiteX126" fmla="*/ 17414 w 188877"/>
                <a:gd name="connsiteY126" fmla="*/ 363021 h 437653"/>
                <a:gd name="connsiteX127" fmla="*/ 21241 w 188877"/>
                <a:gd name="connsiteY127" fmla="*/ 363978 h 437653"/>
                <a:gd name="connsiteX128" fmla="*/ 23538 w 188877"/>
                <a:gd name="connsiteY128" fmla="*/ 363595 h 437653"/>
                <a:gd name="connsiteX129" fmla="*/ 26025 w 188877"/>
                <a:gd name="connsiteY129" fmla="*/ 364934 h 437653"/>
                <a:gd name="connsiteX130" fmla="*/ 27365 w 188877"/>
                <a:gd name="connsiteY130" fmla="*/ 367422 h 437653"/>
                <a:gd name="connsiteX131" fmla="*/ 28896 w 188877"/>
                <a:gd name="connsiteY131" fmla="*/ 370676 h 437653"/>
                <a:gd name="connsiteX132" fmla="*/ 32149 w 188877"/>
                <a:gd name="connsiteY132" fmla="*/ 371632 h 437653"/>
                <a:gd name="connsiteX133" fmla="*/ 35020 w 188877"/>
                <a:gd name="connsiteY133" fmla="*/ 372015 h 437653"/>
                <a:gd name="connsiteX134" fmla="*/ 39230 w 188877"/>
                <a:gd name="connsiteY134" fmla="*/ 372972 h 437653"/>
                <a:gd name="connsiteX135" fmla="*/ 39613 w 188877"/>
                <a:gd name="connsiteY135" fmla="*/ 373546 h 437653"/>
                <a:gd name="connsiteX136" fmla="*/ 41526 w 188877"/>
                <a:gd name="connsiteY136" fmla="*/ 374886 h 437653"/>
                <a:gd name="connsiteX137" fmla="*/ 43823 w 188877"/>
                <a:gd name="connsiteY137" fmla="*/ 376417 h 437653"/>
                <a:gd name="connsiteX138" fmla="*/ 47650 w 188877"/>
                <a:gd name="connsiteY138" fmla="*/ 378713 h 437653"/>
                <a:gd name="connsiteX139" fmla="*/ 48224 w 188877"/>
                <a:gd name="connsiteY139" fmla="*/ 378713 h 437653"/>
                <a:gd name="connsiteX140" fmla="*/ 49564 w 188877"/>
                <a:gd name="connsiteY140" fmla="*/ 380052 h 437653"/>
                <a:gd name="connsiteX141" fmla="*/ 51477 w 188877"/>
                <a:gd name="connsiteY141" fmla="*/ 381966 h 437653"/>
                <a:gd name="connsiteX142" fmla="*/ 54730 w 188877"/>
                <a:gd name="connsiteY142" fmla="*/ 385219 h 437653"/>
                <a:gd name="connsiteX143" fmla="*/ 59898 w 188877"/>
                <a:gd name="connsiteY143" fmla="*/ 384262 h 437653"/>
                <a:gd name="connsiteX144" fmla="*/ 75015 w 188877"/>
                <a:gd name="connsiteY144" fmla="*/ 398998 h 437653"/>
                <a:gd name="connsiteX145" fmla="*/ 76546 w 188877"/>
                <a:gd name="connsiteY145" fmla="*/ 398423 h 437653"/>
                <a:gd name="connsiteX146" fmla="*/ 78843 w 188877"/>
                <a:gd name="connsiteY146" fmla="*/ 397658 h 437653"/>
                <a:gd name="connsiteX147" fmla="*/ 82096 w 188877"/>
                <a:gd name="connsiteY147" fmla="*/ 395744 h 437653"/>
                <a:gd name="connsiteX148" fmla="*/ 86880 w 188877"/>
                <a:gd name="connsiteY148" fmla="*/ 393257 h 437653"/>
                <a:gd name="connsiteX149" fmla="*/ 100659 w 188877"/>
                <a:gd name="connsiteY149" fmla="*/ 393831 h 437653"/>
                <a:gd name="connsiteX150" fmla="*/ 103911 w 188877"/>
                <a:gd name="connsiteY150" fmla="*/ 394214 h 437653"/>
                <a:gd name="connsiteX151" fmla="*/ 107165 w 188877"/>
                <a:gd name="connsiteY151" fmla="*/ 395744 h 437653"/>
                <a:gd name="connsiteX152" fmla="*/ 108696 w 188877"/>
                <a:gd name="connsiteY152" fmla="*/ 398041 h 437653"/>
                <a:gd name="connsiteX153" fmla="*/ 109652 w 188877"/>
                <a:gd name="connsiteY153" fmla="*/ 401294 h 437653"/>
                <a:gd name="connsiteX154" fmla="*/ 109078 w 188877"/>
                <a:gd name="connsiteY154" fmla="*/ 405121 h 437653"/>
                <a:gd name="connsiteX155" fmla="*/ 108696 w 188877"/>
                <a:gd name="connsiteY155" fmla="*/ 410288 h 437653"/>
                <a:gd name="connsiteX156" fmla="*/ 107165 w 188877"/>
                <a:gd name="connsiteY156" fmla="*/ 415455 h 437653"/>
                <a:gd name="connsiteX157" fmla="*/ 106208 w 188877"/>
                <a:gd name="connsiteY157" fmla="*/ 422153 h 437653"/>
                <a:gd name="connsiteX158" fmla="*/ 106782 w 188877"/>
                <a:gd name="connsiteY158" fmla="*/ 428659 h 437653"/>
                <a:gd name="connsiteX159" fmla="*/ 108122 w 188877"/>
                <a:gd name="connsiteY159" fmla="*/ 433443 h 437653"/>
                <a:gd name="connsiteX160" fmla="*/ 110609 w 188877"/>
                <a:gd name="connsiteY160" fmla="*/ 436314 h 437653"/>
                <a:gd name="connsiteX161" fmla="*/ 111949 w 188877"/>
                <a:gd name="connsiteY161" fmla="*/ 437271 h 437653"/>
                <a:gd name="connsiteX162" fmla="*/ 114245 w 188877"/>
                <a:gd name="connsiteY162" fmla="*/ 437654 h 437653"/>
                <a:gd name="connsiteX163" fmla="*/ 115202 w 188877"/>
                <a:gd name="connsiteY163" fmla="*/ 437271 h 437653"/>
                <a:gd name="connsiteX164" fmla="*/ 116733 w 188877"/>
                <a:gd name="connsiteY164" fmla="*/ 436314 h 437653"/>
                <a:gd name="connsiteX165" fmla="*/ 119986 w 188877"/>
                <a:gd name="connsiteY165" fmla="*/ 432487 h 437653"/>
                <a:gd name="connsiteX166" fmla="*/ 121900 w 188877"/>
                <a:gd name="connsiteY166" fmla="*/ 429616 h 437653"/>
                <a:gd name="connsiteX167" fmla="*/ 124196 w 188877"/>
                <a:gd name="connsiteY167" fmla="*/ 426363 h 437653"/>
                <a:gd name="connsiteX168" fmla="*/ 127067 w 188877"/>
                <a:gd name="connsiteY168" fmla="*/ 422536 h 437653"/>
                <a:gd name="connsiteX169" fmla="*/ 130320 w 188877"/>
                <a:gd name="connsiteY169" fmla="*/ 418326 h 437653"/>
                <a:gd name="connsiteX170" fmla="*/ 128980 w 188877"/>
                <a:gd name="connsiteY170" fmla="*/ 415455 h 437653"/>
                <a:gd name="connsiteX171" fmla="*/ 128980 w 188877"/>
                <a:gd name="connsiteY171" fmla="*/ 414498 h 437653"/>
                <a:gd name="connsiteX172" fmla="*/ 130894 w 188877"/>
                <a:gd name="connsiteY172" fmla="*/ 413541 h 437653"/>
                <a:gd name="connsiteX173" fmla="*/ 132616 w 188877"/>
                <a:gd name="connsiteY173" fmla="*/ 412776 h 437653"/>
                <a:gd name="connsiteX174" fmla="*/ 133190 w 188877"/>
                <a:gd name="connsiteY174" fmla="*/ 411819 h 437653"/>
                <a:gd name="connsiteX175" fmla="*/ 134148 w 188877"/>
                <a:gd name="connsiteY175" fmla="*/ 411245 h 437653"/>
                <a:gd name="connsiteX176" fmla="*/ 135487 w 188877"/>
                <a:gd name="connsiteY176" fmla="*/ 409331 h 437653"/>
                <a:gd name="connsiteX177" fmla="*/ 137400 w 188877"/>
                <a:gd name="connsiteY177" fmla="*/ 404739 h 437653"/>
                <a:gd name="connsiteX178" fmla="*/ 138357 w 188877"/>
                <a:gd name="connsiteY178" fmla="*/ 400337 h 437653"/>
                <a:gd name="connsiteX179" fmla="*/ 135487 w 188877"/>
                <a:gd name="connsiteY179" fmla="*/ 397658 h 437653"/>
                <a:gd name="connsiteX180" fmla="*/ 135104 w 188877"/>
                <a:gd name="connsiteY180" fmla="*/ 395744 h 437653"/>
                <a:gd name="connsiteX181" fmla="*/ 142185 w 188877"/>
                <a:gd name="connsiteY181" fmla="*/ 381009 h 437653"/>
                <a:gd name="connsiteX182" fmla="*/ 140654 w 188877"/>
                <a:gd name="connsiteY182" fmla="*/ 378139 h 437653"/>
                <a:gd name="connsiteX183" fmla="*/ 140654 w 188877"/>
                <a:gd name="connsiteY183" fmla="*/ 377182 h 437653"/>
                <a:gd name="connsiteX184" fmla="*/ 140654 w 188877"/>
                <a:gd name="connsiteY184" fmla="*/ 376799 h 437653"/>
                <a:gd name="connsiteX185" fmla="*/ 141228 w 188877"/>
                <a:gd name="connsiteY185" fmla="*/ 376799 h 437653"/>
                <a:gd name="connsiteX186" fmla="*/ 142185 w 188877"/>
                <a:gd name="connsiteY186" fmla="*/ 375842 h 437653"/>
                <a:gd name="connsiteX187" fmla="*/ 143524 w 188877"/>
                <a:gd name="connsiteY187" fmla="*/ 373929 h 437653"/>
                <a:gd name="connsiteX188" fmla="*/ 144481 w 188877"/>
                <a:gd name="connsiteY188" fmla="*/ 369145 h 437653"/>
                <a:gd name="connsiteX189" fmla="*/ 144098 w 188877"/>
                <a:gd name="connsiteY189" fmla="*/ 368379 h 437653"/>
                <a:gd name="connsiteX190" fmla="*/ 144098 w 188877"/>
                <a:gd name="connsiteY190" fmla="*/ 367805 h 437653"/>
                <a:gd name="connsiteX191" fmla="*/ 143141 w 188877"/>
                <a:gd name="connsiteY191" fmla="*/ 366848 h 437653"/>
                <a:gd name="connsiteX192" fmla="*/ 141228 w 188877"/>
                <a:gd name="connsiteY192" fmla="*/ 365509 h 437653"/>
                <a:gd name="connsiteX193" fmla="*/ 139314 w 188877"/>
                <a:gd name="connsiteY193" fmla="*/ 363978 h 437653"/>
                <a:gd name="connsiteX194" fmla="*/ 140271 w 188877"/>
                <a:gd name="connsiteY194" fmla="*/ 363978 h 437653"/>
                <a:gd name="connsiteX195" fmla="*/ 142185 w 188877"/>
                <a:gd name="connsiteY195" fmla="*/ 363978 h 437653"/>
                <a:gd name="connsiteX196" fmla="*/ 144098 w 188877"/>
                <a:gd name="connsiteY196" fmla="*/ 363021 h 437653"/>
                <a:gd name="connsiteX197" fmla="*/ 146969 w 188877"/>
                <a:gd name="connsiteY197" fmla="*/ 361681 h 437653"/>
                <a:gd name="connsiteX198" fmla="*/ 148691 w 188877"/>
                <a:gd name="connsiteY198" fmla="*/ 359768 h 437653"/>
                <a:gd name="connsiteX199" fmla="*/ 150222 w 188877"/>
                <a:gd name="connsiteY199" fmla="*/ 357854 h 437653"/>
                <a:gd name="connsiteX200" fmla="*/ 151179 w 188877"/>
                <a:gd name="connsiteY200" fmla="*/ 355940 h 437653"/>
                <a:gd name="connsiteX201" fmla="*/ 151561 w 188877"/>
                <a:gd name="connsiteY201" fmla="*/ 354601 h 437653"/>
                <a:gd name="connsiteX202" fmla="*/ 151179 w 188877"/>
                <a:gd name="connsiteY202" fmla="*/ 353261 h 437653"/>
                <a:gd name="connsiteX203" fmla="*/ 151179 w 188877"/>
                <a:gd name="connsiteY203" fmla="*/ 353261 h 437653"/>
                <a:gd name="connsiteX204" fmla="*/ 152135 w 188877"/>
                <a:gd name="connsiteY204" fmla="*/ 351730 h 437653"/>
                <a:gd name="connsiteX205" fmla="*/ 153475 w 188877"/>
                <a:gd name="connsiteY205" fmla="*/ 350773 h 437653"/>
                <a:gd name="connsiteX206" fmla="*/ 154432 w 188877"/>
                <a:gd name="connsiteY206" fmla="*/ 348860 h 437653"/>
                <a:gd name="connsiteX207" fmla="*/ 158259 w 188877"/>
                <a:gd name="connsiteY207" fmla="*/ 348477 h 437653"/>
                <a:gd name="connsiteX208" fmla="*/ 160556 w 188877"/>
                <a:gd name="connsiteY208" fmla="*/ 350773 h 437653"/>
                <a:gd name="connsiteX209" fmla="*/ 162469 w 188877"/>
                <a:gd name="connsiteY209" fmla="*/ 348477 h 437653"/>
                <a:gd name="connsiteX210" fmla="*/ 163809 w 188877"/>
                <a:gd name="connsiteY210" fmla="*/ 346563 h 437653"/>
                <a:gd name="connsiteX211" fmla="*/ 164766 w 188877"/>
                <a:gd name="connsiteY211" fmla="*/ 344650 h 437653"/>
                <a:gd name="connsiteX212" fmla="*/ 165340 w 188877"/>
                <a:gd name="connsiteY212" fmla="*/ 343310 h 437653"/>
                <a:gd name="connsiteX213" fmla="*/ 161895 w 188877"/>
                <a:gd name="connsiteY213" fmla="*/ 340822 h 437653"/>
                <a:gd name="connsiteX214" fmla="*/ 160173 w 188877"/>
                <a:gd name="connsiteY214" fmla="*/ 339100 h 437653"/>
                <a:gd name="connsiteX215" fmla="*/ 158642 w 188877"/>
                <a:gd name="connsiteY215" fmla="*/ 336612 h 437653"/>
                <a:gd name="connsiteX216" fmla="*/ 158642 w 188877"/>
                <a:gd name="connsiteY216" fmla="*/ 334699 h 437653"/>
                <a:gd name="connsiteX217" fmla="*/ 161895 w 188877"/>
                <a:gd name="connsiteY217" fmla="*/ 331445 h 437653"/>
                <a:gd name="connsiteX218" fmla="*/ 164383 w 188877"/>
                <a:gd name="connsiteY218" fmla="*/ 328575 h 437653"/>
                <a:gd name="connsiteX219" fmla="*/ 165723 w 188877"/>
                <a:gd name="connsiteY219" fmla="*/ 325705 h 437653"/>
                <a:gd name="connsiteX220" fmla="*/ 166679 w 188877"/>
                <a:gd name="connsiteY220" fmla="*/ 323982 h 437653"/>
                <a:gd name="connsiteX221" fmla="*/ 162469 w 188877"/>
                <a:gd name="connsiteY221" fmla="*/ 321112 h 437653"/>
                <a:gd name="connsiteX222" fmla="*/ 160939 w 188877"/>
                <a:gd name="connsiteY222" fmla="*/ 319198 h 437653"/>
                <a:gd name="connsiteX223" fmla="*/ 158642 w 188877"/>
                <a:gd name="connsiteY223" fmla="*/ 314031 h 437653"/>
                <a:gd name="connsiteX224" fmla="*/ 157685 w 188877"/>
                <a:gd name="connsiteY224" fmla="*/ 312118 h 437653"/>
                <a:gd name="connsiteX225" fmla="*/ 162852 w 188877"/>
                <a:gd name="connsiteY225" fmla="*/ 312500 h 437653"/>
                <a:gd name="connsiteX226" fmla="*/ 169550 w 188877"/>
                <a:gd name="connsiteY226" fmla="*/ 314031 h 437653"/>
                <a:gd name="connsiteX227" fmla="*/ 169550 w 188877"/>
                <a:gd name="connsiteY227" fmla="*/ 313457 h 437653"/>
                <a:gd name="connsiteX228" fmla="*/ 169933 w 188877"/>
                <a:gd name="connsiteY228" fmla="*/ 313457 h 437653"/>
                <a:gd name="connsiteX229" fmla="*/ 170889 w 188877"/>
                <a:gd name="connsiteY229" fmla="*/ 313074 h 437653"/>
                <a:gd name="connsiteX230" fmla="*/ 172803 w 188877"/>
                <a:gd name="connsiteY230" fmla="*/ 311161 h 437653"/>
                <a:gd name="connsiteX231" fmla="*/ 173760 w 188877"/>
                <a:gd name="connsiteY231" fmla="*/ 307908 h 437653"/>
                <a:gd name="connsiteX232" fmla="*/ 174717 w 188877"/>
                <a:gd name="connsiteY232" fmla="*/ 303506 h 437653"/>
                <a:gd name="connsiteX233" fmla="*/ 177013 w 188877"/>
                <a:gd name="connsiteY233" fmla="*/ 300253 h 437653"/>
                <a:gd name="connsiteX234" fmla="*/ 179884 w 188877"/>
                <a:gd name="connsiteY234" fmla="*/ 296043 h 437653"/>
                <a:gd name="connsiteX235" fmla="*/ 179501 w 188877"/>
                <a:gd name="connsiteY235" fmla="*/ 290302 h 437653"/>
                <a:gd name="connsiteX236" fmla="*/ 180458 w 188877"/>
                <a:gd name="connsiteY236" fmla="*/ 286666 h 437653"/>
                <a:gd name="connsiteX237" fmla="*/ 181797 w 188877"/>
                <a:gd name="connsiteY237" fmla="*/ 283795 h 437653"/>
                <a:gd name="connsiteX238" fmla="*/ 183711 w 188877"/>
                <a:gd name="connsiteY238" fmla="*/ 279011 h 437653"/>
                <a:gd name="connsiteX239" fmla="*/ 185050 w 188877"/>
                <a:gd name="connsiteY239" fmla="*/ 275758 h 437653"/>
                <a:gd name="connsiteX240" fmla="*/ 185050 w 188877"/>
                <a:gd name="connsiteY240" fmla="*/ 274227 h 437653"/>
                <a:gd name="connsiteX241" fmla="*/ 185624 w 188877"/>
                <a:gd name="connsiteY241" fmla="*/ 273844 h 437653"/>
                <a:gd name="connsiteX242" fmla="*/ 185050 w 188877"/>
                <a:gd name="connsiteY242" fmla="*/ 270974 h 437653"/>
                <a:gd name="connsiteX243" fmla="*/ 185050 w 188877"/>
                <a:gd name="connsiteY243" fmla="*/ 269634 h 437653"/>
                <a:gd name="connsiteX244" fmla="*/ 184094 w 188877"/>
                <a:gd name="connsiteY244" fmla="*/ 268103 h 437653"/>
                <a:gd name="connsiteX245" fmla="*/ 179501 w 188877"/>
                <a:gd name="connsiteY245" fmla="*/ 264850 h 437653"/>
                <a:gd name="connsiteX246" fmla="*/ 180458 w 188877"/>
                <a:gd name="connsiteY246" fmla="*/ 262937 h 437653"/>
                <a:gd name="connsiteX247" fmla="*/ 181797 w 188877"/>
                <a:gd name="connsiteY247" fmla="*/ 261023 h 437653"/>
                <a:gd name="connsiteX248" fmla="*/ 183711 w 188877"/>
                <a:gd name="connsiteY248" fmla="*/ 255856 h 437653"/>
                <a:gd name="connsiteX249" fmla="*/ 184094 w 188877"/>
                <a:gd name="connsiteY249" fmla="*/ 252029 h 437653"/>
                <a:gd name="connsiteX250" fmla="*/ 185050 w 188877"/>
                <a:gd name="connsiteY250" fmla="*/ 248393 h 437653"/>
                <a:gd name="connsiteX251" fmla="*/ 185050 w 188877"/>
                <a:gd name="connsiteY251" fmla="*/ 244183 h 437653"/>
                <a:gd name="connsiteX252" fmla="*/ 185050 w 188877"/>
                <a:gd name="connsiteY252" fmla="*/ 241695 h 437653"/>
                <a:gd name="connsiteX253" fmla="*/ 185624 w 188877"/>
                <a:gd name="connsiteY253" fmla="*/ 239781 h 437653"/>
                <a:gd name="connsiteX254" fmla="*/ 186008 w 188877"/>
                <a:gd name="connsiteY254" fmla="*/ 230787 h 437653"/>
                <a:gd name="connsiteX255" fmla="*/ 186964 w 188877"/>
                <a:gd name="connsiteY255" fmla="*/ 223324 h 437653"/>
                <a:gd name="connsiteX256" fmla="*/ 187538 w 188877"/>
                <a:gd name="connsiteY256" fmla="*/ 217200 h 437653"/>
                <a:gd name="connsiteX257" fmla="*/ 187921 w 188877"/>
                <a:gd name="connsiteY257" fmla="*/ 212990 h 437653"/>
                <a:gd name="connsiteX258" fmla="*/ 186964 w 188877"/>
                <a:gd name="connsiteY258" fmla="*/ 204953 h 437653"/>
                <a:gd name="connsiteX259" fmla="*/ 188878 w 188877"/>
                <a:gd name="connsiteY259" fmla="*/ 194428 h 437653"/>
                <a:gd name="connsiteX260" fmla="*/ 187921 w 188877"/>
                <a:gd name="connsiteY260" fmla="*/ 181797 h 437653"/>
                <a:gd name="connsiteX261" fmla="*/ 188878 w 188877"/>
                <a:gd name="connsiteY261" fmla="*/ 171272 h 437653"/>
                <a:gd name="connsiteX262" fmla="*/ 188495 w 188877"/>
                <a:gd name="connsiteY262" fmla="*/ 164192 h 437653"/>
                <a:gd name="connsiteX263" fmla="*/ 187538 w 188877"/>
                <a:gd name="connsiteY263" fmla="*/ 158068 h 437653"/>
                <a:gd name="connsiteX264" fmla="*/ 186008 w 188877"/>
                <a:gd name="connsiteY264" fmla="*/ 152901 h 437653"/>
                <a:gd name="connsiteX265" fmla="*/ 184668 w 188877"/>
                <a:gd name="connsiteY265" fmla="*/ 149648 h 437653"/>
                <a:gd name="connsiteX266" fmla="*/ 181797 w 188877"/>
                <a:gd name="connsiteY266" fmla="*/ 146395 h 437653"/>
                <a:gd name="connsiteX267" fmla="*/ 178927 w 188877"/>
                <a:gd name="connsiteY267" fmla="*/ 143907 h 437653"/>
                <a:gd name="connsiteX268" fmla="*/ 175674 w 188877"/>
                <a:gd name="connsiteY268" fmla="*/ 142568 h 437653"/>
                <a:gd name="connsiteX269" fmla="*/ 172421 w 188877"/>
                <a:gd name="connsiteY269" fmla="*/ 142568 h 437653"/>
                <a:gd name="connsiteX270" fmla="*/ 164766 w 188877"/>
                <a:gd name="connsiteY270" fmla="*/ 145438 h 437653"/>
                <a:gd name="connsiteX271" fmla="*/ 160173 w 188877"/>
                <a:gd name="connsiteY271" fmla="*/ 143907 h 437653"/>
                <a:gd name="connsiteX272" fmla="*/ 158259 w 188877"/>
                <a:gd name="connsiteY272" fmla="*/ 143907 h 437653"/>
                <a:gd name="connsiteX273" fmla="*/ 154432 w 188877"/>
                <a:gd name="connsiteY273" fmla="*/ 145821 h 437653"/>
                <a:gd name="connsiteX274" fmla="*/ 151179 w 188877"/>
                <a:gd name="connsiteY274" fmla="*/ 146778 h 437653"/>
                <a:gd name="connsiteX275" fmla="*/ 146395 w 188877"/>
                <a:gd name="connsiteY275" fmla="*/ 144481 h 437653"/>
                <a:gd name="connsiteX276" fmla="*/ 143524 w 188877"/>
                <a:gd name="connsiteY276" fmla="*/ 143907 h 437653"/>
                <a:gd name="connsiteX277" fmla="*/ 143524 w 188877"/>
                <a:gd name="connsiteY277" fmla="*/ 140271 h 437653"/>
                <a:gd name="connsiteX278" fmla="*/ 141228 w 188877"/>
                <a:gd name="connsiteY278" fmla="*/ 138358 h 437653"/>
                <a:gd name="connsiteX279" fmla="*/ 139888 w 188877"/>
                <a:gd name="connsiteY279" fmla="*/ 138358 h 437653"/>
                <a:gd name="connsiteX280" fmla="*/ 140271 w 188877"/>
                <a:gd name="connsiteY280" fmla="*/ 137401 h 437653"/>
                <a:gd name="connsiteX281" fmla="*/ 143524 w 188877"/>
                <a:gd name="connsiteY281" fmla="*/ 129746 h 437653"/>
                <a:gd name="connsiteX282" fmla="*/ 146395 w 188877"/>
                <a:gd name="connsiteY282" fmla="*/ 123622 h 437653"/>
                <a:gd name="connsiteX283" fmla="*/ 147734 w 188877"/>
                <a:gd name="connsiteY283" fmla="*/ 118073 h 437653"/>
                <a:gd name="connsiteX284" fmla="*/ 148691 w 188877"/>
                <a:gd name="connsiteY284" fmla="*/ 113671 h 437653"/>
                <a:gd name="connsiteX285" fmla="*/ 146395 w 188877"/>
                <a:gd name="connsiteY285" fmla="*/ 108122 h 437653"/>
                <a:gd name="connsiteX286" fmla="*/ 146012 w 188877"/>
                <a:gd name="connsiteY286" fmla="*/ 105634 h 437653"/>
                <a:gd name="connsiteX287" fmla="*/ 147351 w 188877"/>
                <a:gd name="connsiteY287" fmla="*/ 101998 h 437653"/>
                <a:gd name="connsiteX288" fmla="*/ 147734 w 188877"/>
                <a:gd name="connsiteY288" fmla="*/ 99127 h 437653"/>
                <a:gd name="connsiteX289" fmla="*/ 148691 w 188877"/>
                <a:gd name="connsiteY289" fmla="*/ 96831 h 437653"/>
                <a:gd name="connsiteX290" fmla="*/ 151561 w 188877"/>
                <a:gd name="connsiteY290" fmla="*/ 95874 h 437653"/>
                <a:gd name="connsiteX291" fmla="*/ 153475 w 188877"/>
                <a:gd name="connsiteY291" fmla="*/ 93387 h 437653"/>
                <a:gd name="connsiteX292" fmla="*/ 154049 w 188877"/>
                <a:gd name="connsiteY292" fmla="*/ 91473 h 437653"/>
                <a:gd name="connsiteX293" fmla="*/ 154815 w 188877"/>
                <a:gd name="connsiteY293" fmla="*/ 90133 h 437653"/>
                <a:gd name="connsiteX294" fmla="*/ 156729 w 188877"/>
                <a:gd name="connsiteY294" fmla="*/ 87263 h 437653"/>
                <a:gd name="connsiteX295" fmla="*/ 159599 w 188877"/>
                <a:gd name="connsiteY295" fmla="*/ 81139 h 437653"/>
                <a:gd name="connsiteX296" fmla="*/ 161895 w 188877"/>
                <a:gd name="connsiteY296" fmla="*/ 74633 h 437653"/>
                <a:gd name="connsiteX297" fmla="*/ 163809 w 188877"/>
                <a:gd name="connsiteY297" fmla="*/ 67552 h 437653"/>
                <a:gd name="connsiteX298" fmla="*/ 163809 w 188877"/>
                <a:gd name="connsiteY298" fmla="*/ 63151 h 437653"/>
                <a:gd name="connsiteX299" fmla="*/ 164383 w 188877"/>
                <a:gd name="connsiteY299" fmla="*/ 59898 h 437653"/>
                <a:gd name="connsiteX300" fmla="*/ 165340 w 188877"/>
                <a:gd name="connsiteY300" fmla="*/ 55113 h 437653"/>
                <a:gd name="connsiteX301" fmla="*/ 165340 w 188877"/>
                <a:gd name="connsiteY301" fmla="*/ 52817 h 437653"/>
                <a:gd name="connsiteX302" fmla="*/ 165723 w 188877"/>
                <a:gd name="connsiteY302" fmla="*/ 51477 h 437653"/>
                <a:gd name="connsiteX303" fmla="*/ 165723 w 188877"/>
                <a:gd name="connsiteY303" fmla="*/ 50521 h 437653"/>
                <a:gd name="connsiteX304" fmla="*/ 166297 w 188877"/>
                <a:gd name="connsiteY304" fmla="*/ 50521 h 437653"/>
                <a:gd name="connsiteX305" fmla="*/ 164383 w 188877"/>
                <a:gd name="connsiteY305" fmla="*/ 46119 h 437653"/>
                <a:gd name="connsiteX306" fmla="*/ 163427 w 188877"/>
                <a:gd name="connsiteY306" fmla="*/ 42866 h 437653"/>
                <a:gd name="connsiteX307" fmla="*/ 162469 w 188877"/>
                <a:gd name="connsiteY307" fmla="*/ 40570 h 437653"/>
                <a:gd name="connsiteX308" fmla="*/ 162469 w 188877"/>
                <a:gd name="connsiteY308" fmla="*/ 39230 h 437653"/>
                <a:gd name="connsiteX309" fmla="*/ 162852 w 188877"/>
                <a:gd name="connsiteY309" fmla="*/ 37316 h 437653"/>
                <a:gd name="connsiteX310" fmla="*/ 67552 w 188877"/>
                <a:gd name="connsiteY310" fmla="*/ 7081 h 437653"/>
                <a:gd name="connsiteX311" fmla="*/ 62385 w 188877"/>
                <a:gd name="connsiteY311" fmla="*/ 5550 h 437653"/>
                <a:gd name="connsiteX312" fmla="*/ 60472 w 188877"/>
                <a:gd name="connsiteY312" fmla="*/ 4593 h 437653"/>
                <a:gd name="connsiteX313" fmla="*/ 58175 w 188877"/>
                <a:gd name="connsiteY313" fmla="*/ 3636 h 437653"/>
                <a:gd name="connsiteX314" fmla="*/ 54348 w 188877"/>
                <a:gd name="connsiteY314" fmla="*/ 1722 h 437653"/>
                <a:gd name="connsiteX315" fmla="*/ 49564 w 188877"/>
                <a:gd name="connsiteY315" fmla="*/ 0 h 437653"/>
                <a:gd name="connsiteX316" fmla="*/ 49564 w 188877"/>
                <a:gd name="connsiteY316" fmla="*/ 0 h 4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Lst>
              <a:rect l="l" t="t" r="r" b="b"/>
              <a:pathLst>
                <a:path w="188877" h="437653">
                  <a:moveTo>
                    <a:pt x="49564" y="0"/>
                  </a:moveTo>
                  <a:lnTo>
                    <a:pt x="47267" y="2679"/>
                  </a:lnTo>
                  <a:lnTo>
                    <a:pt x="43440" y="6124"/>
                  </a:lnTo>
                  <a:lnTo>
                    <a:pt x="40569" y="10334"/>
                  </a:lnTo>
                  <a:lnTo>
                    <a:pt x="35403" y="19711"/>
                  </a:lnTo>
                  <a:lnTo>
                    <a:pt x="31193" y="30619"/>
                  </a:lnTo>
                  <a:lnTo>
                    <a:pt x="28896" y="42866"/>
                  </a:lnTo>
                  <a:lnTo>
                    <a:pt x="27939" y="44397"/>
                  </a:lnTo>
                  <a:lnTo>
                    <a:pt x="26409" y="46119"/>
                  </a:lnTo>
                  <a:lnTo>
                    <a:pt x="24495" y="48607"/>
                  </a:lnTo>
                  <a:lnTo>
                    <a:pt x="22198" y="51477"/>
                  </a:lnTo>
                  <a:lnTo>
                    <a:pt x="17988" y="56644"/>
                  </a:lnTo>
                  <a:lnTo>
                    <a:pt x="17414" y="62194"/>
                  </a:lnTo>
                  <a:lnTo>
                    <a:pt x="17031" y="64108"/>
                  </a:lnTo>
                  <a:lnTo>
                    <a:pt x="16075" y="66595"/>
                  </a:lnTo>
                  <a:lnTo>
                    <a:pt x="13778" y="68318"/>
                  </a:lnTo>
                  <a:lnTo>
                    <a:pt x="11291" y="71188"/>
                  </a:lnTo>
                  <a:lnTo>
                    <a:pt x="8037" y="72719"/>
                  </a:lnTo>
                  <a:lnTo>
                    <a:pt x="6124" y="74633"/>
                  </a:lnTo>
                  <a:lnTo>
                    <a:pt x="4784" y="78269"/>
                  </a:lnTo>
                  <a:lnTo>
                    <a:pt x="5167" y="79225"/>
                  </a:lnTo>
                  <a:lnTo>
                    <a:pt x="6698" y="81713"/>
                  </a:lnTo>
                  <a:lnTo>
                    <a:pt x="9377" y="84392"/>
                  </a:lnTo>
                  <a:lnTo>
                    <a:pt x="13778" y="88794"/>
                  </a:lnTo>
                  <a:lnTo>
                    <a:pt x="17031" y="92430"/>
                  </a:lnTo>
                  <a:lnTo>
                    <a:pt x="20285" y="96257"/>
                  </a:lnTo>
                  <a:lnTo>
                    <a:pt x="21624" y="99127"/>
                  </a:lnTo>
                  <a:lnTo>
                    <a:pt x="22581" y="101998"/>
                  </a:lnTo>
                  <a:lnTo>
                    <a:pt x="21624" y="105251"/>
                  </a:lnTo>
                  <a:lnTo>
                    <a:pt x="20285" y="107165"/>
                  </a:lnTo>
                  <a:lnTo>
                    <a:pt x="18945" y="110035"/>
                  </a:lnTo>
                  <a:lnTo>
                    <a:pt x="14161" y="116159"/>
                  </a:lnTo>
                  <a:lnTo>
                    <a:pt x="8037" y="124196"/>
                  </a:lnTo>
                  <a:lnTo>
                    <a:pt x="8037" y="131277"/>
                  </a:lnTo>
                  <a:lnTo>
                    <a:pt x="8420" y="137401"/>
                  </a:lnTo>
                  <a:lnTo>
                    <a:pt x="9377" y="142568"/>
                  </a:lnTo>
                  <a:lnTo>
                    <a:pt x="11291" y="147352"/>
                  </a:lnTo>
                  <a:lnTo>
                    <a:pt x="12821" y="150031"/>
                  </a:lnTo>
                  <a:lnTo>
                    <a:pt x="15118" y="152519"/>
                  </a:lnTo>
                  <a:lnTo>
                    <a:pt x="17988" y="153858"/>
                  </a:lnTo>
                  <a:lnTo>
                    <a:pt x="21624" y="154432"/>
                  </a:lnTo>
                  <a:lnTo>
                    <a:pt x="23155" y="153858"/>
                  </a:lnTo>
                  <a:lnTo>
                    <a:pt x="25069" y="154432"/>
                  </a:lnTo>
                  <a:lnTo>
                    <a:pt x="26409" y="154815"/>
                  </a:lnTo>
                  <a:lnTo>
                    <a:pt x="28322" y="156155"/>
                  </a:lnTo>
                  <a:lnTo>
                    <a:pt x="30619" y="159599"/>
                  </a:lnTo>
                  <a:lnTo>
                    <a:pt x="33106" y="164766"/>
                  </a:lnTo>
                  <a:lnTo>
                    <a:pt x="35020" y="170507"/>
                  </a:lnTo>
                  <a:lnTo>
                    <a:pt x="36742" y="174717"/>
                  </a:lnTo>
                  <a:lnTo>
                    <a:pt x="38656" y="177588"/>
                  </a:lnTo>
                  <a:lnTo>
                    <a:pt x="39613" y="178353"/>
                  </a:lnTo>
                  <a:lnTo>
                    <a:pt x="41144" y="179310"/>
                  </a:lnTo>
                  <a:lnTo>
                    <a:pt x="42100" y="179310"/>
                  </a:lnTo>
                  <a:lnTo>
                    <a:pt x="43823" y="179884"/>
                  </a:lnTo>
                  <a:lnTo>
                    <a:pt x="50138" y="179884"/>
                  </a:lnTo>
                  <a:lnTo>
                    <a:pt x="52434" y="179884"/>
                  </a:lnTo>
                  <a:lnTo>
                    <a:pt x="54730" y="180841"/>
                  </a:lnTo>
                  <a:lnTo>
                    <a:pt x="56644" y="182180"/>
                  </a:lnTo>
                  <a:lnTo>
                    <a:pt x="58175" y="184094"/>
                  </a:lnTo>
                  <a:lnTo>
                    <a:pt x="59514" y="187347"/>
                  </a:lnTo>
                  <a:lnTo>
                    <a:pt x="61811" y="190792"/>
                  </a:lnTo>
                  <a:lnTo>
                    <a:pt x="67935" y="196341"/>
                  </a:lnTo>
                  <a:lnTo>
                    <a:pt x="74250" y="199786"/>
                  </a:lnTo>
                  <a:lnTo>
                    <a:pt x="84009" y="203996"/>
                  </a:lnTo>
                  <a:lnTo>
                    <a:pt x="87454" y="205910"/>
                  </a:lnTo>
                  <a:lnTo>
                    <a:pt x="90707" y="209163"/>
                  </a:lnTo>
                  <a:lnTo>
                    <a:pt x="92621" y="212416"/>
                  </a:lnTo>
                  <a:lnTo>
                    <a:pt x="93961" y="216626"/>
                  </a:lnTo>
                  <a:lnTo>
                    <a:pt x="87837" y="216243"/>
                  </a:lnTo>
                  <a:lnTo>
                    <a:pt x="83627" y="218157"/>
                  </a:lnTo>
                  <a:lnTo>
                    <a:pt x="81713" y="219114"/>
                  </a:lnTo>
                  <a:lnTo>
                    <a:pt x="80756" y="221027"/>
                  </a:lnTo>
                  <a:lnTo>
                    <a:pt x="79417" y="225620"/>
                  </a:lnTo>
                  <a:lnTo>
                    <a:pt x="77503" y="228491"/>
                  </a:lnTo>
                  <a:lnTo>
                    <a:pt x="76546" y="229065"/>
                  </a:lnTo>
                  <a:lnTo>
                    <a:pt x="75972" y="229830"/>
                  </a:lnTo>
                  <a:lnTo>
                    <a:pt x="75015" y="231744"/>
                  </a:lnTo>
                  <a:lnTo>
                    <a:pt x="71379" y="234614"/>
                  </a:lnTo>
                  <a:lnTo>
                    <a:pt x="70422" y="234614"/>
                  </a:lnTo>
                  <a:lnTo>
                    <a:pt x="69848" y="234614"/>
                  </a:lnTo>
                  <a:lnTo>
                    <a:pt x="69848" y="235189"/>
                  </a:lnTo>
                  <a:lnTo>
                    <a:pt x="68892" y="236145"/>
                  </a:lnTo>
                  <a:lnTo>
                    <a:pt x="66978" y="237868"/>
                  </a:lnTo>
                  <a:lnTo>
                    <a:pt x="62768" y="243226"/>
                  </a:lnTo>
                  <a:lnTo>
                    <a:pt x="59514" y="246862"/>
                  </a:lnTo>
                  <a:lnTo>
                    <a:pt x="57218" y="249350"/>
                  </a:lnTo>
                  <a:lnTo>
                    <a:pt x="56644" y="250689"/>
                  </a:lnTo>
                  <a:lnTo>
                    <a:pt x="51860" y="252986"/>
                  </a:lnTo>
                  <a:lnTo>
                    <a:pt x="49181" y="256430"/>
                  </a:lnTo>
                  <a:lnTo>
                    <a:pt x="47267" y="259683"/>
                  </a:lnTo>
                  <a:lnTo>
                    <a:pt x="46693" y="263893"/>
                  </a:lnTo>
                  <a:lnTo>
                    <a:pt x="47267" y="266190"/>
                  </a:lnTo>
                  <a:lnTo>
                    <a:pt x="48224" y="267147"/>
                  </a:lnTo>
                  <a:lnTo>
                    <a:pt x="50138" y="268678"/>
                  </a:lnTo>
                  <a:lnTo>
                    <a:pt x="49181" y="269060"/>
                  </a:lnTo>
                  <a:lnTo>
                    <a:pt x="48607" y="270017"/>
                  </a:lnTo>
                  <a:lnTo>
                    <a:pt x="47650" y="271931"/>
                  </a:lnTo>
                  <a:lnTo>
                    <a:pt x="45736" y="273462"/>
                  </a:lnTo>
                  <a:lnTo>
                    <a:pt x="43823" y="275184"/>
                  </a:lnTo>
                  <a:lnTo>
                    <a:pt x="38656" y="278055"/>
                  </a:lnTo>
                  <a:lnTo>
                    <a:pt x="36742" y="278629"/>
                  </a:lnTo>
                  <a:lnTo>
                    <a:pt x="35403" y="279585"/>
                  </a:lnTo>
                  <a:lnTo>
                    <a:pt x="32532" y="281308"/>
                  </a:lnTo>
                  <a:lnTo>
                    <a:pt x="30236" y="280925"/>
                  </a:lnTo>
                  <a:lnTo>
                    <a:pt x="28896" y="280925"/>
                  </a:lnTo>
                  <a:lnTo>
                    <a:pt x="26983" y="282264"/>
                  </a:lnTo>
                  <a:lnTo>
                    <a:pt x="24112" y="284752"/>
                  </a:lnTo>
                  <a:lnTo>
                    <a:pt x="21241" y="288006"/>
                  </a:lnTo>
                  <a:lnTo>
                    <a:pt x="17988" y="290876"/>
                  </a:lnTo>
                  <a:lnTo>
                    <a:pt x="16075" y="293747"/>
                  </a:lnTo>
                  <a:lnTo>
                    <a:pt x="14161" y="295469"/>
                  </a:lnTo>
                  <a:lnTo>
                    <a:pt x="13778" y="297382"/>
                  </a:lnTo>
                  <a:lnTo>
                    <a:pt x="3253" y="321112"/>
                  </a:lnTo>
                  <a:lnTo>
                    <a:pt x="2296" y="323025"/>
                  </a:lnTo>
                  <a:lnTo>
                    <a:pt x="0" y="331063"/>
                  </a:lnTo>
                  <a:lnTo>
                    <a:pt x="574" y="332020"/>
                  </a:lnTo>
                  <a:lnTo>
                    <a:pt x="1914" y="333359"/>
                  </a:lnTo>
                  <a:lnTo>
                    <a:pt x="4210" y="335273"/>
                  </a:lnTo>
                  <a:lnTo>
                    <a:pt x="7655" y="337569"/>
                  </a:lnTo>
                  <a:lnTo>
                    <a:pt x="8037" y="339100"/>
                  </a:lnTo>
                  <a:lnTo>
                    <a:pt x="8994" y="341779"/>
                  </a:lnTo>
                  <a:lnTo>
                    <a:pt x="9377" y="344650"/>
                  </a:lnTo>
                  <a:lnTo>
                    <a:pt x="10334" y="348477"/>
                  </a:lnTo>
                  <a:lnTo>
                    <a:pt x="12247" y="354984"/>
                  </a:lnTo>
                  <a:lnTo>
                    <a:pt x="13204" y="357854"/>
                  </a:lnTo>
                  <a:lnTo>
                    <a:pt x="14544" y="360342"/>
                  </a:lnTo>
                  <a:lnTo>
                    <a:pt x="17414" y="363021"/>
                  </a:lnTo>
                  <a:lnTo>
                    <a:pt x="21241" y="363978"/>
                  </a:lnTo>
                  <a:lnTo>
                    <a:pt x="23538" y="363595"/>
                  </a:lnTo>
                  <a:lnTo>
                    <a:pt x="26025" y="364934"/>
                  </a:lnTo>
                  <a:lnTo>
                    <a:pt x="27365" y="367422"/>
                  </a:lnTo>
                  <a:lnTo>
                    <a:pt x="28896" y="370676"/>
                  </a:lnTo>
                  <a:lnTo>
                    <a:pt x="32149" y="371632"/>
                  </a:lnTo>
                  <a:lnTo>
                    <a:pt x="35020" y="372015"/>
                  </a:lnTo>
                  <a:lnTo>
                    <a:pt x="39230" y="372972"/>
                  </a:lnTo>
                  <a:lnTo>
                    <a:pt x="39613" y="373546"/>
                  </a:lnTo>
                  <a:lnTo>
                    <a:pt x="41526" y="374886"/>
                  </a:lnTo>
                  <a:lnTo>
                    <a:pt x="43823" y="376417"/>
                  </a:lnTo>
                  <a:lnTo>
                    <a:pt x="47650" y="378713"/>
                  </a:lnTo>
                  <a:lnTo>
                    <a:pt x="48224" y="378713"/>
                  </a:lnTo>
                  <a:lnTo>
                    <a:pt x="49564" y="380052"/>
                  </a:lnTo>
                  <a:lnTo>
                    <a:pt x="51477" y="381966"/>
                  </a:lnTo>
                  <a:lnTo>
                    <a:pt x="54730" y="385219"/>
                  </a:lnTo>
                  <a:lnTo>
                    <a:pt x="59898" y="384262"/>
                  </a:lnTo>
                  <a:lnTo>
                    <a:pt x="75015" y="398998"/>
                  </a:lnTo>
                  <a:lnTo>
                    <a:pt x="76546" y="398423"/>
                  </a:lnTo>
                  <a:lnTo>
                    <a:pt x="78843" y="397658"/>
                  </a:lnTo>
                  <a:lnTo>
                    <a:pt x="82096" y="395744"/>
                  </a:lnTo>
                  <a:lnTo>
                    <a:pt x="86880" y="393257"/>
                  </a:lnTo>
                  <a:lnTo>
                    <a:pt x="100659" y="393831"/>
                  </a:lnTo>
                  <a:lnTo>
                    <a:pt x="103911" y="394214"/>
                  </a:lnTo>
                  <a:lnTo>
                    <a:pt x="107165" y="395744"/>
                  </a:lnTo>
                  <a:lnTo>
                    <a:pt x="108696" y="398041"/>
                  </a:lnTo>
                  <a:lnTo>
                    <a:pt x="109652" y="401294"/>
                  </a:lnTo>
                  <a:lnTo>
                    <a:pt x="109078" y="405121"/>
                  </a:lnTo>
                  <a:lnTo>
                    <a:pt x="108696" y="410288"/>
                  </a:lnTo>
                  <a:lnTo>
                    <a:pt x="107165" y="415455"/>
                  </a:lnTo>
                  <a:lnTo>
                    <a:pt x="106208" y="422153"/>
                  </a:lnTo>
                  <a:lnTo>
                    <a:pt x="106782" y="428659"/>
                  </a:lnTo>
                  <a:lnTo>
                    <a:pt x="108122" y="433443"/>
                  </a:lnTo>
                  <a:lnTo>
                    <a:pt x="110609" y="436314"/>
                  </a:lnTo>
                  <a:lnTo>
                    <a:pt x="111949" y="437271"/>
                  </a:lnTo>
                  <a:lnTo>
                    <a:pt x="114245" y="437654"/>
                  </a:lnTo>
                  <a:lnTo>
                    <a:pt x="115202" y="437271"/>
                  </a:lnTo>
                  <a:lnTo>
                    <a:pt x="116733" y="436314"/>
                  </a:lnTo>
                  <a:lnTo>
                    <a:pt x="119986" y="432487"/>
                  </a:lnTo>
                  <a:lnTo>
                    <a:pt x="121900" y="429616"/>
                  </a:lnTo>
                  <a:lnTo>
                    <a:pt x="124196" y="426363"/>
                  </a:lnTo>
                  <a:lnTo>
                    <a:pt x="127067" y="422536"/>
                  </a:lnTo>
                  <a:lnTo>
                    <a:pt x="130320" y="418326"/>
                  </a:lnTo>
                  <a:lnTo>
                    <a:pt x="128980" y="415455"/>
                  </a:lnTo>
                  <a:lnTo>
                    <a:pt x="128980" y="414498"/>
                  </a:lnTo>
                  <a:lnTo>
                    <a:pt x="130894" y="413541"/>
                  </a:lnTo>
                  <a:lnTo>
                    <a:pt x="132616" y="412776"/>
                  </a:lnTo>
                  <a:lnTo>
                    <a:pt x="133190" y="411819"/>
                  </a:lnTo>
                  <a:lnTo>
                    <a:pt x="134148" y="411245"/>
                  </a:lnTo>
                  <a:lnTo>
                    <a:pt x="135487" y="409331"/>
                  </a:lnTo>
                  <a:lnTo>
                    <a:pt x="137400" y="404739"/>
                  </a:lnTo>
                  <a:lnTo>
                    <a:pt x="138357" y="400337"/>
                  </a:lnTo>
                  <a:lnTo>
                    <a:pt x="135487" y="397658"/>
                  </a:lnTo>
                  <a:lnTo>
                    <a:pt x="135104" y="395744"/>
                  </a:lnTo>
                  <a:lnTo>
                    <a:pt x="142185" y="381009"/>
                  </a:lnTo>
                  <a:lnTo>
                    <a:pt x="140654" y="378139"/>
                  </a:lnTo>
                  <a:lnTo>
                    <a:pt x="140654" y="377182"/>
                  </a:lnTo>
                  <a:lnTo>
                    <a:pt x="140654" y="376799"/>
                  </a:lnTo>
                  <a:lnTo>
                    <a:pt x="141228" y="376799"/>
                  </a:lnTo>
                  <a:lnTo>
                    <a:pt x="142185" y="375842"/>
                  </a:lnTo>
                  <a:lnTo>
                    <a:pt x="143524" y="373929"/>
                  </a:lnTo>
                  <a:lnTo>
                    <a:pt x="144481" y="369145"/>
                  </a:lnTo>
                  <a:lnTo>
                    <a:pt x="144098" y="368379"/>
                  </a:lnTo>
                  <a:lnTo>
                    <a:pt x="144098" y="367805"/>
                  </a:lnTo>
                  <a:lnTo>
                    <a:pt x="143141" y="366848"/>
                  </a:lnTo>
                  <a:lnTo>
                    <a:pt x="141228" y="365509"/>
                  </a:lnTo>
                  <a:lnTo>
                    <a:pt x="139314" y="363978"/>
                  </a:lnTo>
                  <a:lnTo>
                    <a:pt x="140271" y="363978"/>
                  </a:lnTo>
                  <a:lnTo>
                    <a:pt x="142185" y="363978"/>
                  </a:lnTo>
                  <a:lnTo>
                    <a:pt x="144098" y="363021"/>
                  </a:lnTo>
                  <a:lnTo>
                    <a:pt x="146969" y="361681"/>
                  </a:lnTo>
                  <a:lnTo>
                    <a:pt x="148691" y="359768"/>
                  </a:lnTo>
                  <a:lnTo>
                    <a:pt x="150222" y="357854"/>
                  </a:lnTo>
                  <a:lnTo>
                    <a:pt x="151179" y="355940"/>
                  </a:lnTo>
                  <a:lnTo>
                    <a:pt x="151561" y="354601"/>
                  </a:lnTo>
                  <a:lnTo>
                    <a:pt x="151179" y="353261"/>
                  </a:lnTo>
                  <a:lnTo>
                    <a:pt x="151179" y="353261"/>
                  </a:lnTo>
                  <a:lnTo>
                    <a:pt x="152135" y="351730"/>
                  </a:lnTo>
                  <a:lnTo>
                    <a:pt x="153475" y="350773"/>
                  </a:lnTo>
                  <a:lnTo>
                    <a:pt x="154432" y="348860"/>
                  </a:lnTo>
                  <a:lnTo>
                    <a:pt x="158259" y="348477"/>
                  </a:lnTo>
                  <a:lnTo>
                    <a:pt x="160556" y="350773"/>
                  </a:lnTo>
                  <a:lnTo>
                    <a:pt x="162469" y="348477"/>
                  </a:lnTo>
                  <a:lnTo>
                    <a:pt x="163809" y="346563"/>
                  </a:lnTo>
                  <a:lnTo>
                    <a:pt x="164766" y="344650"/>
                  </a:lnTo>
                  <a:lnTo>
                    <a:pt x="165340" y="343310"/>
                  </a:lnTo>
                  <a:lnTo>
                    <a:pt x="161895" y="340822"/>
                  </a:lnTo>
                  <a:lnTo>
                    <a:pt x="160173" y="339100"/>
                  </a:lnTo>
                  <a:lnTo>
                    <a:pt x="158642" y="336612"/>
                  </a:lnTo>
                  <a:lnTo>
                    <a:pt x="158642" y="334699"/>
                  </a:lnTo>
                  <a:lnTo>
                    <a:pt x="161895" y="331445"/>
                  </a:lnTo>
                  <a:lnTo>
                    <a:pt x="164383" y="328575"/>
                  </a:lnTo>
                  <a:lnTo>
                    <a:pt x="165723" y="325705"/>
                  </a:lnTo>
                  <a:lnTo>
                    <a:pt x="166679" y="323982"/>
                  </a:lnTo>
                  <a:lnTo>
                    <a:pt x="162469" y="321112"/>
                  </a:lnTo>
                  <a:lnTo>
                    <a:pt x="160939" y="319198"/>
                  </a:lnTo>
                  <a:lnTo>
                    <a:pt x="158642" y="314031"/>
                  </a:lnTo>
                  <a:lnTo>
                    <a:pt x="157685" y="312118"/>
                  </a:lnTo>
                  <a:lnTo>
                    <a:pt x="162852" y="312500"/>
                  </a:lnTo>
                  <a:lnTo>
                    <a:pt x="169550" y="314031"/>
                  </a:lnTo>
                  <a:lnTo>
                    <a:pt x="169550" y="313457"/>
                  </a:lnTo>
                  <a:lnTo>
                    <a:pt x="169933" y="313457"/>
                  </a:lnTo>
                  <a:lnTo>
                    <a:pt x="170889" y="313074"/>
                  </a:lnTo>
                  <a:lnTo>
                    <a:pt x="172803" y="311161"/>
                  </a:lnTo>
                  <a:lnTo>
                    <a:pt x="173760" y="307908"/>
                  </a:lnTo>
                  <a:lnTo>
                    <a:pt x="174717" y="303506"/>
                  </a:lnTo>
                  <a:lnTo>
                    <a:pt x="177013" y="300253"/>
                  </a:lnTo>
                  <a:lnTo>
                    <a:pt x="179884" y="296043"/>
                  </a:lnTo>
                  <a:lnTo>
                    <a:pt x="179501" y="290302"/>
                  </a:lnTo>
                  <a:lnTo>
                    <a:pt x="180458" y="286666"/>
                  </a:lnTo>
                  <a:lnTo>
                    <a:pt x="181797" y="283795"/>
                  </a:lnTo>
                  <a:lnTo>
                    <a:pt x="183711" y="279011"/>
                  </a:lnTo>
                  <a:lnTo>
                    <a:pt x="185050" y="275758"/>
                  </a:lnTo>
                  <a:lnTo>
                    <a:pt x="185050" y="274227"/>
                  </a:lnTo>
                  <a:lnTo>
                    <a:pt x="185624" y="273844"/>
                  </a:lnTo>
                  <a:lnTo>
                    <a:pt x="185050" y="270974"/>
                  </a:lnTo>
                  <a:lnTo>
                    <a:pt x="185050" y="269634"/>
                  </a:lnTo>
                  <a:lnTo>
                    <a:pt x="184094" y="268103"/>
                  </a:lnTo>
                  <a:lnTo>
                    <a:pt x="179501" y="264850"/>
                  </a:lnTo>
                  <a:lnTo>
                    <a:pt x="180458" y="262937"/>
                  </a:lnTo>
                  <a:lnTo>
                    <a:pt x="181797" y="261023"/>
                  </a:lnTo>
                  <a:lnTo>
                    <a:pt x="183711" y="255856"/>
                  </a:lnTo>
                  <a:lnTo>
                    <a:pt x="184094" y="252029"/>
                  </a:lnTo>
                  <a:lnTo>
                    <a:pt x="185050" y="248393"/>
                  </a:lnTo>
                  <a:lnTo>
                    <a:pt x="185050" y="244183"/>
                  </a:lnTo>
                  <a:lnTo>
                    <a:pt x="185050" y="241695"/>
                  </a:lnTo>
                  <a:lnTo>
                    <a:pt x="185624" y="239781"/>
                  </a:lnTo>
                  <a:lnTo>
                    <a:pt x="186008" y="230787"/>
                  </a:lnTo>
                  <a:lnTo>
                    <a:pt x="186964" y="223324"/>
                  </a:lnTo>
                  <a:lnTo>
                    <a:pt x="187538" y="217200"/>
                  </a:lnTo>
                  <a:lnTo>
                    <a:pt x="187921" y="212990"/>
                  </a:lnTo>
                  <a:lnTo>
                    <a:pt x="186964" y="204953"/>
                  </a:lnTo>
                  <a:lnTo>
                    <a:pt x="188878" y="194428"/>
                  </a:lnTo>
                  <a:lnTo>
                    <a:pt x="187921" y="181797"/>
                  </a:lnTo>
                  <a:lnTo>
                    <a:pt x="188878" y="171272"/>
                  </a:lnTo>
                  <a:lnTo>
                    <a:pt x="188495" y="164192"/>
                  </a:lnTo>
                  <a:lnTo>
                    <a:pt x="187538" y="158068"/>
                  </a:lnTo>
                  <a:lnTo>
                    <a:pt x="186008" y="152901"/>
                  </a:lnTo>
                  <a:lnTo>
                    <a:pt x="184668" y="149648"/>
                  </a:lnTo>
                  <a:lnTo>
                    <a:pt x="181797" y="146395"/>
                  </a:lnTo>
                  <a:lnTo>
                    <a:pt x="178927" y="143907"/>
                  </a:lnTo>
                  <a:lnTo>
                    <a:pt x="175674" y="142568"/>
                  </a:lnTo>
                  <a:lnTo>
                    <a:pt x="172421" y="142568"/>
                  </a:lnTo>
                  <a:lnTo>
                    <a:pt x="164766" y="145438"/>
                  </a:lnTo>
                  <a:lnTo>
                    <a:pt x="160173" y="143907"/>
                  </a:lnTo>
                  <a:lnTo>
                    <a:pt x="158259" y="143907"/>
                  </a:lnTo>
                  <a:lnTo>
                    <a:pt x="154432" y="145821"/>
                  </a:lnTo>
                  <a:lnTo>
                    <a:pt x="151179" y="146778"/>
                  </a:lnTo>
                  <a:lnTo>
                    <a:pt x="146395" y="144481"/>
                  </a:lnTo>
                  <a:lnTo>
                    <a:pt x="143524" y="143907"/>
                  </a:lnTo>
                  <a:lnTo>
                    <a:pt x="143524" y="140271"/>
                  </a:lnTo>
                  <a:lnTo>
                    <a:pt x="141228" y="138358"/>
                  </a:lnTo>
                  <a:lnTo>
                    <a:pt x="139888" y="138358"/>
                  </a:lnTo>
                  <a:lnTo>
                    <a:pt x="140271" y="137401"/>
                  </a:lnTo>
                  <a:lnTo>
                    <a:pt x="143524" y="129746"/>
                  </a:lnTo>
                  <a:lnTo>
                    <a:pt x="146395" y="123622"/>
                  </a:lnTo>
                  <a:lnTo>
                    <a:pt x="147734" y="118073"/>
                  </a:lnTo>
                  <a:lnTo>
                    <a:pt x="148691" y="113671"/>
                  </a:lnTo>
                  <a:lnTo>
                    <a:pt x="146395" y="108122"/>
                  </a:lnTo>
                  <a:lnTo>
                    <a:pt x="146012" y="105634"/>
                  </a:lnTo>
                  <a:lnTo>
                    <a:pt x="147351" y="101998"/>
                  </a:lnTo>
                  <a:lnTo>
                    <a:pt x="147734" y="99127"/>
                  </a:lnTo>
                  <a:lnTo>
                    <a:pt x="148691" y="96831"/>
                  </a:lnTo>
                  <a:lnTo>
                    <a:pt x="151561" y="95874"/>
                  </a:lnTo>
                  <a:lnTo>
                    <a:pt x="153475" y="93387"/>
                  </a:lnTo>
                  <a:lnTo>
                    <a:pt x="154049" y="91473"/>
                  </a:lnTo>
                  <a:lnTo>
                    <a:pt x="154815" y="90133"/>
                  </a:lnTo>
                  <a:lnTo>
                    <a:pt x="156729" y="87263"/>
                  </a:lnTo>
                  <a:lnTo>
                    <a:pt x="159599" y="81139"/>
                  </a:lnTo>
                  <a:lnTo>
                    <a:pt x="161895" y="74633"/>
                  </a:lnTo>
                  <a:lnTo>
                    <a:pt x="163809" y="67552"/>
                  </a:lnTo>
                  <a:lnTo>
                    <a:pt x="163809" y="63151"/>
                  </a:lnTo>
                  <a:lnTo>
                    <a:pt x="164383" y="59898"/>
                  </a:lnTo>
                  <a:lnTo>
                    <a:pt x="165340" y="55113"/>
                  </a:lnTo>
                  <a:lnTo>
                    <a:pt x="165340" y="52817"/>
                  </a:lnTo>
                  <a:lnTo>
                    <a:pt x="165723" y="51477"/>
                  </a:lnTo>
                  <a:lnTo>
                    <a:pt x="165723" y="50521"/>
                  </a:lnTo>
                  <a:lnTo>
                    <a:pt x="166297" y="50521"/>
                  </a:lnTo>
                  <a:lnTo>
                    <a:pt x="164383" y="46119"/>
                  </a:lnTo>
                  <a:lnTo>
                    <a:pt x="163427" y="42866"/>
                  </a:lnTo>
                  <a:lnTo>
                    <a:pt x="162469" y="40570"/>
                  </a:lnTo>
                  <a:lnTo>
                    <a:pt x="162469" y="39230"/>
                  </a:lnTo>
                  <a:lnTo>
                    <a:pt x="162852" y="37316"/>
                  </a:lnTo>
                  <a:lnTo>
                    <a:pt x="67552" y="7081"/>
                  </a:lnTo>
                  <a:lnTo>
                    <a:pt x="62385" y="5550"/>
                  </a:lnTo>
                  <a:lnTo>
                    <a:pt x="60472" y="4593"/>
                  </a:lnTo>
                  <a:lnTo>
                    <a:pt x="58175" y="3636"/>
                  </a:lnTo>
                  <a:lnTo>
                    <a:pt x="54348" y="1722"/>
                  </a:lnTo>
                  <a:lnTo>
                    <a:pt x="49564" y="0"/>
                  </a:lnTo>
                  <a:lnTo>
                    <a:pt x="49564" y="0"/>
                  </a:lnTo>
                  <a:close/>
                </a:path>
              </a:pathLst>
            </a:custGeom>
            <a:gradFill flip="none" rotWithShape="1">
              <a:gsLst>
                <a:gs pos="0">
                  <a:schemeClr val="accent1"/>
                </a:gs>
                <a:gs pos="100000">
                  <a:schemeClr val="accent2"/>
                </a:gs>
              </a:gsLst>
              <a:lin ang="18900000" scaled="1"/>
              <a:tileRect/>
            </a:gradFill>
            <a:ln>
              <a:solidFill>
                <a:srgbClr val="EEF5F5"/>
              </a:solidFill>
            </a:ln>
          </p:spPr>
          <p:txBody>
            <a:bodyPr vert="horz" lIns="91440" tIns="45720" rIns="91440" bIns="45720" rtlCol="0">
              <a:normAutofit/>
            </a:bodyPr>
            <a:lstStyle/>
            <a:p>
              <a:pPr lvl="0" indent="0">
                <a:lnSpc>
                  <a:spcPct val="100000"/>
                </a:lnSpc>
                <a:spcBef>
                  <a:spcPts val="450"/>
                </a:spcBef>
                <a:buClr>
                  <a:schemeClr val="accent1"/>
                </a:buClr>
                <a:buFont typeface="Arial" panose="020B0604020202020204" pitchFamily="34" charset="0"/>
                <a:buNone/>
              </a:pPr>
              <a:endParaRPr lang="en-US" sz="100" dirty="0">
                <a:noFill/>
              </a:endParaRPr>
            </a:p>
          </p:txBody>
        </p:sp>
        <p:sp>
          <p:nvSpPr>
            <p:cNvPr id="29" name="Freeform: Shape 28">
              <a:extLst>
                <a:ext uri="{FF2B5EF4-FFF2-40B4-BE49-F238E27FC236}">
                  <a16:creationId xmlns:a16="http://schemas.microsoft.com/office/drawing/2014/main" id="{25EA389E-E417-5E54-4C6A-165A212FF6BC}"/>
                </a:ext>
              </a:extLst>
            </p:cNvPr>
            <p:cNvSpPr/>
            <p:nvPr/>
          </p:nvSpPr>
          <p:spPr>
            <a:xfrm>
              <a:off x="5889583" y="3296552"/>
              <a:ext cx="578756" cy="283774"/>
            </a:xfrm>
            <a:custGeom>
              <a:avLst/>
              <a:gdLst>
                <a:gd name="connsiteX0" fmla="*/ 492576 w 642414"/>
                <a:gd name="connsiteY0" fmla="*/ 0 h 314987"/>
                <a:gd name="connsiteX1" fmla="*/ 491236 w 642414"/>
                <a:gd name="connsiteY1" fmla="*/ 0 h 314987"/>
                <a:gd name="connsiteX2" fmla="*/ 412776 w 642414"/>
                <a:gd name="connsiteY2" fmla="*/ 16457 h 314987"/>
                <a:gd name="connsiteX3" fmla="*/ 393065 w 642414"/>
                <a:gd name="connsiteY3" fmla="*/ 20285 h 314987"/>
                <a:gd name="connsiteX4" fmla="*/ 383115 w 642414"/>
                <a:gd name="connsiteY4" fmla="*/ 22198 h 314987"/>
                <a:gd name="connsiteX5" fmla="*/ 373546 w 642414"/>
                <a:gd name="connsiteY5" fmla="*/ 24495 h 314987"/>
                <a:gd name="connsiteX6" fmla="*/ 334890 w 642414"/>
                <a:gd name="connsiteY6" fmla="*/ 32915 h 314987"/>
                <a:gd name="connsiteX7" fmla="*/ 256431 w 642414"/>
                <a:gd name="connsiteY7" fmla="*/ 48990 h 314987"/>
                <a:gd name="connsiteX8" fmla="*/ 217392 w 642414"/>
                <a:gd name="connsiteY8" fmla="*/ 56644 h 314987"/>
                <a:gd name="connsiteX9" fmla="*/ 178545 w 642414"/>
                <a:gd name="connsiteY9" fmla="*/ 64682 h 314987"/>
                <a:gd name="connsiteX10" fmla="*/ 155964 w 642414"/>
                <a:gd name="connsiteY10" fmla="*/ 68509 h 314987"/>
                <a:gd name="connsiteX11" fmla="*/ 144673 w 642414"/>
                <a:gd name="connsiteY11" fmla="*/ 70231 h 314987"/>
                <a:gd name="connsiteX12" fmla="*/ 138932 w 642414"/>
                <a:gd name="connsiteY12" fmla="*/ 71188 h 314987"/>
                <a:gd name="connsiteX13" fmla="*/ 136061 w 642414"/>
                <a:gd name="connsiteY13" fmla="*/ 71762 h 314987"/>
                <a:gd name="connsiteX14" fmla="*/ 133765 w 642414"/>
                <a:gd name="connsiteY14" fmla="*/ 72719 h 314987"/>
                <a:gd name="connsiteX15" fmla="*/ 89368 w 642414"/>
                <a:gd name="connsiteY15" fmla="*/ 81139 h 314987"/>
                <a:gd name="connsiteX16" fmla="*/ 0 w 642414"/>
                <a:gd name="connsiteY16" fmla="*/ 97214 h 314987"/>
                <a:gd name="connsiteX17" fmla="*/ 16649 w 642414"/>
                <a:gd name="connsiteY17" fmla="*/ 187347 h 314987"/>
                <a:gd name="connsiteX18" fmla="*/ 20859 w 642414"/>
                <a:gd name="connsiteY18" fmla="*/ 184668 h 314987"/>
                <a:gd name="connsiteX19" fmla="*/ 26026 w 642414"/>
                <a:gd name="connsiteY19" fmla="*/ 179884 h 314987"/>
                <a:gd name="connsiteX20" fmla="*/ 31193 w 642414"/>
                <a:gd name="connsiteY20" fmla="*/ 172229 h 314987"/>
                <a:gd name="connsiteX21" fmla="*/ 34064 w 642414"/>
                <a:gd name="connsiteY21" fmla="*/ 168019 h 314987"/>
                <a:gd name="connsiteX22" fmla="*/ 36934 w 642414"/>
                <a:gd name="connsiteY22" fmla="*/ 163235 h 314987"/>
                <a:gd name="connsiteX23" fmla="*/ 42101 w 642414"/>
                <a:gd name="connsiteY23" fmla="*/ 159025 h 314987"/>
                <a:gd name="connsiteX24" fmla="*/ 47267 w 642414"/>
                <a:gd name="connsiteY24" fmla="*/ 155389 h 314987"/>
                <a:gd name="connsiteX25" fmla="*/ 51477 w 642414"/>
                <a:gd name="connsiteY25" fmla="*/ 151562 h 314987"/>
                <a:gd name="connsiteX26" fmla="*/ 55305 w 642414"/>
                <a:gd name="connsiteY26" fmla="*/ 148308 h 314987"/>
                <a:gd name="connsiteX27" fmla="*/ 57793 w 642414"/>
                <a:gd name="connsiteY27" fmla="*/ 144481 h 314987"/>
                <a:gd name="connsiteX28" fmla="*/ 60089 w 642414"/>
                <a:gd name="connsiteY28" fmla="*/ 141037 h 314987"/>
                <a:gd name="connsiteX29" fmla="*/ 61429 w 642414"/>
                <a:gd name="connsiteY29" fmla="*/ 138358 h 314987"/>
                <a:gd name="connsiteX30" fmla="*/ 62003 w 642414"/>
                <a:gd name="connsiteY30" fmla="*/ 135487 h 314987"/>
                <a:gd name="connsiteX31" fmla="*/ 62385 w 642414"/>
                <a:gd name="connsiteY31" fmla="*/ 130320 h 314987"/>
                <a:gd name="connsiteX32" fmla="*/ 64873 w 642414"/>
                <a:gd name="connsiteY32" fmla="*/ 128789 h 314987"/>
                <a:gd name="connsiteX33" fmla="*/ 67170 w 642414"/>
                <a:gd name="connsiteY33" fmla="*/ 128789 h 314987"/>
                <a:gd name="connsiteX34" fmla="*/ 70423 w 642414"/>
                <a:gd name="connsiteY34" fmla="*/ 130320 h 314987"/>
                <a:gd name="connsiteX35" fmla="*/ 74250 w 642414"/>
                <a:gd name="connsiteY35" fmla="*/ 131660 h 314987"/>
                <a:gd name="connsiteX36" fmla="*/ 79417 w 642414"/>
                <a:gd name="connsiteY36" fmla="*/ 134913 h 314987"/>
                <a:gd name="connsiteX37" fmla="*/ 82670 w 642414"/>
                <a:gd name="connsiteY37" fmla="*/ 127832 h 314987"/>
                <a:gd name="connsiteX38" fmla="*/ 84201 w 642414"/>
                <a:gd name="connsiteY38" fmla="*/ 124579 h 314987"/>
                <a:gd name="connsiteX39" fmla="*/ 86115 w 642414"/>
                <a:gd name="connsiteY39" fmla="*/ 122283 h 314987"/>
                <a:gd name="connsiteX40" fmla="*/ 88411 w 642414"/>
                <a:gd name="connsiteY40" fmla="*/ 118073 h 314987"/>
                <a:gd name="connsiteX41" fmla="*/ 89368 w 642414"/>
                <a:gd name="connsiteY41" fmla="*/ 116159 h 314987"/>
                <a:gd name="connsiteX42" fmla="*/ 90708 w 642414"/>
                <a:gd name="connsiteY42" fmla="*/ 115202 h 314987"/>
                <a:gd name="connsiteX43" fmla="*/ 91664 w 642414"/>
                <a:gd name="connsiteY43" fmla="*/ 108122 h 314987"/>
                <a:gd name="connsiteX44" fmla="*/ 93196 w 642414"/>
                <a:gd name="connsiteY44" fmla="*/ 102955 h 314987"/>
                <a:gd name="connsiteX45" fmla="*/ 94152 w 642414"/>
                <a:gd name="connsiteY45" fmla="*/ 98553 h 314987"/>
                <a:gd name="connsiteX46" fmla="*/ 95109 w 642414"/>
                <a:gd name="connsiteY46" fmla="*/ 95874 h 314987"/>
                <a:gd name="connsiteX47" fmla="*/ 96449 w 642414"/>
                <a:gd name="connsiteY47" fmla="*/ 93961 h 314987"/>
                <a:gd name="connsiteX48" fmla="*/ 98362 w 642414"/>
                <a:gd name="connsiteY48" fmla="*/ 93387 h 314987"/>
                <a:gd name="connsiteX49" fmla="*/ 98745 w 642414"/>
                <a:gd name="connsiteY49" fmla="*/ 93961 h 314987"/>
                <a:gd name="connsiteX50" fmla="*/ 100659 w 642414"/>
                <a:gd name="connsiteY50" fmla="*/ 95300 h 314987"/>
                <a:gd name="connsiteX51" fmla="*/ 103146 w 642414"/>
                <a:gd name="connsiteY51" fmla="*/ 97788 h 314987"/>
                <a:gd name="connsiteX52" fmla="*/ 106782 w 642414"/>
                <a:gd name="connsiteY52" fmla="*/ 101424 h 314987"/>
                <a:gd name="connsiteX53" fmla="*/ 110227 w 642414"/>
                <a:gd name="connsiteY53" fmla="*/ 104677 h 314987"/>
                <a:gd name="connsiteX54" fmla="*/ 114819 w 642414"/>
                <a:gd name="connsiteY54" fmla="*/ 107165 h 314987"/>
                <a:gd name="connsiteX55" fmla="*/ 119987 w 642414"/>
                <a:gd name="connsiteY55" fmla="*/ 108504 h 314987"/>
                <a:gd name="connsiteX56" fmla="*/ 127067 w 642414"/>
                <a:gd name="connsiteY56" fmla="*/ 109079 h 314987"/>
                <a:gd name="connsiteX57" fmla="*/ 128981 w 642414"/>
                <a:gd name="connsiteY57" fmla="*/ 108504 h 314987"/>
                <a:gd name="connsiteX58" fmla="*/ 131277 w 642414"/>
                <a:gd name="connsiteY58" fmla="*/ 108504 h 314987"/>
                <a:gd name="connsiteX59" fmla="*/ 134722 w 642414"/>
                <a:gd name="connsiteY59" fmla="*/ 108504 h 314987"/>
                <a:gd name="connsiteX60" fmla="*/ 137592 w 642414"/>
                <a:gd name="connsiteY60" fmla="*/ 107548 h 314987"/>
                <a:gd name="connsiteX61" fmla="*/ 139889 w 642414"/>
                <a:gd name="connsiteY61" fmla="*/ 107548 h 314987"/>
                <a:gd name="connsiteX62" fmla="*/ 140845 w 642414"/>
                <a:gd name="connsiteY62" fmla="*/ 106208 h 314987"/>
                <a:gd name="connsiteX63" fmla="*/ 142185 w 642414"/>
                <a:gd name="connsiteY63" fmla="*/ 104294 h 314987"/>
                <a:gd name="connsiteX64" fmla="*/ 143142 w 642414"/>
                <a:gd name="connsiteY64" fmla="*/ 101424 h 314987"/>
                <a:gd name="connsiteX65" fmla="*/ 143716 w 642414"/>
                <a:gd name="connsiteY65" fmla="*/ 99510 h 314987"/>
                <a:gd name="connsiteX66" fmla="*/ 144673 w 642414"/>
                <a:gd name="connsiteY66" fmla="*/ 98171 h 314987"/>
                <a:gd name="connsiteX67" fmla="*/ 146969 w 642414"/>
                <a:gd name="connsiteY67" fmla="*/ 95874 h 314987"/>
                <a:gd name="connsiteX68" fmla="*/ 149266 w 642414"/>
                <a:gd name="connsiteY68" fmla="*/ 93961 h 314987"/>
                <a:gd name="connsiteX69" fmla="*/ 150796 w 642414"/>
                <a:gd name="connsiteY69" fmla="*/ 92047 h 314987"/>
                <a:gd name="connsiteX70" fmla="*/ 151179 w 642414"/>
                <a:gd name="connsiteY70" fmla="*/ 91090 h 314987"/>
                <a:gd name="connsiteX71" fmla="*/ 151179 w 642414"/>
                <a:gd name="connsiteY71" fmla="*/ 87837 h 314987"/>
                <a:gd name="connsiteX72" fmla="*/ 152519 w 642414"/>
                <a:gd name="connsiteY72" fmla="*/ 85349 h 314987"/>
                <a:gd name="connsiteX73" fmla="*/ 155006 w 642414"/>
                <a:gd name="connsiteY73" fmla="*/ 84010 h 314987"/>
                <a:gd name="connsiteX74" fmla="*/ 158260 w 642414"/>
                <a:gd name="connsiteY74" fmla="*/ 84010 h 314987"/>
                <a:gd name="connsiteX75" fmla="*/ 162087 w 642414"/>
                <a:gd name="connsiteY75" fmla="*/ 84010 h 314987"/>
                <a:gd name="connsiteX76" fmla="*/ 164001 w 642414"/>
                <a:gd name="connsiteY76" fmla="*/ 85349 h 314987"/>
                <a:gd name="connsiteX77" fmla="*/ 166871 w 642414"/>
                <a:gd name="connsiteY77" fmla="*/ 85349 h 314987"/>
                <a:gd name="connsiteX78" fmla="*/ 179501 w 642414"/>
                <a:gd name="connsiteY78" fmla="*/ 68892 h 314987"/>
                <a:gd name="connsiteX79" fmla="*/ 182372 w 642414"/>
                <a:gd name="connsiteY79" fmla="*/ 69274 h 314987"/>
                <a:gd name="connsiteX80" fmla="*/ 187539 w 642414"/>
                <a:gd name="connsiteY80" fmla="*/ 70805 h 314987"/>
                <a:gd name="connsiteX81" fmla="*/ 194237 w 642414"/>
                <a:gd name="connsiteY81" fmla="*/ 73102 h 314987"/>
                <a:gd name="connsiteX82" fmla="*/ 202657 w 642414"/>
                <a:gd name="connsiteY82" fmla="*/ 77312 h 314987"/>
                <a:gd name="connsiteX83" fmla="*/ 206484 w 642414"/>
                <a:gd name="connsiteY83" fmla="*/ 76929 h 314987"/>
                <a:gd name="connsiteX84" fmla="*/ 208398 w 642414"/>
                <a:gd name="connsiteY84" fmla="*/ 75972 h 314987"/>
                <a:gd name="connsiteX85" fmla="*/ 209354 w 642414"/>
                <a:gd name="connsiteY85" fmla="*/ 75590 h 314987"/>
                <a:gd name="connsiteX86" fmla="*/ 210694 w 642414"/>
                <a:gd name="connsiteY86" fmla="*/ 75590 h 314987"/>
                <a:gd name="connsiteX87" fmla="*/ 214521 w 642414"/>
                <a:gd name="connsiteY87" fmla="*/ 73102 h 314987"/>
                <a:gd name="connsiteX88" fmla="*/ 218731 w 642414"/>
                <a:gd name="connsiteY88" fmla="*/ 70231 h 314987"/>
                <a:gd name="connsiteX89" fmla="*/ 221028 w 642414"/>
                <a:gd name="connsiteY89" fmla="*/ 70231 h 314987"/>
                <a:gd name="connsiteX90" fmla="*/ 222942 w 642414"/>
                <a:gd name="connsiteY90" fmla="*/ 71762 h 314987"/>
                <a:gd name="connsiteX91" fmla="*/ 223898 w 642414"/>
                <a:gd name="connsiteY91" fmla="*/ 74059 h 314987"/>
                <a:gd name="connsiteX92" fmla="*/ 224472 w 642414"/>
                <a:gd name="connsiteY92" fmla="*/ 77312 h 314987"/>
                <a:gd name="connsiteX93" fmla="*/ 223898 w 642414"/>
                <a:gd name="connsiteY93" fmla="*/ 79225 h 314987"/>
                <a:gd name="connsiteX94" fmla="*/ 223898 w 642414"/>
                <a:gd name="connsiteY94" fmla="*/ 81713 h 314987"/>
                <a:gd name="connsiteX95" fmla="*/ 222558 w 642414"/>
                <a:gd name="connsiteY95" fmla="*/ 85349 h 314987"/>
                <a:gd name="connsiteX96" fmla="*/ 222558 w 642414"/>
                <a:gd name="connsiteY96" fmla="*/ 87263 h 314987"/>
                <a:gd name="connsiteX97" fmla="*/ 223898 w 642414"/>
                <a:gd name="connsiteY97" fmla="*/ 88794 h 314987"/>
                <a:gd name="connsiteX98" fmla="*/ 225429 w 642414"/>
                <a:gd name="connsiteY98" fmla="*/ 89751 h 314987"/>
                <a:gd name="connsiteX99" fmla="*/ 228108 w 642414"/>
                <a:gd name="connsiteY99" fmla="*/ 90133 h 314987"/>
                <a:gd name="connsiteX100" fmla="*/ 230596 w 642414"/>
                <a:gd name="connsiteY100" fmla="*/ 90133 h 314987"/>
                <a:gd name="connsiteX101" fmla="*/ 232510 w 642414"/>
                <a:gd name="connsiteY101" fmla="*/ 91473 h 314987"/>
                <a:gd name="connsiteX102" fmla="*/ 233466 w 642414"/>
                <a:gd name="connsiteY102" fmla="*/ 93387 h 314987"/>
                <a:gd name="connsiteX103" fmla="*/ 234423 w 642414"/>
                <a:gd name="connsiteY103" fmla="*/ 96257 h 314987"/>
                <a:gd name="connsiteX104" fmla="*/ 234423 w 642414"/>
                <a:gd name="connsiteY104" fmla="*/ 98171 h 314987"/>
                <a:gd name="connsiteX105" fmla="*/ 235763 w 642414"/>
                <a:gd name="connsiteY105" fmla="*/ 100084 h 314987"/>
                <a:gd name="connsiteX106" fmla="*/ 237102 w 642414"/>
                <a:gd name="connsiteY106" fmla="*/ 101041 h 314987"/>
                <a:gd name="connsiteX107" fmla="*/ 239973 w 642414"/>
                <a:gd name="connsiteY107" fmla="*/ 101998 h 314987"/>
                <a:gd name="connsiteX108" fmla="*/ 242269 w 642414"/>
                <a:gd name="connsiteY108" fmla="*/ 102381 h 314987"/>
                <a:gd name="connsiteX109" fmla="*/ 244183 w 642414"/>
                <a:gd name="connsiteY109" fmla="*/ 104294 h 314987"/>
                <a:gd name="connsiteX110" fmla="*/ 245140 w 642414"/>
                <a:gd name="connsiteY110" fmla="*/ 106208 h 314987"/>
                <a:gd name="connsiteX111" fmla="*/ 245714 w 642414"/>
                <a:gd name="connsiteY111" fmla="*/ 109079 h 314987"/>
                <a:gd name="connsiteX112" fmla="*/ 244757 w 642414"/>
                <a:gd name="connsiteY112" fmla="*/ 114245 h 314987"/>
                <a:gd name="connsiteX113" fmla="*/ 244757 w 642414"/>
                <a:gd name="connsiteY113" fmla="*/ 114628 h 314987"/>
                <a:gd name="connsiteX114" fmla="*/ 245140 w 642414"/>
                <a:gd name="connsiteY114" fmla="*/ 116159 h 314987"/>
                <a:gd name="connsiteX115" fmla="*/ 245714 w 642414"/>
                <a:gd name="connsiteY115" fmla="*/ 118455 h 314987"/>
                <a:gd name="connsiteX116" fmla="*/ 247053 w 642414"/>
                <a:gd name="connsiteY116" fmla="*/ 122666 h 314987"/>
                <a:gd name="connsiteX117" fmla="*/ 248967 w 642414"/>
                <a:gd name="connsiteY117" fmla="*/ 122283 h 314987"/>
                <a:gd name="connsiteX118" fmla="*/ 273462 w 642414"/>
                <a:gd name="connsiteY118" fmla="*/ 124196 h 314987"/>
                <a:gd name="connsiteX119" fmla="*/ 291068 w 642414"/>
                <a:gd name="connsiteY119" fmla="*/ 133573 h 314987"/>
                <a:gd name="connsiteX120" fmla="*/ 286858 w 642414"/>
                <a:gd name="connsiteY120" fmla="*/ 137401 h 314987"/>
                <a:gd name="connsiteX121" fmla="*/ 284370 w 642414"/>
                <a:gd name="connsiteY121" fmla="*/ 141037 h 314987"/>
                <a:gd name="connsiteX122" fmla="*/ 283030 w 642414"/>
                <a:gd name="connsiteY122" fmla="*/ 144481 h 314987"/>
                <a:gd name="connsiteX123" fmla="*/ 282456 w 642414"/>
                <a:gd name="connsiteY123" fmla="*/ 148308 h 314987"/>
                <a:gd name="connsiteX124" fmla="*/ 283030 w 642414"/>
                <a:gd name="connsiteY124" fmla="*/ 148691 h 314987"/>
                <a:gd name="connsiteX125" fmla="*/ 284944 w 642414"/>
                <a:gd name="connsiteY125" fmla="*/ 150031 h 314987"/>
                <a:gd name="connsiteX126" fmla="*/ 287623 w 642414"/>
                <a:gd name="connsiteY126" fmla="*/ 151944 h 314987"/>
                <a:gd name="connsiteX127" fmla="*/ 292024 w 642414"/>
                <a:gd name="connsiteY127" fmla="*/ 154432 h 314987"/>
                <a:gd name="connsiteX128" fmla="*/ 293747 w 642414"/>
                <a:gd name="connsiteY128" fmla="*/ 154815 h 314987"/>
                <a:gd name="connsiteX129" fmla="*/ 296234 w 642414"/>
                <a:gd name="connsiteY129" fmla="*/ 156155 h 314987"/>
                <a:gd name="connsiteX130" fmla="*/ 298531 w 642414"/>
                <a:gd name="connsiteY130" fmla="*/ 158642 h 314987"/>
                <a:gd name="connsiteX131" fmla="*/ 301784 w 642414"/>
                <a:gd name="connsiteY131" fmla="*/ 161895 h 314987"/>
                <a:gd name="connsiteX132" fmla="*/ 307525 w 642414"/>
                <a:gd name="connsiteY132" fmla="*/ 160939 h 314987"/>
                <a:gd name="connsiteX133" fmla="*/ 314223 w 642414"/>
                <a:gd name="connsiteY133" fmla="*/ 159025 h 314987"/>
                <a:gd name="connsiteX134" fmla="*/ 316137 w 642414"/>
                <a:gd name="connsiteY134" fmla="*/ 159599 h 314987"/>
                <a:gd name="connsiteX135" fmla="*/ 319389 w 642414"/>
                <a:gd name="connsiteY135" fmla="*/ 160939 h 314987"/>
                <a:gd name="connsiteX136" fmla="*/ 323600 w 642414"/>
                <a:gd name="connsiteY136" fmla="*/ 163235 h 314987"/>
                <a:gd name="connsiteX137" fmla="*/ 329723 w 642414"/>
                <a:gd name="connsiteY137" fmla="*/ 167062 h 314987"/>
                <a:gd name="connsiteX138" fmla="*/ 330681 w 642414"/>
                <a:gd name="connsiteY138" fmla="*/ 167636 h 314987"/>
                <a:gd name="connsiteX139" fmla="*/ 332020 w 642414"/>
                <a:gd name="connsiteY139" fmla="*/ 168593 h 314987"/>
                <a:gd name="connsiteX140" fmla="*/ 334890 w 642414"/>
                <a:gd name="connsiteY140" fmla="*/ 170507 h 314987"/>
                <a:gd name="connsiteX141" fmla="*/ 337187 w 642414"/>
                <a:gd name="connsiteY141" fmla="*/ 171272 h 314987"/>
                <a:gd name="connsiteX142" fmla="*/ 340057 w 642414"/>
                <a:gd name="connsiteY142" fmla="*/ 172803 h 314987"/>
                <a:gd name="connsiteX143" fmla="*/ 341971 w 642414"/>
                <a:gd name="connsiteY143" fmla="*/ 173186 h 314987"/>
                <a:gd name="connsiteX144" fmla="*/ 344267 w 642414"/>
                <a:gd name="connsiteY144" fmla="*/ 174143 h 314987"/>
                <a:gd name="connsiteX145" fmla="*/ 348094 w 642414"/>
                <a:gd name="connsiteY145" fmla="*/ 174717 h 314987"/>
                <a:gd name="connsiteX146" fmla="*/ 350965 w 642414"/>
                <a:gd name="connsiteY146" fmla="*/ 174143 h 314987"/>
                <a:gd name="connsiteX147" fmla="*/ 353836 w 642414"/>
                <a:gd name="connsiteY147" fmla="*/ 173186 h 314987"/>
                <a:gd name="connsiteX148" fmla="*/ 355749 w 642414"/>
                <a:gd name="connsiteY148" fmla="*/ 171272 h 314987"/>
                <a:gd name="connsiteX149" fmla="*/ 357663 w 642414"/>
                <a:gd name="connsiteY149" fmla="*/ 169550 h 314987"/>
                <a:gd name="connsiteX150" fmla="*/ 363212 w 642414"/>
                <a:gd name="connsiteY150" fmla="*/ 169933 h 314987"/>
                <a:gd name="connsiteX151" fmla="*/ 365126 w 642414"/>
                <a:gd name="connsiteY151" fmla="*/ 170507 h 314987"/>
                <a:gd name="connsiteX152" fmla="*/ 367422 w 642414"/>
                <a:gd name="connsiteY152" fmla="*/ 171847 h 314987"/>
                <a:gd name="connsiteX153" fmla="*/ 369910 w 642414"/>
                <a:gd name="connsiteY153" fmla="*/ 175100 h 314987"/>
                <a:gd name="connsiteX154" fmla="*/ 370867 w 642414"/>
                <a:gd name="connsiteY154" fmla="*/ 180266 h 314987"/>
                <a:gd name="connsiteX155" fmla="*/ 370293 w 642414"/>
                <a:gd name="connsiteY155" fmla="*/ 182180 h 314987"/>
                <a:gd name="connsiteX156" fmla="*/ 368954 w 642414"/>
                <a:gd name="connsiteY156" fmla="*/ 184094 h 314987"/>
                <a:gd name="connsiteX157" fmla="*/ 366466 w 642414"/>
                <a:gd name="connsiteY157" fmla="*/ 186008 h 314987"/>
                <a:gd name="connsiteX158" fmla="*/ 364170 w 642414"/>
                <a:gd name="connsiteY158" fmla="*/ 188878 h 314987"/>
                <a:gd name="connsiteX159" fmla="*/ 363212 w 642414"/>
                <a:gd name="connsiteY159" fmla="*/ 194045 h 314987"/>
                <a:gd name="connsiteX160" fmla="*/ 361299 w 642414"/>
                <a:gd name="connsiteY160" fmla="*/ 199786 h 314987"/>
                <a:gd name="connsiteX161" fmla="*/ 361873 w 642414"/>
                <a:gd name="connsiteY161" fmla="*/ 203039 h 314987"/>
                <a:gd name="connsiteX162" fmla="*/ 364170 w 642414"/>
                <a:gd name="connsiteY162" fmla="*/ 208589 h 314987"/>
                <a:gd name="connsiteX163" fmla="*/ 363212 w 642414"/>
                <a:gd name="connsiteY163" fmla="*/ 210120 h 314987"/>
                <a:gd name="connsiteX164" fmla="*/ 361299 w 642414"/>
                <a:gd name="connsiteY164" fmla="*/ 212990 h 314987"/>
                <a:gd name="connsiteX165" fmla="*/ 358046 w 642414"/>
                <a:gd name="connsiteY165" fmla="*/ 215861 h 314987"/>
                <a:gd name="connsiteX166" fmla="*/ 354218 w 642414"/>
                <a:gd name="connsiteY166" fmla="*/ 219497 h 314987"/>
                <a:gd name="connsiteX167" fmla="*/ 350582 w 642414"/>
                <a:gd name="connsiteY167" fmla="*/ 223324 h 314987"/>
                <a:gd name="connsiteX168" fmla="*/ 347712 w 642414"/>
                <a:gd name="connsiteY168" fmla="*/ 225238 h 314987"/>
                <a:gd name="connsiteX169" fmla="*/ 344841 w 642414"/>
                <a:gd name="connsiteY169" fmla="*/ 227534 h 314987"/>
                <a:gd name="connsiteX170" fmla="*/ 343502 w 642414"/>
                <a:gd name="connsiteY170" fmla="*/ 230404 h 314987"/>
                <a:gd name="connsiteX171" fmla="*/ 342928 w 642414"/>
                <a:gd name="connsiteY171" fmla="*/ 233658 h 314987"/>
                <a:gd name="connsiteX172" fmla="*/ 343884 w 642414"/>
                <a:gd name="connsiteY172" fmla="*/ 240355 h 314987"/>
                <a:gd name="connsiteX173" fmla="*/ 339674 w 642414"/>
                <a:gd name="connsiteY173" fmla="*/ 257387 h 314987"/>
                <a:gd name="connsiteX174" fmla="*/ 339674 w 642414"/>
                <a:gd name="connsiteY174" fmla="*/ 261597 h 314987"/>
                <a:gd name="connsiteX175" fmla="*/ 340057 w 642414"/>
                <a:gd name="connsiteY175" fmla="*/ 265424 h 314987"/>
                <a:gd name="connsiteX176" fmla="*/ 340631 w 642414"/>
                <a:gd name="connsiteY176" fmla="*/ 268678 h 314987"/>
                <a:gd name="connsiteX177" fmla="*/ 341971 w 642414"/>
                <a:gd name="connsiteY177" fmla="*/ 271548 h 314987"/>
                <a:gd name="connsiteX178" fmla="*/ 342928 w 642414"/>
                <a:gd name="connsiteY178" fmla="*/ 273270 h 314987"/>
                <a:gd name="connsiteX179" fmla="*/ 344841 w 642414"/>
                <a:gd name="connsiteY179" fmla="*/ 274801 h 314987"/>
                <a:gd name="connsiteX180" fmla="*/ 346755 w 642414"/>
                <a:gd name="connsiteY180" fmla="*/ 275758 h 314987"/>
                <a:gd name="connsiteX181" fmla="*/ 349052 w 642414"/>
                <a:gd name="connsiteY181" fmla="*/ 276141 h 314987"/>
                <a:gd name="connsiteX182" fmla="*/ 350008 w 642414"/>
                <a:gd name="connsiteY182" fmla="*/ 275758 h 314987"/>
                <a:gd name="connsiteX183" fmla="*/ 351348 w 642414"/>
                <a:gd name="connsiteY183" fmla="*/ 274801 h 314987"/>
                <a:gd name="connsiteX184" fmla="*/ 355175 w 642414"/>
                <a:gd name="connsiteY184" fmla="*/ 271931 h 314987"/>
                <a:gd name="connsiteX185" fmla="*/ 357663 w 642414"/>
                <a:gd name="connsiteY185" fmla="*/ 270591 h 314987"/>
                <a:gd name="connsiteX186" fmla="*/ 362256 w 642414"/>
                <a:gd name="connsiteY186" fmla="*/ 269634 h 314987"/>
                <a:gd name="connsiteX187" fmla="*/ 362830 w 642414"/>
                <a:gd name="connsiteY187" fmla="*/ 268103 h 314987"/>
                <a:gd name="connsiteX188" fmla="*/ 363212 w 642414"/>
                <a:gd name="connsiteY188" fmla="*/ 267147 h 314987"/>
                <a:gd name="connsiteX189" fmla="*/ 364744 w 642414"/>
                <a:gd name="connsiteY189" fmla="*/ 266190 h 314987"/>
                <a:gd name="connsiteX190" fmla="*/ 365700 w 642414"/>
                <a:gd name="connsiteY190" fmla="*/ 264467 h 314987"/>
                <a:gd name="connsiteX191" fmla="*/ 367422 w 642414"/>
                <a:gd name="connsiteY191" fmla="*/ 262936 h 314987"/>
                <a:gd name="connsiteX192" fmla="*/ 371824 w 642414"/>
                <a:gd name="connsiteY192" fmla="*/ 259109 h 314987"/>
                <a:gd name="connsiteX193" fmla="*/ 385028 w 642414"/>
                <a:gd name="connsiteY193" fmla="*/ 272888 h 314987"/>
                <a:gd name="connsiteX194" fmla="*/ 386942 w 642414"/>
                <a:gd name="connsiteY194" fmla="*/ 275184 h 314987"/>
                <a:gd name="connsiteX195" fmla="*/ 388664 w 642414"/>
                <a:gd name="connsiteY195" fmla="*/ 278054 h 314987"/>
                <a:gd name="connsiteX196" fmla="*/ 390195 w 642414"/>
                <a:gd name="connsiteY196" fmla="*/ 279968 h 314987"/>
                <a:gd name="connsiteX197" fmla="*/ 392109 w 642414"/>
                <a:gd name="connsiteY197" fmla="*/ 282264 h 314987"/>
                <a:gd name="connsiteX198" fmla="*/ 393065 w 642414"/>
                <a:gd name="connsiteY198" fmla="*/ 283221 h 314987"/>
                <a:gd name="connsiteX199" fmla="*/ 394023 w 642414"/>
                <a:gd name="connsiteY199" fmla="*/ 284752 h 314987"/>
                <a:gd name="connsiteX200" fmla="*/ 394405 w 642414"/>
                <a:gd name="connsiteY200" fmla="*/ 285135 h 314987"/>
                <a:gd name="connsiteX201" fmla="*/ 395362 w 642414"/>
                <a:gd name="connsiteY201" fmla="*/ 286092 h 314987"/>
                <a:gd name="connsiteX202" fmla="*/ 395362 w 642414"/>
                <a:gd name="connsiteY202" fmla="*/ 280542 h 314987"/>
                <a:gd name="connsiteX203" fmla="*/ 398615 w 642414"/>
                <a:gd name="connsiteY203" fmla="*/ 280542 h 314987"/>
                <a:gd name="connsiteX204" fmla="*/ 401486 w 642414"/>
                <a:gd name="connsiteY204" fmla="*/ 280925 h 314987"/>
                <a:gd name="connsiteX205" fmla="*/ 405696 w 642414"/>
                <a:gd name="connsiteY205" fmla="*/ 283221 h 314987"/>
                <a:gd name="connsiteX206" fmla="*/ 411436 w 642414"/>
                <a:gd name="connsiteY206" fmla="*/ 285709 h 314987"/>
                <a:gd name="connsiteX207" fmla="*/ 418517 w 642414"/>
                <a:gd name="connsiteY207" fmla="*/ 289919 h 314987"/>
                <a:gd name="connsiteX208" fmla="*/ 420431 w 642414"/>
                <a:gd name="connsiteY208" fmla="*/ 289345 h 314987"/>
                <a:gd name="connsiteX209" fmla="*/ 422344 w 642414"/>
                <a:gd name="connsiteY209" fmla="*/ 288388 h 314987"/>
                <a:gd name="connsiteX210" fmla="*/ 426554 w 642414"/>
                <a:gd name="connsiteY210" fmla="*/ 285709 h 314987"/>
                <a:gd name="connsiteX211" fmla="*/ 427894 w 642414"/>
                <a:gd name="connsiteY211" fmla="*/ 286092 h 314987"/>
                <a:gd name="connsiteX212" fmla="*/ 431722 w 642414"/>
                <a:gd name="connsiteY212" fmla="*/ 287623 h 314987"/>
                <a:gd name="connsiteX213" fmla="*/ 437462 w 642414"/>
                <a:gd name="connsiteY213" fmla="*/ 289919 h 314987"/>
                <a:gd name="connsiteX214" fmla="*/ 444925 w 642414"/>
                <a:gd name="connsiteY214" fmla="*/ 293172 h 314987"/>
                <a:gd name="connsiteX215" fmla="*/ 448179 w 642414"/>
                <a:gd name="connsiteY215" fmla="*/ 294703 h 314987"/>
                <a:gd name="connsiteX216" fmla="*/ 454877 w 642414"/>
                <a:gd name="connsiteY216" fmla="*/ 297000 h 314987"/>
                <a:gd name="connsiteX217" fmla="*/ 455833 w 642414"/>
                <a:gd name="connsiteY217" fmla="*/ 297956 h 314987"/>
                <a:gd name="connsiteX218" fmla="*/ 456216 w 642414"/>
                <a:gd name="connsiteY218" fmla="*/ 298339 h 314987"/>
                <a:gd name="connsiteX219" fmla="*/ 457173 w 642414"/>
                <a:gd name="connsiteY219" fmla="*/ 299296 h 314987"/>
                <a:gd name="connsiteX220" fmla="*/ 459661 w 642414"/>
                <a:gd name="connsiteY220" fmla="*/ 301210 h 314987"/>
                <a:gd name="connsiteX221" fmla="*/ 461575 w 642414"/>
                <a:gd name="connsiteY221" fmla="*/ 302167 h 314987"/>
                <a:gd name="connsiteX222" fmla="*/ 462340 w 642414"/>
                <a:gd name="connsiteY222" fmla="*/ 302167 h 314987"/>
                <a:gd name="connsiteX223" fmla="*/ 462914 w 642414"/>
                <a:gd name="connsiteY223" fmla="*/ 302167 h 314987"/>
                <a:gd name="connsiteX224" fmla="*/ 463871 w 642414"/>
                <a:gd name="connsiteY224" fmla="*/ 302741 h 314987"/>
                <a:gd name="connsiteX225" fmla="*/ 463297 w 642414"/>
                <a:gd name="connsiteY225" fmla="*/ 298339 h 314987"/>
                <a:gd name="connsiteX226" fmla="*/ 463871 w 642414"/>
                <a:gd name="connsiteY226" fmla="*/ 297956 h 314987"/>
                <a:gd name="connsiteX227" fmla="*/ 467124 w 642414"/>
                <a:gd name="connsiteY227" fmla="*/ 298339 h 314987"/>
                <a:gd name="connsiteX228" fmla="*/ 472291 w 642414"/>
                <a:gd name="connsiteY228" fmla="*/ 301210 h 314987"/>
                <a:gd name="connsiteX229" fmla="*/ 475161 w 642414"/>
                <a:gd name="connsiteY229" fmla="*/ 302741 h 314987"/>
                <a:gd name="connsiteX230" fmla="*/ 478989 w 642414"/>
                <a:gd name="connsiteY230" fmla="*/ 305037 h 314987"/>
                <a:gd name="connsiteX231" fmla="*/ 482816 w 642414"/>
                <a:gd name="connsiteY231" fmla="*/ 307333 h 314987"/>
                <a:gd name="connsiteX232" fmla="*/ 487409 w 642414"/>
                <a:gd name="connsiteY232" fmla="*/ 310778 h 314987"/>
                <a:gd name="connsiteX233" fmla="*/ 487983 w 642414"/>
                <a:gd name="connsiteY233" fmla="*/ 309247 h 314987"/>
                <a:gd name="connsiteX234" fmla="*/ 483773 w 642414"/>
                <a:gd name="connsiteY234" fmla="*/ 304080 h 314987"/>
                <a:gd name="connsiteX235" fmla="*/ 480902 w 642414"/>
                <a:gd name="connsiteY235" fmla="*/ 300827 h 314987"/>
                <a:gd name="connsiteX236" fmla="*/ 478989 w 642414"/>
                <a:gd name="connsiteY236" fmla="*/ 298339 h 314987"/>
                <a:gd name="connsiteX237" fmla="*/ 478414 w 642414"/>
                <a:gd name="connsiteY237" fmla="*/ 297000 h 314987"/>
                <a:gd name="connsiteX238" fmla="*/ 478989 w 642414"/>
                <a:gd name="connsiteY238" fmla="*/ 296043 h 314987"/>
                <a:gd name="connsiteX239" fmla="*/ 479946 w 642414"/>
                <a:gd name="connsiteY239" fmla="*/ 295469 h 314987"/>
                <a:gd name="connsiteX240" fmla="*/ 480328 w 642414"/>
                <a:gd name="connsiteY240" fmla="*/ 294703 h 314987"/>
                <a:gd name="connsiteX241" fmla="*/ 480902 w 642414"/>
                <a:gd name="connsiteY241" fmla="*/ 293746 h 314987"/>
                <a:gd name="connsiteX242" fmla="*/ 480328 w 642414"/>
                <a:gd name="connsiteY242" fmla="*/ 292790 h 314987"/>
                <a:gd name="connsiteX243" fmla="*/ 479946 w 642414"/>
                <a:gd name="connsiteY243" fmla="*/ 291833 h 314987"/>
                <a:gd name="connsiteX244" fmla="*/ 479946 w 642414"/>
                <a:gd name="connsiteY244" fmla="*/ 291259 h 314987"/>
                <a:gd name="connsiteX245" fmla="*/ 478989 w 642414"/>
                <a:gd name="connsiteY245" fmla="*/ 289919 h 314987"/>
                <a:gd name="connsiteX246" fmla="*/ 478414 w 642414"/>
                <a:gd name="connsiteY246" fmla="*/ 288962 h 314987"/>
                <a:gd name="connsiteX247" fmla="*/ 477458 w 642414"/>
                <a:gd name="connsiteY247" fmla="*/ 286092 h 314987"/>
                <a:gd name="connsiteX248" fmla="*/ 475736 w 642414"/>
                <a:gd name="connsiteY248" fmla="*/ 282839 h 314987"/>
                <a:gd name="connsiteX249" fmla="*/ 474779 w 642414"/>
                <a:gd name="connsiteY249" fmla="*/ 280925 h 314987"/>
                <a:gd name="connsiteX250" fmla="*/ 473248 w 642414"/>
                <a:gd name="connsiteY250" fmla="*/ 279585 h 314987"/>
                <a:gd name="connsiteX251" fmla="*/ 470377 w 642414"/>
                <a:gd name="connsiteY251" fmla="*/ 277098 h 314987"/>
                <a:gd name="connsiteX252" fmla="*/ 468655 w 642414"/>
                <a:gd name="connsiteY252" fmla="*/ 275184 h 314987"/>
                <a:gd name="connsiteX253" fmla="*/ 467124 w 642414"/>
                <a:gd name="connsiteY253" fmla="*/ 272888 h 314987"/>
                <a:gd name="connsiteX254" fmla="*/ 467124 w 642414"/>
                <a:gd name="connsiteY254" fmla="*/ 270974 h 314987"/>
                <a:gd name="connsiteX255" fmla="*/ 466167 w 642414"/>
                <a:gd name="connsiteY255" fmla="*/ 269060 h 314987"/>
                <a:gd name="connsiteX256" fmla="*/ 465211 w 642414"/>
                <a:gd name="connsiteY256" fmla="*/ 268103 h 314987"/>
                <a:gd name="connsiteX257" fmla="*/ 463871 w 642414"/>
                <a:gd name="connsiteY257" fmla="*/ 267147 h 314987"/>
                <a:gd name="connsiteX258" fmla="*/ 461957 w 642414"/>
                <a:gd name="connsiteY258" fmla="*/ 267147 h 314987"/>
                <a:gd name="connsiteX259" fmla="*/ 457747 w 642414"/>
                <a:gd name="connsiteY259" fmla="*/ 268103 h 314987"/>
                <a:gd name="connsiteX260" fmla="*/ 456791 w 642414"/>
                <a:gd name="connsiteY260" fmla="*/ 267721 h 314987"/>
                <a:gd name="connsiteX261" fmla="*/ 455833 w 642414"/>
                <a:gd name="connsiteY261" fmla="*/ 267147 h 314987"/>
                <a:gd name="connsiteX262" fmla="*/ 454494 w 642414"/>
                <a:gd name="connsiteY262" fmla="*/ 266190 h 314987"/>
                <a:gd name="connsiteX263" fmla="*/ 453346 w 642414"/>
                <a:gd name="connsiteY263" fmla="*/ 265424 h 314987"/>
                <a:gd name="connsiteX264" fmla="*/ 451623 w 642414"/>
                <a:gd name="connsiteY264" fmla="*/ 263511 h 314987"/>
                <a:gd name="connsiteX265" fmla="*/ 449710 w 642414"/>
                <a:gd name="connsiteY265" fmla="*/ 261980 h 314987"/>
                <a:gd name="connsiteX266" fmla="*/ 448753 w 642414"/>
                <a:gd name="connsiteY266" fmla="*/ 261023 h 314987"/>
                <a:gd name="connsiteX267" fmla="*/ 448179 w 642414"/>
                <a:gd name="connsiteY267" fmla="*/ 260640 h 314987"/>
                <a:gd name="connsiteX268" fmla="*/ 447413 w 642414"/>
                <a:gd name="connsiteY268" fmla="*/ 259683 h 314987"/>
                <a:gd name="connsiteX269" fmla="*/ 445500 w 642414"/>
                <a:gd name="connsiteY269" fmla="*/ 257770 h 314987"/>
                <a:gd name="connsiteX270" fmla="*/ 443969 w 642414"/>
                <a:gd name="connsiteY270" fmla="*/ 256430 h 314987"/>
                <a:gd name="connsiteX271" fmla="*/ 442055 w 642414"/>
                <a:gd name="connsiteY271" fmla="*/ 255473 h 314987"/>
                <a:gd name="connsiteX272" fmla="*/ 437462 w 642414"/>
                <a:gd name="connsiteY272" fmla="*/ 254899 h 314987"/>
                <a:gd name="connsiteX273" fmla="*/ 433061 w 642414"/>
                <a:gd name="connsiteY273" fmla="*/ 251263 h 314987"/>
                <a:gd name="connsiteX274" fmla="*/ 430764 w 642414"/>
                <a:gd name="connsiteY274" fmla="*/ 249732 h 314987"/>
                <a:gd name="connsiteX275" fmla="*/ 425980 w 642414"/>
                <a:gd name="connsiteY275" fmla="*/ 245905 h 314987"/>
                <a:gd name="connsiteX276" fmla="*/ 423684 w 642414"/>
                <a:gd name="connsiteY276" fmla="*/ 243226 h 314987"/>
                <a:gd name="connsiteX277" fmla="*/ 421770 w 642414"/>
                <a:gd name="connsiteY277" fmla="*/ 239781 h 314987"/>
                <a:gd name="connsiteX278" fmla="*/ 419857 w 642414"/>
                <a:gd name="connsiteY278" fmla="*/ 235571 h 314987"/>
                <a:gd name="connsiteX279" fmla="*/ 417943 w 642414"/>
                <a:gd name="connsiteY279" fmla="*/ 230787 h 314987"/>
                <a:gd name="connsiteX280" fmla="*/ 414690 w 642414"/>
                <a:gd name="connsiteY280" fmla="*/ 219497 h 314987"/>
                <a:gd name="connsiteX281" fmla="*/ 415264 w 642414"/>
                <a:gd name="connsiteY281" fmla="*/ 220453 h 314987"/>
                <a:gd name="connsiteX282" fmla="*/ 416986 w 642414"/>
                <a:gd name="connsiteY282" fmla="*/ 223707 h 314987"/>
                <a:gd name="connsiteX283" fmla="*/ 418900 w 642414"/>
                <a:gd name="connsiteY283" fmla="*/ 228108 h 314987"/>
                <a:gd name="connsiteX284" fmla="*/ 422344 w 642414"/>
                <a:gd name="connsiteY284" fmla="*/ 234614 h 314987"/>
                <a:gd name="connsiteX285" fmla="*/ 424258 w 642414"/>
                <a:gd name="connsiteY285" fmla="*/ 238825 h 314987"/>
                <a:gd name="connsiteX286" fmla="*/ 426938 w 642414"/>
                <a:gd name="connsiteY286" fmla="*/ 242269 h 314987"/>
                <a:gd name="connsiteX287" fmla="*/ 429425 w 642414"/>
                <a:gd name="connsiteY287" fmla="*/ 244565 h 314987"/>
                <a:gd name="connsiteX288" fmla="*/ 432104 w 642414"/>
                <a:gd name="connsiteY288" fmla="*/ 246862 h 314987"/>
                <a:gd name="connsiteX289" fmla="*/ 448753 w 642414"/>
                <a:gd name="connsiteY289" fmla="*/ 252986 h 314987"/>
                <a:gd name="connsiteX290" fmla="*/ 450093 w 642414"/>
                <a:gd name="connsiteY290" fmla="*/ 253560 h 314987"/>
                <a:gd name="connsiteX291" fmla="*/ 453346 w 642414"/>
                <a:gd name="connsiteY291" fmla="*/ 254899 h 314987"/>
                <a:gd name="connsiteX292" fmla="*/ 456791 w 642414"/>
                <a:gd name="connsiteY292" fmla="*/ 256813 h 314987"/>
                <a:gd name="connsiteX293" fmla="*/ 461957 w 642414"/>
                <a:gd name="connsiteY293" fmla="*/ 260066 h 314987"/>
                <a:gd name="connsiteX294" fmla="*/ 461957 w 642414"/>
                <a:gd name="connsiteY294" fmla="*/ 259683 h 314987"/>
                <a:gd name="connsiteX295" fmla="*/ 462340 w 642414"/>
                <a:gd name="connsiteY295" fmla="*/ 259683 h 314987"/>
                <a:gd name="connsiteX296" fmla="*/ 463297 w 642414"/>
                <a:gd name="connsiteY296" fmla="*/ 259683 h 314987"/>
                <a:gd name="connsiteX297" fmla="*/ 463297 w 642414"/>
                <a:gd name="connsiteY297" fmla="*/ 259109 h 314987"/>
                <a:gd name="connsiteX298" fmla="*/ 463871 w 642414"/>
                <a:gd name="connsiteY298" fmla="*/ 259109 h 314987"/>
                <a:gd name="connsiteX299" fmla="*/ 464828 w 642414"/>
                <a:gd name="connsiteY299" fmla="*/ 259109 h 314987"/>
                <a:gd name="connsiteX300" fmla="*/ 465211 w 642414"/>
                <a:gd name="connsiteY300" fmla="*/ 258344 h 314987"/>
                <a:gd name="connsiteX301" fmla="*/ 465211 w 642414"/>
                <a:gd name="connsiteY301" fmla="*/ 257770 h 314987"/>
                <a:gd name="connsiteX302" fmla="*/ 465785 w 642414"/>
                <a:gd name="connsiteY302" fmla="*/ 257770 h 314987"/>
                <a:gd name="connsiteX303" fmla="*/ 464828 w 642414"/>
                <a:gd name="connsiteY303" fmla="*/ 251646 h 314987"/>
                <a:gd name="connsiteX304" fmla="*/ 463871 w 642414"/>
                <a:gd name="connsiteY304" fmla="*/ 249350 h 314987"/>
                <a:gd name="connsiteX305" fmla="*/ 462914 w 642414"/>
                <a:gd name="connsiteY305" fmla="*/ 247819 h 314987"/>
                <a:gd name="connsiteX306" fmla="*/ 461001 w 642414"/>
                <a:gd name="connsiteY306" fmla="*/ 245905 h 314987"/>
                <a:gd name="connsiteX307" fmla="*/ 459087 w 642414"/>
                <a:gd name="connsiteY307" fmla="*/ 244948 h 314987"/>
                <a:gd name="connsiteX308" fmla="*/ 456791 w 642414"/>
                <a:gd name="connsiteY308" fmla="*/ 244183 h 314987"/>
                <a:gd name="connsiteX309" fmla="*/ 454494 w 642414"/>
                <a:gd name="connsiteY309" fmla="*/ 244183 h 314987"/>
                <a:gd name="connsiteX310" fmla="*/ 452580 w 642414"/>
                <a:gd name="connsiteY310" fmla="*/ 242652 h 314987"/>
                <a:gd name="connsiteX311" fmla="*/ 451623 w 642414"/>
                <a:gd name="connsiteY311" fmla="*/ 241695 h 314987"/>
                <a:gd name="connsiteX312" fmla="*/ 451049 w 642414"/>
                <a:gd name="connsiteY312" fmla="*/ 241312 h 314987"/>
                <a:gd name="connsiteX313" fmla="*/ 450093 w 642414"/>
                <a:gd name="connsiteY313" fmla="*/ 240355 h 314987"/>
                <a:gd name="connsiteX314" fmla="*/ 448179 w 642414"/>
                <a:gd name="connsiteY314" fmla="*/ 237868 h 314987"/>
                <a:gd name="connsiteX315" fmla="*/ 446839 w 642414"/>
                <a:gd name="connsiteY315" fmla="*/ 236145 h 314987"/>
                <a:gd name="connsiteX316" fmla="*/ 444543 w 642414"/>
                <a:gd name="connsiteY316" fmla="*/ 233275 h 314987"/>
                <a:gd name="connsiteX317" fmla="*/ 442629 w 642414"/>
                <a:gd name="connsiteY317" fmla="*/ 230404 h 314987"/>
                <a:gd name="connsiteX318" fmla="*/ 440716 w 642414"/>
                <a:gd name="connsiteY318" fmla="*/ 227534 h 314987"/>
                <a:gd name="connsiteX319" fmla="*/ 439185 w 642414"/>
                <a:gd name="connsiteY319" fmla="*/ 223324 h 314987"/>
                <a:gd name="connsiteX320" fmla="*/ 438419 w 642414"/>
                <a:gd name="connsiteY320" fmla="*/ 217583 h 314987"/>
                <a:gd name="connsiteX321" fmla="*/ 437462 w 642414"/>
                <a:gd name="connsiteY321" fmla="*/ 211076 h 314987"/>
                <a:gd name="connsiteX322" fmla="*/ 429425 w 642414"/>
                <a:gd name="connsiteY322" fmla="*/ 194428 h 314987"/>
                <a:gd name="connsiteX323" fmla="*/ 431722 w 642414"/>
                <a:gd name="connsiteY323" fmla="*/ 190792 h 314987"/>
                <a:gd name="connsiteX324" fmla="*/ 433635 w 642414"/>
                <a:gd name="connsiteY324" fmla="*/ 186964 h 314987"/>
                <a:gd name="connsiteX325" fmla="*/ 434592 w 642414"/>
                <a:gd name="connsiteY325" fmla="*/ 182754 h 314987"/>
                <a:gd name="connsiteX326" fmla="*/ 434592 w 642414"/>
                <a:gd name="connsiteY326" fmla="*/ 180266 h 314987"/>
                <a:gd name="connsiteX327" fmla="*/ 434975 w 642414"/>
                <a:gd name="connsiteY327" fmla="*/ 178544 h 314987"/>
                <a:gd name="connsiteX328" fmla="*/ 433061 w 642414"/>
                <a:gd name="connsiteY328" fmla="*/ 167062 h 314987"/>
                <a:gd name="connsiteX329" fmla="*/ 428851 w 642414"/>
                <a:gd name="connsiteY329" fmla="*/ 158642 h 314987"/>
                <a:gd name="connsiteX330" fmla="*/ 430764 w 642414"/>
                <a:gd name="connsiteY330" fmla="*/ 155389 h 314987"/>
                <a:gd name="connsiteX331" fmla="*/ 431722 w 642414"/>
                <a:gd name="connsiteY331" fmla="*/ 153475 h 314987"/>
                <a:gd name="connsiteX332" fmla="*/ 432104 w 642414"/>
                <a:gd name="connsiteY332" fmla="*/ 152519 h 314987"/>
                <a:gd name="connsiteX333" fmla="*/ 433061 w 642414"/>
                <a:gd name="connsiteY333" fmla="*/ 151944 h 314987"/>
                <a:gd name="connsiteX334" fmla="*/ 433635 w 642414"/>
                <a:gd name="connsiteY334" fmla="*/ 149265 h 314987"/>
                <a:gd name="connsiteX335" fmla="*/ 434592 w 642414"/>
                <a:gd name="connsiteY335" fmla="*/ 147352 h 314987"/>
                <a:gd name="connsiteX336" fmla="*/ 434975 w 642414"/>
                <a:gd name="connsiteY336" fmla="*/ 145821 h 314987"/>
                <a:gd name="connsiteX337" fmla="*/ 437845 w 642414"/>
                <a:gd name="connsiteY337" fmla="*/ 142185 h 314987"/>
                <a:gd name="connsiteX338" fmla="*/ 436888 w 642414"/>
                <a:gd name="connsiteY338" fmla="*/ 138740 h 314987"/>
                <a:gd name="connsiteX339" fmla="*/ 435932 w 642414"/>
                <a:gd name="connsiteY339" fmla="*/ 136444 h 314987"/>
                <a:gd name="connsiteX340" fmla="*/ 430382 w 642414"/>
                <a:gd name="connsiteY340" fmla="*/ 134530 h 314987"/>
                <a:gd name="connsiteX341" fmla="*/ 423684 w 642414"/>
                <a:gd name="connsiteY341" fmla="*/ 133573 h 314987"/>
                <a:gd name="connsiteX342" fmla="*/ 426938 w 642414"/>
                <a:gd name="connsiteY342" fmla="*/ 131277 h 314987"/>
                <a:gd name="connsiteX343" fmla="*/ 430382 w 642414"/>
                <a:gd name="connsiteY343" fmla="*/ 129363 h 314987"/>
                <a:gd name="connsiteX344" fmla="*/ 431722 w 642414"/>
                <a:gd name="connsiteY344" fmla="*/ 127450 h 314987"/>
                <a:gd name="connsiteX345" fmla="*/ 432678 w 642414"/>
                <a:gd name="connsiteY345" fmla="*/ 126493 h 314987"/>
                <a:gd name="connsiteX346" fmla="*/ 432104 w 642414"/>
                <a:gd name="connsiteY346" fmla="*/ 120752 h 314987"/>
                <a:gd name="connsiteX347" fmla="*/ 425598 w 642414"/>
                <a:gd name="connsiteY347" fmla="*/ 119030 h 314987"/>
                <a:gd name="connsiteX348" fmla="*/ 421388 w 642414"/>
                <a:gd name="connsiteY348" fmla="*/ 117499 h 314987"/>
                <a:gd name="connsiteX349" fmla="*/ 418517 w 642414"/>
                <a:gd name="connsiteY349" fmla="*/ 115585 h 314987"/>
                <a:gd name="connsiteX350" fmla="*/ 417943 w 642414"/>
                <a:gd name="connsiteY350" fmla="*/ 113671 h 314987"/>
                <a:gd name="connsiteX351" fmla="*/ 417943 w 642414"/>
                <a:gd name="connsiteY351" fmla="*/ 112906 h 314987"/>
                <a:gd name="connsiteX352" fmla="*/ 417943 w 642414"/>
                <a:gd name="connsiteY352" fmla="*/ 112332 h 314987"/>
                <a:gd name="connsiteX353" fmla="*/ 418517 w 642414"/>
                <a:gd name="connsiteY353" fmla="*/ 112332 h 314987"/>
                <a:gd name="connsiteX354" fmla="*/ 419474 w 642414"/>
                <a:gd name="connsiteY354" fmla="*/ 111375 h 314987"/>
                <a:gd name="connsiteX355" fmla="*/ 421388 w 642414"/>
                <a:gd name="connsiteY355" fmla="*/ 109461 h 314987"/>
                <a:gd name="connsiteX356" fmla="*/ 424258 w 642414"/>
                <a:gd name="connsiteY356" fmla="*/ 104677 h 314987"/>
                <a:gd name="connsiteX357" fmla="*/ 427512 w 642414"/>
                <a:gd name="connsiteY357" fmla="*/ 103912 h 314987"/>
                <a:gd name="connsiteX358" fmla="*/ 428851 w 642414"/>
                <a:gd name="connsiteY358" fmla="*/ 102955 h 314987"/>
                <a:gd name="connsiteX359" fmla="*/ 428851 w 642414"/>
                <a:gd name="connsiteY359" fmla="*/ 102381 h 314987"/>
                <a:gd name="connsiteX360" fmla="*/ 429425 w 642414"/>
                <a:gd name="connsiteY360" fmla="*/ 102381 h 314987"/>
                <a:gd name="connsiteX361" fmla="*/ 430382 w 642414"/>
                <a:gd name="connsiteY361" fmla="*/ 102381 h 314987"/>
                <a:gd name="connsiteX362" fmla="*/ 431722 w 642414"/>
                <a:gd name="connsiteY362" fmla="*/ 100467 h 314987"/>
                <a:gd name="connsiteX363" fmla="*/ 432678 w 642414"/>
                <a:gd name="connsiteY363" fmla="*/ 98553 h 314987"/>
                <a:gd name="connsiteX364" fmla="*/ 426938 w 642414"/>
                <a:gd name="connsiteY364" fmla="*/ 85923 h 314987"/>
                <a:gd name="connsiteX365" fmla="*/ 426938 w 642414"/>
                <a:gd name="connsiteY365" fmla="*/ 84392 h 314987"/>
                <a:gd name="connsiteX366" fmla="*/ 428468 w 642414"/>
                <a:gd name="connsiteY366" fmla="*/ 83435 h 314987"/>
                <a:gd name="connsiteX367" fmla="*/ 429808 w 642414"/>
                <a:gd name="connsiteY367" fmla="*/ 82096 h 314987"/>
                <a:gd name="connsiteX368" fmla="*/ 432678 w 642414"/>
                <a:gd name="connsiteY368" fmla="*/ 81139 h 314987"/>
                <a:gd name="connsiteX369" fmla="*/ 433061 w 642414"/>
                <a:gd name="connsiteY369" fmla="*/ 79225 h 314987"/>
                <a:gd name="connsiteX370" fmla="*/ 434018 w 642414"/>
                <a:gd name="connsiteY370" fmla="*/ 77312 h 314987"/>
                <a:gd name="connsiteX371" fmla="*/ 434018 w 642414"/>
                <a:gd name="connsiteY371" fmla="*/ 75015 h 314987"/>
                <a:gd name="connsiteX372" fmla="*/ 434592 w 642414"/>
                <a:gd name="connsiteY372" fmla="*/ 73102 h 314987"/>
                <a:gd name="connsiteX373" fmla="*/ 435549 w 642414"/>
                <a:gd name="connsiteY373" fmla="*/ 72719 h 314987"/>
                <a:gd name="connsiteX374" fmla="*/ 436888 w 642414"/>
                <a:gd name="connsiteY374" fmla="*/ 73676 h 314987"/>
                <a:gd name="connsiteX375" fmla="*/ 437845 w 642414"/>
                <a:gd name="connsiteY375" fmla="*/ 74633 h 314987"/>
                <a:gd name="connsiteX376" fmla="*/ 439185 w 642414"/>
                <a:gd name="connsiteY376" fmla="*/ 76355 h 314987"/>
                <a:gd name="connsiteX377" fmla="*/ 440716 w 642414"/>
                <a:gd name="connsiteY377" fmla="*/ 76929 h 314987"/>
                <a:gd name="connsiteX378" fmla="*/ 443012 w 642414"/>
                <a:gd name="connsiteY378" fmla="*/ 74633 h 314987"/>
                <a:gd name="connsiteX379" fmla="*/ 444925 w 642414"/>
                <a:gd name="connsiteY379" fmla="*/ 73676 h 314987"/>
                <a:gd name="connsiteX380" fmla="*/ 446265 w 642414"/>
                <a:gd name="connsiteY380" fmla="*/ 72719 h 314987"/>
                <a:gd name="connsiteX381" fmla="*/ 447413 w 642414"/>
                <a:gd name="connsiteY381" fmla="*/ 72719 h 314987"/>
                <a:gd name="connsiteX382" fmla="*/ 451049 w 642414"/>
                <a:gd name="connsiteY382" fmla="*/ 70805 h 314987"/>
                <a:gd name="connsiteX383" fmla="*/ 453346 w 642414"/>
                <a:gd name="connsiteY383" fmla="*/ 69849 h 314987"/>
                <a:gd name="connsiteX384" fmla="*/ 456791 w 642414"/>
                <a:gd name="connsiteY384" fmla="*/ 69274 h 314987"/>
                <a:gd name="connsiteX385" fmla="*/ 456791 w 642414"/>
                <a:gd name="connsiteY385" fmla="*/ 66978 h 314987"/>
                <a:gd name="connsiteX386" fmla="*/ 457747 w 642414"/>
                <a:gd name="connsiteY386" fmla="*/ 65638 h 314987"/>
                <a:gd name="connsiteX387" fmla="*/ 461957 w 642414"/>
                <a:gd name="connsiteY387" fmla="*/ 61428 h 314987"/>
                <a:gd name="connsiteX388" fmla="*/ 463297 w 642414"/>
                <a:gd name="connsiteY388" fmla="*/ 59898 h 314987"/>
                <a:gd name="connsiteX389" fmla="*/ 464253 w 642414"/>
                <a:gd name="connsiteY389" fmla="*/ 58558 h 314987"/>
                <a:gd name="connsiteX390" fmla="*/ 463297 w 642414"/>
                <a:gd name="connsiteY390" fmla="*/ 53391 h 314987"/>
                <a:gd name="connsiteX391" fmla="*/ 464828 w 642414"/>
                <a:gd name="connsiteY391" fmla="*/ 49564 h 314987"/>
                <a:gd name="connsiteX392" fmla="*/ 466167 w 642414"/>
                <a:gd name="connsiteY392" fmla="*/ 47076 h 314987"/>
                <a:gd name="connsiteX393" fmla="*/ 467124 w 642414"/>
                <a:gd name="connsiteY393" fmla="*/ 44780 h 314987"/>
                <a:gd name="connsiteX394" fmla="*/ 467698 w 642414"/>
                <a:gd name="connsiteY394" fmla="*/ 44397 h 314987"/>
                <a:gd name="connsiteX395" fmla="*/ 466741 w 642414"/>
                <a:gd name="connsiteY395" fmla="*/ 39613 h 314987"/>
                <a:gd name="connsiteX396" fmla="*/ 467124 w 642414"/>
                <a:gd name="connsiteY396" fmla="*/ 38273 h 314987"/>
                <a:gd name="connsiteX397" fmla="*/ 468655 w 642414"/>
                <a:gd name="connsiteY397" fmla="*/ 36742 h 314987"/>
                <a:gd name="connsiteX398" fmla="*/ 469421 w 642414"/>
                <a:gd name="connsiteY398" fmla="*/ 35403 h 314987"/>
                <a:gd name="connsiteX399" fmla="*/ 471334 w 642414"/>
                <a:gd name="connsiteY399" fmla="*/ 34446 h 314987"/>
                <a:gd name="connsiteX400" fmla="*/ 475736 w 642414"/>
                <a:gd name="connsiteY400" fmla="*/ 31193 h 314987"/>
                <a:gd name="connsiteX401" fmla="*/ 477458 w 642414"/>
                <a:gd name="connsiteY401" fmla="*/ 33872 h 314987"/>
                <a:gd name="connsiteX402" fmla="*/ 478414 w 642414"/>
                <a:gd name="connsiteY402" fmla="*/ 37316 h 314987"/>
                <a:gd name="connsiteX403" fmla="*/ 477458 w 642414"/>
                <a:gd name="connsiteY403" fmla="*/ 40952 h 314987"/>
                <a:gd name="connsiteX404" fmla="*/ 477458 w 642414"/>
                <a:gd name="connsiteY404" fmla="*/ 44397 h 314987"/>
                <a:gd name="connsiteX405" fmla="*/ 478414 w 642414"/>
                <a:gd name="connsiteY405" fmla="*/ 44397 h 314987"/>
                <a:gd name="connsiteX406" fmla="*/ 483773 w 642414"/>
                <a:gd name="connsiteY406" fmla="*/ 38273 h 314987"/>
                <a:gd name="connsiteX407" fmla="*/ 485495 w 642414"/>
                <a:gd name="connsiteY407" fmla="*/ 35403 h 314987"/>
                <a:gd name="connsiteX408" fmla="*/ 487983 w 642414"/>
                <a:gd name="connsiteY408" fmla="*/ 33489 h 314987"/>
                <a:gd name="connsiteX409" fmla="*/ 491236 w 642414"/>
                <a:gd name="connsiteY409" fmla="*/ 30236 h 314987"/>
                <a:gd name="connsiteX410" fmla="*/ 492193 w 642414"/>
                <a:gd name="connsiteY410" fmla="*/ 28705 h 314987"/>
                <a:gd name="connsiteX411" fmla="*/ 493532 w 642414"/>
                <a:gd name="connsiteY411" fmla="*/ 28322 h 314987"/>
                <a:gd name="connsiteX412" fmla="*/ 491619 w 642414"/>
                <a:gd name="connsiteY412" fmla="*/ 32532 h 314987"/>
                <a:gd name="connsiteX413" fmla="*/ 489705 w 642414"/>
                <a:gd name="connsiteY413" fmla="*/ 36360 h 314987"/>
                <a:gd name="connsiteX414" fmla="*/ 487983 w 642414"/>
                <a:gd name="connsiteY414" fmla="*/ 39039 h 314987"/>
                <a:gd name="connsiteX415" fmla="*/ 487026 w 642414"/>
                <a:gd name="connsiteY415" fmla="*/ 41526 h 314987"/>
                <a:gd name="connsiteX416" fmla="*/ 488366 w 642414"/>
                <a:gd name="connsiteY416" fmla="*/ 41909 h 314987"/>
                <a:gd name="connsiteX417" fmla="*/ 488940 w 642414"/>
                <a:gd name="connsiteY417" fmla="*/ 42483 h 314987"/>
                <a:gd name="connsiteX418" fmla="*/ 489705 w 642414"/>
                <a:gd name="connsiteY418" fmla="*/ 43823 h 314987"/>
                <a:gd name="connsiteX419" fmla="*/ 486452 w 642414"/>
                <a:gd name="connsiteY419" fmla="*/ 44780 h 314987"/>
                <a:gd name="connsiteX420" fmla="*/ 484156 w 642414"/>
                <a:gd name="connsiteY420" fmla="*/ 45736 h 314987"/>
                <a:gd name="connsiteX421" fmla="*/ 482242 w 642414"/>
                <a:gd name="connsiteY421" fmla="*/ 46310 h 314987"/>
                <a:gd name="connsiteX422" fmla="*/ 481859 w 642414"/>
                <a:gd name="connsiteY422" fmla="*/ 47650 h 314987"/>
                <a:gd name="connsiteX423" fmla="*/ 482816 w 642414"/>
                <a:gd name="connsiteY423" fmla="*/ 50903 h 314987"/>
                <a:gd name="connsiteX424" fmla="*/ 479372 w 642414"/>
                <a:gd name="connsiteY424" fmla="*/ 54348 h 314987"/>
                <a:gd name="connsiteX425" fmla="*/ 477075 w 642414"/>
                <a:gd name="connsiteY425" fmla="*/ 57027 h 314987"/>
                <a:gd name="connsiteX426" fmla="*/ 475736 w 642414"/>
                <a:gd name="connsiteY426" fmla="*/ 59515 h 314987"/>
                <a:gd name="connsiteX427" fmla="*/ 475161 w 642414"/>
                <a:gd name="connsiteY427" fmla="*/ 61811 h 314987"/>
                <a:gd name="connsiteX428" fmla="*/ 475161 w 642414"/>
                <a:gd name="connsiteY428" fmla="*/ 63151 h 314987"/>
                <a:gd name="connsiteX429" fmla="*/ 476118 w 642414"/>
                <a:gd name="connsiteY429" fmla="*/ 65064 h 314987"/>
                <a:gd name="connsiteX430" fmla="*/ 477458 w 642414"/>
                <a:gd name="connsiteY430" fmla="*/ 66021 h 314987"/>
                <a:gd name="connsiteX431" fmla="*/ 479946 w 642414"/>
                <a:gd name="connsiteY431" fmla="*/ 67552 h 314987"/>
                <a:gd name="connsiteX432" fmla="*/ 477075 w 642414"/>
                <a:gd name="connsiteY432" fmla="*/ 68509 h 314987"/>
                <a:gd name="connsiteX433" fmla="*/ 475161 w 642414"/>
                <a:gd name="connsiteY433" fmla="*/ 68892 h 314987"/>
                <a:gd name="connsiteX434" fmla="*/ 472291 w 642414"/>
                <a:gd name="connsiteY434" fmla="*/ 67552 h 314987"/>
                <a:gd name="connsiteX435" fmla="*/ 469038 w 642414"/>
                <a:gd name="connsiteY435" fmla="*/ 67552 h 314987"/>
                <a:gd name="connsiteX436" fmla="*/ 466167 w 642414"/>
                <a:gd name="connsiteY436" fmla="*/ 68509 h 314987"/>
                <a:gd name="connsiteX437" fmla="*/ 462914 w 642414"/>
                <a:gd name="connsiteY437" fmla="*/ 69274 h 314987"/>
                <a:gd name="connsiteX438" fmla="*/ 460043 w 642414"/>
                <a:gd name="connsiteY438" fmla="*/ 71762 h 314987"/>
                <a:gd name="connsiteX439" fmla="*/ 459087 w 642414"/>
                <a:gd name="connsiteY439" fmla="*/ 73676 h 314987"/>
                <a:gd name="connsiteX440" fmla="*/ 457747 w 642414"/>
                <a:gd name="connsiteY440" fmla="*/ 76929 h 314987"/>
                <a:gd name="connsiteX441" fmla="*/ 456791 w 642414"/>
                <a:gd name="connsiteY441" fmla="*/ 78843 h 314987"/>
                <a:gd name="connsiteX442" fmla="*/ 456216 w 642414"/>
                <a:gd name="connsiteY442" fmla="*/ 81713 h 314987"/>
                <a:gd name="connsiteX443" fmla="*/ 452006 w 642414"/>
                <a:gd name="connsiteY443" fmla="*/ 87837 h 314987"/>
                <a:gd name="connsiteX444" fmla="*/ 454111 w 642414"/>
                <a:gd name="connsiteY444" fmla="*/ 88794 h 314987"/>
                <a:gd name="connsiteX445" fmla="*/ 455833 w 642414"/>
                <a:gd name="connsiteY445" fmla="*/ 95300 h 314987"/>
                <a:gd name="connsiteX446" fmla="*/ 455259 w 642414"/>
                <a:gd name="connsiteY446" fmla="*/ 99127 h 314987"/>
                <a:gd name="connsiteX447" fmla="*/ 454877 w 642414"/>
                <a:gd name="connsiteY447" fmla="*/ 102955 h 314987"/>
                <a:gd name="connsiteX448" fmla="*/ 453346 w 642414"/>
                <a:gd name="connsiteY448" fmla="*/ 105634 h 314987"/>
                <a:gd name="connsiteX449" fmla="*/ 452580 w 642414"/>
                <a:gd name="connsiteY449" fmla="*/ 107165 h 314987"/>
                <a:gd name="connsiteX450" fmla="*/ 452006 w 642414"/>
                <a:gd name="connsiteY450" fmla="*/ 109079 h 314987"/>
                <a:gd name="connsiteX451" fmla="*/ 452580 w 642414"/>
                <a:gd name="connsiteY451" fmla="*/ 110035 h 314987"/>
                <a:gd name="connsiteX452" fmla="*/ 453920 w 642414"/>
                <a:gd name="connsiteY452" fmla="*/ 113288 h 314987"/>
                <a:gd name="connsiteX453" fmla="*/ 456216 w 642414"/>
                <a:gd name="connsiteY453" fmla="*/ 118073 h 314987"/>
                <a:gd name="connsiteX454" fmla="*/ 460043 w 642414"/>
                <a:gd name="connsiteY454" fmla="*/ 124196 h 314987"/>
                <a:gd name="connsiteX455" fmla="*/ 461001 w 642414"/>
                <a:gd name="connsiteY455" fmla="*/ 123622 h 314987"/>
                <a:gd name="connsiteX456" fmla="*/ 462914 w 642414"/>
                <a:gd name="connsiteY456" fmla="*/ 122666 h 314987"/>
                <a:gd name="connsiteX457" fmla="*/ 466741 w 642414"/>
                <a:gd name="connsiteY457" fmla="*/ 119795 h 314987"/>
                <a:gd name="connsiteX458" fmla="*/ 469421 w 642414"/>
                <a:gd name="connsiteY458" fmla="*/ 115202 h 314987"/>
                <a:gd name="connsiteX459" fmla="*/ 470951 w 642414"/>
                <a:gd name="connsiteY459" fmla="*/ 112332 h 314987"/>
                <a:gd name="connsiteX460" fmla="*/ 472865 w 642414"/>
                <a:gd name="connsiteY460" fmla="*/ 109461 h 314987"/>
                <a:gd name="connsiteX461" fmla="*/ 473248 w 642414"/>
                <a:gd name="connsiteY461" fmla="*/ 110035 h 314987"/>
                <a:gd name="connsiteX462" fmla="*/ 472865 w 642414"/>
                <a:gd name="connsiteY462" fmla="*/ 112332 h 314987"/>
                <a:gd name="connsiteX463" fmla="*/ 472865 w 642414"/>
                <a:gd name="connsiteY463" fmla="*/ 116542 h 314987"/>
                <a:gd name="connsiteX464" fmla="*/ 473248 w 642414"/>
                <a:gd name="connsiteY464" fmla="*/ 119412 h 314987"/>
                <a:gd name="connsiteX465" fmla="*/ 476118 w 642414"/>
                <a:gd name="connsiteY465" fmla="*/ 122283 h 314987"/>
                <a:gd name="connsiteX466" fmla="*/ 475736 w 642414"/>
                <a:gd name="connsiteY466" fmla="*/ 123622 h 314987"/>
                <a:gd name="connsiteX467" fmla="*/ 474205 w 642414"/>
                <a:gd name="connsiteY467" fmla="*/ 126493 h 314987"/>
                <a:gd name="connsiteX468" fmla="*/ 471908 w 642414"/>
                <a:gd name="connsiteY468" fmla="*/ 129746 h 314987"/>
                <a:gd name="connsiteX469" fmla="*/ 469038 w 642414"/>
                <a:gd name="connsiteY469" fmla="*/ 134913 h 314987"/>
                <a:gd name="connsiteX470" fmla="*/ 466741 w 642414"/>
                <a:gd name="connsiteY470" fmla="*/ 137401 h 314987"/>
                <a:gd name="connsiteX471" fmla="*/ 466167 w 642414"/>
                <a:gd name="connsiteY471" fmla="*/ 142185 h 314987"/>
                <a:gd name="connsiteX472" fmla="*/ 467698 w 642414"/>
                <a:gd name="connsiteY472" fmla="*/ 144481 h 314987"/>
                <a:gd name="connsiteX473" fmla="*/ 471908 w 642414"/>
                <a:gd name="connsiteY473" fmla="*/ 147734 h 314987"/>
                <a:gd name="connsiteX474" fmla="*/ 472865 w 642414"/>
                <a:gd name="connsiteY474" fmla="*/ 148691 h 314987"/>
                <a:gd name="connsiteX475" fmla="*/ 473248 w 642414"/>
                <a:gd name="connsiteY475" fmla="*/ 150031 h 314987"/>
                <a:gd name="connsiteX476" fmla="*/ 474205 w 642414"/>
                <a:gd name="connsiteY476" fmla="*/ 152519 h 314987"/>
                <a:gd name="connsiteX477" fmla="*/ 474779 w 642414"/>
                <a:gd name="connsiteY477" fmla="*/ 155389 h 314987"/>
                <a:gd name="connsiteX478" fmla="*/ 475161 w 642414"/>
                <a:gd name="connsiteY478" fmla="*/ 159599 h 314987"/>
                <a:gd name="connsiteX479" fmla="*/ 472865 w 642414"/>
                <a:gd name="connsiteY479" fmla="*/ 162469 h 314987"/>
                <a:gd name="connsiteX480" fmla="*/ 470377 w 642414"/>
                <a:gd name="connsiteY480" fmla="*/ 163235 h 314987"/>
                <a:gd name="connsiteX481" fmla="*/ 467124 w 642414"/>
                <a:gd name="connsiteY481" fmla="*/ 164192 h 314987"/>
                <a:gd name="connsiteX482" fmla="*/ 465211 w 642414"/>
                <a:gd name="connsiteY482" fmla="*/ 166105 h 314987"/>
                <a:gd name="connsiteX483" fmla="*/ 463871 w 642414"/>
                <a:gd name="connsiteY483" fmla="*/ 168019 h 314987"/>
                <a:gd name="connsiteX484" fmla="*/ 461957 w 642414"/>
                <a:gd name="connsiteY484" fmla="*/ 168976 h 314987"/>
                <a:gd name="connsiteX485" fmla="*/ 460618 w 642414"/>
                <a:gd name="connsiteY485" fmla="*/ 169933 h 314987"/>
                <a:gd name="connsiteX486" fmla="*/ 460043 w 642414"/>
                <a:gd name="connsiteY486" fmla="*/ 172229 h 314987"/>
                <a:gd name="connsiteX487" fmla="*/ 460043 w 642414"/>
                <a:gd name="connsiteY487" fmla="*/ 175674 h 314987"/>
                <a:gd name="connsiteX488" fmla="*/ 461001 w 642414"/>
                <a:gd name="connsiteY488" fmla="*/ 178927 h 314987"/>
                <a:gd name="connsiteX489" fmla="*/ 464828 w 642414"/>
                <a:gd name="connsiteY489" fmla="*/ 182754 h 314987"/>
                <a:gd name="connsiteX490" fmla="*/ 468655 w 642414"/>
                <a:gd name="connsiteY490" fmla="*/ 185625 h 314987"/>
                <a:gd name="connsiteX491" fmla="*/ 471334 w 642414"/>
                <a:gd name="connsiteY491" fmla="*/ 186964 h 314987"/>
                <a:gd name="connsiteX492" fmla="*/ 474205 w 642414"/>
                <a:gd name="connsiteY492" fmla="*/ 187347 h 314987"/>
                <a:gd name="connsiteX493" fmla="*/ 474205 w 642414"/>
                <a:gd name="connsiteY493" fmla="*/ 189835 h 314987"/>
                <a:gd name="connsiteX494" fmla="*/ 477458 w 642414"/>
                <a:gd name="connsiteY494" fmla="*/ 194045 h 314987"/>
                <a:gd name="connsiteX495" fmla="*/ 479372 w 642414"/>
                <a:gd name="connsiteY495" fmla="*/ 195958 h 314987"/>
                <a:gd name="connsiteX496" fmla="*/ 481285 w 642414"/>
                <a:gd name="connsiteY496" fmla="*/ 197298 h 314987"/>
                <a:gd name="connsiteX497" fmla="*/ 482816 w 642414"/>
                <a:gd name="connsiteY497" fmla="*/ 198255 h 314987"/>
                <a:gd name="connsiteX498" fmla="*/ 484538 w 642414"/>
                <a:gd name="connsiteY498" fmla="*/ 198829 h 314987"/>
                <a:gd name="connsiteX499" fmla="*/ 485112 w 642414"/>
                <a:gd name="connsiteY499" fmla="*/ 198255 h 314987"/>
                <a:gd name="connsiteX500" fmla="*/ 486452 w 642414"/>
                <a:gd name="connsiteY500" fmla="*/ 197872 h 314987"/>
                <a:gd name="connsiteX501" fmla="*/ 489705 w 642414"/>
                <a:gd name="connsiteY501" fmla="*/ 195002 h 314987"/>
                <a:gd name="connsiteX502" fmla="*/ 488940 w 642414"/>
                <a:gd name="connsiteY502" fmla="*/ 196915 h 314987"/>
                <a:gd name="connsiteX503" fmla="*/ 489322 w 642414"/>
                <a:gd name="connsiteY503" fmla="*/ 198829 h 314987"/>
                <a:gd name="connsiteX504" fmla="*/ 489705 w 642414"/>
                <a:gd name="connsiteY504" fmla="*/ 199212 h 314987"/>
                <a:gd name="connsiteX505" fmla="*/ 491236 w 642414"/>
                <a:gd name="connsiteY505" fmla="*/ 200169 h 314987"/>
                <a:gd name="connsiteX506" fmla="*/ 492576 w 642414"/>
                <a:gd name="connsiteY506" fmla="*/ 200743 h 314987"/>
                <a:gd name="connsiteX507" fmla="*/ 495064 w 642414"/>
                <a:gd name="connsiteY507" fmla="*/ 201508 h 314987"/>
                <a:gd name="connsiteX508" fmla="*/ 495064 w 642414"/>
                <a:gd name="connsiteY508" fmla="*/ 203996 h 314987"/>
                <a:gd name="connsiteX509" fmla="*/ 493150 w 642414"/>
                <a:gd name="connsiteY509" fmla="*/ 204953 h 314987"/>
                <a:gd name="connsiteX510" fmla="*/ 492193 w 642414"/>
                <a:gd name="connsiteY510" fmla="*/ 205336 h 314987"/>
                <a:gd name="connsiteX511" fmla="*/ 491619 w 642414"/>
                <a:gd name="connsiteY511" fmla="*/ 206292 h 314987"/>
                <a:gd name="connsiteX512" fmla="*/ 489705 w 642414"/>
                <a:gd name="connsiteY512" fmla="*/ 206866 h 314987"/>
                <a:gd name="connsiteX513" fmla="*/ 488940 w 642414"/>
                <a:gd name="connsiteY513" fmla="*/ 206866 h 314987"/>
                <a:gd name="connsiteX514" fmla="*/ 488366 w 642414"/>
                <a:gd name="connsiteY514" fmla="*/ 206866 h 314987"/>
                <a:gd name="connsiteX515" fmla="*/ 488366 w 642414"/>
                <a:gd name="connsiteY515" fmla="*/ 207249 h 314987"/>
                <a:gd name="connsiteX516" fmla="*/ 483199 w 642414"/>
                <a:gd name="connsiteY516" fmla="*/ 205336 h 314987"/>
                <a:gd name="connsiteX517" fmla="*/ 479946 w 642414"/>
                <a:gd name="connsiteY517" fmla="*/ 204953 h 314987"/>
                <a:gd name="connsiteX518" fmla="*/ 478032 w 642414"/>
                <a:gd name="connsiteY518" fmla="*/ 204953 h 314987"/>
                <a:gd name="connsiteX519" fmla="*/ 477075 w 642414"/>
                <a:gd name="connsiteY519" fmla="*/ 205910 h 314987"/>
                <a:gd name="connsiteX520" fmla="*/ 476692 w 642414"/>
                <a:gd name="connsiteY520" fmla="*/ 208589 h 314987"/>
                <a:gd name="connsiteX521" fmla="*/ 478032 w 642414"/>
                <a:gd name="connsiteY521" fmla="*/ 212033 h 314987"/>
                <a:gd name="connsiteX522" fmla="*/ 477458 w 642414"/>
                <a:gd name="connsiteY522" fmla="*/ 212033 h 314987"/>
                <a:gd name="connsiteX523" fmla="*/ 476692 w 642414"/>
                <a:gd name="connsiteY523" fmla="*/ 213373 h 314987"/>
                <a:gd name="connsiteX524" fmla="*/ 475161 w 642414"/>
                <a:gd name="connsiteY524" fmla="*/ 214904 h 314987"/>
                <a:gd name="connsiteX525" fmla="*/ 473248 w 642414"/>
                <a:gd name="connsiteY525" fmla="*/ 217200 h 314987"/>
                <a:gd name="connsiteX526" fmla="*/ 469421 w 642414"/>
                <a:gd name="connsiteY526" fmla="*/ 221984 h 314987"/>
                <a:gd name="connsiteX527" fmla="*/ 468655 w 642414"/>
                <a:gd name="connsiteY527" fmla="*/ 227534 h 314987"/>
                <a:gd name="connsiteX528" fmla="*/ 468655 w 642414"/>
                <a:gd name="connsiteY528" fmla="*/ 232701 h 314987"/>
                <a:gd name="connsiteX529" fmla="*/ 469038 w 642414"/>
                <a:gd name="connsiteY529" fmla="*/ 237485 h 314987"/>
                <a:gd name="connsiteX530" fmla="*/ 469995 w 642414"/>
                <a:gd name="connsiteY530" fmla="*/ 240355 h 314987"/>
                <a:gd name="connsiteX531" fmla="*/ 471334 w 642414"/>
                <a:gd name="connsiteY531" fmla="*/ 242652 h 314987"/>
                <a:gd name="connsiteX532" fmla="*/ 472865 w 642414"/>
                <a:gd name="connsiteY532" fmla="*/ 243226 h 314987"/>
                <a:gd name="connsiteX533" fmla="*/ 478032 w 642414"/>
                <a:gd name="connsiteY533" fmla="*/ 245522 h 314987"/>
                <a:gd name="connsiteX534" fmla="*/ 479372 w 642414"/>
                <a:gd name="connsiteY534" fmla="*/ 246862 h 314987"/>
                <a:gd name="connsiteX535" fmla="*/ 482816 w 642414"/>
                <a:gd name="connsiteY535" fmla="*/ 250689 h 314987"/>
                <a:gd name="connsiteX536" fmla="*/ 488366 w 642414"/>
                <a:gd name="connsiteY536" fmla="*/ 252603 h 314987"/>
                <a:gd name="connsiteX537" fmla="*/ 494490 w 642414"/>
                <a:gd name="connsiteY537" fmla="*/ 255856 h 314987"/>
                <a:gd name="connsiteX538" fmla="*/ 501187 w 642414"/>
                <a:gd name="connsiteY538" fmla="*/ 260066 h 314987"/>
                <a:gd name="connsiteX539" fmla="*/ 508268 w 642414"/>
                <a:gd name="connsiteY539" fmla="*/ 265424 h 314987"/>
                <a:gd name="connsiteX540" fmla="*/ 509225 w 642414"/>
                <a:gd name="connsiteY540" fmla="*/ 264467 h 314987"/>
                <a:gd name="connsiteX541" fmla="*/ 511521 w 642414"/>
                <a:gd name="connsiteY541" fmla="*/ 262554 h 314987"/>
                <a:gd name="connsiteX542" fmla="*/ 514391 w 642414"/>
                <a:gd name="connsiteY542" fmla="*/ 258727 h 314987"/>
                <a:gd name="connsiteX543" fmla="*/ 518601 w 642414"/>
                <a:gd name="connsiteY543" fmla="*/ 254516 h 314987"/>
                <a:gd name="connsiteX544" fmla="*/ 522429 w 642414"/>
                <a:gd name="connsiteY544" fmla="*/ 255856 h 314987"/>
                <a:gd name="connsiteX545" fmla="*/ 523769 w 642414"/>
                <a:gd name="connsiteY545" fmla="*/ 257770 h 314987"/>
                <a:gd name="connsiteX546" fmla="*/ 525682 w 642414"/>
                <a:gd name="connsiteY546" fmla="*/ 261023 h 314987"/>
                <a:gd name="connsiteX547" fmla="*/ 526256 w 642414"/>
                <a:gd name="connsiteY547" fmla="*/ 260640 h 314987"/>
                <a:gd name="connsiteX548" fmla="*/ 527596 w 642414"/>
                <a:gd name="connsiteY548" fmla="*/ 260066 h 314987"/>
                <a:gd name="connsiteX549" fmla="*/ 529509 w 642414"/>
                <a:gd name="connsiteY549" fmla="*/ 258727 h 314987"/>
                <a:gd name="connsiteX550" fmla="*/ 532380 w 642414"/>
                <a:gd name="connsiteY550" fmla="*/ 257770 h 314987"/>
                <a:gd name="connsiteX551" fmla="*/ 534676 w 642414"/>
                <a:gd name="connsiteY551" fmla="*/ 258727 h 314987"/>
                <a:gd name="connsiteX552" fmla="*/ 536016 w 642414"/>
                <a:gd name="connsiteY552" fmla="*/ 259683 h 314987"/>
                <a:gd name="connsiteX553" fmla="*/ 538504 w 642414"/>
                <a:gd name="connsiteY553" fmla="*/ 261597 h 314987"/>
                <a:gd name="connsiteX554" fmla="*/ 540417 w 642414"/>
                <a:gd name="connsiteY554" fmla="*/ 262936 h 314987"/>
                <a:gd name="connsiteX555" fmla="*/ 541757 w 642414"/>
                <a:gd name="connsiteY555" fmla="*/ 264850 h 314987"/>
                <a:gd name="connsiteX556" fmla="*/ 542714 w 642414"/>
                <a:gd name="connsiteY556" fmla="*/ 265807 h 314987"/>
                <a:gd name="connsiteX557" fmla="*/ 543096 w 642414"/>
                <a:gd name="connsiteY557" fmla="*/ 267721 h 314987"/>
                <a:gd name="connsiteX558" fmla="*/ 542714 w 642414"/>
                <a:gd name="connsiteY558" fmla="*/ 268678 h 314987"/>
                <a:gd name="connsiteX559" fmla="*/ 541757 w 642414"/>
                <a:gd name="connsiteY559" fmla="*/ 269634 h 314987"/>
                <a:gd name="connsiteX560" fmla="*/ 539843 w 642414"/>
                <a:gd name="connsiteY560" fmla="*/ 270974 h 314987"/>
                <a:gd name="connsiteX561" fmla="*/ 537547 w 642414"/>
                <a:gd name="connsiteY561" fmla="*/ 272888 h 314987"/>
                <a:gd name="connsiteX562" fmla="*/ 534293 w 642414"/>
                <a:gd name="connsiteY562" fmla="*/ 274227 h 314987"/>
                <a:gd name="connsiteX563" fmla="*/ 532763 w 642414"/>
                <a:gd name="connsiteY563" fmla="*/ 276141 h 314987"/>
                <a:gd name="connsiteX564" fmla="*/ 531423 w 642414"/>
                <a:gd name="connsiteY564" fmla="*/ 280542 h 314987"/>
                <a:gd name="connsiteX565" fmla="*/ 531806 w 642414"/>
                <a:gd name="connsiteY565" fmla="*/ 282839 h 314987"/>
                <a:gd name="connsiteX566" fmla="*/ 533337 w 642414"/>
                <a:gd name="connsiteY566" fmla="*/ 283795 h 314987"/>
                <a:gd name="connsiteX567" fmla="*/ 546541 w 642414"/>
                <a:gd name="connsiteY567" fmla="*/ 279011 h 314987"/>
                <a:gd name="connsiteX568" fmla="*/ 548263 w 642414"/>
                <a:gd name="connsiteY568" fmla="*/ 279585 h 314987"/>
                <a:gd name="connsiteX569" fmla="*/ 548263 w 642414"/>
                <a:gd name="connsiteY569" fmla="*/ 283221 h 314987"/>
                <a:gd name="connsiteX570" fmla="*/ 546541 w 642414"/>
                <a:gd name="connsiteY570" fmla="*/ 285135 h 314987"/>
                <a:gd name="connsiteX571" fmla="*/ 545967 w 642414"/>
                <a:gd name="connsiteY571" fmla="*/ 288388 h 314987"/>
                <a:gd name="connsiteX572" fmla="*/ 545967 w 642414"/>
                <a:gd name="connsiteY572" fmla="*/ 290876 h 314987"/>
                <a:gd name="connsiteX573" fmla="*/ 547498 w 642414"/>
                <a:gd name="connsiteY573" fmla="*/ 292790 h 314987"/>
                <a:gd name="connsiteX574" fmla="*/ 548837 w 642414"/>
                <a:gd name="connsiteY574" fmla="*/ 293746 h 314987"/>
                <a:gd name="connsiteX575" fmla="*/ 552090 w 642414"/>
                <a:gd name="connsiteY575" fmla="*/ 294129 h 314987"/>
                <a:gd name="connsiteX576" fmla="*/ 553622 w 642414"/>
                <a:gd name="connsiteY576" fmla="*/ 293746 h 314987"/>
                <a:gd name="connsiteX577" fmla="*/ 556300 w 642414"/>
                <a:gd name="connsiteY577" fmla="*/ 292790 h 314987"/>
                <a:gd name="connsiteX578" fmla="*/ 556300 w 642414"/>
                <a:gd name="connsiteY578" fmla="*/ 293172 h 314987"/>
                <a:gd name="connsiteX579" fmla="*/ 554578 w 642414"/>
                <a:gd name="connsiteY579" fmla="*/ 295086 h 314987"/>
                <a:gd name="connsiteX580" fmla="*/ 553047 w 642414"/>
                <a:gd name="connsiteY580" fmla="*/ 297956 h 314987"/>
                <a:gd name="connsiteX581" fmla="*/ 551134 w 642414"/>
                <a:gd name="connsiteY581" fmla="*/ 300827 h 314987"/>
                <a:gd name="connsiteX582" fmla="*/ 549794 w 642414"/>
                <a:gd name="connsiteY582" fmla="*/ 304463 h 314987"/>
                <a:gd name="connsiteX583" fmla="*/ 548263 w 642414"/>
                <a:gd name="connsiteY583" fmla="*/ 306377 h 314987"/>
                <a:gd name="connsiteX584" fmla="*/ 552664 w 642414"/>
                <a:gd name="connsiteY584" fmla="*/ 314988 h 314987"/>
                <a:gd name="connsiteX585" fmla="*/ 555535 w 642414"/>
                <a:gd name="connsiteY585" fmla="*/ 314031 h 314987"/>
                <a:gd name="connsiteX586" fmla="*/ 556300 w 642414"/>
                <a:gd name="connsiteY586" fmla="*/ 313457 h 314987"/>
                <a:gd name="connsiteX587" fmla="*/ 557832 w 642414"/>
                <a:gd name="connsiteY587" fmla="*/ 312117 h 314987"/>
                <a:gd name="connsiteX588" fmla="*/ 560128 w 642414"/>
                <a:gd name="connsiteY588" fmla="*/ 311161 h 314987"/>
                <a:gd name="connsiteX589" fmla="*/ 562616 w 642414"/>
                <a:gd name="connsiteY589" fmla="*/ 309247 h 314987"/>
                <a:gd name="connsiteX590" fmla="*/ 565869 w 642414"/>
                <a:gd name="connsiteY590" fmla="*/ 307333 h 314987"/>
                <a:gd name="connsiteX591" fmla="*/ 569122 w 642414"/>
                <a:gd name="connsiteY591" fmla="*/ 305037 h 314987"/>
                <a:gd name="connsiteX592" fmla="*/ 573906 w 642414"/>
                <a:gd name="connsiteY592" fmla="*/ 303123 h 314987"/>
                <a:gd name="connsiteX593" fmla="*/ 577542 w 642414"/>
                <a:gd name="connsiteY593" fmla="*/ 303506 h 314987"/>
                <a:gd name="connsiteX594" fmla="*/ 580413 w 642414"/>
                <a:gd name="connsiteY594" fmla="*/ 305037 h 314987"/>
                <a:gd name="connsiteX595" fmla="*/ 598018 w 642414"/>
                <a:gd name="connsiteY595" fmla="*/ 297000 h 314987"/>
                <a:gd name="connsiteX596" fmla="*/ 618303 w 642414"/>
                <a:gd name="connsiteY596" fmla="*/ 290302 h 314987"/>
                <a:gd name="connsiteX597" fmla="*/ 617729 w 642414"/>
                <a:gd name="connsiteY597" fmla="*/ 287623 h 314987"/>
                <a:gd name="connsiteX598" fmla="*/ 618686 w 642414"/>
                <a:gd name="connsiteY598" fmla="*/ 282839 h 314987"/>
                <a:gd name="connsiteX599" fmla="*/ 622130 w 642414"/>
                <a:gd name="connsiteY599" fmla="*/ 279585 h 314987"/>
                <a:gd name="connsiteX600" fmla="*/ 623470 w 642414"/>
                <a:gd name="connsiteY600" fmla="*/ 277672 h 314987"/>
                <a:gd name="connsiteX601" fmla="*/ 624810 w 642414"/>
                <a:gd name="connsiteY601" fmla="*/ 276715 h 314987"/>
                <a:gd name="connsiteX602" fmla="*/ 625766 w 642414"/>
                <a:gd name="connsiteY602" fmla="*/ 275758 h 314987"/>
                <a:gd name="connsiteX603" fmla="*/ 626340 w 642414"/>
                <a:gd name="connsiteY603" fmla="*/ 275184 h 314987"/>
                <a:gd name="connsiteX604" fmla="*/ 624810 w 642414"/>
                <a:gd name="connsiteY604" fmla="*/ 268678 h 314987"/>
                <a:gd name="connsiteX605" fmla="*/ 623852 w 642414"/>
                <a:gd name="connsiteY605" fmla="*/ 263511 h 314987"/>
                <a:gd name="connsiteX606" fmla="*/ 623470 w 642414"/>
                <a:gd name="connsiteY606" fmla="*/ 259109 h 314987"/>
                <a:gd name="connsiteX607" fmla="*/ 623470 w 642414"/>
                <a:gd name="connsiteY607" fmla="*/ 255856 h 314987"/>
                <a:gd name="connsiteX608" fmla="*/ 625384 w 642414"/>
                <a:gd name="connsiteY608" fmla="*/ 252603 h 314987"/>
                <a:gd name="connsiteX609" fmla="*/ 626723 w 642414"/>
                <a:gd name="connsiteY609" fmla="*/ 249732 h 314987"/>
                <a:gd name="connsiteX610" fmla="*/ 627680 w 642414"/>
                <a:gd name="connsiteY610" fmla="*/ 246862 h 314987"/>
                <a:gd name="connsiteX611" fmla="*/ 628254 w 642414"/>
                <a:gd name="connsiteY611" fmla="*/ 244565 h 314987"/>
                <a:gd name="connsiteX612" fmla="*/ 627298 w 642414"/>
                <a:gd name="connsiteY612" fmla="*/ 240738 h 314987"/>
                <a:gd name="connsiteX613" fmla="*/ 627298 w 642414"/>
                <a:gd name="connsiteY613" fmla="*/ 237868 h 314987"/>
                <a:gd name="connsiteX614" fmla="*/ 628254 w 642414"/>
                <a:gd name="connsiteY614" fmla="*/ 237868 h 314987"/>
                <a:gd name="connsiteX615" fmla="*/ 637248 w 642414"/>
                <a:gd name="connsiteY615" fmla="*/ 242269 h 314987"/>
                <a:gd name="connsiteX616" fmla="*/ 638014 w 642414"/>
                <a:gd name="connsiteY616" fmla="*/ 237102 h 314987"/>
                <a:gd name="connsiteX617" fmla="*/ 636674 w 642414"/>
                <a:gd name="connsiteY617" fmla="*/ 229447 h 314987"/>
                <a:gd name="connsiteX618" fmla="*/ 637631 w 642414"/>
                <a:gd name="connsiteY618" fmla="*/ 223324 h 314987"/>
                <a:gd name="connsiteX619" fmla="*/ 635335 w 642414"/>
                <a:gd name="connsiteY619" fmla="*/ 219497 h 314987"/>
                <a:gd name="connsiteX620" fmla="*/ 634760 w 642414"/>
                <a:gd name="connsiteY620" fmla="*/ 215286 h 314987"/>
                <a:gd name="connsiteX621" fmla="*/ 634760 w 642414"/>
                <a:gd name="connsiteY621" fmla="*/ 213373 h 314987"/>
                <a:gd name="connsiteX622" fmla="*/ 636291 w 642414"/>
                <a:gd name="connsiteY622" fmla="*/ 212033 h 314987"/>
                <a:gd name="connsiteX623" fmla="*/ 637631 w 642414"/>
                <a:gd name="connsiteY623" fmla="*/ 209546 h 314987"/>
                <a:gd name="connsiteX624" fmla="*/ 640501 w 642414"/>
                <a:gd name="connsiteY624" fmla="*/ 207632 h 314987"/>
                <a:gd name="connsiteX625" fmla="*/ 642415 w 642414"/>
                <a:gd name="connsiteY625" fmla="*/ 204953 h 314987"/>
                <a:gd name="connsiteX626" fmla="*/ 554961 w 642414"/>
                <a:gd name="connsiteY626" fmla="*/ 219497 h 314987"/>
                <a:gd name="connsiteX627" fmla="*/ 494490 w 642414"/>
                <a:gd name="connsiteY627" fmla="*/ 2296 h 314987"/>
                <a:gd name="connsiteX628" fmla="*/ 492576 w 642414"/>
                <a:gd name="connsiteY628" fmla="*/ 0 h 31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Lst>
              <a:rect l="l" t="t" r="r" b="b"/>
              <a:pathLst>
                <a:path w="642414" h="314987">
                  <a:moveTo>
                    <a:pt x="492576" y="0"/>
                  </a:moveTo>
                  <a:lnTo>
                    <a:pt x="491236" y="0"/>
                  </a:lnTo>
                  <a:lnTo>
                    <a:pt x="412776" y="16457"/>
                  </a:lnTo>
                  <a:lnTo>
                    <a:pt x="393065" y="20285"/>
                  </a:lnTo>
                  <a:lnTo>
                    <a:pt x="383115" y="22198"/>
                  </a:lnTo>
                  <a:lnTo>
                    <a:pt x="373546" y="24495"/>
                  </a:lnTo>
                  <a:lnTo>
                    <a:pt x="334890" y="32915"/>
                  </a:lnTo>
                  <a:lnTo>
                    <a:pt x="256431" y="48990"/>
                  </a:lnTo>
                  <a:lnTo>
                    <a:pt x="217392" y="56644"/>
                  </a:lnTo>
                  <a:lnTo>
                    <a:pt x="178545" y="64682"/>
                  </a:lnTo>
                  <a:lnTo>
                    <a:pt x="155964" y="68509"/>
                  </a:lnTo>
                  <a:lnTo>
                    <a:pt x="144673" y="70231"/>
                  </a:lnTo>
                  <a:lnTo>
                    <a:pt x="138932" y="71188"/>
                  </a:lnTo>
                  <a:lnTo>
                    <a:pt x="136061" y="71762"/>
                  </a:lnTo>
                  <a:lnTo>
                    <a:pt x="133765" y="72719"/>
                  </a:lnTo>
                  <a:lnTo>
                    <a:pt x="89368" y="81139"/>
                  </a:lnTo>
                  <a:lnTo>
                    <a:pt x="0" y="97214"/>
                  </a:lnTo>
                  <a:lnTo>
                    <a:pt x="16649" y="187347"/>
                  </a:lnTo>
                  <a:lnTo>
                    <a:pt x="20859" y="184668"/>
                  </a:lnTo>
                  <a:lnTo>
                    <a:pt x="26026" y="179884"/>
                  </a:lnTo>
                  <a:lnTo>
                    <a:pt x="31193" y="172229"/>
                  </a:lnTo>
                  <a:lnTo>
                    <a:pt x="34064" y="168019"/>
                  </a:lnTo>
                  <a:lnTo>
                    <a:pt x="36934" y="163235"/>
                  </a:lnTo>
                  <a:lnTo>
                    <a:pt x="42101" y="159025"/>
                  </a:lnTo>
                  <a:lnTo>
                    <a:pt x="47267" y="155389"/>
                  </a:lnTo>
                  <a:lnTo>
                    <a:pt x="51477" y="151562"/>
                  </a:lnTo>
                  <a:lnTo>
                    <a:pt x="55305" y="148308"/>
                  </a:lnTo>
                  <a:lnTo>
                    <a:pt x="57793" y="144481"/>
                  </a:lnTo>
                  <a:lnTo>
                    <a:pt x="60089" y="141037"/>
                  </a:lnTo>
                  <a:lnTo>
                    <a:pt x="61429" y="138358"/>
                  </a:lnTo>
                  <a:lnTo>
                    <a:pt x="62003" y="135487"/>
                  </a:lnTo>
                  <a:lnTo>
                    <a:pt x="62385" y="130320"/>
                  </a:lnTo>
                  <a:lnTo>
                    <a:pt x="64873" y="128789"/>
                  </a:lnTo>
                  <a:lnTo>
                    <a:pt x="67170" y="128789"/>
                  </a:lnTo>
                  <a:lnTo>
                    <a:pt x="70423" y="130320"/>
                  </a:lnTo>
                  <a:lnTo>
                    <a:pt x="74250" y="131660"/>
                  </a:lnTo>
                  <a:lnTo>
                    <a:pt x="79417" y="134913"/>
                  </a:lnTo>
                  <a:lnTo>
                    <a:pt x="82670" y="127832"/>
                  </a:lnTo>
                  <a:lnTo>
                    <a:pt x="84201" y="124579"/>
                  </a:lnTo>
                  <a:lnTo>
                    <a:pt x="86115" y="122283"/>
                  </a:lnTo>
                  <a:lnTo>
                    <a:pt x="88411" y="118073"/>
                  </a:lnTo>
                  <a:lnTo>
                    <a:pt x="89368" y="116159"/>
                  </a:lnTo>
                  <a:lnTo>
                    <a:pt x="90708" y="115202"/>
                  </a:lnTo>
                  <a:lnTo>
                    <a:pt x="91664" y="108122"/>
                  </a:lnTo>
                  <a:lnTo>
                    <a:pt x="93196" y="102955"/>
                  </a:lnTo>
                  <a:lnTo>
                    <a:pt x="94152" y="98553"/>
                  </a:lnTo>
                  <a:lnTo>
                    <a:pt x="95109" y="95874"/>
                  </a:lnTo>
                  <a:lnTo>
                    <a:pt x="96449" y="93961"/>
                  </a:lnTo>
                  <a:lnTo>
                    <a:pt x="98362" y="93387"/>
                  </a:lnTo>
                  <a:lnTo>
                    <a:pt x="98745" y="93961"/>
                  </a:lnTo>
                  <a:lnTo>
                    <a:pt x="100659" y="95300"/>
                  </a:lnTo>
                  <a:lnTo>
                    <a:pt x="103146" y="97788"/>
                  </a:lnTo>
                  <a:lnTo>
                    <a:pt x="106782" y="101424"/>
                  </a:lnTo>
                  <a:lnTo>
                    <a:pt x="110227" y="104677"/>
                  </a:lnTo>
                  <a:lnTo>
                    <a:pt x="114819" y="107165"/>
                  </a:lnTo>
                  <a:lnTo>
                    <a:pt x="119987" y="108504"/>
                  </a:lnTo>
                  <a:lnTo>
                    <a:pt x="127067" y="109079"/>
                  </a:lnTo>
                  <a:lnTo>
                    <a:pt x="128981" y="108504"/>
                  </a:lnTo>
                  <a:lnTo>
                    <a:pt x="131277" y="108504"/>
                  </a:lnTo>
                  <a:lnTo>
                    <a:pt x="134722" y="108504"/>
                  </a:lnTo>
                  <a:lnTo>
                    <a:pt x="137592" y="107548"/>
                  </a:lnTo>
                  <a:lnTo>
                    <a:pt x="139889" y="107548"/>
                  </a:lnTo>
                  <a:lnTo>
                    <a:pt x="140845" y="106208"/>
                  </a:lnTo>
                  <a:lnTo>
                    <a:pt x="142185" y="104294"/>
                  </a:lnTo>
                  <a:lnTo>
                    <a:pt x="143142" y="101424"/>
                  </a:lnTo>
                  <a:lnTo>
                    <a:pt x="143716" y="99510"/>
                  </a:lnTo>
                  <a:lnTo>
                    <a:pt x="144673" y="98171"/>
                  </a:lnTo>
                  <a:lnTo>
                    <a:pt x="146969" y="95874"/>
                  </a:lnTo>
                  <a:lnTo>
                    <a:pt x="149266" y="93961"/>
                  </a:lnTo>
                  <a:lnTo>
                    <a:pt x="150796" y="92047"/>
                  </a:lnTo>
                  <a:lnTo>
                    <a:pt x="151179" y="91090"/>
                  </a:lnTo>
                  <a:lnTo>
                    <a:pt x="151179" y="87837"/>
                  </a:lnTo>
                  <a:lnTo>
                    <a:pt x="152519" y="85349"/>
                  </a:lnTo>
                  <a:lnTo>
                    <a:pt x="155006" y="84010"/>
                  </a:lnTo>
                  <a:lnTo>
                    <a:pt x="158260" y="84010"/>
                  </a:lnTo>
                  <a:lnTo>
                    <a:pt x="162087" y="84010"/>
                  </a:lnTo>
                  <a:lnTo>
                    <a:pt x="164001" y="85349"/>
                  </a:lnTo>
                  <a:lnTo>
                    <a:pt x="166871" y="85349"/>
                  </a:lnTo>
                  <a:lnTo>
                    <a:pt x="179501" y="68892"/>
                  </a:lnTo>
                  <a:lnTo>
                    <a:pt x="182372" y="69274"/>
                  </a:lnTo>
                  <a:lnTo>
                    <a:pt x="187539" y="70805"/>
                  </a:lnTo>
                  <a:lnTo>
                    <a:pt x="194237" y="73102"/>
                  </a:lnTo>
                  <a:lnTo>
                    <a:pt x="202657" y="77312"/>
                  </a:lnTo>
                  <a:lnTo>
                    <a:pt x="206484" y="76929"/>
                  </a:lnTo>
                  <a:lnTo>
                    <a:pt x="208398" y="75972"/>
                  </a:lnTo>
                  <a:lnTo>
                    <a:pt x="209354" y="75590"/>
                  </a:lnTo>
                  <a:lnTo>
                    <a:pt x="210694" y="75590"/>
                  </a:lnTo>
                  <a:lnTo>
                    <a:pt x="214521" y="73102"/>
                  </a:lnTo>
                  <a:lnTo>
                    <a:pt x="218731" y="70231"/>
                  </a:lnTo>
                  <a:lnTo>
                    <a:pt x="221028" y="70231"/>
                  </a:lnTo>
                  <a:lnTo>
                    <a:pt x="222942" y="71762"/>
                  </a:lnTo>
                  <a:lnTo>
                    <a:pt x="223898" y="74059"/>
                  </a:lnTo>
                  <a:lnTo>
                    <a:pt x="224472" y="77312"/>
                  </a:lnTo>
                  <a:lnTo>
                    <a:pt x="223898" y="79225"/>
                  </a:lnTo>
                  <a:lnTo>
                    <a:pt x="223898" y="81713"/>
                  </a:lnTo>
                  <a:lnTo>
                    <a:pt x="222558" y="85349"/>
                  </a:lnTo>
                  <a:lnTo>
                    <a:pt x="222558" y="87263"/>
                  </a:lnTo>
                  <a:lnTo>
                    <a:pt x="223898" y="88794"/>
                  </a:lnTo>
                  <a:lnTo>
                    <a:pt x="225429" y="89751"/>
                  </a:lnTo>
                  <a:lnTo>
                    <a:pt x="228108" y="90133"/>
                  </a:lnTo>
                  <a:lnTo>
                    <a:pt x="230596" y="90133"/>
                  </a:lnTo>
                  <a:lnTo>
                    <a:pt x="232510" y="91473"/>
                  </a:lnTo>
                  <a:lnTo>
                    <a:pt x="233466" y="93387"/>
                  </a:lnTo>
                  <a:lnTo>
                    <a:pt x="234423" y="96257"/>
                  </a:lnTo>
                  <a:lnTo>
                    <a:pt x="234423" y="98171"/>
                  </a:lnTo>
                  <a:lnTo>
                    <a:pt x="235763" y="100084"/>
                  </a:lnTo>
                  <a:lnTo>
                    <a:pt x="237102" y="101041"/>
                  </a:lnTo>
                  <a:lnTo>
                    <a:pt x="239973" y="101998"/>
                  </a:lnTo>
                  <a:lnTo>
                    <a:pt x="242269" y="102381"/>
                  </a:lnTo>
                  <a:lnTo>
                    <a:pt x="244183" y="104294"/>
                  </a:lnTo>
                  <a:lnTo>
                    <a:pt x="245140" y="106208"/>
                  </a:lnTo>
                  <a:lnTo>
                    <a:pt x="245714" y="109079"/>
                  </a:lnTo>
                  <a:lnTo>
                    <a:pt x="244757" y="114245"/>
                  </a:lnTo>
                  <a:lnTo>
                    <a:pt x="244757" y="114628"/>
                  </a:lnTo>
                  <a:lnTo>
                    <a:pt x="245140" y="116159"/>
                  </a:lnTo>
                  <a:lnTo>
                    <a:pt x="245714" y="118455"/>
                  </a:lnTo>
                  <a:lnTo>
                    <a:pt x="247053" y="122666"/>
                  </a:lnTo>
                  <a:lnTo>
                    <a:pt x="248967" y="122283"/>
                  </a:lnTo>
                  <a:lnTo>
                    <a:pt x="273462" y="124196"/>
                  </a:lnTo>
                  <a:lnTo>
                    <a:pt x="291068" y="133573"/>
                  </a:lnTo>
                  <a:lnTo>
                    <a:pt x="286858" y="137401"/>
                  </a:lnTo>
                  <a:lnTo>
                    <a:pt x="284370" y="141037"/>
                  </a:lnTo>
                  <a:lnTo>
                    <a:pt x="283030" y="144481"/>
                  </a:lnTo>
                  <a:lnTo>
                    <a:pt x="282456" y="148308"/>
                  </a:lnTo>
                  <a:lnTo>
                    <a:pt x="283030" y="148691"/>
                  </a:lnTo>
                  <a:lnTo>
                    <a:pt x="284944" y="150031"/>
                  </a:lnTo>
                  <a:lnTo>
                    <a:pt x="287623" y="151944"/>
                  </a:lnTo>
                  <a:lnTo>
                    <a:pt x="292024" y="154432"/>
                  </a:lnTo>
                  <a:lnTo>
                    <a:pt x="293747" y="154815"/>
                  </a:lnTo>
                  <a:lnTo>
                    <a:pt x="296234" y="156155"/>
                  </a:lnTo>
                  <a:lnTo>
                    <a:pt x="298531" y="158642"/>
                  </a:lnTo>
                  <a:lnTo>
                    <a:pt x="301784" y="161895"/>
                  </a:lnTo>
                  <a:lnTo>
                    <a:pt x="307525" y="160939"/>
                  </a:lnTo>
                  <a:lnTo>
                    <a:pt x="314223" y="159025"/>
                  </a:lnTo>
                  <a:lnTo>
                    <a:pt x="316137" y="159599"/>
                  </a:lnTo>
                  <a:lnTo>
                    <a:pt x="319389" y="160939"/>
                  </a:lnTo>
                  <a:lnTo>
                    <a:pt x="323600" y="163235"/>
                  </a:lnTo>
                  <a:lnTo>
                    <a:pt x="329723" y="167062"/>
                  </a:lnTo>
                  <a:lnTo>
                    <a:pt x="330681" y="167636"/>
                  </a:lnTo>
                  <a:lnTo>
                    <a:pt x="332020" y="168593"/>
                  </a:lnTo>
                  <a:lnTo>
                    <a:pt x="334890" y="170507"/>
                  </a:lnTo>
                  <a:lnTo>
                    <a:pt x="337187" y="171272"/>
                  </a:lnTo>
                  <a:lnTo>
                    <a:pt x="340057" y="172803"/>
                  </a:lnTo>
                  <a:lnTo>
                    <a:pt x="341971" y="173186"/>
                  </a:lnTo>
                  <a:lnTo>
                    <a:pt x="344267" y="174143"/>
                  </a:lnTo>
                  <a:lnTo>
                    <a:pt x="348094" y="174717"/>
                  </a:lnTo>
                  <a:lnTo>
                    <a:pt x="350965" y="174143"/>
                  </a:lnTo>
                  <a:lnTo>
                    <a:pt x="353836" y="173186"/>
                  </a:lnTo>
                  <a:lnTo>
                    <a:pt x="355749" y="171272"/>
                  </a:lnTo>
                  <a:lnTo>
                    <a:pt x="357663" y="169550"/>
                  </a:lnTo>
                  <a:lnTo>
                    <a:pt x="363212" y="169933"/>
                  </a:lnTo>
                  <a:lnTo>
                    <a:pt x="365126" y="170507"/>
                  </a:lnTo>
                  <a:lnTo>
                    <a:pt x="367422" y="171847"/>
                  </a:lnTo>
                  <a:lnTo>
                    <a:pt x="369910" y="175100"/>
                  </a:lnTo>
                  <a:lnTo>
                    <a:pt x="370867" y="180266"/>
                  </a:lnTo>
                  <a:lnTo>
                    <a:pt x="370293" y="182180"/>
                  </a:lnTo>
                  <a:lnTo>
                    <a:pt x="368954" y="184094"/>
                  </a:lnTo>
                  <a:lnTo>
                    <a:pt x="366466" y="186008"/>
                  </a:lnTo>
                  <a:lnTo>
                    <a:pt x="364170" y="188878"/>
                  </a:lnTo>
                  <a:lnTo>
                    <a:pt x="363212" y="194045"/>
                  </a:lnTo>
                  <a:lnTo>
                    <a:pt x="361299" y="199786"/>
                  </a:lnTo>
                  <a:lnTo>
                    <a:pt x="361873" y="203039"/>
                  </a:lnTo>
                  <a:lnTo>
                    <a:pt x="364170" y="208589"/>
                  </a:lnTo>
                  <a:lnTo>
                    <a:pt x="363212" y="210120"/>
                  </a:lnTo>
                  <a:lnTo>
                    <a:pt x="361299" y="212990"/>
                  </a:lnTo>
                  <a:lnTo>
                    <a:pt x="358046" y="215861"/>
                  </a:lnTo>
                  <a:lnTo>
                    <a:pt x="354218" y="219497"/>
                  </a:lnTo>
                  <a:lnTo>
                    <a:pt x="350582" y="223324"/>
                  </a:lnTo>
                  <a:lnTo>
                    <a:pt x="347712" y="225238"/>
                  </a:lnTo>
                  <a:lnTo>
                    <a:pt x="344841" y="227534"/>
                  </a:lnTo>
                  <a:lnTo>
                    <a:pt x="343502" y="230404"/>
                  </a:lnTo>
                  <a:lnTo>
                    <a:pt x="342928" y="233658"/>
                  </a:lnTo>
                  <a:lnTo>
                    <a:pt x="343884" y="240355"/>
                  </a:lnTo>
                  <a:lnTo>
                    <a:pt x="339674" y="257387"/>
                  </a:lnTo>
                  <a:lnTo>
                    <a:pt x="339674" y="261597"/>
                  </a:lnTo>
                  <a:lnTo>
                    <a:pt x="340057" y="265424"/>
                  </a:lnTo>
                  <a:lnTo>
                    <a:pt x="340631" y="268678"/>
                  </a:lnTo>
                  <a:lnTo>
                    <a:pt x="341971" y="271548"/>
                  </a:lnTo>
                  <a:lnTo>
                    <a:pt x="342928" y="273270"/>
                  </a:lnTo>
                  <a:lnTo>
                    <a:pt x="344841" y="274801"/>
                  </a:lnTo>
                  <a:lnTo>
                    <a:pt x="346755" y="275758"/>
                  </a:lnTo>
                  <a:lnTo>
                    <a:pt x="349052" y="276141"/>
                  </a:lnTo>
                  <a:lnTo>
                    <a:pt x="350008" y="275758"/>
                  </a:lnTo>
                  <a:lnTo>
                    <a:pt x="351348" y="274801"/>
                  </a:lnTo>
                  <a:lnTo>
                    <a:pt x="355175" y="271931"/>
                  </a:lnTo>
                  <a:lnTo>
                    <a:pt x="357663" y="270591"/>
                  </a:lnTo>
                  <a:lnTo>
                    <a:pt x="362256" y="269634"/>
                  </a:lnTo>
                  <a:lnTo>
                    <a:pt x="362830" y="268103"/>
                  </a:lnTo>
                  <a:lnTo>
                    <a:pt x="363212" y="267147"/>
                  </a:lnTo>
                  <a:lnTo>
                    <a:pt x="364744" y="266190"/>
                  </a:lnTo>
                  <a:lnTo>
                    <a:pt x="365700" y="264467"/>
                  </a:lnTo>
                  <a:lnTo>
                    <a:pt x="367422" y="262936"/>
                  </a:lnTo>
                  <a:lnTo>
                    <a:pt x="371824" y="259109"/>
                  </a:lnTo>
                  <a:lnTo>
                    <a:pt x="385028" y="272888"/>
                  </a:lnTo>
                  <a:lnTo>
                    <a:pt x="386942" y="275184"/>
                  </a:lnTo>
                  <a:lnTo>
                    <a:pt x="388664" y="278054"/>
                  </a:lnTo>
                  <a:lnTo>
                    <a:pt x="390195" y="279968"/>
                  </a:lnTo>
                  <a:lnTo>
                    <a:pt x="392109" y="282264"/>
                  </a:lnTo>
                  <a:lnTo>
                    <a:pt x="393065" y="283221"/>
                  </a:lnTo>
                  <a:lnTo>
                    <a:pt x="394023" y="284752"/>
                  </a:lnTo>
                  <a:lnTo>
                    <a:pt x="394405" y="285135"/>
                  </a:lnTo>
                  <a:lnTo>
                    <a:pt x="395362" y="286092"/>
                  </a:lnTo>
                  <a:lnTo>
                    <a:pt x="395362" y="280542"/>
                  </a:lnTo>
                  <a:lnTo>
                    <a:pt x="398615" y="280542"/>
                  </a:lnTo>
                  <a:lnTo>
                    <a:pt x="401486" y="280925"/>
                  </a:lnTo>
                  <a:lnTo>
                    <a:pt x="405696" y="283221"/>
                  </a:lnTo>
                  <a:lnTo>
                    <a:pt x="411436" y="285709"/>
                  </a:lnTo>
                  <a:lnTo>
                    <a:pt x="418517" y="289919"/>
                  </a:lnTo>
                  <a:lnTo>
                    <a:pt x="420431" y="289345"/>
                  </a:lnTo>
                  <a:lnTo>
                    <a:pt x="422344" y="288388"/>
                  </a:lnTo>
                  <a:lnTo>
                    <a:pt x="426554" y="285709"/>
                  </a:lnTo>
                  <a:lnTo>
                    <a:pt x="427894" y="286092"/>
                  </a:lnTo>
                  <a:lnTo>
                    <a:pt x="431722" y="287623"/>
                  </a:lnTo>
                  <a:lnTo>
                    <a:pt x="437462" y="289919"/>
                  </a:lnTo>
                  <a:lnTo>
                    <a:pt x="444925" y="293172"/>
                  </a:lnTo>
                  <a:lnTo>
                    <a:pt x="448179" y="294703"/>
                  </a:lnTo>
                  <a:lnTo>
                    <a:pt x="454877" y="297000"/>
                  </a:lnTo>
                  <a:lnTo>
                    <a:pt x="455833" y="297956"/>
                  </a:lnTo>
                  <a:lnTo>
                    <a:pt x="456216" y="298339"/>
                  </a:lnTo>
                  <a:lnTo>
                    <a:pt x="457173" y="299296"/>
                  </a:lnTo>
                  <a:lnTo>
                    <a:pt x="459661" y="301210"/>
                  </a:lnTo>
                  <a:lnTo>
                    <a:pt x="461575" y="302167"/>
                  </a:lnTo>
                  <a:lnTo>
                    <a:pt x="462340" y="302167"/>
                  </a:lnTo>
                  <a:lnTo>
                    <a:pt x="462914" y="302167"/>
                  </a:lnTo>
                  <a:lnTo>
                    <a:pt x="463871" y="302741"/>
                  </a:lnTo>
                  <a:lnTo>
                    <a:pt x="463297" y="298339"/>
                  </a:lnTo>
                  <a:lnTo>
                    <a:pt x="463871" y="297956"/>
                  </a:lnTo>
                  <a:lnTo>
                    <a:pt x="467124" y="298339"/>
                  </a:lnTo>
                  <a:lnTo>
                    <a:pt x="472291" y="301210"/>
                  </a:lnTo>
                  <a:lnTo>
                    <a:pt x="475161" y="302741"/>
                  </a:lnTo>
                  <a:lnTo>
                    <a:pt x="478989" y="305037"/>
                  </a:lnTo>
                  <a:lnTo>
                    <a:pt x="482816" y="307333"/>
                  </a:lnTo>
                  <a:lnTo>
                    <a:pt x="487409" y="310778"/>
                  </a:lnTo>
                  <a:lnTo>
                    <a:pt x="487983" y="309247"/>
                  </a:lnTo>
                  <a:lnTo>
                    <a:pt x="483773" y="304080"/>
                  </a:lnTo>
                  <a:lnTo>
                    <a:pt x="480902" y="300827"/>
                  </a:lnTo>
                  <a:lnTo>
                    <a:pt x="478989" y="298339"/>
                  </a:lnTo>
                  <a:lnTo>
                    <a:pt x="478414" y="297000"/>
                  </a:lnTo>
                  <a:lnTo>
                    <a:pt x="478989" y="296043"/>
                  </a:lnTo>
                  <a:lnTo>
                    <a:pt x="479946" y="295469"/>
                  </a:lnTo>
                  <a:lnTo>
                    <a:pt x="480328" y="294703"/>
                  </a:lnTo>
                  <a:lnTo>
                    <a:pt x="480902" y="293746"/>
                  </a:lnTo>
                  <a:lnTo>
                    <a:pt x="480328" y="292790"/>
                  </a:lnTo>
                  <a:lnTo>
                    <a:pt x="479946" y="291833"/>
                  </a:lnTo>
                  <a:lnTo>
                    <a:pt x="479946" y="291259"/>
                  </a:lnTo>
                  <a:lnTo>
                    <a:pt x="478989" y="289919"/>
                  </a:lnTo>
                  <a:lnTo>
                    <a:pt x="478414" y="288962"/>
                  </a:lnTo>
                  <a:lnTo>
                    <a:pt x="477458" y="286092"/>
                  </a:lnTo>
                  <a:lnTo>
                    <a:pt x="475736" y="282839"/>
                  </a:lnTo>
                  <a:lnTo>
                    <a:pt x="474779" y="280925"/>
                  </a:lnTo>
                  <a:lnTo>
                    <a:pt x="473248" y="279585"/>
                  </a:lnTo>
                  <a:lnTo>
                    <a:pt x="470377" y="277098"/>
                  </a:lnTo>
                  <a:lnTo>
                    <a:pt x="468655" y="275184"/>
                  </a:lnTo>
                  <a:lnTo>
                    <a:pt x="467124" y="272888"/>
                  </a:lnTo>
                  <a:lnTo>
                    <a:pt x="467124" y="270974"/>
                  </a:lnTo>
                  <a:lnTo>
                    <a:pt x="466167" y="269060"/>
                  </a:lnTo>
                  <a:lnTo>
                    <a:pt x="465211" y="268103"/>
                  </a:lnTo>
                  <a:lnTo>
                    <a:pt x="463871" y="267147"/>
                  </a:lnTo>
                  <a:lnTo>
                    <a:pt x="461957" y="267147"/>
                  </a:lnTo>
                  <a:lnTo>
                    <a:pt x="457747" y="268103"/>
                  </a:lnTo>
                  <a:lnTo>
                    <a:pt x="456791" y="267721"/>
                  </a:lnTo>
                  <a:lnTo>
                    <a:pt x="455833" y="267147"/>
                  </a:lnTo>
                  <a:lnTo>
                    <a:pt x="454494" y="266190"/>
                  </a:lnTo>
                  <a:lnTo>
                    <a:pt x="453346" y="265424"/>
                  </a:lnTo>
                  <a:lnTo>
                    <a:pt x="451623" y="263511"/>
                  </a:lnTo>
                  <a:lnTo>
                    <a:pt x="449710" y="261980"/>
                  </a:lnTo>
                  <a:lnTo>
                    <a:pt x="448753" y="261023"/>
                  </a:lnTo>
                  <a:lnTo>
                    <a:pt x="448179" y="260640"/>
                  </a:lnTo>
                  <a:lnTo>
                    <a:pt x="447413" y="259683"/>
                  </a:lnTo>
                  <a:lnTo>
                    <a:pt x="445500" y="257770"/>
                  </a:lnTo>
                  <a:lnTo>
                    <a:pt x="443969" y="256430"/>
                  </a:lnTo>
                  <a:lnTo>
                    <a:pt x="442055" y="255473"/>
                  </a:lnTo>
                  <a:lnTo>
                    <a:pt x="437462" y="254899"/>
                  </a:lnTo>
                  <a:lnTo>
                    <a:pt x="433061" y="251263"/>
                  </a:lnTo>
                  <a:lnTo>
                    <a:pt x="430764" y="249732"/>
                  </a:lnTo>
                  <a:lnTo>
                    <a:pt x="425980" y="245905"/>
                  </a:lnTo>
                  <a:lnTo>
                    <a:pt x="423684" y="243226"/>
                  </a:lnTo>
                  <a:lnTo>
                    <a:pt x="421770" y="239781"/>
                  </a:lnTo>
                  <a:lnTo>
                    <a:pt x="419857" y="235571"/>
                  </a:lnTo>
                  <a:lnTo>
                    <a:pt x="417943" y="230787"/>
                  </a:lnTo>
                  <a:lnTo>
                    <a:pt x="414690" y="219497"/>
                  </a:lnTo>
                  <a:lnTo>
                    <a:pt x="415264" y="220453"/>
                  </a:lnTo>
                  <a:lnTo>
                    <a:pt x="416986" y="223707"/>
                  </a:lnTo>
                  <a:lnTo>
                    <a:pt x="418900" y="228108"/>
                  </a:lnTo>
                  <a:lnTo>
                    <a:pt x="422344" y="234614"/>
                  </a:lnTo>
                  <a:lnTo>
                    <a:pt x="424258" y="238825"/>
                  </a:lnTo>
                  <a:lnTo>
                    <a:pt x="426938" y="242269"/>
                  </a:lnTo>
                  <a:lnTo>
                    <a:pt x="429425" y="244565"/>
                  </a:lnTo>
                  <a:lnTo>
                    <a:pt x="432104" y="246862"/>
                  </a:lnTo>
                  <a:lnTo>
                    <a:pt x="448753" y="252986"/>
                  </a:lnTo>
                  <a:lnTo>
                    <a:pt x="450093" y="253560"/>
                  </a:lnTo>
                  <a:lnTo>
                    <a:pt x="453346" y="254899"/>
                  </a:lnTo>
                  <a:lnTo>
                    <a:pt x="456791" y="256813"/>
                  </a:lnTo>
                  <a:lnTo>
                    <a:pt x="461957" y="260066"/>
                  </a:lnTo>
                  <a:lnTo>
                    <a:pt x="461957" y="259683"/>
                  </a:lnTo>
                  <a:lnTo>
                    <a:pt x="462340" y="259683"/>
                  </a:lnTo>
                  <a:lnTo>
                    <a:pt x="463297" y="259683"/>
                  </a:lnTo>
                  <a:lnTo>
                    <a:pt x="463297" y="259109"/>
                  </a:lnTo>
                  <a:lnTo>
                    <a:pt x="463871" y="259109"/>
                  </a:lnTo>
                  <a:lnTo>
                    <a:pt x="464828" y="259109"/>
                  </a:lnTo>
                  <a:lnTo>
                    <a:pt x="465211" y="258344"/>
                  </a:lnTo>
                  <a:lnTo>
                    <a:pt x="465211" y="257770"/>
                  </a:lnTo>
                  <a:lnTo>
                    <a:pt x="465785" y="257770"/>
                  </a:lnTo>
                  <a:lnTo>
                    <a:pt x="464828" y="251646"/>
                  </a:lnTo>
                  <a:lnTo>
                    <a:pt x="463871" y="249350"/>
                  </a:lnTo>
                  <a:lnTo>
                    <a:pt x="462914" y="247819"/>
                  </a:lnTo>
                  <a:lnTo>
                    <a:pt x="461001" y="245905"/>
                  </a:lnTo>
                  <a:lnTo>
                    <a:pt x="459087" y="244948"/>
                  </a:lnTo>
                  <a:lnTo>
                    <a:pt x="456791" y="244183"/>
                  </a:lnTo>
                  <a:lnTo>
                    <a:pt x="454494" y="244183"/>
                  </a:lnTo>
                  <a:lnTo>
                    <a:pt x="452580" y="242652"/>
                  </a:lnTo>
                  <a:lnTo>
                    <a:pt x="451623" y="241695"/>
                  </a:lnTo>
                  <a:lnTo>
                    <a:pt x="451049" y="241312"/>
                  </a:lnTo>
                  <a:lnTo>
                    <a:pt x="450093" y="240355"/>
                  </a:lnTo>
                  <a:lnTo>
                    <a:pt x="448179" y="237868"/>
                  </a:lnTo>
                  <a:lnTo>
                    <a:pt x="446839" y="236145"/>
                  </a:lnTo>
                  <a:lnTo>
                    <a:pt x="444543" y="233275"/>
                  </a:lnTo>
                  <a:lnTo>
                    <a:pt x="442629" y="230404"/>
                  </a:lnTo>
                  <a:lnTo>
                    <a:pt x="440716" y="227534"/>
                  </a:lnTo>
                  <a:lnTo>
                    <a:pt x="439185" y="223324"/>
                  </a:lnTo>
                  <a:lnTo>
                    <a:pt x="438419" y="217583"/>
                  </a:lnTo>
                  <a:lnTo>
                    <a:pt x="437462" y="211076"/>
                  </a:lnTo>
                  <a:lnTo>
                    <a:pt x="429425" y="194428"/>
                  </a:lnTo>
                  <a:lnTo>
                    <a:pt x="431722" y="190792"/>
                  </a:lnTo>
                  <a:lnTo>
                    <a:pt x="433635" y="186964"/>
                  </a:lnTo>
                  <a:lnTo>
                    <a:pt x="434592" y="182754"/>
                  </a:lnTo>
                  <a:lnTo>
                    <a:pt x="434592" y="180266"/>
                  </a:lnTo>
                  <a:lnTo>
                    <a:pt x="434975" y="178544"/>
                  </a:lnTo>
                  <a:lnTo>
                    <a:pt x="433061" y="167062"/>
                  </a:lnTo>
                  <a:lnTo>
                    <a:pt x="428851" y="158642"/>
                  </a:lnTo>
                  <a:lnTo>
                    <a:pt x="430764" y="155389"/>
                  </a:lnTo>
                  <a:lnTo>
                    <a:pt x="431722" y="153475"/>
                  </a:lnTo>
                  <a:lnTo>
                    <a:pt x="432104" y="152519"/>
                  </a:lnTo>
                  <a:lnTo>
                    <a:pt x="433061" y="151944"/>
                  </a:lnTo>
                  <a:lnTo>
                    <a:pt x="433635" y="149265"/>
                  </a:lnTo>
                  <a:lnTo>
                    <a:pt x="434592" y="147352"/>
                  </a:lnTo>
                  <a:lnTo>
                    <a:pt x="434975" y="145821"/>
                  </a:lnTo>
                  <a:lnTo>
                    <a:pt x="437845" y="142185"/>
                  </a:lnTo>
                  <a:lnTo>
                    <a:pt x="436888" y="138740"/>
                  </a:lnTo>
                  <a:lnTo>
                    <a:pt x="435932" y="136444"/>
                  </a:lnTo>
                  <a:lnTo>
                    <a:pt x="430382" y="134530"/>
                  </a:lnTo>
                  <a:lnTo>
                    <a:pt x="423684" y="133573"/>
                  </a:lnTo>
                  <a:lnTo>
                    <a:pt x="426938" y="131277"/>
                  </a:lnTo>
                  <a:lnTo>
                    <a:pt x="430382" y="129363"/>
                  </a:lnTo>
                  <a:lnTo>
                    <a:pt x="431722" y="127450"/>
                  </a:lnTo>
                  <a:lnTo>
                    <a:pt x="432678" y="126493"/>
                  </a:lnTo>
                  <a:lnTo>
                    <a:pt x="432104" y="120752"/>
                  </a:lnTo>
                  <a:lnTo>
                    <a:pt x="425598" y="119030"/>
                  </a:lnTo>
                  <a:lnTo>
                    <a:pt x="421388" y="117499"/>
                  </a:lnTo>
                  <a:lnTo>
                    <a:pt x="418517" y="115585"/>
                  </a:lnTo>
                  <a:lnTo>
                    <a:pt x="417943" y="113671"/>
                  </a:lnTo>
                  <a:lnTo>
                    <a:pt x="417943" y="112906"/>
                  </a:lnTo>
                  <a:lnTo>
                    <a:pt x="417943" y="112332"/>
                  </a:lnTo>
                  <a:lnTo>
                    <a:pt x="418517" y="112332"/>
                  </a:lnTo>
                  <a:lnTo>
                    <a:pt x="419474" y="111375"/>
                  </a:lnTo>
                  <a:lnTo>
                    <a:pt x="421388" y="109461"/>
                  </a:lnTo>
                  <a:lnTo>
                    <a:pt x="424258" y="104677"/>
                  </a:lnTo>
                  <a:lnTo>
                    <a:pt x="427512" y="103912"/>
                  </a:lnTo>
                  <a:lnTo>
                    <a:pt x="428851" y="102955"/>
                  </a:lnTo>
                  <a:lnTo>
                    <a:pt x="428851" y="102381"/>
                  </a:lnTo>
                  <a:lnTo>
                    <a:pt x="429425" y="102381"/>
                  </a:lnTo>
                  <a:lnTo>
                    <a:pt x="430382" y="102381"/>
                  </a:lnTo>
                  <a:lnTo>
                    <a:pt x="431722" y="100467"/>
                  </a:lnTo>
                  <a:lnTo>
                    <a:pt x="432678" y="98553"/>
                  </a:lnTo>
                  <a:lnTo>
                    <a:pt x="426938" y="85923"/>
                  </a:lnTo>
                  <a:lnTo>
                    <a:pt x="426938" y="84392"/>
                  </a:lnTo>
                  <a:lnTo>
                    <a:pt x="428468" y="83435"/>
                  </a:lnTo>
                  <a:lnTo>
                    <a:pt x="429808" y="82096"/>
                  </a:lnTo>
                  <a:lnTo>
                    <a:pt x="432678" y="81139"/>
                  </a:lnTo>
                  <a:lnTo>
                    <a:pt x="433061" y="79225"/>
                  </a:lnTo>
                  <a:lnTo>
                    <a:pt x="434018" y="77312"/>
                  </a:lnTo>
                  <a:lnTo>
                    <a:pt x="434018" y="75015"/>
                  </a:lnTo>
                  <a:lnTo>
                    <a:pt x="434592" y="73102"/>
                  </a:lnTo>
                  <a:lnTo>
                    <a:pt x="435549" y="72719"/>
                  </a:lnTo>
                  <a:lnTo>
                    <a:pt x="436888" y="73676"/>
                  </a:lnTo>
                  <a:lnTo>
                    <a:pt x="437845" y="74633"/>
                  </a:lnTo>
                  <a:lnTo>
                    <a:pt x="439185" y="76355"/>
                  </a:lnTo>
                  <a:lnTo>
                    <a:pt x="440716" y="76929"/>
                  </a:lnTo>
                  <a:lnTo>
                    <a:pt x="443012" y="74633"/>
                  </a:lnTo>
                  <a:lnTo>
                    <a:pt x="444925" y="73676"/>
                  </a:lnTo>
                  <a:lnTo>
                    <a:pt x="446265" y="72719"/>
                  </a:lnTo>
                  <a:lnTo>
                    <a:pt x="447413" y="72719"/>
                  </a:lnTo>
                  <a:lnTo>
                    <a:pt x="451049" y="70805"/>
                  </a:lnTo>
                  <a:lnTo>
                    <a:pt x="453346" y="69849"/>
                  </a:lnTo>
                  <a:lnTo>
                    <a:pt x="456791" y="69274"/>
                  </a:lnTo>
                  <a:lnTo>
                    <a:pt x="456791" y="66978"/>
                  </a:lnTo>
                  <a:lnTo>
                    <a:pt x="457747" y="65638"/>
                  </a:lnTo>
                  <a:lnTo>
                    <a:pt x="461957" y="61428"/>
                  </a:lnTo>
                  <a:lnTo>
                    <a:pt x="463297" y="59898"/>
                  </a:lnTo>
                  <a:lnTo>
                    <a:pt x="464253" y="58558"/>
                  </a:lnTo>
                  <a:lnTo>
                    <a:pt x="463297" y="53391"/>
                  </a:lnTo>
                  <a:lnTo>
                    <a:pt x="464828" y="49564"/>
                  </a:lnTo>
                  <a:lnTo>
                    <a:pt x="466167" y="47076"/>
                  </a:lnTo>
                  <a:lnTo>
                    <a:pt x="467124" y="44780"/>
                  </a:lnTo>
                  <a:lnTo>
                    <a:pt x="467698" y="44397"/>
                  </a:lnTo>
                  <a:lnTo>
                    <a:pt x="466741" y="39613"/>
                  </a:lnTo>
                  <a:lnTo>
                    <a:pt x="467124" y="38273"/>
                  </a:lnTo>
                  <a:lnTo>
                    <a:pt x="468655" y="36742"/>
                  </a:lnTo>
                  <a:lnTo>
                    <a:pt x="469421" y="35403"/>
                  </a:lnTo>
                  <a:lnTo>
                    <a:pt x="471334" y="34446"/>
                  </a:lnTo>
                  <a:lnTo>
                    <a:pt x="475736" y="31193"/>
                  </a:lnTo>
                  <a:lnTo>
                    <a:pt x="477458" y="33872"/>
                  </a:lnTo>
                  <a:lnTo>
                    <a:pt x="478414" y="37316"/>
                  </a:lnTo>
                  <a:lnTo>
                    <a:pt x="477458" y="40952"/>
                  </a:lnTo>
                  <a:lnTo>
                    <a:pt x="477458" y="44397"/>
                  </a:lnTo>
                  <a:lnTo>
                    <a:pt x="478414" y="44397"/>
                  </a:lnTo>
                  <a:lnTo>
                    <a:pt x="483773" y="38273"/>
                  </a:lnTo>
                  <a:lnTo>
                    <a:pt x="485495" y="35403"/>
                  </a:lnTo>
                  <a:lnTo>
                    <a:pt x="487983" y="33489"/>
                  </a:lnTo>
                  <a:lnTo>
                    <a:pt x="491236" y="30236"/>
                  </a:lnTo>
                  <a:lnTo>
                    <a:pt x="492193" y="28705"/>
                  </a:lnTo>
                  <a:lnTo>
                    <a:pt x="493532" y="28322"/>
                  </a:lnTo>
                  <a:lnTo>
                    <a:pt x="491619" y="32532"/>
                  </a:lnTo>
                  <a:lnTo>
                    <a:pt x="489705" y="36360"/>
                  </a:lnTo>
                  <a:lnTo>
                    <a:pt x="487983" y="39039"/>
                  </a:lnTo>
                  <a:lnTo>
                    <a:pt x="487026" y="41526"/>
                  </a:lnTo>
                  <a:lnTo>
                    <a:pt x="488366" y="41909"/>
                  </a:lnTo>
                  <a:lnTo>
                    <a:pt x="488940" y="42483"/>
                  </a:lnTo>
                  <a:lnTo>
                    <a:pt x="489705" y="43823"/>
                  </a:lnTo>
                  <a:lnTo>
                    <a:pt x="486452" y="44780"/>
                  </a:lnTo>
                  <a:lnTo>
                    <a:pt x="484156" y="45736"/>
                  </a:lnTo>
                  <a:lnTo>
                    <a:pt x="482242" y="46310"/>
                  </a:lnTo>
                  <a:lnTo>
                    <a:pt x="481859" y="47650"/>
                  </a:lnTo>
                  <a:lnTo>
                    <a:pt x="482816" y="50903"/>
                  </a:lnTo>
                  <a:lnTo>
                    <a:pt x="479372" y="54348"/>
                  </a:lnTo>
                  <a:lnTo>
                    <a:pt x="477075" y="57027"/>
                  </a:lnTo>
                  <a:lnTo>
                    <a:pt x="475736" y="59515"/>
                  </a:lnTo>
                  <a:lnTo>
                    <a:pt x="475161" y="61811"/>
                  </a:lnTo>
                  <a:lnTo>
                    <a:pt x="475161" y="63151"/>
                  </a:lnTo>
                  <a:lnTo>
                    <a:pt x="476118" y="65064"/>
                  </a:lnTo>
                  <a:lnTo>
                    <a:pt x="477458" y="66021"/>
                  </a:lnTo>
                  <a:lnTo>
                    <a:pt x="479946" y="67552"/>
                  </a:lnTo>
                  <a:lnTo>
                    <a:pt x="477075" y="68509"/>
                  </a:lnTo>
                  <a:lnTo>
                    <a:pt x="475161" y="68892"/>
                  </a:lnTo>
                  <a:lnTo>
                    <a:pt x="472291" y="67552"/>
                  </a:lnTo>
                  <a:lnTo>
                    <a:pt x="469038" y="67552"/>
                  </a:lnTo>
                  <a:lnTo>
                    <a:pt x="466167" y="68509"/>
                  </a:lnTo>
                  <a:lnTo>
                    <a:pt x="462914" y="69274"/>
                  </a:lnTo>
                  <a:lnTo>
                    <a:pt x="460043" y="71762"/>
                  </a:lnTo>
                  <a:lnTo>
                    <a:pt x="459087" y="73676"/>
                  </a:lnTo>
                  <a:lnTo>
                    <a:pt x="457747" y="76929"/>
                  </a:lnTo>
                  <a:lnTo>
                    <a:pt x="456791" y="78843"/>
                  </a:lnTo>
                  <a:lnTo>
                    <a:pt x="456216" y="81713"/>
                  </a:lnTo>
                  <a:lnTo>
                    <a:pt x="452006" y="87837"/>
                  </a:lnTo>
                  <a:lnTo>
                    <a:pt x="454111" y="88794"/>
                  </a:lnTo>
                  <a:lnTo>
                    <a:pt x="455833" y="95300"/>
                  </a:lnTo>
                  <a:lnTo>
                    <a:pt x="455259" y="99127"/>
                  </a:lnTo>
                  <a:lnTo>
                    <a:pt x="454877" y="102955"/>
                  </a:lnTo>
                  <a:lnTo>
                    <a:pt x="453346" y="105634"/>
                  </a:lnTo>
                  <a:lnTo>
                    <a:pt x="452580" y="107165"/>
                  </a:lnTo>
                  <a:lnTo>
                    <a:pt x="452006" y="109079"/>
                  </a:lnTo>
                  <a:lnTo>
                    <a:pt x="452580" y="110035"/>
                  </a:lnTo>
                  <a:lnTo>
                    <a:pt x="453920" y="113288"/>
                  </a:lnTo>
                  <a:lnTo>
                    <a:pt x="456216" y="118073"/>
                  </a:lnTo>
                  <a:lnTo>
                    <a:pt x="460043" y="124196"/>
                  </a:lnTo>
                  <a:lnTo>
                    <a:pt x="461001" y="123622"/>
                  </a:lnTo>
                  <a:lnTo>
                    <a:pt x="462914" y="122666"/>
                  </a:lnTo>
                  <a:lnTo>
                    <a:pt x="466741" y="119795"/>
                  </a:lnTo>
                  <a:lnTo>
                    <a:pt x="469421" y="115202"/>
                  </a:lnTo>
                  <a:lnTo>
                    <a:pt x="470951" y="112332"/>
                  </a:lnTo>
                  <a:lnTo>
                    <a:pt x="472865" y="109461"/>
                  </a:lnTo>
                  <a:lnTo>
                    <a:pt x="473248" y="110035"/>
                  </a:lnTo>
                  <a:lnTo>
                    <a:pt x="472865" y="112332"/>
                  </a:lnTo>
                  <a:lnTo>
                    <a:pt x="472865" y="116542"/>
                  </a:lnTo>
                  <a:lnTo>
                    <a:pt x="473248" y="119412"/>
                  </a:lnTo>
                  <a:lnTo>
                    <a:pt x="476118" y="122283"/>
                  </a:lnTo>
                  <a:lnTo>
                    <a:pt x="475736" y="123622"/>
                  </a:lnTo>
                  <a:lnTo>
                    <a:pt x="474205" y="126493"/>
                  </a:lnTo>
                  <a:lnTo>
                    <a:pt x="471908" y="129746"/>
                  </a:lnTo>
                  <a:lnTo>
                    <a:pt x="469038" y="134913"/>
                  </a:lnTo>
                  <a:lnTo>
                    <a:pt x="466741" y="137401"/>
                  </a:lnTo>
                  <a:lnTo>
                    <a:pt x="466167" y="142185"/>
                  </a:lnTo>
                  <a:lnTo>
                    <a:pt x="467698" y="144481"/>
                  </a:lnTo>
                  <a:lnTo>
                    <a:pt x="471908" y="147734"/>
                  </a:lnTo>
                  <a:lnTo>
                    <a:pt x="472865" y="148691"/>
                  </a:lnTo>
                  <a:lnTo>
                    <a:pt x="473248" y="150031"/>
                  </a:lnTo>
                  <a:lnTo>
                    <a:pt x="474205" y="152519"/>
                  </a:lnTo>
                  <a:lnTo>
                    <a:pt x="474779" y="155389"/>
                  </a:lnTo>
                  <a:lnTo>
                    <a:pt x="475161" y="159599"/>
                  </a:lnTo>
                  <a:lnTo>
                    <a:pt x="472865" y="162469"/>
                  </a:lnTo>
                  <a:lnTo>
                    <a:pt x="470377" y="163235"/>
                  </a:lnTo>
                  <a:lnTo>
                    <a:pt x="467124" y="164192"/>
                  </a:lnTo>
                  <a:lnTo>
                    <a:pt x="465211" y="166105"/>
                  </a:lnTo>
                  <a:lnTo>
                    <a:pt x="463871" y="168019"/>
                  </a:lnTo>
                  <a:lnTo>
                    <a:pt x="461957" y="168976"/>
                  </a:lnTo>
                  <a:lnTo>
                    <a:pt x="460618" y="169933"/>
                  </a:lnTo>
                  <a:lnTo>
                    <a:pt x="460043" y="172229"/>
                  </a:lnTo>
                  <a:lnTo>
                    <a:pt x="460043" y="175674"/>
                  </a:lnTo>
                  <a:lnTo>
                    <a:pt x="461001" y="178927"/>
                  </a:lnTo>
                  <a:lnTo>
                    <a:pt x="464828" y="182754"/>
                  </a:lnTo>
                  <a:lnTo>
                    <a:pt x="468655" y="185625"/>
                  </a:lnTo>
                  <a:lnTo>
                    <a:pt x="471334" y="186964"/>
                  </a:lnTo>
                  <a:lnTo>
                    <a:pt x="474205" y="187347"/>
                  </a:lnTo>
                  <a:lnTo>
                    <a:pt x="474205" y="189835"/>
                  </a:lnTo>
                  <a:lnTo>
                    <a:pt x="477458" y="194045"/>
                  </a:lnTo>
                  <a:lnTo>
                    <a:pt x="479372" y="195958"/>
                  </a:lnTo>
                  <a:lnTo>
                    <a:pt x="481285" y="197298"/>
                  </a:lnTo>
                  <a:lnTo>
                    <a:pt x="482816" y="198255"/>
                  </a:lnTo>
                  <a:lnTo>
                    <a:pt x="484538" y="198829"/>
                  </a:lnTo>
                  <a:lnTo>
                    <a:pt x="485112" y="198255"/>
                  </a:lnTo>
                  <a:lnTo>
                    <a:pt x="486452" y="197872"/>
                  </a:lnTo>
                  <a:lnTo>
                    <a:pt x="489705" y="195002"/>
                  </a:lnTo>
                  <a:lnTo>
                    <a:pt x="488940" y="196915"/>
                  </a:lnTo>
                  <a:lnTo>
                    <a:pt x="489322" y="198829"/>
                  </a:lnTo>
                  <a:lnTo>
                    <a:pt x="489705" y="199212"/>
                  </a:lnTo>
                  <a:lnTo>
                    <a:pt x="491236" y="200169"/>
                  </a:lnTo>
                  <a:lnTo>
                    <a:pt x="492576" y="200743"/>
                  </a:lnTo>
                  <a:lnTo>
                    <a:pt x="495064" y="201508"/>
                  </a:lnTo>
                  <a:lnTo>
                    <a:pt x="495064" y="203996"/>
                  </a:lnTo>
                  <a:lnTo>
                    <a:pt x="493150" y="204953"/>
                  </a:lnTo>
                  <a:lnTo>
                    <a:pt x="492193" y="205336"/>
                  </a:lnTo>
                  <a:lnTo>
                    <a:pt x="491619" y="206292"/>
                  </a:lnTo>
                  <a:lnTo>
                    <a:pt x="489705" y="206866"/>
                  </a:lnTo>
                  <a:lnTo>
                    <a:pt x="488940" y="206866"/>
                  </a:lnTo>
                  <a:lnTo>
                    <a:pt x="488366" y="206866"/>
                  </a:lnTo>
                  <a:lnTo>
                    <a:pt x="488366" y="207249"/>
                  </a:lnTo>
                  <a:lnTo>
                    <a:pt x="483199" y="205336"/>
                  </a:lnTo>
                  <a:lnTo>
                    <a:pt x="479946" y="204953"/>
                  </a:lnTo>
                  <a:lnTo>
                    <a:pt x="478032" y="204953"/>
                  </a:lnTo>
                  <a:lnTo>
                    <a:pt x="477075" y="205910"/>
                  </a:lnTo>
                  <a:lnTo>
                    <a:pt x="476692" y="208589"/>
                  </a:lnTo>
                  <a:lnTo>
                    <a:pt x="478032" y="212033"/>
                  </a:lnTo>
                  <a:lnTo>
                    <a:pt x="477458" y="212033"/>
                  </a:lnTo>
                  <a:lnTo>
                    <a:pt x="476692" y="213373"/>
                  </a:lnTo>
                  <a:lnTo>
                    <a:pt x="475161" y="214904"/>
                  </a:lnTo>
                  <a:lnTo>
                    <a:pt x="473248" y="217200"/>
                  </a:lnTo>
                  <a:lnTo>
                    <a:pt x="469421" y="221984"/>
                  </a:lnTo>
                  <a:lnTo>
                    <a:pt x="468655" y="227534"/>
                  </a:lnTo>
                  <a:lnTo>
                    <a:pt x="468655" y="232701"/>
                  </a:lnTo>
                  <a:lnTo>
                    <a:pt x="469038" y="237485"/>
                  </a:lnTo>
                  <a:lnTo>
                    <a:pt x="469995" y="240355"/>
                  </a:lnTo>
                  <a:lnTo>
                    <a:pt x="471334" y="242652"/>
                  </a:lnTo>
                  <a:lnTo>
                    <a:pt x="472865" y="243226"/>
                  </a:lnTo>
                  <a:lnTo>
                    <a:pt x="478032" y="245522"/>
                  </a:lnTo>
                  <a:lnTo>
                    <a:pt x="479372" y="246862"/>
                  </a:lnTo>
                  <a:lnTo>
                    <a:pt x="482816" y="250689"/>
                  </a:lnTo>
                  <a:lnTo>
                    <a:pt x="488366" y="252603"/>
                  </a:lnTo>
                  <a:lnTo>
                    <a:pt x="494490" y="255856"/>
                  </a:lnTo>
                  <a:lnTo>
                    <a:pt x="501187" y="260066"/>
                  </a:lnTo>
                  <a:lnTo>
                    <a:pt x="508268" y="265424"/>
                  </a:lnTo>
                  <a:lnTo>
                    <a:pt x="509225" y="264467"/>
                  </a:lnTo>
                  <a:lnTo>
                    <a:pt x="511521" y="262554"/>
                  </a:lnTo>
                  <a:lnTo>
                    <a:pt x="514391" y="258727"/>
                  </a:lnTo>
                  <a:lnTo>
                    <a:pt x="518601" y="254516"/>
                  </a:lnTo>
                  <a:lnTo>
                    <a:pt x="522429" y="255856"/>
                  </a:lnTo>
                  <a:lnTo>
                    <a:pt x="523769" y="257770"/>
                  </a:lnTo>
                  <a:lnTo>
                    <a:pt x="525682" y="261023"/>
                  </a:lnTo>
                  <a:lnTo>
                    <a:pt x="526256" y="260640"/>
                  </a:lnTo>
                  <a:lnTo>
                    <a:pt x="527596" y="260066"/>
                  </a:lnTo>
                  <a:lnTo>
                    <a:pt x="529509" y="258727"/>
                  </a:lnTo>
                  <a:lnTo>
                    <a:pt x="532380" y="257770"/>
                  </a:lnTo>
                  <a:lnTo>
                    <a:pt x="534676" y="258727"/>
                  </a:lnTo>
                  <a:lnTo>
                    <a:pt x="536016" y="259683"/>
                  </a:lnTo>
                  <a:lnTo>
                    <a:pt x="538504" y="261597"/>
                  </a:lnTo>
                  <a:lnTo>
                    <a:pt x="540417" y="262936"/>
                  </a:lnTo>
                  <a:lnTo>
                    <a:pt x="541757" y="264850"/>
                  </a:lnTo>
                  <a:lnTo>
                    <a:pt x="542714" y="265807"/>
                  </a:lnTo>
                  <a:lnTo>
                    <a:pt x="543096" y="267721"/>
                  </a:lnTo>
                  <a:lnTo>
                    <a:pt x="542714" y="268678"/>
                  </a:lnTo>
                  <a:lnTo>
                    <a:pt x="541757" y="269634"/>
                  </a:lnTo>
                  <a:lnTo>
                    <a:pt x="539843" y="270974"/>
                  </a:lnTo>
                  <a:lnTo>
                    <a:pt x="537547" y="272888"/>
                  </a:lnTo>
                  <a:lnTo>
                    <a:pt x="534293" y="274227"/>
                  </a:lnTo>
                  <a:lnTo>
                    <a:pt x="532763" y="276141"/>
                  </a:lnTo>
                  <a:lnTo>
                    <a:pt x="531423" y="280542"/>
                  </a:lnTo>
                  <a:lnTo>
                    <a:pt x="531806" y="282839"/>
                  </a:lnTo>
                  <a:lnTo>
                    <a:pt x="533337" y="283795"/>
                  </a:lnTo>
                  <a:lnTo>
                    <a:pt x="546541" y="279011"/>
                  </a:lnTo>
                  <a:lnTo>
                    <a:pt x="548263" y="279585"/>
                  </a:lnTo>
                  <a:lnTo>
                    <a:pt x="548263" y="283221"/>
                  </a:lnTo>
                  <a:lnTo>
                    <a:pt x="546541" y="285135"/>
                  </a:lnTo>
                  <a:lnTo>
                    <a:pt x="545967" y="288388"/>
                  </a:lnTo>
                  <a:lnTo>
                    <a:pt x="545967" y="290876"/>
                  </a:lnTo>
                  <a:lnTo>
                    <a:pt x="547498" y="292790"/>
                  </a:lnTo>
                  <a:lnTo>
                    <a:pt x="548837" y="293746"/>
                  </a:lnTo>
                  <a:lnTo>
                    <a:pt x="552090" y="294129"/>
                  </a:lnTo>
                  <a:lnTo>
                    <a:pt x="553622" y="293746"/>
                  </a:lnTo>
                  <a:lnTo>
                    <a:pt x="556300" y="292790"/>
                  </a:lnTo>
                  <a:lnTo>
                    <a:pt x="556300" y="293172"/>
                  </a:lnTo>
                  <a:lnTo>
                    <a:pt x="554578" y="295086"/>
                  </a:lnTo>
                  <a:lnTo>
                    <a:pt x="553047" y="297956"/>
                  </a:lnTo>
                  <a:lnTo>
                    <a:pt x="551134" y="300827"/>
                  </a:lnTo>
                  <a:lnTo>
                    <a:pt x="549794" y="304463"/>
                  </a:lnTo>
                  <a:lnTo>
                    <a:pt x="548263" y="306377"/>
                  </a:lnTo>
                  <a:lnTo>
                    <a:pt x="552664" y="314988"/>
                  </a:lnTo>
                  <a:lnTo>
                    <a:pt x="555535" y="314031"/>
                  </a:lnTo>
                  <a:lnTo>
                    <a:pt x="556300" y="313457"/>
                  </a:lnTo>
                  <a:lnTo>
                    <a:pt x="557832" y="312117"/>
                  </a:lnTo>
                  <a:lnTo>
                    <a:pt x="560128" y="311161"/>
                  </a:lnTo>
                  <a:lnTo>
                    <a:pt x="562616" y="309247"/>
                  </a:lnTo>
                  <a:lnTo>
                    <a:pt x="565869" y="307333"/>
                  </a:lnTo>
                  <a:lnTo>
                    <a:pt x="569122" y="305037"/>
                  </a:lnTo>
                  <a:lnTo>
                    <a:pt x="573906" y="303123"/>
                  </a:lnTo>
                  <a:lnTo>
                    <a:pt x="577542" y="303506"/>
                  </a:lnTo>
                  <a:lnTo>
                    <a:pt x="580413" y="305037"/>
                  </a:lnTo>
                  <a:lnTo>
                    <a:pt x="598018" y="297000"/>
                  </a:lnTo>
                  <a:lnTo>
                    <a:pt x="618303" y="290302"/>
                  </a:lnTo>
                  <a:lnTo>
                    <a:pt x="617729" y="287623"/>
                  </a:lnTo>
                  <a:lnTo>
                    <a:pt x="618686" y="282839"/>
                  </a:lnTo>
                  <a:lnTo>
                    <a:pt x="622130" y="279585"/>
                  </a:lnTo>
                  <a:lnTo>
                    <a:pt x="623470" y="277672"/>
                  </a:lnTo>
                  <a:lnTo>
                    <a:pt x="624810" y="276715"/>
                  </a:lnTo>
                  <a:lnTo>
                    <a:pt x="625766" y="275758"/>
                  </a:lnTo>
                  <a:lnTo>
                    <a:pt x="626340" y="275184"/>
                  </a:lnTo>
                  <a:lnTo>
                    <a:pt x="624810" y="268678"/>
                  </a:lnTo>
                  <a:lnTo>
                    <a:pt x="623852" y="263511"/>
                  </a:lnTo>
                  <a:lnTo>
                    <a:pt x="623470" y="259109"/>
                  </a:lnTo>
                  <a:lnTo>
                    <a:pt x="623470" y="255856"/>
                  </a:lnTo>
                  <a:lnTo>
                    <a:pt x="625384" y="252603"/>
                  </a:lnTo>
                  <a:lnTo>
                    <a:pt x="626723" y="249732"/>
                  </a:lnTo>
                  <a:lnTo>
                    <a:pt x="627680" y="246862"/>
                  </a:lnTo>
                  <a:lnTo>
                    <a:pt x="628254" y="244565"/>
                  </a:lnTo>
                  <a:lnTo>
                    <a:pt x="627298" y="240738"/>
                  </a:lnTo>
                  <a:lnTo>
                    <a:pt x="627298" y="237868"/>
                  </a:lnTo>
                  <a:lnTo>
                    <a:pt x="628254" y="237868"/>
                  </a:lnTo>
                  <a:lnTo>
                    <a:pt x="637248" y="242269"/>
                  </a:lnTo>
                  <a:lnTo>
                    <a:pt x="638014" y="237102"/>
                  </a:lnTo>
                  <a:lnTo>
                    <a:pt x="636674" y="229447"/>
                  </a:lnTo>
                  <a:lnTo>
                    <a:pt x="637631" y="223324"/>
                  </a:lnTo>
                  <a:lnTo>
                    <a:pt x="635335" y="219497"/>
                  </a:lnTo>
                  <a:lnTo>
                    <a:pt x="634760" y="215286"/>
                  </a:lnTo>
                  <a:lnTo>
                    <a:pt x="634760" y="213373"/>
                  </a:lnTo>
                  <a:lnTo>
                    <a:pt x="636291" y="212033"/>
                  </a:lnTo>
                  <a:lnTo>
                    <a:pt x="637631" y="209546"/>
                  </a:lnTo>
                  <a:lnTo>
                    <a:pt x="640501" y="207632"/>
                  </a:lnTo>
                  <a:lnTo>
                    <a:pt x="642415" y="204953"/>
                  </a:lnTo>
                  <a:lnTo>
                    <a:pt x="554961" y="219497"/>
                  </a:lnTo>
                  <a:lnTo>
                    <a:pt x="494490" y="2296"/>
                  </a:lnTo>
                  <a:lnTo>
                    <a:pt x="492576" y="0"/>
                  </a:lnTo>
                  <a:close/>
                </a:path>
              </a:pathLst>
            </a:custGeom>
            <a:gradFill flip="none" rotWithShape="1">
              <a:gsLst>
                <a:gs pos="0">
                  <a:schemeClr val="accent1"/>
                </a:gs>
                <a:gs pos="100000">
                  <a:schemeClr val="accent2"/>
                </a:gs>
              </a:gsLst>
              <a:lin ang="18900000" scaled="1"/>
              <a:tileRect/>
            </a:gradFill>
            <a:ln>
              <a:solidFill>
                <a:srgbClr val="EEF5F5"/>
              </a:solidFill>
            </a:ln>
          </p:spPr>
          <p:txBody>
            <a:bodyPr vert="horz" lIns="91440" tIns="45720" rIns="91440" bIns="45720" rtlCol="0">
              <a:normAutofit/>
            </a:bodyPr>
            <a:lstStyle/>
            <a:p>
              <a:pPr lvl="0" indent="0">
                <a:lnSpc>
                  <a:spcPct val="100000"/>
                </a:lnSpc>
                <a:spcBef>
                  <a:spcPts val="450"/>
                </a:spcBef>
                <a:buClr>
                  <a:schemeClr val="accent1"/>
                </a:buClr>
                <a:buFont typeface="Arial" panose="020B0604020202020204" pitchFamily="34" charset="0"/>
                <a:buNone/>
              </a:pPr>
              <a:endParaRPr lang="en-US" sz="100" dirty="0">
                <a:noFill/>
              </a:endParaRPr>
            </a:p>
          </p:txBody>
        </p:sp>
        <p:sp>
          <p:nvSpPr>
            <p:cNvPr id="30" name="Freeform: Shape 29">
              <a:extLst>
                <a:ext uri="{FF2B5EF4-FFF2-40B4-BE49-F238E27FC236}">
                  <a16:creationId xmlns:a16="http://schemas.microsoft.com/office/drawing/2014/main" id="{4BB37380-FEF5-AF7F-2290-84D337F9A21B}"/>
                </a:ext>
              </a:extLst>
            </p:cNvPr>
            <p:cNvSpPr/>
            <p:nvPr/>
          </p:nvSpPr>
          <p:spPr>
            <a:xfrm>
              <a:off x="6333349" y="3269657"/>
              <a:ext cx="135853" cy="224640"/>
            </a:xfrm>
            <a:custGeom>
              <a:avLst/>
              <a:gdLst>
                <a:gd name="connsiteX0" fmla="*/ 1914 w 150796"/>
                <a:gd name="connsiteY0" fmla="*/ 32149 h 249349"/>
                <a:gd name="connsiteX1" fmla="*/ 62385 w 150796"/>
                <a:gd name="connsiteY1" fmla="*/ 249350 h 249349"/>
                <a:gd name="connsiteX2" fmla="*/ 149839 w 150796"/>
                <a:gd name="connsiteY2" fmla="*/ 234806 h 249349"/>
                <a:gd name="connsiteX3" fmla="*/ 149839 w 150796"/>
                <a:gd name="connsiteY3" fmla="*/ 233275 h 249349"/>
                <a:gd name="connsiteX4" fmla="*/ 150222 w 150796"/>
                <a:gd name="connsiteY4" fmla="*/ 232318 h 249349"/>
                <a:gd name="connsiteX5" fmla="*/ 150796 w 150796"/>
                <a:gd name="connsiteY5" fmla="*/ 230596 h 249349"/>
                <a:gd name="connsiteX6" fmla="*/ 150796 w 150796"/>
                <a:gd name="connsiteY6" fmla="*/ 228682 h 249349"/>
                <a:gd name="connsiteX7" fmla="*/ 150222 w 150796"/>
                <a:gd name="connsiteY7" fmla="*/ 226768 h 249349"/>
                <a:gd name="connsiteX8" fmla="*/ 147925 w 150796"/>
                <a:gd name="connsiteY8" fmla="*/ 220645 h 249349"/>
                <a:gd name="connsiteX9" fmla="*/ 147351 w 150796"/>
                <a:gd name="connsiteY9" fmla="*/ 214521 h 249349"/>
                <a:gd name="connsiteX10" fmla="*/ 146395 w 150796"/>
                <a:gd name="connsiteY10" fmla="*/ 211076 h 249349"/>
                <a:gd name="connsiteX11" fmla="*/ 145438 w 150796"/>
                <a:gd name="connsiteY11" fmla="*/ 209163 h 249349"/>
                <a:gd name="connsiteX12" fmla="*/ 144098 w 150796"/>
                <a:gd name="connsiteY12" fmla="*/ 207823 h 249349"/>
                <a:gd name="connsiteX13" fmla="*/ 142759 w 150796"/>
                <a:gd name="connsiteY13" fmla="*/ 207823 h 249349"/>
                <a:gd name="connsiteX14" fmla="*/ 139314 w 150796"/>
                <a:gd name="connsiteY14" fmla="*/ 208780 h 249349"/>
                <a:gd name="connsiteX15" fmla="*/ 136635 w 150796"/>
                <a:gd name="connsiteY15" fmla="*/ 209163 h 249349"/>
                <a:gd name="connsiteX16" fmla="*/ 134722 w 150796"/>
                <a:gd name="connsiteY16" fmla="*/ 208780 h 249349"/>
                <a:gd name="connsiteX17" fmla="*/ 133764 w 150796"/>
                <a:gd name="connsiteY17" fmla="*/ 208397 h 249349"/>
                <a:gd name="connsiteX18" fmla="*/ 133190 w 150796"/>
                <a:gd name="connsiteY18" fmla="*/ 206484 h 249349"/>
                <a:gd name="connsiteX19" fmla="*/ 131851 w 150796"/>
                <a:gd name="connsiteY19" fmla="*/ 198829 h 249349"/>
                <a:gd name="connsiteX20" fmla="*/ 132234 w 150796"/>
                <a:gd name="connsiteY20" fmla="*/ 195958 h 249349"/>
                <a:gd name="connsiteX21" fmla="*/ 135104 w 150796"/>
                <a:gd name="connsiteY21" fmla="*/ 194619 h 249349"/>
                <a:gd name="connsiteX22" fmla="*/ 136061 w 150796"/>
                <a:gd name="connsiteY22" fmla="*/ 193088 h 249349"/>
                <a:gd name="connsiteX23" fmla="*/ 137018 w 150796"/>
                <a:gd name="connsiteY23" fmla="*/ 191748 h 249349"/>
                <a:gd name="connsiteX24" fmla="*/ 137018 w 150796"/>
                <a:gd name="connsiteY24" fmla="*/ 190409 h 249349"/>
                <a:gd name="connsiteX25" fmla="*/ 137592 w 150796"/>
                <a:gd name="connsiteY25" fmla="*/ 189452 h 249349"/>
                <a:gd name="connsiteX26" fmla="*/ 137975 w 150796"/>
                <a:gd name="connsiteY26" fmla="*/ 186582 h 249349"/>
                <a:gd name="connsiteX27" fmla="*/ 137592 w 150796"/>
                <a:gd name="connsiteY27" fmla="*/ 182372 h 249349"/>
                <a:gd name="connsiteX28" fmla="*/ 137592 w 150796"/>
                <a:gd name="connsiteY28" fmla="*/ 179118 h 249349"/>
                <a:gd name="connsiteX29" fmla="*/ 136635 w 150796"/>
                <a:gd name="connsiteY29" fmla="*/ 175674 h 249349"/>
                <a:gd name="connsiteX30" fmla="*/ 136061 w 150796"/>
                <a:gd name="connsiteY30" fmla="*/ 173760 h 249349"/>
                <a:gd name="connsiteX31" fmla="*/ 134722 w 150796"/>
                <a:gd name="connsiteY31" fmla="*/ 171464 h 249349"/>
                <a:gd name="connsiteX32" fmla="*/ 133764 w 150796"/>
                <a:gd name="connsiteY32" fmla="*/ 170124 h 249349"/>
                <a:gd name="connsiteX33" fmla="*/ 130894 w 150796"/>
                <a:gd name="connsiteY33" fmla="*/ 169167 h 249349"/>
                <a:gd name="connsiteX34" fmla="*/ 128598 w 150796"/>
                <a:gd name="connsiteY34" fmla="*/ 171464 h 249349"/>
                <a:gd name="connsiteX35" fmla="*/ 127067 w 150796"/>
                <a:gd name="connsiteY35" fmla="*/ 173377 h 249349"/>
                <a:gd name="connsiteX36" fmla="*/ 125727 w 150796"/>
                <a:gd name="connsiteY36" fmla="*/ 174334 h 249349"/>
                <a:gd name="connsiteX37" fmla="*/ 125153 w 150796"/>
                <a:gd name="connsiteY37" fmla="*/ 174717 h 249349"/>
                <a:gd name="connsiteX38" fmla="*/ 119986 w 150796"/>
                <a:gd name="connsiteY38" fmla="*/ 169167 h 249349"/>
                <a:gd name="connsiteX39" fmla="*/ 116159 w 150796"/>
                <a:gd name="connsiteY39" fmla="*/ 164766 h 249349"/>
                <a:gd name="connsiteX40" fmla="*/ 112906 w 150796"/>
                <a:gd name="connsiteY40" fmla="*/ 161513 h 249349"/>
                <a:gd name="connsiteX41" fmla="*/ 111566 w 150796"/>
                <a:gd name="connsiteY41" fmla="*/ 160173 h 249349"/>
                <a:gd name="connsiteX42" fmla="*/ 105442 w 150796"/>
                <a:gd name="connsiteY42" fmla="*/ 157685 h 249349"/>
                <a:gd name="connsiteX43" fmla="*/ 101615 w 150796"/>
                <a:gd name="connsiteY43" fmla="*/ 156346 h 249349"/>
                <a:gd name="connsiteX44" fmla="*/ 98745 w 150796"/>
                <a:gd name="connsiteY44" fmla="*/ 154432 h 249349"/>
                <a:gd name="connsiteX45" fmla="*/ 96831 w 150796"/>
                <a:gd name="connsiteY45" fmla="*/ 152519 h 249349"/>
                <a:gd name="connsiteX46" fmla="*/ 95491 w 150796"/>
                <a:gd name="connsiteY46" fmla="*/ 150222 h 249349"/>
                <a:gd name="connsiteX47" fmla="*/ 95491 w 150796"/>
                <a:gd name="connsiteY47" fmla="*/ 147926 h 249349"/>
                <a:gd name="connsiteX48" fmla="*/ 93578 w 150796"/>
                <a:gd name="connsiteY48" fmla="*/ 142185 h 249349"/>
                <a:gd name="connsiteX49" fmla="*/ 89751 w 150796"/>
                <a:gd name="connsiteY49" fmla="*/ 137975 h 249349"/>
                <a:gd name="connsiteX50" fmla="*/ 86497 w 150796"/>
                <a:gd name="connsiteY50" fmla="*/ 135104 h 249349"/>
                <a:gd name="connsiteX51" fmla="*/ 84583 w 150796"/>
                <a:gd name="connsiteY51" fmla="*/ 133765 h 249349"/>
                <a:gd name="connsiteX52" fmla="*/ 83244 w 150796"/>
                <a:gd name="connsiteY52" fmla="*/ 132234 h 249349"/>
                <a:gd name="connsiteX53" fmla="*/ 82670 w 150796"/>
                <a:gd name="connsiteY53" fmla="*/ 131851 h 249349"/>
                <a:gd name="connsiteX54" fmla="*/ 79799 w 150796"/>
                <a:gd name="connsiteY54" fmla="*/ 128024 h 249349"/>
                <a:gd name="connsiteX55" fmla="*/ 78460 w 150796"/>
                <a:gd name="connsiteY55" fmla="*/ 125727 h 249349"/>
                <a:gd name="connsiteX56" fmla="*/ 77503 w 150796"/>
                <a:gd name="connsiteY56" fmla="*/ 123240 h 249349"/>
                <a:gd name="connsiteX57" fmla="*/ 77503 w 150796"/>
                <a:gd name="connsiteY57" fmla="*/ 122283 h 249349"/>
                <a:gd name="connsiteX58" fmla="*/ 77503 w 150796"/>
                <a:gd name="connsiteY58" fmla="*/ 118073 h 249349"/>
                <a:gd name="connsiteX59" fmla="*/ 77503 w 150796"/>
                <a:gd name="connsiteY59" fmla="*/ 114819 h 249349"/>
                <a:gd name="connsiteX60" fmla="*/ 77120 w 150796"/>
                <a:gd name="connsiteY60" fmla="*/ 112523 h 249349"/>
                <a:gd name="connsiteX61" fmla="*/ 77120 w 150796"/>
                <a:gd name="connsiteY61" fmla="*/ 111566 h 249349"/>
                <a:gd name="connsiteX62" fmla="*/ 67552 w 150796"/>
                <a:gd name="connsiteY62" fmla="*/ 100658 h 249349"/>
                <a:gd name="connsiteX63" fmla="*/ 60089 w 150796"/>
                <a:gd name="connsiteY63" fmla="*/ 91664 h 249349"/>
                <a:gd name="connsiteX64" fmla="*/ 53965 w 150796"/>
                <a:gd name="connsiteY64" fmla="*/ 83627 h 249349"/>
                <a:gd name="connsiteX65" fmla="*/ 49755 w 150796"/>
                <a:gd name="connsiteY65" fmla="*/ 76929 h 249349"/>
                <a:gd name="connsiteX66" fmla="*/ 43440 w 150796"/>
                <a:gd name="connsiteY66" fmla="*/ 74250 h 249349"/>
                <a:gd name="connsiteX67" fmla="*/ 41144 w 150796"/>
                <a:gd name="connsiteY67" fmla="*/ 72719 h 249349"/>
                <a:gd name="connsiteX68" fmla="*/ 40761 w 150796"/>
                <a:gd name="connsiteY68" fmla="*/ 71762 h 249349"/>
                <a:gd name="connsiteX69" fmla="*/ 39804 w 150796"/>
                <a:gd name="connsiteY69" fmla="*/ 67552 h 249349"/>
                <a:gd name="connsiteX70" fmla="*/ 39804 w 150796"/>
                <a:gd name="connsiteY70" fmla="*/ 64299 h 249349"/>
                <a:gd name="connsiteX71" fmla="*/ 39804 w 150796"/>
                <a:gd name="connsiteY71" fmla="*/ 60089 h 249349"/>
                <a:gd name="connsiteX72" fmla="*/ 37316 w 150796"/>
                <a:gd name="connsiteY72" fmla="*/ 53008 h 249349"/>
                <a:gd name="connsiteX73" fmla="*/ 35977 w 150796"/>
                <a:gd name="connsiteY73" fmla="*/ 50138 h 249349"/>
                <a:gd name="connsiteX74" fmla="*/ 35020 w 150796"/>
                <a:gd name="connsiteY74" fmla="*/ 48224 h 249349"/>
                <a:gd name="connsiteX75" fmla="*/ 32149 w 150796"/>
                <a:gd name="connsiteY75" fmla="*/ 44397 h 249349"/>
                <a:gd name="connsiteX76" fmla="*/ 29279 w 150796"/>
                <a:gd name="connsiteY76" fmla="*/ 43440 h 249349"/>
                <a:gd name="connsiteX77" fmla="*/ 30236 w 150796"/>
                <a:gd name="connsiteY77" fmla="*/ 41144 h 249349"/>
                <a:gd name="connsiteX78" fmla="*/ 32149 w 150796"/>
                <a:gd name="connsiteY78" fmla="*/ 38273 h 249349"/>
                <a:gd name="connsiteX79" fmla="*/ 36359 w 150796"/>
                <a:gd name="connsiteY79" fmla="*/ 30810 h 249349"/>
                <a:gd name="connsiteX80" fmla="*/ 37316 w 150796"/>
                <a:gd name="connsiteY80" fmla="*/ 28896 h 249349"/>
                <a:gd name="connsiteX81" fmla="*/ 47841 w 150796"/>
                <a:gd name="connsiteY81" fmla="*/ 5167 h 249349"/>
                <a:gd name="connsiteX82" fmla="*/ 41144 w 150796"/>
                <a:gd name="connsiteY82" fmla="*/ 2488 h 249349"/>
                <a:gd name="connsiteX83" fmla="*/ 35977 w 150796"/>
                <a:gd name="connsiteY83" fmla="*/ 957 h 249349"/>
                <a:gd name="connsiteX84" fmla="*/ 32149 w 150796"/>
                <a:gd name="connsiteY84" fmla="*/ 0 h 249349"/>
                <a:gd name="connsiteX85" fmla="*/ 30236 w 150796"/>
                <a:gd name="connsiteY85" fmla="*/ 0 h 249349"/>
                <a:gd name="connsiteX86" fmla="*/ 27939 w 150796"/>
                <a:gd name="connsiteY86" fmla="*/ 0 h 249349"/>
                <a:gd name="connsiteX87" fmla="*/ 25643 w 150796"/>
                <a:gd name="connsiteY87" fmla="*/ 1531 h 249349"/>
                <a:gd name="connsiteX88" fmla="*/ 22198 w 150796"/>
                <a:gd name="connsiteY88" fmla="*/ 3827 h 249349"/>
                <a:gd name="connsiteX89" fmla="*/ 18945 w 150796"/>
                <a:gd name="connsiteY89" fmla="*/ 7080 h 249349"/>
                <a:gd name="connsiteX90" fmla="*/ 14735 w 150796"/>
                <a:gd name="connsiteY90" fmla="*/ 10525 h 249349"/>
                <a:gd name="connsiteX91" fmla="*/ 10525 w 150796"/>
                <a:gd name="connsiteY91" fmla="*/ 15692 h 249349"/>
                <a:gd name="connsiteX92" fmla="*/ 5741 w 150796"/>
                <a:gd name="connsiteY92" fmla="*/ 21816 h 249349"/>
                <a:gd name="connsiteX93" fmla="*/ 574 w 150796"/>
                <a:gd name="connsiteY93" fmla="*/ 28896 h 249349"/>
                <a:gd name="connsiteX94" fmla="*/ 0 w 150796"/>
                <a:gd name="connsiteY94" fmla="*/ 29853 h 249349"/>
                <a:gd name="connsiteX95" fmla="*/ 1914 w 150796"/>
                <a:gd name="connsiteY95" fmla="*/ 32149 h 24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50796" h="249349">
                  <a:moveTo>
                    <a:pt x="1914" y="32149"/>
                  </a:moveTo>
                  <a:lnTo>
                    <a:pt x="62385" y="249350"/>
                  </a:lnTo>
                  <a:lnTo>
                    <a:pt x="149839" y="234806"/>
                  </a:lnTo>
                  <a:lnTo>
                    <a:pt x="149839" y="233275"/>
                  </a:lnTo>
                  <a:lnTo>
                    <a:pt x="150222" y="232318"/>
                  </a:lnTo>
                  <a:lnTo>
                    <a:pt x="150796" y="230596"/>
                  </a:lnTo>
                  <a:lnTo>
                    <a:pt x="150796" y="228682"/>
                  </a:lnTo>
                  <a:lnTo>
                    <a:pt x="150222" y="226768"/>
                  </a:lnTo>
                  <a:lnTo>
                    <a:pt x="147925" y="220645"/>
                  </a:lnTo>
                  <a:lnTo>
                    <a:pt x="147351" y="214521"/>
                  </a:lnTo>
                  <a:lnTo>
                    <a:pt x="146395" y="211076"/>
                  </a:lnTo>
                  <a:lnTo>
                    <a:pt x="145438" y="209163"/>
                  </a:lnTo>
                  <a:lnTo>
                    <a:pt x="144098" y="207823"/>
                  </a:lnTo>
                  <a:lnTo>
                    <a:pt x="142759" y="207823"/>
                  </a:lnTo>
                  <a:lnTo>
                    <a:pt x="139314" y="208780"/>
                  </a:lnTo>
                  <a:lnTo>
                    <a:pt x="136635" y="209163"/>
                  </a:lnTo>
                  <a:lnTo>
                    <a:pt x="134722" y="208780"/>
                  </a:lnTo>
                  <a:lnTo>
                    <a:pt x="133764" y="208397"/>
                  </a:lnTo>
                  <a:lnTo>
                    <a:pt x="133190" y="206484"/>
                  </a:lnTo>
                  <a:lnTo>
                    <a:pt x="131851" y="198829"/>
                  </a:lnTo>
                  <a:lnTo>
                    <a:pt x="132234" y="195958"/>
                  </a:lnTo>
                  <a:lnTo>
                    <a:pt x="135104" y="194619"/>
                  </a:lnTo>
                  <a:lnTo>
                    <a:pt x="136061" y="193088"/>
                  </a:lnTo>
                  <a:lnTo>
                    <a:pt x="137018" y="191748"/>
                  </a:lnTo>
                  <a:lnTo>
                    <a:pt x="137018" y="190409"/>
                  </a:lnTo>
                  <a:lnTo>
                    <a:pt x="137592" y="189452"/>
                  </a:lnTo>
                  <a:lnTo>
                    <a:pt x="137975" y="186582"/>
                  </a:lnTo>
                  <a:lnTo>
                    <a:pt x="137592" y="182372"/>
                  </a:lnTo>
                  <a:lnTo>
                    <a:pt x="137592" y="179118"/>
                  </a:lnTo>
                  <a:lnTo>
                    <a:pt x="136635" y="175674"/>
                  </a:lnTo>
                  <a:lnTo>
                    <a:pt x="136061" y="173760"/>
                  </a:lnTo>
                  <a:lnTo>
                    <a:pt x="134722" y="171464"/>
                  </a:lnTo>
                  <a:lnTo>
                    <a:pt x="133764" y="170124"/>
                  </a:lnTo>
                  <a:lnTo>
                    <a:pt x="130894" y="169167"/>
                  </a:lnTo>
                  <a:lnTo>
                    <a:pt x="128598" y="171464"/>
                  </a:lnTo>
                  <a:lnTo>
                    <a:pt x="127067" y="173377"/>
                  </a:lnTo>
                  <a:lnTo>
                    <a:pt x="125727" y="174334"/>
                  </a:lnTo>
                  <a:lnTo>
                    <a:pt x="125153" y="174717"/>
                  </a:lnTo>
                  <a:lnTo>
                    <a:pt x="119986" y="169167"/>
                  </a:lnTo>
                  <a:lnTo>
                    <a:pt x="116159" y="164766"/>
                  </a:lnTo>
                  <a:lnTo>
                    <a:pt x="112906" y="161513"/>
                  </a:lnTo>
                  <a:lnTo>
                    <a:pt x="111566" y="160173"/>
                  </a:lnTo>
                  <a:lnTo>
                    <a:pt x="105442" y="157685"/>
                  </a:lnTo>
                  <a:lnTo>
                    <a:pt x="101615" y="156346"/>
                  </a:lnTo>
                  <a:lnTo>
                    <a:pt x="98745" y="154432"/>
                  </a:lnTo>
                  <a:lnTo>
                    <a:pt x="96831" y="152519"/>
                  </a:lnTo>
                  <a:lnTo>
                    <a:pt x="95491" y="150222"/>
                  </a:lnTo>
                  <a:lnTo>
                    <a:pt x="95491" y="147926"/>
                  </a:lnTo>
                  <a:lnTo>
                    <a:pt x="93578" y="142185"/>
                  </a:lnTo>
                  <a:lnTo>
                    <a:pt x="89751" y="137975"/>
                  </a:lnTo>
                  <a:lnTo>
                    <a:pt x="86497" y="135104"/>
                  </a:lnTo>
                  <a:lnTo>
                    <a:pt x="84583" y="133765"/>
                  </a:lnTo>
                  <a:lnTo>
                    <a:pt x="83244" y="132234"/>
                  </a:lnTo>
                  <a:lnTo>
                    <a:pt x="82670" y="131851"/>
                  </a:lnTo>
                  <a:lnTo>
                    <a:pt x="79799" y="128024"/>
                  </a:lnTo>
                  <a:lnTo>
                    <a:pt x="78460" y="125727"/>
                  </a:lnTo>
                  <a:lnTo>
                    <a:pt x="77503" y="123240"/>
                  </a:lnTo>
                  <a:lnTo>
                    <a:pt x="77503" y="122283"/>
                  </a:lnTo>
                  <a:lnTo>
                    <a:pt x="77503" y="118073"/>
                  </a:lnTo>
                  <a:lnTo>
                    <a:pt x="77503" y="114819"/>
                  </a:lnTo>
                  <a:lnTo>
                    <a:pt x="77120" y="112523"/>
                  </a:lnTo>
                  <a:lnTo>
                    <a:pt x="77120" y="111566"/>
                  </a:lnTo>
                  <a:lnTo>
                    <a:pt x="67552" y="100658"/>
                  </a:lnTo>
                  <a:lnTo>
                    <a:pt x="60089" y="91664"/>
                  </a:lnTo>
                  <a:lnTo>
                    <a:pt x="53965" y="83627"/>
                  </a:lnTo>
                  <a:lnTo>
                    <a:pt x="49755" y="76929"/>
                  </a:lnTo>
                  <a:lnTo>
                    <a:pt x="43440" y="74250"/>
                  </a:lnTo>
                  <a:lnTo>
                    <a:pt x="41144" y="72719"/>
                  </a:lnTo>
                  <a:lnTo>
                    <a:pt x="40761" y="71762"/>
                  </a:lnTo>
                  <a:lnTo>
                    <a:pt x="39804" y="67552"/>
                  </a:lnTo>
                  <a:lnTo>
                    <a:pt x="39804" y="64299"/>
                  </a:lnTo>
                  <a:lnTo>
                    <a:pt x="39804" y="60089"/>
                  </a:lnTo>
                  <a:lnTo>
                    <a:pt x="37316" y="53008"/>
                  </a:lnTo>
                  <a:lnTo>
                    <a:pt x="35977" y="50138"/>
                  </a:lnTo>
                  <a:lnTo>
                    <a:pt x="35020" y="48224"/>
                  </a:lnTo>
                  <a:lnTo>
                    <a:pt x="32149" y="44397"/>
                  </a:lnTo>
                  <a:lnTo>
                    <a:pt x="29279" y="43440"/>
                  </a:lnTo>
                  <a:lnTo>
                    <a:pt x="30236" y="41144"/>
                  </a:lnTo>
                  <a:lnTo>
                    <a:pt x="32149" y="38273"/>
                  </a:lnTo>
                  <a:lnTo>
                    <a:pt x="36359" y="30810"/>
                  </a:lnTo>
                  <a:lnTo>
                    <a:pt x="37316" y="28896"/>
                  </a:lnTo>
                  <a:lnTo>
                    <a:pt x="47841" y="5167"/>
                  </a:lnTo>
                  <a:lnTo>
                    <a:pt x="41144" y="2488"/>
                  </a:lnTo>
                  <a:lnTo>
                    <a:pt x="35977" y="957"/>
                  </a:lnTo>
                  <a:lnTo>
                    <a:pt x="32149" y="0"/>
                  </a:lnTo>
                  <a:lnTo>
                    <a:pt x="30236" y="0"/>
                  </a:lnTo>
                  <a:lnTo>
                    <a:pt x="27939" y="0"/>
                  </a:lnTo>
                  <a:lnTo>
                    <a:pt x="25643" y="1531"/>
                  </a:lnTo>
                  <a:lnTo>
                    <a:pt x="22198" y="3827"/>
                  </a:lnTo>
                  <a:lnTo>
                    <a:pt x="18945" y="7080"/>
                  </a:lnTo>
                  <a:lnTo>
                    <a:pt x="14735" y="10525"/>
                  </a:lnTo>
                  <a:lnTo>
                    <a:pt x="10525" y="15692"/>
                  </a:lnTo>
                  <a:lnTo>
                    <a:pt x="5741" y="21816"/>
                  </a:lnTo>
                  <a:lnTo>
                    <a:pt x="574" y="28896"/>
                  </a:lnTo>
                  <a:lnTo>
                    <a:pt x="0" y="29853"/>
                  </a:lnTo>
                  <a:lnTo>
                    <a:pt x="1914" y="32149"/>
                  </a:lnTo>
                  <a:close/>
                </a:path>
              </a:pathLst>
            </a:custGeom>
            <a:gradFill flip="none" rotWithShape="1">
              <a:gsLst>
                <a:gs pos="0">
                  <a:schemeClr val="accent1"/>
                </a:gs>
                <a:gs pos="100000">
                  <a:schemeClr val="accent2"/>
                </a:gs>
              </a:gsLst>
              <a:lin ang="18900000" scaled="1"/>
              <a:tileRect/>
            </a:gradFill>
            <a:ln>
              <a:solidFill>
                <a:srgbClr val="EEF5F5"/>
              </a:solidFill>
            </a:ln>
          </p:spPr>
          <p:txBody>
            <a:bodyPr vert="horz" lIns="91440" tIns="45720" rIns="91440" bIns="45720" rtlCol="0">
              <a:normAutofit/>
            </a:bodyPr>
            <a:lstStyle/>
            <a:p>
              <a:pPr lvl="0" indent="0">
                <a:lnSpc>
                  <a:spcPct val="100000"/>
                </a:lnSpc>
                <a:spcBef>
                  <a:spcPts val="450"/>
                </a:spcBef>
                <a:buClr>
                  <a:schemeClr val="accent1"/>
                </a:buClr>
                <a:buFont typeface="Arial" panose="020B0604020202020204" pitchFamily="34" charset="0"/>
                <a:buNone/>
              </a:pPr>
              <a:endParaRPr lang="en-US" sz="100" dirty="0">
                <a:noFill/>
              </a:endParaRPr>
            </a:p>
          </p:txBody>
        </p:sp>
        <p:sp>
          <p:nvSpPr>
            <p:cNvPr id="31" name="Freeform: Shape 30">
              <a:extLst>
                <a:ext uri="{FF2B5EF4-FFF2-40B4-BE49-F238E27FC236}">
                  <a16:creationId xmlns:a16="http://schemas.microsoft.com/office/drawing/2014/main" id="{FC45EEB1-EFCE-235D-1AA3-B1E198413CCA}"/>
                </a:ext>
              </a:extLst>
            </p:cNvPr>
            <p:cNvSpPr/>
            <p:nvPr/>
          </p:nvSpPr>
          <p:spPr>
            <a:xfrm>
              <a:off x="5543743" y="3256900"/>
              <a:ext cx="568412" cy="571343"/>
            </a:xfrm>
            <a:custGeom>
              <a:avLst/>
              <a:gdLst>
                <a:gd name="connsiteX0" fmla="*/ 523769 w 630932"/>
                <a:gd name="connsiteY0" fmla="*/ 151562 h 634186"/>
                <a:gd name="connsiteX1" fmla="*/ 521472 w 630932"/>
                <a:gd name="connsiteY1" fmla="*/ 151562 h 634186"/>
                <a:gd name="connsiteX2" fmla="*/ 518601 w 630932"/>
                <a:gd name="connsiteY2" fmla="*/ 152518 h 634186"/>
                <a:gd name="connsiteX3" fmla="*/ 515157 w 630932"/>
                <a:gd name="connsiteY3" fmla="*/ 152518 h 634186"/>
                <a:gd name="connsiteX4" fmla="*/ 512861 w 630932"/>
                <a:gd name="connsiteY4" fmla="*/ 152518 h 634186"/>
                <a:gd name="connsiteX5" fmla="*/ 510947 w 630932"/>
                <a:gd name="connsiteY5" fmla="*/ 153093 h 634186"/>
                <a:gd name="connsiteX6" fmla="*/ 503866 w 630932"/>
                <a:gd name="connsiteY6" fmla="*/ 152518 h 634186"/>
                <a:gd name="connsiteX7" fmla="*/ 498699 w 630932"/>
                <a:gd name="connsiteY7" fmla="*/ 151179 h 634186"/>
                <a:gd name="connsiteX8" fmla="*/ 494107 w 630932"/>
                <a:gd name="connsiteY8" fmla="*/ 148691 h 634186"/>
                <a:gd name="connsiteX9" fmla="*/ 490662 w 630932"/>
                <a:gd name="connsiteY9" fmla="*/ 145438 h 634186"/>
                <a:gd name="connsiteX10" fmla="*/ 487026 w 630932"/>
                <a:gd name="connsiteY10" fmla="*/ 141802 h 634186"/>
                <a:gd name="connsiteX11" fmla="*/ 484538 w 630932"/>
                <a:gd name="connsiteY11" fmla="*/ 139314 h 634186"/>
                <a:gd name="connsiteX12" fmla="*/ 482624 w 630932"/>
                <a:gd name="connsiteY12" fmla="*/ 137975 h 634186"/>
                <a:gd name="connsiteX13" fmla="*/ 482242 w 630932"/>
                <a:gd name="connsiteY13" fmla="*/ 137401 h 634186"/>
                <a:gd name="connsiteX14" fmla="*/ 480328 w 630932"/>
                <a:gd name="connsiteY14" fmla="*/ 137975 h 634186"/>
                <a:gd name="connsiteX15" fmla="*/ 478988 w 630932"/>
                <a:gd name="connsiteY15" fmla="*/ 139888 h 634186"/>
                <a:gd name="connsiteX16" fmla="*/ 478032 w 630932"/>
                <a:gd name="connsiteY16" fmla="*/ 142567 h 634186"/>
                <a:gd name="connsiteX17" fmla="*/ 477075 w 630932"/>
                <a:gd name="connsiteY17" fmla="*/ 146969 h 634186"/>
                <a:gd name="connsiteX18" fmla="*/ 475544 w 630932"/>
                <a:gd name="connsiteY18" fmla="*/ 152136 h 634186"/>
                <a:gd name="connsiteX19" fmla="*/ 474587 w 630932"/>
                <a:gd name="connsiteY19" fmla="*/ 159216 h 634186"/>
                <a:gd name="connsiteX20" fmla="*/ 473248 w 630932"/>
                <a:gd name="connsiteY20" fmla="*/ 160173 h 634186"/>
                <a:gd name="connsiteX21" fmla="*/ 472291 w 630932"/>
                <a:gd name="connsiteY21" fmla="*/ 162087 h 634186"/>
                <a:gd name="connsiteX22" fmla="*/ 469994 w 630932"/>
                <a:gd name="connsiteY22" fmla="*/ 166297 h 634186"/>
                <a:gd name="connsiteX23" fmla="*/ 468081 w 630932"/>
                <a:gd name="connsiteY23" fmla="*/ 168593 h 634186"/>
                <a:gd name="connsiteX24" fmla="*/ 466550 w 630932"/>
                <a:gd name="connsiteY24" fmla="*/ 171846 h 634186"/>
                <a:gd name="connsiteX25" fmla="*/ 463297 w 630932"/>
                <a:gd name="connsiteY25" fmla="*/ 178927 h 634186"/>
                <a:gd name="connsiteX26" fmla="*/ 458130 w 630932"/>
                <a:gd name="connsiteY26" fmla="*/ 175674 h 634186"/>
                <a:gd name="connsiteX27" fmla="*/ 454303 w 630932"/>
                <a:gd name="connsiteY27" fmla="*/ 174334 h 634186"/>
                <a:gd name="connsiteX28" fmla="*/ 451049 w 630932"/>
                <a:gd name="connsiteY28" fmla="*/ 172803 h 634186"/>
                <a:gd name="connsiteX29" fmla="*/ 448753 w 630932"/>
                <a:gd name="connsiteY29" fmla="*/ 172803 h 634186"/>
                <a:gd name="connsiteX30" fmla="*/ 446265 w 630932"/>
                <a:gd name="connsiteY30" fmla="*/ 174334 h 634186"/>
                <a:gd name="connsiteX31" fmla="*/ 445883 w 630932"/>
                <a:gd name="connsiteY31" fmla="*/ 179501 h 634186"/>
                <a:gd name="connsiteX32" fmla="*/ 445308 w 630932"/>
                <a:gd name="connsiteY32" fmla="*/ 182372 h 634186"/>
                <a:gd name="connsiteX33" fmla="*/ 443969 w 630932"/>
                <a:gd name="connsiteY33" fmla="*/ 185051 h 634186"/>
                <a:gd name="connsiteX34" fmla="*/ 441672 w 630932"/>
                <a:gd name="connsiteY34" fmla="*/ 188495 h 634186"/>
                <a:gd name="connsiteX35" fmla="*/ 439185 w 630932"/>
                <a:gd name="connsiteY35" fmla="*/ 192322 h 634186"/>
                <a:gd name="connsiteX36" fmla="*/ 435357 w 630932"/>
                <a:gd name="connsiteY36" fmla="*/ 195576 h 634186"/>
                <a:gd name="connsiteX37" fmla="*/ 431147 w 630932"/>
                <a:gd name="connsiteY37" fmla="*/ 199403 h 634186"/>
                <a:gd name="connsiteX38" fmla="*/ 425980 w 630932"/>
                <a:gd name="connsiteY38" fmla="*/ 203039 h 634186"/>
                <a:gd name="connsiteX39" fmla="*/ 420814 w 630932"/>
                <a:gd name="connsiteY39" fmla="*/ 207249 h 634186"/>
                <a:gd name="connsiteX40" fmla="*/ 417943 w 630932"/>
                <a:gd name="connsiteY40" fmla="*/ 212033 h 634186"/>
                <a:gd name="connsiteX41" fmla="*/ 415072 w 630932"/>
                <a:gd name="connsiteY41" fmla="*/ 216243 h 634186"/>
                <a:gd name="connsiteX42" fmla="*/ 409906 w 630932"/>
                <a:gd name="connsiteY42" fmla="*/ 223898 h 634186"/>
                <a:gd name="connsiteX43" fmla="*/ 404739 w 630932"/>
                <a:gd name="connsiteY43" fmla="*/ 228682 h 634186"/>
                <a:gd name="connsiteX44" fmla="*/ 400529 w 630932"/>
                <a:gd name="connsiteY44" fmla="*/ 231361 h 634186"/>
                <a:gd name="connsiteX45" fmla="*/ 383880 w 630932"/>
                <a:gd name="connsiteY45" fmla="*/ 141228 h 634186"/>
                <a:gd name="connsiteX46" fmla="*/ 314988 w 630932"/>
                <a:gd name="connsiteY46" fmla="*/ 152518 h 634186"/>
                <a:gd name="connsiteX47" fmla="*/ 280542 w 630932"/>
                <a:gd name="connsiteY47" fmla="*/ 158259 h 634186"/>
                <a:gd name="connsiteX48" fmla="*/ 246479 w 630932"/>
                <a:gd name="connsiteY48" fmla="*/ 164383 h 634186"/>
                <a:gd name="connsiteX49" fmla="*/ 220071 w 630932"/>
                <a:gd name="connsiteY49" fmla="*/ 957 h 634186"/>
                <a:gd name="connsiteX50" fmla="*/ 220071 w 630932"/>
                <a:gd name="connsiteY50" fmla="*/ 0 h 634186"/>
                <a:gd name="connsiteX51" fmla="*/ 218157 w 630932"/>
                <a:gd name="connsiteY51" fmla="*/ 0 h 634186"/>
                <a:gd name="connsiteX52" fmla="*/ 210694 w 630932"/>
                <a:gd name="connsiteY52" fmla="*/ 2870 h 634186"/>
                <a:gd name="connsiteX53" fmla="*/ 207824 w 630932"/>
                <a:gd name="connsiteY53" fmla="*/ 4210 h 634186"/>
                <a:gd name="connsiteX54" fmla="*/ 205910 w 630932"/>
                <a:gd name="connsiteY54" fmla="*/ 6124 h 634186"/>
                <a:gd name="connsiteX55" fmla="*/ 203039 w 630932"/>
                <a:gd name="connsiteY55" fmla="*/ 8994 h 634186"/>
                <a:gd name="connsiteX56" fmla="*/ 202082 w 630932"/>
                <a:gd name="connsiteY56" fmla="*/ 10334 h 634186"/>
                <a:gd name="connsiteX57" fmla="*/ 202082 w 630932"/>
                <a:gd name="connsiteY57" fmla="*/ 12247 h 634186"/>
                <a:gd name="connsiteX58" fmla="*/ 202657 w 630932"/>
                <a:gd name="connsiteY58" fmla="*/ 16649 h 634186"/>
                <a:gd name="connsiteX59" fmla="*/ 204570 w 630932"/>
                <a:gd name="connsiteY59" fmla="*/ 21816 h 634186"/>
                <a:gd name="connsiteX60" fmla="*/ 207824 w 630932"/>
                <a:gd name="connsiteY60" fmla="*/ 26982 h 634186"/>
                <a:gd name="connsiteX61" fmla="*/ 212608 w 630932"/>
                <a:gd name="connsiteY61" fmla="*/ 33489 h 634186"/>
                <a:gd name="connsiteX62" fmla="*/ 212034 w 630932"/>
                <a:gd name="connsiteY62" fmla="*/ 33489 h 634186"/>
                <a:gd name="connsiteX63" fmla="*/ 212034 w 630932"/>
                <a:gd name="connsiteY63" fmla="*/ 34446 h 634186"/>
                <a:gd name="connsiteX64" fmla="*/ 211650 w 630932"/>
                <a:gd name="connsiteY64" fmla="*/ 36934 h 634186"/>
                <a:gd name="connsiteX65" fmla="*/ 210694 w 630932"/>
                <a:gd name="connsiteY65" fmla="*/ 40187 h 634186"/>
                <a:gd name="connsiteX66" fmla="*/ 209737 w 630932"/>
                <a:gd name="connsiteY66" fmla="*/ 44971 h 634186"/>
                <a:gd name="connsiteX67" fmla="*/ 210694 w 630932"/>
                <a:gd name="connsiteY67" fmla="*/ 53391 h 634186"/>
                <a:gd name="connsiteX68" fmla="*/ 214521 w 630932"/>
                <a:gd name="connsiteY68" fmla="*/ 61811 h 634186"/>
                <a:gd name="connsiteX69" fmla="*/ 206866 w 630932"/>
                <a:gd name="connsiteY69" fmla="*/ 102572 h 634186"/>
                <a:gd name="connsiteX70" fmla="*/ 207824 w 630932"/>
                <a:gd name="connsiteY70" fmla="*/ 112523 h 634186"/>
                <a:gd name="connsiteX71" fmla="*/ 208206 w 630932"/>
                <a:gd name="connsiteY71" fmla="*/ 114819 h 634186"/>
                <a:gd name="connsiteX72" fmla="*/ 209737 w 630932"/>
                <a:gd name="connsiteY72" fmla="*/ 118073 h 634186"/>
                <a:gd name="connsiteX73" fmla="*/ 209163 w 630932"/>
                <a:gd name="connsiteY73" fmla="*/ 122283 h 634186"/>
                <a:gd name="connsiteX74" fmla="*/ 208206 w 630932"/>
                <a:gd name="connsiteY74" fmla="*/ 127067 h 634186"/>
                <a:gd name="connsiteX75" fmla="*/ 206484 w 630932"/>
                <a:gd name="connsiteY75" fmla="*/ 131851 h 634186"/>
                <a:gd name="connsiteX76" fmla="*/ 204570 w 630932"/>
                <a:gd name="connsiteY76" fmla="*/ 137401 h 634186"/>
                <a:gd name="connsiteX77" fmla="*/ 201700 w 630932"/>
                <a:gd name="connsiteY77" fmla="*/ 142567 h 634186"/>
                <a:gd name="connsiteX78" fmla="*/ 200360 w 630932"/>
                <a:gd name="connsiteY78" fmla="*/ 148691 h 634186"/>
                <a:gd name="connsiteX79" fmla="*/ 199403 w 630932"/>
                <a:gd name="connsiteY79" fmla="*/ 162469 h 634186"/>
                <a:gd name="connsiteX80" fmla="*/ 199403 w 630932"/>
                <a:gd name="connsiteY80" fmla="*/ 165340 h 634186"/>
                <a:gd name="connsiteX81" fmla="*/ 200360 w 630932"/>
                <a:gd name="connsiteY81" fmla="*/ 168593 h 634186"/>
                <a:gd name="connsiteX82" fmla="*/ 201700 w 630932"/>
                <a:gd name="connsiteY82" fmla="*/ 171464 h 634186"/>
                <a:gd name="connsiteX83" fmla="*/ 203996 w 630932"/>
                <a:gd name="connsiteY83" fmla="*/ 174717 h 634186"/>
                <a:gd name="connsiteX84" fmla="*/ 203613 w 630932"/>
                <a:gd name="connsiteY84" fmla="*/ 176248 h 634186"/>
                <a:gd name="connsiteX85" fmla="*/ 202657 w 630932"/>
                <a:gd name="connsiteY85" fmla="*/ 178544 h 634186"/>
                <a:gd name="connsiteX86" fmla="*/ 201126 w 630932"/>
                <a:gd name="connsiteY86" fmla="*/ 181797 h 634186"/>
                <a:gd name="connsiteX87" fmla="*/ 199403 w 630932"/>
                <a:gd name="connsiteY87" fmla="*/ 186964 h 634186"/>
                <a:gd name="connsiteX88" fmla="*/ 198829 w 630932"/>
                <a:gd name="connsiteY88" fmla="*/ 188878 h 634186"/>
                <a:gd name="connsiteX89" fmla="*/ 197873 w 630932"/>
                <a:gd name="connsiteY89" fmla="*/ 190792 h 634186"/>
                <a:gd name="connsiteX90" fmla="*/ 195002 w 630932"/>
                <a:gd name="connsiteY90" fmla="*/ 194619 h 634186"/>
                <a:gd name="connsiteX91" fmla="*/ 189453 w 630932"/>
                <a:gd name="connsiteY91" fmla="*/ 197489 h 634186"/>
                <a:gd name="connsiteX92" fmla="*/ 186199 w 630932"/>
                <a:gd name="connsiteY92" fmla="*/ 198446 h 634186"/>
                <a:gd name="connsiteX93" fmla="*/ 182372 w 630932"/>
                <a:gd name="connsiteY93" fmla="*/ 200169 h 634186"/>
                <a:gd name="connsiteX94" fmla="*/ 175674 w 630932"/>
                <a:gd name="connsiteY94" fmla="*/ 208206 h 634186"/>
                <a:gd name="connsiteX95" fmla="*/ 171081 w 630932"/>
                <a:gd name="connsiteY95" fmla="*/ 218157 h 634186"/>
                <a:gd name="connsiteX96" fmla="*/ 165723 w 630932"/>
                <a:gd name="connsiteY96" fmla="*/ 226768 h 634186"/>
                <a:gd name="connsiteX97" fmla="*/ 162470 w 630932"/>
                <a:gd name="connsiteY97" fmla="*/ 233275 h 634186"/>
                <a:gd name="connsiteX98" fmla="*/ 160174 w 630932"/>
                <a:gd name="connsiteY98" fmla="*/ 237102 h 634186"/>
                <a:gd name="connsiteX99" fmla="*/ 158642 w 630932"/>
                <a:gd name="connsiteY99" fmla="*/ 239016 h 634186"/>
                <a:gd name="connsiteX100" fmla="*/ 149840 w 630932"/>
                <a:gd name="connsiteY100" fmla="*/ 241312 h 634186"/>
                <a:gd name="connsiteX101" fmla="*/ 146395 w 630932"/>
                <a:gd name="connsiteY101" fmla="*/ 243226 h 634186"/>
                <a:gd name="connsiteX102" fmla="*/ 145056 w 630932"/>
                <a:gd name="connsiteY102" fmla="*/ 246096 h 634186"/>
                <a:gd name="connsiteX103" fmla="*/ 143142 w 630932"/>
                <a:gd name="connsiteY103" fmla="*/ 247436 h 634186"/>
                <a:gd name="connsiteX104" fmla="*/ 142185 w 630932"/>
                <a:gd name="connsiteY104" fmla="*/ 248967 h 634186"/>
                <a:gd name="connsiteX105" fmla="*/ 141228 w 630932"/>
                <a:gd name="connsiteY105" fmla="*/ 249924 h 634186"/>
                <a:gd name="connsiteX106" fmla="*/ 140654 w 630932"/>
                <a:gd name="connsiteY106" fmla="*/ 250306 h 634186"/>
                <a:gd name="connsiteX107" fmla="*/ 135487 w 630932"/>
                <a:gd name="connsiteY107" fmla="*/ 244757 h 634186"/>
                <a:gd name="connsiteX108" fmla="*/ 132234 w 630932"/>
                <a:gd name="connsiteY108" fmla="*/ 240929 h 634186"/>
                <a:gd name="connsiteX109" fmla="*/ 128981 w 630932"/>
                <a:gd name="connsiteY109" fmla="*/ 238442 h 634186"/>
                <a:gd name="connsiteX110" fmla="*/ 127067 w 630932"/>
                <a:gd name="connsiteY110" fmla="*/ 238059 h 634186"/>
                <a:gd name="connsiteX111" fmla="*/ 126111 w 630932"/>
                <a:gd name="connsiteY111" fmla="*/ 238059 h 634186"/>
                <a:gd name="connsiteX112" fmla="*/ 125727 w 630932"/>
                <a:gd name="connsiteY112" fmla="*/ 239016 h 634186"/>
                <a:gd name="connsiteX113" fmla="*/ 124197 w 630932"/>
                <a:gd name="connsiteY113" fmla="*/ 239973 h 634186"/>
                <a:gd name="connsiteX114" fmla="*/ 123240 w 630932"/>
                <a:gd name="connsiteY114" fmla="*/ 242269 h 634186"/>
                <a:gd name="connsiteX115" fmla="*/ 121326 w 630932"/>
                <a:gd name="connsiteY115" fmla="*/ 244757 h 634186"/>
                <a:gd name="connsiteX116" fmla="*/ 119413 w 630932"/>
                <a:gd name="connsiteY116" fmla="*/ 248010 h 634186"/>
                <a:gd name="connsiteX117" fmla="*/ 116733 w 630932"/>
                <a:gd name="connsiteY117" fmla="*/ 251263 h 634186"/>
                <a:gd name="connsiteX118" fmla="*/ 114245 w 630932"/>
                <a:gd name="connsiteY118" fmla="*/ 256047 h 634186"/>
                <a:gd name="connsiteX119" fmla="*/ 114245 w 630932"/>
                <a:gd name="connsiteY119" fmla="*/ 259300 h 634186"/>
                <a:gd name="connsiteX120" fmla="*/ 115203 w 630932"/>
                <a:gd name="connsiteY120" fmla="*/ 261597 h 634186"/>
                <a:gd name="connsiteX121" fmla="*/ 116159 w 630932"/>
                <a:gd name="connsiteY121" fmla="*/ 263128 h 634186"/>
                <a:gd name="connsiteX122" fmla="*/ 118073 w 630932"/>
                <a:gd name="connsiteY122" fmla="*/ 264467 h 634186"/>
                <a:gd name="connsiteX123" fmla="*/ 118073 w 630932"/>
                <a:gd name="connsiteY123" fmla="*/ 266381 h 634186"/>
                <a:gd name="connsiteX124" fmla="*/ 110609 w 630932"/>
                <a:gd name="connsiteY124" fmla="*/ 266381 h 634186"/>
                <a:gd name="connsiteX125" fmla="*/ 104869 w 630932"/>
                <a:gd name="connsiteY125" fmla="*/ 267338 h 634186"/>
                <a:gd name="connsiteX126" fmla="*/ 100084 w 630932"/>
                <a:gd name="connsiteY126" fmla="*/ 268677 h 634186"/>
                <a:gd name="connsiteX127" fmla="*/ 97214 w 630932"/>
                <a:gd name="connsiteY127" fmla="*/ 271165 h 634186"/>
                <a:gd name="connsiteX128" fmla="*/ 96831 w 630932"/>
                <a:gd name="connsiteY128" fmla="*/ 273079 h 634186"/>
                <a:gd name="connsiteX129" fmla="*/ 98362 w 630932"/>
                <a:gd name="connsiteY129" fmla="*/ 275375 h 634186"/>
                <a:gd name="connsiteX130" fmla="*/ 100659 w 630932"/>
                <a:gd name="connsiteY130" fmla="*/ 276715 h 634186"/>
                <a:gd name="connsiteX131" fmla="*/ 103912 w 630932"/>
                <a:gd name="connsiteY131" fmla="*/ 278628 h 634186"/>
                <a:gd name="connsiteX132" fmla="*/ 102572 w 630932"/>
                <a:gd name="connsiteY132" fmla="*/ 279585 h 634186"/>
                <a:gd name="connsiteX133" fmla="*/ 100659 w 630932"/>
                <a:gd name="connsiteY133" fmla="*/ 281882 h 634186"/>
                <a:gd name="connsiteX134" fmla="*/ 96831 w 630932"/>
                <a:gd name="connsiteY134" fmla="*/ 284369 h 634186"/>
                <a:gd name="connsiteX135" fmla="*/ 92622 w 630932"/>
                <a:gd name="connsiteY135" fmla="*/ 288579 h 634186"/>
                <a:gd name="connsiteX136" fmla="*/ 93578 w 630932"/>
                <a:gd name="connsiteY136" fmla="*/ 290876 h 634186"/>
                <a:gd name="connsiteX137" fmla="*/ 96449 w 630932"/>
                <a:gd name="connsiteY137" fmla="*/ 294703 h 634186"/>
                <a:gd name="connsiteX138" fmla="*/ 96449 w 630932"/>
                <a:gd name="connsiteY138" fmla="*/ 299487 h 634186"/>
                <a:gd name="connsiteX139" fmla="*/ 88794 w 630932"/>
                <a:gd name="connsiteY139" fmla="*/ 302358 h 634186"/>
                <a:gd name="connsiteX140" fmla="*/ 90325 w 630932"/>
                <a:gd name="connsiteY140" fmla="*/ 304654 h 634186"/>
                <a:gd name="connsiteX141" fmla="*/ 93004 w 630932"/>
                <a:gd name="connsiteY141" fmla="*/ 307907 h 634186"/>
                <a:gd name="connsiteX142" fmla="*/ 97214 w 630932"/>
                <a:gd name="connsiteY142" fmla="*/ 311735 h 634186"/>
                <a:gd name="connsiteX143" fmla="*/ 102955 w 630932"/>
                <a:gd name="connsiteY143" fmla="*/ 316902 h 634186"/>
                <a:gd name="connsiteX144" fmla="*/ 101041 w 630932"/>
                <a:gd name="connsiteY144" fmla="*/ 322643 h 634186"/>
                <a:gd name="connsiteX145" fmla="*/ 99702 w 630932"/>
                <a:gd name="connsiteY145" fmla="*/ 326853 h 634186"/>
                <a:gd name="connsiteX146" fmla="*/ 98745 w 630932"/>
                <a:gd name="connsiteY146" fmla="*/ 329723 h 634186"/>
                <a:gd name="connsiteX147" fmla="*/ 97788 w 630932"/>
                <a:gd name="connsiteY147" fmla="*/ 330680 h 634186"/>
                <a:gd name="connsiteX148" fmla="*/ 94535 w 630932"/>
                <a:gd name="connsiteY148" fmla="*/ 328766 h 634186"/>
                <a:gd name="connsiteX149" fmla="*/ 92238 w 630932"/>
                <a:gd name="connsiteY149" fmla="*/ 327809 h 634186"/>
                <a:gd name="connsiteX150" fmla="*/ 90325 w 630932"/>
                <a:gd name="connsiteY150" fmla="*/ 326853 h 634186"/>
                <a:gd name="connsiteX151" fmla="*/ 89751 w 630932"/>
                <a:gd name="connsiteY151" fmla="*/ 326853 h 634186"/>
                <a:gd name="connsiteX152" fmla="*/ 86880 w 630932"/>
                <a:gd name="connsiteY152" fmla="*/ 334316 h 634186"/>
                <a:gd name="connsiteX153" fmla="*/ 85541 w 630932"/>
                <a:gd name="connsiteY153" fmla="*/ 337186 h 634186"/>
                <a:gd name="connsiteX154" fmla="*/ 84584 w 630932"/>
                <a:gd name="connsiteY154" fmla="*/ 340057 h 634186"/>
                <a:gd name="connsiteX155" fmla="*/ 82670 w 630932"/>
                <a:gd name="connsiteY155" fmla="*/ 341970 h 634186"/>
                <a:gd name="connsiteX156" fmla="*/ 81714 w 630932"/>
                <a:gd name="connsiteY156" fmla="*/ 343310 h 634186"/>
                <a:gd name="connsiteX157" fmla="*/ 79800 w 630932"/>
                <a:gd name="connsiteY157" fmla="*/ 344267 h 634186"/>
                <a:gd name="connsiteX158" fmla="*/ 78843 w 630932"/>
                <a:gd name="connsiteY158" fmla="*/ 344841 h 634186"/>
                <a:gd name="connsiteX159" fmla="*/ 76546 w 630932"/>
                <a:gd name="connsiteY159" fmla="*/ 344267 h 634186"/>
                <a:gd name="connsiteX160" fmla="*/ 75590 w 630932"/>
                <a:gd name="connsiteY160" fmla="*/ 342927 h 634186"/>
                <a:gd name="connsiteX161" fmla="*/ 74633 w 630932"/>
                <a:gd name="connsiteY161" fmla="*/ 340440 h 634186"/>
                <a:gd name="connsiteX162" fmla="*/ 74633 w 630932"/>
                <a:gd name="connsiteY162" fmla="*/ 338143 h 634186"/>
                <a:gd name="connsiteX163" fmla="*/ 77503 w 630932"/>
                <a:gd name="connsiteY163" fmla="*/ 333933 h 634186"/>
                <a:gd name="connsiteX164" fmla="*/ 78460 w 630932"/>
                <a:gd name="connsiteY164" fmla="*/ 331637 h 634186"/>
                <a:gd name="connsiteX165" fmla="*/ 77886 w 630932"/>
                <a:gd name="connsiteY165" fmla="*/ 330680 h 634186"/>
                <a:gd name="connsiteX166" fmla="*/ 77886 w 630932"/>
                <a:gd name="connsiteY166" fmla="*/ 330106 h 634186"/>
                <a:gd name="connsiteX167" fmla="*/ 76929 w 630932"/>
                <a:gd name="connsiteY167" fmla="*/ 329149 h 634186"/>
                <a:gd name="connsiteX168" fmla="*/ 76546 w 630932"/>
                <a:gd name="connsiteY168" fmla="*/ 328766 h 634186"/>
                <a:gd name="connsiteX169" fmla="*/ 75590 w 630932"/>
                <a:gd name="connsiteY169" fmla="*/ 327809 h 634186"/>
                <a:gd name="connsiteX170" fmla="*/ 75207 w 630932"/>
                <a:gd name="connsiteY170" fmla="*/ 327235 h 634186"/>
                <a:gd name="connsiteX171" fmla="*/ 74250 w 630932"/>
                <a:gd name="connsiteY171" fmla="*/ 326279 h 634186"/>
                <a:gd name="connsiteX172" fmla="*/ 72336 w 630932"/>
                <a:gd name="connsiteY172" fmla="*/ 324939 h 634186"/>
                <a:gd name="connsiteX173" fmla="*/ 70806 w 630932"/>
                <a:gd name="connsiteY173" fmla="*/ 323982 h 634186"/>
                <a:gd name="connsiteX174" fmla="*/ 66595 w 630932"/>
                <a:gd name="connsiteY174" fmla="*/ 321112 h 634186"/>
                <a:gd name="connsiteX175" fmla="*/ 63725 w 630932"/>
                <a:gd name="connsiteY175" fmla="*/ 319772 h 634186"/>
                <a:gd name="connsiteX176" fmla="*/ 61046 w 630932"/>
                <a:gd name="connsiteY176" fmla="*/ 318241 h 634186"/>
                <a:gd name="connsiteX177" fmla="*/ 59133 w 630932"/>
                <a:gd name="connsiteY177" fmla="*/ 318241 h 634186"/>
                <a:gd name="connsiteX178" fmla="*/ 57219 w 630932"/>
                <a:gd name="connsiteY178" fmla="*/ 323599 h 634186"/>
                <a:gd name="connsiteX179" fmla="*/ 55688 w 630932"/>
                <a:gd name="connsiteY179" fmla="*/ 328192 h 634186"/>
                <a:gd name="connsiteX180" fmla="*/ 54348 w 630932"/>
                <a:gd name="connsiteY180" fmla="*/ 332402 h 634186"/>
                <a:gd name="connsiteX181" fmla="*/ 53391 w 630932"/>
                <a:gd name="connsiteY181" fmla="*/ 336230 h 634186"/>
                <a:gd name="connsiteX182" fmla="*/ 52435 w 630932"/>
                <a:gd name="connsiteY182" fmla="*/ 339100 h 634186"/>
                <a:gd name="connsiteX183" fmla="*/ 52052 w 630932"/>
                <a:gd name="connsiteY183" fmla="*/ 341396 h 634186"/>
                <a:gd name="connsiteX184" fmla="*/ 52052 w 630932"/>
                <a:gd name="connsiteY184" fmla="*/ 342927 h 634186"/>
                <a:gd name="connsiteX185" fmla="*/ 52052 w 630932"/>
                <a:gd name="connsiteY185" fmla="*/ 343884 h 634186"/>
                <a:gd name="connsiteX186" fmla="*/ 51095 w 630932"/>
                <a:gd name="connsiteY186" fmla="*/ 344841 h 634186"/>
                <a:gd name="connsiteX187" fmla="*/ 50138 w 630932"/>
                <a:gd name="connsiteY187" fmla="*/ 346755 h 634186"/>
                <a:gd name="connsiteX188" fmla="*/ 48607 w 630932"/>
                <a:gd name="connsiteY188" fmla="*/ 348477 h 634186"/>
                <a:gd name="connsiteX189" fmla="*/ 47650 w 630932"/>
                <a:gd name="connsiteY189" fmla="*/ 351347 h 634186"/>
                <a:gd name="connsiteX190" fmla="*/ 44014 w 630932"/>
                <a:gd name="connsiteY190" fmla="*/ 357471 h 634186"/>
                <a:gd name="connsiteX191" fmla="*/ 39804 w 630932"/>
                <a:gd name="connsiteY191" fmla="*/ 365509 h 634186"/>
                <a:gd name="connsiteX192" fmla="*/ 55688 w 630932"/>
                <a:gd name="connsiteY192" fmla="*/ 399572 h 634186"/>
                <a:gd name="connsiteX193" fmla="*/ 49564 w 630932"/>
                <a:gd name="connsiteY193" fmla="*/ 398615 h 634186"/>
                <a:gd name="connsiteX194" fmla="*/ 44971 w 630932"/>
                <a:gd name="connsiteY194" fmla="*/ 398615 h 634186"/>
                <a:gd name="connsiteX195" fmla="*/ 41527 w 630932"/>
                <a:gd name="connsiteY195" fmla="*/ 398615 h 634186"/>
                <a:gd name="connsiteX196" fmla="*/ 40187 w 630932"/>
                <a:gd name="connsiteY196" fmla="*/ 398615 h 634186"/>
                <a:gd name="connsiteX197" fmla="*/ 37891 w 630932"/>
                <a:gd name="connsiteY197" fmla="*/ 398998 h 634186"/>
                <a:gd name="connsiteX198" fmla="*/ 36934 w 630932"/>
                <a:gd name="connsiteY198" fmla="*/ 399572 h 634186"/>
                <a:gd name="connsiteX199" fmla="*/ 37891 w 630932"/>
                <a:gd name="connsiteY199" fmla="*/ 404738 h 634186"/>
                <a:gd name="connsiteX200" fmla="*/ 38273 w 630932"/>
                <a:gd name="connsiteY200" fmla="*/ 409523 h 634186"/>
                <a:gd name="connsiteX201" fmla="*/ 37891 w 630932"/>
                <a:gd name="connsiteY201" fmla="*/ 411436 h 634186"/>
                <a:gd name="connsiteX202" fmla="*/ 37891 w 630932"/>
                <a:gd name="connsiteY202" fmla="*/ 413733 h 634186"/>
                <a:gd name="connsiteX203" fmla="*/ 36934 w 630932"/>
                <a:gd name="connsiteY203" fmla="*/ 417943 h 634186"/>
                <a:gd name="connsiteX204" fmla="*/ 35020 w 630932"/>
                <a:gd name="connsiteY204" fmla="*/ 421196 h 634186"/>
                <a:gd name="connsiteX205" fmla="*/ 32532 w 630932"/>
                <a:gd name="connsiteY205" fmla="*/ 424066 h 634186"/>
                <a:gd name="connsiteX206" fmla="*/ 30810 w 630932"/>
                <a:gd name="connsiteY206" fmla="*/ 425023 h 634186"/>
                <a:gd name="connsiteX207" fmla="*/ 29853 w 630932"/>
                <a:gd name="connsiteY207" fmla="*/ 425597 h 634186"/>
                <a:gd name="connsiteX208" fmla="*/ 29279 w 630932"/>
                <a:gd name="connsiteY208" fmla="*/ 426554 h 634186"/>
                <a:gd name="connsiteX209" fmla="*/ 25452 w 630932"/>
                <a:gd name="connsiteY209" fmla="*/ 428851 h 634186"/>
                <a:gd name="connsiteX210" fmla="*/ 17606 w 630932"/>
                <a:gd name="connsiteY210" fmla="*/ 431147 h 634186"/>
                <a:gd name="connsiteX211" fmla="*/ 13778 w 630932"/>
                <a:gd name="connsiteY211" fmla="*/ 432104 h 634186"/>
                <a:gd name="connsiteX212" fmla="*/ 10908 w 630932"/>
                <a:gd name="connsiteY212" fmla="*/ 433635 h 634186"/>
                <a:gd name="connsiteX213" fmla="*/ 5741 w 630932"/>
                <a:gd name="connsiteY213" fmla="*/ 435357 h 634186"/>
                <a:gd name="connsiteX214" fmla="*/ 3253 w 630932"/>
                <a:gd name="connsiteY214" fmla="*/ 436314 h 634186"/>
                <a:gd name="connsiteX215" fmla="*/ 1914 w 630932"/>
                <a:gd name="connsiteY215" fmla="*/ 437845 h 634186"/>
                <a:gd name="connsiteX216" fmla="*/ 1531 w 630932"/>
                <a:gd name="connsiteY216" fmla="*/ 437845 h 634186"/>
                <a:gd name="connsiteX217" fmla="*/ 574 w 630932"/>
                <a:gd name="connsiteY217" fmla="*/ 440715 h 634186"/>
                <a:gd name="connsiteX218" fmla="*/ 0 w 630932"/>
                <a:gd name="connsiteY218" fmla="*/ 442055 h 634186"/>
                <a:gd name="connsiteX219" fmla="*/ 957 w 630932"/>
                <a:gd name="connsiteY219" fmla="*/ 450092 h 634186"/>
                <a:gd name="connsiteX220" fmla="*/ 6698 w 630932"/>
                <a:gd name="connsiteY220" fmla="*/ 452389 h 634186"/>
                <a:gd name="connsiteX221" fmla="*/ 5741 w 630932"/>
                <a:gd name="connsiteY221" fmla="*/ 457555 h 634186"/>
                <a:gd name="connsiteX222" fmla="*/ 6124 w 630932"/>
                <a:gd name="connsiteY222" fmla="*/ 460043 h 634186"/>
                <a:gd name="connsiteX223" fmla="*/ 6698 w 630932"/>
                <a:gd name="connsiteY223" fmla="*/ 462340 h 634186"/>
                <a:gd name="connsiteX224" fmla="*/ 8038 w 630932"/>
                <a:gd name="connsiteY224" fmla="*/ 466167 h 634186"/>
                <a:gd name="connsiteX225" fmla="*/ 4784 w 630932"/>
                <a:gd name="connsiteY225" fmla="*/ 466167 h 634186"/>
                <a:gd name="connsiteX226" fmla="*/ 2488 w 630932"/>
                <a:gd name="connsiteY226" fmla="*/ 467124 h 634186"/>
                <a:gd name="connsiteX227" fmla="*/ 957 w 630932"/>
                <a:gd name="connsiteY227" fmla="*/ 468081 h 634186"/>
                <a:gd name="connsiteX228" fmla="*/ 957 w 630932"/>
                <a:gd name="connsiteY228" fmla="*/ 470377 h 634186"/>
                <a:gd name="connsiteX229" fmla="*/ 1531 w 630932"/>
                <a:gd name="connsiteY229" fmla="*/ 473630 h 634186"/>
                <a:gd name="connsiteX230" fmla="*/ 3253 w 630932"/>
                <a:gd name="connsiteY230" fmla="*/ 477457 h 634186"/>
                <a:gd name="connsiteX231" fmla="*/ 2488 w 630932"/>
                <a:gd name="connsiteY231" fmla="*/ 479754 h 634186"/>
                <a:gd name="connsiteX232" fmla="*/ 0 w 630932"/>
                <a:gd name="connsiteY232" fmla="*/ 483199 h 634186"/>
                <a:gd name="connsiteX233" fmla="*/ 0 w 630932"/>
                <a:gd name="connsiteY233" fmla="*/ 483581 h 634186"/>
                <a:gd name="connsiteX234" fmla="*/ 957 w 630932"/>
                <a:gd name="connsiteY234" fmla="*/ 485112 h 634186"/>
                <a:gd name="connsiteX235" fmla="*/ 3828 w 630932"/>
                <a:gd name="connsiteY235" fmla="*/ 488365 h 634186"/>
                <a:gd name="connsiteX236" fmla="*/ 5741 w 630932"/>
                <a:gd name="connsiteY236" fmla="*/ 490279 h 634186"/>
                <a:gd name="connsiteX237" fmla="*/ 8994 w 630932"/>
                <a:gd name="connsiteY237" fmla="*/ 492958 h 634186"/>
                <a:gd name="connsiteX238" fmla="*/ 16649 w 630932"/>
                <a:gd name="connsiteY238" fmla="*/ 499273 h 634186"/>
                <a:gd name="connsiteX239" fmla="*/ 17606 w 630932"/>
                <a:gd name="connsiteY239" fmla="*/ 500613 h 634186"/>
                <a:gd name="connsiteX240" fmla="*/ 18946 w 630932"/>
                <a:gd name="connsiteY240" fmla="*/ 502909 h 634186"/>
                <a:gd name="connsiteX241" fmla="*/ 21816 w 630932"/>
                <a:gd name="connsiteY241" fmla="*/ 509033 h 634186"/>
                <a:gd name="connsiteX242" fmla="*/ 24112 w 630932"/>
                <a:gd name="connsiteY242" fmla="*/ 509607 h 634186"/>
                <a:gd name="connsiteX243" fmla="*/ 28322 w 630932"/>
                <a:gd name="connsiteY243" fmla="*/ 509990 h 634186"/>
                <a:gd name="connsiteX244" fmla="*/ 30236 w 630932"/>
                <a:gd name="connsiteY244" fmla="*/ 510564 h 634186"/>
                <a:gd name="connsiteX245" fmla="*/ 30810 w 630932"/>
                <a:gd name="connsiteY245" fmla="*/ 511521 h 634186"/>
                <a:gd name="connsiteX246" fmla="*/ 31193 w 630932"/>
                <a:gd name="connsiteY246" fmla="*/ 513434 h 634186"/>
                <a:gd name="connsiteX247" fmla="*/ 30810 w 630932"/>
                <a:gd name="connsiteY247" fmla="*/ 514391 h 634186"/>
                <a:gd name="connsiteX248" fmla="*/ 30236 w 630932"/>
                <a:gd name="connsiteY248" fmla="*/ 516688 h 634186"/>
                <a:gd name="connsiteX249" fmla="*/ 29279 w 630932"/>
                <a:gd name="connsiteY249" fmla="*/ 519558 h 634186"/>
                <a:gd name="connsiteX250" fmla="*/ 28896 w 630932"/>
                <a:gd name="connsiteY250" fmla="*/ 523385 h 634186"/>
                <a:gd name="connsiteX251" fmla="*/ 28896 w 630932"/>
                <a:gd name="connsiteY251" fmla="*/ 524151 h 634186"/>
                <a:gd name="connsiteX252" fmla="*/ 29853 w 630932"/>
                <a:gd name="connsiteY252" fmla="*/ 525682 h 634186"/>
                <a:gd name="connsiteX253" fmla="*/ 31193 w 630932"/>
                <a:gd name="connsiteY253" fmla="*/ 526638 h 634186"/>
                <a:gd name="connsiteX254" fmla="*/ 33489 w 630932"/>
                <a:gd name="connsiteY254" fmla="*/ 527595 h 634186"/>
                <a:gd name="connsiteX255" fmla="*/ 37317 w 630932"/>
                <a:gd name="connsiteY255" fmla="*/ 528935 h 634186"/>
                <a:gd name="connsiteX256" fmla="*/ 38847 w 630932"/>
                <a:gd name="connsiteY256" fmla="*/ 529892 h 634186"/>
                <a:gd name="connsiteX257" fmla="*/ 39804 w 630932"/>
                <a:gd name="connsiteY257" fmla="*/ 531805 h 634186"/>
                <a:gd name="connsiteX258" fmla="*/ 40570 w 630932"/>
                <a:gd name="connsiteY258" fmla="*/ 535059 h 634186"/>
                <a:gd name="connsiteX259" fmla="*/ 42483 w 630932"/>
                <a:gd name="connsiteY259" fmla="*/ 538312 h 634186"/>
                <a:gd name="connsiteX260" fmla="*/ 44397 w 630932"/>
                <a:gd name="connsiteY260" fmla="*/ 541182 h 634186"/>
                <a:gd name="connsiteX261" fmla="*/ 47267 w 630932"/>
                <a:gd name="connsiteY261" fmla="*/ 543670 h 634186"/>
                <a:gd name="connsiteX262" fmla="*/ 51095 w 630932"/>
                <a:gd name="connsiteY262" fmla="*/ 547306 h 634186"/>
                <a:gd name="connsiteX263" fmla="*/ 55305 w 630932"/>
                <a:gd name="connsiteY263" fmla="*/ 553430 h 634186"/>
                <a:gd name="connsiteX264" fmla="*/ 58175 w 630932"/>
                <a:gd name="connsiteY264" fmla="*/ 557831 h 634186"/>
                <a:gd name="connsiteX265" fmla="*/ 60472 w 630932"/>
                <a:gd name="connsiteY265" fmla="*/ 560127 h 634186"/>
                <a:gd name="connsiteX266" fmla="*/ 63725 w 630932"/>
                <a:gd name="connsiteY266" fmla="*/ 563381 h 634186"/>
                <a:gd name="connsiteX267" fmla="*/ 65639 w 630932"/>
                <a:gd name="connsiteY267" fmla="*/ 564720 h 634186"/>
                <a:gd name="connsiteX268" fmla="*/ 68509 w 630932"/>
                <a:gd name="connsiteY268" fmla="*/ 566825 h 634186"/>
                <a:gd name="connsiteX269" fmla="*/ 71380 w 630932"/>
                <a:gd name="connsiteY269" fmla="*/ 567591 h 634186"/>
                <a:gd name="connsiteX270" fmla="*/ 75590 w 630932"/>
                <a:gd name="connsiteY270" fmla="*/ 569122 h 634186"/>
                <a:gd name="connsiteX271" fmla="*/ 87454 w 630932"/>
                <a:gd name="connsiteY271" fmla="*/ 577159 h 634186"/>
                <a:gd name="connsiteX272" fmla="*/ 92238 w 630932"/>
                <a:gd name="connsiteY272" fmla="*/ 579455 h 634186"/>
                <a:gd name="connsiteX273" fmla="*/ 99128 w 630932"/>
                <a:gd name="connsiteY273" fmla="*/ 583666 h 634186"/>
                <a:gd name="connsiteX274" fmla="*/ 101615 w 630932"/>
                <a:gd name="connsiteY274" fmla="*/ 583666 h 634186"/>
                <a:gd name="connsiteX275" fmla="*/ 103529 w 630932"/>
                <a:gd name="connsiteY275" fmla="*/ 584240 h 634186"/>
                <a:gd name="connsiteX276" fmla="*/ 106399 w 630932"/>
                <a:gd name="connsiteY276" fmla="*/ 584240 h 634186"/>
                <a:gd name="connsiteX277" fmla="*/ 108696 w 630932"/>
                <a:gd name="connsiteY277" fmla="*/ 585196 h 634186"/>
                <a:gd name="connsiteX278" fmla="*/ 110035 w 630932"/>
                <a:gd name="connsiteY278" fmla="*/ 586153 h 634186"/>
                <a:gd name="connsiteX279" fmla="*/ 110609 w 630932"/>
                <a:gd name="connsiteY279" fmla="*/ 587493 h 634186"/>
                <a:gd name="connsiteX280" fmla="*/ 110035 w 630932"/>
                <a:gd name="connsiteY280" fmla="*/ 587493 h 634186"/>
                <a:gd name="connsiteX281" fmla="*/ 110035 w 630932"/>
                <a:gd name="connsiteY281" fmla="*/ 588067 h 634186"/>
                <a:gd name="connsiteX282" fmla="*/ 110035 w 630932"/>
                <a:gd name="connsiteY282" fmla="*/ 588832 h 634186"/>
                <a:gd name="connsiteX283" fmla="*/ 109653 w 630932"/>
                <a:gd name="connsiteY283" fmla="*/ 590746 h 634186"/>
                <a:gd name="connsiteX284" fmla="*/ 108696 w 630932"/>
                <a:gd name="connsiteY284" fmla="*/ 591320 h 634186"/>
                <a:gd name="connsiteX285" fmla="*/ 108122 w 630932"/>
                <a:gd name="connsiteY285" fmla="*/ 592277 h 634186"/>
                <a:gd name="connsiteX286" fmla="*/ 107165 w 630932"/>
                <a:gd name="connsiteY286" fmla="*/ 594191 h 634186"/>
                <a:gd name="connsiteX287" fmla="*/ 107739 w 630932"/>
                <a:gd name="connsiteY287" fmla="*/ 595530 h 634186"/>
                <a:gd name="connsiteX288" fmla="*/ 109079 w 630932"/>
                <a:gd name="connsiteY288" fmla="*/ 597444 h 634186"/>
                <a:gd name="connsiteX289" fmla="*/ 111567 w 630932"/>
                <a:gd name="connsiteY289" fmla="*/ 599358 h 634186"/>
                <a:gd name="connsiteX290" fmla="*/ 115777 w 630932"/>
                <a:gd name="connsiteY290" fmla="*/ 601654 h 634186"/>
                <a:gd name="connsiteX291" fmla="*/ 116733 w 630932"/>
                <a:gd name="connsiteY291" fmla="*/ 604907 h 634186"/>
                <a:gd name="connsiteX292" fmla="*/ 118647 w 630932"/>
                <a:gd name="connsiteY292" fmla="*/ 611988 h 634186"/>
                <a:gd name="connsiteX293" fmla="*/ 119413 w 630932"/>
                <a:gd name="connsiteY293" fmla="*/ 612944 h 634186"/>
                <a:gd name="connsiteX294" fmla="*/ 122857 w 630932"/>
                <a:gd name="connsiteY294" fmla="*/ 615815 h 634186"/>
                <a:gd name="connsiteX295" fmla="*/ 127450 w 630932"/>
                <a:gd name="connsiteY295" fmla="*/ 620025 h 634186"/>
                <a:gd name="connsiteX296" fmla="*/ 134148 w 630932"/>
                <a:gd name="connsiteY296" fmla="*/ 626149 h 634186"/>
                <a:gd name="connsiteX297" fmla="*/ 141228 w 630932"/>
                <a:gd name="connsiteY297" fmla="*/ 624809 h 634186"/>
                <a:gd name="connsiteX298" fmla="*/ 143142 w 630932"/>
                <a:gd name="connsiteY298" fmla="*/ 625192 h 634186"/>
                <a:gd name="connsiteX299" fmla="*/ 144481 w 630932"/>
                <a:gd name="connsiteY299" fmla="*/ 625766 h 634186"/>
                <a:gd name="connsiteX300" fmla="*/ 147352 w 630932"/>
                <a:gd name="connsiteY300" fmla="*/ 627105 h 634186"/>
                <a:gd name="connsiteX301" fmla="*/ 149840 w 630932"/>
                <a:gd name="connsiteY301" fmla="*/ 628062 h 634186"/>
                <a:gd name="connsiteX302" fmla="*/ 153476 w 630932"/>
                <a:gd name="connsiteY302" fmla="*/ 629976 h 634186"/>
                <a:gd name="connsiteX303" fmla="*/ 162087 w 630932"/>
                <a:gd name="connsiteY303" fmla="*/ 634186 h 634186"/>
                <a:gd name="connsiteX304" fmla="*/ 165340 w 630932"/>
                <a:gd name="connsiteY304" fmla="*/ 633229 h 634186"/>
                <a:gd name="connsiteX305" fmla="*/ 170124 w 630932"/>
                <a:gd name="connsiteY305" fmla="*/ 630933 h 634186"/>
                <a:gd name="connsiteX306" fmla="*/ 175291 w 630932"/>
                <a:gd name="connsiteY306" fmla="*/ 626723 h 634186"/>
                <a:gd name="connsiteX307" fmla="*/ 181797 w 630932"/>
                <a:gd name="connsiteY307" fmla="*/ 620982 h 634186"/>
                <a:gd name="connsiteX308" fmla="*/ 194619 w 630932"/>
                <a:gd name="connsiteY308" fmla="*/ 613901 h 634186"/>
                <a:gd name="connsiteX309" fmla="*/ 196533 w 630932"/>
                <a:gd name="connsiteY309" fmla="*/ 610648 h 634186"/>
                <a:gd name="connsiteX310" fmla="*/ 198447 w 630932"/>
                <a:gd name="connsiteY310" fmla="*/ 608352 h 634186"/>
                <a:gd name="connsiteX311" fmla="*/ 200360 w 630932"/>
                <a:gd name="connsiteY311" fmla="*/ 606821 h 634186"/>
                <a:gd name="connsiteX312" fmla="*/ 202657 w 630932"/>
                <a:gd name="connsiteY312" fmla="*/ 606438 h 634186"/>
                <a:gd name="connsiteX313" fmla="*/ 207441 w 630932"/>
                <a:gd name="connsiteY313" fmla="*/ 606821 h 634186"/>
                <a:gd name="connsiteX314" fmla="*/ 212034 w 630932"/>
                <a:gd name="connsiteY314" fmla="*/ 609308 h 634186"/>
                <a:gd name="connsiteX315" fmla="*/ 216818 w 630932"/>
                <a:gd name="connsiteY315" fmla="*/ 612944 h 634186"/>
                <a:gd name="connsiteX316" fmla="*/ 219114 w 630932"/>
                <a:gd name="connsiteY316" fmla="*/ 615432 h 634186"/>
                <a:gd name="connsiteX317" fmla="*/ 221984 w 630932"/>
                <a:gd name="connsiteY317" fmla="*/ 618685 h 634186"/>
                <a:gd name="connsiteX318" fmla="*/ 223324 w 630932"/>
                <a:gd name="connsiteY318" fmla="*/ 618111 h 634186"/>
                <a:gd name="connsiteX319" fmla="*/ 225812 w 630932"/>
                <a:gd name="connsiteY319" fmla="*/ 617346 h 634186"/>
                <a:gd name="connsiteX320" fmla="*/ 228108 w 630932"/>
                <a:gd name="connsiteY320" fmla="*/ 615432 h 634186"/>
                <a:gd name="connsiteX321" fmla="*/ 231362 w 630932"/>
                <a:gd name="connsiteY321" fmla="*/ 612944 h 634186"/>
                <a:gd name="connsiteX322" fmla="*/ 238059 w 630932"/>
                <a:gd name="connsiteY322" fmla="*/ 608352 h 634186"/>
                <a:gd name="connsiteX323" fmla="*/ 241313 w 630932"/>
                <a:gd name="connsiteY323" fmla="*/ 606821 h 634186"/>
                <a:gd name="connsiteX324" fmla="*/ 245139 w 630932"/>
                <a:gd name="connsiteY324" fmla="*/ 606821 h 634186"/>
                <a:gd name="connsiteX325" fmla="*/ 249350 w 630932"/>
                <a:gd name="connsiteY325" fmla="*/ 605864 h 634186"/>
                <a:gd name="connsiteX326" fmla="*/ 253177 w 630932"/>
                <a:gd name="connsiteY326" fmla="*/ 604907 h 634186"/>
                <a:gd name="connsiteX327" fmla="*/ 255473 w 630932"/>
                <a:gd name="connsiteY327" fmla="*/ 603950 h 634186"/>
                <a:gd name="connsiteX328" fmla="*/ 256431 w 630932"/>
                <a:gd name="connsiteY328" fmla="*/ 603567 h 634186"/>
                <a:gd name="connsiteX329" fmla="*/ 257387 w 630932"/>
                <a:gd name="connsiteY329" fmla="*/ 603567 h 634186"/>
                <a:gd name="connsiteX330" fmla="*/ 259301 w 630932"/>
                <a:gd name="connsiteY330" fmla="*/ 599358 h 634186"/>
                <a:gd name="connsiteX331" fmla="*/ 262171 w 630932"/>
                <a:gd name="connsiteY331" fmla="*/ 596104 h 634186"/>
                <a:gd name="connsiteX332" fmla="*/ 264085 w 630932"/>
                <a:gd name="connsiteY332" fmla="*/ 593616 h 634186"/>
                <a:gd name="connsiteX333" fmla="*/ 266955 w 630932"/>
                <a:gd name="connsiteY333" fmla="*/ 593234 h 634186"/>
                <a:gd name="connsiteX334" fmla="*/ 273462 w 630932"/>
                <a:gd name="connsiteY334" fmla="*/ 588832 h 634186"/>
                <a:gd name="connsiteX335" fmla="*/ 280160 w 630932"/>
                <a:gd name="connsiteY335" fmla="*/ 585196 h 634186"/>
                <a:gd name="connsiteX336" fmla="*/ 292407 w 630932"/>
                <a:gd name="connsiteY336" fmla="*/ 577542 h 634186"/>
                <a:gd name="connsiteX337" fmla="*/ 293364 w 630932"/>
                <a:gd name="connsiteY337" fmla="*/ 576202 h 634186"/>
                <a:gd name="connsiteX338" fmla="*/ 294704 w 630932"/>
                <a:gd name="connsiteY338" fmla="*/ 575245 h 634186"/>
                <a:gd name="connsiteX339" fmla="*/ 297574 w 630932"/>
                <a:gd name="connsiteY339" fmla="*/ 573332 h 634186"/>
                <a:gd name="connsiteX340" fmla="*/ 303124 w 630932"/>
                <a:gd name="connsiteY340" fmla="*/ 569504 h 634186"/>
                <a:gd name="connsiteX341" fmla="*/ 307908 w 630932"/>
                <a:gd name="connsiteY341" fmla="*/ 565294 h 634186"/>
                <a:gd name="connsiteX342" fmla="*/ 313075 w 630932"/>
                <a:gd name="connsiteY342" fmla="*/ 561467 h 634186"/>
                <a:gd name="connsiteX343" fmla="*/ 314031 w 630932"/>
                <a:gd name="connsiteY343" fmla="*/ 562998 h 634186"/>
                <a:gd name="connsiteX344" fmla="*/ 314988 w 630932"/>
                <a:gd name="connsiteY344" fmla="*/ 564720 h 634186"/>
                <a:gd name="connsiteX345" fmla="*/ 316902 w 630932"/>
                <a:gd name="connsiteY345" fmla="*/ 568165 h 634186"/>
                <a:gd name="connsiteX346" fmla="*/ 322069 w 630932"/>
                <a:gd name="connsiteY346" fmla="*/ 562998 h 634186"/>
                <a:gd name="connsiteX347" fmla="*/ 326853 w 630932"/>
                <a:gd name="connsiteY347" fmla="*/ 559171 h 634186"/>
                <a:gd name="connsiteX348" fmla="*/ 330680 w 630932"/>
                <a:gd name="connsiteY348" fmla="*/ 555343 h 634186"/>
                <a:gd name="connsiteX349" fmla="*/ 333933 w 630932"/>
                <a:gd name="connsiteY349" fmla="*/ 553047 h 634186"/>
                <a:gd name="connsiteX350" fmla="*/ 336230 w 630932"/>
                <a:gd name="connsiteY350" fmla="*/ 550177 h 634186"/>
                <a:gd name="connsiteX351" fmla="*/ 338144 w 630932"/>
                <a:gd name="connsiteY351" fmla="*/ 548837 h 634186"/>
                <a:gd name="connsiteX352" fmla="*/ 339483 w 630932"/>
                <a:gd name="connsiteY352" fmla="*/ 547306 h 634186"/>
                <a:gd name="connsiteX353" fmla="*/ 340057 w 630932"/>
                <a:gd name="connsiteY353" fmla="*/ 547306 h 634186"/>
                <a:gd name="connsiteX354" fmla="*/ 338718 w 630932"/>
                <a:gd name="connsiteY354" fmla="*/ 544053 h 634186"/>
                <a:gd name="connsiteX355" fmla="*/ 338144 w 630932"/>
                <a:gd name="connsiteY355" fmla="*/ 542139 h 634186"/>
                <a:gd name="connsiteX356" fmla="*/ 342354 w 630932"/>
                <a:gd name="connsiteY356" fmla="*/ 538312 h 634186"/>
                <a:gd name="connsiteX357" fmla="*/ 346181 w 630932"/>
                <a:gd name="connsiteY357" fmla="*/ 534676 h 634186"/>
                <a:gd name="connsiteX358" fmla="*/ 348094 w 630932"/>
                <a:gd name="connsiteY358" fmla="*/ 530849 h 634186"/>
                <a:gd name="connsiteX359" fmla="*/ 349052 w 630932"/>
                <a:gd name="connsiteY359" fmla="*/ 527978 h 634186"/>
                <a:gd name="connsiteX360" fmla="*/ 343310 w 630932"/>
                <a:gd name="connsiteY360" fmla="*/ 524725 h 634186"/>
                <a:gd name="connsiteX361" fmla="*/ 340057 w 630932"/>
                <a:gd name="connsiteY361" fmla="*/ 522428 h 634186"/>
                <a:gd name="connsiteX362" fmla="*/ 337761 w 630932"/>
                <a:gd name="connsiteY362" fmla="*/ 520515 h 634186"/>
                <a:gd name="connsiteX363" fmla="*/ 337187 w 630932"/>
                <a:gd name="connsiteY363" fmla="*/ 519558 h 634186"/>
                <a:gd name="connsiteX364" fmla="*/ 339100 w 630932"/>
                <a:gd name="connsiteY364" fmla="*/ 515348 h 634186"/>
                <a:gd name="connsiteX365" fmla="*/ 341014 w 630932"/>
                <a:gd name="connsiteY365" fmla="*/ 512477 h 634186"/>
                <a:gd name="connsiteX366" fmla="*/ 341971 w 630932"/>
                <a:gd name="connsiteY366" fmla="*/ 509607 h 634186"/>
                <a:gd name="connsiteX367" fmla="*/ 342354 w 630932"/>
                <a:gd name="connsiteY367" fmla="*/ 508076 h 634186"/>
                <a:gd name="connsiteX368" fmla="*/ 340440 w 630932"/>
                <a:gd name="connsiteY368" fmla="*/ 501952 h 634186"/>
                <a:gd name="connsiteX369" fmla="*/ 340057 w 630932"/>
                <a:gd name="connsiteY369" fmla="*/ 497360 h 634186"/>
                <a:gd name="connsiteX370" fmla="*/ 344267 w 630932"/>
                <a:gd name="connsiteY370" fmla="*/ 492958 h 634186"/>
                <a:gd name="connsiteX371" fmla="*/ 348094 w 630932"/>
                <a:gd name="connsiteY371" fmla="*/ 489705 h 634186"/>
                <a:gd name="connsiteX372" fmla="*/ 350391 w 630932"/>
                <a:gd name="connsiteY372" fmla="*/ 486452 h 634186"/>
                <a:gd name="connsiteX373" fmla="*/ 352304 w 630932"/>
                <a:gd name="connsiteY373" fmla="*/ 484538 h 634186"/>
                <a:gd name="connsiteX374" fmla="*/ 355558 w 630932"/>
                <a:gd name="connsiteY374" fmla="*/ 475161 h 634186"/>
                <a:gd name="connsiteX375" fmla="*/ 360342 w 630932"/>
                <a:gd name="connsiteY375" fmla="*/ 468081 h 634186"/>
                <a:gd name="connsiteX376" fmla="*/ 363212 w 630932"/>
                <a:gd name="connsiteY376" fmla="*/ 462340 h 634186"/>
                <a:gd name="connsiteX377" fmla="*/ 365509 w 630932"/>
                <a:gd name="connsiteY377" fmla="*/ 457555 h 634186"/>
                <a:gd name="connsiteX378" fmla="*/ 367040 w 630932"/>
                <a:gd name="connsiteY378" fmla="*/ 453345 h 634186"/>
                <a:gd name="connsiteX379" fmla="*/ 368379 w 630932"/>
                <a:gd name="connsiteY379" fmla="*/ 450092 h 634186"/>
                <a:gd name="connsiteX380" fmla="*/ 371250 w 630932"/>
                <a:gd name="connsiteY380" fmla="*/ 444351 h 634186"/>
                <a:gd name="connsiteX381" fmla="*/ 373546 w 630932"/>
                <a:gd name="connsiteY381" fmla="*/ 440141 h 634186"/>
                <a:gd name="connsiteX382" fmla="*/ 375077 w 630932"/>
                <a:gd name="connsiteY382" fmla="*/ 436888 h 634186"/>
                <a:gd name="connsiteX383" fmla="*/ 375460 w 630932"/>
                <a:gd name="connsiteY383" fmla="*/ 434592 h 634186"/>
                <a:gd name="connsiteX384" fmla="*/ 373546 w 630932"/>
                <a:gd name="connsiteY384" fmla="*/ 425980 h 634186"/>
                <a:gd name="connsiteX385" fmla="*/ 380244 w 630932"/>
                <a:gd name="connsiteY385" fmla="*/ 417943 h 634186"/>
                <a:gd name="connsiteX386" fmla="*/ 382541 w 630932"/>
                <a:gd name="connsiteY386" fmla="*/ 414115 h 634186"/>
                <a:gd name="connsiteX387" fmla="*/ 384454 w 630932"/>
                <a:gd name="connsiteY387" fmla="*/ 410862 h 634186"/>
                <a:gd name="connsiteX388" fmla="*/ 385411 w 630932"/>
                <a:gd name="connsiteY388" fmla="*/ 407035 h 634186"/>
                <a:gd name="connsiteX389" fmla="*/ 385793 w 630932"/>
                <a:gd name="connsiteY389" fmla="*/ 403399 h 634186"/>
                <a:gd name="connsiteX390" fmla="*/ 383880 w 630932"/>
                <a:gd name="connsiteY390" fmla="*/ 400529 h 634186"/>
                <a:gd name="connsiteX391" fmla="*/ 382923 w 630932"/>
                <a:gd name="connsiteY391" fmla="*/ 398615 h 634186"/>
                <a:gd name="connsiteX392" fmla="*/ 382157 w 630932"/>
                <a:gd name="connsiteY392" fmla="*/ 397275 h 634186"/>
                <a:gd name="connsiteX393" fmla="*/ 382157 w 630932"/>
                <a:gd name="connsiteY393" fmla="*/ 396701 h 634186"/>
                <a:gd name="connsiteX394" fmla="*/ 385411 w 630932"/>
                <a:gd name="connsiteY394" fmla="*/ 389238 h 634186"/>
                <a:gd name="connsiteX395" fmla="*/ 388664 w 630932"/>
                <a:gd name="connsiteY395" fmla="*/ 383114 h 634186"/>
                <a:gd name="connsiteX396" fmla="*/ 390961 w 630932"/>
                <a:gd name="connsiteY396" fmla="*/ 377373 h 634186"/>
                <a:gd name="connsiteX397" fmla="*/ 393448 w 630932"/>
                <a:gd name="connsiteY397" fmla="*/ 373163 h 634186"/>
                <a:gd name="connsiteX398" fmla="*/ 394788 w 630932"/>
                <a:gd name="connsiteY398" fmla="*/ 368762 h 634186"/>
                <a:gd name="connsiteX399" fmla="*/ 396319 w 630932"/>
                <a:gd name="connsiteY399" fmla="*/ 366465 h 634186"/>
                <a:gd name="connsiteX400" fmla="*/ 396701 w 630932"/>
                <a:gd name="connsiteY400" fmla="*/ 364552 h 634186"/>
                <a:gd name="connsiteX401" fmla="*/ 397275 w 630932"/>
                <a:gd name="connsiteY401" fmla="*/ 364169 h 634186"/>
                <a:gd name="connsiteX402" fmla="*/ 395745 w 630932"/>
                <a:gd name="connsiteY402" fmla="*/ 360724 h 634186"/>
                <a:gd name="connsiteX403" fmla="*/ 395362 w 630932"/>
                <a:gd name="connsiteY403" fmla="*/ 358428 h 634186"/>
                <a:gd name="connsiteX404" fmla="*/ 394788 w 630932"/>
                <a:gd name="connsiteY404" fmla="*/ 355557 h 634186"/>
                <a:gd name="connsiteX405" fmla="*/ 395745 w 630932"/>
                <a:gd name="connsiteY405" fmla="*/ 347520 h 634186"/>
                <a:gd name="connsiteX406" fmla="*/ 396701 w 630932"/>
                <a:gd name="connsiteY406" fmla="*/ 341396 h 634186"/>
                <a:gd name="connsiteX407" fmla="*/ 398998 w 630932"/>
                <a:gd name="connsiteY407" fmla="*/ 341396 h 634186"/>
                <a:gd name="connsiteX408" fmla="*/ 402442 w 630932"/>
                <a:gd name="connsiteY408" fmla="*/ 341970 h 634186"/>
                <a:gd name="connsiteX409" fmla="*/ 406652 w 630932"/>
                <a:gd name="connsiteY409" fmla="*/ 342927 h 634186"/>
                <a:gd name="connsiteX410" fmla="*/ 411819 w 630932"/>
                <a:gd name="connsiteY410" fmla="*/ 344267 h 634186"/>
                <a:gd name="connsiteX411" fmla="*/ 416030 w 630932"/>
                <a:gd name="connsiteY411" fmla="*/ 344841 h 634186"/>
                <a:gd name="connsiteX412" fmla="*/ 419474 w 630932"/>
                <a:gd name="connsiteY412" fmla="*/ 346181 h 634186"/>
                <a:gd name="connsiteX413" fmla="*/ 419857 w 630932"/>
                <a:gd name="connsiteY413" fmla="*/ 346755 h 634186"/>
                <a:gd name="connsiteX414" fmla="*/ 420814 w 630932"/>
                <a:gd name="connsiteY414" fmla="*/ 348477 h 634186"/>
                <a:gd name="connsiteX415" fmla="*/ 421770 w 630932"/>
                <a:gd name="connsiteY415" fmla="*/ 353261 h 634186"/>
                <a:gd name="connsiteX416" fmla="*/ 422727 w 630932"/>
                <a:gd name="connsiteY416" fmla="*/ 355557 h 634186"/>
                <a:gd name="connsiteX417" fmla="*/ 425024 w 630932"/>
                <a:gd name="connsiteY417" fmla="*/ 358428 h 634186"/>
                <a:gd name="connsiteX418" fmla="*/ 427320 w 630932"/>
                <a:gd name="connsiteY418" fmla="*/ 360342 h 634186"/>
                <a:gd name="connsiteX419" fmla="*/ 431147 w 630932"/>
                <a:gd name="connsiteY419" fmla="*/ 362255 h 634186"/>
                <a:gd name="connsiteX420" fmla="*/ 435931 w 630932"/>
                <a:gd name="connsiteY420" fmla="*/ 363212 h 634186"/>
                <a:gd name="connsiteX421" fmla="*/ 440141 w 630932"/>
                <a:gd name="connsiteY421" fmla="*/ 364169 h 634186"/>
                <a:gd name="connsiteX422" fmla="*/ 441098 w 630932"/>
                <a:gd name="connsiteY422" fmla="*/ 364169 h 634186"/>
                <a:gd name="connsiteX423" fmla="*/ 441672 w 630932"/>
                <a:gd name="connsiteY423" fmla="*/ 364169 h 634186"/>
                <a:gd name="connsiteX424" fmla="*/ 442629 w 630932"/>
                <a:gd name="connsiteY424" fmla="*/ 364552 h 634186"/>
                <a:gd name="connsiteX425" fmla="*/ 443395 w 630932"/>
                <a:gd name="connsiteY425" fmla="*/ 364552 h 634186"/>
                <a:gd name="connsiteX426" fmla="*/ 443969 w 630932"/>
                <a:gd name="connsiteY426" fmla="*/ 364552 h 634186"/>
                <a:gd name="connsiteX427" fmla="*/ 444925 w 630932"/>
                <a:gd name="connsiteY427" fmla="*/ 365126 h 634186"/>
                <a:gd name="connsiteX428" fmla="*/ 446839 w 630932"/>
                <a:gd name="connsiteY428" fmla="*/ 364169 h 634186"/>
                <a:gd name="connsiteX429" fmla="*/ 449135 w 630932"/>
                <a:gd name="connsiteY429" fmla="*/ 362638 h 634186"/>
                <a:gd name="connsiteX430" fmla="*/ 452006 w 630932"/>
                <a:gd name="connsiteY430" fmla="*/ 359385 h 634186"/>
                <a:gd name="connsiteX431" fmla="*/ 455259 w 630932"/>
                <a:gd name="connsiteY431" fmla="*/ 355557 h 634186"/>
                <a:gd name="connsiteX432" fmla="*/ 457556 w 630932"/>
                <a:gd name="connsiteY432" fmla="*/ 351347 h 634186"/>
                <a:gd name="connsiteX433" fmla="*/ 459469 w 630932"/>
                <a:gd name="connsiteY433" fmla="*/ 348094 h 634186"/>
                <a:gd name="connsiteX434" fmla="*/ 460426 w 630932"/>
                <a:gd name="connsiteY434" fmla="*/ 345224 h 634186"/>
                <a:gd name="connsiteX435" fmla="*/ 461001 w 630932"/>
                <a:gd name="connsiteY435" fmla="*/ 343884 h 634186"/>
                <a:gd name="connsiteX436" fmla="*/ 460043 w 630932"/>
                <a:gd name="connsiteY436" fmla="*/ 339100 h 634186"/>
                <a:gd name="connsiteX437" fmla="*/ 461383 w 630932"/>
                <a:gd name="connsiteY437" fmla="*/ 333933 h 634186"/>
                <a:gd name="connsiteX438" fmla="*/ 462914 w 630932"/>
                <a:gd name="connsiteY438" fmla="*/ 330106 h 634186"/>
                <a:gd name="connsiteX439" fmla="*/ 463871 w 630932"/>
                <a:gd name="connsiteY439" fmla="*/ 326853 h 634186"/>
                <a:gd name="connsiteX440" fmla="*/ 464636 w 630932"/>
                <a:gd name="connsiteY440" fmla="*/ 325322 h 634186"/>
                <a:gd name="connsiteX441" fmla="*/ 464636 w 630932"/>
                <a:gd name="connsiteY441" fmla="*/ 323025 h 634186"/>
                <a:gd name="connsiteX442" fmla="*/ 466167 w 630932"/>
                <a:gd name="connsiteY442" fmla="*/ 322068 h 634186"/>
                <a:gd name="connsiteX443" fmla="*/ 467507 w 630932"/>
                <a:gd name="connsiteY443" fmla="*/ 321112 h 634186"/>
                <a:gd name="connsiteX444" fmla="*/ 470377 w 630932"/>
                <a:gd name="connsiteY444" fmla="*/ 321112 h 634186"/>
                <a:gd name="connsiteX445" fmla="*/ 472291 w 630932"/>
                <a:gd name="connsiteY445" fmla="*/ 320155 h 634186"/>
                <a:gd name="connsiteX446" fmla="*/ 472291 w 630932"/>
                <a:gd name="connsiteY446" fmla="*/ 319772 h 634186"/>
                <a:gd name="connsiteX447" fmla="*/ 472674 w 630932"/>
                <a:gd name="connsiteY447" fmla="*/ 319772 h 634186"/>
                <a:gd name="connsiteX448" fmla="*/ 473630 w 630932"/>
                <a:gd name="connsiteY448" fmla="*/ 319772 h 634186"/>
                <a:gd name="connsiteX449" fmla="*/ 474587 w 630932"/>
                <a:gd name="connsiteY449" fmla="*/ 318815 h 634186"/>
                <a:gd name="connsiteX450" fmla="*/ 474587 w 630932"/>
                <a:gd name="connsiteY450" fmla="*/ 318241 h 634186"/>
                <a:gd name="connsiteX451" fmla="*/ 475161 w 630932"/>
                <a:gd name="connsiteY451" fmla="*/ 318241 h 634186"/>
                <a:gd name="connsiteX452" fmla="*/ 473248 w 630932"/>
                <a:gd name="connsiteY452" fmla="*/ 312117 h 634186"/>
                <a:gd name="connsiteX453" fmla="*/ 472291 w 630932"/>
                <a:gd name="connsiteY453" fmla="*/ 307907 h 634186"/>
                <a:gd name="connsiteX454" fmla="*/ 471334 w 630932"/>
                <a:gd name="connsiteY454" fmla="*/ 304080 h 634186"/>
                <a:gd name="connsiteX455" fmla="*/ 471334 w 630932"/>
                <a:gd name="connsiteY455" fmla="*/ 301784 h 634186"/>
                <a:gd name="connsiteX456" fmla="*/ 473630 w 630932"/>
                <a:gd name="connsiteY456" fmla="*/ 294703 h 634186"/>
                <a:gd name="connsiteX457" fmla="*/ 474587 w 630932"/>
                <a:gd name="connsiteY457" fmla="*/ 291450 h 634186"/>
                <a:gd name="connsiteX458" fmla="*/ 476118 w 630932"/>
                <a:gd name="connsiteY458" fmla="*/ 288962 h 634186"/>
                <a:gd name="connsiteX459" fmla="*/ 477458 w 630932"/>
                <a:gd name="connsiteY459" fmla="*/ 284752 h 634186"/>
                <a:gd name="connsiteX460" fmla="*/ 478988 w 630932"/>
                <a:gd name="connsiteY460" fmla="*/ 281499 h 634186"/>
                <a:gd name="connsiteX461" fmla="*/ 490662 w 630932"/>
                <a:gd name="connsiteY461" fmla="*/ 285709 h 634186"/>
                <a:gd name="connsiteX462" fmla="*/ 501953 w 630932"/>
                <a:gd name="connsiteY462" fmla="*/ 291450 h 634186"/>
                <a:gd name="connsiteX463" fmla="*/ 502527 w 630932"/>
                <a:gd name="connsiteY463" fmla="*/ 285709 h 634186"/>
                <a:gd name="connsiteX464" fmla="*/ 503483 w 630932"/>
                <a:gd name="connsiteY464" fmla="*/ 281499 h 634186"/>
                <a:gd name="connsiteX465" fmla="*/ 503866 w 630932"/>
                <a:gd name="connsiteY465" fmla="*/ 277289 h 634186"/>
                <a:gd name="connsiteX466" fmla="*/ 504823 w 630932"/>
                <a:gd name="connsiteY466" fmla="*/ 274418 h 634186"/>
                <a:gd name="connsiteX467" fmla="*/ 505780 w 630932"/>
                <a:gd name="connsiteY467" fmla="*/ 269252 h 634186"/>
                <a:gd name="connsiteX468" fmla="*/ 507311 w 630932"/>
                <a:gd name="connsiteY468" fmla="*/ 265998 h 634186"/>
                <a:gd name="connsiteX469" fmla="*/ 509033 w 630932"/>
                <a:gd name="connsiteY469" fmla="*/ 264085 h 634186"/>
                <a:gd name="connsiteX470" fmla="*/ 511903 w 630932"/>
                <a:gd name="connsiteY470" fmla="*/ 263511 h 634186"/>
                <a:gd name="connsiteX471" fmla="*/ 514391 w 630932"/>
                <a:gd name="connsiteY471" fmla="*/ 262554 h 634186"/>
                <a:gd name="connsiteX472" fmla="*/ 517071 w 630932"/>
                <a:gd name="connsiteY472" fmla="*/ 261597 h 634186"/>
                <a:gd name="connsiteX473" fmla="*/ 519941 w 630932"/>
                <a:gd name="connsiteY473" fmla="*/ 259875 h 634186"/>
                <a:gd name="connsiteX474" fmla="*/ 522811 w 630932"/>
                <a:gd name="connsiteY474" fmla="*/ 257387 h 634186"/>
                <a:gd name="connsiteX475" fmla="*/ 527596 w 630932"/>
                <a:gd name="connsiteY475" fmla="*/ 250880 h 634186"/>
                <a:gd name="connsiteX476" fmla="*/ 529318 w 630932"/>
                <a:gd name="connsiteY476" fmla="*/ 246479 h 634186"/>
                <a:gd name="connsiteX477" fmla="*/ 532380 w 630932"/>
                <a:gd name="connsiteY477" fmla="*/ 241886 h 634186"/>
                <a:gd name="connsiteX478" fmla="*/ 528935 w 630932"/>
                <a:gd name="connsiteY478" fmla="*/ 239973 h 634186"/>
                <a:gd name="connsiteX479" fmla="*/ 527979 w 630932"/>
                <a:gd name="connsiteY479" fmla="*/ 238059 h 634186"/>
                <a:gd name="connsiteX480" fmla="*/ 532380 w 630932"/>
                <a:gd name="connsiteY480" fmla="*/ 232318 h 634186"/>
                <a:gd name="connsiteX481" fmla="*/ 536016 w 630932"/>
                <a:gd name="connsiteY481" fmla="*/ 227725 h 634186"/>
                <a:gd name="connsiteX482" fmla="*/ 539269 w 630932"/>
                <a:gd name="connsiteY482" fmla="*/ 223324 h 634186"/>
                <a:gd name="connsiteX483" fmla="*/ 542140 w 630932"/>
                <a:gd name="connsiteY483" fmla="*/ 220071 h 634186"/>
                <a:gd name="connsiteX484" fmla="*/ 544053 w 630932"/>
                <a:gd name="connsiteY484" fmla="*/ 216817 h 634186"/>
                <a:gd name="connsiteX485" fmla="*/ 545966 w 630932"/>
                <a:gd name="connsiteY485" fmla="*/ 214521 h 634186"/>
                <a:gd name="connsiteX486" fmla="*/ 546924 w 630932"/>
                <a:gd name="connsiteY486" fmla="*/ 212607 h 634186"/>
                <a:gd name="connsiteX487" fmla="*/ 547306 w 630932"/>
                <a:gd name="connsiteY487" fmla="*/ 212033 h 634186"/>
                <a:gd name="connsiteX488" fmla="*/ 541756 w 630932"/>
                <a:gd name="connsiteY488" fmla="*/ 209163 h 634186"/>
                <a:gd name="connsiteX489" fmla="*/ 543096 w 630932"/>
                <a:gd name="connsiteY489" fmla="*/ 204953 h 634186"/>
                <a:gd name="connsiteX490" fmla="*/ 544436 w 630932"/>
                <a:gd name="connsiteY490" fmla="*/ 201699 h 634186"/>
                <a:gd name="connsiteX491" fmla="*/ 545392 w 630932"/>
                <a:gd name="connsiteY491" fmla="*/ 198829 h 634186"/>
                <a:gd name="connsiteX492" fmla="*/ 545966 w 630932"/>
                <a:gd name="connsiteY492" fmla="*/ 197489 h 634186"/>
                <a:gd name="connsiteX493" fmla="*/ 544436 w 630932"/>
                <a:gd name="connsiteY493" fmla="*/ 194045 h 634186"/>
                <a:gd name="connsiteX494" fmla="*/ 544436 w 630932"/>
                <a:gd name="connsiteY494" fmla="*/ 192322 h 634186"/>
                <a:gd name="connsiteX495" fmla="*/ 546924 w 630932"/>
                <a:gd name="connsiteY495" fmla="*/ 189835 h 634186"/>
                <a:gd name="connsiteX496" fmla="*/ 546924 w 630932"/>
                <a:gd name="connsiteY496" fmla="*/ 188878 h 634186"/>
                <a:gd name="connsiteX497" fmla="*/ 546924 w 630932"/>
                <a:gd name="connsiteY497" fmla="*/ 188495 h 634186"/>
                <a:gd name="connsiteX498" fmla="*/ 547306 w 630932"/>
                <a:gd name="connsiteY498" fmla="*/ 188495 h 634186"/>
                <a:gd name="connsiteX499" fmla="*/ 548263 w 630932"/>
                <a:gd name="connsiteY499" fmla="*/ 187538 h 634186"/>
                <a:gd name="connsiteX500" fmla="*/ 549794 w 630932"/>
                <a:gd name="connsiteY500" fmla="*/ 185625 h 634186"/>
                <a:gd name="connsiteX501" fmla="*/ 549794 w 630932"/>
                <a:gd name="connsiteY501" fmla="*/ 183328 h 634186"/>
                <a:gd name="connsiteX502" fmla="*/ 546924 w 630932"/>
                <a:gd name="connsiteY502" fmla="*/ 176248 h 634186"/>
                <a:gd name="connsiteX503" fmla="*/ 545392 w 630932"/>
                <a:gd name="connsiteY503" fmla="*/ 171081 h 634186"/>
                <a:gd name="connsiteX504" fmla="*/ 544436 w 630932"/>
                <a:gd name="connsiteY504" fmla="*/ 166297 h 634186"/>
                <a:gd name="connsiteX505" fmla="*/ 544436 w 630932"/>
                <a:gd name="connsiteY505" fmla="*/ 163044 h 634186"/>
                <a:gd name="connsiteX506" fmla="*/ 545010 w 630932"/>
                <a:gd name="connsiteY506" fmla="*/ 157685 h 634186"/>
                <a:gd name="connsiteX507" fmla="*/ 545392 w 630932"/>
                <a:gd name="connsiteY507" fmla="*/ 156346 h 634186"/>
                <a:gd name="connsiteX508" fmla="*/ 546924 w 630932"/>
                <a:gd name="connsiteY508" fmla="*/ 156346 h 634186"/>
                <a:gd name="connsiteX509" fmla="*/ 548263 w 630932"/>
                <a:gd name="connsiteY509" fmla="*/ 156346 h 634186"/>
                <a:gd name="connsiteX510" fmla="*/ 551134 w 630932"/>
                <a:gd name="connsiteY510" fmla="*/ 157303 h 634186"/>
                <a:gd name="connsiteX511" fmla="*/ 554387 w 630932"/>
                <a:gd name="connsiteY511" fmla="*/ 158642 h 634186"/>
                <a:gd name="connsiteX512" fmla="*/ 559554 w 630932"/>
                <a:gd name="connsiteY512" fmla="*/ 161513 h 634186"/>
                <a:gd name="connsiteX513" fmla="*/ 564912 w 630932"/>
                <a:gd name="connsiteY513" fmla="*/ 163809 h 634186"/>
                <a:gd name="connsiteX514" fmla="*/ 571993 w 630932"/>
                <a:gd name="connsiteY514" fmla="*/ 167636 h 634186"/>
                <a:gd name="connsiteX515" fmla="*/ 579073 w 630932"/>
                <a:gd name="connsiteY515" fmla="*/ 171846 h 634186"/>
                <a:gd name="connsiteX516" fmla="*/ 588067 w 630932"/>
                <a:gd name="connsiteY516" fmla="*/ 177587 h 634186"/>
                <a:gd name="connsiteX517" fmla="*/ 591321 w 630932"/>
                <a:gd name="connsiteY517" fmla="*/ 180458 h 634186"/>
                <a:gd name="connsiteX518" fmla="*/ 595531 w 630932"/>
                <a:gd name="connsiteY518" fmla="*/ 183711 h 634186"/>
                <a:gd name="connsiteX519" fmla="*/ 600697 w 630932"/>
                <a:gd name="connsiteY519" fmla="*/ 187538 h 634186"/>
                <a:gd name="connsiteX520" fmla="*/ 607778 w 630932"/>
                <a:gd name="connsiteY520" fmla="*/ 191748 h 634186"/>
                <a:gd name="connsiteX521" fmla="*/ 608734 w 630932"/>
                <a:gd name="connsiteY521" fmla="*/ 192322 h 634186"/>
                <a:gd name="connsiteX522" fmla="*/ 612562 w 630932"/>
                <a:gd name="connsiteY522" fmla="*/ 193662 h 634186"/>
                <a:gd name="connsiteX523" fmla="*/ 618303 w 630932"/>
                <a:gd name="connsiteY523" fmla="*/ 195958 h 634186"/>
                <a:gd name="connsiteX524" fmla="*/ 626149 w 630932"/>
                <a:gd name="connsiteY524" fmla="*/ 199403 h 634186"/>
                <a:gd name="connsiteX525" fmla="*/ 626149 w 630932"/>
                <a:gd name="connsiteY525" fmla="*/ 198829 h 634186"/>
                <a:gd name="connsiteX526" fmla="*/ 626149 w 630932"/>
                <a:gd name="connsiteY526" fmla="*/ 198446 h 634186"/>
                <a:gd name="connsiteX527" fmla="*/ 626723 w 630932"/>
                <a:gd name="connsiteY527" fmla="*/ 198446 h 634186"/>
                <a:gd name="connsiteX528" fmla="*/ 627680 w 630932"/>
                <a:gd name="connsiteY528" fmla="*/ 196915 h 634186"/>
                <a:gd name="connsiteX529" fmla="*/ 627680 w 630932"/>
                <a:gd name="connsiteY529" fmla="*/ 195576 h 634186"/>
                <a:gd name="connsiteX530" fmla="*/ 628063 w 630932"/>
                <a:gd name="connsiteY530" fmla="*/ 194619 h 634186"/>
                <a:gd name="connsiteX531" fmla="*/ 629020 w 630932"/>
                <a:gd name="connsiteY531" fmla="*/ 191366 h 634186"/>
                <a:gd name="connsiteX532" fmla="*/ 629020 w 630932"/>
                <a:gd name="connsiteY532" fmla="*/ 186199 h 634186"/>
                <a:gd name="connsiteX533" fmla="*/ 629976 w 630932"/>
                <a:gd name="connsiteY533" fmla="*/ 180841 h 634186"/>
                <a:gd name="connsiteX534" fmla="*/ 629976 w 630932"/>
                <a:gd name="connsiteY534" fmla="*/ 174334 h 634186"/>
                <a:gd name="connsiteX535" fmla="*/ 630933 w 630932"/>
                <a:gd name="connsiteY535" fmla="*/ 167254 h 634186"/>
                <a:gd name="connsiteX536" fmla="*/ 630933 w 630932"/>
                <a:gd name="connsiteY536" fmla="*/ 166680 h 634186"/>
                <a:gd name="connsiteX537" fmla="*/ 629594 w 630932"/>
                <a:gd name="connsiteY537" fmla="*/ 162469 h 634186"/>
                <a:gd name="connsiteX538" fmla="*/ 629020 w 630932"/>
                <a:gd name="connsiteY538" fmla="*/ 160173 h 634186"/>
                <a:gd name="connsiteX539" fmla="*/ 628637 w 630932"/>
                <a:gd name="connsiteY539" fmla="*/ 158642 h 634186"/>
                <a:gd name="connsiteX540" fmla="*/ 628637 w 630932"/>
                <a:gd name="connsiteY540" fmla="*/ 158259 h 634186"/>
                <a:gd name="connsiteX541" fmla="*/ 629594 w 630932"/>
                <a:gd name="connsiteY541" fmla="*/ 153093 h 634186"/>
                <a:gd name="connsiteX542" fmla="*/ 629020 w 630932"/>
                <a:gd name="connsiteY542" fmla="*/ 150222 h 634186"/>
                <a:gd name="connsiteX543" fmla="*/ 628063 w 630932"/>
                <a:gd name="connsiteY543" fmla="*/ 148308 h 634186"/>
                <a:gd name="connsiteX544" fmla="*/ 626149 w 630932"/>
                <a:gd name="connsiteY544" fmla="*/ 146395 h 634186"/>
                <a:gd name="connsiteX545" fmla="*/ 623852 w 630932"/>
                <a:gd name="connsiteY545" fmla="*/ 146012 h 634186"/>
                <a:gd name="connsiteX546" fmla="*/ 620982 w 630932"/>
                <a:gd name="connsiteY546" fmla="*/ 145055 h 634186"/>
                <a:gd name="connsiteX547" fmla="*/ 619642 w 630932"/>
                <a:gd name="connsiteY547" fmla="*/ 144098 h 634186"/>
                <a:gd name="connsiteX548" fmla="*/ 618303 w 630932"/>
                <a:gd name="connsiteY548" fmla="*/ 142185 h 634186"/>
                <a:gd name="connsiteX549" fmla="*/ 618303 w 630932"/>
                <a:gd name="connsiteY549" fmla="*/ 140271 h 634186"/>
                <a:gd name="connsiteX550" fmla="*/ 617346 w 630932"/>
                <a:gd name="connsiteY550" fmla="*/ 137401 h 634186"/>
                <a:gd name="connsiteX551" fmla="*/ 616390 w 630932"/>
                <a:gd name="connsiteY551" fmla="*/ 135487 h 634186"/>
                <a:gd name="connsiteX552" fmla="*/ 614476 w 630932"/>
                <a:gd name="connsiteY552" fmla="*/ 134147 h 634186"/>
                <a:gd name="connsiteX553" fmla="*/ 611988 w 630932"/>
                <a:gd name="connsiteY553" fmla="*/ 134147 h 634186"/>
                <a:gd name="connsiteX554" fmla="*/ 609309 w 630932"/>
                <a:gd name="connsiteY554" fmla="*/ 133765 h 634186"/>
                <a:gd name="connsiteX555" fmla="*/ 607778 w 630932"/>
                <a:gd name="connsiteY555" fmla="*/ 132808 h 634186"/>
                <a:gd name="connsiteX556" fmla="*/ 606438 w 630932"/>
                <a:gd name="connsiteY556" fmla="*/ 131277 h 634186"/>
                <a:gd name="connsiteX557" fmla="*/ 606438 w 630932"/>
                <a:gd name="connsiteY557" fmla="*/ 129363 h 634186"/>
                <a:gd name="connsiteX558" fmla="*/ 607778 w 630932"/>
                <a:gd name="connsiteY558" fmla="*/ 125727 h 634186"/>
                <a:gd name="connsiteX559" fmla="*/ 607778 w 630932"/>
                <a:gd name="connsiteY559" fmla="*/ 123239 h 634186"/>
                <a:gd name="connsiteX560" fmla="*/ 608352 w 630932"/>
                <a:gd name="connsiteY560" fmla="*/ 121326 h 634186"/>
                <a:gd name="connsiteX561" fmla="*/ 607778 w 630932"/>
                <a:gd name="connsiteY561" fmla="*/ 118073 h 634186"/>
                <a:gd name="connsiteX562" fmla="*/ 606821 w 630932"/>
                <a:gd name="connsiteY562" fmla="*/ 115776 h 634186"/>
                <a:gd name="connsiteX563" fmla="*/ 604907 w 630932"/>
                <a:gd name="connsiteY563" fmla="*/ 114245 h 634186"/>
                <a:gd name="connsiteX564" fmla="*/ 602611 w 630932"/>
                <a:gd name="connsiteY564" fmla="*/ 114245 h 634186"/>
                <a:gd name="connsiteX565" fmla="*/ 598401 w 630932"/>
                <a:gd name="connsiteY565" fmla="*/ 117116 h 634186"/>
                <a:gd name="connsiteX566" fmla="*/ 594574 w 630932"/>
                <a:gd name="connsiteY566" fmla="*/ 119604 h 634186"/>
                <a:gd name="connsiteX567" fmla="*/ 593234 w 630932"/>
                <a:gd name="connsiteY567" fmla="*/ 119604 h 634186"/>
                <a:gd name="connsiteX568" fmla="*/ 592277 w 630932"/>
                <a:gd name="connsiteY568" fmla="*/ 119986 h 634186"/>
                <a:gd name="connsiteX569" fmla="*/ 590363 w 630932"/>
                <a:gd name="connsiteY569" fmla="*/ 120943 h 634186"/>
                <a:gd name="connsiteX570" fmla="*/ 586537 w 630932"/>
                <a:gd name="connsiteY570" fmla="*/ 121326 h 634186"/>
                <a:gd name="connsiteX571" fmla="*/ 578116 w 630932"/>
                <a:gd name="connsiteY571" fmla="*/ 117116 h 634186"/>
                <a:gd name="connsiteX572" fmla="*/ 571418 w 630932"/>
                <a:gd name="connsiteY572" fmla="*/ 114819 h 634186"/>
                <a:gd name="connsiteX573" fmla="*/ 566252 w 630932"/>
                <a:gd name="connsiteY573" fmla="*/ 113288 h 634186"/>
                <a:gd name="connsiteX574" fmla="*/ 563381 w 630932"/>
                <a:gd name="connsiteY574" fmla="*/ 112906 h 634186"/>
                <a:gd name="connsiteX575" fmla="*/ 550751 w 630932"/>
                <a:gd name="connsiteY575" fmla="*/ 129363 h 634186"/>
                <a:gd name="connsiteX576" fmla="*/ 547880 w 630932"/>
                <a:gd name="connsiteY576" fmla="*/ 129363 h 634186"/>
                <a:gd name="connsiteX577" fmla="*/ 545966 w 630932"/>
                <a:gd name="connsiteY577" fmla="*/ 128024 h 634186"/>
                <a:gd name="connsiteX578" fmla="*/ 542140 w 630932"/>
                <a:gd name="connsiteY578" fmla="*/ 128024 h 634186"/>
                <a:gd name="connsiteX579" fmla="*/ 538886 w 630932"/>
                <a:gd name="connsiteY579" fmla="*/ 128024 h 634186"/>
                <a:gd name="connsiteX580" fmla="*/ 536398 w 630932"/>
                <a:gd name="connsiteY580" fmla="*/ 129363 h 634186"/>
                <a:gd name="connsiteX581" fmla="*/ 535059 w 630932"/>
                <a:gd name="connsiteY581" fmla="*/ 131851 h 634186"/>
                <a:gd name="connsiteX582" fmla="*/ 535059 w 630932"/>
                <a:gd name="connsiteY582" fmla="*/ 135104 h 634186"/>
                <a:gd name="connsiteX583" fmla="*/ 534676 w 630932"/>
                <a:gd name="connsiteY583" fmla="*/ 136061 h 634186"/>
                <a:gd name="connsiteX584" fmla="*/ 533145 w 630932"/>
                <a:gd name="connsiteY584" fmla="*/ 137975 h 634186"/>
                <a:gd name="connsiteX585" fmla="*/ 530849 w 630932"/>
                <a:gd name="connsiteY585" fmla="*/ 139888 h 634186"/>
                <a:gd name="connsiteX586" fmla="*/ 528553 w 630932"/>
                <a:gd name="connsiteY586" fmla="*/ 142185 h 634186"/>
                <a:gd name="connsiteX587" fmla="*/ 527596 w 630932"/>
                <a:gd name="connsiteY587" fmla="*/ 143524 h 634186"/>
                <a:gd name="connsiteX588" fmla="*/ 527021 w 630932"/>
                <a:gd name="connsiteY588" fmla="*/ 145438 h 634186"/>
                <a:gd name="connsiteX589" fmla="*/ 526065 w 630932"/>
                <a:gd name="connsiteY589" fmla="*/ 148308 h 634186"/>
                <a:gd name="connsiteX590" fmla="*/ 524725 w 630932"/>
                <a:gd name="connsiteY590" fmla="*/ 150222 h 634186"/>
                <a:gd name="connsiteX591" fmla="*/ 523769 w 630932"/>
                <a:gd name="connsiteY591" fmla="*/ 151562 h 634186"/>
                <a:gd name="connsiteX592" fmla="*/ 523769 w 630932"/>
                <a:gd name="connsiteY592" fmla="*/ 151562 h 63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Lst>
              <a:rect l="l" t="t" r="r" b="b"/>
              <a:pathLst>
                <a:path w="630932" h="634186">
                  <a:moveTo>
                    <a:pt x="523769" y="151562"/>
                  </a:moveTo>
                  <a:lnTo>
                    <a:pt x="521472" y="151562"/>
                  </a:lnTo>
                  <a:lnTo>
                    <a:pt x="518601" y="152518"/>
                  </a:lnTo>
                  <a:lnTo>
                    <a:pt x="515157" y="152518"/>
                  </a:lnTo>
                  <a:lnTo>
                    <a:pt x="512861" y="152518"/>
                  </a:lnTo>
                  <a:lnTo>
                    <a:pt x="510947" y="153093"/>
                  </a:lnTo>
                  <a:lnTo>
                    <a:pt x="503866" y="152518"/>
                  </a:lnTo>
                  <a:lnTo>
                    <a:pt x="498699" y="151179"/>
                  </a:lnTo>
                  <a:lnTo>
                    <a:pt x="494107" y="148691"/>
                  </a:lnTo>
                  <a:lnTo>
                    <a:pt x="490662" y="145438"/>
                  </a:lnTo>
                  <a:lnTo>
                    <a:pt x="487026" y="141802"/>
                  </a:lnTo>
                  <a:lnTo>
                    <a:pt x="484538" y="139314"/>
                  </a:lnTo>
                  <a:lnTo>
                    <a:pt x="482624" y="137975"/>
                  </a:lnTo>
                  <a:lnTo>
                    <a:pt x="482242" y="137401"/>
                  </a:lnTo>
                  <a:lnTo>
                    <a:pt x="480328" y="137975"/>
                  </a:lnTo>
                  <a:lnTo>
                    <a:pt x="478988" y="139888"/>
                  </a:lnTo>
                  <a:lnTo>
                    <a:pt x="478032" y="142567"/>
                  </a:lnTo>
                  <a:lnTo>
                    <a:pt x="477075" y="146969"/>
                  </a:lnTo>
                  <a:lnTo>
                    <a:pt x="475544" y="152136"/>
                  </a:lnTo>
                  <a:lnTo>
                    <a:pt x="474587" y="159216"/>
                  </a:lnTo>
                  <a:lnTo>
                    <a:pt x="473248" y="160173"/>
                  </a:lnTo>
                  <a:lnTo>
                    <a:pt x="472291" y="162087"/>
                  </a:lnTo>
                  <a:lnTo>
                    <a:pt x="469994" y="166297"/>
                  </a:lnTo>
                  <a:lnTo>
                    <a:pt x="468081" y="168593"/>
                  </a:lnTo>
                  <a:lnTo>
                    <a:pt x="466550" y="171846"/>
                  </a:lnTo>
                  <a:lnTo>
                    <a:pt x="463297" y="178927"/>
                  </a:lnTo>
                  <a:lnTo>
                    <a:pt x="458130" y="175674"/>
                  </a:lnTo>
                  <a:lnTo>
                    <a:pt x="454303" y="174334"/>
                  </a:lnTo>
                  <a:lnTo>
                    <a:pt x="451049" y="172803"/>
                  </a:lnTo>
                  <a:lnTo>
                    <a:pt x="448753" y="172803"/>
                  </a:lnTo>
                  <a:lnTo>
                    <a:pt x="446265" y="174334"/>
                  </a:lnTo>
                  <a:lnTo>
                    <a:pt x="445883" y="179501"/>
                  </a:lnTo>
                  <a:lnTo>
                    <a:pt x="445308" y="182372"/>
                  </a:lnTo>
                  <a:lnTo>
                    <a:pt x="443969" y="185051"/>
                  </a:lnTo>
                  <a:lnTo>
                    <a:pt x="441672" y="188495"/>
                  </a:lnTo>
                  <a:lnTo>
                    <a:pt x="439185" y="192322"/>
                  </a:lnTo>
                  <a:lnTo>
                    <a:pt x="435357" y="195576"/>
                  </a:lnTo>
                  <a:lnTo>
                    <a:pt x="431147" y="199403"/>
                  </a:lnTo>
                  <a:lnTo>
                    <a:pt x="425980" y="203039"/>
                  </a:lnTo>
                  <a:lnTo>
                    <a:pt x="420814" y="207249"/>
                  </a:lnTo>
                  <a:lnTo>
                    <a:pt x="417943" y="212033"/>
                  </a:lnTo>
                  <a:lnTo>
                    <a:pt x="415072" y="216243"/>
                  </a:lnTo>
                  <a:lnTo>
                    <a:pt x="409906" y="223898"/>
                  </a:lnTo>
                  <a:lnTo>
                    <a:pt x="404739" y="228682"/>
                  </a:lnTo>
                  <a:lnTo>
                    <a:pt x="400529" y="231361"/>
                  </a:lnTo>
                  <a:lnTo>
                    <a:pt x="383880" y="141228"/>
                  </a:lnTo>
                  <a:lnTo>
                    <a:pt x="314988" y="152518"/>
                  </a:lnTo>
                  <a:lnTo>
                    <a:pt x="280542" y="158259"/>
                  </a:lnTo>
                  <a:lnTo>
                    <a:pt x="246479" y="164383"/>
                  </a:lnTo>
                  <a:lnTo>
                    <a:pt x="220071" y="957"/>
                  </a:lnTo>
                  <a:lnTo>
                    <a:pt x="220071" y="0"/>
                  </a:lnTo>
                  <a:lnTo>
                    <a:pt x="218157" y="0"/>
                  </a:lnTo>
                  <a:lnTo>
                    <a:pt x="210694" y="2870"/>
                  </a:lnTo>
                  <a:lnTo>
                    <a:pt x="207824" y="4210"/>
                  </a:lnTo>
                  <a:lnTo>
                    <a:pt x="205910" y="6124"/>
                  </a:lnTo>
                  <a:lnTo>
                    <a:pt x="203039" y="8994"/>
                  </a:lnTo>
                  <a:lnTo>
                    <a:pt x="202082" y="10334"/>
                  </a:lnTo>
                  <a:lnTo>
                    <a:pt x="202082" y="12247"/>
                  </a:lnTo>
                  <a:lnTo>
                    <a:pt x="202657" y="16649"/>
                  </a:lnTo>
                  <a:lnTo>
                    <a:pt x="204570" y="21816"/>
                  </a:lnTo>
                  <a:lnTo>
                    <a:pt x="207824" y="26982"/>
                  </a:lnTo>
                  <a:lnTo>
                    <a:pt x="212608" y="33489"/>
                  </a:lnTo>
                  <a:lnTo>
                    <a:pt x="212034" y="33489"/>
                  </a:lnTo>
                  <a:lnTo>
                    <a:pt x="212034" y="34446"/>
                  </a:lnTo>
                  <a:lnTo>
                    <a:pt x="211650" y="36934"/>
                  </a:lnTo>
                  <a:lnTo>
                    <a:pt x="210694" y="40187"/>
                  </a:lnTo>
                  <a:lnTo>
                    <a:pt x="209737" y="44971"/>
                  </a:lnTo>
                  <a:lnTo>
                    <a:pt x="210694" y="53391"/>
                  </a:lnTo>
                  <a:lnTo>
                    <a:pt x="214521" y="61811"/>
                  </a:lnTo>
                  <a:lnTo>
                    <a:pt x="206866" y="102572"/>
                  </a:lnTo>
                  <a:lnTo>
                    <a:pt x="207824" y="112523"/>
                  </a:lnTo>
                  <a:lnTo>
                    <a:pt x="208206" y="114819"/>
                  </a:lnTo>
                  <a:lnTo>
                    <a:pt x="209737" y="118073"/>
                  </a:lnTo>
                  <a:lnTo>
                    <a:pt x="209163" y="122283"/>
                  </a:lnTo>
                  <a:lnTo>
                    <a:pt x="208206" y="127067"/>
                  </a:lnTo>
                  <a:lnTo>
                    <a:pt x="206484" y="131851"/>
                  </a:lnTo>
                  <a:lnTo>
                    <a:pt x="204570" y="137401"/>
                  </a:lnTo>
                  <a:lnTo>
                    <a:pt x="201700" y="142567"/>
                  </a:lnTo>
                  <a:lnTo>
                    <a:pt x="200360" y="148691"/>
                  </a:lnTo>
                  <a:lnTo>
                    <a:pt x="199403" y="162469"/>
                  </a:lnTo>
                  <a:lnTo>
                    <a:pt x="199403" y="165340"/>
                  </a:lnTo>
                  <a:lnTo>
                    <a:pt x="200360" y="168593"/>
                  </a:lnTo>
                  <a:lnTo>
                    <a:pt x="201700" y="171464"/>
                  </a:lnTo>
                  <a:lnTo>
                    <a:pt x="203996" y="174717"/>
                  </a:lnTo>
                  <a:lnTo>
                    <a:pt x="203613" y="176248"/>
                  </a:lnTo>
                  <a:lnTo>
                    <a:pt x="202657" y="178544"/>
                  </a:lnTo>
                  <a:lnTo>
                    <a:pt x="201126" y="181797"/>
                  </a:lnTo>
                  <a:lnTo>
                    <a:pt x="199403" y="186964"/>
                  </a:lnTo>
                  <a:lnTo>
                    <a:pt x="198829" y="188878"/>
                  </a:lnTo>
                  <a:lnTo>
                    <a:pt x="197873" y="190792"/>
                  </a:lnTo>
                  <a:lnTo>
                    <a:pt x="195002" y="194619"/>
                  </a:lnTo>
                  <a:lnTo>
                    <a:pt x="189453" y="197489"/>
                  </a:lnTo>
                  <a:lnTo>
                    <a:pt x="186199" y="198446"/>
                  </a:lnTo>
                  <a:lnTo>
                    <a:pt x="182372" y="200169"/>
                  </a:lnTo>
                  <a:lnTo>
                    <a:pt x="175674" y="208206"/>
                  </a:lnTo>
                  <a:lnTo>
                    <a:pt x="171081" y="218157"/>
                  </a:lnTo>
                  <a:lnTo>
                    <a:pt x="165723" y="226768"/>
                  </a:lnTo>
                  <a:lnTo>
                    <a:pt x="162470" y="233275"/>
                  </a:lnTo>
                  <a:lnTo>
                    <a:pt x="160174" y="237102"/>
                  </a:lnTo>
                  <a:lnTo>
                    <a:pt x="158642" y="239016"/>
                  </a:lnTo>
                  <a:lnTo>
                    <a:pt x="149840" y="241312"/>
                  </a:lnTo>
                  <a:lnTo>
                    <a:pt x="146395" y="243226"/>
                  </a:lnTo>
                  <a:lnTo>
                    <a:pt x="145056" y="246096"/>
                  </a:lnTo>
                  <a:lnTo>
                    <a:pt x="143142" y="247436"/>
                  </a:lnTo>
                  <a:lnTo>
                    <a:pt x="142185" y="248967"/>
                  </a:lnTo>
                  <a:lnTo>
                    <a:pt x="141228" y="249924"/>
                  </a:lnTo>
                  <a:lnTo>
                    <a:pt x="140654" y="250306"/>
                  </a:lnTo>
                  <a:lnTo>
                    <a:pt x="135487" y="244757"/>
                  </a:lnTo>
                  <a:lnTo>
                    <a:pt x="132234" y="240929"/>
                  </a:lnTo>
                  <a:lnTo>
                    <a:pt x="128981" y="238442"/>
                  </a:lnTo>
                  <a:lnTo>
                    <a:pt x="127067" y="238059"/>
                  </a:lnTo>
                  <a:lnTo>
                    <a:pt x="126111" y="238059"/>
                  </a:lnTo>
                  <a:lnTo>
                    <a:pt x="125727" y="239016"/>
                  </a:lnTo>
                  <a:lnTo>
                    <a:pt x="124197" y="239973"/>
                  </a:lnTo>
                  <a:lnTo>
                    <a:pt x="123240" y="242269"/>
                  </a:lnTo>
                  <a:lnTo>
                    <a:pt x="121326" y="244757"/>
                  </a:lnTo>
                  <a:lnTo>
                    <a:pt x="119413" y="248010"/>
                  </a:lnTo>
                  <a:lnTo>
                    <a:pt x="116733" y="251263"/>
                  </a:lnTo>
                  <a:lnTo>
                    <a:pt x="114245" y="256047"/>
                  </a:lnTo>
                  <a:lnTo>
                    <a:pt x="114245" y="259300"/>
                  </a:lnTo>
                  <a:lnTo>
                    <a:pt x="115203" y="261597"/>
                  </a:lnTo>
                  <a:lnTo>
                    <a:pt x="116159" y="263128"/>
                  </a:lnTo>
                  <a:lnTo>
                    <a:pt x="118073" y="264467"/>
                  </a:lnTo>
                  <a:lnTo>
                    <a:pt x="118073" y="266381"/>
                  </a:lnTo>
                  <a:lnTo>
                    <a:pt x="110609" y="266381"/>
                  </a:lnTo>
                  <a:lnTo>
                    <a:pt x="104869" y="267338"/>
                  </a:lnTo>
                  <a:lnTo>
                    <a:pt x="100084" y="268677"/>
                  </a:lnTo>
                  <a:lnTo>
                    <a:pt x="97214" y="271165"/>
                  </a:lnTo>
                  <a:lnTo>
                    <a:pt x="96831" y="273079"/>
                  </a:lnTo>
                  <a:lnTo>
                    <a:pt x="98362" y="275375"/>
                  </a:lnTo>
                  <a:lnTo>
                    <a:pt x="100659" y="276715"/>
                  </a:lnTo>
                  <a:lnTo>
                    <a:pt x="103912" y="278628"/>
                  </a:lnTo>
                  <a:lnTo>
                    <a:pt x="102572" y="279585"/>
                  </a:lnTo>
                  <a:lnTo>
                    <a:pt x="100659" y="281882"/>
                  </a:lnTo>
                  <a:lnTo>
                    <a:pt x="96831" y="284369"/>
                  </a:lnTo>
                  <a:lnTo>
                    <a:pt x="92622" y="288579"/>
                  </a:lnTo>
                  <a:lnTo>
                    <a:pt x="93578" y="290876"/>
                  </a:lnTo>
                  <a:lnTo>
                    <a:pt x="96449" y="294703"/>
                  </a:lnTo>
                  <a:lnTo>
                    <a:pt x="96449" y="299487"/>
                  </a:lnTo>
                  <a:lnTo>
                    <a:pt x="88794" y="302358"/>
                  </a:lnTo>
                  <a:lnTo>
                    <a:pt x="90325" y="304654"/>
                  </a:lnTo>
                  <a:lnTo>
                    <a:pt x="93004" y="307907"/>
                  </a:lnTo>
                  <a:lnTo>
                    <a:pt x="97214" y="311735"/>
                  </a:lnTo>
                  <a:lnTo>
                    <a:pt x="102955" y="316902"/>
                  </a:lnTo>
                  <a:lnTo>
                    <a:pt x="101041" y="322643"/>
                  </a:lnTo>
                  <a:lnTo>
                    <a:pt x="99702" y="326853"/>
                  </a:lnTo>
                  <a:lnTo>
                    <a:pt x="98745" y="329723"/>
                  </a:lnTo>
                  <a:lnTo>
                    <a:pt x="97788" y="330680"/>
                  </a:lnTo>
                  <a:lnTo>
                    <a:pt x="94535" y="328766"/>
                  </a:lnTo>
                  <a:lnTo>
                    <a:pt x="92238" y="327809"/>
                  </a:lnTo>
                  <a:lnTo>
                    <a:pt x="90325" y="326853"/>
                  </a:lnTo>
                  <a:lnTo>
                    <a:pt x="89751" y="326853"/>
                  </a:lnTo>
                  <a:lnTo>
                    <a:pt x="86880" y="334316"/>
                  </a:lnTo>
                  <a:lnTo>
                    <a:pt x="85541" y="337186"/>
                  </a:lnTo>
                  <a:lnTo>
                    <a:pt x="84584" y="340057"/>
                  </a:lnTo>
                  <a:lnTo>
                    <a:pt x="82670" y="341970"/>
                  </a:lnTo>
                  <a:lnTo>
                    <a:pt x="81714" y="343310"/>
                  </a:lnTo>
                  <a:lnTo>
                    <a:pt x="79800" y="344267"/>
                  </a:lnTo>
                  <a:lnTo>
                    <a:pt x="78843" y="344841"/>
                  </a:lnTo>
                  <a:lnTo>
                    <a:pt x="76546" y="344267"/>
                  </a:lnTo>
                  <a:lnTo>
                    <a:pt x="75590" y="342927"/>
                  </a:lnTo>
                  <a:lnTo>
                    <a:pt x="74633" y="340440"/>
                  </a:lnTo>
                  <a:lnTo>
                    <a:pt x="74633" y="338143"/>
                  </a:lnTo>
                  <a:lnTo>
                    <a:pt x="77503" y="333933"/>
                  </a:lnTo>
                  <a:lnTo>
                    <a:pt x="78460" y="331637"/>
                  </a:lnTo>
                  <a:lnTo>
                    <a:pt x="77886" y="330680"/>
                  </a:lnTo>
                  <a:lnTo>
                    <a:pt x="77886" y="330106"/>
                  </a:lnTo>
                  <a:lnTo>
                    <a:pt x="76929" y="329149"/>
                  </a:lnTo>
                  <a:lnTo>
                    <a:pt x="76546" y="328766"/>
                  </a:lnTo>
                  <a:lnTo>
                    <a:pt x="75590" y="327809"/>
                  </a:lnTo>
                  <a:lnTo>
                    <a:pt x="75207" y="327235"/>
                  </a:lnTo>
                  <a:lnTo>
                    <a:pt x="74250" y="326279"/>
                  </a:lnTo>
                  <a:lnTo>
                    <a:pt x="72336" y="324939"/>
                  </a:lnTo>
                  <a:lnTo>
                    <a:pt x="70806" y="323982"/>
                  </a:lnTo>
                  <a:lnTo>
                    <a:pt x="66595" y="321112"/>
                  </a:lnTo>
                  <a:lnTo>
                    <a:pt x="63725" y="319772"/>
                  </a:lnTo>
                  <a:lnTo>
                    <a:pt x="61046" y="318241"/>
                  </a:lnTo>
                  <a:lnTo>
                    <a:pt x="59133" y="318241"/>
                  </a:lnTo>
                  <a:lnTo>
                    <a:pt x="57219" y="323599"/>
                  </a:lnTo>
                  <a:lnTo>
                    <a:pt x="55688" y="328192"/>
                  </a:lnTo>
                  <a:lnTo>
                    <a:pt x="54348" y="332402"/>
                  </a:lnTo>
                  <a:lnTo>
                    <a:pt x="53391" y="336230"/>
                  </a:lnTo>
                  <a:lnTo>
                    <a:pt x="52435" y="339100"/>
                  </a:lnTo>
                  <a:lnTo>
                    <a:pt x="52052" y="341396"/>
                  </a:lnTo>
                  <a:lnTo>
                    <a:pt x="52052" y="342927"/>
                  </a:lnTo>
                  <a:lnTo>
                    <a:pt x="52052" y="343884"/>
                  </a:lnTo>
                  <a:lnTo>
                    <a:pt x="51095" y="344841"/>
                  </a:lnTo>
                  <a:lnTo>
                    <a:pt x="50138" y="346755"/>
                  </a:lnTo>
                  <a:lnTo>
                    <a:pt x="48607" y="348477"/>
                  </a:lnTo>
                  <a:lnTo>
                    <a:pt x="47650" y="351347"/>
                  </a:lnTo>
                  <a:lnTo>
                    <a:pt x="44014" y="357471"/>
                  </a:lnTo>
                  <a:lnTo>
                    <a:pt x="39804" y="365509"/>
                  </a:lnTo>
                  <a:lnTo>
                    <a:pt x="55688" y="399572"/>
                  </a:lnTo>
                  <a:lnTo>
                    <a:pt x="49564" y="398615"/>
                  </a:lnTo>
                  <a:lnTo>
                    <a:pt x="44971" y="398615"/>
                  </a:lnTo>
                  <a:lnTo>
                    <a:pt x="41527" y="398615"/>
                  </a:lnTo>
                  <a:lnTo>
                    <a:pt x="40187" y="398615"/>
                  </a:lnTo>
                  <a:lnTo>
                    <a:pt x="37891" y="398998"/>
                  </a:lnTo>
                  <a:lnTo>
                    <a:pt x="36934" y="399572"/>
                  </a:lnTo>
                  <a:lnTo>
                    <a:pt x="37891" y="404738"/>
                  </a:lnTo>
                  <a:lnTo>
                    <a:pt x="38273" y="409523"/>
                  </a:lnTo>
                  <a:lnTo>
                    <a:pt x="37891" y="411436"/>
                  </a:lnTo>
                  <a:lnTo>
                    <a:pt x="37891" y="413733"/>
                  </a:lnTo>
                  <a:lnTo>
                    <a:pt x="36934" y="417943"/>
                  </a:lnTo>
                  <a:lnTo>
                    <a:pt x="35020" y="421196"/>
                  </a:lnTo>
                  <a:lnTo>
                    <a:pt x="32532" y="424066"/>
                  </a:lnTo>
                  <a:lnTo>
                    <a:pt x="30810" y="425023"/>
                  </a:lnTo>
                  <a:lnTo>
                    <a:pt x="29853" y="425597"/>
                  </a:lnTo>
                  <a:lnTo>
                    <a:pt x="29279" y="426554"/>
                  </a:lnTo>
                  <a:lnTo>
                    <a:pt x="25452" y="428851"/>
                  </a:lnTo>
                  <a:lnTo>
                    <a:pt x="17606" y="431147"/>
                  </a:lnTo>
                  <a:lnTo>
                    <a:pt x="13778" y="432104"/>
                  </a:lnTo>
                  <a:lnTo>
                    <a:pt x="10908" y="433635"/>
                  </a:lnTo>
                  <a:lnTo>
                    <a:pt x="5741" y="435357"/>
                  </a:lnTo>
                  <a:lnTo>
                    <a:pt x="3253" y="436314"/>
                  </a:lnTo>
                  <a:lnTo>
                    <a:pt x="1914" y="437845"/>
                  </a:lnTo>
                  <a:lnTo>
                    <a:pt x="1531" y="437845"/>
                  </a:lnTo>
                  <a:lnTo>
                    <a:pt x="574" y="440715"/>
                  </a:lnTo>
                  <a:lnTo>
                    <a:pt x="0" y="442055"/>
                  </a:lnTo>
                  <a:lnTo>
                    <a:pt x="957" y="450092"/>
                  </a:lnTo>
                  <a:lnTo>
                    <a:pt x="6698" y="452389"/>
                  </a:lnTo>
                  <a:lnTo>
                    <a:pt x="5741" y="457555"/>
                  </a:lnTo>
                  <a:lnTo>
                    <a:pt x="6124" y="460043"/>
                  </a:lnTo>
                  <a:lnTo>
                    <a:pt x="6698" y="462340"/>
                  </a:lnTo>
                  <a:lnTo>
                    <a:pt x="8038" y="466167"/>
                  </a:lnTo>
                  <a:lnTo>
                    <a:pt x="4784" y="466167"/>
                  </a:lnTo>
                  <a:lnTo>
                    <a:pt x="2488" y="467124"/>
                  </a:lnTo>
                  <a:lnTo>
                    <a:pt x="957" y="468081"/>
                  </a:lnTo>
                  <a:lnTo>
                    <a:pt x="957" y="470377"/>
                  </a:lnTo>
                  <a:lnTo>
                    <a:pt x="1531" y="473630"/>
                  </a:lnTo>
                  <a:lnTo>
                    <a:pt x="3253" y="477457"/>
                  </a:lnTo>
                  <a:lnTo>
                    <a:pt x="2488" y="479754"/>
                  </a:lnTo>
                  <a:lnTo>
                    <a:pt x="0" y="483199"/>
                  </a:lnTo>
                  <a:lnTo>
                    <a:pt x="0" y="483581"/>
                  </a:lnTo>
                  <a:lnTo>
                    <a:pt x="957" y="485112"/>
                  </a:lnTo>
                  <a:lnTo>
                    <a:pt x="3828" y="488365"/>
                  </a:lnTo>
                  <a:lnTo>
                    <a:pt x="5741" y="490279"/>
                  </a:lnTo>
                  <a:lnTo>
                    <a:pt x="8994" y="492958"/>
                  </a:lnTo>
                  <a:lnTo>
                    <a:pt x="16649" y="499273"/>
                  </a:lnTo>
                  <a:lnTo>
                    <a:pt x="17606" y="500613"/>
                  </a:lnTo>
                  <a:lnTo>
                    <a:pt x="18946" y="502909"/>
                  </a:lnTo>
                  <a:lnTo>
                    <a:pt x="21816" y="509033"/>
                  </a:lnTo>
                  <a:lnTo>
                    <a:pt x="24112" y="509607"/>
                  </a:lnTo>
                  <a:lnTo>
                    <a:pt x="28322" y="509990"/>
                  </a:lnTo>
                  <a:lnTo>
                    <a:pt x="30236" y="510564"/>
                  </a:lnTo>
                  <a:lnTo>
                    <a:pt x="30810" y="511521"/>
                  </a:lnTo>
                  <a:lnTo>
                    <a:pt x="31193" y="513434"/>
                  </a:lnTo>
                  <a:lnTo>
                    <a:pt x="30810" y="514391"/>
                  </a:lnTo>
                  <a:lnTo>
                    <a:pt x="30236" y="516688"/>
                  </a:lnTo>
                  <a:lnTo>
                    <a:pt x="29279" y="519558"/>
                  </a:lnTo>
                  <a:lnTo>
                    <a:pt x="28896" y="523385"/>
                  </a:lnTo>
                  <a:lnTo>
                    <a:pt x="28896" y="524151"/>
                  </a:lnTo>
                  <a:lnTo>
                    <a:pt x="29853" y="525682"/>
                  </a:lnTo>
                  <a:lnTo>
                    <a:pt x="31193" y="526638"/>
                  </a:lnTo>
                  <a:lnTo>
                    <a:pt x="33489" y="527595"/>
                  </a:lnTo>
                  <a:lnTo>
                    <a:pt x="37317" y="528935"/>
                  </a:lnTo>
                  <a:lnTo>
                    <a:pt x="38847" y="529892"/>
                  </a:lnTo>
                  <a:lnTo>
                    <a:pt x="39804" y="531805"/>
                  </a:lnTo>
                  <a:lnTo>
                    <a:pt x="40570" y="535059"/>
                  </a:lnTo>
                  <a:lnTo>
                    <a:pt x="42483" y="538312"/>
                  </a:lnTo>
                  <a:lnTo>
                    <a:pt x="44397" y="541182"/>
                  </a:lnTo>
                  <a:lnTo>
                    <a:pt x="47267" y="543670"/>
                  </a:lnTo>
                  <a:lnTo>
                    <a:pt x="51095" y="547306"/>
                  </a:lnTo>
                  <a:lnTo>
                    <a:pt x="55305" y="553430"/>
                  </a:lnTo>
                  <a:lnTo>
                    <a:pt x="58175" y="557831"/>
                  </a:lnTo>
                  <a:lnTo>
                    <a:pt x="60472" y="560127"/>
                  </a:lnTo>
                  <a:lnTo>
                    <a:pt x="63725" y="563381"/>
                  </a:lnTo>
                  <a:lnTo>
                    <a:pt x="65639" y="564720"/>
                  </a:lnTo>
                  <a:lnTo>
                    <a:pt x="68509" y="566825"/>
                  </a:lnTo>
                  <a:lnTo>
                    <a:pt x="71380" y="567591"/>
                  </a:lnTo>
                  <a:lnTo>
                    <a:pt x="75590" y="569122"/>
                  </a:lnTo>
                  <a:lnTo>
                    <a:pt x="87454" y="577159"/>
                  </a:lnTo>
                  <a:lnTo>
                    <a:pt x="92238" y="579455"/>
                  </a:lnTo>
                  <a:lnTo>
                    <a:pt x="99128" y="583666"/>
                  </a:lnTo>
                  <a:lnTo>
                    <a:pt x="101615" y="583666"/>
                  </a:lnTo>
                  <a:lnTo>
                    <a:pt x="103529" y="584240"/>
                  </a:lnTo>
                  <a:lnTo>
                    <a:pt x="106399" y="584240"/>
                  </a:lnTo>
                  <a:lnTo>
                    <a:pt x="108696" y="585196"/>
                  </a:lnTo>
                  <a:lnTo>
                    <a:pt x="110035" y="586153"/>
                  </a:lnTo>
                  <a:lnTo>
                    <a:pt x="110609" y="587493"/>
                  </a:lnTo>
                  <a:lnTo>
                    <a:pt x="110035" y="587493"/>
                  </a:lnTo>
                  <a:lnTo>
                    <a:pt x="110035" y="588067"/>
                  </a:lnTo>
                  <a:lnTo>
                    <a:pt x="110035" y="588832"/>
                  </a:lnTo>
                  <a:lnTo>
                    <a:pt x="109653" y="590746"/>
                  </a:lnTo>
                  <a:lnTo>
                    <a:pt x="108696" y="591320"/>
                  </a:lnTo>
                  <a:lnTo>
                    <a:pt x="108122" y="592277"/>
                  </a:lnTo>
                  <a:lnTo>
                    <a:pt x="107165" y="594191"/>
                  </a:lnTo>
                  <a:lnTo>
                    <a:pt x="107739" y="595530"/>
                  </a:lnTo>
                  <a:lnTo>
                    <a:pt x="109079" y="597444"/>
                  </a:lnTo>
                  <a:lnTo>
                    <a:pt x="111567" y="599358"/>
                  </a:lnTo>
                  <a:lnTo>
                    <a:pt x="115777" y="601654"/>
                  </a:lnTo>
                  <a:lnTo>
                    <a:pt x="116733" y="604907"/>
                  </a:lnTo>
                  <a:lnTo>
                    <a:pt x="118647" y="611988"/>
                  </a:lnTo>
                  <a:lnTo>
                    <a:pt x="119413" y="612944"/>
                  </a:lnTo>
                  <a:lnTo>
                    <a:pt x="122857" y="615815"/>
                  </a:lnTo>
                  <a:lnTo>
                    <a:pt x="127450" y="620025"/>
                  </a:lnTo>
                  <a:lnTo>
                    <a:pt x="134148" y="626149"/>
                  </a:lnTo>
                  <a:lnTo>
                    <a:pt x="141228" y="624809"/>
                  </a:lnTo>
                  <a:lnTo>
                    <a:pt x="143142" y="625192"/>
                  </a:lnTo>
                  <a:lnTo>
                    <a:pt x="144481" y="625766"/>
                  </a:lnTo>
                  <a:lnTo>
                    <a:pt x="147352" y="627105"/>
                  </a:lnTo>
                  <a:lnTo>
                    <a:pt x="149840" y="628062"/>
                  </a:lnTo>
                  <a:lnTo>
                    <a:pt x="153476" y="629976"/>
                  </a:lnTo>
                  <a:lnTo>
                    <a:pt x="162087" y="634186"/>
                  </a:lnTo>
                  <a:lnTo>
                    <a:pt x="165340" y="633229"/>
                  </a:lnTo>
                  <a:lnTo>
                    <a:pt x="170124" y="630933"/>
                  </a:lnTo>
                  <a:lnTo>
                    <a:pt x="175291" y="626723"/>
                  </a:lnTo>
                  <a:lnTo>
                    <a:pt x="181797" y="620982"/>
                  </a:lnTo>
                  <a:lnTo>
                    <a:pt x="194619" y="613901"/>
                  </a:lnTo>
                  <a:lnTo>
                    <a:pt x="196533" y="610648"/>
                  </a:lnTo>
                  <a:lnTo>
                    <a:pt x="198447" y="608352"/>
                  </a:lnTo>
                  <a:lnTo>
                    <a:pt x="200360" y="606821"/>
                  </a:lnTo>
                  <a:lnTo>
                    <a:pt x="202657" y="606438"/>
                  </a:lnTo>
                  <a:lnTo>
                    <a:pt x="207441" y="606821"/>
                  </a:lnTo>
                  <a:lnTo>
                    <a:pt x="212034" y="609308"/>
                  </a:lnTo>
                  <a:lnTo>
                    <a:pt x="216818" y="612944"/>
                  </a:lnTo>
                  <a:lnTo>
                    <a:pt x="219114" y="615432"/>
                  </a:lnTo>
                  <a:lnTo>
                    <a:pt x="221984" y="618685"/>
                  </a:lnTo>
                  <a:lnTo>
                    <a:pt x="223324" y="618111"/>
                  </a:lnTo>
                  <a:lnTo>
                    <a:pt x="225812" y="617346"/>
                  </a:lnTo>
                  <a:lnTo>
                    <a:pt x="228108" y="615432"/>
                  </a:lnTo>
                  <a:lnTo>
                    <a:pt x="231362" y="612944"/>
                  </a:lnTo>
                  <a:lnTo>
                    <a:pt x="238059" y="608352"/>
                  </a:lnTo>
                  <a:lnTo>
                    <a:pt x="241313" y="606821"/>
                  </a:lnTo>
                  <a:lnTo>
                    <a:pt x="245139" y="606821"/>
                  </a:lnTo>
                  <a:lnTo>
                    <a:pt x="249350" y="605864"/>
                  </a:lnTo>
                  <a:lnTo>
                    <a:pt x="253177" y="604907"/>
                  </a:lnTo>
                  <a:lnTo>
                    <a:pt x="255473" y="603950"/>
                  </a:lnTo>
                  <a:lnTo>
                    <a:pt x="256431" y="603567"/>
                  </a:lnTo>
                  <a:lnTo>
                    <a:pt x="257387" y="603567"/>
                  </a:lnTo>
                  <a:lnTo>
                    <a:pt x="259301" y="599358"/>
                  </a:lnTo>
                  <a:lnTo>
                    <a:pt x="262171" y="596104"/>
                  </a:lnTo>
                  <a:lnTo>
                    <a:pt x="264085" y="593616"/>
                  </a:lnTo>
                  <a:lnTo>
                    <a:pt x="266955" y="593234"/>
                  </a:lnTo>
                  <a:lnTo>
                    <a:pt x="273462" y="588832"/>
                  </a:lnTo>
                  <a:lnTo>
                    <a:pt x="280160" y="585196"/>
                  </a:lnTo>
                  <a:lnTo>
                    <a:pt x="292407" y="577542"/>
                  </a:lnTo>
                  <a:lnTo>
                    <a:pt x="293364" y="576202"/>
                  </a:lnTo>
                  <a:lnTo>
                    <a:pt x="294704" y="575245"/>
                  </a:lnTo>
                  <a:lnTo>
                    <a:pt x="297574" y="573332"/>
                  </a:lnTo>
                  <a:lnTo>
                    <a:pt x="303124" y="569504"/>
                  </a:lnTo>
                  <a:lnTo>
                    <a:pt x="307908" y="565294"/>
                  </a:lnTo>
                  <a:lnTo>
                    <a:pt x="313075" y="561467"/>
                  </a:lnTo>
                  <a:lnTo>
                    <a:pt x="314031" y="562998"/>
                  </a:lnTo>
                  <a:lnTo>
                    <a:pt x="314988" y="564720"/>
                  </a:lnTo>
                  <a:lnTo>
                    <a:pt x="316902" y="568165"/>
                  </a:lnTo>
                  <a:lnTo>
                    <a:pt x="322069" y="562998"/>
                  </a:lnTo>
                  <a:lnTo>
                    <a:pt x="326853" y="559171"/>
                  </a:lnTo>
                  <a:lnTo>
                    <a:pt x="330680" y="555343"/>
                  </a:lnTo>
                  <a:lnTo>
                    <a:pt x="333933" y="553047"/>
                  </a:lnTo>
                  <a:lnTo>
                    <a:pt x="336230" y="550177"/>
                  </a:lnTo>
                  <a:lnTo>
                    <a:pt x="338144" y="548837"/>
                  </a:lnTo>
                  <a:lnTo>
                    <a:pt x="339483" y="547306"/>
                  </a:lnTo>
                  <a:lnTo>
                    <a:pt x="340057" y="547306"/>
                  </a:lnTo>
                  <a:lnTo>
                    <a:pt x="338718" y="544053"/>
                  </a:lnTo>
                  <a:lnTo>
                    <a:pt x="338144" y="542139"/>
                  </a:lnTo>
                  <a:lnTo>
                    <a:pt x="342354" y="538312"/>
                  </a:lnTo>
                  <a:lnTo>
                    <a:pt x="346181" y="534676"/>
                  </a:lnTo>
                  <a:lnTo>
                    <a:pt x="348094" y="530849"/>
                  </a:lnTo>
                  <a:lnTo>
                    <a:pt x="349052" y="527978"/>
                  </a:lnTo>
                  <a:lnTo>
                    <a:pt x="343310" y="524725"/>
                  </a:lnTo>
                  <a:lnTo>
                    <a:pt x="340057" y="522428"/>
                  </a:lnTo>
                  <a:lnTo>
                    <a:pt x="337761" y="520515"/>
                  </a:lnTo>
                  <a:lnTo>
                    <a:pt x="337187" y="519558"/>
                  </a:lnTo>
                  <a:lnTo>
                    <a:pt x="339100" y="515348"/>
                  </a:lnTo>
                  <a:lnTo>
                    <a:pt x="341014" y="512477"/>
                  </a:lnTo>
                  <a:lnTo>
                    <a:pt x="341971" y="509607"/>
                  </a:lnTo>
                  <a:lnTo>
                    <a:pt x="342354" y="508076"/>
                  </a:lnTo>
                  <a:lnTo>
                    <a:pt x="340440" y="501952"/>
                  </a:lnTo>
                  <a:lnTo>
                    <a:pt x="340057" y="497360"/>
                  </a:lnTo>
                  <a:lnTo>
                    <a:pt x="344267" y="492958"/>
                  </a:lnTo>
                  <a:lnTo>
                    <a:pt x="348094" y="489705"/>
                  </a:lnTo>
                  <a:lnTo>
                    <a:pt x="350391" y="486452"/>
                  </a:lnTo>
                  <a:lnTo>
                    <a:pt x="352304" y="484538"/>
                  </a:lnTo>
                  <a:lnTo>
                    <a:pt x="355558" y="475161"/>
                  </a:lnTo>
                  <a:lnTo>
                    <a:pt x="360342" y="468081"/>
                  </a:lnTo>
                  <a:lnTo>
                    <a:pt x="363212" y="462340"/>
                  </a:lnTo>
                  <a:lnTo>
                    <a:pt x="365509" y="457555"/>
                  </a:lnTo>
                  <a:lnTo>
                    <a:pt x="367040" y="453345"/>
                  </a:lnTo>
                  <a:lnTo>
                    <a:pt x="368379" y="450092"/>
                  </a:lnTo>
                  <a:lnTo>
                    <a:pt x="371250" y="444351"/>
                  </a:lnTo>
                  <a:lnTo>
                    <a:pt x="373546" y="440141"/>
                  </a:lnTo>
                  <a:lnTo>
                    <a:pt x="375077" y="436888"/>
                  </a:lnTo>
                  <a:lnTo>
                    <a:pt x="375460" y="434592"/>
                  </a:lnTo>
                  <a:lnTo>
                    <a:pt x="373546" y="425980"/>
                  </a:lnTo>
                  <a:lnTo>
                    <a:pt x="380244" y="417943"/>
                  </a:lnTo>
                  <a:lnTo>
                    <a:pt x="382541" y="414115"/>
                  </a:lnTo>
                  <a:lnTo>
                    <a:pt x="384454" y="410862"/>
                  </a:lnTo>
                  <a:lnTo>
                    <a:pt x="385411" y="407035"/>
                  </a:lnTo>
                  <a:lnTo>
                    <a:pt x="385793" y="403399"/>
                  </a:lnTo>
                  <a:lnTo>
                    <a:pt x="383880" y="400529"/>
                  </a:lnTo>
                  <a:lnTo>
                    <a:pt x="382923" y="398615"/>
                  </a:lnTo>
                  <a:lnTo>
                    <a:pt x="382157" y="397275"/>
                  </a:lnTo>
                  <a:lnTo>
                    <a:pt x="382157" y="396701"/>
                  </a:lnTo>
                  <a:lnTo>
                    <a:pt x="385411" y="389238"/>
                  </a:lnTo>
                  <a:lnTo>
                    <a:pt x="388664" y="383114"/>
                  </a:lnTo>
                  <a:lnTo>
                    <a:pt x="390961" y="377373"/>
                  </a:lnTo>
                  <a:lnTo>
                    <a:pt x="393448" y="373163"/>
                  </a:lnTo>
                  <a:lnTo>
                    <a:pt x="394788" y="368762"/>
                  </a:lnTo>
                  <a:lnTo>
                    <a:pt x="396319" y="366465"/>
                  </a:lnTo>
                  <a:lnTo>
                    <a:pt x="396701" y="364552"/>
                  </a:lnTo>
                  <a:lnTo>
                    <a:pt x="397275" y="364169"/>
                  </a:lnTo>
                  <a:lnTo>
                    <a:pt x="395745" y="360724"/>
                  </a:lnTo>
                  <a:lnTo>
                    <a:pt x="395362" y="358428"/>
                  </a:lnTo>
                  <a:lnTo>
                    <a:pt x="394788" y="355557"/>
                  </a:lnTo>
                  <a:lnTo>
                    <a:pt x="395745" y="347520"/>
                  </a:lnTo>
                  <a:lnTo>
                    <a:pt x="396701" y="341396"/>
                  </a:lnTo>
                  <a:lnTo>
                    <a:pt x="398998" y="341396"/>
                  </a:lnTo>
                  <a:lnTo>
                    <a:pt x="402442" y="341970"/>
                  </a:lnTo>
                  <a:lnTo>
                    <a:pt x="406652" y="342927"/>
                  </a:lnTo>
                  <a:lnTo>
                    <a:pt x="411819" y="344267"/>
                  </a:lnTo>
                  <a:lnTo>
                    <a:pt x="416030" y="344841"/>
                  </a:lnTo>
                  <a:lnTo>
                    <a:pt x="419474" y="346181"/>
                  </a:lnTo>
                  <a:lnTo>
                    <a:pt x="419857" y="346755"/>
                  </a:lnTo>
                  <a:lnTo>
                    <a:pt x="420814" y="348477"/>
                  </a:lnTo>
                  <a:lnTo>
                    <a:pt x="421770" y="353261"/>
                  </a:lnTo>
                  <a:lnTo>
                    <a:pt x="422727" y="355557"/>
                  </a:lnTo>
                  <a:lnTo>
                    <a:pt x="425024" y="358428"/>
                  </a:lnTo>
                  <a:lnTo>
                    <a:pt x="427320" y="360342"/>
                  </a:lnTo>
                  <a:lnTo>
                    <a:pt x="431147" y="362255"/>
                  </a:lnTo>
                  <a:lnTo>
                    <a:pt x="435931" y="363212"/>
                  </a:lnTo>
                  <a:lnTo>
                    <a:pt x="440141" y="364169"/>
                  </a:lnTo>
                  <a:lnTo>
                    <a:pt x="441098" y="364169"/>
                  </a:lnTo>
                  <a:lnTo>
                    <a:pt x="441672" y="364169"/>
                  </a:lnTo>
                  <a:lnTo>
                    <a:pt x="442629" y="364552"/>
                  </a:lnTo>
                  <a:lnTo>
                    <a:pt x="443395" y="364552"/>
                  </a:lnTo>
                  <a:lnTo>
                    <a:pt x="443969" y="364552"/>
                  </a:lnTo>
                  <a:lnTo>
                    <a:pt x="444925" y="365126"/>
                  </a:lnTo>
                  <a:lnTo>
                    <a:pt x="446839" y="364169"/>
                  </a:lnTo>
                  <a:lnTo>
                    <a:pt x="449135" y="362638"/>
                  </a:lnTo>
                  <a:lnTo>
                    <a:pt x="452006" y="359385"/>
                  </a:lnTo>
                  <a:lnTo>
                    <a:pt x="455259" y="355557"/>
                  </a:lnTo>
                  <a:lnTo>
                    <a:pt x="457556" y="351347"/>
                  </a:lnTo>
                  <a:lnTo>
                    <a:pt x="459469" y="348094"/>
                  </a:lnTo>
                  <a:lnTo>
                    <a:pt x="460426" y="345224"/>
                  </a:lnTo>
                  <a:lnTo>
                    <a:pt x="461001" y="343884"/>
                  </a:lnTo>
                  <a:lnTo>
                    <a:pt x="460043" y="339100"/>
                  </a:lnTo>
                  <a:lnTo>
                    <a:pt x="461383" y="333933"/>
                  </a:lnTo>
                  <a:lnTo>
                    <a:pt x="462914" y="330106"/>
                  </a:lnTo>
                  <a:lnTo>
                    <a:pt x="463871" y="326853"/>
                  </a:lnTo>
                  <a:lnTo>
                    <a:pt x="464636" y="325322"/>
                  </a:lnTo>
                  <a:lnTo>
                    <a:pt x="464636" y="323025"/>
                  </a:lnTo>
                  <a:lnTo>
                    <a:pt x="466167" y="322068"/>
                  </a:lnTo>
                  <a:lnTo>
                    <a:pt x="467507" y="321112"/>
                  </a:lnTo>
                  <a:lnTo>
                    <a:pt x="470377" y="321112"/>
                  </a:lnTo>
                  <a:lnTo>
                    <a:pt x="472291" y="320155"/>
                  </a:lnTo>
                  <a:lnTo>
                    <a:pt x="472291" y="319772"/>
                  </a:lnTo>
                  <a:lnTo>
                    <a:pt x="472674" y="319772"/>
                  </a:lnTo>
                  <a:lnTo>
                    <a:pt x="473630" y="319772"/>
                  </a:lnTo>
                  <a:lnTo>
                    <a:pt x="474587" y="318815"/>
                  </a:lnTo>
                  <a:lnTo>
                    <a:pt x="474587" y="318241"/>
                  </a:lnTo>
                  <a:lnTo>
                    <a:pt x="475161" y="318241"/>
                  </a:lnTo>
                  <a:lnTo>
                    <a:pt x="473248" y="312117"/>
                  </a:lnTo>
                  <a:lnTo>
                    <a:pt x="472291" y="307907"/>
                  </a:lnTo>
                  <a:lnTo>
                    <a:pt x="471334" y="304080"/>
                  </a:lnTo>
                  <a:lnTo>
                    <a:pt x="471334" y="301784"/>
                  </a:lnTo>
                  <a:lnTo>
                    <a:pt x="473630" y="294703"/>
                  </a:lnTo>
                  <a:lnTo>
                    <a:pt x="474587" y="291450"/>
                  </a:lnTo>
                  <a:lnTo>
                    <a:pt x="476118" y="288962"/>
                  </a:lnTo>
                  <a:lnTo>
                    <a:pt x="477458" y="284752"/>
                  </a:lnTo>
                  <a:lnTo>
                    <a:pt x="478988" y="281499"/>
                  </a:lnTo>
                  <a:lnTo>
                    <a:pt x="490662" y="285709"/>
                  </a:lnTo>
                  <a:lnTo>
                    <a:pt x="501953" y="291450"/>
                  </a:lnTo>
                  <a:lnTo>
                    <a:pt x="502527" y="285709"/>
                  </a:lnTo>
                  <a:lnTo>
                    <a:pt x="503483" y="281499"/>
                  </a:lnTo>
                  <a:lnTo>
                    <a:pt x="503866" y="277289"/>
                  </a:lnTo>
                  <a:lnTo>
                    <a:pt x="504823" y="274418"/>
                  </a:lnTo>
                  <a:lnTo>
                    <a:pt x="505780" y="269252"/>
                  </a:lnTo>
                  <a:lnTo>
                    <a:pt x="507311" y="265998"/>
                  </a:lnTo>
                  <a:lnTo>
                    <a:pt x="509033" y="264085"/>
                  </a:lnTo>
                  <a:lnTo>
                    <a:pt x="511903" y="263511"/>
                  </a:lnTo>
                  <a:lnTo>
                    <a:pt x="514391" y="262554"/>
                  </a:lnTo>
                  <a:lnTo>
                    <a:pt x="517071" y="261597"/>
                  </a:lnTo>
                  <a:lnTo>
                    <a:pt x="519941" y="259875"/>
                  </a:lnTo>
                  <a:lnTo>
                    <a:pt x="522811" y="257387"/>
                  </a:lnTo>
                  <a:lnTo>
                    <a:pt x="527596" y="250880"/>
                  </a:lnTo>
                  <a:lnTo>
                    <a:pt x="529318" y="246479"/>
                  </a:lnTo>
                  <a:lnTo>
                    <a:pt x="532380" y="241886"/>
                  </a:lnTo>
                  <a:lnTo>
                    <a:pt x="528935" y="239973"/>
                  </a:lnTo>
                  <a:lnTo>
                    <a:pt x="527979" y="238059"/>
                  </a:lnTo>
                  <a:lnTo>
                    <a:pt x="532380" y="232318"/>
                  </a:lnTo>
                  <a:lnTo>
                    <a:pt x="536016" y="227725"/>
                  </a:lnTo>
                  <a:lnTo>
                    <a:pt x="539269" y="223324"/>
                  </a:lnTo>
                  <a:lnTo>
                    <a:pt x="542140" y="220071"/>
                  </a:lnTo>
                  <a:lnTo>
                    <a:pt x="544053" y="216817"/>
                  </a:lnTo>
                  <a:lnTo>
                    <a:pt x="545966" y="214521"/>
                  </a:lnTo>
                  <a:lnTo>
                    <a:pt x="546924" y="212607"/>
                  </a:lnTo>
                  <a:lnTo>
                    <a:pt x="547306" y="212033"/>
                  </a:lnTo>
                  <a:lnTo>
                    <a:pt x="541756" y="209163"/>
                  </a:lnTo>
                  <a:lnTo>
                    <a:pt x="543096" y="204953"/>
                  </a:lnTo>
                  <a:lnTo>
                    <a:pt x="544436" y="201699"/>
                  </a:lnTo>
                  <a:lnTo>
                    <a:pt x="545392" y="198829"/>
                  </a:lnTo>
                  <a:lnTo>
                    <a:pt x="545966" y="197489"/>
                  </a:lnTo>
                  <a:lnTo>
                    <a:pt x="544436" y="194045"/>
                  </a:lnTo>
                  <a:lnTo>
                    <a:pt x="544436" y="192322"/>
                  </a:lnTo>
                  <a:lnTo>
                    <a:pt x="546924" y="189835"/>
                  </a:lnTo>
                  <a:lnTo>
                    <a:pt x="546924" y="188878"/>
                  </a:lnTo>
                  <a:lnTo>
                    <a:pt x="546924" y="188495"/>
                  </a:lnTo>
                  <a:lnTo>
                    <a:pt x="547306" y="188495"/>
                  </a:lnTo>
                  <a:lnTo>
                    <a:pt x="548263" y="187538"/>
                  </a:lnTo>
                  <a:lnTo>
                    <a:pt x="549794" y="185625"/>
                  </a:lnTo>
                  <a:lnTo>
                    <a:pt x="549794" y="183328"/>
                  </a:lnTo>
                  <a:lnTo>
                    <a:pt x="546924" y="176248"/>
                  </a:lnTo>
                  <a:lnTo>
                    <a:pt x="545392" y="171081"/>
                  </a:lnTo>
                  <a:lnTo>
                    <a:pt x="544436" y="166297"/>
                  </a:lnTo>
                  <a:lnTo>
                    <a:pt x="544436" y="163044"/>
                  </a:lnTo>
                  <a:lnTo>
                    <a:pt x="545010" y="157685"/>
                  </a:lnTo>
                  <a:lnTo>
                    <a:pt x="545392" y="156346"/>
                  </a:lnTo>
                  <a:lnTo>
                    <a:pt x="546924" y="156346"/>
                  </a:lnTo>
                  <a:lnTo>
                    <a:pt x="548263" y="156346"/>
                  </a:lnTo>
                  <a:lnTo>
                    <a:pt x="551134" y="157303"/>
                  </a:lnTo>
                  <a:lnTo>
                    <a:pt x="554387" y="158642"/>
                  </a:lnTo>
                  <a:lnTo>
                    <a:pt x="559554" y="161513"/>
                  </a:lnTo>
                  <a:lnTo>
                    <a:pt x="564912" y="163809"/>
                  </a:lnTo>
                  <a:lnTo>
                    <a:pt x="571993" y="167636"/>
                  </a:lnTo>
                  <a:lnTo>
                    <a:pt x="579073" y="171846"/>
                  </a:lnTo>
                  <a:lnTo>
                    <a:pt x="588067" y="177587"/>
                  </a:lnTo>
                  <a:lnTo>
                    <a:pt x="591321" y="180458"/>
                  </a:lnTo>
                  <a:lnTo>
                    <a:pt x="595531" y="183711"/>
                  </a:lnTo>
                  <a:lnTo>
                    <a:pt x="600697" y="187538"/>
                  </a:lnTo>
                  <a:lnTo>
                    <a:pt x="607778" y="191748"/>
                  </a:lnTo>
                  <a:lnTo>
                    <a:pt x="608734" y="192322"/>
                  </a:lnTo>
                  <a:lnTo>
                    <a:pt x="612562" y="193662"/>
                  </a:lnTo>
                  <a:lnTo>
                    <a:pt x="618303" y="195958"/>
                  </a:lnTo>
                  <a:lnTo>
                    <a:pt x="626149" y="199403"/>
                  </a:lnTo>
                  <a:lnTo>
                    <a:pt x="626149" y="198829"/>
                  </a:lnTo>
                  <a:lnTo>
                    <a:pt x="626149" y="198446"/>
                  </a:lnTo>
                  <a:lnTo>
                    <a:pt x="626723" y="198446"/>
                  </a:lnTo>
                  <a:lnTo>
                    <a:pt x="627680" y="196915"/>
                  </a:lnTo>
                  <a:lnTo>
                    <a:pt x="627680" y="195576"/>
                  </a:lnTo>
                  <a:lnTo>
                    <a:pt x="628063" y="194619"/>
                  </a:lnTo>
                  <a:lnTo>
                    <a:pt x="629020" y="191366"/>
                  </a:lnTo>
                  <a:lnTo>
                    <a:pt x="629020" y="186199"/>
                  </a:lnTo>
                  <a:lnTo>
                    <a:pt x="629976" y="180841"/>
                  </a:lnTo>
                  <a:lnTo>
                    <a:pt x="629976" y="174334"/>
                  </a:lnTo>
                  <a:lnTo>
                    <a:pt x="630933" y="167254"/>
                  </a:lnTo>
                  <a:lnTo>
                    <a:pt x="630933" y="166680"/>
                  </a:lnTo>
                  <a:lnTo>
                    <a:pt x="629594" y="162469"/>
                  </a:lnTo>
                  <a:lnTo>
                    <a:pt x="629020" y="160173"/>
                  </a:lnTo>
                  <a:lnTo>
                    <a:pt x="628637" y="158642"/>
                  </a:lnTo>
                  <a:lnTo>
                    <a:pt x="628637" y="158259"/>
                  </a:lnTo>
                  <a:lnTo>
                    <a:pt x="629594" y="153093"/>
                  </a:lnTo>
                  <a:lnTo>
                    <a:pt x="629020" y="150222"/>
                  </a:lnTo>
                  <a:lnTo>
                    <a:pt x="628063" y="148308"/>
                  </a:lnTo>
                  <a:lnTo>
                    <a:pt x="626149" y="146395"/>
                  </a:lnTo>
                  <a:lnTo>
                    <a:pt x="623852" y="146012"/>
                  </a:lnTo>
                  <a:lnTo>
                    <a:pt x="620982" y="145055"/>
                  </a:lnTo>
                  <a:lnTo>
                    <a:pt x="619642" y="144098"/>
                  </a:lnTo>
                  <a:lnTo>
                    <a:pt x="618303" y="142185"/>
                  </a:lnTo>
                  <a:lnTo>
                    <a:pt x="618303" y="140271"/>
                  </a:lnTo>
                  <a:lnTo>
                    <a:pt x="617346" y="137401"/>
                  </a:lnTo>
                  <a:lnTo>
                    <a:pt x="616390" y="135487"/>
                  </a:lnTo>
                  <a:lnTo>
                    <a:pt x="614476" y="134147"/>
                  </a:lnTo>
                  <a:lnTo>
                    <a:pt x="611988" y="134147"/>
                  </a:lnTo>
                  <a:lnTo>
                    <a:pt x="609309" y="133765"/>
                  </a:lnTo>
                  <a:lnTo>
                    <a:pt x="607778" y="132808"/>
                  </a:lnTo>
                  <a:lnTo>
                    <a:pt x="606438" y="131277"/>
                  </a:lnTo>
                  <a:lnTo>
                    <a:pt x="606438" y="129363"/>
                  </a:lnTo>
                  <a:lnTo>
                    <a:pt x="607778" y="125727"/>
                  </a:lnTo>
                  <a:lnTo>
                    <a:pt x="607778" y="123239"/>
                  </a:lnTo>
                  <a:lnTo>
                    <a:pt x="608352" y="121326"/>
                  </a:lnTo>
                  <a:lnTo>
                    <a:pt x="607778" y="118073"/>
                  </a:lnTo>
                  <a:lnTo>
                    <a:pt x="606821" y="115776"/>
                  </a:lnTo>
                  <a:lnTo>
                    <a:pt x="604907" y="114245"/>
                  </a:lnTo>
                  <a:lnTo>
                    <a:pt x="602611" y="114245"/>
                  </a:lnTo>
                  <a:lnTo>
                    <a:pt x="598401" y="117116"/>
                  </a:lnTo>
                  <a:lnTo>
                    <a:pt x="594574" y="119604"/>
                  </a:lnTo>
                  <a:lnTo>
                    <a:pt x="593234" y="119604"/>
                  </a:lnTo>
                  <a:lnTo>
                    <a:pt x="592277" y="119986"/>
                  </a:lnTo>
                  <a:lnTo>
                    <a:pt x="590363" y="120943"/>
                  </a:lnTo>
                  <a:lnTo>
                    <a:pt x="586537" y="121326"/>
                  </a:lnTo>
                  <a:lnTo>
                    <a:pt x="578116" y="117116"/>
                  </a:lnTo>
                  <a:lnTo>
                    <a:pt x="571418" y="114819"/>
                  </a:lnTo>
                  <a:lnTo>
                    <a:pt x="566252" y="113288"/>
                  </a:lnTo>
                  <a:lnTo>
                    <a:pt x="563381" y="112906"/>
                  </a:lnTo>
                  <a:lnTo>
                    <a:pt x="550751" y="129363"/>
                  </a:lnTo>
                  <a:lnTo>
                    <a:pt x="547880" y="129363"/>
                  </a:lnTo>
                  <a:lnTo>
                    <a:pt x="545966" y="128024"/>
                  </a:lnTo>
                  <a:lnTo>
                    <a:pt x="542140" y="128024"/>
                  </a:lnTo>
                  <a:lnTo>
                    <a:pt x="538886" y="128024"/>
                  </a:lnTo>
                  <a:lnTo>
                    <a:pt x="536398" y="129363"/>
                  </a:lnTo>
                  <a:lnTo>
                    <a:pt x="535059" y="131851"/>
                  </a:lnTo>
                  <a:lnTo>
                    <a:pt x="535059" y="135104"/>
                  </a:lnTo>
                  <a:lnTo>
                    <a:pt x="534676" y="136061"/>
                  </a:lnTo>
                  <a:lnTo>
                    <a:pt x="533145" y="137975"/>
                  </a:lnTo>
                  <a:lnTo>
                    <a:pt x="530849" y="139888"/>
                  </a:lnTo>
                  <a:lnTo>
                    <a:pt x="528553" y="142185"/>
                  </a:lnTo>
                  <a:lnTo>
                    <a:pt x="527596" y="143524"/>
                  </a:lnTo>
                  <a:lnTo>
                    <a:pt x="527021" y="145438"/>
                  </a:lnTo>
                  <a:lnTo>
                    <a:pt x="526065" y="148308"/>
                  </a:lnTo>
                  <a:lnTo>
                    <a:pt x="524725" y="150222"/>
                  </a:lnTo>
                  <a:lnTo>
                    <a:pt x="523769" y="151562"/>
                  </a:lnTo>
                  <a:lnTo>
                    <a:pt x="523769" y="151562"/>
                  </a:lnTo>
                  <a:close/>
                </a:path>
              </a:pathLst>
            </a:custGeom>
            <a:solidFill>
              <a:schemeClr val="bg2"/>
            </a:solidFill>
            <a:ln w="12700" cap="flat">
              <a:solidFill>
                <a:srgbClr val="EEF5F5"/>
              </a:solid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8190E92C-3C6B-D984-9A6B-562ACEC7E2EF}"/>
                </a:ext>
              </a:extLst>
            </p:cNvPr>
            <p:cNvSpPr/>
            <p:nvPr/>
          </p:nvSpPr>
          <p:spPr>
            <a:xfrm>
              <a:off x="5527537" y="4147878"/>
              <a:ext cx="643408" cy="493416"/>
            </a:xfrm>
            <a:custGeom>
              <a:avLst/>
              <a:gdLst>
                <a:gd name="connsiteX0" fmla="*/ 640501 w 714177"/>
                <a:gd name="connsiteY0" fmla="*/ 283221 h 547688"/>
                <a:gd name="connsiteX1" fmla="*/ 644711 w 714177"/>
                <a:gd name="connsiteY1" fmla="*/ 282839 h 547688"/>
                <a:gd name="connsiteX2" fmla="*/ 645094 w 714177"/>
                <a:gd name="connsiteY2" fmla="*/ 279011 h 547688"/>
                <a:gd name="connsiteX3" fmla="*/ 644137 w 714177"/>
                <a:gd name="connsiteY3" fmla="*/ 270017 h 547688"/>
                <a:gd name="connsiteX4" fmla="*/ 644137 w 714177"/>
                <a:gd name="connsiteY4" fmla="*/ 268677 h 547688"/>
                <a:gd name="connsiteX5" fmla="*/ 645094 w 714177"/>
                <a:gd name="connsiteY5" fmla="*/ 266764 h 547688"/>
                <a:gd name="connsiteX6" fmla="*/ 646051 w 714177"/>
                <a:gd name="connsiteY6" fmla="*/ 263510 h 547688"/>
                <a:gd name="connsiteX7" fmla="*/ 647965 w 714177"/>
                <a:gd name="connsiteY7" fmla="*/ 259683 h 547688"/>
                <a:gd name="connsiteX8" fmla="*/ 649879 w 714177"/>
                <a:gd name="connsiteY8" fmla="*/ 253560 h 547688"/>
                <a:gd name="connsiteX9" fmla="*/ 652749 w 714177"/>
                <a:gd name="connsiteY9" fmla="*/ 246862 h 547688"/>
                <a:gd name="connsiteX10" fmla="*/ 655619 w 714177"/>
                <a:gd name="connsiteY10" fmla="*/ 238824 h 547688"/>
                <a:gd name="connsiteX11" fmla="*/ 659829 w 714177"/>
                <a:gd name="connsiteY11" fmla="*/ 230404 h 547688"/>
                <a:gd name="connsiteX12" fmla="*/ 664996 w 714177"/>
                <a:gd name="connsiteY12" fmla="*/ 221410 h 547688"/>
                <a:gd name="connsiteX13" fmla="*/ 669780 w 714177"/>
                <a:gd name="connsiteY13" fmla="*/ 214330 h 547688"/>
                <a:gd name="connsiteX14" fmla="*/ 673990 w 714177"/>
                <a:gd name="connsiteY14" fmla="*/ 207249 h 547688"/>
                <a:gd name="connsiteX15" fmla="*/ 677818 w 714177"/>
                <a:gd name="connsiteY15" fmla="*/ 202082 h 547688"/>
                <a:gd name="connsiteX16" fmla="*/ 680497 w 714177"/>
                <a:gd name="connsiteY16" fmla="*/ 196915 h 547688"/>
                <a:gd name="connsiteX17" fmla="*/ 683368 w 714177"/>
                <a:gd name="connsiteY17" fmla="*/ 193471 h 547688"/>
                <a:gd name="connsiteX18" fmla="*/ 685281 w 714177"/>
                <a:gd name="connsiteY18" fmla="*/ 191174 h 547688"/>
                <a:gd name="connsiteX19" fmla="*/ 686812 w 714177"/>
                <a:gd name="connsiteY19" fmla="*/ 189835 h 547688"/>
                <a:gd name="connsiteX20" fmla="*/ 692362 w 714177"/>
                <a:gd name="connsiteY20" fmla="*/ 182180 h 547688"/>
                <a:gd name="connsiteX21" fmla="*/ 699060 w 714177"/>
                <a:gd name="connsiteY21" fmla="*/ 176056 h 547688"/>
                <a:gd name="connsiteX22" fmla="*/ 706140 w 714177"/>
                <a:gd name="connsiteY22" fmla="*/ 169933 h 547688"/>
                <a:gd name="connsiteX23" fmla="*/ 714177 w 714177"/>
                <a:gd name="connsiteY23" fmla="*/ 165148 h 547688"/>
                <a:gd name="connsiteX24" fmla="*/ 526256 w 714177"/>
                <a:gd name="connsiteY24" fmla="*/ 29279 h 547688"/>
                <a:gd name="connsiteX25" fmla="*/ 365509 w 714177"/>
                <a:gd name="connsiteY25" fmla="*/ 51860 h 547688"/>
                <a:gd name="connsiteX26" fmla="*/ 365509 w 714177"/>
                <a:gd name="connsiteY26" fmla="*/ 33872 h 547688"/>
                <a:gd name="connsiteX27" fmla="*/ 337187 w 714177"/>
                <a:gd name="connsiteY27" fmla="*/ 8420 h 547688"/>
                <a:gd name="connsiteX28" fmla="*/ 319199 w 714177"/>
                <a:gd name="connsiteY28" fmla="*/ 19711 h 547688"/>
                <a:gd name="connsiteX29" fmla="*/ 319199 w 714177"/>
                <a:gd name="connsiteY29" fmla="*/ 0 h 547688"/>
                <a:gd name="connsiteX30" fmla="*/ 130321 w 714177"/>
                <a:gd name="connsiteY30" fmla="*/ 17797 h 547688"/>
                <a:gd name="connsiteX31" fmla="*/ 114437 w 714177"/>
                <a:gd name="connsiteY31" fmla="*/ 28705 h 547688"/>
                <a:gd name="connsiteX32" fmla="*/ 104486 w 714177"/>
                <a:gd name="connsiteY32" fmla="*/ 33489 h 547688"/>
                <a:gd name="connsiteX33" fmla="*/ 99702 w 714177"/>
                <a:gd name="connsiteY33" fmla="*/ 35402 h 547688"/>
                <a:gd name="connsiteX34" fmla="*/ 95874 w 714177"/>
                <a:gd name="connsiteY34" fmla="*/ 37699 h 547688"/>
                <a:gd name="connsiteX35" fmla="*/ 91664 w 714177"/>
                <a:gd name="connsiteY35" fmla="*/ 39038 h 547688"/>
                <a:gd name="connsiteX36" fmla="*/ 88411 w 714177"/>
                <a:gd name="connsiteY36" fmla="*/ 40952 h 547688"/>
                <a:gd name="connsiteX37" fmla="*/ 85158 w 714177"/>
                <a:gd name="connsiteY37" fmla="*/ 42483 h 547688"/>
                <a:gd name="connsiteX38" fmla="*/ 79800 w 714177"/>
                <a:gd name="connsiteY38" fmla="*/ 45354 h 547688"/>
                <a:gd name="connsiteX39" fmla="*/ 74633 w 714177"/>
                <a:gd name="connsiteY39" fmla="*/ 48607 h 547688"/>
                <a:gd name="connsiteX40" fmla="*/ 71380 w 714177"/>
                <a:gd name="connsiteY40" fmla="*/ 49564 h 547688"/>
                <a:gd name="connsiteX41" fmla="*/ 66213 w 714177"/>
                <a:gd name="connsiteY41" fmla="*/ 48033 h 547688"/>
                <a:gd name="connsiteX42" fmla="*/ 61429 w 714177"/>
                <a:gd name="connsiteY42" fmla="*/ 49946 h 547688"/>
                <a:gd name="connsiteX43" fmla="*/ 57793 w 714177"/>
                <a:gd name="connsiteY43" fmla="*/ 52434 h 547688"/>
                <a:gd name="connsiteX44" fmla="*/ 51477 w 714177"/>
                <a:gd name="connsiteY44" fmla="*/ 55688 h 547688"/>
                <a:gd name="connsiteX45" fmla="*/ 46311 w 714177"/>
                <a:gd name="connsiteY45" fmla="*/ 57984 h 547688"/>
                <a:gd name="connsiteX46" fmla="*/ 36934 w 714177"/>
                <a:gd name="connsiteY46" fmla="*/ 61237 h 547688"/>
                <a:gd name="connsiteX47" fmla="*/ 31767 w 714177"/>
                <a:gd name="connsiteY47" fmla="*/ 64107 h 547688"/>
                <a:gd name="connsiteX48" fmla="*/ 27940 w 714177"/>
                <a:gd name="connsiteY48" fmla="*/ 66978 h 547688"/>
                <a:gd name="connsiteX49" fmla="*/ 25644 w 714177"/>
                <a:gd name="connsiteY49" fmla="*/ 70805 h 547688"/>
                <a:gd name="connsiteX50" fmla="*/ 25069 w 714177"/>
                <a:gd name="connsiteY50" fmla="*/ 71762 h 547688"/>
                <a:gd name="connsiteX51" fmla="*/ 23730 w 714177"/>
                <a:gd name="connsiteY51" fmla="*/ 75589 h 547688"/>
                <a:gd name="connsiteX52" fmla="*/ 22773 w 714177"/>
                <a:gd name="connsiteY52" fmla="*/ 75972 h 547688"/>
                <a:gd name="connsiteX53" fmla="*/ 22198 w 714177"/>
                <a:gd name="connsiteY53" fmla="*/ 77312 h 547688"/>
                <a:gd name="connsiteX54" fmla="*/ 20859 w 714177"/>
                <a:gd name="connsiteY54" fmla="*/ 79225 h 547688"/>
                <a:gd name="connsiteX55" fmla="*/ 19902 w 714177"/>
                <a:gd name="connsiteY55" fmla="*/ 82096 h 547688"/>
                <a:gd name="connsiteX56" fmla="*/ 16075 w 714177"/>
                <a:gd name="connsiteY56" fmla="*/ 88220 h 547688"/>
                <a:gd name="connsiteX57" fmla="*/ 13778 w 714177"/>
                <a:gd name="connsiteY57" fmla="*/ 92047 h 547688"/>
                <a:gd name="connsiteX58" fmla="*/ 11482 w 714177"/>
                <a:gd name="connsiteY58" fmla="*/ 96831 h 547688"/>
                <a:gd name="connsiteX59" fmla="*/ 6315 w 714177"/>
                <a:gd name="connsiteY59" fmla="*/ 104294 h 547688"/>
                <a:gd name="connsiteX60" fmla="*/ 2871 w 714177"/>
                <a:gd name="connsiteY60" fmla="*/ 111758 h 547688"/>
                <a:gd name="connsiteX61" fmla="*/ 575 w 714177"/>
                <a:gd name="connsiteY61" fmla="*/ 118455 h 547688"/>
                <a:gd name="connsiteX62" fmla="*/ 0 w 714177"/>
                <a:gd name="connsiteY62" fmla="*/ 125153 h 547688"/>
                <a:gd name="connsiteX63" fmla="*/ 54922 w 714177"/>
                <a:gd name="connsiteY63" fmla="*/ 161513 h 547688"/>
                <a:gd name="connsiteX64" fmla="*/ 55879 w 714177"/>
                <a:gd name="connsiteY64" fmla="*/ 160939 h 547688"/>
                <a:gd name="connsiteX65" fmla="*/ 58175 w 714177"/>
                <a:gd name="connsiteY65" fmla="*/ 160939 h 547688"/>
                <a:gd name="connsiteX66" fmla="*/ 61046 w 714177"/>
                <a:gd name="connsiteY66" fmla="*/ 159982 h 547688"/>
                <a:gd name="connsiteX67" fmla="*/ 65256 w 714177"/>
                <a:gd name="connsiteY67" fmla="*/ 159599 h 547688"/>
                <a:gd name="connsiteX68" fmla="*/ 71380 w 714177"/>
                <a:gd name="connsiteY68" fmla="*/ 160939 h 547688"/>
                <a:gd name="connsiteX69" fmla="*/ 79417 w 714177"/>
                <a:gd name="connsiteY69" fmla="*/ 166105 h 547688"/>
                <a:gd name="connsiteX70" fmla="*/ 83627 w 714177"/>
                <a:gd name="connsiteY70" fmla="*/ 169550 h 547688"/>
                <a:gd name="connsiteX71" fmla="*/ 88794 w 714177"/>
                <a:gd name="connsiteY71" fmla="*/ 174717 h 547688"/>
                <a:gd name="connsiteX72" fmla="*/ 94152 w 714177"/>
                <a:gd name="connsiteY72" fmla="*/ 179884 h 547688"/>
                <a:gd name="connsiteX73" fmla="*/ 100276 w 714177"/>
                <a:gd name="connsiteY73" fmla="*/ 186964 h 547688"/>
                <a:gd name="connsiteX74" fmla="*/ 101998 w 714177"/>
                <a:gd name="connsiteY74" fmla="*/ 189835 h 547688"/>
                <a:gd name="connsiteX75" fmla="*/ 104486 w 714177"/>
                <a:gd name="connsiteY75" fmla="*/ 195002 h 547688"/>
                <a:gd name="connsiteX76" fmla="*/ 104869 w 714177"/>
                <a:gd name="connsiteY76" fmla="*/ 197872 h 547688"/>
                <a:gd name="connsiteX77" fmla="*/ 105826 w 714177"/>
                <a:gd name="connsiteY77" fmla="*/ 201508 h 547688"/>
                <a:gd name="connsiteX78" fmla="*/ 107739 w 714177"/>
                <a:gd name="connsiteY78" fmla="*/ 210502 h 547688"/>
                <a:gd name="connsiteX79" fmla="*/ 109079 w 714177"/>
                <a:gd name="connsiteY79" fmla="*/ 212990 h 547688"/>
                <a:gd name="connsiteX80" fmla="*/ 112523 w 714177"/>
                <a:gd name="connsiteY80" fmla="*/ 216243 h 547688"/>
                <a:gd name="connsiteX81" fmla="*/ 116733 w 714177"/>
                <a:gd name="connsiteY81" fmla="*/ 220453 h 547688"/>
                <a:gd name="connsiteX82" fmla="*/ 122857 w 714177"/>
                <a:gd name="connsiteY82" fmla="*/ 226577 h 547688"/>
                <a:gd name="connsiteX83" fmla="*/ 124388 w 714177"/>
                <a:gd name="connsiteY83" fmla="*/ 229065 h 547688"/>
                <a:gd name="connsiteX84" fmla="*/ 127067 w 714177"/>
                <a:gd name="connsiteY84" fmla="*/ 232318 h 547688"/>
                <a:gd name="connsiteX85" fmla="*/ 129938 w 714177"/>
                <a:gd name="connsiteY85" fmla="*/ 235571 h 547688"/>
                <a:gd name="connsiteX86" fmla="*/ 134148 w 714177"/>
                <a:gd name="connsiteY86" fmla="*/ 239781 h 547688"/>
                <a:gd name="connsiteX87" fmla="*/ 137975 w 714177"/>
                <a:gd name="connsiteY87" fmla="*/ 243609 h 547688"/>
                <a:gd name="connsiteX88" fmla="*/ 143142 w 714177"/>
                <a:gd name="connsiteY88" fmla="*/ 248393 h 547688"/>
                <a:gd name="connsiteX89" fmla="*/ 148308 w 714177"/>
                <a:gd name="connsiteY89" fmla="*/ 252986 h 547688"/>
                <a:gd name="connsiteX90" fmla="*/ 155006 w 714177"/>
                <a:gd name="connsiteY90" fmla="*/ 258726 h 547688"/>
                <a:gd name="connsiteX91" fmla="*/ 157303 w 714177"/>
                <a:gd name="connsiteY91" fmla="*/ 260640 h 547688"/>
                <a:gd name="connsiteX92" fmla="*/ 162087 w 714177"/>
                <a:gd name="connsiteY92" fmla="*/ 262554 h 547688"/>
                <a:gd name="connsiteX93" fmla="*/ 167828 w 714177"/>
                <a:gd name="connsiteY93" fmla="*/ 264467 h 547688"/>
                <a:gd name="connsiteX94" fmla="*/ 175674 w 714177"/>
                <a:gd name="connsiteY94" fmla="*/ 267146 h 547688"/>
                <a:gd name="connsiteX95" fmla="*/ 178162 w 714177"/>
                <a:gd name="connsiteY95" fmla="*/ 268677 h 547688"/>
                <a:gd name="connsiteX96" fmla="*/ 181415 w 714177"/>
                <a:gd name="connsiteY96" fmla="*/ 271548 h 547688"/>
                <a:gd name="connsiteX97" fmla="*/ 184668 w 714177"/>
                <a:gd name="connsiteY97" fmla="*/ 275184 h 547688"/>
                <a:gd name="connsiteX98" fmla="*/ 188495 w 714177"/>
                <a:gd name="connsiteY98" fmla="*/ 280925 h 547688"/>
                <a:gd name="connsiteX99" fmla="*/ 187539 w 714177"/>
                <a:gd name="connsiteY99" fmla="*/ 283221 h 547688"/>
                <a:gd name="connsiteX100" fmla="*/ 188113 w 714177"/>
                <a:gd name="connsiteY100" fmla="*/ 285709 h 547688"/>
                <a:gd name="connsiteX101" fmla="*/ 188495 w 714177"/>
                <a:gd name="connsiteY101" fmla="*/ 288006 h 547688"/>
                <a:gd name="connsiteX102" fmla="*/ 193280 w 714177"/>
                <a:gd name="connsiteY102" fmla="*/ 293746 h 547688"/>
                <a:gd name="connsiteX103" fmla="*/ 198829 w 714177"/>
                <a:gd name="connsiteY103" fmla="*/ 297956 h 547688"/>
                <a:gd name="connsiteX104" fmla="*/ 204570 w 714177"/>
                <a:gd name="connsiteY104" fmla="*/ 300827 h 547688"/>
                <a:gd name="connsiteX105" fmla="*/ 211651 w 714177"/>
                <a:gd name="connsiteY105" fmla="*/ 302166 h 547688"/>
                <a:gd name="connsiteX106" fmla="*/ 214904 w 714177"/>
                <a:gd name="connsiteY106" fmla="*/ 302740 h 547688"/>
                <a:gd name="connsiteX107" fmla="*/ 218731 w 714177"/>
                <a:gd name="connsiteY107" fmla="*/ 304463 h 547688"/>
                <a:gd name="connsiteX108" fmla="*/ 221602 w 714177"/>
                <a:gd name="connsiteY108" fmla="*/ 307907 h 547688"/>
                <a:gd name="connsiteX109" fmla="*/ 222942 w 714177"/>
                <a:gd name="connsiteY109" fmla="*/ 309821 h 547688"/>
                <a:gd name="connsiteX110" fmla="*/ 224855 w 714177"/>
                <a:gd name="connsiteY110" fmla="*/ 312500 h 547688"/>
                <a:gd name="connsiteX111" fmla="*/ 227152 w 714177"/>
                <a:gd name="connsiteY111" fmla="*/ 315945 h 547688"/>
                <a:gd name="connsiteX112" fmla="*/ 230596 w 714177"/>
                <a:gd name="connsiteY112" fmla="*/ 318241 h 547688"/>
                <a:gd name="connsiteX113" fmla="*/ 234232 w 714177"/>
                <a:gd name="connsiteY113" fmla="*/ 319198 h 547688"/>
                <a:gd name="connsiteX114" fmla="*/ 239016 w 714177"/>
                <a:gd name="connsiteY114" fmla="*/ 319198 h 547688"/>
                <a:gd name="connsiteX115" fmla="*/ 238633 w 714177"/>
                <a:gd name="connsiteY115" fmla="*/ 323408 h 547688"/>
                <a:gd name="connsiteX116" fmla="*/ 237102 w 714177"/>
                <a:gd name="connsiteY116" fmla="*/ 329532 h 547688"/>
                <a:gd name="connsiteX117" fmla="*/ 237677 w 714177"/>
                <a:gd name="connsiteY117" fmla="*/ 333359 h 547688"/>
                <a:gd name="connsiteX118" fmla="*/ 239973 w 714177"/>
                <a:gd name="connsiteY118" fmla="*/ 337186 h 547688"/>
                <a:gd name="connsiteX119" fmla="*/ 241313 w 714177"/>
                <a:gd name="connsiteY119" fmla="*/ 338526 h 547688"/>
                <a:gd name="connsiteX120" fmla="*/ 243800 w 714177"/>
                <a:gd name="connsiteY120" fmla="*/ 340440 h 547688"/>
                <a:gd name="connsiteX121" fmla="*/ 246097 w 714177"/>
                <a:gd name="connsiteY121" fmla="*/ 341779 h 547688"/>
                <a:gd name="connsiteX122" fmla="*/ 249350 w 714177"/>
                <a:gd name="connsiteY122" fmla="*/ 343693 h 547688"/>
                <a:gd name="connsiteX123" fmla="*/ 252221 w 714177"/>
                <a:gd name="connsiteY123" fmla="*/ 345606 h 547688"/>
                <a:gd name="connsiteX124" fmla="*/ 255473 w 714177"/>
                <a:gd name="connsiteY124" fmla="*/ 348860 h 547688"/>
                <a:gd name="connsiteX125" fmla="*/ 258344 w 714177"/>
                <a:gd name="connsiteY125" fmla="*/ 353261 h 547688"/>
                <a:gd name="connsiteX126" fmla="*/ 259875 w 714177"/>
                <a:gd name="connsiteY126" fmla="*/ 355558 h 547688"/>
                <a:gd name="connsiteX127" fmla="*/ 261789 w 714177"/>
                <a:gd name="connsiteY127" fmla="*/ 358811 h 547688"/>
                <a:gd name="connsiteX128" fmla="*/ 264468 w 714177"/>
                <a:gd name="connsiteY128" fmla="*/ 360724 h 547688"/>
                <a:gd name="connsiteX129" fmla="*/ 267912 w 714177"/>
                <a:gd name="connsiteY129" fmla="*/ 363977 h 547688"/>
                <a:gd name="connsiteX130" fmla="*/ 271166 w 714177"/>
                <a:gd name="connsiteY130" fmla="*/ 368379 h 547688"/>
                <a:gd name="connsiteX131" fmla="*/ 274993 w 714177"/>
                <a:gd name="connsiteY131" fmla="*/ 373929 h 547688"/>
                <a:gd name="connsiteX132" fmla="*/ 277289 w 714177"/>
                <a:gd name="connsiteY132" fmla="*/ 374885 h 547688"/>
                <a:gd name="connsiteX133" fmla="*/ 282074 w 714177"/>
                <a:gd name="connsiteY133" fmla="*/ 376416 h 547688"/>
                <a:gd name="connsiteX134" fmla="*/ 288197 w 714177"/>
                <a:gd name="connsiteY134" fmla="*/ 377756 h 547688"/>
                <a:gd name="connsiteX135" fmla="*/ 296617 w 714177"/>
                <a:gd name="connsiteY135" fmla="*/ 379670 h 547688"/>
                <a:gd name="connsiteX136" fmla="*/ 301784 w 714177"/>
                <a:gd name="connsiteY136" fmla="*/ 381009 h 547688"/>
                <a:gd name="connsiteX137" fmla="*/ 306185 w 714177"/>
                <a:gd name="connsiteY137" fmla="*/ 383880 h 547688"/>
                <a:gd name="connsiteX138" fmla="*/ 309821 w 714177"/>
                <a:gd name="connsiteY138" fmla="*/ 387133 h 547688"/>
                <a:gd name="connsiteX139" fmla="*/ 313266 w 714177"/>
                <a:gd name="connsiteY139" fmla="*/ 391534 h 547688"/>
                <a:gd name="connsiteX140" fmla="*/ 314605 w 714177"/>
                <a:gd name="connsiteY140" fmla="*/ 393831 h 547688"/>
                <a:gd name="connsiteX141" fmla="*/ 316902 w 714177"/>
                <a:gd name="connsiteY141" fmla="*/ 398041 h 547688"/>
                <a:gd name="connsiteX142" fmla="*/ 322260 w 714177"/>
                <a:gd name="connsiteY142" fmla="*/ 408949 h 547688"/>
                <a:gd name="connsiteX143" fmla="*/ 322643 w 714177"/>
                <a:gd name="connsiteY143" fmla="*/ 409905 h 547688"/>
                <a:gd name="connsiteX144" fmla="*/ 323600 w 714177"/>
                <a:gd name="connsiteY144" fmla="*/ 411245 h 547688"/>
                <a:gd name="connsiteX145" fmla="*/ 325513 w 714177"/>
                <a:gd name="connsiteY145" fmla="*/ 414115 h 547688"/>
                <a:gd name="connsiteX146" fmla="*/ 328767 w 714177"/>
                <a:gd name="connsiteY146" fmla="*/ 419856 h 547688"/>
                <a:gd name="connsiteX147" fmla="*/ 331637 w 714177"/>
                <a:gd name="connsiteY147" fmla="*/ 425023 h 547688"/>
                <a:gd name="connsiteX148" fmla="*/ 333933 w 714177"/>
                <a:gd name="connsiteY148" fmla="*/ 430573 h 547688"/>
                <a:gd name="connsiteX149" fmla="*/ 334508 w 714177"/>
                <a:gd name="connsiteY149" fmla="*/ 432486 h 547688"/>
                <a:gd name="connsiteX150" fmla="*/ 335273 w 714177"/>
                <a:gd name="connsiteY150" fmla="*/ 434783 h 547688"/>
                <a:gd name="connsiteX151" fmla="*/ 336804 w 714177"/>
                <a:gd name="connsiteY151" fmla="*/ 439567 h 547688"/>
                <a:gd name="connsiteX152" fmla="*/ 337761 w 714177"/>
                <a:gd name="connsiteY152" fmla="*/ 443777 h 547688"/>
                <a:gd name="connsiteX153" fmla="*/ 338144 w 714177"/>
                <a:gd name="connsiteY153" fmla="*/ 448561 h 547688"/>
                <a:gd name="connsiteX154" fmla="*/ 337761 w 714177"/>
                <a:gd name="connsiteY154" fmla="*/ 450475 h 547688"/>
                <a:gd name="connsiteX155" fmla="*/ 336421 w 714177"/>
                <a:gd name="connsiteY155" fmla="*/ 453345 h 547688"/>
                <a:gd name="connsiteX156" fmla="*/ 336804 w 714177"/>
                <a:gd name="connsiteY156" fmla="*/ 455259 h 547688"/>
                <a:gd name="connsiteX157" fmla="*/ 338144 w 714177"/>
                <a:gd name="connsiteY157" fmla="*/ 457556 h 547688"/>
                <a:gd name="connsiteX158" fmla="*/ 340631 w 714177"/>
                <a:gd name="connsiteY158" fmla="*/ 460426 h 547688"/>
                <a:gd name="connsiteX159" fmla="*/ 344267 w 714177"/>
                <a:gd name="connsiteY159" fmla="*/ 463296 h 547688"/>
                <a:gd name="connsiteX160" fmla="*/ 348668 w 714177"/>
                <a:gd name="connsiteY160" fmla="*/ 465975 h 547688"/>
                <a:gd name="connsiteX161" fmla="*/ 354218 w 714177"/>
                <a:gd name="connsiteY161" fmla="*/ 468846 h 547688"/>
                <a:gd name="connsiteX162" fmla="*/ 360342 w 714177"/>
                <a:gd name="connsiteY162" fmla="*/ 472099 h 547688"/>
                <a:gd name="connsiteX163" fmla="*/ 368379 w 714177"/>
                <a:gd name="connsiteY163" fmla="*/ 475927 h 547688"/>
                <a:gd name="connsiteX164" fmla="*/ 373163 w 714177"/>
                <a:gd name="connsiteY164" fmla="*/ 481093 h 547688"/>
                <a:gd name="connsiteX165" fmla="*/ 375460 w 714177"/>
                <a:gd name="connsiteY165" fmla="*/ 484538 h 547688"/>
                <a:gd name="connsiteX166" fmla="*/ 378330 w 714177"/>
                <a:gd name="connsiteY166" fmla="*/ 488748 h 547688"/>
                <a:gd name="connsiteX167" fmla="*/ 383115 w 714177"/>
                <a:gd name="connsiteY167" fmla="*/ 497742 h 547688"/>
                <a:gd name="connsiteX168" fmla="*/ 388281 w 714177"/>
                <a:gd name="connsiteY168" fmla="*/ 508459 h 547688"/>
                <a:gd name="connsiteX169" fmla="*/ 387325 w 714177"/>
                <a:gd name="connsiteY169" fmla="*/ 511329 h 547688"/>
                <a:gd name="connsiteX170" fmla="*/ 385411 w 714177"/>
                <a:gd name="connsiteY170" fmla="*/ 515731 h 547688"/>
                <a:gd name="connsiteX171" fmla="*/ 385985 w 714177"/>
                <a:gd name="connsiteY171" fmla="*/ 517453 h 547688"/>
                <a:gd name="connsiteX172" fmla="*/ 387325 w 714177"/>
                <a:gd name="connsiteY172" fmla="*/ 520898 h 547688"/>
                <a:gd name="connsiteX173" fmla="*/ 389621 w 714177"/>
                <a:gd name="connsiteY173" fmla="*/ 524151 h 547688"/>
                <a:gd name="connsiteX174" fmla="*/ 393065 w 714177"/>
                <a:gd name="connsiteY174" fmla="*/ 528935 h 547688"/>
                <a:gd name="connsiteX175" fmla="*/ 394023 w 714177"/>
                <a:gd name="connsiteY175" fmla="*/ 530274 h 547688"/>
                <a:gd name="connsiteX176" fmla="*/ 395362 w 714177"/>
                <a:gd name="connsiteY176" fmla="*/ 533528 h 547688"/>
                <a:gd name="connsiteX177" fmla="*/ 396701 w 714177"/>
                <a:gd name="connsiteY177" fmla="*/ 537929 h 547688"/>
                <a:gd name="connsiteX178" fmla="*/ 398615 w 714177"/>
                <a:gd name="connsiteY178" fmla="*/ 543096 h 547688"/>
                <a:gd name="connsiteX179" fmla="*/ 401486 w 714177"/>
                <a:gd name="connsiteY179" fmla="*/ 544053 h 547688"/>
                <a:gd name="connsiteX180" fmla="*/ 403782 w 714177"/>
                <a:gd name="connsiteY180" fmla="*/ 544435 h 547688"/>
                <a:gd name="connsiteX181" fmla="*/ 407609 w 714177"/>
                <a:gd name="connsiteY181" fmla="*/ 545392 h 547688"/>
                <a:gd name="connsiteX182" fmla="*/ 416030 w 714177"/>
                <a:gd name="connsiteY182" fmla="*/ 546349 h 547688"/>
                <a:gd name="connsiteX183" fmla="*/ 421388 w 714177"/>
                <a:gd name="connsiteY183" fmla="*/ 546732 h 547688"/>
                <a:gd name="connsiteX184" fmla="*/ 427894 w 714177"/>
                <a:gd name="connsiteY184" fmla="*/ 547689 h 547688"/>
                <a:gd name="connsiteX185" fmla="*/ 430190 w 714177"/>
                <a:gd name="connsiteY185" fmla="*/ 544053 h 547688"/>
                <a:gd name="connsiteX186" fmla="*/ 436506 w 714177"/>
                <a:gd name="connsiteY186" fmla="*/ 540225 h 547688"/>
                <a:gd name="connsiteX187" fmla="*/ 436506 w 714177"/>
                <a:gd name="connsiteY187" fmla="*/ 535058 h 547688"/>
                <a:gd name="connsiteX188" fmla="*/ 437462 w 714177"/>
                <a:gd name="connsiteY188" fmla="*/ 531231 h 547688"/>
                <a:gd name="connsiteX189" fmla="*/ 437462 w 714177"/>
                <a:gd name="connsiteY189" fmla="*/ 528361 h 547688"/>
                <a:gd name="connsiteX190" fmla="*/ 437845 w 714177"/>
                <a:gd name="connsiteY190" fmla="*/ 527021 h 547688"/>
                <a:gd name="connsiteX191" fmla="*/ 437845 w 714177"/>
                <a:gd name="connsiteY191" fmla="*/ 528935 h 547688"/>
                <a:gd name="connsiteX192" fmla="*/ 438802 w 714177"/>
                <a:gd name="connsiteY192" fmla="*/ 530274 h 547688"/>
                <a:gd name="connsiteX193" fmla="*/ 439759 w 714177"/>
                <a:gd name="connsiteY193" fmla="*/ 531231 h 547688"/>
                <a:gd name="connsiteX194" fmla="*/ 441672 w 714177"/>
                <a:gd name="connsiteY194" fmla="*/ 531614 h 547688"/>
                <a:gd name="connsiteX195" fmla="*/ 443969 w 714177"/>
                <a:gd name="connsiteY195" fmla="*/ 530657 h 547688"/>
                <a:gd name="connsiteX196" fmla="*/ 446839 w 714177"/>
                <a:gd name="connsiteY196" fmla="*/ 528361 h 547688"/>
                <a:gd name="connsiteX197" fmla="*/ 449710 w 714177"/>
                <a:gd name="connsiteY197" fmla="*/ 524534 h 547688"/>
                <a:gd name="connsiteX198" fmla="*/ 452580 w 714177"/>
                <a:gd name="connsiteY198" fmla="*/ 519941 h 547688"/>
                <a:gd name="connsiteX199" fmla="*/ 454877 w 714177"/>
                <a:gd name="connsiteY199" fmla="*/ 516113 h 547688"/>
                <a:gd name="connsiteX200" fmla="*/ 457173 w 714177"/>
                <a:gd name="connsiteY200" fmla="*/ 512860 h 547688"/>
                <a:gd name="connsiteX201" fmla="*/ 458130 w 714177"/>
                <a:gd name="connsiteY201" fmla="*/ 509416 h 547688"/>
                <a:gd name="connsiteX202" fmla="*/ 458704 w 714177"/>
                <a:gd name="connsiteY202" fmla="*/ 507119 h 547688"/>
                <a:gd name="connsiteX203" fmla="*/ 456791 w 714177"/>
                <a:gd name="connsiteY203" fmla="*/ 503866 h 547688"/>
                <a:gd name="connsiteX204" fmla="*/ 455259 w 714177"/>
                <a:gd name="connsiteY204" fmla="*/ 501569 h 547688"/>
                <a:gd name="connsiteX205" fmla="*/ 452963 w 714177"/>
                <a:gd name="connsiteY205" fmla="*/ 500038 h 547688"/>
                <a:gd name="connsiteX206" fmla="*/ 450667 w 714177"/>
                <a:gd name="connsiteY206" fmla="*/ 500038 h 547688"/>
                <a:gd name="connsiteX207" fmla="*/ 439185 w 714177"/>
                <a:gd name="connsiteY207" fmla="*/ 495254 h 547688"/>
                <a:gd name="connsiteX208" fmla="*/ 425598 w 714177"/>
                <a:gd name="connsiteY208" fmla="*/ 472673 h 547688"/>
                <a:gd name="connsiteX209" fmla="*/ 425598 w 714177"/>
                <a:gd name="connsiteY209" fmla="*/ 472099 h 547688"/>
                <a:gd name="connsiteX210" fmla="*/ 427512 w 714177"/>
                <a:gd name="connsiteY210" fmla="*/ 472099 h 547688"/>
                <a:gd name="connsiteX211" fmla="*/ 429808 w 714177"/>
                <a:gd name="connsiteY211" fmla="*/ 473056 h 547688"/>
                <a:gd name="connsiteX212" fmla="*/ 431722 w 714177"/>
                <a:gd name="connsiteY212" fmla="*/ 474013 h 547688"/>
                <a:gd name="connsiteX213" fmla="*/ 434018 w 714177"/>
                <a:gd name="connsiteY213" fmla="*/ 476501 h 547688"/>
                <a:gd name="connsiteX214" fmla="*/ 437845 w 714177"/>
                <a:gd name="connsiteY214" fmla="*/ 481668 h 547688"/>
                <a:gd name="connsiteX215" fmla="*/ 441672 w 714177"/>
                <a:gd name="connsiteY215" fmla="*/ 489131 h 547688"/>
                <a:gd name="connsiteX216" fmla="*/ 446265 w 714177"/>
                <a:gd name="connsiteY216" fmla="*/ 492001 h 547688"/>
                <a:gd name="connsiteX217" fmla="*/ 447222 w 714177"/>
                <a:gd name="connsiteY217" fmla="*/ 492001 h 547688"/>
                <a:gd name="connsiteX218" fmla="*/ 447796 w 714177"/>
                <a:gd name="connsiteY218" fmla="*/ 492001 h 547688"/>
                <a:gd name="connsiteX219" fmla="*/ 448753 w 714177"/>
                <a:gd name="connsiteY219" fmla="*/ 492575 h 547688"/>
                <a:gd name="connsiteX220" fmla="*/ 451623 w 714177"/>
                <a:gd name="connsiteY220" fmla="*/ 492958 h 547688"/>
                <a:gd name="connsiteX221" fmla="*/ 452580 w 714177"/>
                <a:gd name="connsiteY221" fmla="*/ 492575 h 547688"/>
                <a:gd name="connsiteX222" fmla="*/ 453920 w 714177"/>
                <a:gd name="connsiteY222" fmla="*/ 492958 h 547688"/>
                <a:gd name="connsiteX223" fmla="*/ 454877 w 714177"/>
                <a:gd name="connsiteY223" fmla="*/ 493915 h 547688"/>
                <a:gd name="connsiteX224" fmla="*/ 456216 w 714177"/>
                <a:gd name="connsiteY224" fmla="*/ 495829 h 547688"/>
                <a:gd name="connsiteX225" fmla="*/ 457747 w 714177"/>
                <a:gd name="connsiteY225" fmla="*/ 497742 h 547688"/>
                <a:gd name="connsiteX226" fmla="*/ 461001 w 714177"/>
                <a:gd name="connsiteY226" fmla="*/ 497742 h 547688"/>
                <a:gd name="connsiteX227" fmla="*/ 461957 w 714177"/>
                <a:gd name="connsiteY227" fmla="*/ 500613 h 547688"/>
                <a:gd name="connsiteX228" fmla="*/ 462914 w 714177"/>
                <a:gd name="connsiteY228" fmla="*/ 501569 h 547688"/>
                <a:gd name="connsiteX229" fmla="*/ 463871 w 714177"/>
                <a:gd name="connsiteY229" fmla="*/ 500995 h 547688"/>
                <a:gd name="connsiteX230" fmla="*/ 465785 w 714177"/>
                <a:gd name="connsiteY230" fmla="*/ 499656 h 547688"/>
                <a:gd name="connsiteX231" fmla="*/ 468081 w 714177"/>
                <a:gd name="connsiteY231" fmla="*/ 497168 h 547688"/>
                <a:gd name="connsiteX232" fmla="*/ 471334 w 714177"/>
                <a:gd name="connsiteY232" fmla="*/ 494489 h 547688"/>
                <a:gd name="connsiteX233" fmla="*/ 471908 w 714177"/>
                <a:gd name="connsiteY233" fmla="*/ 492958 h 547688"/>
                <a:gd name="connsiteX234" fmla="*/ 473822 w 714177"/>
                <a:gd name="connsiteY234" fmla="*/ 492001 h 547688"/>
                <a:gd name="connsiteX235" fmla="*/ 478989 w 714177"/>
                <a:gd name="connsiteY235" fmla="*/ 490088 h 547688"/>
                <a:gd name="connsiteX236" fmla="*/ 483582 w 714177"/>
                <a:gd name="connsiteY236" fmla="*/ 485495 h 547688"/>
                <a:gd name="connsiteX237" fmla="*/ 487409 w 714177"/>
                <a:gd name="connsiteY237" fmla="*/ 481668 h 547688"/>
                <a:gd name="connsiteX238" fmla="*/ 489705 w 714177"/>
                <a:gd name="connsiteY238" fmla="*/ 477840 h 547688"/>
                <a:gd name="connsiteX239" fmla="*/ 490662 w 714177"/>
                <a:gd name="connsiteY239" fmla="*/ 474587 h 547688"/>
                <a:gd name="connsiteX240" fmla="*/ 490280 w 714177"/>
                <a:gd name="connsiteY240" fmla="*/ 472673 h 547688"/>
                <a:gd name="connsiteX241" fmla="*/ 489322 w 714177"/>
                <a:gd name="connsiteY241" fmla="*/ 471716 h 547688"/>
                <a:gd name="connsiteX242" fmla="*/ 487983 w 714177"/>
                <a:gd name="connsiteY242" fmla="*/ 470760 h 547688"/>
                <a:gd name="connsiteX243" fmla="*/ 486069 w 714177"/>
                <a:gd name="connsiteY243" fmla="*/ 470760 h 547688"/>
                <a:gd name="connsiteX244" fmla="*/ 481859 w 714177"/>
                <a:gd name="connsiteY244" fmla="*/ 470760 h 547688"/>
                <a:gd name="connsiteX245" fmla="*/ 480328 w 714177"/>
                <a:gd name="connsiteY245" fmla="*/ 470760 h 547688"/>
                <a:gd name="connsiteX246" fmla="*/ 480328 w 714177"/>
                <a:gd name="connsiteY246" fmla="*/ 471334 h 547688"/>
                <a:gd name="connsiteX247" fmla="*/ 480902 w 714177"/>
                <a:gd name="connsiteY247" fmla="*/ 466932 h 547688"/>
                <a:gd name="connsiteX248" fmla="*/ 480328 w 714177"/>
                <a:gd name="connsiteY248" fmla="*/ 465975 h 547688"/>
                <a:gd name="connsiteX249" fmla="*/ 479946 w 714177"/>
                <a:gd name="connsiteY249" fmla="*/ 465593 h 547688"/>
                <a:gd name="connsiteX250" fmla="*/ 478414 w 714177"/>
                <a:gd name="connsiteY250" fmla="*/ 464636 h 547688"/>
                <a:gd name="connsiteX251" fmla="*/ 476501 w 714177"/>
                <a:gd name="connsiteY251" fmla="*/ 463679 h 547688"/>
                <a:gd name="connsiteX252" fmla="*/ 475544 w 714177"/>
                <a:gd name="connsiteY252" fmla="*/ 463296 h 547688"/>
                <a:gd name="connsiteX253" fmla="*/ 475161 w 714177"/>
                <a:gd name="connsiteY253" fmla="*/ 463296 h 547688"/>
                <a:gd name="connsiteX254" fmla="*/ 471334 w 714177"/>
                <a:gd name="connsiteY254" fmla="*/ 462340 h 547688"/>
                <a:gd name="connsiteX255" fmla="*/ 468464 w 714177"/>
                <a:gd name="connsiteY255" fmla="*/ 460809 h 547688"/>
                <a:gd name="connsiteX256" fmla="*/ 466741 w 714177"/>
                <a:gd name="connsiteY256" fmla="*/ 459852 h 547688"/>
                <a:gd name="connsiteX257" fmla="*/ 463871 w 714177"/>
                <a:gd name="connsiteY257" fmla="*/ 457938 h 547688"/>
                <a:gd name="connsiteX258" fmla="*/ 461957 w 714177"/>
                <a:gd name="connsiteY258" fmla="*/ 455259 h 547688"/>
                <a:gd name="connsiteX259" fmla="*/ 461383 w 714177"/>
                <a:gd name="connsiteY259" fmla="*/ 452389 h 547688"/>
                <a:gd name="connsiteX260" fmla="*/ 461383 w 714177"/>
                <a:gd name="connsiteY260" fmla="*/ 450858 h 547688"/>
                <a:gd name="connsiteX261" fmla="*/ 461957 w 714177"/>
                <a:gd name="connsiteY261" fmla="*/ 450858 h 547688"/>
                <a:gd name="connsiteX262" fmla="*/ 463871 w 714177"/>
                <a:gd name="connsiteY262" fmla="*/ 452389 h 547688"/>
                <a:gd name="connsiteX263" fmla="*/ 467124 w 714177"/>
                <a:gd name="connsiteY263" fmla="*/ 453728 h 547688"/>
                <a:gd name="connsiteX264" fmla="*/ 471334 w 714177"/>
                <a:gd name="connsiteY264" fmla="*/ 456216 h 547688"/>
                <a:gd name="connsiteX265" fmla="*/ 480902 w 714177"/>
                <a:gd name="connsiteY265" fmla="*/ 456599 h 547688"/>
                <a:gd name="connsiteX266" fmla="*/ 483582 w 714177"/>
                <a:gd name="connsiteY266" fmla="*/ 456216 h 547688"/>
                <a:gd name="connsiteX267" fmla="*/ 487026 w 714177"/>
                <a:gd name="connsiteY267" fmla="*/ 455259 h 547688"/>
                <a:gd name="connsiteX268" fmla="*/ 489705 w 714177"/>
                <a:gd name="connsiteY268" fmla="*/ 453345 h 547688"/>
                <a:gd name="connsiteX269" fmla="*/ 490280 w 714177"/>
                <a:gd name="connsiteY269" fmla="*/ 452389 h 547688"/>
                <a:gd name="connsiteX270" fmla="*/ 491236 w 714177"/>
                <a:gd name="connsiteY270" fmla="*/ 451815 h 547688"/>
                <a:gd name="connsiteX271" fmla="*/ 493150 w 714177"/>
                <a:gd name="connsiteY271" fmla="*/ 450858 h 547688"/>
                <a:gd name="connsiteX272" fmla="*/ 495446 w 714177"/>
                <a:gd name="connsiteY272" fmla="*/ 451432 h 547688"/>
                <a:gd name="connsiteX273" fmla="*/ 498317 w 714177"/>
                <a:gd name="connsiteY273" fmla="*/ 453728 h 547688"/>
                <a:gd name="connsiteX274" fmla="*/ 500613 w 714177"/>
                <a:gd name="connsiteY274" fmla="*/ 452771 h 547688"/>
                <a:gd name="connsiteX275" fmla="*/ 504440 w 714177"/>
                <a:gd name="connsiteY275" fmla="*/ 449901 h 547688"/>
                <a:gd name="connsiteX276" fmla="*/ 508650 w 714177"/>
                <a:gd name="connsiteY276" fmla="*/ 445308 h 547688"/>
                <a:gd name="connsiteX277" fmla="*/ 513817 w 714177"/>
                <a:gd name="connsiteY277" fmla="*/ 438610 h 547688"/>
                <a:gd name="connsiteX278" fmla="*/ 523385 w 714177"/>
                <a:gd name="connsiteY278" fmla="*/ 431530 h 547688"/>
                <a:gd name="connsiteX279" fmla="*/ 527596 w 714177"/>
                <a:gd name="connsiteY279" fmla="*/ 428659 h 547688"/>
                <a:gd name="connsiteX280" fmla="*/ 532380 w 714177"/>
                <a:gd name="connsiteY280" fmla="*/ 427320 h 547688"/>
                <a:gd name="connsiteX281" fmla="*/ 536016 w 714177"/>
                <a:gd name="connsiteY281" fmla="*/ 425406 h 547688"/>
                <a:gd name="connsiteX282" fmla="*/ 542331 w 714177"/>
                <a:gd name="connsiteY282" fmla="*/ 423492 h 547688"/>
                <a:gd name="connsiteX283" fmla="*/ 544053 w 714177"/>
                <a:gd name="connsiteY283" fmla="*/ 420813 h 547688"/>
                <a:gd name="connsiteX284" fmla="*/ 547306 w 714177"/>
                <a:gd name="connsiteY284" fmla="*/ 416029 h 547688"/>
                <a:gd name="connsiteX285" fmla="*/ 553047 w 714177"/>
                <a:gd name="connsiteY285" fmla="*/ 411819 h 547688"/>
                <a:gd name="connsiteX286" fmla="*/ 557832 w 714177"/>
                <a:gd name="connsiteY286" fmla="*/ 408949 h 547688"/>
                <a:gd name="connsiteX287" fmla="*/ 560702 w 714177"/>
                <a:gd name="connsiteY287" fmla="*/ 406652 h 547688"/>
                <a:gd name="connsiteX288" fmla="*/ 561659 w 714177"/>
                <a:gd name="connsiteY288" fmla="*/ 405121 h 547688"/>
                <a:gd name="connsiteX289" fmla="*/ 556300 w 714177"/>
                <a:gd name="connsiteY289" fmla="*/ 398997 h 547688"/>
                <a:gd name="connsiteX290" fmla="*/ 553047 w 714177"/>
                <a:gd name="connsiteY290" fmla="*/ 393831 h 547688"/>
                <a:gd name="connsiteX291" fmla="*/ 550751 w 714177"/>
                <a:gd name="connsiteY291" fmla="*/ 389047 h 547688"/>
                <a:gd name="connsiteX292" fmla="*/ 549220 w 714177"/>
                <a:gd name="connsiteY292" fmla="*/ 385793 h 547688"/>
                <a:gd name="connsiteX293" fmla="*/ 551708 w 714177"/>
                <a:gd name="connsiteY293" fmla="*/ 386176 h 547688"/>
                <a:gd name="connsiteX294" fmla="*/ 554961 w 714177"/>
                <a:gd name="connsiteY294" fmla="*/ 387707 h 547688"/>
                <a:gd name="connsiteX295" fmla="*/ 559171 w 714177"/>
                <a:gd name="connsiteY295" fmla="*/ 390003 h 547688"/>
                <a:gd name="connsiteX296" fmla="*/ 565295 w 714177"/>
                <a:gd name="connsiteY296" fmla="*/ 393257 h 547688"/>
                <a:gd name="connsiteX297" fmla="*/ 566252 w 714177"/>
                <a:gd name="connsiteY297" fmla="*/ 392300 h 547688"/>
                <a:gd name="connsiteX298" fmla="*/ 568739 w 714177"/>
                <a:gd name="connsiteY298" fmla="*/ 390960 h 547688"/>
                <a:gd name="connsiteX299" fmla="*/ 571036 w 714177"/>
                <a:gd name="connsiteY299" fmla="*/ 387707 h 547688"/>
                <a:gd name="connsiteX300" fmla="*/ 574863 w 714177"/>
                <a:gd name="connsiteY300" fmla="*/ 384454 h 547688"/>
                <a:gd name="connsiteX301" fmla="*/ 578499 w 714177"/>
                <a:gd name="connsiteY301" fmla="*/ 379095 h 547688"/>
                <a:gd name="connsiteX302" fmla="*/ 583283 w 714177"/>
                <a:gd name="connsiteY302" fmla="*/ 373546 h 547688"/>
                <a:gd name="connsiteX303" fmla="*/ 588450 w 714177"/>
                <a:gd name="connsiteY303" fmla="*/ 366465 h 547688"/>
                <a:gd name="connsiteX304" fmla="*/ 594574 w 714177"/>
                <a:gd name="connsiteY304" fmla="*/ 358428 h 547688"/>
                <a:gd name="connsiteX305" fmla="*/ 593617 w 714177"/>
                <a:gd name="connsiteY305" fmla="*/ 356514 h 547688"/>
                <a:gd name="connsiteX306" fmla="*/ 594191 w 714177"/>
                <a:gd name="connsiteY306" fmla="*/ 352687 h 547688"/>
                <a:gd name="connsiteX307" fmla="*/ 596105 w 714177"/>
                <a:gd name="connsiteY307" fmla="*/ 348860 h 547688"/>
                <a:gd name="connsiteX308" fmla="*/ 599358 w 714177"/>
                <a:gd name="connsiteY308" fmla="*/ 345224 h 547688"/>
                <a:gd name="connsiteX309" fmla="*/ 604525 w 714177"/>
                <a:gd name="connsiteY309" fmla="*/ 341779 h 547688"/>
                <a:gd name="connsiteX310" fmla="*/ 607395 w 714177"/>
                <a:gd name="connsiteY310" fmla="*/ 339483 h 547688"/>
                <a:gd name="connsiteX311" fmla="*/ 611222 w 714177"/>
                <a:gd name="connsiteY311" fmla="*/ 337569 h 547688"/>
                <a:gd name="connsiteX312" fmla="*/ 619642 w 714177"/>
                <a:gd name="connsiteY312" fmla="*/ 332785 h 547688"/>
                <a:gd name="connsiteX313" fmla="*/ 646051 w 714177"/>
                <a:gd name="connsiteY313" fmla="*/ 307907 h 547688"/>
                <a:gd name="connsiteX314" fmla="*/ 645668 w 714177"/>
                <a:gd name="connsiteY314" fmla="*/ 307907 h 547688"/>
                <a:gd name="connsiteX315" fmla="*/ 645668 w 714177"/>
                <a:gd name="connsiteY315" fmla="*/ 307333 h 547688"/>
                <a:gd name="connsiteX316" fmla="*/ 647582 w 714177"/>
                <a:gd name="connsiteY316" fmla="*/ 306376 h 547688"/>
                <a:gd name="connsiteX317" fmla="*/ 647582 w 714177"/>
                <a:gd name="connsiteY317" fmla="*/ 304080 h 547688"/>
                <a:gd name="connsiteX318" fmla="*/ 647008 w 714177"/>
                <a:gd name="connsiteY318" fmla="*/ 300827 h 547688"/>
                <a:gd name="connsiteX319" fmla="*/ 646625 w 714177"/>
                <a:gd name="connsiteY319" fmla="*/ 298339 h 547688"/>
                <a:gd name="connsiteX320" fmla="*/ 644711 w 714177"/>
                <a:gd name="connsiteY320" fmla="*/ 294129 h 547688"/>
                <a:gd name="connsiteX321" fmla="*/ 642798 w 714177"/>
                <a:gd name="connsiteY321" fmla="*/ 292215 h 547688"/>
                <a:gd name="connsiteX322" fmla="*/ 640884 w 714177"/>
                <a:gd name="connsiteY322" fmla="*/ 291259 h 547688"/>
                <a:gd name="connsiteX323" fmla="*/ 638588 w 714177"/>
                <a:gd name="connsiteY323" fmla="*/ 290302 h 547688"/>
                <a:gd name="connsiteX324" fmla="*/ 636674 w 714177"/>
                <a:gd name="connsiteY324" fmla="*/ 290302 h 547688"/>
                <a:gd name="connsiteX325" fmla="*/ 631890 w 714177"/>
                <a:gd name="connsiteY325" fmla="*/ 284178 h 547688"/>
                <a:gd name="connsiteX326" fmla="*/ 628637 w 714177"/>
                <a:gd name="connsiteY326" fmla="*/ 280542 h 547688"/>
                <a:gd name="connsiteX327" fmla="*/ 627298 w 714177"/>
                <a:gd name="connsiteY327" fmla="*/ 278628 h 547688"/>
                <a:gd name="connsiteX328" fmla="*/ 626723 w 714177"/>
                <a:gd name="connsiteY328" fmla="*/ 277672 h 547688"/>
                <a:gd name="connsiteX329" fmla="*/ 626340 w 714177"/>
                <a:gd name="connsiteY329" fmla="*/ 276715 h 547688"/>
                <a:gd name="connsiteX330" fmla="*/ 626340 w 714177"/>
                <a:gd name="connsiteY330" fmla="*/ 270591 h 547688"/>
                <a:gd name="connsiteX331" fmla="*/ 627680 w 714177"/>
                <a:gd name="connsiteY331" fmla="*/ 266381 h 547688"/>
                <a:gd name="connsiteX332" fmla="*/ 629020 w 714177"/>
                <a:gd name="connsiteY332" fmla="*/ 263510 h 547688"/>
                <a:gd name="connsiteX333" fmla="*/ 632464 w 714177"/>
                <a:gd name="connsiteY333" fmla="*/ 261980 h 547688"/>
                <a:gd name="connsiteX334" fmla="*/ 632464 w 714177"/>
                <a:gd name="connsiteY334" fmla="*/ 266764 h 547688"/>
                <a:gd name="connsiteX335" fmla="*/ 632847 w 714177"/>
                <a:gd name="connsiteY335" fmla="*/ 270974 h 547688"/>
                <a:gd name="connsiteX336" fmla="*/ 634378 w 714177"/>
                <a:gd name="connsiteY336" fmla="*/ 277672 h 547688"/>
                <a:gd name="connsiteX337" fmla="*/ 635335 w 714177"/>
                <a:gd name="connsiteY337" fmla="*/ 279968 h 547688"/>
                <a:gd name="connsiteX338" fmla="*/ 636674 w 714177"/>
                <a:gd name="connsiteY338" fmla="*/ 281882 h 547688"/>
                <a:gd name="connsiteX339" fmla="*/ 638014 w 714177"/>
                <a:gd name="connsiteY339" fmla="*/ 282839 h 547688"/>
                <a:gd name="connsiteX340" fmla="*/ 640501 w 714177"/>
                <a:gd name="connsiteY340" fmla="*/ 283221 h 547688"/>
                <a:gd name="connsiteX341" fmla="*/ 640501 w 714177"/>
                <a:gd name="connsiteY341" fmla="*/ 283221 h 54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714177" h="547688">
                  <a:moveTo>
                    <a:pt x="640501" y="283221"/>
                  </a:moveTo>
                  <a:lnTo>
                    <a:pt x="644711" y="282839"/>
                  </a:lnTo>
                  <a:lnTo>
                    <a:pt x="645094" y="279011"/>
                  </a:lnTo>
                  <a:lnTo>
                    <a:pt x="644137" y="270017"/>
                  </a:lnTo>
                  <a:lnTo>
                    <a:pt x="644137" y="268677"/>
                  </a:lnTo>
                  <a:lnTo>
                    <a:pt x="645094" y="266764"/>
                  </a:lnTo>
                  <a:lnTo>
                    <a:pt x="646051" y="263510"/>
                  </a:lnTo>
                  <a:lnTo>
                    <a:pt x="647965" y="259683"/>
                  </a:lnTo>
                  <a:lnTo>
                    <a:pt x="649879" y="253560"/>
                  </a:lnTo>
                  <a:lnTo>
                    <a:pt x="652749" y="246862"/>
                  </a:lnTo>
                  <a:lnTo>
                    <a:pt x="655619" y="238824"/>
                  </a:lnTo>
                  <a:lnTo>
                    <a:pt x="659829" y="230404"/>
                  </a:lnTo>
                  <a:lnTo>
                    <a:pt x="664996" y="221410"/>
                  </a:lnTo>
                  <a:lnTo>
                    <a:pt x="669780" y="214330"/>
                  </a:lnTo>
                  <a:lnTo>
                    <a:pt x="673990" y="207249"/>
                  </a:lnTo>
                  <a:lnTo>
                    <a:pt x="677818" y="202082"/>
                  </a:lnTo>
                  <a:lnTo>
                    <a:pt x="680497" y="196915"/>
                  </a:lnTo>
                  <a:lnTo>
                    <a:pt x="683368" y="193471"/>
                  </a:lnTo>
                  <a:lnTo>
                    <a:pt x="685281" y="191174"/>
                  </a:lnTo>
                  <a:lnTo>
                    <a:pt x="686812" y="189835"/>
                  </a:lnTo>
                  <a:lnTo>
                    <a:pt x="692362" y="182180"/>
                  </a:lnTo>
                  <a:lnTo>
                    <a:pt x="699060" y="176056"/>
                  </a:lnTo>
                  <a:lnTo>
                    <a:pt x="706140" y="169933"/>
                  </a:lnTo>
                  <a:lnTo>
                    <a:pt x="714177" y="165148"/>
                  </a:lnTo>
                  <a:lnTo>
                    <a:pt x="526256" y="29279"/>
                  </a:lnTo>
                  <a:lnTo>
                    <a:pt x="365509" y="51860"/>
                  </a:lnTo>
                  <a:lnTo>
                    <a:pt x="365509" y="33872"/>
                  </a:lnTo>
                  <a:lnTo>
                    <a:pt x="337187" y="8420"/>
                  </a:lnTo>
                  <a:lnTo>
                    <a:pt x="319199" y="19711"/>
                  </a:lnTo>
                  <a:lnTo>
                    <a:pt x="319199" y="0"/>
                  </a:lnTo>
                  <a:lnTo>
                    <a:pt x="130321" y="17797"/>
                  </a:lnTo>
                  <a:lnTo>
                    <a:pt x="114437" y="28705"/>
                  </a:lnTo>
                  <a:lnTo>
                    <a:pt x="104486" y="33489"/>
                  </a:lnTo>
                  <a:lnTo>
                    <a:pt x="99702" y="35402"/>
                  </a:lnTo>
                  <a:lnTo>
                    <a:pt x="95874" y="37699"/>
                  </a:lnTo>
                  <a:lnTo>
                    <a:pt x="91664" y="39038"/>
                  </a:lnTo>
                  <a:lnTo>
                    <a:pt x="88411" y="40952"/>
                  </a:lnTo>
                  <a:lnTo>
                    <a:pt x="85158" y="42483"/>
                  </a:lnTo>
                  <a:lnTo>
                    <a:pt x="79800" y="45354"/>
                  </a:lnTo>
                  <a:lnTo>
                    <a:pt x="74633" y="48607"/>
                  </a:lnTo>
                  <a:lnTo>
                    <a:pt x="71380" y="49564"/>
                  </a:lnTo>
                  <a:lnTo>
                    <a:pt x="66213" y="48033"/>
                  </a:lnTo>
                  <a:lnTo>
                    <a:pt x="61429" y="49946"/>
                  </a:lnTo>
                  <a:lnTo>
                    <a:pt x="57793" y="52434"/>
                  </a:lnTo>
                  <a:lnTo>
                    <a:pt x="51477" y="55688"/>
                  </a:lnTo>
                  <a:lnTo>
                    <a:pt x="46311" y="57984"/>
                  </a:lnTo>
                  <a:lnTo>
                    <a:pt x="36934" y="61237"/>
                  </a:lnTo>
                  <a:lnTo>
                    <a:pt x="31767" y="64107"/>
                  </a:lnTo>
                  <a:lnTo>
                    <a:pt x="27940" y="66978"/>
                  </a:lnTo>
                  <a:lnTo>
                    <a:pt x="25644" y="70805"/>
                  </a:lnTo>
                  <a:lnTo>
                    <a:pt x="25069" y="71762"/>
                  </a:lnTo>
                  <a:lnTo>
                    <a:pt x="23730" y="75589"/>
                  </a:lnTo>
                  <a:lnTo>
                    <a:pt x="22773" y="75972"/>
                  </a:lnTo>
                  <a:lnTo>
                    <a:pt x="22198" y="77312"/>
                  </a:lnTo>
                  <a:lnTo>
                    <a:pt x="20859" y="79225"/>
                  </a:lnTo>
                  <a:lnTo>
                    <a:pt x="19902" y="82096"/>
                  </a:lnTo>
                  <a:lnTo>
                    <a:pt x="16075" y="88220"/>
                  </a:lnTo>
                  <a:lnTo>
                    <a:pt x="13778" y="92047"/>
                  </a:lnTo>
                  <a:lnTo>
                    <a:pt x="11482" y="96831"/>
                  </a:lnTo>
                  <a:lnTo>
                    <a:pt x="6315" y="104294"/>
                  </a:lnTo>
                  <a:lnTo>
                    <a:pt x="2871" y="111758"/>
                  </a:lnTo>
                  <a:lnTo>
                    <a:pt x="575" y="118455"/>
                  </a:lnTo>
                  <a:lnTo>
                    <a:pt x="0" y="125153"/>
                  </a:lnTo>
                  <a:lnTo>
                    <a:pt x="54922" y="161513"/>
                  </a:lnTo>
                  <a:lnTo>
                    <a:pt x="55879" y="160939"/>
                  </a:lnTo>
                  <a:lnTo>
                    <a:pt x="58175" y="160939"/>
                  </a:lnTo>
                  <a:lnTo>
                    <a:pt x="61046" y="159982"/>
                  </a:lnTo>
                  <a:lnTo>
                    <a:pt x="65256" y="159599"/>
                  </a:lnTo>
                  <a:lnTo>
                    <a:pt x="71380" y="160939"/>
                  </a:lnTo>
                  <a:lnTo>
                    <a:pt x="79417" y="166105"/>
                  </a:lnTo>
                  <a:lnTo>
                    <a:pt x="83627" y="169550"/>
                  </a:lnTo>
                  <a:lnTo>
                    <a:pt x="88794" y="174717"/>
                  </a:lnTo>
                  <a:lnTo>
                    <a:pt x="94152" y="179884"/>
                  </a:lnTo>
                  <a:lnTo>
                    <a:pt x="100276" y="186964"/>
                  </a:lnTo>
                  <a:lnTo>
                    <a:pt x="101998" y="189835"/>
                  </a:lnTo>
                  <a:lnTo>
                    <a:pt x="104486" y="195002"/>
                  </a:lnTo>
                  <a:lnTo>
                    <a:pt x="104869" y="197872"/>
                  </a:lnTo>
                  <a:lnTo>
                    <a:pt x="105826" y="201508"/>
                  </a:lnTo>
                  <a:lnTo>
                    <a:pt x="107739" y="210502"/>
                  </a:lnTo>
                  <a:lnTo>
                    <a:pt x="109079" y="212990"/>
                  </a:lnTo>
                  <a:lnTo>
                    <a:pt x="112523" y="216243"/>
                  </a:lnTo>
                  <a:lnTo>
                    <a:pt x="116733" y="220453"/>
                  </a:lnTo>
                  <a:lnTo>
                    <a:pt x="122857" y="226577"/>
                  </a:lnTo>
                  <a:lnTo>
                    <a:pt x="124388" y="229065"/>
                  </a:lnTo>
                  <a:lnTo>
                    <a:pt x="127067" y="232318"/>
                  </a:lnTo>
                  <a:lnTo>
                    <a:pt x="129938" y="235571"/>
                  </a:lnTo>
                  <a:lnTo>
                    <a:pt x="134148" y="239781"/>
                  </a:lnTo>
                  <a:lnTo>
                    <a:pt x="137975" y="243609"/>
                  </a:lnTo>
                  <a:lnTo>
                    <a:pt x="143142" y="248393"/>
                  </a:lnTo>
                  <a:lnTo>
                    <a:pt x="148308" y="252986"/>
                  </a:lnTo>
                  <a:lnTo>
                    <a:pt x="155006" y="258726"/>
                  </a:lnTo>
                  <a:lnTo>
                    <a:pt x="157303" y="260640"/>
                  </a:lnTo>
                  <a:lnTo>
                    <a:pt x="162087" y="262554"/>
                  </a:lnTo>
                  <a:lnTo>
                    <a:pt x="167828" y="264467"/>
                  </a:lnTo>
                  <a:lnTo>
                    <a:pt x="175674" y="267146"/>
                  </a:lnTo>
                  <a:lnTo>
                    <a:pt x="178162" y="268677"/>
                  </a:lnTo>
                  <a:lnTo>
                    <a:pt x="181415" y="271548"/>
                  </a:lnTo>
                  <a:lnTo>
                    <a:pt x="184668" y="275184"/>
                  </a:lnTo>
                  <a:lnTo>
                    <a:pt x="188495" y="280925"/>
                  </a:lnTo>
                  <a:lnTo>
                    <a:pt x="187539" y="283221"/>
                  </a:lnTo>
                  <a:lnTo>
                    <a:pt x="188113" y="285709"/>
                  </a:lnTo>
                  <a:lnTo>
                    <a:pt x="188495" y="288006"/>
                  </a:lnTo>
                  <a:lnTo>
                    <a:pt x="193280" y="293746"/>
                  </a:lnTo>
                  <a:lnTo>
                    <a:pt x="198829" y="297956"/>
                  </a:lnTo>
                  <a:lnTo>
                    <a:pt x="204570" y="300827"/>
                  </a:lnTo>
                  <a:lnTo>
                    <a:pt x="211651" y="302166"/>
                  </a:lnTo>
                  <a:lnTo>
                    <a:pt x="214904" y="302740"/>
                  </a:lnTo>
                  <a:lnTo>
                    <a:pt x="218731" y="304463"/>
                  </a:lnTo>
                  <a:lnTo>
                    <a:pt x="221602" y="307907"/>
                  </a:lnTo>
                  <a:lnTo>
                    <a:pt x="222942" y="309821"/>
                  </a:lnTo>
                  <a:lnTo>
                    <a:pt x="224855" y="312500"/>
                  </a:lnTo>
                  <a:lnTo>
                    <a:pt x="227152" y="315945"/>
                  </a:lnTo>
                  <a:lnTo>
                    <a:pt x="230596" y="318241"/>
                  </a:lnTo>
                  <a:lnTo>
                    <a:pt x="234232" y="319198"/>
                  </a:lnTo>
                  <a:lnTo>
                    <a:pt x="239016" y="319198"/>
                  </a:lnTo>
                  <a:lnTo>
                    <a:pt x="238633" y="323408"/>
                  </a:lnTo>
                  <a:lnTo>
                    <a:pt x="237102" y="329532"/>
                  </a:lnTo>
                  <a:lnTo>
                    <a:pt x="237677" y="333359"/>
                  </a:lnTo>
                  <a:lnTo>
                    <a:pt x="239973" y="337186"/>
                  </a:lnTo>
                  <a:lnTo>
                    <a:pt x="241313" y="338526"/>
                  </a:lnTo>
                  <a:lnTo>
                    <a:pt x="243800" y="340440"/>
                  </a:lnTo>
                  <a:lnTo>
                    <a:pt x="246097" y="341779"/>
                  </a:lnTo>
                  <a:lnTo>
                    <a:pt x="249350" y="343693"/>
                  </a:lnTo>
                  <a:lnTo>
                    <a:pt x="252221" y="345606"/>
                  </a:lnTo>
                  <a:lnTo>
                    <a:pt x="255473" y="348860"/>
                  </a:lnTo>
                  <a:lnTo>
                    <a:pt x="258344" y="353261"/>
                  </a:lnTo>
                  <a:lnTo>
                    <a:pt x="259875" y="355558"/>
                  </a:lnTo>
                  <a:lnTo>
                    <a:pt x="261789" y="358811"/>
                  </a:lnTo>
                  <a:lnTo>
                    <a:pt x="264468" y="360724"/>
                  </a:lnTo>
                  <a:lnTo>
                    <a:pt x="267912" y="363977"/>
                  </a:lnTo>
                  <a:lnTo>
                    <a:pt x="271166" y="368379"/>
                  </a:lnTo>
                  <a:lnTo>
                    <a:pt x="274993" y="373929"/>
                  </a:lnTo>
                  <a:lnTo>
                    <a:pt x="277289" y="374885"/>
                  </a:lnTo>
                  <a:lnTo>
                    <a:pt x="282074" y="376416"/>
                  </a:lnTo>
                  <a:lnTo>
                    <a:pt x="288197" y="377756"/>
                  </a:lnTo>
                  <a:lnTo>
                    <a:pt x="296617" y="379670"/>
                  </a:lnTo>
                  <a:lnTo>
                    <a:pt x="301784" y="381009"/>
                  </a:lnTo>
                  <a:lnTo>
                    <a:pt x="306185" y="383880"/>
                  </a:lnTo>
                  <a:lnTo>
                    <a:pt x="309821" y="387133"/>
                  </a:lnTo>
                  <a:lnTo>
                    <a:pt x="313266" y="391534"/>
                  </a:lnTo>
                  <a:lnTo>
                    <a:pt x="314605" y="393831"/>
                  </a:lnTo>
                  <a:lnTo>
                    <a:pt x="316902" y="398041"/>
                  </a:lnTo>
                  <a:lnTo>
                    <a:pt x="322260" y="408949"/>
                  </a:lnTo>
                  <a:lnTo>
                    <a:pt x="322643" y="409905"/>
                  </a:lnTo>
                  <a:lnTo>
                    <a:pt x="323600" y="411245"/>
                  </a:lnTo>
                  <a:lnTo>
                    <a:pt x="325513" y="414115"/>
                  </a:lnTo>
                  <a:lnTo>
                    <a:pt x="328767" y="419856"/>
                  </a:lnTo>
                  <a:lnTo>
                    <a:pt x="331637" y="425023"/>
                  </a:lnTo>
                  <a:lnTo>
                    <a:pt x="333933" y="430573"/>
                  </a:lnTo>
                  <a:lnTo>
                    <a:pt x="334508" y="432486"/>
                  </a:lnTo>
                  <a:lnTo>
                    <a:pt x="335273" y="434783"/>
                  </a:lnTo>
                  <a:lnTo>
                    <a:pt x="336804" y="439567"/>
                  </a:lnTo>
                  <a:lnTo>
                    <a:pt x="337761" y="443777"/>
                  </a:lnTo>
                  <a:lnTo>
                    <a:pt x="338144" y="448561"/>
                  </a:lnTo>
                  <a:lnTo>
                    <a:pt x="337761" y="450475"/>
                  </a:lnTo>
                  <a:lnTo>
                    <a:pt x="336421" y="453345"/>
                  </a:lnTo>
                  <a:lnTo>
                    <a:pt x="336804" y="455259"/>
                  </a:lnTo>
                  <a:lnTo>
                    <a:pt x="338144" y="457556"/>
                  </a:lnTo>
                  <a:lnTo>
                    <a:pt x="340631" y="460426"/>
                  </a:lnTo>
                  <a:lnTo>
                    <a:pt x="344267" y="463296"/>
                  </a:lnTo>
                  <a:lnTo>
                    <a:pt x="348668" y="465975"/>
                  </a:lnTo>
                  <a:lnTo>
                    <a:pt x="354218" y="468846"/>
                  </a:lnTo>
                  <a:lnTo>
                    <a:pt x="360342" y="472099"/>
                  </a:lnTo>
                  <a:lnTo>
                    <a:pt x="368379" y="475927"/>
                  </a:lnTo>
                  <a:lnTo>
                    <a:pt x="373163" y="481093"/>
                  </a:lnTo>
                  <a:lnTo>
                    <a:pt x="375460" y="484538"/>
                  </a:lnTo>
                  <a:lnTo>
                    <a:pt x="378330" y="488748"/>
                  </a:lnTo>
                  <a:lnTo>
                    <a:pt x="383115" y="497742"/>
                  </a:lnTo>
                  <a:lnTo>
                    <a:pt x="388281" y="508459"/>
                  </a:lnTo>
                  <a:lnTo>
                    <a:pt x="387325" y="511329"/>
                  </a:lnTo>
                  <a:lnTo>
                    <a:pt x="385411" y="515731"/>
                  </a:lnTo>
                  <a:lnTo>
                    <a:pt x="385985" y="517453"/>
                  </a:lnTo>
                  <a:lnTo>
                    <a:pt x="387325" y="520898"/>
                  </a:lnTo>
                  <a:lnTo>
                    <a:pt x="389621" y="524151"/>
                  </a:lnTo>
                  <a:lnTo>
                    <a:pt x="393065" y="528935"/>
                  </a:lnTo>
                  <a:lnTo>
                    <a:pt x="394023" y="530274"/>
                  </a:lnTo>
                  <a:lnTo>
                    <a:pt x="395362" y="533528"/>
                  </a:lnTo>
                  <a:lnTo>
                    <a:pt x="396701" y="537929"/>
                  </a:lnTo>
                  <a:lnTo>
                    <a:pt x="398615" y="543096"/>
                  </a:lnTo>
                  <a:lnTo>
                    <a:pt x="401486" y="544053"/>
                  </a:lnTo>
                  <a:lnTo>
                    <a:pt x="403782" y="544435"/>
                  </a:lnTo>
                  <a:lnTo>
                    <a:pt x="407609" y="545392"/>
                  </a:lnTo>
                  <a:lnTo>
                    <a:pt x="416030" y="546349"/>
                  </a:lnTo>
                  <a:lnTo>
                    <a:pt x="421388" y="546732"/>
                  </a:lnTo>
                  <a:lnTo>
                    <a:pt x="427894" y="547689"/>
                  </a:lnTo>
                  <a:lnTo>
                    <a:pt x="430190" y="544053"/>
                  </a:lnTo>
                  <a:lnTo>
                    <a:pt x="436506" y="540225"/>
                  </a:lnTo>
                  <a:lnTo>
                    <a:pt x="436506" y="535058"/>
                  </a:lnTo>
                  <a:lnTo>
                    <a:pt x="437462" y="531231"/>
                  </a:lnTo>
                  <a:lnTo>
                    <a:pt x="437462" y="528361"/>
                  </a:lnTo>
                  <a:lnTo>
                    <a:pt x="437845" y="527021"/>
                  </a:lnTo>
                  <a:lnTo>
                    <a:pt x="437845" y="528935"/>
                  </a:lnTo>
                  <a:lnTo>
                    <a:pt x="438802" y="530274"/>
                  </a:lnTo>
                  <a:lnTo>
                    <a:pt x="439759" y="531231"/>
                  </a:lnTo>
                  <a:lnTo>
                    <a:pt x="441672" y="531614"/>
                  </a:lnTo>
                  <a:lnTo>
                    <a:pt x="443969" y="530657"/>
                  </a:lnTo>
                  <a:lnTo>
                    <a:pt x="446839" y="528361"/>
                  </a:lnTo>
                  <a:lnTo>
                    <a:pt x="449710" y="524534"/>
                  </a:lnTo>
                  <a:lnTo>
                    <a:pt x="452580" y="519941"/>
                  </a:lnTo>
                  <a:lnTo>
                    <a:pt x="454877" y="516113"/>
                  </a:lnTo>
                  <a:lnTo>
                    <a:pt x="457173" y="512860"/>
                  </a:lnTo>
                  <a:lnTo>
                    <a:pt x="458130" y="509416"/>
                  </a:lnTo>
                  <a:lnTo>
                    <a:pt x="458704" y="507119"/>
                  </a:lnTo>
                  <a:lnTo>
                    <a:pt x="456791" y="503866"/>
                  </a:lnTo>
                  <a:lnTo>
                    <a:pt x="455259" y="501569"/>
                  </a:lnTo>
                  <a:lnTo>
                    <a:pt x="452963" y="500038"/>
                  </a:lnTo>
                  <a:lnTo>
                    <a:pt x="450667" y="500038"/>
                  </a:lnTo>
                  <a:lnTo>
                    <a:pt x="439185" y="495254"/>
                  </a:lnTo>
                  <a:lnTo>
                    <a:pt x="425598" y="472673"/>
                  </a:lnTo>
                  <a:lnTo>
                    <a:pt x="425598" y="472099"/>
                  </a:lnTo>
                  <a:lnTo>
                    <a:pt x="427512" y="472099"/>
                  </a:lnTo>
                  <a:lnTo>
                    <a:pt x="429808" y="473056"/>
                  </a:lnTo>
                  <a:lnTo>
                    <a:pt x="431722" y="474013"/>
                  </a:lnTo>
                  <a:lnTo>
                    <a:pt x="434018" y="476501"/>
                  </a:lnTo>
                  <a:lnTo>
                    <a:pt x="437845" y="481668"/>
                  </a:lnTo>
                  <a:lnTo>
                    <a:pt x="441672" y="489131"/>
                  </a:lnTo>
                  <a:lnTo>
                    <a:pt x="446265" y="492001"/>
                  </a:lnTo>
                  <a:lnTo>
                    <a:pt x="447222" y="492001"/>
                  </a:lnTo>
                  <a:lnTo>
                    <a:pt x="447796" y="492001"/>
                  </a:lnTo>
                  <a:lnTo>
                    <a:pt x="448753" y="492575"/>
                  </a:lnTo>
                  <a:lnTo>
                    <a:pt x="451623" y="492958"/>
                  </a:lnTo>
                  <a:lnTo>
                    <a:pt x="452580" y="492575"/>
                  </a:lnTo>
                  <a:lnTo>
                    <a:pt x="453920" y="492958"/>
                  </a:lnTo>
                  <a:lnTo>
                    <a:pt x="454877" y="493915"/>
                  </a:lnTo>
                  <a:lnTo>
                    <a:pt x="456216" y="495829"/>
                  </a:lnTo>
                  <a:lnTo>
                    <a:pt x="457747" y="497742"/>
                  </a:lnTo>
                  <a:lnTo>
                    <a:pt x="461001" y="497742"/>
                  </a:lnTo>
                  <a:lnTo>
                    <a:pt x="461957" y="500613"/>
                  </a:lnTo>
                  <a:lnTo>
                    <a:pt x="462914" y="501569"/>
                  </a:lnTo>
                  <a:lnTo>
                    <a:pt x="463871" y="500995"/>
                  </a:lnTo>
                  <a:lnTo>
                    <a:pt x="465785" y="499656"/>
                  </a:lnTo>
                  <a:lnTo>
                    <a:pt x="468081" y="497168"/>
                  </a:lnTo>
                  <a:lnTo>
                    <a:pt x="471334" y="494489"/>
                  </a:lnTo>
                  <a:lnTo>
                    <a:pt x="471908" y="492958"/>
                  </a:lnTo>
                  <a:lnTo>
                    <a:pt x="473822" y="492001"/>
                  </a:lnTo>
                  <a:lnTo>
                    <a:pt x="478989" y="490088"/>
                  </a:lnTo>
                  <a:lnTo>
                    <a:pt x="483582" y="485495"/>
                  </a:lnTo>
                  <a:lnTo>
                    <a:pt x="487409" y="481668"/>
                  </a:lnTo>
                  <a:lnTo>
                    <a:pt x="489705" y="477840"/>
                  </a:lnTo>
                  <a:lnTo>
                    <a:pt x="490662" y="474587"/>
                  </a:lnTo>
                  <a:lnTo>
                    <a:pt x="490280" y="472673"/>
                  </a:lnTo>
                  <a:lnTo>
                    <a:pt x="489322" y="471716"/>
                  </a:lnTo>
                  <a:lnTo>
                    <a:pt x="487983" y="470760"/>
                  </a:lnTo>
                  <a:lnTo>
                    <a:pt x="486069" y="470760"/>
                  </a:lnTo>
                  <a:lnTo>
                    <a:pt x="481859" y="470760"/>
                  </a:lnTo>
                  <a:lnTo>
                    <a:pt x="480328" y="470760"/>
                  </a:lnTo>
                  <a:lnTo>
                    <a:pt x="480328" y="471334"/>
                  </a:lnTo>
                  <a:lnTo>
                    <a:pt x="480902" y="466932"/>
                  </a:lnTo>
                  <a:lnTo>
                    <a:pt x="480328" y="465975"/>
                  </a:lnTo>
                  <a:lnTo>
                    <a:pt x="479946" y="465593"/>
                  </a:lnTo>
                  <a:lnTo>
                    <a:pt x="478414" y="464636"/>
                  </a:lnTo>
                  <a:lnTo>
                    <a:pt x="476501" y="463679"/>
                  </a:lnTo>
                  <a:lnTo>
                    <a:pt x="475544" y="463296"/>
                  </a:lnTo>
                  <a:lnTo>
                    <a:pt x="475161" y="463296"/>
                  </a:lnTo>
                  <a:lnTo>
                    <a:pt x="471334" y="462340"/>
                  </a:lnTo>
                  <a:lnTo>
                    <a:pt x="468464" y="460809"/>
                  </a:lnTo>
                  <a:lnTo>
                    <a:pt x="466741" y="459852"/>
                  </a:lnTo>
                  <a:lnTo>
                    <a:pt x="463871" y="457938"/>
                  </a:lnTo>
                  <a:lnTo>
                    <a:pt x="461957" y="455259"/>
                  </a:lnTo>
                  <a:lnTo>
                    <a:pt x="461383" y="452389"/>
                  </a:lnTo>
                  <a:lnTo>
                    <a:pt x="461383" y="450858"/>
                  </a:lnTo>
                  <a:lnTo>
                    <a:pt x="461957" y="450858"/>
                  </a:lnTo>
                  <a:lnTo>
                    <a:pt x="463871" y="452389"/>
                  </a:lnTo>
                  <a:lnTo>
                    <a:pt x="467124" y="453728"/>
                  </a:lnTo>
                  <a:lnTo>
                    <a:pt x="471334" y="456216"/>
                  </a:lnTo>
                  <a:lnTo>
                    <a:pt x="480902" y="456599"/>
                  </a:lnTo>
                  <a:lnTo>
                    <a:pt x="483582" y="456216"/>
                  </a:lnTo>
                  <a:lnTo>
                    <a:pt x="487026" y="455259"/>
                  </a:lnTo>
                  <a:lnTo>
                    <a:pt x="489705" y="453345"/>
                  </a:lnTo>
                  <a:lnTo>
                    <a:pt x="490280" y="452389"/>
                  </a:lnTo>
                  <a:lnTo>
                    <a:pt x="491236" y="451815"/>
                  </a:lnTo>
                  <a:lnTo>
                    <a:pt x="493150" y="450858"/>
                  </a:lnTo>
                  <a:lnTo>
                    <a:pt x="495446" y="451432"/>
                  </a:lnTo>
                  <a:lnTo>
                    <a:pt x="498317" y="453728"/>
                  </a:lnTo>
                  <a:lnTo>
                    <a:pt x="500613" y="452771"/>
                  </a:lnTo>
                  <a:lnTo>
                    <a:pt x="504440" y="449901"/>
                  </a:lnTo>
                  <a:lnTo>
                    <a:pt x="508650" y="445308"/>
                  </a:lnTo>
                  <a:lnTo>
                    <a:pt x="513817" y="438610"/>
                  </a:lnTo>
                  <a:lnTo>
                    <a:pt x="523385" y="431530"/>
                  </a:lnTo>
                  <a:lnTo>
                    <a:pt x="527596" y="428659"/>
                  </a:lnTo>
                  <a:lnTo>
                    <a:pt x="532380" y="427320"/>
                  </a:lnTo>
                  <a:lnTo>
                    <a:pt x="536016" y="425406"/>
                  </a:lnTo>
                  <a:lnTo>
                    <a:pt x="542331" y="423492"/>
                  </a:lnTo>
                  <a:lnTo>
                    <a:pt x="544053" y="420813"/>
                  </a:lnTo>
                  <a:lnTo>
                    <a:pt x="547306" y="416029"/>
                  </a:lnTo>
                  <a:lnTo>
                    <a:pt x="553047" y="411819"/>
                  </a:lnTo>
                  <a:lnTo>
                    <a:pt x="557832" y="408949"/>
                  </a:lnTo>
                  <a:lnTo>
                    <a:pt x="560702" y="406652"/>
                  </a:lnTo>
                  <a:lnTo>
                    <a:pt x="561659" y="405121"/>
                  </a:lnTo>
                  <a:lnTo>
                    <a:pt x="556300" y="398997"/>
                  </a:lnTo>
                  <a:lnTo>
                    <a:pt x="553047" y="393831"/>
                  </a:lnTo>
                  <a:lnTo>
                    <a:pt x="550751" y="389047"/>
                  </a:lnTo>
                  <a:lnTo>
                    <a:pt x="549220" y="385793"/>
                  </a:lnTo>
                  <a:lnTo>
                    <a:pt x="551708" y="386176"/>
                  </a:lnTo>
                  <a:lnTo>
                    <a:pt x="554961" y="387707"/>
                  </a:lnTo>
                  <a:lnTo>
                    <a:pt x="559171" y="390003"/>
                  </a:lnTo>
                  <a:lnTo>
                    <a:pt x="565295" y="393257"/>
                  </a:lnTo>
                  <a:lnTo>
                    <a:pt x="566252" y="392300"/>
                  </a:lnTo>
                  <a:lnTo>
                    <a:pt x="568739" y="390960"/>
                  </a:lnTo>
                  <a:lnTo>
                    <a:pt x="571036" y="387707"/>
                  </a:lnTo>
                  <a:lnTo>
                    <a:pt x="574863" y="384454"/>
                  </a:lnTo>
                  <a:lnTo>
                    <a:pt x="578499" y="379095"/>
                  </a:lnTo>
                  <a:lnTo>
                    <a:pt x="583283" y="373546"/>
                  </a:lnTo>
                  <a:lnTo>
                    <a:pt x="588450" y="366465"/>
                  </a:lnTo>
                  <a:lnTo>
                    <a:pt x="594574" y="358428"/>
                  </a:lnTo>
                  <a:lnTo>
                    <a:pt x="593617" y="356514"/>
                  </a:lnTo>
                  <a:lnTo>
                    <a:pt x="594191" y="352687"/>
                  </a:lnTo>
                  <a:lnTo>
                    <a:pt x="596105" y="348860"/>
                  </a:lnTo>
                  <a:lnTo>
                    <a:pt x="599358" y="345224"/>
                  </a:lnTo>
                  <a:lnTo>
                    <a:pt x="604525" y="341779"/>
                  </a:lnTo>
                  <a:lnTo>
                    <a:pt x="607395" y="339483"/>
                  </a:lnTo>
                  <a:lnTo>
                    <a:pt x="611222" y="337569"/>
                  </a:lnTo>
                  <a:lnTo>
                    <a:pt x="619642" y="332785"/>
                  </a:lnTo>
                  <a:lnTo>
                    <a:pt x="646051" y="307907"/>
                  </a:lnTo>
                  <a:lnTo>
                    <a:pt x="645668" y="307907"/>
                  </a:lnTo>
                  <a:lnTo>
                    <a:pt x="645668" y="307333"/>
                  </a:lnTo>
                  <a:lnTo>
                    <a:pt x="647582" y="306376"/>
                  </a:lnTo>
                  <a:lnTo>
                    <a:pt x="647582" y="304080"/>
                  </a:lnTo>
                  <a:lnTo>
                    <a:pt x="647008" y="300827"/>
                  </a:lnTo>
                  <a:lnTo>
                    <a:pt x="646625" y="298339"/>
                  </a:lnTo>
                  <a:lnTo>
                    <a:pt x="644711" y="294129"/>
                  </a:lnTo>
                  <a:lnTo>
                    <a:pt x="642798" y="292215"/>
                  </a:lnTo>
                  <a:lnTo>
                    <a:pt x="640884" y="291259"/>
                  </a:lnTo>
                  <a:lnTo>
                    <a:pt x="638588" y="290302"/>
                  </a:lnTo>
                  <a:lnTo>
                    <a:pt x="636674" y="290302"/>
                  </a:lnTo>
                  <a:lnTo>
                    <a:pt x="631890" y="284178"/>
                  </a:lnTo>
                  <a:lnTo>
                    <a:pt x="628637" y="280542"/>
                  </a:lnTo>
                  <a:lnTo>
                    <a:pt x="627298" y="278628"/>
                  </a:lnTo>
                  <a:lnTo>
                    <a:pt x="626723" y="277672"/>
                  </a:lnTo>
                  <a:lnTo>
                    <a:pt x="626340" y="276715"/>
                  </a:lnTo>
                  <a:lnTo>
                    <a:pt x="626340" y="270591"/>
                  </a:lnTo>
                  <a:lnTo>
                    <a:pt x="627680" y="266381"/>
                  </a:lnTo>
                  <a:lnTo>
                    <a:pt x="629020" y="263510"/>
                  </a:lnTo>
                  <a:lnTo>
                    <a:pt x="632464" y="261980"/>
                  </a:lnTo>
                  <a:lnTo>
                    <a:pt x="632464" y="266764"/>
                  </a:lnTo>
                  <a:lnTo>
                    <a:pt x="632847" y="270974"/>
                  </a:lnTo>
                  <a:lnTo>
                    <a:pt x="634378" y="277672"/>
                  </a:lnTo>
                  <a:lnTo>
                    <a:pt x="635335" y="279968"/>
                  </a:lnTo>
                  <a:lnTo>
                    <a:pt x="636674" y="281882"/>
                  </a:lnTo>
                  <a:lnTo>
                    <a:pt x="638014" y="282839"/>
                  </a:lnTo>
                  <a:lnTo>
                    <a:pt x="640501" y="283221"/>
                  </a:lnTo>
                  <a:lnTo>
                    <a:pt x="640501" y="283221"/>
                  </a:lnTo>
                  <a:close/>
                </a:path>
              </a:pathLst>
            </a:custGeom>
            <a:gradFill flip="none" rotWithShape="1">
              <a:gsLst>
                <a:gs pos="0">
                  <a:schemeClr val="accent1"/>
                </a:gs>
                <a:gs pos="100000">
                  <a:schemeClr val="accent2"/>
                </a:gs>
              </a:gsLst>
              <a:lin ang="18900000" scaled="1"/>
              <a:tileRect/>
            </a:gradFill>
            <a:ln>
              <a:solidFill>
                <a:srgbClr val="EEF5F5"/>
              </a:solidFill>
            </a:ln>
          </p:spPr>
          <p:txBody>
            <a:bodyPr vert="horz" lIns="91440" tIns="45720" rIns="91440" bIns="45720" rtlCol="0">
              <a:normAutofit/>
            </a:bodyPr>
            <a:lstStyle/>
            <a:p>
              <a:pPr lvl="0" indent="0">
                <a:lnSpc>
                  <a:spcPct val="100000"/>
                </a:lnSpc>
                <a:spcBef>
                  <a:spcPts val="450"/>
                </a:spcBef>
                <a:buClr>
                  <a:schemeClr val="accent1"/>
                </a:buClr>
                <a:buFont typeface="Arial" panose="020B0604020202020204" pitchFamily="34" charset="0"/>
                <a:buNone/>
              </a:pPr>
              <a:endParaRPr lang="en-US" sz="100" dirty="0">
                <a:noFill/>
              </a:endParaRPr>
            </a:p>
          </p:txBody>
        </p:sp>
        <p:sp>
          <p:nvSpPr>
            <p:cNvPr id="33" name="Freeform: Shape 32">
              <a:extLst>
                <a:ext uri="{FF2B5EF4-FFF2-40B4-BE49-F238E27FC236}">
                  <a16:creationId xmlns:a16="http://schemas.microsoft.com/office/drawing/2014/main" id="{6539D6DB-7E23-D00F-3E2A-5F83C99415AF}"/>
                </a:ext>
              </a:extLst>
            </p:cNvPr>
            <p:cNvSpPr/>
            <p:nvPr/>
          </p:nvSpPr>
          <p:spPr>
            <a:xfrm>
              <a:off x="4862579" y="3147079"/>
              <a:ext cx="397388" cy="682542"/>
            </a:xfrm>
            <a:custGeom>
              <a:avLst/>
              <a:gdLst>
                <a:gd name="connsiteX0" fmla="*/ 35020 w 441097"/>
                <a:gd name="connsiteY0" fmla="*/ 55305 h 757616"/>
                <a:gd name="connsiteX1" fmla="*/ 28322 w 441097"/>
                <a:gd name="connsiteY1" fmla="*/ 51095 h 757616"/>
                <a:gd name="connsiteX2" fmla="*/ 24112 w 441097"/>
                <a:gd name="connsiteY2" fmla="*/ 48798 h 757616"/>
                <a:gd name="connsiteX3" fmla="*/ 21241 w 441097"/>
                <a:gd name="connsiteY3" fmla="*/ 46885 h 757616"/>
                <a:gd name="connsiteX4" fmla="*/ 20859 w 441097"/>
                <a:gd name="connsiteY4" fmla="*/ 46310 h 757616"/>
                <a:gd name="connsiteX5" fmla="*/ 18945 w 441097"/>
                <a:gd name="connsiteY5" fmla="*/ 44014 h 757616"/>
                <a:gd name="connsiteX6" fmla="*/ 58558 w 441097"/>
                <a:gd name="connsiteY6" fmla="*/ 463296 h 757616"/>
                <a:gd name="connsiteX7" fmla="*/ 57601 w 441097"/>
                <a:gd name="connsiteY7" fmla="*/ 464253 h 757616"/>
                <a:gd name="connsiteX8" fmla="*/ 54922 w 441097"/>
                <a:gd name="connsiteY8" fmla="*/ 466741 h 757616"/>
                <a:gd name="connsiteX9" fmla="*/ 53008 w 441097"/>
                <a:gd name="connsiteY9" fmla="*/ 468081 h 757616"/>
                <a:gd name="connsiteX10" fmla="*/ 51094 w 441097"/>
                <a:gd name="connsiteY10" fmla="*/ 470377 h 757616"/>
                <a:gd name="connsiteX11" fmla="*/ 46693 w 441097"/>
                <a:gd name="connsiteY11" fmla="*/ 475161 h 757616"/>
                <a:gd name="connsiteX12" fmla="*/ 45354 w 441097"/>
                <a:gd name="connsiteY12" fmla="*/ 479945 h 757616"/>
                <a:gd name="connsiteX13" fmla="*/ 45928 w 441097"/>
                <a:gd name="connsiteY13" fmla="*/ 482242 h 757616"/>
                <a:gd name="connsiteX14" fmla="*/ 47267 w 441097"/>
                <a:gd name="connsiteY14" fmla="*/ 485112 h 757616"/>
                <a:gd name="connsiteX15" fmla="*/ 49564 w 441097"/>
                <a:gd name="connsiteY15" fmla="*/ 487026 h 757616"/>
                <a:gd name="connsiteX16" fmla="*/ 51094 w 441097"/>
                <a:gd name="connsiteY16" fmla="*/ 487983 h 757616"/>
                <a:gd name="connsiteX17" fmla="*/ 53391 w 441097"/>
                <a:gd name="connsiteY17" fmla="*/ 489322 h 757616"/>
                <a:gd name="connsiteX18" fmla="*/ 52434 w 441097"/>
                <a:gd name="connsiteY18" fmla="*/ 491810 h 757616"/>
                <a:gd name="connsiteX19" fmla="*/ 51094 w 441097"/>
                <a:gd name="connsiteY19" fmla="*/ 496020 h 757616"/>
                <a:gd name="connsiteX20" fmla="*/ 49181 w 441097"/>
                <a:gd name="connsiteY20" fmla="*/ 498316 h 757616"/>
                <a:gd name="connsiteX21" fmla="*/ 47841 w 441097"/>
                <a:gd name="connsiteY21" fmla="*/ 501570 h 757616"/>
                <a:gd name="connsiteX22" fmla="*/ 45928 w 441097"/>
                <a:gd name="connsiteY22" fmla="*/ 505014 h 757616"/>
                <a:gd name="connsiteX23" fmla="*/ 44396 w 441097"/>
                <a:gd name="connsiteY23" fmla="*/ 509224 h 757616"/>
                <a:gd name="connsiteX24" fmla="*/ 44971 w 441097"/>
                <a:gd name="connsiteY24" fmla="*/ 511521 h 757616"/>
                <a:gd name="connsiteX25" fmla="*/ 46310 w 441097"/>
                <a:gd name="connsiteY25" fmla="*/ 515348 h 757616"/>
                <a:gd name="connsiteX26" fmla="*/ 49181 w 441097"/>
                <a:gd name="connsiteY26" fmla="*/ 519558 h 757616"/>
                <a:gd name="connsiteX27" fmla="*/ 53391 w 441097"/>
                <a:gd name="connsiteY27" fmla="*/ 525299 h 757616"/>
                <a:gd name="connsiteX28" fmla="*/ 54348 w 441097"/>
                <a:gd name="connsiteY28" fmla="*/ 528552 h 757616"/>
                <a:gd name="connsiteX29" fmla="*/ 56262 w 441097"/>
                <a:gd name="connsiteY29" fmla="*/ 534676 h 757616"/>
                <a:gd name="connsiteX30" fmla="*/ 57218 w 441097"/>
                <a:gd name="connsiteY30" fmla="*/ 535059 h 757616"/>
                <a:gd name="connsiteX31" fmla="*/ 58558 w 441097"/>
                <a:gd name="connsiteY31" fmla="*/ 536016 h 757616"/>
                <a:gd name="connsiteX32" fmla="*/ 61046 w 441097"/>
                <a:gd name="connsiteY32" fmla="*/ 537929 h 757616"/>
                <a:gd name="connsiteX33" fmla="*/ 61428 w 441097"/>
                <a:gd name="connsiteY33" fmla="*/ 538503 h 757616"/>
                <a:gd name="connsiteX34" fmla="*/ 62385 w 441097"/>
                <a:gd name="connsiteY34" fmla="*/ 539460 h 757616"/>
                <a:gd name="connsiteX35" fmla="*/ 62768 w 441097"/>
                <a:gd name="connsiteY35" fmla="*/ 541374 h 757616"/>
                <a:gd name="connsiteX36" fmla="*/ 62385 w 441097"/>
                <a:gd name="connsiteY36" fmla="*/ 544053 h 757616"/>
                <a:gd name="connsiteX37" fmla="*/ 62002 w 441097"/>
                <a:gd name="connsiteY37" fmla="*/ 547880 h 757616"/>
                <a:gd name="connsiteX38" fmla="*/ 61046 w 441097"/>
                <a:gd name="connsiteY38" fmla="*/ 551707 h 757616"/>
                <a:gd name="connsiteX39" fmla="*/ 60089 w 441097"/>
                <a:gd name="connsiteY39" fmla="*/ 556874 h 757616"/>
                <a:gd name="connsiteX40" fmla="*/ 61046 w 441097"/>
                <a:gd name="connsiteY40" fmla="*/ 561658 h 757616"/>
                <a:gd name="connsiteX41" fmla="*/ 65256 w 441097"/>
                <a:gd name="connsiteY41" fmla="*/ 566251 h 757616"/>
                <a:gd name="connsiteX42" fmla="*/ 67169 w 441097"/>
                <a:gd name="connsiteY42" fmla="*/ 568165 h 757616"/>
                <a:gd name="connsiteX43" fmla="*/ 67552 w 441097"/>
                <a:gd name="connsiteY43" fmla="*/ 569122 h 757616"/>
                <a:gd name="connsiteX44" fmla="*/ 68509 w 441097"/>
                <a:gd name="connsiteY44" fmla="*/ 570653 h 757616"/>
                <a:gd name="connsiteX45" fmla="*/ 69466 w 441097"/>
                <a:gd name="connsiteY45" fmla="*/ 572375 h 757616"/>
                <a:gd name="connsiteX46" fmla="*/ 69466 w 441097"/>
                <a:gd name="connsiteY46" fmla="*/ 573332 h 757616"/>
                <a:gd name="connsiteX47" fmla="*/ 69466 w 441097"/>
                <a:gd name="connsiteY47" fmla="*/ 573906 h 757616"/>
                <a:gd name="connsiteX48" fmla="*/ 70040 w 441097"/>
                <a:gd name="connsiteY48" fmla="*/ 574863 h 757616"/>
                <a:gd name="connsiteX49" fmla="*/ 69466 w 441097"/>
                <a:gd name="connsiteY49" fmla="*/ 578499 h 757616"/>
                <a:gd name="connsiteX50" fmla="*/ 68126 w 441097"/>
                <a:gd name="connsiteY50" fmla="*/ 582326 h 757616"/>
                <a:gd name="connsiteX51" fmla="*/ 67169 w 441097"/>
                <a:gd name="connsiteY51" fmla="*/ 582900 h 757616"/>
                <a:gd name="connsiteX52" fmla="*/ 66595 w 441097"/>
                <a:gd name="connsiteY52" fmla="*/ 583857 h 757616"/>
                <a:gd name="connsiteX53" fmla="*/ 65638 w 441097"/>
                <a:gd name="connsiteY53" fmla="*/ 585771 h 757616"/>
                <a:gd name="connsiteX54" fmla="*/ 62385 w 441097"/>
                <a:gd name="connsiteY54" fmla="*/ 588450 h 757616"/>
                <a:gd name="connsiteX55" fmla="*/ 58558 w 441097"/>
                <a:gd name="connsiteY55" fmla="*/ 590363 h 757616"/>
                <a:gd name="connsiteX56" fmla="*/ 56262 w 441097"/>
                <a:gd name="connsiteY56" fmla="*/ 592851 h 757616"/>
                <a:gd name="connsiteX57" fmla="*/ 54922 w 441097"/>
                <a:gd name="connsiteY57" fmla="*/ 594191 h 757616"/>
                <a:gd name="connsiteX58" fmla="*/ 54348 w 441097"/>
                <a:gd name="connsiteY58" fmla="*/ 596104 h 757616"/>
                <a:gd name="connsiteX59" fmla="*/ 54348 w 441097"/>
                <a:gd name="connsiteY59" fmla="*/ 596487 h 757616"/>
                <a:gd name="connsiteX60" fmla="*/ 54922 w 441097"/>
                <a:gd name="connsiteY60" fmla="*/ 598018 h 757616"/>
                <a:gd name="connsiteX61" fmla="*/ 55304 w 441097"/>
                <a:gd name="connsiteY61" fmla="*/ 599740 h 757616"/>
                <a:gd name="connsiteX62" fmla="*/ 56644 w 441097"/>
                <a:gd name="connsiteY62" fmla="*/ 603185 h 757616"/>
                <a:gd name="connsiteX63" fmla="*/ 56262 w 441097"/>
                <a:gd name="connsiteY63" fmla="*/ 605481 h 757616"/>
                <a:gd name="connsiteX64" fmla="*/ 54922 w 441097"/>
                <a:gd name="connsiteY64" fmla="*/ 608352 h 757616"/>
                <a:gd name="connsiteX65" fmla="*/ 53008 w 441097"/>
                <a:gd name="connsiteY65" fmla="*/ 611222 h 757616"/>
                <a:gd name="connsiteX66" fmla="*/ 51094 w 441097"/>
                <a:gd name="connsiteY66" fmla="*/ 615815 h 757616"/>
                <a:gd name="connsiteX67" fmla="*/ 52434 w 441097"/>
                <a:gd name="connsiteY67" fmla="*/ 619642 h 757616"/>
                <a:gd name="connsiteX68" fmla="*/ 52434 w 441097"/>
                <a:gd name="connsiteY68" fmla="*/ 620216 h 757616"/>
                <a:gd name="connsiteX69" fmla="*/ 52434 w 441097"/>
                <a:gd name="connsiteY69" fmla="*/ 621173 h 757616"/>
                <a:gd name="connsiteX70" fmla="*/ 50138 w 441097"/>
                <a:gd name="connsiteY70" fmla="*/ 623852 h 757616"/>
                <a:gd name="connsiteX71" fmla="*/ 45928 w 441097"/>
                <a:gd name="connsiteY71" fmla="*/ 626723 h 757616"/>
                <a:gd name="connsiteX72" fmla="*/ 40187 w 441097"/>
                <a:gd name="connsiteY72" fmla="*/ 629593 h 757616"/>
                <a:gd name="connsiteX73" fmla="*/ 40569 w 441097"/>
                <a:gd name="connsiteY73" fmla="*/ 631890 h 757616"/>
                <a:gd name="connsiteX74" fmla="*/ 42483 w 441097"/>
                <a:gd name="connsiteY74" fmla="*/ 635717 h 757616"/>
                <a:gd name="connsiteX75" fmla="*/ 42100 w 441097"/>
                <a:gd name="connsiteY75" fmla="*/ 636674 h 757616"/>
                <a:gd name="connsiteX76" fmla="*/ 42100 w 441097"/>
                <a:gd name="connsiteY76" fmla="*/ 638013 h 757616"/>
                <a:gd name="connsiteX77" fmla="*/ 41526 w 441097"/>
                <a:gd name="connsiteY77" fmla="*/ 640884 h 757616"/>
                <a:gd name="connsiteX78" fmla="*/ 39230 w 441097"/>
                <a:gd name="connsiteY78" fmla="*/ 645668 h 757616"/>
                <a:gd name="connsiteX79" fmla="*/ 35020 w 441097"/>
                <a:gd name="connsiteY79" fmla="*/ 649495 h 757616"/>
                <a:gd name="connsiteX80" fmla="*/ 29853 w 441097"/>
                <a:gd name="connsiteY80" fmla="*/ 653131 h 757616"/>
                <a:gd name="connsiteX81" fmla="*/ 29853 w 441097"/>
                <a:gd name="connsiteY81" fmla="*/ 655045 h 757616"/>
                <a:gd name="connsiteX82" fmla="*/ 31193 w 441097"/>
                <a:gd name="connsiteY82" fmla="*/ 659829 h 757616"/>
                <a:gd name="connsiteX83" fmla="*/ 30810 w 441097"/>
                <a:gd name="connsiteY83" fmla="*/ 660786 h 757616"/>
                <a:gd name="connsiteX84" fmla="*/ 30236 w 441097"/>
                <a:gd name="connsiteY84" fmla="*/ 661743 h 757616"/>
                <a:gd name="connsiteX85" fmla="*/ 29279 w 441097"/>
                <a:gd name="connsiteY85" fmla="*/ 662125 h 757616"/>
                <a:gd name="connsiteX86" fmla="*/ 28896 w 441097"/>
                <a:gd name="connsiteY86" fmla="*/ 662125 h 757616"/>
                <a:gd name="connsiteX87" fmla="*/ 24112 w 441097"/>
                <a:gd name="connsiteY87" fmla="*/ 660212 h 757616"/>
                <a:gd name="connsiteX88" fmla="*/ 20285 w 441097"/>
                <a:gd name="connsiteY88" fmla="*/ 659829 h 757616"/>
                <a:gd name="connsiteX89" fmla="*/ 17031 w 441097"/>
                <a:gd name="connsiteY89" fmla="*/ 659829 h 757616"/>
                <a:gd name="connsiteX90" fmla="*/ 15117 w 441097"/>
                <a:gd name="connsiteY90" fmla="*/ 661169 h 757616"/>
                <a:gd name="connsiteX91" fmla="*/ 14735 w 441097"/>
                <a:gd name="connsiteY91" fmla="*/ 663656 h 757616"/>
                <a:gd name="connsiteX92" fmla="*/ 15692 w 441097"/>
                <a:gd name="connsiteY92" fmla="*/ 666910 h 757616"/>
                <a:gd name="connsiteX93" fmla="*/ 14735 w 441097"/>
                <a:gd name="connsiteY93" fmla="*/ 669206 h 757616"/>
                <a:gd name="connsiteX94" fmla="*/ 13204 w 441097"/>
                <a:gd name="connsiteY94" fmla="*/ 671120 h 757616"/>
                <a:gd name="connsiteX95" fmla="*/ 11291 w 441097"/>
                <a:gd name="connsiteY95" fmla="*/ 672651 h 757616"/>
                <a:gd name="connsiteX96" fmla="*/ 9568 w 441097"/>
                <a:gd name="connsiteY96" fmla="*/ 673607 h 757616"/>
                <a:gd name="connsiteX97" fmla="*/ 9951 w 441097"/>
                <a:gd name="connsiteY97" fmla="*/ 677243 h 757616"/>
                <a:gd name="connsiteX98" fmla="*/ 10525 w 441097"/>
                <a:gd name="connsiteY98" fmla="*/ 678774 h 757616"/>
                <a:gd name="connsiteX99" fmla="*/ 11865 w 441097"/>
                <a:gd name="connsiteY99" fmla="*/ 680688 h 757616"/>
                <a:gd name="connsiteX100" fmla="*/ 15117 w 441097"/>
                <a:gd name="connsiteY100" fmla="*/ 683367 h 757616"/>
                <a:gd name="connsiteX101" fmla="*/ 18563 w 441097"/>
                <a:gd name="connsiteY101" fmla="*/ 686238 h 757616"/>
                <a:gd name="connsiteX102" fmla="*/ 18563 w 441097"/>
                <a:gd name="connsiteY102" fmla="*/ 689491 h 757616"/>
                <a:gd name="connsiteX103" fmla="*/ 16649 w 441097"/>
                <a:gd name="connsiteY103" fmla="*/ 692935 h 757616"/>
                <a:gd name="connsiteX104" fmla="*/ 10907 w 441097"/>
                <a:gd name="connsiteY104" fmla="*/ 698102 h 757616"/>
                <a:gd name="connsiteX105" fmla="*/ 17414 w 441097"/>
                <a:gd name="connsiteY105" fmla="*/ 700973 h 757616"/>
                <a:gd name="connsiteX106" fmla="*/ 16075 w 441097"/>
                <a:gd name="connsiteY106" fmla="*/ 702312 h 757616"/>
                <a:gd name="connsiteX107" fmla="*/ 14161 w 441097"/>
                <a:gd name="connsiteY107" fmla="*/ 704226 h 757616"/>
                <a:gd name="connsiteX108" fmla="*/ 10907 w 441097"/>
                <a:gd name="connsiteY108" fmla="*/ 706140 h 757616"/>
                <a:gd name="connsiteX109" fmla="*/ 7655 w 441097"/>
                <a:gd name="connsiteY109" fmla="*/ 709010 h 757616"/>
                <a:gd name="connsiteX110" fmla="*/ 7655 w 441097"/>
                <a:gd name="connsiteY110" fmla="*/ 709967 h 757616"/>
                <a:gd name="connsiteX111" fmla="*/ 8611 w 441097"/>
                <a:gd name="connsiteY111" fmla="*/ 712263 h 757616"/>
                <a:gd name="connsiteX112" fmla="*/ 9951 w 441097"/>
                <a:gd name="connsiteY112" fmla="*/ 715517 h 757616"/>
                <a:gd name="connsiteX113" fmla="*/ 12439 w 441097"/>
                <a:gd name="connsiteY113" fmla="*/ 719727 h 757616"/>
                <a:gd name="connsiteX114" fmla="*/ 11865 w 441097"/>
                <a:gd name="connsiteY114" fmla="*/ 720301 h 757616"/>
                <a:gd name="connsiteX115" fmla="*/ 11291 w 441097"/>
                <a:gd name="connsiteY115" fmla="*/ 722214 h 757616"/>
                <a:gd name="connsiteX116" fmla="*/ 9951 w 441097"/>
                <a:gd name="connsiteY116" fmla="*/ 724128 h 757616"/>
                <a:gd name="connsiteX117" fmla="*/ 8611 w 441097"/>
                <a:gd name="connsiteY117" fmla="*/ 727381 h 757616"/>
                <a:gd name="connsiteX118" fmla="*/ 9951 w 441097"/>
                <a:gd name="connsiteY118" fmla="*/ 731208 h 757616"/>
                <a:gd name="connsiteX119" fmla="*/ 12439 w 441097"/>
                <a:gd name="connsiteY119" fmla="*/ 732548 h 757616"/>
                <a:gd name="connsiteX120" fmla="*/ 15692 w 441097"/>
                <a:gd name="connsiteY120" fmla="*/ 734462 h 757616"/>
                <a:gd name="connsiteX121" fmla="*/ 12821 w 441097"/>
                <a:gd name="connsiteY121" fmla="*/ 735419 h 757616"/>
                <a:gd name="connsiteX122" fmla="*/ 11291 w 441097"/>
                <a:gd name="connsiteY122" fmla="*/ 735801 h 757616"/>
                <a:gd name="connsiteX123" fmla="*/ 4401 w 441097"/>
                <a:gd name="connsiteY123" fmla="*/ 734844 h 757616"/>
                <a:gd name="connsiteX124" fmla="*/ 957 w 441097"/>
                <a:gd name="connsiteY124" fmla="*/ 735419 h 757616"/>
                <a:gd name="connsiteX125" fmla="*/ 0 w 441097"/>
                <a:gd name="connsiteY125" fmla="*/ 735801 h 757616"/>
                <a:gd name="connsiteX126" fmla="*/ 0 w 441097"/>
                <a:gd name="connsiteY126" fmla="*/ 737332 h 757616"/>
                <a:gd name="connsiteX127" fmla="*/ 574 w 441097"/>
                <a:gd name="connsiteY127" fmla="*/ 737715 h 757616"/>
                <a:gd name="connsiteX128" fmla="*/ 1914 w 441097"/>
                <a:gd name="connsiteY128" fmla="*/ 739246 h 757616"/>
                <a:gd name="connsiteX129" fmla="*/ 4401 w 441097"/>
                <a:gd name="connsiteY129" fmla="*/ 740968 h 757616"/>
                <a:gd name="connsiteX130" fmla="*/ 7655 w 441097"/>
                <a:gd name="connsiteY130" fmla="*/ 743839 h 757616"/>
                <a:gd name="connsiteX131" fmla="*/ 7080 w 441097"/>
                <a:gd name="connsiteY131" fmla="*/ 744413 h 757616"/>
                <a:gd name="connsiteX132" fmla="*/ 6698 w 441097"/>
                <a:gd name="connsiteY132" fmla="*/ 745752 h 757616"/>
                <a:gd name="connsiteX133" fmla="*/ 3827 w 441097"/>
                <a:gd name="connsiteY133" fmla="*/ 749962 h 757616"/>
                <a:gd name="connsiteX134" fmla="*/ 3827 w 441097"/>
                <a:gd name="connsiteY134" fmla="*/ 750536 h 757616"/>
                <a:gd name="connsiteX135" fmla="*/ 4784 w 441097"/>
                <a:gd name="connsiteY135" fmla="*/ 751493 h 757616"/>
                <a:gd name="connsiteX136" fmla="*/ 7655 w 441097"/>
                <a:gd name="connsiteY136" fmla="*/ 752450 h 757616"/>
                <a:gd name="connsiteX137" fmla="*/ 9951 w 441097"/>
                <a:gd name="connsiteY137" fmla="*/ 753407 h 757616"/>
                <a:gd name="connsiteX138" fmla="*/ 11291 w 441097"/>
                <a:gd name="connsiteY138" fmla="*/ 755703 h 757616"/>
                <a:gd name="connsiteX139" fmla="*/ 11865 w 441097"/>
                <a:gd name="connsiteY139" fmla="*/ 754172 h 757616"/>
                <a:gd name="connsiteX140" fmla="*/ 14161 w 441097"/>
                <a:gd name="connsiteY140" fmla="*/ 753790 h 757616"/>
                <a:gd name="connsiteX141" fmla="*/ 15117 w 441097"/>
                <a:gd name="connsiteY141" fmla="*/ 753790 h 757616"/>
                <a:gd name="connsiteX142" fmla="*/ 17031 w 441097"/>
                <a:gd name="connsiteY142" fmla="*/ 754747 h 757616"/>
                <a:gd name="connsiteX143" fmla="*/ 19328 w 441097"/>
                <a:gd name="connsiteY143" fmla="*/ 755703 h 757616"/>
                <a:gd name="connsiteX144" fmla="*/ 23155 w 441097"/>
                <a:gd name="connsiteY144" fmla="*/ 757617 h 757616"/>
                <a:gd name="connsiteX145" fmla="*/ 25643 w 441097"/>
                <a:gd name="connsiteY145" fmla="*/ 756660 h 757616"/>
                <a:gd name="connsiteX146" fmla="*/ 27939 w 441097"/>
                <a:gd name="connsiteY146" fmla="*/ 755129 h 757616"/>
                <a:gd name="connsiteX147" fmla="*/ 28322 w 441097"/>
                <a:gd name="connsiteY147" fmla="*/ 753790 h 757616"/>
                <a:gd name="connsiteX148" fmla="*/ 29279 w 441097"/>
                <a:gd name="connsiteY148" fmla="*/ 752450 h 757616"/>
                <a:gd name="connsiteX149" fmla="*/ 29279 w 441097"/>
                <a:gd name="connsiteY149" fmla="*/ 749006 h 757616"/>
                <a:gd name="connsiteX150" fmla="*/ 27939 w 441097"/>
                <a:gd name="connsiteY150" fmla="*/ 746326 h 757616"/>
                <a:gd name="connsiteX151" fmla="*/ 26983 w 441097"/>
                <a:gd name="connsiteY151" fmla="*/ 743839 h 757616"/>
                <a:gd name="connsiteX152" fmla="*/ 26409 w 441097"/>
                <a:gd name="connsiteY152" fmla="*/ 738289 h 757616"/>
                <a:gd name="connsiteX153" fmla="*/ 26409 w 441097"/>
                <a:gd name="connsiteY153" fmla="*/ 734844 h 757616"/>
                <a:gd name="connsiteX154" fmla="*/ 27365 w 441097"/>
                <a:gd name="connsiteY154" fmla="*/ 732548 h 757616"/>
                <a:gd name="connsiteX155" fmla="*/ 28896 w 441097"/>
                <a:gd name="connsiteY155" fmla="*/ 731208 h 757616"/>
                <a:gd name="connsiteX156" fmla="*/ 31767 w 441097"/>
                <a:gd name="connsiteY156" fmla="*/ 731208 h 757616"/>
                <a:gd name="connsiteX157" fmla="*/ 37316 w 441097"/>
                <a:gd name="connsiteY157" fmla="*/ 732548 h 757616"/>
                <a:gd name="connsiteX158" fmla="*/ 40187 w 441097"/>
                <a:gd name="connsiteY158" fmla="*/ 734844 h 757616"/>
                <a:gd name="connsiteX159" fmla="*/ 43440 w 441097"/>
                <a:gd name="connsiteY159" fmla="*/ 738289 h 757616"/>
                <a:gd name="connsiteX160" fmla="*/ 46310 w 441097"/>
                <a:gd name="connsiteY160" fmla="*/ 737715 h 757616"/>
                <a:gd name="connsiteX161" fmla="*/ 49564 w 441097"/>
                <a:gd name="connsiteY161" fmla="*/ 736375 h 757616"/>
                <a:gd name="connsiteX162" fmla="*/ 53008 w 441097"/>
                <a:gd name="connsiteY162" fmla="*/ 733888 h 757616"/>
                <a:gd name="connsiteX163" fmla="*/ 56644 w 441097"/>
                <a:gd name="connsiteY163" fmla="*/ 731591 h 757616"/>
                <a:gd name="connsiteX164" fmla="*/ 59514 w 441097"/>
                <a:gd name="connsiteY164" fmla="*/ 731591 h 757616"/>
                <a:gd name="connsiteX165" fmla="*/ 60089 w 441097"/>
                <a:gd name="connsiteY165" fmla="*/ 737332 h 757616"/>
                <a:gd name="connsiteX166" fmla="*/ 62002 w 441097"/>
                <a:gd name="connsiteY166" fmla="*/ 741542 h 757616"/>
                <a:gd name="connsiteX167" fmla="*/ 64299 w 441097"/>
                <a:gd name="connsiteY167" fmla="*/ 743839 h 757616"/>
                <a:gd name="connsiteX168" fmla="*/ 67552 w 441097"/>
                <a:gd name="connsiteY168" fmla="*/ 744795 h 757616"/>
                <a:gd name="connsiteX169" fmla="*/ 69083 w 441097"/>
                <a:gd name="connsiteY169" fmla="*/ 744413 h 757616"/>
                <a:gd name="connsiteX170" fmla="*/ 70805 w 441097"/>
                <a:gd name="connsiteY170" fmla="*/ 744413 h 757616"/>
                <a:gd name="connsiteX171" fmla="*/ 72336 w 441097"/>
                <a:gd name="connsiteY171" fmla="*/ 743456 h 757616"/>
                <a:gd name="connsiteX172" fmla="*/ 72719 w 441097"/>
                <a:gd name="connsiteY172" fmla="*/ 742882 h 757616"/>
                <a:gd name="connsiteX173" fmla="*/ 74250 w 441097"/>
                <a:gd name="connsiteY173" fmla="*/ 741542 h 757616"/>
                <a:gd name="connsiteX174" fmla="*/ 75207 w 441097"/>
                <a:gd name="connsiteY174" fmla="*/ 740585 h 757616"/>
                <a:gd name="connsiteX175" fmla="*/ 76163 w 441097"/>
                <a:gd name="connsiteY175" fmla="*/ 737715 h 757616"/>
                <a:gd name="connsiteX176" fmla="*/ 75589 w 441097"/>
                <a:gd name="connsiteY176" fmla="*/ 735801 h 757616"/>
                <a:gd name="connsiteX177" fmla="*/ 74633 w 441097"/>
                <a:gd name="connsiteY177" fmla="*/ 734844 h 757616"/>
                <a:gd name="connsiteX178" fmla="*/ 73293 w 441097"/>
                <a:gd name="connsiteY178" fmla="*/ 732931 h 757616"/>
                <a:gd name="connsiteX179" fmla="*/ 71379 w 441097"/>
                <a:gd name="connsiteY179" fmla="*/ 732165 h 757616"/>
                <a:gd name="connsiteX180" fmla="*/ 68509 w 441097"/>
                <a:gd name="connsiteY180" fmla="*/ 730252 h 757616"/>
                <a:gd name="connsiteX181" fmla="*/ 67169 w 441097"/>
                <a:gd name="connsiteY181" fmla="*/ 728721 h 757616"/>
                <a:gd name="connsiteX182" fmla="*/ 66212 w 441097"/>
                <a:gd name="connsiteY182" fmla="*/ 725850 h 757616"/>
                <a:gd name="connsiteX183" fmla="*/ 66212 w 441097"/>
                <a:gd name="connsiteY183" fmla="*/ 722214 h 757616"/>
                <a:gd name="connsiteX184" fmla="*/ 67552 w 441097"/>
                <a:gd name="connsiteY184" fmla="*/ 719727 h 757616"/>
                <a:gd name="connsiteX185" fmla="*/ 69083 w 441097"/>
                <a:gd name="connsiteY185" fmla="*/ 718387 h 757616"/>
                <a:gd name="connsiteX186" fmla="*/ 71762 w 441097"/>
                <a:gd name="connsiteY186" fmla="*/ 718004 h 757616"/>
                <a:gd name="connsiteX187" fmla="*/ 73676 w 441097"/>
                <a:gd name="connsiteY187" fmla="*/ 718770 h 757616"/>
                <a:gd name="connsiteX188" fmla="*/ 74250 w 441097"/>
                <a:gd name="connsiteY188" fmla="*/ 720301 h 757616"/>
                <a:gd name="connsiteX189" fmla="*/ 75207 w 441097"/>
                <a:gd name="connsiteY189" fmla="*/ 722597 h 757616"/>
                <a:gd name="connsiteX190" fmla="*/ 75589 w 441097"/>
                <a:gd name="connsiteY190" fmla="*/ 724511 h 757616"/>
                <a:gd name="connsiteX191" fmla="*/ 77120 w 441097"/>
                <a:gd name="connsiteY191" fmla="*/ 725850 h 757616"/>
                <a:gd name="connsiteX192" fmla="*/ 78843 w 441097"/>
                <a:gd name="connsiteY192" fmla="*/ 726807 h 757616"/>
                <a:gd name="connsiteX193" fmla="*/ 82287 w 441097"/>
                <a:gd name="connsiteY193" fmla="*/ 727381 h 757616"/>
                <a:gd name="connsiteX194" fmla="*/ 84201 w 441097"/>
                <a:gd name="connsiteY194" fmla="*/ 726807 h 757616"/>
                <a:gd name="connsiteX195" fmla="*/ 86497 w 441097"/>
                <a:gd name="connsiteY195" fmla="*/ 726807 h 757616"/>
                <a:gd name="connsiteX196" fmla="*/ 90325 w 441097"/>
                <a:gd name="connsiteY196" fmla="*/ 725467 h 757616"/>
                <a:gd name="connsiteX197" fmla="*/ 93578 w 441097"/>
                <a:gd name="connsiteY197" fmla="*/ 723171 h 757616"/>
                <a:gd name="connsiteX198" fmla="*/ 96448 w 441097"/>
                <a:gd name="connsiteY198" fmla="*/ 720683 h 757616"/>
                <a:gd name="connsiteX199" fmla="*/ 99319 w 441097"/>
                <a:gd name="connsiteY199" fmla="*/ 721258 h 757616"/>
                <a:gd name="connsiteX200" fmla="*/ 101041 w 441097"/>
                <a:gd name="connsiteY200" fmla="*/ 721640 h 757616"/>
                <a:gd name="connsiteX201" fmla="*/ 104486 w 441097"/>
                <a:gd name="connsiteY201" fmla="*/ 723171 h 757616"/>
                <a:gd name="connsiteX202" fmla="*/ 111949 w 441097"/>
                <a:gd name="connsiteY202" fmla="*/ 726424 h 757616"/>
                <a:gd name="connsiteX203" fmla="*/ 116733 w 441097"/>
                <a:gd name="connsiteY203" fmla="*/ 728338 h 757616"/>
                <a:gd name="connsiteX204" fmla="*/ 122282 w 441097"/>
                <a:gd name="connsiteY204" fmla="*/ 731208 h 757616"/>
                <a:gd name="connsiteX205" fmla="*/ 122856 w 441097"/>
                <a:gd name="connsiteY205" fmla="*/ 731208 h 757616"/>
                <a:gd name="connsiteX206" fmla="*/ 124196 w 441097"/>
                <a:gd name="connsiteY206" fmla="*/ 732548 h 757616"/>
                <a:gd name="connsiteX207" fmla="*/ 125727 w 441097"/>
                <a:gd name="connsiteY207" fmla="*/ 733888 h 757616"/>
                <a:gd name="connsiteX208" fmla="*/ 128024 w 441097"/>
                <a:gd name="connsiteY208" fmla="*/ 736375 h 757616"/>
                <a:gd name="connsiteX209" fmla="*/ 133190 w 441097"/>
                <a:gd name="connsiteY209" fmla="*/ 741925 h 757616"/>
                <a:gd name="connsiteX210" fmla="*/ 140271 w 441097"/>
                <a:gd name="connsiteY210" fmla="*/ 749580 h 757616"/>
                <a:gd name="connsiteX211" fmla="*/ 142185 w 441097"/>
                <a:gd name="connsiteY211" fmla="*/ 749006 h 757616"/>
                <a:gd name="connsiteX212" fmla="*/ 143141 w 441097"/>
                <a:gd name="connsiteY212" fmla="*/ 748049 h 757616"/>
                <a:gd name="connsiteX213" fmla="*/ 143141 w 441097"/>
                <a:gd name="connsiteY213" fmla="*/ 747666 h 757616"/>
                <a:gd name="connsiteX214" fmla="*/ 143524 w 441097"/>
                <a:gd name="connsiteY214" fmla="*/ 747666 h 757616"/>
                <a:gd name="connsiteX215" fmla="*/ 144481 w 441097"/>
                <a:gd name="connsiteY215" fmla="*/ 747666 h 757616"/>
                <a:gd name="connsiteX216" fmla="*/ 146395 w 441097"/>
                <a:gd name="connsiteY216" fmla="*/ 745370 h 757616"/>
                <a:gd name="connsiteX217" fmla="*/ 147351 w 441097"/>
                <a:gd name="connsiteY217" fmla="*/ 743456 h 757616"/>
                <a:gd name="connsiteX218" fmla="*/ 147925 w 441097"/>
                <a:gd name="connsiteY218" fmla="*/ 742499 h 757616"/>
                <a:gd name="connsiteX219" fmla="*/ 148883 w 441097"/>
                <a:gd name="connsiteY219" fmla="*/ 741925 h 757616"/>
                <a:gd name="connsiteX220" fmla="*/ 149839 w 441097"/>
                <a:gd name="connsiteY220" fmla="*/ 737715 h 757616"/>
                <a:gd name="connsiteX221" fmla="*/ 150222 w 441097"/>
                <a:gd name="connsiteY221" fmla="*/ 734844 h 757616"/>
                <a:gd name="connsiteX222" fmla="*/ 151179 w 441097"/>
                <a:gd name="connsiteY222" fmla="*/ 732548 h 757616"/>
                <a:gd name="connsiteX223" fmla="*/ 152135 w 441097"/>
                <a:gd name="connsiteY223" fmla="*/ 726424 h 757616"/>
                <a:gd name="connsiteX224" fmla="*/ 153093 w 441097"/>
                <a:gd name="connsiteY224" fmla="*/ 719727 h 757616"/>
                <a:gd name="connsiteX225" fmla="*/ 154432 w 441097"/>
                <a:gd name="connsiteY225" fmla="*/ 717047 h 757616"/>
                <a:gd name="connsiteX226" fmla="*/ 157877 w 441097"/>
                <a:gd name="connsiteY226" fmla="*/ 715134 h 757616"/>
                <a:gd name="connsiteX227" fmla="*/ 162087 w 441097"/>
                <a:gd name="connsiteY227" fmla="*/ 713603 h 757616"/>
                <a:gd name="connsiteX228" fmla="*/ 167253 w 441097"/>
                <a:gd name="connsiteY228" fmla="*/ 713220 h 757616"/>
                <a:gd name="connsiteX229" fmla="*/ 174334 w 441097"/>
                <a:gd name="connsiteY229" fmla="*/ 706140 h 757616"/>
                <a:gd name="connsiteX230" fmla="*/ 176248 w 441097"/>
                <a:gd name="connsiteY230" fmla="*/ 706522 h 757616"/>
                <a:gd name="connsiteX231" fmla="*/ 178544 w 441097"/>
                <a:gd name="connsiteY231" fmla="*/ 708436 h 757616"/>
                <a:gd name="connsiteX232" fmla="*/ 180075 w 441097"/>
                <a:gd name="connsiteY232" fmla="*/ 710350 h 757616"/>
                <a:gd name="connsiteX233" fmla="*/ 181797 w 441097"/>
                <a:gd name="connsiteY233" fmla="*/ 713220 h 757616"/>
                <a:gd name="connsiteX234" fmla="*/ 183328 w 441097"/>
                <a:gd name="connsiteY234" fmla="*/ 715517 h 757616"/>
                <a:gd name="connsiteX235" fmla="*/ 185242 w 441097"/>
                <a:gd name="connsiteY235" fmla="*/ 717430 h 757616"/>
                <a:gd name="connsiteX236" fmla="*/ 187156 w 441097"/>
                <a:gd name="connsiteY236" fmla="*/ 718387 h 757616"/>
                <a:gd name="connsiteX237" fmla="*/ 189834 w 441097"/>
                <a:gd name="connsiteY237" fmla="*/ 718770 h 757616"/>
                <a:gd name="connsiteX238" fmla="*/ 190792 w 441097"/>
                <a:gd name="connsiteY238" fmla="*/ 718387 h 757616"/>
                <a:gd name="connsiteX239" fmla="*/ 193280 w 441097"/>
                <a:gd name="connsiteY239" fmla="*/ 718004 h 757616"/>
                <a:gd name="connsiteX240" fmla="*/ 195576 w 441097"/>
                <a:gd name="connsiteY240" fmla="*/ 717047 h 757616"/>
                <a:gd name="connsiteX241" fmla="*/ 198829 w 441097"/>
                <a:gd name="connsiteY241" fmla="*/ 716473 h 757616"/>
                <a:gd name="connsiteX242" fmla="*/ 200360 w 441097"/>
                <a:gd name="connsiteY242" fmla="*/ 717047 h 757616"/>
                <a:gd name="connsiteX243" fmla="*/ 201317 w 441097"/>
                <a:gd name="connsiteY243" fmla="*/ 718387 h 757616"/>
                <a:gd name="connsiteX244" fmla="*/ 200742 w 441097"/>
                <a:gd name="connsiteY244" fmla="*/ 718770 h 757616"/>
                <a:gd name="connsiteX245" fmla="*/ 199786 w 441097"/>
                <a:gd name="connsiteY245" fmla="*/ 720683 h 757616"/>
                <a:gd name="connsiteX246" fmla="*/ 198446 w 441097"/>
                <a:gd name="connsiteY246" fmla="*/ 723171 h 757616"/>
                <a:gd name="connsiteX247" fmla="*/ 196915 w 441097"/>
                <a:gd name="connsiteY247" fmla="*/ 726807 h 757616"/>
                <a:gd name="connsiteX248" fmla="*/ 196915 w 441097"/>
                <a:gd name="connsiteY248" fmla="*/ 727764 h 757616"/>
                <a:gd name="connsiteX249" fmla="*/ 197872 w 441097"/>
                <a:gd name="connsiteY249" fmla="*/ 729295 h 757616"/>
                <a:gd name="connsiteX250" fmla="*/ 198829 w 441097"/>
                <a:gd name="connsiteY250" fmla="*/ 729678 h 757616"/>
                <a:gd name="connsiteX251" fmla="*/ 201317 w 441097"/>
                <a:gd name="connsiteY251" fmla="*/ 730252 h 757616"/>
                <a:gd name="connsiteX252" fmla="*/ 202273 w 441097"/>
                <a:gd name="connsiteY252" fmla="*/ 729678 h 757616"/>
                <a:gd name="connsiteX253" fmla="*/ 203996 w 441097"/>
                <a:gd name="connsiteY253" fmla="*/ 729295 h 757616"/>
                <a:gd name="connsiteX254" fmla="*/ 205909 w 441097"/>
                <a:gd name="connsiteY254" fmla="*/ 727764 h 757616"/>
                <a:gd name="connsiteX255" fmla="*/ 209354 w 441097"/>
                <a:gd name="connsiteY255" fmla="*/ 726424 h 757616"/>
                <a:gd name="connsiteX256" fmla="*/ 211650 w 441097"/>
                <a:gd name="connsiteY256" fmla="*/ 724128 h 757616"/>
                <a:gd name="connsiteX257" fmla="*/ 213947 w 441097"/>
                <a:gd name="connsiteY257" fmla="*/ 722214 h 757616"/>
                <a:gd name="connsiteX258" fmla="*/ 215477 w 441097"/>
                <a:gd name="connsiteY258" fmla="*/ 720301 h 757616"/>
                <a:gd name="connsiteX259" fmla="*/ 215861 w 441097"/>
                <a:gd name="connsiteY259" fmla="*/ 719344 h 757616"/>
                <a:gd name="connsiteX260" fmla="*/ 213564 w 441097"/>
                <a:gd name="connsiteY260" fmla="*/ 715517 h 757616"/>
                <a:gd name="connsiteX261" fmla="*/ 212990 w 441097"/>
                <a:gd name="connsiteY261" fmla="*/ 714560 h 757616"/>
                <a:gd name="connsiteX262" fmla="*/ 217774 w 441097"/>
                <a:gd name="connsiteY262" fmla="*/ 713603 h 757616"/>
                <a:gd name="connsiteX263" fmla="*/ 219688 w 441097"/>
                <a:gd name="connsiteY263" fmla="*/ 712646 h 757616"/>
                <a:gd name="connsiteX264" fmla="*/ 221601 w 441097"/>
                <a:gd name="connsiteY264" fmla="*/ 712263 h 757616"/>
                <a:gd name="connsiteX265" fmla="*/ 222558 w 441097"/>
                <a:gd name="connsiteY265" fmla="*/ 710732 h 757616"/>
                <a:gd name="connsiteX266" fmla="*/ 223324 w 441097"/>
                <a:gd name="connsiteY266" fmla="*/ 709967 h 757616"/>
                <a:gd name="connsiteX267" fmla="*/ 224472 w 441097"/>
                <a:gd name="connsiteY267" fmla="*/ 707096 h 757616"/>
                <a:gd name="connsiteX268" fmla="*/ 221984 w 441097"/>
                <a:gd name="connsiteY268" fmla="*/ 702886 h 757616"/>
                <a:gd name="connsiteX269" fmla="*/ 221027 w 441097"/>
                <a:gd name="connsiteY269" fmla="*/ 700016 h 757616"/>
                <a:gd name="connsiteX270" fmla="*/ 220071 w 441097"/>
                <a:gd name="connsiteY270" fmla="*/ 697528 h 757616"/>
                <a:gd name="connsiteX271" fmla="*/ 220071 w 441097"/>
                <a:gd name="connsiteY271" fmla="*/ 696189 h 757616"/>
                <a:gd name="connsiteX272" fmla="*/ 223324 w 441097"/>
                <a:gd name="connsiteY272" fmla="*/ 693892 h 757616"/>
                <a:gd name="connsiteX273" fmla="*/ 226194 w 441097"/>
                <a:gd name="connsiteY273" fmla="*/ 691978 h 757616"/>
                <a:gd name="connsiteX274" fmla="*/ 230021 w 441097"/>
                <a:gd name="connsiteY274" fmla="*/ 688725 h 757616"/>
                <a:gd name="connsiteX275" fmla="*/ 230595 w 441097"/>
                <a:gd name="connsiteY275" fmla="*/ 686238 h 757616"/>
                <a:gd name="connsiteX276" fmla="*/ 229065 w 441097"/>
                <a:gd name="connsiteY276" fmla="*/ 683367 h 757616"/>
                <a:gd name="connsiteX277" fmla="*/ 227725 w 441097"/>
                <a:gd name="connsiteY277" fmla="*/ 682028 h 757616"/>
                <a:gd name="connsiteX278" fmla="*/ 224472 w 441097"/>
                <a:gd name="connsiteY278" fmla="*/ 680114 h 757616"/>
                <a:gd name="connsiteX279" fmla="*/ 223324 w 441097"/>
                <a:gd name="connsiteY279" fmla="*/ 679157 h 757616"/>
                <a:gd name="connsiteX280" fmla="*/ 223324 w 441097"/>
                <a:gd name="connsiteY280" fmla="*/ 677243 h 757616"/>
                <a:gd name="connsiteX281" fmla="*/ 224472 w 441097"/>
                <a:gd name="connsiteY281" fmla="*/ 676286 h 757616"/>
                <a:gd name="connsiteX282" fmla="*/ 225237 w 441097"/>
                <a:gd name="connsiteY282" fmla="*/ 675330 h 757616"/>
                <a:gd name="connsiteX283" fmla="*/ 227151 w 441097"/>
                <a:gd name="connsiteY283" fmla="*/ 675330 h 757616"/>
                <a:gd name="connsiteX284" fmla="*/ 229639 w 441097"/>
                <a:gd name="connsiteY284" fmla="*/ 675904 h 757616"/>
                <a:gd name="connsiteX285" fmla="*/ 233275 w 441097"/>
                <a:gd name="connsiteY285" fmla="*/ 677243 h 757616"/>
                <a:gd name="connsiteX286" fmla="*/ 234231 w 441097"/>
                <a:gd name="connsiteY286" fmla="*/ 676861 h 757616"/>
                <a:gd name="connsiteX287" fmla="*/ 235188 w 441097"/>
                <a:gd name="connsiteY287" fmla="*/ 675904 h 757616"/>
                <a:gd name="connsiteX288" fmla="*/ 236145 w 441097"/>
                <a:gd name="connsiteY288" fmla="*/ 673990 h 757616"/>
                <a:gd name="connsiteX289" fmla="*/ 237676 w 441097"/>
                <a:gd name="connsiteY289" fmla="*/ 672077 h 757616"/>
                <a:gd name="connsiteX290" fmla="*/ 239972 w 441097"/>
                <a:gd name="connsiteY290" fmla="*/ 671120 h 757616"/>
                <a:gd name="connsiteX291" fmla="*/ 241886 w 441097"/>
                <a:gd name="connsiteY291" fmla="*/ 670737 h 757616"/>
                <a:gd name="connsiteX292" fmla="*/ 243226 w 441097"/>
                <a:gd name="connsiteY292" fmla="*/ 669780 h 757616"/>
                <a:gd name="connsiteX293" fmla="*/ 243226 w 441097"/>
                <a:gd name="connsiteY293" fmla="*/ 669206 h 757616"/>
                <a:gd name="connsiteX294" fmla="*/ 240355 w 441097"/>
                <a:gd name="connsiteY294" fmla="*/ 667292 h 757616"/>
                <a:gd name="connsiteX295" fmla="*/ 238059 w 441097"/>
                <a:gd name="connsiteY295" fmla="*/ 665570 h 757616"/>
                <a:gd name="connsiteX296" fmla="*/ 236719 w 441097"/>
                <a:gd name="connsiteY296" fmla="*/ 664039 h 757616"/>
                <a:gd name="connsiteX297" fmla="*/ 236145 w 441097"/>
                <a:gd name="connsiteY297" fmla="*/ 663082 h 757616"/>
                <a:gd name="connsiteX298" fmla="*/ 237102 w 441097"/>
                <a:gd name="connsiteY298" fmla="*/ 661743 h 757616"/>
                <a:gd name="connsiteX299" fmla="*/ 240355 w 441097"/>
                <a:gd name="connsiteY299" fmla="*/ 661169 h 757616"/>
                <a:gd name="connsiteX300" fmla="*/ 246096 w 441097"/>
                <a:gd name="connsiteY300" fmla="*/ 664039 h 757616"/>
                <a:gd name="connsiteX301" fmla="*/ 248010 w 441097"/>
                <a:gd name="connsiteY301" fmla="*/ 664996 h 757616"/>
                <a:gd name="connsiteX302" fmla="*/ 248966 w 441097"/>
                <a:gd name="connsiteY302" fmla="*/ 665570 h 757616"/>
                <a:gd name="connsiteX303" fmla="*/ 250306 w 441097"/>
                <a:gd name="connsiteY303" fmla="*/ 666527 h 757616"/>
                <a:gd name="connsiteX304" fmla="*/ 253177 w 441097"/>
                <a:gd name="connsiteY304" fmla="*/ 668249 h 757616"/>
                <a:gd name="connsiteX305" fmla="*/ 254134 w 441097"/>
                <a:gd name="connsiteY305" fmla="*/ 670163 h 757616"/>
                <a:gd name="connsiteX306" fmla="*/ 253560 w 441097"/>
                <a:gd name="connsiteY306" fmla="*/ 671120 h 757616"/>
                <a:gd name="connsiteX307" fmla="*/ 253560 w 441097"/>
                <a:gd name="connsiteY307" fmla="*/ 673033 h 757616"/>
                <a:gd name="connsiteX308" fmla="*/ 252602 w 441097"/>
                <a:gd name="connsiteY308" fmla="*/ 675330 h 757616"/>
                <a:gd name="connsiteX309" fmla="*/ 252220 w 441097"/>
                <a:gd name="connsiteY309" fmla="*/ 679157 h 757616"/>
                <a:gd name="connsiteX310" fmla="*/ 252602 w 441097"/>
                <a:gd name="connsiteY310" fmla="*/ 681645 h 757616"/>
                <a:gd name="connsiteX311" fmla="*/ 254134 w 441097"/>
                <a:gd name="connsiteY311" fmla="*/ 683941 h 757616"/>
                <a:gd name="connsiteX312" fmla="*/ 256430 w 441097"/>
                <a:gd name="connsiteY312" fmla="*/ 685855 h 757616"/>
                <a:gd name="connsiteX313" fmla="*/ 259874 w 441097"/>
                <a:gd name="connsiteY313" fmla="*/ 687769 h 757616"/>
                <a:gd name="connsiteX314" fmla="*/ 262171 w 441097"/>
                <a:gd name="connsiteY314" fmla="*/ 688151 h 757616"/>
                <a:gd name="connsiteX315" fmla="*/ 264467 w 441097"/>
                <a:gd name="connsiteY315" fmla="*/ 689491 h 757616"/>
                <a:gd name="connsiteX316" fmla="*/ 266381 w 441097"/>
                <a:gd name="connsiteY316" fmla="*/ 691404 h 757616"/>
                <a:gd name="connsiteX317" fmla="*/ 268677 w 441097"/>
                <a:gd name="connsiteY317" fmla="*/ 694275 h 757616"/>
                <a:gd name="connsiteX318" fmla="*/ 271548 w 441097"/>
                <a:gd name="connsiteY318" fmla="*/ 693318 h 757616"/>
                <a:gd name="connsiteX319" fmla="*/ 275375 w 441097"/>
                <a:gd name="connsiteY319" fmla="*/ 691404 h 757616"/>
                <a:gd name="connsiteX320" fmla="*/ 278245 w 441097"/>
                <a:gd name="connsiteY320" fmla="*/ 692361 h 757616"/>
                <a:gd name="connsiteX321" fmla="*/ 281116 w 441097"/>
                <a:gd name="connsiteY321" fmla="*/ 696763 h 757616"/>
                <a:gd name="connsiteX322" fmla="*/ 282073 w 441097"/>
                <a:gd name="connsiteY322" fmla="*/ 698485 h 757616"/>
                <a:gd name="connsiteX323" fmla="*/ 283413 w 441097"/>
                <a:gd name="connsiteY323" fmla="*/ 700016 h 757616"/>
                <a:gd name="connsiteX324" fmla="*/ 284752 w 441097"/>
                <a:gd name="connsiteY324" fmla="*/ 700973 h 757616"/>
                <a:gd name="connsiteX325" fmla="*/ 287240 w 441097"/>
                <a:gd name="connsiteY325" fmla="*/ 701355 h 757616"/>
                <a:gd name="connsiteX326" fmla="*/ 288579 w 441097"/>
                <a:gd name="connsiteY326" fmla="*/ 700016 h 757616"/>
                <a:gd name="connsiteX327" fmla="*/ 289153 w 441097"/>
                <a:gd name="connsiteY327" fmla="*/ 698102 h 757616"/>
                <a:gd name="connsiteX328" fmla="*/ 289919 w 441097"/>
                <a:gd name="connsiteY328" fmla="*/ 695614 h 757616"/>
                <a:gd name="connsiteX329" fmla="*/ 290493 w 441097"/>
                <a:gd name="connsiteY329" fmla="*/ 692361 h 757616"/>
                <a:gd name="connsiteX330" fmla="*/ 291833 w 441097"/>
                <a:gd name="connsiteY330" fmla="*/ 690448 h 757616"/>
                <a:gd name="connsiteX331" fmla="*/ 293363 w 441097"/>
                <a:gd name="connsiteY331" fmla="*/ 689108 h 757616"/>
                <a:gd name="connsiteX332" fmla="*/ 295660 w 441097"/>
                <a:gd name="connsiteY332" fmla="*/ 688725 h 757616"/>
                <a:gd name="connsiteX333" fmla="*/ 300827 w 441097"/>
                <a:gd name="connsiteY333" fmla="*/ 686620 h 757616"/>
                <a:gd name="connsiteX334" fmla="*/ 304654 w 441097"/>
                <a:gd name="connsiteY334" fmla="*/ 684898 h 757616"/>
                <a:gd name="connsiteX335" fmla="*/ 306950 w 441097"/>
                <a:gd name="connsiteY335" fmla="*/ 682028 h 757616"/>
                <a:gd name="connsiteX336" fmla="*/ 307907 w 441097"/>
                <a:gd name="connsiteY336" fmla="*/ 679731 h 757616"/>
                <a:gd name="connsiteX337" fmla="*/ 304654 w 441097"/>
                <a:gd name="connsiteY337" fmla="*/ 672651 h 757616"/>
                <a:gd name="connsiteX338" fmla="*/ 303123 w 441097"/>
                <a:gd name="connsiteY338" fmla="*/ 666910 h 757616"/>
                <a:gd name="connsiteX339" fmla="*/ 301784 w 441097"/>
                <a:gd name="connsiteY339" fmla="*/ 662700 h 757616"/>
                <a:gd name="connsiteX340" fmla="*/ 301784 w 441097"/>
                <a:gd name="connsiteY340" fmla="*/ 659829 h 757616"/>
                <a:gd name="connsiteX341" fmla="*/ 304654 w 441097"/>
                <a:gd name="connsiteY341" fmla="*/ 655619 h 757616"/>
                <a:gd name="connsiteX342" fmla="*/ 306950 w 441097"/>
                <a:gd name="connsiteY342" fmla="*/ 651792 h 757616"/>
                <a:gd name="connsiteX343" fmla="*/ 308482 w 441097"/>
                <a:gd name="connsiteY343" fmla="*/ 647964 h 757616"/>
                <a:gd name="connsiteX344" fmla="*/ 309438 w 441097"/>
                <a:gd name="connsiteY344" fmla="*/ 644711 h 757616"/>
                <a:gd name="connsiteX345" fmla="*/ 309438 w 441097"/>
                <a:gd name="connsiteY345" fmla="*/ 640501 h 757616"/>
                <a:gd name="connsiteX346" fmla="*/ 309821 w 441097"/>
                <a:gd name="connsiteY346" fmla="*/ 638013 h 757616"/>
                <a:gd name="connsiteX347" fmla="*/ 311160 w 441097"/>
                <a:gd name="connsiteY347" fmla="*/ 635717 h 757616"/>
                <a:gd name="connsiteX348" fmla="*/ 313648 w 441097"/>
                <a:gd name="connsiteY348" fmla="*/ 634760 h 757616"/>
                <a:gd name="connsiteX349" fmla="*/ 315944 w 441097"/>
                <a:gd name="connsiteY349" fmla="*/ 634760 h 757616"/>
                <a:gd name="connsiteX350" fmla="*/ 319389 w 441097"/>
                <a:gd name="connsiteY350" fmla="*/ 634760 h 757616"/>
                <a:gd name="connsiteX351" fmla="*/ 322642 w 441097"/>
                <a:gd name="connsiteY351" fmla="*/ 634377 h 757616"/>
                <a:gd name="connsiteX352" fmla="*/ 325896 w 441097"/>
                <a:gd name="connsiteY352" fmla="*/ 633421 h 757616"/>
                <a:gd name="connsiteX353" fmla="*/ 328192 w 441097"/>
                <a:gd name="connsiteY353" fmla="*/ 631507 h 757616"/>
                <a:gd name="connsiteX354" fmla="*/ 331063 w 441097"/>
                <a:gd name="connsiteY354" fmla="*/ 629593 h 757616"/>
                <a:gd name="connsiteX355" fmla="*/ 332976 w 441097"/>
                <a:gd name="connsiteY355" fmla="*/ 626340 h 757616"/>
                <a:gd name="connsiteX356" fmla="*/ 334890 w 441097"/>
                <a:gd name="connsiteY356" fmla="*/ 623087 h 757616"/>
                <a:gd name="connsiteX357" fmla="*/ 335847 w 441097"/>
                <a:gd name="connsiteY357" fmla="*/ 618685 h 757616"/>
                <a:gd name="connsiteX358" fmla="*/ 336804 w 441097"/>
                <a:gd name="connsiteY358" fmla="*/ 614093 h 757616"/>
                <a:gd name="connsiteX359" fmla="*/ 337186 w 441097"/>
                <a:gd name="connsiteY359" fmla="*/ 609308 h 757616"/>
                <a:gd name="connsiteX360" fmla="*/ 339100 w 441097"/>
                <a:gd name="connsiteY360" fmla="*/ 606055 h 757616"/>
                <a:gd name="connsiteX361" fmla="*/ 341396 w 441097"/>
                <a:gd name="connsiteY361" fmla="*/ 603568 h 757616"/>
                <a:gd name="connsiteX362" fmla="*/ 344841 w 441097"/>
                <a:gd name="connsiteY362" fmla="*/ 602228 h 757616"/>
                <a:gd name="connsiteX363" fmla="*/ 345797 w 441097"/>
                <a:gd name="connsiteY363" fmla="*/ 601271 h 757616"/>
                <a:gd name="connsiteX364" fmla="*/ 345797 w 441097"/>
                <a:gd name="connsiteY364" fmla="*/ 600697 h 757616"/>
                <a:gd name="connsiteX365" fmla="*/ 346181 w 441097"/>
                <a:gd name="connsiteY365" fmla="*/ 600697 h 757616"/>
                <a:gd name="connsiteX366" fmla="*/ 347137 w 441097"/>
                <a:gd name="connsiteY366" fmla="*/ 600697 h 757616"/>
                <a:gd name="connsiteX367" fmla="*/ 349433 w 441097"/>
                <a:gd name="connsiteY367" fmla="*/ 598975 h 757616"/>
                <a:gd name="connsiteX368" fmla="*/ 349433 w 441097"/>
                <a:gd name="connsiteY368" fmla="*/ 598018 h 757616"/>
                <a:gd name="connsiteX369" fmla="*/ 349433 w 441097"/>
                <a:gd name="connsiteY369" fmla="*/ 597444 h 757616"/>
                <a:gd name="connsiteX370" fmla="*/ 350008 w 441097"/>
                <a:gd name="connsiteY370" fmla="*/ 597444 h 757616"/>
                <a:gd name="connsiteX371" fmla="*/ 350965 w 441097"/>
                <a:gd name="connsiteY371" fmla="*/ 596487 h 757616"/>
                <a:gd name="connsiteX372" fmla="*/ 351347 w 441097"/>
                <a:gd name="connsiteY372" fmla="*/ 593616 h 757616"/>
                <a:gd name="connsiteX373" fmla="*/ 351347 w 441097"/>
                <a:gd name="connsiteY373" fmla="*/ 592277 h 757616"/>
                <a:gd name="connsiteX374" fmla="*/ 352878 w 441097"/>
                <a:gd name="connsiteY374" fmla="*/ 591320 h 757616"/>
                <a:gd name="connsiteX375" fmla="*/ 357089 w 441097"/>
                <a:gd name="connsiteY375" fmla="*/ 589407 h 757616"/>
                <a:gd name="connsiteX376" fmla="*/ 358045 w 441097"/>
                <a:gd name="connsiteY376" fmla="*/ 588450 h 757616"/>
                <a:gd name="connsiteX377" fmla="*/ 358045 w 441097"/>
                <a:gd name="connsiteY377" fmla="*/ 588067 h 757616"/>
                <a:gd name="connsiteX378" fmla="*/ 358428 w 441097"/>
                <a:gd name="connsiteY378" fmla="*/ 588067 h 757616"/>
                <a:gd name="connsiteX379" fmla="*/ 359385 w 441097"/>
                <a:gd name="connsiteY379" fmla="*/ 588067 h 757616"/>
                <a:gd name="connsiteX380" fmla="*/ 361299 w 441097"/>
                <a:gd name="connsiteY380" fmla="*/ 586153 h 757616"/>
                <a:gd name="connsiteX381" fmla="*/ 362255 w 441097"/>
                <a:gd name="connsiteY381" fmla="*/ 583857 h 757616"/>
                <a:gd name="connsiteX382" fmla="*/ 362829 w 441097"/>
                <a:gd name="connsiteY382" fmla="*/ 580986 h 757616"/>
                <a:gd name="connsiteX383" fmla="*/ 360341 w 441097"/>
                <a:gd name="connsiteY383" fmla="*/ 578116 h 757616"/>
                <a:gd name="connsiteX384" fmla="*/ 359002 w 441097"/>
                <a:gd name="connsiteY384" fmla="*/ 575819 h 757616"/>
                <a:gd name="connsiteX385" fmla="*/ 358045 w 441097"/>
                <a:gd name="connsiteY385" fmla="*/ 572949 h 757616"/>
                <a:gd name="connsiteX386" fmla="*/ 358045 w 441097"/>
                <a:gd name="connsiteY386" fmla="*/ 570653 h 757616"/>
                <a:gd name="connsiteX387" fmla="*/ 359002 w 441097"/>
                <a:gd name="connsiteY387" fmla="*/ 565294 h 757616"/>
                <a:gd name="connsiteX388" fmla="*/ 359385 w 441097"/>
                <a:gd name="connsiteY388" fmla="*/ 562041 h 757616"/>
                <a:gd name="connsiteX389" fmla="*/ 355175 w 441097"/>
                <a:gd name="connsiteY389" fmla="*/ 556874 h 757616"/>
                <a:gd name="connsiteX390" fmla="*/ 354218 w 441097"/>
                <a:gd name="connsiteY390" fmla="*/ 554578 h 757616"/>
                <a:gd name="connsiteX391" fmla="*/ 354218 w 441097"/>
                <a:gd name="connsiteY391" fmla="*/ 553047 h 757616"/>
                <a:gd name="connsiteX392" fmla="*/ 354792 w 441097"/>
                <a:gd name="connsiteY392" fmla="*/ 550751 h 757616"/>
                <a:gd name="connsiteX393" fmla="*/ 356131 w 441097"/>
                <a:gd name="connsiteY393" fmla="*/ 549794 h 757616"/>
                <a:gd name="connsiteX394" fmla="*/ 358428 w 441097"/>
                <a:gd name="connsiteY394" fmla="*/ 548837 h 757616"/>
                <a:gd name="connsiteX395" fmla="*/ 362829 w 441097"/>
                <a:gd name="connsiteY395" fmla="*/ 548837 h 757616"/>
                <a:gd name="connsiteX396" fmla="*/ 365126 w 441097"/>
                <a:gd name="connsiteY396" fmla="*/ 548837 h 757616"/>
                <a:gd name="connsiteX397" fmla="*/ 368379 w 441097"/>
                <a:gd name="connsiteY397" fmla="*/ 550177 h 757616"/>
                <a:gd name="connsiteX398" fmla="*/ 369910 w 441097"/>
                <a:gd name="connsiteY398" fmla="*/ 549794 h 757616"/>
                <a:gd name="connsiteX399" fmla="*/ 372206 w 441097"/>
                <a:gd name="connsiteY399" fmla="*/ 549411 h 757616"/>
                <a:gd name="connsiteX400" fmla="*/ 374502 w 441097"/>
                <a:gd name="connsiteY400" fmla="*/ 547880 h 757616"/>
                <a:gd name="connsiteX401" fmla="*/ 377947 w 441097"/>
                <a:gd name="connsiteY401" fmla="*/ 546541 h 757616"/>
                <a:gd name="connsiteX402" fmla="*/ 378712 w 441097"/>
                <a:gd name="connsiteY402" fmla="*/ 546541 h 757616"/>
                <a:gd name="connsiteX403" fmla="*/ 380244 w 441097"/>
                <a:gd name="connsiteY403" fmla="*/ 547497 h 757616"/>
                <a:gd name="connsiteX404" fmla="*/ 382157 w 441097"/>
                <a:gd name="connsiteY404" fmla="*/ 550177 h 757616"/>
                <a:gd name="connsiteX405" fmla="*/ 384454 w 441097"/>
                <a:gd name="connsiteY405" fmla="*/ 553047 h 757616"/>
                <a:gd name="connsiteX406" fmla="*/ 388664 w 441097"/>
                <a:gd name="connsiteY406" fmla="*/ 554004 h 757616"/>
                <a:gd name="connsiteX407" fmla="*/ 392108 w 441097"/>
                <a:gd name="connsiteY407" fmla="*/ 553047 h 757616"/>
                <a:gd name="connsiteX408" fmla="*/ 396318 w 441097"/>
                <a:gd name="connsiteY408" fmla="*/ 551133 h 757616"/>
                <a:gd name="connsiteX409" fmla="*/ 400911 w 441097"/>
                <a:gd name="connsiteY409" fmla="*/ 547497 h 757616"/>
                <a:gd name="connsiteX410" fmla="*/ 407226 w 441097"/>
                <a:gd name="connsiteY410" fmla="*/ 543096 h 757616"/>
                <a:gd name="connsiteX411" fmla="*/ 407226 w 441097"/>
                <a:gd name="connsiteY411" fmla="*/ 540417 h 757616"/>
                <a:gd name="connsiteX412" fmla="*/ 407991 w 441097"/>
                <a:gd name="connsiteY412" fmla="*/ 538503 h 757616"/>
                <a:gd name="connsiteX413" fmla="*/ 411436 w 441097"/>
                <a:gd name="connsiteY413" fmla="*/ 535633 h 757616"/>
                <a:gd name="connsiteX414" fmla="*/ 416221 w 441097"/>
                <a:gd name="connsiteY414" fmla="*/ 534293 h 757616"/>
                <a:gd name="connsiteX415" fmla="*/ 422727 w 441097"/>
                <a:gd name="connsiteY415" fmla="*/ 534676 h 757616"/>
                <a:gd name="connsiteX416" fmla="*/ 431147 w 441097"/>
                <a:gd name="connsiteY416" fmla="*/ 530466 h 757616"/>
                <a:gd name="connsiteX417" fmla="*/ 431147 w 441097"/>
                <a:gd name="connsiteY417" fmla="*/ 529892 h 757616"/>
                <a:gd name="connsiteX418" fmla="*/ 431721 w 441097"/>
                <a:gd name="connsiteY418" fmla="*/ 529892 h 757616"/>
                <a:gd name="connsiteX419" fmla="*/ 432678 w 441097"/>
                <a:gd name="connsiteY419" fmla="*/ 529892 h 757616"/>
                <a:gd name="connsiteX420" fmla="*/ 434591 w 441097"/>
                <a:gd name="connsiteY420" fmla="*/ 529892 h 757616"/>
                <a:gd name="connsiteX421" fmla="*/ 434591 w 441097"/>
                <a:gd name="connsiteY421" fmla="*/ 529509 h 757616"/>
                <a:gd name="connsiteX422" fmla="*/ 434974 w 441097"/>
                <a:gd name="connsiteY422" fmla="*/ 529509 h 757616"/>
                <a:gd name="connsiteX423" fmla="*/ 435931 w 441097"/>
                <a:gd name="connsiteY423" fmla="*/ 529509 h 757616"/>
                <a:gd name="connsiteX424" fmla="*/ 437271 w 441097"/>
                <a:gd name="connsiteY424" fmla="*/ 529509 h 757616"/>
                <a:gd name="connsiteX425" fmla="*/ 438802 w 441097"/>
                <a:gd name="connsiteY425" fmla="*/ 528552 h 757616"/>
                <a:gd name="connsiteX426" fmla="*/ 439758 w 441097"/>
                <a:gd name="connsiteY426" fmla="*/ 527595 h 757616"/>
                <a:gd name="connsiteX427" fmla="*/ 437845 w 441097"/>
                <a:gd name="connsiteY427" fmla="*/ 525299 h 757616"/>
                <a:gd name="connsiteX428" fmla="*/ 436888 w 441097"/>
                <a:gd name="connsiteY428" fmla="*/ 523768 h 757616"/>
                <a:gd name="connsiteX429" fmla="*/ 436314 w 441097"/>
                <a:gd name="connsiteY429" fmla="*/ 521854 h 757616"/>
                <a:gd name="connsiteX430" fmla="*/ 438227 w 441097"/>
                <a:gd name="connsiteY430" fmla="*/ 520515 h 757616"/>
                <a:gd name="connsiteX431" fmla="*/ 438802 w 441097"/>
                <a:gd name="connsiteY431" fmla="*/ 519558 h 757616"/>
                <a:gd name="connsiteX432" fmla="*/ 439758 w 441097"/>
                <a:gd name="connsiteY432" fmla="*/ 519175 h 757616"/>
                <a:gd name="connsiteX433" fmla="*/ 440715 w 441097"/>
                <a:gd name="connsiteY433" fmla="*/ 517262 h 757616"/>
                <a:gd name="connsiteX434" fmla="*/ 440715 w 441097"/>
                <a:gd name="connsiteY434" fmla="*/ 516305 h 757616"/>
                <a:gd name="connsiteX435" fmla="*/ 440715 w 441097"/>
                <a:gd name="connsiteY435" fmla="*/ 515731 h 757616"/>
                <a:gd name="connsiteX436" fmla="*/ 441098 w 441097"/>
                <a:gd name="connsiteY436" fmla="*/ 515731 h 757616"/>
                <a:gd name="connsiteX437" fmla="*/ 440715 w 441097"/>
                <a:gd name="connsiteY437" fmla="*/ 513434 h 757616"/>
                <a:gd name="connsiteX438" fmla="*/ 439184 w 441097"/>
                <a:gd name="connsiteY438" fmla="*/ 512095 h 757616"/>
                <a:gd name="connsiteX439" fmla="*/ 437271 w 441097"/>
                <a:gd name="connsiteY439" fmla="*/ 510564 h 757616"/>
                <a:gd name="connsiteX440" fmla="*/ 434974 w 441097"/>
                <a:gd name="connsiteY440" fmla="*/ 510181 h 757616"/>
                <a:gd name="connsiteX441" fmla="*/ 431721 w 441097"/>
                <a:gd name="connsiteY441" fmla="*/ 509224 h 757616"/>
                <a:gd name="connsiteX442" fmla="*/ 429807 w 441097"/>
                <a:gd name="connsiteY442" fmla="*/ 508650 h 757616"/>
                <a:gd name="connsiteX443" fmla="*/ 428468 w 441097"/>
                <a:gd name="connsiteY443" fmla="*/ 507693 h 757616"/>
                <a:gd name="connsiteX444" fmla="*/ 428468 w 441097"/>
                <a:gd name="connsiteY444" fmla="*/ 506736 h 757616"/>
                <a:gd name="connsiteX445" fmla="*/ 429233 w 441097"/>
                <a:gd name="connsiteY445" fmla="*/ 503101 h 757616"/>
                <a:gd name="connsiteX446" fmla="*/ 430764 w 441097"/>
                <a:gd name="connsiteY446" fmla="*/ 500613 h 757616"/>
                <a:gd name="connsiteX447" fmla="*/ 431147 w 441097"/>
                <a:gd name="connsiteY447" fmla="*/ 498699 h 757616"/>
                <a:gd name="connsiteX448" fmla="*/ 431721 w 441097"/>
                <a:gd name="connsiteY448" fmla="*/ 497934 h 757616"/>
                <a:gd name="connsiteX449" fmla="*/ 430764 w 441097"/>
                <a:gd name="connsiteY449" fmla="*/ 494489 h 757616"/>
                <a:gd name="connsiteX450" fmla="*/ 427894 w 441097"/>
                <a:gd name="connsiteY450" fmla="*/ 492193 h 757616"/>
                <a:gd name="connsiteX451" fmla="*/ 425597 w 441097"/>
                <a:gd name="connsiteY451" fmla="*/ 490662 h 757616"/>
                <a:gd name="connsiteX452" fmla="*/ 424641 w 441097"/>
                <a:gd name="connsiteY452" fmla="*/ 489896 h 757616"/>
                <a:gd name="connsiteX453" fmla="*/ 423683 w 441097"/>
                <a:gd name="connsiteY453" fmla="*/ 487026 h 757616"/>
                <a:gd name="connsiteX454" fmla="*/ 424067 w 441097"/>
                <a:gd name="connsiteY454" fmla="*/ 482624 h 757616"/>
                <a:gd name="connsiteX455" fmla="*/ 425980 w 441097"/>
                <a:gd name="connsiteY455" fmla="*/ 479371 h 757616"/>
                <a:gd name="connsiteX456" fmla="*/ 429233 w 441097"/>
                <a:gd name="connsiteY456" fmla="*/ 477075 h 757616"/>
                <a:gd name="connsiteX457" fmla="*/ 434017 w 441097"/>
                <a:gd name="connsiteY457" fmla="*/ 476118 h 757616"/>
                <a:gd name="connsiteX458" fmla="*/ 379670 w 441097"/>
                <a:gd name="connsiteY458" fmla="*/ 10525 h 757616"/>
                <a:gd name="connsiteX459" fmla="*/ 378330 w 441097"/>
                <a:gd name="connsiteY459" fmla="*/ 0 h 757616"/>
                <a:gd name="connsiteX460" fmla="*/ 114819 w 441097"/>
                <a:gd name="connsiteY460" fmla="*/ 29853 h 757616"/>
                <a:gd name="connsiteX461" fmla="*/ 107165 w 441097"/>
                <a:gd name="connsiteY461" fmla="*/ 35594 h 757616"/>
                <a:gd name="connsiteX462" fmla="*/ 100658 w 441097"/>
                <a:gd name="connsiteY462" fmla="*/ 40187 h 757616"/>
                <a:gd name="connsiteX463" fmla="*/ 90707 w 441097"/>
                <a:gd name="connsiteY463" fmla="*/ 44971 h 757616"/>
                <a:gd name="connsiteX464" fmla="*/ 81713 w 441097"/>
                <a:gd name="connsiteY464" fmla="*/ 49181 h 757616"/>
                <a:gd name="connsiteX465" fmla="*/ 73676 w 441097"/>
                <a:gd name="connsiteY465" fmla="*/ 53008 h 757616"/>
                <a:gd name="connsiteX466" fmla="*/ 70040 w 441097"/>
                <a:gd name="connsiteY466" fmla="*/ 54348 h 757616"/>
                <a:gd name="connsiteX467" fmla="*/ 67169 w 441097"/>
                <a:gd name="connsiteY467" fmla="*/ 56262 h 757616"/>
                <a:gd name="connsiteX468" fmla="*/ 61046 w 441097"/>
                <a:gd name="connsiteY468" fmla="*/ 58749 h 757616"/>
                <a:gd name="connsiteX469" fmla="*/ 55688 w 441097"/>
                <a:gd name="connsiteY469" fmla="*/ 60471 h 757616"/>
                <a:gd name="connsiteX470" fmla="*/ 51477 w 441097"/>
                <a:gd name="connsiteY470" fmla="*/ 61428 h 757616"/>
                <a:gd name="connsiteX471" fmla="*/ 49181 w 441097"/>
                <a:gd name="connsiteY471" fmla="*/ 62002 h 757616"/>
                <a:gd name="connsiteX472" fmla="*/ 48224 w 441097"/>
                <a:gd name="connsiteY472" fmla="*/ 61428 h 757616"/>
                <a:gd name="connsiteX473" fmla="*/ 47841 w 441097"/>
                <a:gd name="connsiteY473" fmla="*/ 61428 h 757616"/>
                <a:gd name="connsiteX474" fmla="*/ 46310 w 441097"/>
                <a:gd name="connsiteY474" fmla="*/ 60471 h 757616"/>
                <a:gd name="connsiteX475" fmla="*/ 45354 w 441097"/>
                <a:gd name="connsiteY475" fmla="*/ 60089 h 757616"/>
                <a:gd name="connsiteX476" fmla="*/ 44971 w 441097"/>
                <a:gd name="connsiteY476" fmla="*/ 60089 h 757616"/>
                <a:gd name="connsiteX477" fmla="*/ 43440 w 441097"/>
                <a:gd name="connsiteY477" fmla="*/ 59132 h 757616"/>
                <a:gd name="connsiteX478" fmla="*/ 42483 w 441097"/>
                <a:gd name="connsiteY478" fmla="*/ 58749 h 757616"/>
                <a:gd name="connsiteX479" fmla="*/ 40569 w 441097"/>
                <a:gd name="connsiteY479" fmla="*/ 57792 h 757616"/>
                <a:gd name="connsiteX480" fmla="*/ 37890 w 441097"/>
                <a:gd name="connsiteY480" fmla="*/ 56262 h 757616"/>
                <a:gd name="connsiteX481" fmla="*/ 35020 w 441097"/>
                <a:gd name="connsiteY481" fmla="*/ 55305 h 757616"/>
                <a:gd name="connsiteX482" fmla="*/ 35020 w 441097"/>
                <a:gd name="connsiteY482" fmla="*/ 55305 h 75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Lst>
              <a:rect l="l" t="t" r="r" b="b"/>
              <a:pathLst>
                <a:path w="441097" h="757616">
                  <a:moveTo>
                    <a:pt x="35020" y="55305"/>
                  </a:moveTo>
                  <a:lnTo>
                    <a:pt x="28322" y="51095"/>
                  </a:lnTo>
                  <a:lnTo>
                    <a:pt x="24112" y="48798"/>
                  </a:lnTo>
                  <a:lnTo>
                    <a:pt x="21241" y="46885"/>
                  </a:lnTo>
                  <a:lnTo>
                    <a:pt x="20859" y="46310"/>
                  </a:lnTo>
                  <a:lnTo>
                    <a:pt x="18945" y="44014"/>
                  </a:lnTo>
                  <a:lnTo>
                    <a:pt x="58558" y="463296"/>
                  </a:lnTo>
                  <a:lnTo>
                    <a:pt x="57601" y="464253"/>
                  </a:lnTo>
                  <a:lnTo>
                    <a:pt x="54922" y="466741"/>
                  </a:lnTo>
                  <a:lnTo>
                    <a:pt x="53008" y="468081"/>
                  </a:lnTo>
                  <a:lnTo>
                    <a:pt x="51094" y="470377"/>
                  </a:lnTo>
                  <a:lnTo>
                    <a:pt x="46693" y="475161"/>
                  </a:lnTo>
                  <a:lnTo>
                    <a:pt x="45354" y="479945"/>
                  </a:lnTo>
                  <a:lnTo>
                    <a:pt x="45928" y="482242"/>
                  </a:lnTo>
                  <a:lnTo>
                    <a:pt x="47267" y="485112"/>
                  </a:lnTo>
                  <a:lnTo>
                    <a:pt x="49564" y="487026"/>
                  </a:lnTo>
                  <a:lnTo>
                    <a:pt x="51094" y="487983"/>
                  </a:lnTo>
                  <a:lnTo>
                    <a:pt x="53391" y="489322"/>
                  </a:lnTo>
                  <a:lnTo>
                    <a:pt x="52434" y="491810"/>
                  </a:lnTo>
                  <a:lnTo>
                    <a:pt x="51094" y="496020"/>
                  </a:lnTo>
                  <a:lnTo>
                    <a:pt x="49181" y="498316"/>
                  </a:lnTo>
                  <a:lnTo>
                    <a:pt x="47841" y="501570"/>
                  </a:lnTo>
                  <a:lnTo>
                    <a:pt x="45928" y="505014"/>
                  </a:lnTo>
                  <a:lnTo>
                    <a:pt x="44396" y="509224"/>
                  </a:lnTo>
                  <a:lnTo>
                    <a:pt x="44971" y="511521"/>
                  </a:lnTo>
                  <a:lnTo>
                    <a:pt x="46310" y="515348"/>
                  </a:lnTo>
                  <a:lnTo>
                    <a:pt x="49181" y="519558"/>
                  </a:lnTo>
                  <a:lnTo>
                    <a:pt x="53391" y="525299"/>
                  </a:lnTo>
                  <a:lnTo>
                    <a:pt x="54348" y="528552"/>
                  </a:lnTo>
                  <a:lnTo>
                    <a:pt x="56262" y="534676"/>
                  </a:lnTo>
                  <a:lnTo>
                    <a:pt x="57218" y="535059"/>
                  </a:lnTo>
                  <a:lnTo>
                    <a:pt x="58558" y="536016"/>
                  </a:lnTo>
                  <a:lnTo>
                    <a:pt x="61046" y="537929"/>
                  </a:lnTo>
                  <a:lnTo>
                    <a:pt x="61428" y="538503"/>
                  </a:lnTo>
                  <a:lnTo>
                    <a:pt x="62385" y="539460"/>
                  </a:lnTo>
                  <a:lnTo>
                    <a:pt x="62768" y="541374"/>
                  </a:lnTo>
                  <a:lnTo>
                    <a:pt x="62385" y="544053"/>
                  </a:lnTo>
                  <a:lnTo>
                    <a:pt x="62002" y="547880"/>
                  </a:lnTo>
                  <a:lnTo>
                    <a:pt x="61046" y="551707"/>
                  </a:lnTo>
                  <a:lnTo>
                    <a:pt x="60089" y="556874"/>
                  </a:lnTo>
                  <a:lnTo>
                    <a:pt x="61046" y="561658"/>
                  </a:lnTo>
                  <a:lnTo>
                    <a:pt x="65256" y="566251"/>
                  </a:lnTo>
                  <a:lnTo>
                    <a:pt x="67169" y="568165"/>
                  </a:lnTo>
                  <a:lnTo>
                    <a:pt x="67552" y="569122"/>
                  </a:lnTo>
                  <a:lnTo>
                    <a:pt x="68509" y="570653"/>
                  </a:lnTo>
                  <a:lnTo>
                    <a:pt x="69466" y="572375"/>
                  </a:lnTo>
                  <a:lnTo>
                    <a:pt x="69466" y="573332"/>
                  </a:lnTo>
                  <a:lnTo>
                    <a:pt x="69466" y="573906"/>
                  </a:lnTo>
                  <a:lnTo>
                    <a:pt x="70040" y="574863"/>
                  </a:lnTo>
                  <a:lnTo>
                    <a:pt x="69466" y="578499"/>
                  </a:lnTo>
                  <a:lnTo>
                    <a:pt x="68126" y="582326"/>
                  </a:lnTo>
                  <a:lnTo>
                    <a:pt x="67169" y="582900"/>
                  </a:lnTo>
                  <a:lnTo>
                    <a:pt x="66595" y="583857"/>
                  </a:lnTo>
                  <a:lnTo>
                    <a:pt x="65638" y="585771"/>
                  </a:lnTo>
                  <a:lnTo>
                    <a:pt x="62385" y="588450"/>
                  </a:lnTo>
                  <a:lnTo>
                    <a:pt x="58558" y="590363"/>
                  </a:lnTo>
                  <a:lnTo>
                    <a:pt x="56262" y="592851"/>
                  </a:lnTo>
                  <a:lnTo>
                    <a:pt x="54922" y="594191"/>
                  </a:lnTo>
                  <a:lnTo>
                    <a:pt x="54348" y="596104"/>
                  </a:lnTo>
                  <a:lnTo>
                    <a:pt x="54348" y="596487"/>
                  </a:lnTo>
                  <a:lnTo>
                    <a:pt x="54922" y="598018"/>
                  </a:lnTo>
                  <a:lnTo>
                    <a:pt x="55304" y="599740"/>
                  </a:lnTo>
                  <a:lnTo>
                    <a:pt x="56644" y="603185"/>
                  </a:lnTo>
                  <a:lnTo>
                    <a:pt x="56262" y="605481"/>
                  </a:lnTo>
                  <a:lnTo>
                    <a:pt x="54922" y="608352"/>
                  </a:lnTo>
                  <a:lnTo>
                    <a:pt x="53008" y="611222"/>
                  </a:lnTo>
                  <a:lnTo>
                    <a:pt x="51094" y="615815"/>
                  </a:lnTo>
                  <a:lnTo>
                    <a:pt x="52434" y="619642"/>
                  </a:lnTo>
                  <a:lnTo>
                    <a:pt x="52434" y="620216"/>
                  </a:lnTo>
                  <a:lnTo>
                    <a:pt x="52434" y="621173"/>
                  </a:lnTo>
                  <a:lnTo>
                    <a:pt x="50138" y="623852"/>
                  </a:lnTo>
                  <a:lnTo>
                    <a:pt x="45928" y="626723"/>
                  </a:lnTo>
                  <a:lnTo>
                    <a:pt x="40187" y="629593"/>
                  </a:lnTo>
                  <a:lnTo>
                    <a:pt x="40569" y="631890"/>
                  </a:lnTo>
                  <a:lnTo>
                    <a:pt x="42483" y="635717"/>
                  </a:lnTo>
                  <a:lnTo>
                    <a:pt x="42100" y="636674"/>
                  </a:lnTo>
                  <a:lnTo>
                    <a:pt x="42100" y="638013"/>
                  </a:lnTo>
                  <a:lnTo>
                    <a:pt x="41526" y="640884"/>
                  </a:lnTo>
                  <a:lnTo>
                    <a:pt x="39230" y="645668"/>
                  </a:lnTo>
                  <a:lnTo>
                    <a:pt x="35020" y="649495"/>
                  </a:lnTo>
                  <a:lnTo>
                    <a:pt x="29853" y="653131"/>
                  </a:lnTo>
                  <a:lnTo>
                    <a:pt x="29853" y="655045"/>
                  </a:lnTo>
                  <a:lnTo>
                    <a:pt x="31193" y="659829"/>
                  </a:lnTo>
                  <a:lnTo>
                    <a:pt x="30810" y="660786"/>
                  </a:lnTo>
                  <a:lnTo>
                    <a:pt x="30236" y="661743"/>
                  </a:lnTo>
                  <a:lnTo>
                    <a:pt x="29279" y="662125"/>
                  </a:lnTo>
                  <a:lnTo>
                    <a:pt x="28896" y="662125"/>
                  </a:lnTo>
                  <a:lnTo>
                    <a:pt x="24112" y="660212"/>
                  </a:lnTo>
                  <a:lnTo>
                    <a:pt x="20285" y="659829"/>
                  </a:lnTo>
                  <a:lnTo>
                    <a:pt x="17031" y="659829"/>
                  </a:lnTo>
                  <a:lnTo>
                    <a:pt x="15117" y="661169"/>
                  </a:lnTo>
                  <a:lnTo>
                    <a:pt x="14735" y="663656"/>
                  </a:lnTo>
                  <a:lnTo>
                    <a:pt x="15692" y="666910"/>
                  </a:lnTo>
                  <a:lnTo>
                    <a:pt x="14735" y="669206"/>
                  </a:lnTo>
                  <a:lnTo>
                    <a:pt x="13204" y="671120"/>
                  </a:lnTo>
                  <a:lnTo>
                    <a:pt x="11291" y="672651"/>
                  </a:lnTo>
                  <a:lnTo>
                    <a:pt x="9568" y="673607"/>
                  </a:lnTo>
                  <a:lnTo>
                    <a:pt x="9951" y="677243"/>
                  </a:lnTo>
                  <a:lnTo>
                    <a:pt x="10525" y="678774"/>
                  </a:lnTo>
                  <a:lnTo>
                    <a:pt x="11865" y="680688"/>
                  </a:lnTo>
                  <a:lnTo>
                    <a:pt x="15117" y="683367"/>
                  </a:lnTo>
                  <a:lnTo>
                    <a:pt x="18563" y="686238"/>
                  </a:lnTo>
                  <a:lnTo>
                    <a:pt x="18563" y="689491"/>
                  </a:lnTo>
                  <a:lnTo>
                    <a:pt x="16649" y="692935"/>
                  </a:lnTo>
                  <a:lnTo>
                    <a:pt x="10907" y="698102"/>
                  </a:lnTo>
                  <a:lnTo>
                    <a:pt x="17414" y="700973"/>
                  </a:lnTo>
                  <a:lnTo>
                    <a:pt x="16075" y="702312"/>
                  </a:lnTo>
                  <a:lnTo>
                    <a:pt x="14161" y="704226"/>
                  </a:lnTo>
                  <a:lnTo>
                    <a:pt x="10907" y="706140"/>
                  </a:lnTo>
                  <a:lnTo>
                    <a:pt x="7655" y="709010"/>
                  </a:lnTo>
                  <a:lnTo>
                    <a:pt x="7655" y="709967"/>
                  </a:lnTo>
                  <a:lnTo>
                    <a:pt x="8611" y="712263"/>
                  </a:lnTo>
                  <a:lnTo>
                    <a:pt x="9951" y="715517"/>
                  </a:lnTo>
                  <a:lnTo>
                    <a:pt x="12439" y="719727"/>
                  </a:lnTo>
                  <a:lnTo>
                    <a:pt x="11865" y="720301"/>
                  </a:lnTo>
                  <a:lnTo>
                    <a:pt x="11291" y="722214"/>
                  </a:lnTo>
                  <a:lnTo>
                    <a:pt x="9951" y="724128"/>
                  </a:lnTo>
                  <a:lnTo>
                    <a:pt x="8611" y="727381"/>
                  </a:lnTo>
                  <a:lnTo>
                    <a:pt x="9951" y="731208"/>
                  </a:lnTo>
                  <a:lnTo>
                    <a:pt x="12439" y="732548"/>
                  </a:lnTo>
                  <a:lnTo>
                    <a:pt x="15692" y="734462"/>
                  </a:lnTo>
                  <a:lnTo>
                    <a:pt x="12821" y="735419"/>
                  </a:lnTo>
                  <a:lnTo>
                    <a:pt x="11291" y="735801"/>
                  </a:lnTo>
                  <a:lnTo>
                    <a:pt x="4401" y="734844"/>
                  </a:lnTo>
                  <a:lnTo>
                    <a:pt x="957" y="735419"/>
                  </a:lnTo>
                  <a:lnTo>
                    <a:pt x="0" y="735801"/>
                  </a:lnTo>
                  <a:lnTo>
                    <a:pt x="0" y="737332"/>
                  </a:lnTo>
                  <a:lnTo>
                    <a:pt x="574" y="737715"/>
                  </a:lnTo>
                  <a:lnTo>
                    <a:pt x="1914" y="739246"/>
                  </a:lnTo>
                  <a:lnTo>
                    <a:pt x="4401" y="740968"/>
                  </a:lnTo>
                  <a:lnTo>
                    <a:pt x="7655" y="743839"/>
                  </a:lnTo>
                  <a:lnTo>
                    <a:pt x="7080" y="744413"/>
                  </a:lnTo>
                  <a:lnTo>
                    <a:pt x="6698" y="745752"/>
                  </a:lnTo>
                  <a:lnTo>
                    <a:pt x="3827" y="749962"/>
                  </a:lnTo>
                  <a:lnTo>
                    <a:pt x="3827" y="750536"/>
                  </a:lnTo>
                  <a:lnTo>
                    <a:pt x="4784" y="751493"/>
                  </a:lnTo>
                  <a:lnTo>
                    <a:pt x="7655" y="752450"/>
                  </a:lnTo>
                  <a:lnTo>
                    <a:pt x="9951" y="753407"/>
                  </a:lnTo>
                  <a:lnTo>
                    <a:pt x="11291" y="755703"/>
                  </a:lnTo>
                  <a:lnTo>
                    <a:pt x="11865" y="754172"/>
                  </a:lnTo>
                  <a:lnTo>
                    <a:pt x="14161" y="753790"/>
                  </a:lnTo>
                  <a:lnTo>
                    <a:pt x="15117" y="753790"/>
                  </a:lnTo>
                  <a:lnTo>
                    <a:pt x="17031" y="754747"/>
                  </a:lnTo>
                  <a:lnTo>
                    <a:pt x="19328" y="755703"/>
                  </a:lnTo>
                  <a:lnTo>
                    <a:pt x="23155" y="757617"/>
                  </a:lnTo>
                  <a:lnTo>
                    <a:pt x="25643" y="756660"/>
                  </a:lnTo>
                  <a:lnTo>
                    <a:pt x="27939" y="755129"/>
                  </a:lnTo>
                  <a:lnTo>
                    <a:pt x="28322" y="753790"/>
                  </a:lnTo>
                  <a:lnTo>
                    <a:pt x="29279" y="752450"/>
                  </a:lnTo>
                  <a:lnTo>
                    <a:pt x="29279" y="749006"/>
                  </a:lnTo>
                  <a:lnTo>
                    <a:pt x="27939" y="746326"/>
                  </a:lnTo>
                  <a:lnTo>
                    <a:pt x="26983" y="743839"/>
                  </a:lnTo>
                  <a:lnTo>
                    <a:pt x="26409" y="738289"/>
                  </a:lnTo>
                  <a:lnTo>
                    <a:pt x="26409" y="734844"/>
                  </a:lnTo>
                  <a:lnTo>
                    <a:pt x="27365" y="732548"/>
                  </a:lnTo>
                  <a:lnTo>
                    <a:pt x="28896" y="731208"/>
                  </a:lnTo>
                  <a:lnTo>
                    <a:pt x="31767" y="731208"/>
                  </a:lnTo>
                  <a:lnTo>
                    <a:pt x="37316" y="732548"/>
                  </a:lnTo>
                  <a:lnTo>
                    <a:pt x="40187" y="734844"/>
                  </a:lnTo>
                  <a:lnTo>
                    <a:pt x="43440" y="738289"/>
                  </a:lnTo>
                  <a:lnTo>
                    <a:pt x="46310" y="737715"/>
                  </a:lnTo>
                  <a:lnTo>
                    <a:pt x="49564" y="736375"/>
                  </a:lnTo>
                  <a:lnTo>
                    <a:pt x="53008" y="733888"/>
                  </a:lnTo>
                  <a:lnTo>
                    <a:pt x="56644" y="731591"/>
                  </a:lnTo>
                  <a:lnTo>
                    <a:pt x="59514" y="731591"/>
                  </a:lnTo>
                  <a:lnTo>
                    <a:pt x="60089" y="737332"/>
                  </a:lnTo>
                  <a:lnTo>
                    <a:pt x="62002" y="741542"/>
                  </a:lnTo>
                  <a:lnTo>
                    <a:pt x="64299" y="743839"/>
                  </a:lnTo>
                  <a:lnTo>
                    <a:pt x="67552" y="744795"/>
                  </a:lnTo>
                  <a:lnTo>
                    <a:pt x="69083" y="744413"/>
                  </a:lnTo>
                  <a:lnTo>
                    <a:pt x="70805" y="744413"/>
                  </a:lnTo>
                  <a:lnTo>
                    <a:pt x="72336" y="743456"/>
                  </a:lnTo>
                  <a:lnTo>
                    <a:pt x="72719" y="742882"/>
                  </a:lnTo>
                  <a:lnTo>
                    <a:pt x="74250" y="741542"/>
                  </a:lnTo>
                  <a:lnTo>
                    <a:pt x="75207" y="740585"/>
                  </a:lnTo>
                  <a:lnTo>
                    <a:pt x="76163" y="737715"/>
                  </a:lnTo>
                  <a:lnTo>
                    <a:pt x="75589" y="735801"/>
                  </a:lnTo>
                  <a:lnTo>
                    <a:pt x="74633" y="734844"/>
                  </a:lnTo>
                  <a:lnTo>
                    <a:pt x="73293" y="732931"/>
                  </a:lnTo>
                  <a:lnTo>
                    <a:pt x="71379" y="732165"/>
                  </a:lnTo>
                  <a:lnTo>
                    <a:pt x="68509" y="730252"/>
                  </a:lnTo>
                  <a:lnTo>
                    <a:pt x="67169" y="728721"/>
                  </a:lnTo>
                  <a:lnTo>
                    <a:pt x="66212" y="725850"/>
                  </a:lnTo>
                  <a:lnTo>
                    <a:pt x="66212" y="722214"/>
                  </a:lnTo>
                  <a:lnTo>
                    <a:pt x="67552" y="719727"/>
                  </a:lnTo>
                  <a:lnTo>
                    <a:pt x="69083" y="718387"/>
                  </a:lnTo>
                  <a:lnTo>
                    <a:pt x="71762" y="718004"/>
                  </a:lnTo>
                  <a:lnTo>
                    <a:pt x="73676" y="718770"/>
                  </a:lnTo>
                  <a:lnTo>
                    <a:pt x="74250" y="720301"/>
                  </a:lnTo>
                  <a:lnTo>
                    <a:pt x="75207" y="722597"/>
                  </a:lnTo>
                  <a:lnTo>
                    <a:pt x="75589" y="724511"/>
                  </a:lnTo>
                  <a:lnTo>
                    <a:pt x="77120" y="725850"/>
                  </a:lnTo>
                  <a:lnTo>
                    <a:pt x="78843" y="726807"/>
                  </a:lnTo>
                  <a:lnTo>
                    <a:pt x="82287" y="727381"/>
                  </a:lnTo>
                  <a:lnTo>
                    <a:pt x="84201" y="726807"/>
                  </a:lnTo>
                  <a:lnTo>
                    <a:pt x="86497" y="726807"/>
                  </a:lnTo>
                  <a:lnTo>
                    <a:pt x="90325" y="725467"/>
                  </a:lnTo>
                  <a:lnTo>
                    <a:pt x="93578" y="723171"/>
                  </a:lnTo>
                  <a:lnTo>
                    <a:pt x="96448" y="720683"/>
                  </a:lnTo>
                  <a:lnTo>
                    <a:pt x="99319" y="721258"/>
                  </a:lnTo>
                  <a:lnTo>
                    <a:pt x="101041" y="721640"/>
                  </a:lnTo>
                  <a:lnTo>
                    <a:pt x="104486" y="723171"/>
                  </a:lnTo>
                  <a:lnTo>
                    <a:pt x="111949" y="726424"/>
                  </a:lnTo>
                  <a:lnTo>
                    <a:pt x="116733" y="728338"/>
                  </a:lnTo>
                  <a:lnTo>
                    <a:pt x="122282" y="731208"/>
                  </a:lnTo>
                  <a:lnTo>
                    <a:pt x="122856" y="731208"/>
                  </a:lnTo>
                  <a:lnTo>
                    <a:pt x="124196" y="732548"/>
                  </a:lnTo>
                  <a:lnTo>
                    <a:pt x="125727" y="733888"/>
                  </a:lnTo>
                  <a:lnTo>
                    <a:pt x="128024" y="736375"/>
                  </a:lnTo>
                  <a:lnTo>
                    <a:pt x="133190" y="741925"/>
                  </a:lnTo>
                  <a:lnTo>
                    <a:pt x="140271" y="749580"/>
                  </a:lnTo>
                  <a:lnTo>
                    <a:pt x="142185" y="749006"/>
                  </a:lnTo>
                  <a:lnTo>
                    <a:pt x="143141" y="748049"/>
                  </a:lnTo>
                  <a:lnTo>
                    <a:pt x="143141" y="747666"/>
                  </a:lnTo>
                  <a:lnTo>
                    <a:pt x="143524" y="747666"/>
                  </a:lnTo>
                  <a:lnTo>
                    <a:pt x="144481" y="747666"/>
                  </a:lnTo>
                  <a:lnTo>
                    <a:pt x="146395" y="745370"/>
                  </a:lnTo>
                  <a:lnTo>
                    <a:pt x="147351" y="743456"/>
                  </a:lnTo>
                  <a:lnTo>
                    <a:pt x="147925" y="742499"/>
                  </a:lnTo>
                  <a:lnTo>
                    <a:pt x="148883" y="741925"/>
                  </a:lnTo>
                  <a:lnTo>
                    <a:pt x="149839" y="737715"/>
                  </a:lnTo>
                  <a:lnTo>
                    <a:pt x="150222" y="734844"/>
                  </a:lnTo>
                  <a:lnTo>
                    <a:pt x="151179" y="732548"/>
                  </a:lnTo>
                  <a:lnTo>
                    <a:pt x="152135" y="726424"/>
                  </a:lnTo>
                  <a:lnTo>
                    <a:pt x="153093" y="719727"/>
                  </a:lnTo>
                  <a:lnTo>
                    <a:pt x="154432" y="717047"/>
                  </a:lnTo>
                  <a:lnTo>
                    <a:pt x="157877" y="715134"/>
                  </a:lnTo>
                  <a:lnTo>
                    <a:pt x="162087" y="713603"/>
                  </a:lnTo>
                  <a:lnTo>
                    <a:pt x="167253" y="713220"/>
                  </a:lnTo>
                  <a:lnTo>
                    <a:pt x="174334" y="706140"/>
                  </a:lnTo>
                  <a:lnTo>
                    <a:pt x="176248" y="706522"/>
                  </a:lnTo>
                  <a:lnTo>
                    <a:pt x="178544" y="708436"/>
                  </a:lnTo>
                  <a:lnTo>
                    <a:pt x="180075" y="710350"/>
                  </a:lnTo>
                  <a:lnTo>
                    <a:pt x="181797" y="713220"/>
                  </a:lnTo>
                  <a:lnTo>
                    <a:pt x="183328" y="715517"/>
                  </a:lnTo>
                  <a:lnTo>
                    <a:pt x="185242" y="717430"/>
                  </a:lnTo>
                  <a:lnTo>
                    <a:pt x="187156" y="718387"/>
                  </a:lnTo>
                  <a:lnTo>
                    <a:pt x="189834" y="718770"/>
                  </a:lnTo>
                  <a:lnTo>
                    <a:pt x="190792" y="718387"/>
                  </a:lnTo>
                  <a:lnTo>
                    <a:pt x="193280" y="718004"/>
                  </a:lnTo>
                  <a:lnTo>
                    <a:pt x="195576" y="717047"/>
                  </a:lnTo>
                  <a:lnTo>
                    <a:pt x="198829" y="716473"/>
                  </a:lnTo>
                  <a:lnTo>
                    <a:pt x="200360" y="717047"/>
                  </a:lnTo>
                  <a:lnTo>
                    <a:pt x="201317" y="718387"/>
                  </a:lnTo>
                  <a:lnTo>
                    <a:pt x="200742" y="718770"/>
                  </a:lnTo>
                  <a:lnTo>
                    <a:pt x="199786" y="720683"/>
                  </a:lnTo>
                  <a:lnTo>
                    <a:pt x="198446" y="723171"/>
                  </a:lnTo>
                  <a:lnTo>
                    <a:pt x="196915" y="726807"/>
                  </a:lnTo>
                  <a:lnTo>
                    <a:pt x="196915" y="727764"/>
                  </a:lnTo>
                  <a:lnTo>
                    <a:pt x="197872" y="729295"/>
                  </a:lnTo>
                  <a:lnTo>
                    <a:pt x="198829" y="729678"/>
                  </a:lnTo>
                  <a:lnTo>
                    <a:pt x="201317" y="730252"/>
                  </a:lnTo>
                  <a:lnTo>
                    <a:pt x="202273" y="729678"/>
                  </a:lnTo>
                  <a:lnTo>
                    <a:pt x="203996" y="729295"/>
                  </a:lnTo>
                  <a:lnTo>
                    <a:pt x="205909" y="727764"/>
                  </a:lnTo>
                  <a:lnTo>
                    <a:pt x="209354" y="726424"/>
                  </a:lnTo>
                  <a:lnTo>
                    <a:pt x="211650" y="724128"/>
                  </a:lnTo>
                  <a:lnTo>
                    <a:pt x="213947" y="722214"/>
                  </a:lnTo>
                  <a:lnTo>
                    <a:pt x="215477" y="720301"/>
                  </a:lnTo>
                  <a:lnTo>
                    <a:pt x="215861" y="719344"/>
                  </a:lnTo>
                  <a:lnTo>
                    <a:pt x="213564" y="715517"/>
                  </a:lnTo>
                  <a:lnTo>
                    <a:pt x="212990" y="714560"/>
                  </a:lnTo>
                  <a:lnTo>
                    <a:pt x="217774" y="713603"/>
                  </a:lnTo>
                  <a:lnTo>
                    <a:pt x="219688" y="712646"/>
                  </a:lnTo>
                  <a:lnTo>
                    <a:pt x="221601" y="712263"/>
                  </a:lnTo>
                  <a:lnTo>
                    <a:pt x="222558" y="710732"/>
                  </a:lnTo>
                  <a:lnTo>
                    <a:pt x="223324" y="709967"/>
                  </a:lnTo>
                  <a:lnTo>
                    <a:pt x="224472" y="707096"/>
                  </a:lnTo>
                  <a:lnTo>
                    <a:pt x="221984" y="702886"/>
                  </a:lnTo>
                  <a:lnTo>
                    <a:pt x="221027" y="700016"/>
                  </a:lnTo>
                  <a:lnTo>
                    <a:pt x="220071" y="697528"/>
                  </a:lnTo>
                  <a:lnTo>
                    <a:pt x="220071" y="696189"/>
                  </a:lnTo>
                  <a:lnTo>
                    <a:pt x="223324" y="693892"/>
                  </a:lnTo>
                  <a:lnTo>
                    <a:pt x="226194" y="691978"/>
                  </a:lnTo>
                  <a:lnTo>
                    <a:pt x="230021" y="688725"/>
                  </a:lnTo>
                  <a:lnTo>
                    <a:pt x="230595" y="686238"/>
                  </a:lnTo>
                  <a:lnTo>
                    <a:pt x="229065" y="683367"/>
                  </a:lnTo>
                  <a:lnTo>
                    <a:pt x="227725" y="682028"/>
                  </a:lnTo>
                  <a:lnTo>
                    <a:pt x="224472" y="680114"/>
                  </a:lnTo>
                  <a:lnTo>
                    <a:pt x="223324" y="679157"/>
                  </a:lnTo>
                  <a:lnTo>
                    <a:pt x="223324" y="677243"/>
                  </a:lnTo>
                  <a:lnTo>
                    <a:pt x="224472" y="676286"/>
                  </a:lnTo>
                  <a:lnTo>
                    <a:pt x="225237" y="675330"/>
                  </a:lnTo>
                  <a:lnTo>
                    <a:pt x="227151" y="675330"/>
                  </a:lnTo>
                  <a:lnTo>
                    <a:pt x="229639" y="675904"/>
                  </a:lnTo>
                  <a:lnTo>
                    <a:pt x="233275" y="677243"/>
                  </a:lnTo>
                  <a:lnTo>
                    <a:pt x="234231" y="676861"/>
                  </a:lnTo>
                  <a:lnTo>
                    <a:pt x="235188" y="675904"/>
                  </a:lnTo>
                  <a:lnTo>
                    <a:pt x="236145" y="673990"/>
                  </a:lnTo>
                  <a:lnTo>
                    <a:pt x="237676" y="672077"/>
                  </a:lnTo>
                  <a:lnTo>
                    <a:pt x="239972" y="671120"/>
                  </a:lnTo>
                  <a:lnTo>
                    <a:pt x="241886" y="670737"/>
                  </a:lnTo>
                  <a:lnTo>
                    <a:pt x="243226" y="669780"/>
                  </a:lnTo>
                  <a:lnTo>
                    <a:pt x="243226" y="669206"/>
                  </a:lnTo>
                  <a:lnTo>
                    <a:pt x="240355" y="667292"/>
                  </a:lnTo>
                  <a:lnTo>
                    <a:pt x="238059" y="665570"/>
                  </a:lnTo>
                  <a:lnTo>
                    <a:pt x="236719" y="664039"/>
                  </a:lnTo>
                  <a:lnTo>
                    <a:pt x="236145" y="663082"/>
                  </a:lnTo>
                  <a:lnTo>
                    <a:pt x="237102" y="661743"/>
                  </a:lnTo>
                  <a:lnTo>
                    <a:pt x="240355" y="661169"/>
                  </a:lnTo>
                  <a:lnTo>
                    <a:pt x="246096" y="664039"/>
                  </a:lnTo>
                  <a:lnTo>
                    <a:pt x="248010" y="664996"/>
                  </a:lnTo>
                  <a:lnTo>
                    <a:pt x="248966" y="665570"/>
                  </a:lnTo>
                  <a:lnTo>
                    <a:pt x="250306" y="666527"/>
                  </a:lnTo>
                  <a:lnTo>
                    <a:pt x="253177" y="668249"/>
                  </a:lnTo>
                  <a:lnTo>
                    <a:pt x="254134" y="670163"/>
                  </a:lnTo>
                  <a:lnTo>
                    <a:pt x="253560" y="671120"/>
                  </a:lnTo>
                  <a:lnTo>
                    <a:pt x="253560" y="673033"/>
                  </a:lnTo>
                  <a:lnTo>
                    <a:pt x="252602" y="675330"/>
                  </a:lnTo>
                  <a:lnTo>
                    <a:pt x="252220" y="679157"/>
                  </a:lnTo>
                  <a:lnTo>
                    <a:pt x="252602" y="681645"/>
                  </a:lnTo>
                  <a:lnTo>
                    <a:pt x="254134" y="683941"/>
                  </a:lnTo>
                  <a:lnTo>
                    <a:pt x="256430" y="685855"/>
                  </a:lnTo>
                  <a:lnTo>
                    <a:pt x="259874" y="687769"/>
                  </a:lnTo>
                  <a:lnTo>
                    <a:pt x="262171" y="688151"/>
                  </a:lnTo>
                  <a:lnTo>
                    <a:pt x="264467" y="689491"/>
                  </a:lnTo>
                  <a:lnTo>
                    <a:pt x="266381" y="691404"/>
                  </a:lnTo>
                  <a:lnTo>
                    <a:pt x="268677" y="694275"/>
                  </a:lnTo>
                  <a:lnTo>
                    <a:pt x="271548" y="693318"/>
                  </a:lnTo>
                  <a:lnTo>
                    <a:pt x="275375" y="691404"/>
                  </a:lnTo>
                  <a:lnTo>
                    <a:pt x="278245" y="692361"/>
                  </a:lnTo>
                  <a:lnTo>
                    <a:pt x="281116" y="696763"/>
                  </a:lnTo>
                  <a:lnTo>
                    <a:pt x="282073" y="698485"/>
                  </a:lnTo>
                  <a:lnTo>
                    <a:pt x="283413" y="700016"/>
                  </a:lnTo>
                  <a:lnTo>
                    <a:pt x="284752" y="700973"/>
                  </a:lnTo>
                  <a:lnTo>
                    <a:pt x="287240" y="701355"/>
                  </a:lnTo>
                  <a:lnTo>
                    <a:pt x="288579" y="700016"/>
                  </a:lnTo>
                  <a:lnTo>
                    <a:pt x="289153" y="698102"/>
                  </a:lnTo>
                  <a:lnTo>
                    <a:pt x="289919" y="695614"/>
                  </a:lnTo>
                  <a:lnTo>
                    <a:pt x="290493" y="692361"/>
                  </a:lnTo>
                  <a:lnTo>
                    <a:pt x="291833" y="690448"/>
                  </a:lnTo>
                  <a:lnTo>
                    <a:pt x="293363" y="689108"/>
                  </a:lnTo>
                  <a:lnTo>
                    <a:pt x="295660" y="688725"/>
                  </a:lnTo>
                  <a:lnTo>
                    <a:pt x="300827" y="686620"/>
                  </a:lnTo>
                  <a:lnTo>
                    <a:pt x="304654" y="684898"/>
                  </a:lnTo>
                  <a:lnTo>
                    <a:pt x="306950" y="682028"/>
                  </a:lnTo>
                  <a:lnTo>
                    <a:pt x="307907" y="679731"/>
                  </a:lnTo>
                  <a:lnTo>
                    <a:pt x="304654" y="672651"/>
                  </a:lnTo>
                  <a:lnTo>
                    <a:pt x="303123" y="666910"/>
                  </a:lnTo>
                  <a:lnTo>
                    <a:pt x="301784" y="662700"/>
                  </a:lnTo>
                  <a:lnTo>
                    <a:pt x="301784" y="659829"/>
                  </a:lnTo>
                  <a:lnTo>
                    <a:pt x="304654" y="655619"/>
                  </a:lnTo>
                  <a:lnTo>
                    <a:pt x="306950" y="651792"/>
                  </a:lnTo>
                  <a:lnTo>
                    <a:pt x="308482" y="647964"/>
                  </a:lnTo>
                  <a:lnTo>
                    <a:pt x="309438" y="644711"/>
                  </a:lnTo>
                  <a:lnTo>
                    <a:pt x="309438" y="640501"/>
                  </a:lnTo>
                  <a:lnTo>
                    <a:pt x="309821" y="638013"/>
                  </a:lnTo>
                  <a:lnTo>
                    <a:pt x="311160" y="635717"/>
                  </a:lnTo>
                  <a:lnTo>
                    <a:pt x="313648" y="634760"/>
                  </a:lnTo>
                  <a:lnTo>
                    <a:pt x="315944" y="634760"/>
                  </a:lnTo>
                  <a:lnTo>
                    <a:pt x="319389" y="634760"/>
                  </a:lnTo>
                  <a:lnTo>
                    <a:pt x="322642" y="634377"/>
                  </a:lnTo>
                  <a:lnTo>
                    <a:pt x="325896" y="633421"/>
                  </a:lnTo>
                  <a:lnTo>
                    <a:pt x="328192" y="631507"/>
                  </a:lnTo>
                  <a:lnTo>
                    <a:pt x="331063" y="629593"/>
                  </a:lnTo>
                  <a:lnTo>
                    <a:pt x="332976" y="626340"/>
                  </a:lnTo>
                  <a:lnTo>
                    <a:pt x="334890" y="623087"/>
                  </a:lnTo>
                  <a:lnTo>
                    <a:pt x="335847" y="618685"/>
                  </a:lnTo>
                  <a:lnTo>
                    <a:pt x="336804" y="614093"/>
                  </a:lnTo>
                  <a:lnTo>
                    <a:pt x="337186" y="609308"/>
                  </a:lnTo>
                  <a:lnTo>
                    <a:pt x="339100" y="606055"/>
                  </a:lnTo>
                  <a:lnTo>
                    <a:pt x="341396" y="603568"/>
                  </a:lnTo>
                  <a:lnTo>
                    <a:pt x="344841" y="602228"/>
                  </a:lnTo>
                  <a:lnTo>
                    <a:pt x="345797" y="601271"/>
                  </a:lnTo>
                  <a:lnTo>
                    <a:pt x="345797" y="600697"/>
                  </a:lnTo>
                  <a:lnTo>
                    <a:pt x="346181" y="600697"/>
                  </a:lnTo>
                  <a:lnTo>
                    <a:pt x="347137" y="600697"/>
                  </a:lnTo>
                  <a:lnTo>
                    <a:pt x="349433" y="598975"/>
                  </a:lnTo>
                  <a:lnTo>
                    <a:pt x="349433" y="598018"/>
                  </a:lnTo>
                  <a:lnTo>
                    <a:pt x="349433" y="597444"/>
                  </a:lnTo>
                  <a:lnTo>
                    <a:pt x="350008" y="597444"/>
                  </a:lnTo>
                  <a:lnTo>
                    <a:pt x="350965" y="596487"/>
                  </a:lnTo>
                  <a:lnTo>
                    <a:pt x="351347" y="593616"/>
                  </a:lnTo>
                  <a:lnTo>
                    <a:pt x="351347" y="592277"/>
                  </a:lnTo>
                  <a:lnTo>
                    <a:pt x="352878" y="591320"/>
                  </a:lnTo>
                  <a:lnTo>
                    <a:pt x="357089" y="589407"/>
                  </a:lnTo>
                  <a:lnTo>
                    <a:pt x="358045" y="588450"/>
                  </a:lnTo>
                  <a:lnTo>
                    <a:pt x="358045" y="588067"/>
                  </a:lnTo>
                  <a:lnTo>
                    <a:pt x="358428" y="588067"/>
                  </a:lnTo>
                  <a:lnTo>
                    <a:pt x="359385" y="588067"/>
                  </a:lnTo>
                  <a:lnTo>
                    <a:pt x="361299" y="586153"/>
                  </a:lnTo>
                  <a:lnTo>
                    <a:pt x="362255" y="583857"/>
                  </a:lnTo>
                  <a:lnTo>
                    <a:pt x="362829" y="580986"/>
                  </a:lnTo>
                  <a:lnTo>
                    <a:pt x="360341" y="578116"/>
                  </a:lnTo>
                  <a:lnTo>
                    <a:pt x="359002" y="575819"/>
                  </a:lnTo>
                  <a:lnTo>
                    <a:pt x="358045" y="572949"/>
                  </a:lnTo>
                  <a:lnTo>
                    <a:pt x="358045" y="570653"/>
                  </a:lnTo>
                  <a:lnTo>
                    <a:pt x="359002" y="565294"/>
                  </a:lnTo>
                  <a:lnTo>
                    <a:pt x="359385" y="562041"/>
                  </a:lnTo>
                  <a:lnTo>
                    <a:pt x="355175" y="556874"/>
                  </a:lnTo>
                  <a:lnTo>
                    <a:pt x="354218" y="554578"/>
                  </a:lnTo>
                  <a:lnTo>
                    <a:pt x="354218" y="553047"/>
                  </a:lnTo>
                  <a:lnTo>
                    <a:pt x="354792" y="550751"/>
                  </a:lnTo>
                  <a:lnTo>
                    <a:pt x="356131" y="549794"/>
                  </a:lnTo>
                  <a:lnTo>
                    <a:pt x="358428" y="548837"/>
                  </a:lnTo>
                  <a:lnTo>
                    <a:pt x="362829" y="548837"/>
                  </a:lnTo>
                  <a:lnTo>
                    <a:pt x="365126" y="548837"/>
                  </a:lnTo>
                  <a:lnTo>
                    <a:pt x="368379" y="550177"/>
                  </a:lnTo>
                  <a:lnTo>
                    <a:pt x="369910" y="549794"/>
                  </a:lnTo>
                  <a:lnTo>
                    <a:pt x="372206" y="549411"/>
                  </a:lnTo>
                  <a:lnTo>
                    <a:pt x="374502" y="547880"/>
                  </a:lnTo>
                  <a:lnTo>
                    <a:pt x="377947" y="546541"/>
                  </a:lnTo>
                  <a:lnTo>
                    <a:pt x="378712" y="546541"/>
                  </a:lnTo>
                  <a:lnTo>
                    <a:pt x="380244" y="547497"/>
                  </a:lnTo>
                  <a:lnTo>
                    <a:pt x="382157" y="550177"/>
                  </a:lnTo>
                  <a:lnTo>
                    <a:pt x="384454" y="553047"/>
                  </a:lnTo>
                  <a:lnTo>
                    <a:pt x="388664" y="554004"/>
                  </a:lnTo>
                  <a:lnTo>
                    <a:pt x="392108" y="553047"/>
                  </a:lnTo>
                  <a:lnTo>
                    <a:pt x="396318" y="551133"/>
                  </a:lnTo>
                  <a:lnTo>
                    <a:pt x="400911" y="547497"/>
                  </a:lnTo>
                  <a:lnTo>
                    <a:pt x="407226" y="543096"/>
                  </a:lnTo>
                  <a:lnTo>
                    <a:pt x="407226" y="540417"/>
                  </a:lnTo>
                  <a:lnTo>
                    <a:pt x="407991" y="538503"/>
                  </a:lnTo>
                  <a:lnTo>
                    <a:pt x="411436" y="535633"/>
                  </a:lnTo>
                  <a:lnTo>
                    <a:pt x="416221" y="534293"/>
                  </a:lnTo>
                  <a:lnTo>
                    <a:pt x="422727" y="534676"/>
                  </a:lnTo>
                  <a:lnTo>
                    <a:pt x="431147" y="530466"/>
                  </a:lnTo>
                  <a:lnTo>
                    <a:pt x="431147" y="529892"/>
                  </a:lnTo>
                  <a:lnTo>
                    <a:pt x="431721" y="529892"/>
                  </a:lnTo>
                  <a:lnTo>
                    <a:pt x="432678" y="529892"/>
                  </a:lnTo>
                  <a:lnTo>
                    <a:pt x="434591" y="529892"/>
                  </a:lnTo>
                  <a:lnTo>
                    <a:pt x="434591" y="529509"/>
                  </a:lnTo>
                  <a:lnTo>
                    <a:pt x="434974" y="529509"/>
                  </a:lnTo>
                  <a:lnTo>
                    <a:pt x="435931" y="529509"/>
                  </a:lnTo>
                  <a:lnTo>
                    <a:pt x="437271" y="529509"/>
                  </a:lnTo>
                  <a:lnTo>
                    <a:pt x="438802" y="528552"/>
                  </a:lnTo>
                  <a:lnTo>
                    <a:pt x="439758" y="527595"/>
                  </a:lnTo>
                  <a:lnTo>
                    <a:pt x="437845" y="525299"/>
                  </a:lnTo>
                  <a:lnTo>
                    <a:pt x="436888" y="523768"/>
                  </a:lnTo>
                  <a:lnTo>
                    <a:pt x="436314" y="521854"/>
                  </a:lnTo>
                  <a:lnTo>
                    <a:pt x="438227" y="520515"/>
                  </a:lnTo>
                  <a:lnTo>
                    <a:pt x="438802" y="519558"/>
                  </a:lnTo>
                  <a:lnTo>
                    <a:pt x="439758" y="519175"/>
                  </a:lnTo>
                  <a:lnTo>
                    <a:pt x="440715" y="517262"/>
                  </a:lnTo>
                  <a:lnTo>
                    <a:pt x="440715" y="516305"/>
                  </a:lnTo>
                  <a:lnTo>
                    <a:pt x="440715" y="515731"/>
                  </a:lnTo>
                  <a:lnTo>
                    <a:pt x="441098" y="515731"/>
                  </a:lnTo>
                  <a:lnTo>
                    <a:pt x="440715" y="513434"/>
                  </a:lnTo>
                  <a:lnTo>
                    <a:pt x="439184" y="512095"/>
                  </a:lnTo>
                  <a:lnTo>
                    <a:pt x="437271" y="510564"/>
                  </a:lnTo>
                  <a:lnTo>
                    <a:pt x="434974" y="510181"/>
                  </a:lnTo>
                  <a:lnTo>
                    <a:pt x="431721" y="509224"/>
                  </a:lnTo>
                  <a:lnTo>
                    <a:pt x="429807" y="508650"/>
                  </a:lnTo>
                  <a:lnTo>
                    <a:pt x="428468" y="507693"/>
                  </a:lnTo>
                  <a:lnTo>
                    <a:pt x="428468" y="506736"/>
                  </a:lnTo>
                  <a:lnTo>
                    <a:pt x="429233" y="503101"/>
                  </a:lnTo>
                  <a:lnTo>
                    <a:pt x="430764" y="500613"/>
                  </a:lnTo>
                  <a:lnTo>
                    <a:pt x="431147" y="498699"/>
                  </a:lnTo>
                  <a:lnTo>
                    <a:pt x="431721" y="497934"/>
                  </a:lnTo>
                  <a:lnTo>
                    <a:pt x="430764" y="494489"/>
                  </a:lnTo>
                  <a:lnTo>
                    <a:pt x="427894" y="492193"/>
                  </a:lnTo>
                  <a:lnTo>
                    <a:pt x="425597" y="490662"/>
                  </a:lnTo>
                  <a:lnTo>
                    <a:pt x="424641" y="489896"/>
                  </a:lnTo>
                  <a:lnTo>
                    <a:pt x="423683" y="487026"/>
                  </a:lnTo>
                  <a:lnTo>
                    <a:pt x="424067" y="482624"/>
                  </a:lnTo>
                  <a:lnTo>
                    <a:pt x="425980" y="479371"/>
                  </a:lnTo>
                  <a:lnTo>
                    <a:pt x="429233" y="477075"/>
                  </a:lnTo>
                  <a:lnTo>
                    <a:pt x="434017" y="476118"/>
                  </a:lnTo>
                  <a:lnTo>
                    <a:pt x="379670" y="10525"/>
                  </a:lnTo>
                  <a:lnTo>
                    <a:pt x="378330" y="0"/>
                  </a:lnTo>
                  <a:lnTo>
                    <a:pt x="114819" y="29853"/>
                  </a:lnTo>
                  <a:lnTo>
                    <a:pt x="107165" y="35594"/>
                  </a:lnTo>
                  <a:lnTo>
                    <a:pt x="100658" y="40187"/>
                  </a:lnTo>
                  <a:lnTo>
                    <a:pt x="90707" y="44971"/>
                  </a:lnTo>
                  <a:lnTo>
                    <a:pt x="81713" y="49181"/>
                  </a:lnTo>
                  <a:lnTo>
                    <a:pt x="73676" y="53008"/>
                  </a:lnTo>
                  <a:lnTo>
                    <a:pt x="70040" y="54348"/>
                  </a:lnTo>
                  <a:lnTo>
                    <a:pt x="67169" y="56262"/>
                  </a:lnTo>
                  <a:lnTo>
                    <a:pt x="61046" y="58749"/>
                  </a:lnTo>
                  <a:lnTo>
                    <a:pt x="55688" y="60471"/>
                  </a:lnTo>
                  <a:lnTo>
                    <a:pt x="51477" y="61428"/>
                  </a:lnTo>
                  <a:lnTo>
                    <a:pt x="49181" y="62002"/>
                  </a:lnTo>
                  <a:lnTo>
                    <a:pt x="48224" y="61428"/>
                  </a:lnTo>
                  <a:lnTo>
                    <a:pt x="47841" y="61428"/>
                  </a:lnTo>
                  <a:lnTo>
                    <a:pt x="46310" y="60471"/>
                  </a:lnTo>
                  <a:lnTo>
                    <a:pt x="45354" y="60089"/>
                  </a:lnTo>
                  <a:lnTo>
                    <a:pt x="44971" y="60089"/>
                  </a:lnTo>
                  <a:lnTo>
                    <a:pt x="43440" y="59132"/>
                  </a:lnTo>
                  <a:lnTo>
                    <a:pt x="42483" y="58749"/>
                  </a:lnTo>
                  <a:lnTo>
                    <a:pt x="40569" y="57792"/>
                  </a:lnTo>
                  <a:lnTo>
                    <a:pt x="37890" y="56262"/>
                  </a:lnTo>
                  <a:lnTo>
                    <a:pt x="35020" y="55305"/>
                  </a:lnTo>
                  <a:lnTo>
                    <a:pt x="35020" y="55305"/>
                  </a:lnTo>
                  <a:close/>
                </a:path>
              </a:pathLst>
            </a:custGeom>
            <a:solidFill>
              <a:schemeClr val="bg2"/>
            </a:solidFill>
            <a:ln w="12700" cap="flat">
              <a:solidFill>
                <a:srgbClr val="EEF5F5"/>
              </a:solid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EBC3013C-AC34-D4B5-9474-5469B4E0BA0B}"/>
                </a:ext>
              </a:extLst>
            </p:cNvPr>
            <p:cNvSpPr/>
            <p:nvPr/>
          </p:nvSpPr>
          <p:spPr>
            <a:xfrm>
              <a:off x="5393235" y="3800659"/>
              <a:ext cx="1126653" cy="494969"/>
            </a:xfrm>
            <a:custGeom>
              <a:avLst/>
              <a:gdLst>
                <a:gd name="connsiteX0" fmla="*/ 1024763 w 1250575"/>
                <a:gd name="connsiteY0" fmla="*/ 216818 h 549411"/>
                <a:gd name="connsiteX1" fmla="*/ 1024763 w 1250575"/>
                <a:gd name="connsiteY1" fmla="*/ 216818 h 549411"/>
                <a:gd name="connsiteX2" fmla="*/ 1024763 w 1250575"/>
                <a:gd name="connsiteY2" fmla="*/ 216818 h 549411"/>
                <a:gd name="connsiteX3" fmla="*/ 1074327 w 1250575"/>
                <a:gd name="connsiteY3" fmla="*/ 239399 h 549411"/>
                <a:gd name="connsiteX4" fmla="*/ 1077581 w 1250575"/>
                <a:gd name="connsiteY4" fmla="*/ 238442 h 549411"/>
                <a:gd name="connsiteX5" fmla="*/ 1080833 w 1250575"/>
                <a:gd name="connsiteY5" fmla="*/ 237868 h 549411"/>
                <a:gd name="connsiteX6" fmla="*/ 1085043 w 1250575"/>
                <a:gd name="connsiteY6" fmla="*/ 238442 h 549411"/>
                <a:gd name="connsiteX7" fmla="*/ 1088297 w 1250575"/>
                <a:gd name="connsiteY7" fmla="*/ 238825 h 549411"/>
                <a:gd name="connsiteX8" fmla="*/ 1092125 w 1250575"/>
                <a:gd name="connsiteY8" fmla="*/ 242078 h 549411"/>
                <a:gd name="connsiteX9" fmla="*/ 1093655 w 1250575"/>
                <a:gd name="connsiteY9" fmla="*/ 245331 h 549411"/>
                <a:gd name="connsiteX10" fmla="*/ 1096909 w 1250575"/>
                <a:gd name="connsiteY10" fmla="*/ 242078 h 549411"/>
                <a:gd name="connsiteX11" fmla="*/ 1100162 w 1250575"/>
                <a:gd name="connsiteY11" fmla="*/ 240164 h 549411"/>
                <a:gd name="connsiteX12" fmla="*/ 1105902 w 1250575"/>
                <a:gd name="connsiteY12" fmla="*/ 238825 h 549411"/>
                <a:gd name="connsiteX13" fmla="*/ 1109730 w 1250575"/>
                <a:gd name="connsiteY13" fmla="*/ 239207 h 549411"/>
                <a:gd name="connsiteX14" fmla="*/ 1113940 w 1250575"/>
                <a:gd name="connsiteY14" fmla="*/ 242078 h 549411"/>
                <a:gd name="connsiteX15" fmla="*/ 1117193 w 1250575"/>
                <a:gd name="connsiteY15" fmla="*/ 244374 h 549411"/>
                <a:gd name="connsiteX16" fmla="*/ 1116619 w 1250575"/>
                <a:gd name="connsiteY16" fmla="*/ 248202 h 549411"/>
                <a:gd name="connsiteX17" fmla="*/ 1112792 w 1250575"/>
                <a:gd name="connsiteY17" fmla="*/ 254325 h 549411"/>
                <a:gd name="connsiteX18" fmla="*/ 1109538 w 1250575"/>
                <a:gd name="connsiteY18" fmla="*/ 258152 h 549411"/>
                <a:gd name="connsiteX19" fmla="*/ 1104754 w 1250575"/>
                <a:gd name="connsiteY19" fmla="*/ 260066 h 549411"/>
                <a:gd name="connsiteX20" fmla="*/ 1101501 w 1250575"/>
                <a:gd name="connsiteY20" fmla="*/ 262362 h 549411"/>
                <a:gd name="connsiteX21" fmla="*/ 1098248 w 1250575"/>
                <a:gd name="connsiteY21" fmla="*/ 264276 h 549411"/>
                <a:gd name="connsiteX22" fmla="*/ 1102075 w 1250575"/>
                <a:gd name="connsiteY22" fmla="*/ 266572 h 549411"/>
                <a:gd name="connsiteX23" fmla="*/ 1106859 w 1250575"/>
                <a:gd name="connsiteY23" fmla="*/ 263702 h 549411"/>
                <a:gd name="connsiteX24" fmla="*/ 1110112 w 1250575"/>
                <a:gd name="connsiteY24" fmla="*/ 265998 h 549411"/>
                <a:gd name="connsiteX25" fmla="*/ 1108199 w 1250575"/>
                <a:gd name="connsiteY25" fmla="*/ 271165 h 549411"/>
                <a:gd name="connsiteX26" fmla="*/ 1104372 w 1250575"/>
                <a:gd name="connsiteY26" fmla="*/ 274419 h 549411"/>
                <a:gd name="connsiteX27" fmla="*/ 1101501 w 1250575"/>
                <a:gd name="connsiteY27" fmla="*/ 279586 h 549411"/>
                <a:gd name="connsiteX28" fmla="*/ 1100544 w 1250575"/>
                <a:gd name="connsiteY28" fmla="*/ 282839 h 549411"/>
                <a:gd name="connsiteX29" fmla="*/ 1097674 w 1250575"/>
                <a:gd name="connsiteY29" fmla="*/ 287049 h 549411"/>
                <a:gd name="connsiteX30" fmla="*/ 1094421 w 1250575"/>
                <a:gd name="connsiteY30" fmla="*/ 288962 h 549411"/>
                <a:gd name="connsiteX31" fmla="*/ 1088679 w 1250575"/>
                <a:gd name="connsiteY31" fmla="*/ 295086 h 549411"/>
                <a:gd name="connsiteX32" fmla="*/ 1085809 w 1250575"/>
                <a:gd name="connsiteY32" fmla="*/ 298339 h 549411"/>
                <a:gd name="connsiteX33" fmla="*/ 1081025 w 1250575"/>
                <a:gd name="connsiteY33" fmla="*/ 302167 h 549411"/>
                <a:gd name="connsiteX34" fmla="*/ 1071074 w 1250575"/>
                <a:gd name="connsiteY34" fmla="*/ 301592 h 549411"/>
                <a:gd name="connsiteX35" fmla="*/ 1067247 w 1250575"/>
                <a:gd name="connsiteY35" fmla="*/ 302549 h 549411"/>
                <a:gd name="connsiteX36" fmla="*/ 1062080 w 1250575"/>
                <a:gd name="connsiteY36" fmla="*/ 301592 h 549411"/>
                <a:gd name="connsiteX37" fmla="*/ 1057870 w 1250575"/>
                <a:gd name="connsiteY37" fmla="*/ 300253 h 549411"/>
                <a:gd name="connsiteX38" fmla="*/ 1053660 w 1250575"/>
                <a:gd name="connsiteY38" fmla="*/ 297000 h 549411"/>
                <a:gd name="connsiteX39" fmla="*/ 1050789 w 1250575"/>
                <a:gd name="connsiteY39" fmla="*/ 293746 h 549411"/>
                <a:gd name="connsiteX40" fmla="*/ 1047536 w 1250575"/>
                <a:gd name="connsiteY40" fmla="*/ 290493 h 549411"/>
                <a:gd name="connsiteX41" fmla="*/ 1043708 w 1250575"/>
                <a:gd name="connsiteY41" fmla="*/ 287240 h 549411"/>
                <a:gd name="connsiteX42" fmla="*/ 1039499 w 1250575"/>
                <a:gd name="connsiteY42" fmla="*/ 283987 h 549411"/>
                <a:gd name="connsiteX43" fmla="*/ 1044283 w 1250575"/>
                <a:gd name="connsiteY43" fmla="*/ 291067 h 549411"/>
                <a:gd name="connsiteX44" fmla="*/ 1048493 w 1250575"/>
                <a:gd name="connsiteY44" fmla="*/ 297191 h 549411"/>
                <a:gd name="connsiteX45" fmla="*/ 1054042 w 1250575"/>
                <a:gd name="connsiteY45" fmla="*/ 304272 h 549411"/>
                <a:gd name="connsiteX46" fmla="*/ 1059784 w 1250575"/>
                <a:gd name="connsiteY46" fmla="*/ 307525 h 549411"/>
                <a:gd name="connsiteX47" fmla="*/ 1066864 w 1250575"/>
                <a:gd name="connsiteY47" fmla="*/ 310395 h 549411"/>
                <a:gd name="connsiteX48" fmla="*/ 1074901 w 1250575"/>
                <a:gd name="connsiteY48" fmla="*/ 311735 h 549411"/>
                <a:gd name="connsiteX49" fmla="*/ 1083895 w 1250575"/>
                <a:gd name="connsiteY49" fmla="*/ 312692 h 549411"/>
                <a:gd name="connsiteX50" fmla="*/ 1090019 w 1250575"/>
                <a:gd name="connsiteY50" fmla="*/ 311352 h 549411"/>
                <a:gd name="connsiteX51" fmla="*/ 1096143 w 1250575"/>
                <a:gd name="connsiteY51" fmla="*/ 308099 h 549411"/>
                <a:gd name="connsiteX52" fmla="*/ 1099396 w 1250575"/>
                <a:gd name="connsiteY52" fmla="*/ 303315 h 549411"/>
                <a:gd name="connsiteX53" fmla="*/ 1102649 w 1250575"/>
                <a:gd name="connsiteY53" fmla="*/ 298148 h 549411"/>
                <a:gd name="connsiteX54" fmla="*/ 1104946 w 1250575"/>
                <a:gd name="connsiteY54" fmla="*/ 294320 h 549411"/>
                <a:gd name="connsiteX55" fmla="*/ 1111452 w 1250575"/>
                <a:gd name="connsiteY55" fmla="*/ 296234 h 549411"/>
                <a:gd name="connsiteX56" fmla="*/ 1115662 w 1250575"/>
                <a:gd name="connsiteY56" fmla="*/ 293364 h 549411"/>
                <a:gd name="connsiteX57" fmla="*/ 1119872 w 1250575"/>
                <a:gd name="connsiteY57" fmla="*/ 291833 h 549411"/>
                <a:gd name="connsiteX58" fmla="*/ 1123126 w 1250575"/>
                <a:gd name="connsiteY58" fmla="*/ 287049 h 549411"/>
                <a:gd name="connsiteX59" fmla="*/ 1125039 w 1250575"/>
                <a:gd name="connsiteY59" fmla="*/ 283796 h 549411"/>
                <a:gd name="connsiteX60" fmla="*/ 1129823 w 1250575"/>
                <a:gd name="connsiteY60" fmla="*/ 284752 h 549411"/>
                <a:gd name="connsiteX61" fmla="*/ 1133076 w 1250575"/>
                <a:gd name="connsiteY61" fmla="*/ 289919 h 549411"/>
                <a:gd name="connsiteX62" fmla="*/ 1134607 w 1250575"/>
                <a:gd name="connsiteY62" fmla="*/ 294129 h 549411"/>
                <a:gd name="connsiteX63" fmla="*/ 1137861 w 1250575"/>
                <a:gd name="connsiteY63" fmla="*/ 293172 h 549411"/>
                <a:gd name="connsiteX64" fmla="*/ 1141688 w 1250575"/>
                <a:gd name="connsiteY64" fmla="*/ 291259 h 549411"/>
                <a:gd name="connsiteX65" fmla="*/ 1144941 w 1250575"/>
                <a:gd name="connsiteY65" fmla="*/ 288006 h 549411"/>
                <a:gd name="connsiteX66" fmla="*/ 1148195 w 1250575"/>
                <a:gd name="connsiteY66" fmla="*/ 283796 h 549411"/>
                <a:gd name="connsiteX67" fmla="*/ 1152021 w 1250575"/>
                <a:gd name="connsiteY67" fmla="*/ 288006 h 549411"/>
                <a:gd name="connsiteX68" fmla="*/ 1152405 w 1250575"/>
                <a:gd name="connsiteY68" fmla="*/ 292215 h 549411"/>
                <a:gd name="connsiteX69" fmla="*/ 1151447 w 1250575"/>
                <a:gd name="connsiteY69" fmla="*/ 296426 h 549411"/>
                <a:gd name="connsiteX70" fmla="*/ 1150108 w 1250575"/>
                <a:gd name="connsiteY70" fmla="*/ 299679 h 549411"/>
                <a:gd name="connsiteX71" fmla="*/ 1148769 w 1250575"/>
                <a:gd name="connsiteY71" fmla="*/ 303889 h 549411"/>
                <a:gd name="connsiteX72" fmla="*/ 1145515 w 1250575"/>
                <a:gd name="connsiteY72" fmla="*/ 308099 h 549411"/>
                <a:gd name="connsiteX73" fmla="*/ 1144559 w 1250575"/>
                <a:gd name="connsiteY73" fmla="*/ 311352 h 549411"/>
                <a:gd name="connsiteX74" fmla="*/ 1137478 w 1250575"/>
                <a:gd name="connsiteY74" fmla="*/ 323217 h 549411"/>
                <a:gd name="connsiteX75" fmla="*/ 1136521 w 1250575"/>
                <a:gd name="connsiteY75" fmla="*/ 326470 h 549411"/>
                <a:gd name="connsiteX76" fmla="*/ 1136138 w 1250575"/>
                <a:gd name="connsiteY76" fmla="*/ 329723 h 549411"/>
                <a:gd name="connsiteX77" fmla="*/ 1135182 w 1250575"/>
                <a:gd name="connsiteY77" fmla="*/ 334890 h 549411"/>
                <a:gd name="connsiteX78" fmla="*/ 1132885 w 1250575"/>
                <a:gd name="connsiteY78" fmla="*/ 338143 h 549411"/>
                <a:gd name="connsiteX79" fmla="*/ 1128101 w 1250575"/>
                <a:gd name="connsiteY79" fmla="*/ 341971 h 549411"/>
                <a:gd name="connsiteX80" fmla="*/ 1121978 w 1250575"/>
                <a:gd name="connsiteY80" fmla="*/ 339674 h 549411"/>
                <a:gd name="connsiteX81" fmla="*/ 1118150 w 1250575"/>
                <a:gd name="connsiteY81" fmla="*/ 336421 h 549411"/>
                <a:gd name="connsiteX82" fmla="*/ 1114896 w 1250575"/>
                <a:gd name="connsiteY82" fmla="*/ 337761 h 549411"/>
                <a:gd name="connsiteX83" fmla="*/ 1114514 w 1250575"/>
                <a:gd name="connsiteY83" fmla="*/ 341971 h 549411"/>
                <a:gd name="connsiteX84" fmla="*/ 1113174 w 1250575"/>
                <a:gd name="connsiteY84" fmla="*/ 346181 h 549411"/>
                <a:gd name="connsiteX85" fmla="*/ 1106094 w 1250575"/>
                <a:gd name="connsiteY85" fmla="*/ 343310 h 549411"/>
                <a:gd name="connsiteX86" fmla="*/ 1102841 w 1250575"/>
                <a:gd name="connsiteY86" fmla="*/ 340440 h 549411"/>
                <a:gd name="connsiteX87" fmla="*/ 1099587 w 1250575"/>
                <a:gd name="connsiteY87" fmla="*/ 339483 h 549411"/>
                <a:gd name="connsiteX88" fmla="*/ 1098631 w 1250575"/>
                <a:gd name="connsiteY88" fmla="*/ 344267 h 549411"/>
                <a:gd name="connsiteX89" fmla="*/ 1099013 w 1250575"/>
                <a:gd name="connsiteY89" fmla="*/ 347520 h 549411"/>
                <a:gd name="connsiteX90" fmla="*/ 1081025 w 1250575"/>
                <a:gd name="connsiteY90" fmla="*/ 353261 h 549411"/>
                <a:gd name="connsiteX91" fmla="*/ 1074519 w 1250575"/>
                <a:gd name="connsiteY91" fmla="*/ 355558 h 549411"/>
                <a:gd name="connsiteX92" fmla="*/ 1069352 w 1250575"/>
                <a:gd name="connsiteY92" fmla="*/ 358428 h 549411"/>
                <a:gd name="connsiteX93" fmla="*/ 1064185 w 1250575"/>
                <a:gd name="connsiteY93" fmla="*/ 360342 h 549411"/>
                <a:gd name="connsiteX94" fmla="*/ 1060932 w 1250575"/>
                <a:gd name="connsiteY94" fmla="*/ 362638 h 549411"/>
                <a:gd name="connsiteX95" fmla="*/ 1057678 w 1250575"/>
                <a:gd name="connsiteY95" fmla="*/ 363595 h 549411"/>
                <a:gd name="connsiteX96" fmla="*/ 1053468 w 1250575"/>
                <a:gd name="connsiteY96" fmla="*/ 365509 h 549411"/>
                <a:gd name="connsiteX97" fmla="*/ 1048684 w 1250575"/>
                <a:gd name="connsiteY97" fmla="*/ 366083 h 549411"/>
                <a:gd name="connsiteX98" fmla="*/ 1044474 w 1250575"/>
                <a:gd name="connsiteY98" fmla="*/ 366083 h 549411"/>
                <a:gd name="connsiteX99" fmla="*/ 1045814 w 1250575"/>
                <a:gd name="connsiteY99" fmla="*/ 372206 h 549411"/>
                <a:gd name="connsiteX100" fmla="*/ 1042943 w 1250575"/>
                <a:gd name="connsiteY100" fmla="*/ 377373 h 549411"/>
                <a:gd name="connsiteX101" fmla="*/ 1039690 w 1250575"/>
                <a:gd name="connsiteY101" fmla="*/ 381201 h 549411"/>
                <a:gd name="connsiteX102" fmla="*/ 1035480 w 1250575"/>
                <a:gd name="connsiteY102" fmla="*/ 385985 h 549411"/>
                <a:gd name="connsiteX103" fmla="*/ 1030313 w 1250575"/>
                <a:gd name="connsiteY103" fmla="*/ 389238 h 549411"/>
                <a:gd name="connsiteX104" fmla="*/ 1026486 w 1250575"/>
                <a:gd name="connsiteY104" fmla="*/ 392491 h 549411"/>
                <a:gd name="connsiteX105" fmla="*/ 1023233 w 1250575"/>
                <a:gd name="connsiteY105" fmla="*/ 393831 h 549411"/>
                <a:gd name="connsiteX106" fmla="*/ 1018449 w 1250575"/>
                <a:gd name="connsiteY106" fmla="*/ 394213 h 549411"/>
                <a:gd name="connsiteX107" fmla="*/ 979218 w 1250575"/>
                <a:gd name="connsiteY107" fmla="*/ 434400 h 549411"/>
                <a:gd name="connsiteX108" fmla="*/ 973095 w 1250575"/>
                <a:gd name="connsiteY108" fmla="*/ 445691 h 549411"/>
                <a:gd name="connsiteX109" fmla="*/ 967928 w 1250575"/>
                <a:gd name="connsiteY109" fmla="*/ 455642 h 549411"/>
                <a:gd name="connsiteX110" fmla="*/ 963144 w 1250575"/>
                <a:gd name="connsiteY110" fmla="*/ 464253 h 549411"/>
                <a:gd name="connsiteX111" fmla="*/ 959891 w 1250575"/>
                <a:gd name="connsiteY111" fmla="*/ 471334 h 549411"/>
                <a:gd name="connsiteX112" fmla="*/ 956637 w 1250575"/>
                <a:gd name="connsiteY112" fmla="*/ 476501 h 549411"/>
                <a:gd name="connsiteX113" fmla="*/ 955297 w 1250575"/>
                <a:gd name="connsiteY113" fmla="*/ 480711 h 549411"/>
                <a:gd name="connsiteX114" fmla="*/ 953767 w 1250575"/>
                <a:gd name="connsiteY114" fmla="*/ 484921 h 549411"/>
                <a:gd name="connsiteX115" fmla="*/ 955681 w 1250575"/>
                <a:gd name="connsiteY115" fmla="*/ 490088 h 549411"/>
                <a:gd name="connsiteX116" fmla="*/ 954341 w 1250575"/>
                <a:gd name="connsiteY116" fmla="*/ 498125 h 549411"/>
                <a:gd name="connsiteX117" fmla="*/ 953384 w 1250575"/>
                <a:gd name="connsiteY117" fmla="*/ 501952 h 549411"/>
                <a:gd name="connsiteX118" fmla="*/ 952810 w 1250575"/>
                <a:gd name="connsiteY118" fmla="*/ 507119 h 549411"/>
                <a:gd name="connsiteX119" fmla="*/ 951853 w 1250575"/>
                <a:gd name="connsiteY119" fmla="*/ 513243 h 549411"/>
                <a:gd name="connsiteX120" fmla="*/ 950896 w 1250575"/>
                <a:gd name="connsiteY120" fmla="*/ 520324 h 549411"/>
                <a:gd name="connsiteX121" fmla="*/ 950896 w 1250575"/>
                <a:gd name="connsiteY121" fmla="*/ 529700 h 549411"/>
                <a:gd name="connsiteX122" fmla="*/ 944773 w 1250575"/>
                <a:gd name="connsiteY122" fmla="*/ 530274 h 549411"/>
                <a:gd name="connsiteX123" fmla="*/ 939606 w 1250575"/>
                <a:gd name="connsiteY123" fmla="*/ 528361 h 549411"/>
                <a:gd name="connsiteX124" fmla="*/ 935778 w 1250575"/>
                <a:gd name="connsiteY124" fmla="*/ 527404 h 549411"/>
                <a:gd name="connsiteX125" fmla="*/ 929272 w 1250575"/>
                <a:gd name="connsiteY125" fmla="*/ 527021 h 549411"/>
                <a:gd name="connsiteX126" fmla="*/ 925444 w 1250575"/>
                <a:gd name="connsiteY126" fmla="*/ 527021 h 549411"/>
                <a:gd name="connsiteX127" fmla="*/ 920278 w 1250575"/>
                <a:gd name="connsiteY127" fmla="*/ 528361 h 549411"/>
                <a:gd name="connsiteX128" fmla="*/ 912623 w 1250575"/>
                <a:gd name="connsiteY128" fmla="*/ 529700 h 549411"/>
                <a:gd name="connsiteX129" fmla="*/ 903246 w 1250575"/>
                <a:gd name="connsiteY129" fmla="*/ 532954 h 549411"/>
                <a:gd name="connsiteX130" fmla="*/ 897505 w 1250575"/>
                <a:gd name="connsiteY130" fmla="*/ 533910 h 549411"/>
                <a:gd name="connsiteX131" fmla="*/ 893295 w 1250575"/>
                <a:gd name="connsiteY131" fmla="*/ 535250 h 549411"/>
                <a:gd name="connsiteX132" fmla="*/ 886215 w 1250575"/>
                <a:gd name="connsiteY132" fmla="*/ 537164 h 549411"/>
                <a:gd name="connsiteX133" fmla="*/ 881431 w 1250575"/>
                <a:gd name="connsiteY133" fmla="*/ 538503 h 549411"/>
                <a:gd name="connsiteX134" fmla="*/ 863060 w 1250575"/>
                <a:gd name="connsiteY134" fmla="*/ 549411 h 549411"/>
                <a:gd name="connsiteX135" fmla="*/ 675138 w 1250575"/>
                <a:gd name="connsiteY135" fmla="*/ 413350 h 549411"/>
                <a:gd name="connsiteX136" fmla="*/ 514582 w 1250575"/>
                <a:gd name="connsiteY136" fmla="*/ 436123 h 549411"/>
                <a:gd name="connsiteX137" fmla="*/ 514582 w 1250575"/>
                <a:gd name="connsiteY137" fmla="*/ 418134 h 549411"/>
                <a:gd name="connsiteX138" fmla="*/ 486260 w 1250575"/>
                <a:gd name="connsiteY138" fmla="*/ 392682 h 549411"/>
                <a:gd name="connsiteX139" fmla="*/ 468272 w 1250575"/>
                <a:gd name="connsiteY139" fmla="*/ 403973 h 549411"/>
                <a:gd name="connsiteX140" fmla="*/ 468272 w 1250575"/>
                <a:gd name="connsiteY140" fmla="*/ 384071 h 549411"/>
                <a:gd name="connsiteX141" fmla="*/ 279394 w 1250575"/>
                <a:gd name="connsiteY141" fmla="*/ 402059 h 549411"/>
                <a:gd name="connsiteX142" fmla="*/ 263319 w 1250575"/>
                <a:gd name="connsiteY142" fmla="*/ 412967 h 549411"/>
                <a:gd name="connsiteX143" fmla="*/ 253368 w 1250575"/>
                <a:gd name="connsiteY143" fmla="*/ 417752 h 549411"/>
                <a:gd name="connsiteX144" fmla="*/ 248584 w 1250575"/>
                <a:gd name="connsiteY144" fmla="*/ 419665 h 549411"/>
                <a:gd name="connsiteX145" fmla="*/ 244756 w 1250575"/>
                <a:gd name="connsiteY145" fmla="*/ 421962 h 549411"/>
                <a:gd name="connsiteX146" fmla="*/ 240547 w 1250575"/>
                <a:gd name="connsiteY146" fmla="*/ 423301 h 549411"/>
                <a:gd name="connsiteX147" fmla="*/ 237293 w 1250575"/>
                <a:gd name="connsiteY147" fmla="*/ 425215 h 549411"/>
                <a:gd name="connsiteX148" fmla="*/ 234040 w 1250575"/>
                <a:gd name="connsiteY148" fmla="*/ 426554 h 549411"/>
                <a:gd name="connsiteX149" fmla="*/ 228873 w 1250575"/>
                <a:gd name="connsiteY149" fmla="*/ 429425 h 549411"/>
                <a:gd name="connsiteX150" fmla="*/ 223707 w 1250575"/>
                <a:gd name="connsiteY150" fmla="*/ 432678 h 549411"/>
                <a:gd name="connsiteX151" fmla="*/ 220453 w 1250575"/>
                <a:gd name="connsiteY151" fmla="*/ 433635 h 549411"/>
                <a:gd name="connsiteX152" fmla="*/ 215286 w 1250575"/>
                <a:gd name="connsiteY152" fmla="*/ 432295 h 549411"/>
                <a:gd name="connsiteX153" fmla="*/ 210502 w 1250575"/>
                <a:gd name="connsiteY153" fmla="*/ 434209 h 549411"/>
                <a:gd name="connsiteX154" fmla="*/ 206675 w 1250575"/>
                <a:gd name="connsiteY154" fmla="*/ 436505 h 549411"/>
                <a:gd name="connsiteX155" fmla="*/ 200551 w 1250575"/>
                <a:gd name="connsiteY155" fmla="*/ 439759 h 549411"/>
                <a:gd name="connsiteX156" fmla="*/ 195384 w 1250575"/>
                <a:gd name="connsiteY156" fmla="*/ 442055 h 549411"/>
                <a:gd name="connsiteX157" fmla="*/ 186008 w 1250575"/>
                <a:gd name="connsiteY157" fmla="*/ 445308 h 549411"/>
                <a:gd name="connsiteX158" fmla="*/ 180840 w 1250575"/>
                <a:gd name="connsiteY158" fmla="*/ 448179 h 549411"/>
                <a:gd name="connsiteX159" fmla="*/ 177013 w 1250575"/>
                <a:gd name="connsiteY159" fmla="*/ 451049 h 549411"/>
                <a:gd name="connsiteX160" fmla="*/ 174717 w 1250575"/>
                <a:gd name="connsiteY160" fmla="*/ 454876 h 549411"/>
                <a:gd name="connsiteX161" fmla="*/ 88793 w 1250575"/>
                <a:gd name="connsiteY161" fmla="*/ 465784 h 549411"/>
                <a:gd name="connsiteX162" fmla="*/ 46310 w 1250575"/>
                <a:gd name="connsiteY162" fmla="*/ 470951 h 549411"/>
                <a:gd name="connsiteX163" fmla="*/ 4210 w 1250575"/>
                <a:gd name="connsiteY163" fmla="*/ 476692 h 549411"/>
                <a:gd name="connsiteX164" fmla="*/ 1914 w 1250575"/>
                <a:gd name="connsiteY164" fmla="*/ 466358 h 549411"/>
                <a:gd name="connsiteX165" fmla="*/ 957 w 1250575"/>
                <a:gd name="connsiteY165" fmla="*/ 457938 h 549411"/>
                <a:gd name="connsiteX166" fmla="*/ 0 w 1250575"/>
                <a:gd name="connsiteY166" fmla="*/ 451241 h 549411"/>
                <a:gd name="connsiteX167" fmla="*/ 0 w 1250575"/>
                <a:gd name="connsiteY167" fmla="*/ 446456 h 549411"/>
                <a:gd name="connsiteX168" fmla="*/ 383 w 1250575"/>
                <a:gd name="connsiteY168" fmla="*/ 442246 h 549411"/>
                <a:gd name="connsiteX169" fmla="*/ 1914 w 1250575"/>
                <a:gd name="connsiteY169" fmla="*/ 437079 h 549411"/>
                <a:gd name="connsiteX170" fmla="*/ 2870 w 1250575"/>
                <a:gd name="connsiteY170" fmla="*/ 432869 h 549411"/>
                <a:gd name="connsiteX171" fmla="*/ 6124 w 1250575"/>
                <a:gd name="connsiteY171" fmla="*/ 429042 h 549411"/>
                <a:gd name="connsiteX172" fmla="*/ 11865 w 1250575"/>
                <a:gd name="connsiteY172" fmla="*/ 429042 h 549411"/>
                <a:gd name="connsiteX173" fmla="*/ 17605 w 1250575"/>
                <a:gd name="connsiteY173" fmla="*/ 431338 h 549411"/>
                <a:gd name="connsiteX174" fmla="*/ 21433 w 1250575"/>
                <a:gd name="connsiteY174" fmla="*/ 430382 h 549411"/>
                <a:gd name="connsiteX175" fmla="*/ 25643 w 1250575"/>
                <a:gd name="connsiteY175" fmla="*/ 429425 h 549411"/>
                <a:gd name="connsiteX176" fmla="*/ 31384 w 1250575"/>
                <a:gd name="connsiteY176" fmla="*/ 428085 h 549411"/>
                <a:gd name="connsiteX177" fmla="*/ 35211 w 1250575"/>
                <a:gd name="connsiteY177" fmla="*/ 427702 h 549411"/>
                <a:gd name="connsiteX178" fmla="*/ 36551 w 1250575"/>
                <a:gd name="connsiteY178" fmla="*/ 424449 h 549411"/>
                <a:gd name="connsiteX179" fmla="*/ 36551 w 1250575"/>
                <a:gd name="connsiteY179" fmla="*/ 419665 h 549411"/>
                <a:gd name="connsiteX180" fmla="*/ 40378 w 1250575"/>
                <a:gd name="connsiteY180" fmla="*/ 415455 h 549411"/>
                <a:gd name="connsiteX181" fmla="*/ 44205 w 1250575"/>
                <a:gd name="connsiteY181" fmla="*/ 412585 h 549411"/>
                <a:gd name="connsiteX182" fmla="*/ 42866 w 1250575"/>
                <a:gd name="connsiteY182" fmla="*/ 408757 h 549411"/>
                <a:gd name="connsiteX183" fmla="*/ 38656 w 1250575"/>
                <a:gd name="connsiteY183" fmla="*/ 404930 h 549411"/>
                <a:gd name="connsiteX184" fmla="*/ 35403 w 1250575"/>
                <a:gd name="connsiteY184" fmla="*/ 402634 h 549411"/>
                <a:gd name="connsiteX185" fmla="*/ 32532 w 1250575"/>
                <a:gd name="connsiteY185" fmla="*/ 396893 h 549411"/>
                <a:gd name="connsiteX186" fmla="*/ 35403 w 1250575"/>
                <a:gd name="connsiteY186" fmla="*/ 390769 h 549411"/>
                <a:gd name="connsiteX187" fmla="*/ 39230 w 1250575"/>
                <a:gd name="connsiteY187" fmla="*/ 385985 h 549411"/>
                <a:gd name="connsiteX188" fmla="*/ 44971 w 1250575"/>
                <a:gd name="connsiteY188" fmla="*/ 380818 h 549411"/>
                <a:gd name="connsiteX189" fmla="*/ 50138 w 1250575"/>
                <a:gd name="connsiteY189" fmla="*/ 375077 h 549411"/>
                <a:gd name="connsiteX190" fmla="*/ 54922 w 1250575"/>
                <a:gd name="connsiteY190" fmla="*/ 370867 h 549411"/>
                <a:gd name="connsiteX191" fmla="*/ 59132 w 1250575"/>
                <a:gd name="connsiteY191" fmla="*/ 367614 h 549411"/>
                <a:gd name="connsiteX192" fmla="*/ 62959 w 1250575"/>
                <a:gd name="connsiteY192" fmla="*/ 365317 h 549411"/>
                <a:gd name="connsiteX193" fmla="*/ 70997 w 1250575"/>
                <a:gd name="connsiteY193" fmla="*/ 362064 h 549411"/>
                <a:gd name="connsiteX194" fmla="*/ 77120 w 1250575"/>
                <a:gd name="connsiteY194" fmla="*/ 361107 h 549411"/>
                <a:gd name="connsiteX195" fmla="*/ 85541 w 1250575"/>
                <a:gd name="connsiteY195" fmla="*/ 360724 h 549411"/>
                <a:gd name="connsiteX196" fmla="*/ 90325 w 1250575"/>
                <a:gd name="connsiteY196" fmla="*/ 359768 h 549411"/>
                <a:gd name="connsiteX197" fmla="*/ 93578 w 1250575"/>
                <a:gd name="connsiteY197" fmla="*/ 359768 h 549411"/>
                <a:gd name="connsiteX198" fmla="*/ 98745 w 1250575"/>
                <a:gd name="connsiteY198" fmla="*/ 359768 h 549411"/>
                <a:gd name="connsiteX199" fmla="*/ 102572 w 1250575"/>
                <a:gd name="connsiteY199" fmla="*/ 357471 h 549411"/>
                <a:gd name="connsiteX200" fmla="*/ 105825 w 1250575"/>
                <a:gd name="connsiteY200" fmla="*/ 355175 h 549411"/>
                <a:gd name="connsiteX201" fmla="*/ 110035 w 1250575"/>
                <a:gd name="connsiteY201" fmla="*/ 352304 h 549411"/>
                <a:gd name="connsiteX202" fmla="*/ 115776 w 1250575"/>
                <a:gd name="connsiteY202" fmla="*/ 349434 h 549411"/>
                <a:gd name="connsiteX203" fmla="*/ 121900 w 1250575"/>
                <a:gd name="connsiteY203" fmla="*/ 345607 h 549411"/>
                <a:gd name="connsiteX204" fmla="*/ 125727 w 1250575"/>
                <a:gd name="connsiteY204" fmla="*/ 343310 h 549411"/>
                <a:gd name="connsiteX205" fmla="*/ 130894 w 1250575"/>
                <a:gd name="connsiteY205" fmla="*/ 341014 h 549411"/>
                <a:gd name="connsiteX206" fmla="*/ 134147 w 1250575"/>
                <a:gd name="connsiteY206" fmla="*/ 335847 h 549411"/>
                <a:gd name="connsiteX207" fmla="*/ 135104 w 1250575"/>
                <a:gd name="connsiteY207" fmla="*/ 332594 h 549411"/>
                <a:gd name="connsiteX208" fmla="*/ 135487 w 1250575"/>
                <a:gd name="connsiteY208" fmla="*/ 328766 h 549411"/>
                <a:gd name="connsiteX209" fmla="*/ 139314 w 1250575"/>
                <a:gd name="connsiteY209" fmla="*/ 326470 h 549411"/>
                <a:gd name="connsiteX210" fmla="*/ 142567 w 1250575"/>
                <a:gd name="connsiteY210" fmla="*/ 326087 h 549411"/>
                <a:gd name="connsiteX211" fmla="*/ 146777 w 1250575"/>
                <a:gd name="connsiteY211" fmla="*/ 326087 h 549411"/>
                <a:gd name="connsiteX212" fmla="*/ 150031 w 1250575"/>
                <a:gd name="connsiteY212" fmla="*/ 322260 h 549411"/>
                <a:gd name="connsiteX213" fmla="*/ 153284 w 1250575"/>
                <a:gd name="connsiteY213" fmla="*/ 317476 h 549411"/>
                <a:gd name="connsiteX214" fmla="*/ 157494 w 1250575"/>
                <a:gd name="connsiteY214" fmla="*/ 315562 h 549411"/>
                <a:gd name="connsiteX215" fmla="*/ 164575 w 1250575"/>
                <a:gd name="connsiteY215" fmla="*/ 316519 h 549411"/>
                <a:gd name="connsiteX216" fmla="*/ 167828 w 1250575"/>
                <a:gd name="connsiteY216" fmla="*/ 314605 h 549411"/>
                <a:gd name="connsiteX217" fmla="*/ 171081 w 1250575"/>
                <a:gd name="connsiteY217" fmla="*/ 313266 h 549411"/>
                <a:gd name="connsiteX218" fmla="*/ 175865 w 1250575"/>
                <a:gd name="connsiteY218" fmla="*/ 309439 h 549411"/>
                <a:gd name="connsiteX219" fmla="*/ 178736 w 1250575"/>
                <a:gd name="connsiteY219" fmla="*/ 305228 h 549411"/>
                <a:gd name="connsiteX220" fmla="*/ 179692 w 1250575"/>
                <a:gd name="connsiteY220" fmla="*/ 300444 h 549411"/>
                <a:gd name="connsiteX221" fmla="*/ 177778 w 1250575"/>
                <a:gd name="connsiteY221" fmla="*/ 288197 h 549411"/>
                <a:gd name="connsiteX222" fmla="*/ 178736 w 1250575"/>
                <a:gd name="connsiteY222" fmla="*/ 283987 h 549411"/>
                <a:gd name="connsiteX223" fmla="*/ 182946 w 1250575"/>
                <a:gd name="connsiteY223" fmla="*/ 282647 h 549411"/>
                <a:gd name="connsiteX224" fmla="*/ 192322 w 1250575"/>
                <a:gd name="connsiteY224" fmla="*/ 284561 h 549411"/>
                <a:gd name="connsiteX225" fmla="*/ 195576 w 1250575"/>
                <a:gd name="connsiteY225" fmla="*/ 283987 h 549411"/>
                <a:gd name="connsiteX226" fmla="*/ 199403 w 1250575"/>
                <a:gd name="connsiteY226" fmla="*/ 281691 h 549411"/>
                <a:gd name="connsiteX227" fmla="*/ 199977 w 1250575"/>
                <a:gd name="connsiteY227" fmla="*/ 274993 h 549411"/>
                <a:gd name="connsiteX228" fmla="*/ 200551 w 1250575"/>
                <a:gd name="connsiteY228" fmla="*/ 271739 h 549411"/>
                <a:gd name="connsiteX229" fmla="*/ 201508 w 1250575"/>
                <a:gd name="connsiteY229" fmla="*/ 268486 h 549411"/>
                <a:gd name="connsiteX230" fmla="*/ 203996 w 1250575"/>
                <a:gd name="connsiteY230" fmla="*/ 261788 h 549411"/>
                <a:gd name="connsiteX231" fmla="*/ 207823 w 1250575"/>
                <a:gd name="connsiteY231" fmla="*/ 257578 h 549411"/>
                <a:gd name="connsiteX232" fmla="*/ 212033 w 1250575"/>
                <a:gd name="connsiteY232" fmla="*/ 254708 h 549411"/>
                <a:gd name="connsiteX233" fmla="*/ 217200 w 1250575"/>
                <a:gd name="connsiteY233" fmla="*/ 254325 h 549411"/>
                <a:gd name="connsiteX234" fmla="*/ 221410 w 1250575"/>
                <a:gd name="connsiteY234" fmla="*/ 256239 h 549411"/>
                <a:gd name="connsiteX235" fmla="*/ 223707 w 1250575"/>
                <a:gd name="connsiteY235" fmla="*/ 262362 h 549411"/>
                <a:gd name="connsiteX236" fmla="*/ 223707 w 1250575"/>
                <a:gd name="connsiteY236" fmla="*/ 265616 h 549411"/>
                <a:gd name="connsiteX237" fmla="*/ 226003 w 1250575"/>
                <a:gd name="connsiteY237" fmla="*/ 269443 h 549411"/>
                <a:gd name="connsiteX238" fmla="*/ 229830 w 1250575"/>
                <a:gd name="connsiteY238" fmla="*/ 269826 h 549411"/>
                <a:gd name="connsiteX239" fmla="*/ 235380 w 1250575"/>
                <a:gd name="connsiteY239" fmla="*/ 267529 h 549411"/>
                <a:gd name="connsiteX240" fmla="*/ 238633 w 1250575"/>
                <a:gd name="connsiteY240" fmla="*/ 264276 h 549411"/>
                <a:gd name="connsiteX241" fmla="*/ 241886 w 1250575"/>
                <a:gd name="connsiteY241" fmla="*/ 260066 h 549411"/>
                <a:gd name="connsiteX242" fmla="*/ 243417 w 1250575"/>
                <a:gd name="connsiteY242" fmla="*/ 256813 h 549411"/>
                <a:gd name="connsiteX243" fmla="*/ 245331 w 1250575"/>
                <a:gd name="connsiteY243" fmla="*/ 252986 h 549411"/>
                <a:gd name="connsiteX244" fmla="*/ 247244 w 1250575"/>
                <a:gd name="connsiteY244" fmla="*/ 248776 h 549411"/>
                <a:gd name="connsiteX245" fmla="*/ 249541 w 1250575"/>
                <a:gd name="connsiteY245" fmla="*/ 243991 h 549411"/>
                <a:gd name="connsiteX246" fmla="*/ 251454 w 1250575"/>
                <a:gd name="connsiteY246" fmla="*/ 240738 h 549411"/>
                <a:gd name="connsiteX247" fmla="*/ 254708 w 1250575"/>
                <a:gd name="connsiteY247" fmla="*/ 238442 h 549411"/>
                <a:gd name="connsiteX248" fmla="*/ 258918 w 1250575"/>
                <a:gd name="connsiteY248" fmla="*/ 236528 h 549411"/>
                <a:gd name="connsiteX249" fmla="*/ 264468 w 1250575"/>
                <a:gd name="connsiteY249" fmla="*/ 235571 h 549411"/>
                <a:gd name="connsiteX250" fmla="*/ 268295 w 1250575"/>
                <a:gd name="connsiteY250" fmla="*/ 232318 h 549411"/>
                <a:gd name="connsiteX251" fmla="*/ 272505 w 1250575"/>
                <a:gd name="connsiteY251" fmla="*/ 230022 h 549411"/>
                <a:gd name="connsiteX252" fmla="*/ 277289 w 1250575"/>
                <a:gd name="connsiteY252" fmla="*/ 228682 h 549411"/>
                <a:gd name="connsiteX253" fmla="*/ 282455 w 1250575"/>
                <a:gd name="connsiteY253" fmla="*/ 228299 h 549411"/>
                <a:gd name="connsiteX254" fmla="*/ 286666 w 1250575"/>
                <a:gd name="connsiteY254" fmla="*/ 229256 h 549411"/>
                <a:gd name="connsiteX255" fmla="*/ 288579 w 1250575"/>
                <a:gd name="connsiteY255" fmla="*/ 233466 h 549411"/>
                <a:gd name="connsiteX256" fmla="*/ 292789 w 1250575"/>
                <a:gd name="connsiteY256" fmla="*/ 235763 h 549411"/>
                <a:gd name="connsiteX257" fmla="*/ 296617 w 1250575"/>
                <a:gd name="connsiteY257" fmla="*/ 232892 h 549411"/>
                <a:gd name="connsiteX258" fmla="*/ 298531 w 1250575"/>
                <a:gd name="connsiteY258" fmla="*/ 228682 h 549411"/>
                <a:gd name="connsiteX259" fmla="*/ 299487 w 1250575"/>
                <a:gd name="connsiteY259" fmla="*/ 222558 h 549411"/>
                <a:gd name="connsiteX260" fmla="*/ 300444 w 1250575"/>
                <a:gd name="connsiteY260" fmla="*/ 218731 h 549411"/>
                <a:gd name="connsiteX261" fmla="*/ 303697 w 1250575"/>
                <a:gd name="connsiteY261" fmla="*/ 213564 h 549411"/>
                <a:gd name="connsiteX262" fmla="*/ 306568 w 1250575"/>
                <a:gd name="connsiteY262" fmla="*/ 209354 h 549411"/>
                <a:gd name="connsiteX263" fmla="*/ 308864 w 1250575"/>
                <a:gd name="connsiteY263" fmla="*/ 205527 h 549411"/>
                <a:gd name="connsiteX264" fmla="*/ 312692 w 1250575"/>
                <a:gd name="connsiteY264" fmla="*/ 197489 h 549411"/>
                <a:gd name="connsiteX265" fmla="*/ 315562 w 1250575"/>
                <a:gd name="connsiteY265" fmla="*/ 193662 h 549411"/>
                <a:gd name="connsiteX266" fmla="*/ 318815 w 1250575"/>
                <a:gd name="connsiteY266" fmla="*/ 190409 h 549411"/>
                <a:gd name="connsiteX267" fmla="*/ 323025 w 1250575"/>
                <a:gd name="connsiteY267" fmla="*/ 188495 h 549411"/>
                <a:gd name="connsiteX268" fmla="*/ 327236 w 1250575"/>
                <a:gd name="connsiteY268" fmla="*/ 186199 h 549411"/>
                <a:gd name="connsiteX269" fmla="*/ 332402 w 1250575"/>
                <a:gd name="connsiteY269" fmla="*/ 185242 h 549411"/>
                <a:gd name="connsiteX270" fmla="*/ 337569 w 1250575"/>
                <a:gd name="connsiteY270" fmla="*/ 184859 h 549411"/>
                <a:gd name="connsiteX271" fmla="*/ 343693 w 1250575"/>
                <a:gd name="connsiteY271" fmla="*/ 185816 h 549411"/>
                <a:gd name="connsiteX272" fmla="*/ 340439 w 1250575"/>
                <a:gd name="connsiteY272" fmla="*/ 180649 h 549411"/>
                <a:gd name="connsiteX273" fmla="*/ 338526 w 1250575"/>
                <a:gd name="connsiteY273" fmla="*/ 176439 h 549411"/>
                <a:gd name="connsiteX274" fmla="*/ 337186 w 1250575"/>
                <a:gd name="connsiteY274" fmla="*/ 172229 h 549411"/>
                <a:gd name="connsiteX275" fmla="*/ 338143 w 1250575"/>
                <a:gd name="connsiteY275" fmla="*/ 168019 h 549411"/>
                <a:gd name="connsiteX276" fmla="*/ 340057 w 1250575"/>
                <a:gd name="connsiteY276" fmla="*/ 163235 h 549411"/>
                <a:gd name="connsiteX277" fmla="*/ 339100 w 1250575"/>
                <a:gd name="connsiteY277" fmla="*/ 159982 h 549411"/>
                <a:gd name="connsiteX278" fmla="*/ 337186 w 1250575"/>
                <a:gd name="connsiteY278" fmla="*/ 155772 h 549411"/>
                <a:gd name="connsiteX279" fmla="*/ 337569 w 1250575"/>
                <a:gd name="connsiteY279" fmla="*/ 149074 h 549411"/>
                <a:gd name="connsiteX280" fmla="*/ 340439 w 1250575"/>
                <a:gd name="connsiteY280" fmla="*/ 145247 h 549411"/>
                <a:gd name="connsiteX281" fmla="*/ 344649 w 1250575"/>
                <a:gd name="connsiteY281" fmla="*/ 141419 h 549411"/>
                <a:gd name="connsiteX282" fmla="*/ 351347 w 1250575"/>
                <a:gd name="connsiteY282" fmla="*/ 138549 h 549411"/>
                <a:gd name="connsiteX283" fmla="*/ 375077 w 1250575"/>
                <a:gd name="connsiteY283" fmla="*/ 138549 h 549411"/>
                <a:gd name="connsiteX284" fmla="*/ 583857 w 1250575"/>
                <a:gd name="connsiteY284" fmla="*/ 113097 h 549411"/>
                <a:gd name="connsiteX285" fmla="*/ 618877 w 1250575"/>
                <a:gd name="connsiteY285" fmla="*/ 106017 h 549411"/>
                <a:gd name="connsiteX286" fmla="*/ 654280 w 1250575"/>
                <a:gd name="connsiteY286" fmla="*/ 99319 h 549411"/>
                <a:gd name="connsiteX287" fmla="*/ 725085 w 1250575"/>
                <a:gd name="connsiteY287" fmla="*/ 86115 h 549411"/>
                <a:gd name="connsiteX288" fmla="*/ 794933 w 1250575"/>
                <a:gd name="connsiteY288" fmla="*/ 72528 h 549411"/>
                <a:gd name="connsiteX289" fmla="*/ 864782 w 1250575"/>
                <a:gd name="connsiteY289" fmla="*/ 58941 h 549411"/>
                <a:gd name="connsiteX290" fmla="*/ 933673 w 1250575"/>
                <a:gd name="connsiteY290" fmla="*/ 44206 h 549411"/>
                <a:gd name="connsiteX291" fmla="*/ 1002565 w 1250575"/>
                <a:gd name="connsiteY291" fmla="*/ 29662 h 549411"/>
                <a:gd name="connsiteX292" fmla="*/ 1070500 w 1250575"/>
                <a:gd name="connsiteY292" fmla="*/ 14544 h 549411"/>
                <a:gd name="connsiteX293" fmla="*/ 1104563 w 1250575"/>
                <a:gd name="connsiteY293" fmla="*/ 7081 h 549411"/>
                <a:gd name="connsiteX294" fmla="*/ 1121594 w 1250575"/>
                <a:gd name="connsiteY294" fmla="*/ 3253 h 549411"/>
                <a:gd name="connsiteX295" fmla="*/ 1130206 w 1250575"/>
                <a:gd name="connsiteY295" fmla="*/ 1340 h 549411"/>
                <a:gd name="connsiteX296" fmla="*/ 1134416 w 1250575"/>
                <a:gd name="connsiteY296" fmla="*/ 383 h 549411"/>
                <a:gd name="connsiteX297" fmla="*/ 1139200 w 1250575"/>
                <a:gd name="connsiteY297" fmla="*/ 0 h 549411"/>
                <a:gd name="connsiteX298" fmla="*/ 1143984 w 1250575"/>
                <a:gd name="connsiteY298" fmla="*/ 957 h 549411"/>
                <a:gd name="connsiteX299" fmla="*/ 1147811 w 1250575"/>
                <a:gd name="connsiteY299" fmla="*/ 957 h 549411"/>
                <a:gd name="connsiteX300" fmla="*/ 1152979 w 1250575"/>
                <a:gd name="connsiteY300" fmla="*/ 1340 h 549411"/>
                <a:gd name="connsiteX301" fmla="*/ 1156232 w 1250575"/>
                <a:gd name="connsiteY301" fmla="*/ 7081 h 549411"/>
                <a:gd name="connsiteX302" fmla="*/ 1159103 w 1250575"/>
                <a:gd name="connsiteY302" fmla="*/ 11865 h 549411"/>
                <a:gd name="connsiteX303" fmla="*/ 1161016 w 1250575"/>
                <a:gd name="connsiteY303" fmla="*/ 16075 h 549411"/>
                <a:gd name="connsiteX304" fmla="*/ 1163312 w 1250575"/>
                <a:gd name="connsiteY304" fmla="*/ 21242 h 549411"/>
                <a:gd name="connsiteX305" fmla="*/ 1166183 w 1250575"/>
                <a:gd name="connsiteY305" fmla="*/ 26983 h 549411"/>
                <a:gd name="connsiteX306" fmla="*/ 1170010 w 1250575"/>
                <a:gd name="connsiteY306" fmla="*/ 34063 h 549411"/>
                <a:gd name="connsiteX307" fmla="*/ 1171541 w 1250575"/>
                <a:gd name="connsiteY307" fmla="*/ 38273 h 549411"/>
                <a:gd name="connsiteX308" fmla="*/ 1172498 w 1250575"/>
                <a:gd name="connsiteY308" fmla="*/ 41526 h 549411"/>
                <a:gd name="connsiteX309" fmla="*/ 1174412 w 1250575"/>
                <a:gd name="connsiteY309" fmla="*/ 46311 h 549411"/>
                <a:gd name="connsiteX310" fmla="*/ 1177282 w 1250575"/>
                <a:gd name="connsiteY310" fmla="*/ 52434 h 549411"/>
                <a:gd name="connsiteX311" fmla="*/ 1180535 w 1250575"/>
                <a:gd name="connsiteY311" fmla="*/ 56644 h 549411"/>
                <a:gd name="connsiteX312" fmla="*/ 1185320 w 1250575"/>
                <a:gd name="connsiteY312" fmla="*/ 64682 h 549411"/>
                <a:gd name="connsiteX313" fmla="*/ 1180152 w 1250575"/>
                <a:gd name="connsiteY313" fmla="*/ 58941 h 549411"/>
                <a:gd name="connsiteX314" fmla="*/ 1175368 w 1250575"/>
                <a:gd name="connsiteY314" fmla="*/ 54731 h 549411"/>
                <a:gd name="connsiteX315" fmla="*/ 1171158 w 1250575"/>
                <a:gd name="connsiteY315" fmla="*/ 50521 h 549411"/>
                <a:gd name="connsiteX316" fmla="*/ 1171158 w 1250575"/>
                <a:gd name="connsiteY316" fmla="*/ 46693 h 549411"/>
                <a:gd name="connsiteX317" fmla="*/ 1168288 w 1250575"/>
                <a:gd name="connsiteY317" fmla="*/ 42866 h 549411"/>
                <a:gd name="connsiteX318" fmla="*/ 1166948 w 1250575"/>
                <a:gd name="connsiteY318" fmla="*/ 38082 h 549411"/>
                <a:gd name="connsiteX319" fmla="*/ 1163695 w 1250575"/>
                <a:gd name="connsiteY319" fmla="*/ 30044 h 549411"/>
                <a:gd name="connsiteX320" fmla="*/ 1162738 w 1250575"/>
                <a:gd name="connsiteY320" fmla="*/ 26791 h 549411"/>
                <a:gd name="connsiteX321" fmla="*/ 1160442 w 1250575"/>
                <a:gd name="connsiteY321" fmla="*/ 22007 h 549411"/>
                <a:gd name="connsiteX322" fmla="*/ 1159485 w 1250575"/>
                <a:gd name="connsiteY322" fmla="*/ 17223 h 549411"/>
                <a:gd name="connsiteX323" fmla="*/ 1155657 w 1250575"/>
                <a:gd name="connsiteY323" fmla="*/ 14927 h 549411"/>
                <a:gd name="connsiteX324" fmla="*/ 1148577 w 1250575"/>
                <a:gd name="connsiteY324" fmla="*/ 15883 h 549411"/>
                <a:gd name="connsiteX325" fmla="*/ 1145324 w 1250575"/>
                <a:gd name="connsiteY325" fmla="*/ 15501 h 549411"/>
                <a:gd name="connsiteX326" fmla="*/ 1141497 w 1250575"/>
                <a:gd name="connsiteY326" fmla="*/ 14544 h 549411"/>
                <a:gd name="connsiteX327" fmla="*/ 1138626 w 1250575"/>
                <a:gd name="connsiteY327" fmla="*/ 11291 h 549411"/>
                <a:gd name="connsiteX328" fmla="*/ 1134416 w 1250575"/>
                <a:gd name="connsiteY328" fmla="*/ 7081 h 549411"/>
                <a:gd name="connsiteX329" fmla="*/ 1133076 w 1250575"/>
                <a:gd name="connsiteY329" fmla="*/ 10334 h 549411"/>
                <a:gd name="connsiteX330" fmla="*/ 1130780 w 1250575"/>
                <a:gd name="connsiteY330" fmla="*/ 13587 h 549411"/>
                <a:gd name="connsiteX331" fmla="*/ 1133651 w 1250575"/>
                <a:gd name="connsiteY331" fmla="*/ 17414 h 549411"/>
                <a:gd name="connsiteX332" fmla="*/ 1136904 w 1250575"/>
                <a:gd name="connsiteY332" fmla="*/ 19711 h 549411"/>
                <a:gd name="connsiteX333" fmla="*/ 1141114 w 1250575"/>
                <a:gd name="connsiteY333" fmla="*/ 24878 h 549411"/>
                <a:gd name="connsiteX334" fmla="*/ 1142071 w 1250575"/>
                <a:gd name="connsiteY334" fmla="*/ 28131 h 549411"/>
                <a:gd name="connsiteX335" fmla="*/ 1142453 w 1250575"/>
                <a:gd name="connsiteY335" fmla="*/ 32341 h 549411"/>
                <a:gd name="connsiteX336" fmla="*/ 1148003 w 1250575"/>
                <a:gd name="connsiteY336" fmla="*/ 34254 h 549411"/>
                <a:gd name="connsiteX337" fmla="*/ 1151831 w 1250575"/>
                <a:gd name="connsiteY337" fmla="*/ 37125 h 549411"/>
                <a:gd name="connsiteX338" fmla="*/ 1156041 w 1250575"/>
                <a:gd name="connsiteY338" fmla="*/ 40378 h 549411"/>
                <a:gd name="connsiteX339" fmla="*/ 1159293 w 1250575"/>
                <a:gd name="connsiteY339" fmla="*/ 45162 h 549411"/>
                <a:gd name="connsiteX340" fmla="*/ 1163121 w 1250575"/>
                <a:gd name="connsiteY340" fmla="*/ 51286 h 549411"/>
                <a:gd name="connsiteX341" fmla="*/ 1165417 w 1250575"/>
                <a:gd name="connsiteY341" fmla="*/ 55113 h 549411"/>
                <a:gd name="connsiteX342" fmla="*/ 1168671 w 1250575"/>
                <a:gd name="connsiteY342" fmla="*/ 59898 h 549411"/>
                <a:gd name="connsiteX343" fmla="*/ 1175177 w 1250575"/>
                <a:gd name="connsiteY343" fmla="*/ 69849 h 549411"/>
                <a:gd name="connsiteX344" fmla="*/ 1183214 w 1250575"/>
                <a:gd name="connsiteY344" fmla="*/ 81713 h 549411"/>
                <a:gd name="connsiteX345" fmla="*/ 1179004 w 1250575"/>
                <a:gd name="connsiteY345" fmla="*/ 83627 h 549411"/>
                <a:gd name="connsiteX346" fmla="*/ 1175177 w 1250575"/>
                <a:gd name="connsiteY346" fmla="*/ 79800 h 549411"/>
                <a:gd name="connsiteX347" fmla="*/ 1174220 w 1250575"/>
                <a:gd name="connsiteY347" fmla="*/ 76546 h 549411"/>
                <a:gd name="connsiteX348" fmla="*/ 1171350 w 1250575"/>
                <a:gd name="connsiteY348" fmla="*/ 73293 h 549411"/>
                <a:gd name="connsiteX349" fmla="*/ 1166565 w 1250575"/>
                <a:gd name="connsiteY349" fmla="*/ 69466 h 549411"/>
                <a:gd name="connsiteX350" fmla="*/ 1162355 w 1250575"/>
                <a:gd name="connsiteY350" fmla="*/ 62385 h 549411"/>
                <a:gd name="connsiteX351" fmla="*/ 1159103 w 1250575"/>
                <a:gd name="connsiteY351" fmla="*/ 57601 h 549411"/>
                <a:gd name="connsiteX352" fmla="*/ 1155849 w 1250575"/>
                <a:gd name="connsiteY352" fmla="*/ 54348 h 549411"/>
                <a:gd name="connsiteX353" fmla="*/ 1155467 w 1250575"/>
                <a:gd name="connsiteY353" fmla="*/ 58558 h 549411"/>
                <a:gd name="connsiteX354" fmla="*/ 1157380 w 1250575"/>
                <a:gd name="connsiteY354" fmla="*/ 63342 h 549411"/>
                <a:gd name="connsiteX355" fmla="*/ 1160633 w 1250575"/>
                <a:gd name="connsiteY355" fmla="*/ 69466 h 549411"/>
                <a:gd name="connsiteX356" fmla="*/ 1155849 w 1250575"/>
                <a:gd name="connsiteY356" fmla="*/ 72719 h 549411"/>
                <a:gd name="connsiteX357" fmla="*/ 1147429 w 1250575"/>
                <a:gd name="connsiteY357" fmla="*/ 66595 h 549411"/>
                <a:gd name="connsiteX358" fmla="*/ 1138817 w 1250575"/>
                <a:gd name="connsiteY358" fmla="*/ 62768 h 549411"/>
                <a:gd name="connsiteX359" fmla="*/ 1118916 w 1250575"/>
                <a:gd name="connsiteY359" fmla="*/ 54731 h 549411"/>
                <a:gd name="connsiteX360" fmla="*/ 1141114 w 1250575"/>
                <a:gd name="connsiteY360" fmla="*/ 76929 h 549411"/>
                <a:gd name="connsiteX361" fmla="*/ 1136904 w 1250575"/>
                <a:gd name="connsiteY361" fmla="*/ 79226 h 549411"/>
                <a:gd name="connsiteX362" fmla="*/ 1133651 w 1250575"/>
                <a:gd name="connsiteY362" fmla="*/ 81522 h 549411"/>
                <a:gd name="connsiteX363" fmla="*/ 1124656 w 1250575"/>
                <a:gd name="connsiteY363" fmla="*/ 81522 h 549411"/>
                <a:gd name="connsiteX364" fmla="*/ 1119872 w 1250575"/>
                <a:gd name="connsiteY364" fmla="*/ 80565 h 549411"/>
                <a:gd name="connsiteX365" fmla="*/ 1116619 w 1250575"/>
                <a:gd name="connsiteY365" fmla="*/ 79608 h 549411"/>
                <a:gd name="connsiteX366" fmla="*/ 1117576 w 1250575"/>
                <a:gd name="connsiteY366" fmla="*/ 82862 h 549411"/>
                <a:gd name="connsiteX367" fmla="*/ 1120829 w 1250575"/>
                <a:gd name="connsiteY367" fmla="*/ 84775 h 549411"/>
                <a:gd name="connsiteX368" fmla="*/ 1125039 w 1250575"/>
                <a:gd name="connsiteY368" fmla="*/ 87072 h 549411"/>
                <a:gd name="connsiteX369" fmla="*/ 1121212 w 1250575"/>
                <a:gd name="connsiteY369" fmla="*/ 89942 h 549411"/>
                <a:gd name="connsiteX370" fmla="*/ 1103798 w 1250575"/>
                <a:gd name="connsiteY370" fmla="*/ 88602 h 549411"/>
                <a:gd name="connsiteX371" fmla="*/ 1097100 w 1250575"/>
                <a:gd name="connsiteY371" fmla="*/ 88602 h 549411"/>
                <a:gd name="connsiteX372" fmla="*/ 1103223 w 1250575"/>
                <a:gd name="connsiteY372" fmla="*/ 91856 h 549411"/>
                <a:gd name="connsiteX373" fmla="*/ 1108008 w 1250575"/>
                <a:gd name="connsiteY373" fmla="*/ 94726 h 549411"/>
                <a:gd name="connsiteX374" fmla="*/ 1101310 w 1250575"/>
                <a:gd name="connsiteY374" fmla="*/ 96640 h 549411"/>
                <a:gd name="connsiteX375" fmla="*/ 1096526 w 1250575"/>
                <a:gd name="connsiteY375" fmla="*/ 98553 h 549411"/>
                <a:gd name="connsiteX376" fmla="*/ 1092699 w 1250575"/>
                <a:gd name="connsiteY376" fmla="*/ 100850 h 549411"/>
                <a:gd name="connsiteX377" fmla="*/ 1090785 w 1250575"/>
                <a:gd name="connsiteY377" fmla="*/ 106017 h 549411"/>
                <a:gd name="connsiteX378" fmla="*/ 1089828 w 1250575"/>
                <a:gd name="connsiteY378" fmla="*/ 110801 h 549411"/>
                <a:gd name="connsiteX379" fmla="*/ 1086001 w 1250575"/>
                <a:gd name="connsiteY379" fmla="*/ 113671 h 549411"/>
                <a:gd name="connsiteX380" fmla="*/ 1081217 w 1250575"/>
                <a:gd name="connsiteY380" fmla="*/ 115011 h 549411"/>
                <a:gd name="connsiteX381" fmla="*/ 1076049 w 1250575"/>
                <a:gd name="connsiteY381" fmla="*/ 115968 h 549411"/>
                <a:gd name="connsiteX382" fmla="*/ 1072222 w 1250575"/>
                <a:gd name="connsiteY382" fmla="*/ 115011 h 549411"/>
                <a:gd name="connsiteX383" fmla="*/ 1068395 w 1250575"/>
                <a:gd name="connsiteY383" fmla="*/ 113671 h 549411"/>
                <a:gd name="connsiteX384" fmla="*/ 1064185 w 1250575"/>
                <a:gd name="connsiteY384" fmla="*/ 111375 h 549411"/>
                <a:gd name="connsiteX385" fmla="*/ 1059401 w 1250575"/>
                <a:gd name="connsiteY385" fmla="*/ 108122 h 549411"/>
                <a:gd name="connsiteX386" fmla="*/ 1054234 w 1250575"/>
                <a:gd name="connsiteY386" fmla="*/ 103338 h 549411"/>
                <a:gd name="connsiteX387" fmla="*/ 1050980 w 1250575"/>
                <a:gd name="connsiteY387" fmla="*/ 99510 h 549411"/>
                <a:gd name="connsiteX388" fmla="*/ 1048684 w 1250575"/>
                <a:gd name="connsiteY388" fmla="*/ 95683 h 549411"/>
                <a:gd name="connsiteX389" fmla="*/ 1048302 w 1250575"/>
                <a:gd name="connsiteY389" fmla="*/ 92430 h 549411"/>
                <a:gd name="connsiteX390" fmla="*/ 1049258 w 1250575"/>
                <a:gd name="connsiteY390" fmla="*/ 85349 h 549411"/>
                <a:gd name="connsiteX391" fmla="*/ 1049641 w 1250575"/>
                <a:gd name="connsiteY391" fmla="*/ 80182 h 549411"/>
                <a:gd name="connsiteX392" fmla="*/ 1048684 w 1250575"/>
                <a:gd name="connsiteY392" fmla="*/ 76355 h 549411"/>
                <a:gd name="connsiteX393" fmla="*/ 1044857 w 1250575"/>
                <a:gd name="connsiteY393" fmla="*/ 69657 h 549411"/>
                <a:gd name="connsiteX394" fmla="*/ 1041604 w 1250575"/>
                <a:gd name="connsiteY394" fmla="*/ 66787 h 549411"/>
                <a:gd name="connsiteX395" fmla="*/ 1043517 w 1250575"/>
                <a:gd name="connsiteY395" fmla="*/ 70997 h 549411"/>
                <a:gd name="connsiteX396" fmla="*/ 1042178 w 1250575"/>
                <a:gd name="connsiteY396" fmla="*/ 90899 h 549411"/>
                <a:gd name="connsiteX397" fmla="*/ 1044091 w 1250575"/>
                <a:gd name="connsiteY397" fmla="*/ 95683 h 549411"/>
                <a:gd name="connsiteX398" fmla="*/ 1046388 w 1250575"/>
                <a:gd name="connsiteY398" fmla="*/ 101424 h 549411"/>
                <a:gd name="connsiteX399" fmla="*/ 1047727 w 1250575"/>
                <a:gd name="connsiteY399" fmla="*/ 104677 h 549411"/>
                <a:gd name="connsiteX400" fmla="*/ 1050024 w 1250575"/>
                <a:gd name="connsiteY400" fmla="*/ 109461 h 549411"/>
                <a:gd name="connsiteX401" fmla="*/ 1053851 w 1250575"/>
                <a:gd name="connsiteY401" fmla="*/ 116542 h 549411"/>
                <a:gd name="connsiteX402" fmla="*/ 1060932 w 1250575"/>
                <a:gd name="connsiteY402" fmla="*/ 124579 h 549411"/>
                <a:gd name="connsiteX403" fmla="*/ 1058635 w 1250575"/>
                <a:gd name="connsiteY403" fmla="*/ 128406 h 549411"/>
                <a:gd name="connsiteX404" fmla="*/ 1061506 w 1250575"/>
                <a:gd name="connsiteY404" fmla="*/ 132616 h 549411"/>
                <a:gd name="connsiteX405" fmla="*/ 1064759 w 1250575"/>
                <a:gd name="connsiteY405" fmla="*/ 132234 h 549411"/>
                <a:gd name="connsiteX406" fmla="*/ 1068586 w 1250575"/>
                <a:gd name="connsiteY406" fmla="*/ 132234 h 549411"/>
                <a:gd name="connsiteX407" fmla="*/ 1075093 w 1250575"/>
                <a:gd name="connsiteY407" fmla="*/ 130894 h 549411"/>
                <a:gd name="connsiteX408" fmla="*/ 1080833 w 1250575"/>
                <a:gd name="connsiteY408" fmla="*/ 128598 h 549411"/>
                <a:gd name="connsiteX409" fmla="*/ 1086575 w 1250575"/>
                <a:gd name="connsiteY409" fmla="*/ 125345 h 549411"/>
                <a:gd name="connsiteX410" fmla="*/ 1090785 w 1250575"/>
                <a:gd name="connsiteY410" fmla="*/ 121517 h 549411"/>
                <a:gd name="connsiteX411" fmla="*/ 1094995 w 1250575"/>
                <a:gd name="connsiteY411" fmla="*/ 119221 h 549411"/>
                <a:gd name="connsiteX412" fmla="*/ 1099779 w 1250575"/>
                <a:gd name="connsiteY412" fmla="*/ 117307 h 549411"/>
                <a:gd name="connsiteX413" fmla="*/ 1103989 w 1250575"/>
                <a:gd name="connsiteY413" fmla="*/ 118264 h 549411"/>
                <a:gd name="connsiteX414" fmla="*/ 1107242 w 1250575"/>
                <a:gd name="connsiteY414" fmla="*/ 122091 h 549411"/>
                <a:gd name="connsiteX415" fmla="*/ 1114322 w 1250575"/>
                <a:gd name="connsiteY415" fmla="*/ 118838 h 549411"/>
                <a:gd name="connsiteX416" fmla="*/ 1113940 w 1250575"/>
                <a:gd name="connsiteY416" fmla="*/ 115011 h 549411"/>
                <a:gd name="connsiteX417" fmla="*/ 1121403 w 1250575"/>
                <a:gd name="connsiteY417" fmla="*/ 111184 h 549411"/>
                <a:gd name="connsiteX418" fmla="*/ 1128484 w 1250575"/>
                <a:gd name="connsiteY418" fmla="*/ 109844 h 549411"/>
                <a:gd name="connsiteX419" fmla="*/ 1134225 w 1250575"/>
                <a:gd name="connsiteY419" fmla="*/ 107930 h 549411"/>
                <a:gd name="connsiteX420" fmla="*/ 1139391 w 1250575"/>
                <a:gd name="connsiteY420" fmla="*/ 106974 h 549411"/>
                <a:gd name="connsiteX421" fmla="*/ 1143601 w 1250575"/>
                <a:gd name="connsiteY421" fmla="*/ 106591 h 549411"/>
                <a:gd name="connsiteX422" fmla="*/ 1147046 w 1250575"/>
                <a:gd name="connsiteY422" fmla="*/ 106591 h 549411"/>
                <a:gd name="connsiteX423" fmla="*/ 1150299 w 1250575"/>
                <a:gd name="connsiteY423" fmla="*/ 106591 h 549411"/>
                <a:gd name="connsiteX424" fmla="*/ 1154127 w 1250575"/>
                <a:gd name="connsiteY424" fmla="*/ 108504 h 549411"/>
                <a:gd name="connsiteX425" fmla="*/ 1153553 w 1250575"/>
                <a:gd name="connsiteY425" fmla="*/ 114246 h 549411"/>
                <a:gd name="connsiteX426" fmla="*/ 1157763 w 1250575"/>
                <a:gd name="connsiteY426" fmla="*/ 120943 h 549411"/>
                <a:gd name="connsiteX427" fmla="*/ 1153553 w 1250575"/>
                <a:gd name="connsiteY427" fmla="*/ 126110 h 549411"/>
                <a:gd name="connsiteX428" fmla="*/ 1150682 w 1250575"/>
                <a:gd name="connsiteY428" fmla="*/ 129937 h 549411"/>
                <a:gd name="connsiteX429" fmla="*/ 1152979 w 1250575"/>
                <a:gd name="connsiteY429" fmla="*/ 135104 h 549411"/>
                <a:gd name="connsiteX430" fmla="*/ 1155275 w 1250575"/>
                <a:gd name="connsiteY430" fmla="*/ 139888 h 549411"/>
                <a:gd name="connsiteX431" fmla="*/ 1157189 w 1250575"/>
                <a:gd name="connsiteY431" fmla="*/ 144099 h 549411"/>
                <a:gd name="connsiteX432" fmla="*/ 1159103 w 1250575"/>
                <a:gd name="connsiteY432" fmla="*/ 147926 h 549411"/>
                <a:gd name="connsiteX433" fmla="*/ 1161016 w 1250575"/>
                <a:gd name="connsiteY433" fmla="*/ 152136 h 549411"/>
                <a:gd name="connsiteX434" fmla="*/ 1161016 w 1250575"/>
                <a:gd name="connsiteY434" fmla="*/ 160556 h 549411"/>
                <a:gd name="connsiteX435" fmla="*/ 1161973 w 1250575"/>
                <a:gd name="connsiteY435" fmla="*/ 164766 h 549411"/>
                <a:gd name="connsiteX436" fmla="*/ 1166183 w 1250575"/>
                <a:gd name="connsiteY436" fmla="*/ 160939 h 549411"/>
                <a:gd name="connsiteX437" fmla="*/ 1166565 w 1250575"/>
                <a:gd name="connsiteY437" fmla="*/ 151562 h 549411"/>
                <a:gd name="connsiteX438" fmla="*/ 1168479 w 1250575"/>
                <a:gd name="connsiteY438" fmla="*/ 147352 h 549411"/>
                <a:gd name="connsiteX439" fmla="*/ 1166183 w 1250575"/>
                <a:gd name="connsiteY439" fmla="*/ 138358 h 549411"/>
                <a:gd name="connsiteX440" fmla="*/ 1164269 w 1250575"/>
                <a:gd name="connsiteY440" fmla="*/ 134147 h 549411"/>
                <a:gd name="connsiteX441" fmla="*/ 1162929 w 1250575"/>
                <a:gd name="connsiteY441" fmla="*/ 129937 h 549411"/>
                <a:gd name="connsiteX442" fmla="*/ 1163887 w 1250575"/>
                <a:gd name="connsiteY442" fmla="*/ 126684 h 549411"/>
                <a:gd name="connsiteX443" fmla="*/ 1160633 w 1250575"/>
                <a:gd name="connsiteY443" fmla="*/ 124388 h 549411"/>
                <a:gd name="connsiteX444" fmla="*/ 1167140 w 1250575"/>
                <a:gd name="connsiteY444" fmla="*/ 113097 h 549411"/>
                <a:gd name="connsiteX445" fmla="*/ 1171350 w 1250575"/>
                <a:gd name="connsiteY445" fmla="*/ 114054 h 549411"/>
                <a:gd name="connsiteX446" fmla="*/ 1171732 w 1250575"/>
                <a:gd name="connsiteY446" fmla="*/ 110801 h 549411"/>
                <a:gd name="connsiteX447" fmla="*/ 1176516 w 1250575"/>
                <a:gd name="connsiteY447" fmla="*/ 106974 h 549411"/>
                <a:gd name="connsiteX448" fmla="*/ 1181300 w 1250575"/>
                <a:gd name="connsiteY448" fmla="*/ 106974 h 549411"/>
                <a:gd name="connsiteX449" fmla="*/ 1186468 w 1250575"/>
                <a:gd name="connsiteY449" fmla="*/ 108313 h 549411"/>
                <a:gd name="connsiteX450" fmla="*/ 1190678 w 1250575"/>
                <a:gd name="connsiteY450" fmla="*/ 113097 h 549411"/>
                <a:gd name="connsiteX451" fmla="*/ 1192592 w 1250575"/>
                <a:gd name="connsiteY451" fmla="*/ 116351 h 549411"/>
                <a:gd name="connsiteX452" fmla="*/ 1197758 w 1250575"/>
                <a:gd name="connsiteY452" fmla="*/ 121517 h 549411"/>
                <a:gd name="connsiteX453" fmla="*/ 1204839 w 1250575"/>
                <a:gd name="connsiteY453" fmla="*/ 136252 h 549411"/>
                <a:gd name="connsiteX454" fmla="*/ 1206178 w 1250575"/>
                <a:gd name="connsiteY454" fmla="*/ 140080 h 549411"/>
                <a:gd name="connsiteX455" fmla="*/ 1211345 w 1250575"/>
                <a:gd name="connsiteY455" fmla="*/ 147160 h 549411"/>
                <a:gd name="connsiteX456" fmla="*/ 1208475 w 1250575"/>
                <a:gd name="connsiteY456" fmla="*/ 150414 h 549411"/>
                <a:gd name="connsiteX457" fmla="*/ 1204647 w 1250575"/>
                <a:gd name="connsiteY457" fmla="*/ 150414 h 549411"/>
                <a:gd name="connsiteX458" fmla="*/ 1200437 w 1250575"/>
                <a:gd name="connsiteY458" fmla="*/ 150031 h 549411"/>
                <a:gd name="connsiteX459" fmla="*/ 1200437 w 1250575"/>
                <a:gd name="connsiteY459" fmla="*/ 153284 h 549411"/>
                <a:gd name="connsiteX460" fmla="*/ 1203690 w 1250575"/>
                <a:gd name="connsiteY460" fmla="*/ 157111 h 549411"/>
                <a:gd name="connsiteX461" fmla="*/ 1207901 w 1250575"/>
                <a:gd name="connsiteY461" fmla="*/ 160364 h 549411"/>
                <a:gd name="connsiteX462" fmla="*/ 1203690 w 1250575"/>
                <a:gd name="connsiteY462" fmla="*/ 164192 h 549411"/>
                <a:gd name="connsiteX463" fmla="*/ 1200437 w 1250575"/>
                <a:gd name="connsiteY463" fmla="*/ 167445 h 549411"/>
                <a:gd name="connsiteX464" fmla="*/ 1196227 w 1250575"/>
                <a:gd name="connsiteY464" fmla="*/ 170316 h 549411"/>
                <a:gd name="connsiteX465" fmla="*/ 1186276 w 1250575"/>
                <a:gd name="connsiteY465" fmla="*/ 166105 h 549411"/>
                <a:gd name="connsiteX466" fmla="*/ 1187616 w 1250575"/>
                <a:gd name="connsiteY466" fmla="*/ 169933 h 549411"/>
                <a:gd name="connsiteX467" fmla="*/ 1186659 w 1250575"/>
                <a:gd name="connsiteY467" fmla="*/ 173186 h 549411"/>
                <a:gd name="connsiteX468" fmla="*/ 1186659 w 1250575"/>
                <a:gd name="connsiteY468" fmla="*/ 177970 h 549411"/>
                <a:gd name="connsiteX469" fmla="*/ 1185320 w 1250575"/>
                <a:gd name="connsiteY469" fmla="*/ 181798 h 549411"/>
                <a:gd name="connsiteX470" fmla="*/ 1182449 w 1250575"/>
                <a:gd name="connsiteY470" fmla="*/ 185625 h 549411"/>
                <a:gd name="connsiteX471" fmla="*/ 1179196 w 1250575"/>
                <a:gd name="connsiteY471" fmla="*/ 190792 h 549411"/>
                <a:gd name="connsiteX472" fmla="*/ 1179196 w 1250575"/>
                <a:gd name="connsiteY472" fmla="*/ 194045 h 549411"/>
                <a:gd name="connsiteX473" fmla="*/ 1179196 w 1250575"/>
                <a:gd name="connsiteY473" fmla="*/ 197298 h 549411"/>
                <a:gd name="connsiteX474" fmla="*/ 1178813 w 1250575"/>
                <a:gd name="connsiteY474" fmla="*/ 202082 h 549411"/>
                <a:gd name="connsiteX475" fmla="*/ 1175560 w 1250575"/>
                <a:gd name="connsiteY475" fmla="*/ 204953 h 549411"/>
                <a:gd name="connsiteX476" fmla="*/ 1170393 w 1250575"/>
                <a:gd name="connsiteY476" fmla="*/ 206292 h 549411"/>
                <a:gd name="connsiteX477" fmla="*/ 1168479 w 1250575"/>
                <a:gd name="connsiteY477" fmla="*/ 213373 h 549411"/>
                <a:gd name="connsiteX478" fmla="*/ 1167140 w 1250575"/>
                <a:gd name="connsiteY478" fmla="*/ 217583 h 549411"/>
                <a:gd name="connsiteX479" fmla="*/ 1161973 w 1250575"/>
                <a:gd name="connsiteY479" fmla="*/ 218923 h 549411"/>
                <a:gd name="connsiteX480" fmla="*/ 1155849 w 1250575"/>
                <a:gd name="connsiteY480" fmla="*/ 221793 h 549411"/>
                <a:gd name="connsiteX481" fmla="*/ 1152596 w 1250575"/>
                <a:gd name="connsiteY481" fmla="*/ 223707 h 549411"/>
                <a:gd name="connsiteX482" fmla="*/ 1147811 w 1250575"/>
                <a:gd name="connsiteY482" fmla="*/ 225046 h 549411"/>
                <a:gd name="connsiteX483" fmla="*/ 1140157 w 1250575"/>
                <a:gd name="connsiteY483" fmla="*/ 224089 h 549411"/>
                <a:gd name="connsiteX484" fmla="*/ 1134607 w 1250575"/>
                <a:gd name="connsiteY484" fmla="*/ 224663 h 549411"/>
                <a:gd name="connsiteX485" fmla="*/ 1131354 w 1250575"/>
                <a:gd name="connsiteY485" fmla="*/ 225046 h 549411"/>
                <a:gd name="connsiteX486" fmla="*/ 1127144 w 1250575"/>
                <a:gd name="connsiteY486" fmla="*/ 223132 h 549411"/>
                <a:gd name="connsiteX487" fmla="*/ 1123317 w 1250575"/>
                <a:gd name="connsiteY487" fmla="*/ 220262 h 549411"/>
                <a:gd name="connsiteX488" fmla="*/ 1120064 w 1250575"/>
                <a:gd name="connsiteY488" fmla="*/ 216435 h 549411"/>
                <a:gd name="connsiteX489" fmla="*/ 1117193 w 1250575"/>
                <a:gd name="connsiteY489" fmla="*/ 219688 h 549411"/>
                <a:gd name="connsiteX490" fmla="*/ 1113366 w 1250575"/>
                <a:gd name="connsiteY490" fmla="*/ 223515 h 549411"/>
                <a:gd name="connsiteX491" fmla="*/ 1109538 w 1250575"/>
                <a:gd name="connsiteY491" fmla="*/ 222941 h 549411"/>
                <a:gd name="connsiteX492" fmla="*/ 1104754 w 1250575"/>
                <a:gd name="connsiteY492" fmla="*/ 223898 h 549411"/>
                <a:gd name="connsiteX493" fmla="*/ 1101501 w 1250575"/>
                <a:gd name="connsiteY493" fmla="*/ 220071 h 549411"/>
                <a:gd name="connsiteX494" fmla="*/ 1095377 w 1250575"/>
                <a:gd name="connsiteY494" fmla="*/ 213373 h 549411"/>
                <a:gd name="connsiteX495" fmla="*/ 1094038 w 1250575"/>
                <a:gd name="connsiteY495" fmla="*/ 210120 h 549411"/>
                <a:gd name="connsiteX496" fmla="*/ 1098248 w 1250575"/>
                <a:gd name="connsiteY496" fmla="*/ 207823 h 549411"/>
                <a:gd name="connsiteX497" fmla="*/ 1101501 w 1250575"/>
                <a:gd name="connsiteY497" fmla="*/ 205910 h 549411"/>
                <a:gd name="connsiteX498" fmla="*/ 1104372 w 1250575"/>
                <a:gd name="connsiteY498" fmla="*/ 200169 h 549411"/>
                <a:gd name="connsiteX499" fmla="*/ 1094038 w 1250575"/>
                <a:gd name="connsiteY499" fmla="*/ 203422 h 549411"/>
                <a:gd name="connsiteX500" fmla="*/ 1088871 w 1250575"/>
                <a:gd name="connsiteY500" fmla="*/ 204379 h 549411"/>
                <a:gd name="connsiteX501" fmla="*/ 1085043 w 1250575"/>
                <a:gd name="connsiteY501" fmla="*/ 205718 h 549411"/>
                <a:gd name="connsiteX502" fmla="*/ 1081791 w 1250575"/>
                <a:gd name="connsiteY502" fmla="*/ 207058 h 549411"/>
                <a:gd name="connsiteX503" fmla="*/ 1085043 w 1250575"/>
                <a:gd name="connsiteY503" fmla="*/ 207058 h 549411"/>
                <a:gd name="connsiteX504" fmla="*/ 1088871 w 1250575"/>
                <a:gd name="connsiteY504" fmla="*/ 209928 h 549411"/>
                <a:gd name="connsiteX505" fmla="*/ 1089828 w 1250575"/>
                <a:gd name="connsiteY505" fmla="*/ 213756 h 549411"/>
                <a:gd name="connsiteX506" fmla="*/ 1091167 w 1250575"/>
                <a:gd name="connsiteY506" fmla="*/ 218540 h 549411"/>
                <a:gd name="connsiteX507" fmla="*/ 1095951 w 1250575"/>
                <a:gd name="connsiteY507" fmla="*/ 223707 h 549411"/>
                <a:gd name="connsiteX508" fmla="*/ 1091167 w 1250575"/>
                <a:gd name="connsiteY508" fmla="*/ 226960 h 549411"/>
                <a:gd name="connsiteX509" fmla="*/ 1083704 w 1250575"/>
                <a:gd name="connsiteY509" fmla="*/ 227342 h 549411"/>
                <a:gd name="connsiteX510" fmla="*/ 1074710 w 1250575"/>
                <a:gd name="connsiteY510" fmla="*/ 226003 h 549411"/>
                <a:gd name="connsiteX511" fmla="*/ 1067629 w 1250575"/>
                <a:gd name="connsiteY511" fmla="*/ 225046 h 549411"/>
                <a:gd name="connsiteX512" fmla="*/ 1061888 w 1250575"/>
                <a:gd name="connsiteY512" fmla="*/ 224663 h 549411"/>
                <a:gd name="connsiteX513" fmla="*/ 1058061 w 1250575"/>
                <a:gd name="connsiteY513" fmla="*/ 224663 h 549411"/>
                <a:gd name="connsiteX514" fmla="*/ 1047153 w 1250575"/>
                <a:gd name="connsiteY514" fmla="*/ 224281 h 549411"/>
                <a:gd name="connsiteX515" fmla="*/ 1038159 w 1250575"/>
                <a:gd name="connsiteY515" fmla="*/ 222941 h 549411"/>
                <a:gd name="connsiteX516" fmla="*/ 1033949 w 1250575"/>
                <a:gd name="connsiteY516" fmla="*/ 221602 h 549411"/>
                <a:gd name="connsiteX517" fmla="*/ 1030696 w 1250575"/>
                <a:gd name="connsiteY517" fmla="*/ 220645 h 549411"/>
                <a:gd name="connsiteX518" fmla="*/ 1025529 w 1250575"/>
                <a:gd name="connsiteY518" fmla="*/ 217774 h 549411"/>
                <a:gd name="connsiteX519" fmla="*/ 1027825 w 1250575"/>
                <a:gd name="connsiteY519" fmla="*/ 221028 h 549411"/>
                <a:gd name="connsiteX520" fmla="*/ 1031079 w 1250575"/>
                <a:gd name="connsiteY520" fmla="*/ 223898 h 549411"/>
                <a:gd name="connsiteX521" fmla="*/ 1035289 w 1250575"/>
                <a:gd name="connsiteY521" fmla="*/ 226194 h 549411"/>
                <a:gd name="connsiteX522" fmla="*/ 1040073 w 1250575"/>
                <a:gd name="connsiteY522" fmla="*/ 227534 h 549411"/>
                <a:gd name="connsiteX523" fmla="*/ 1046196 w 1250575"/>
                <a:gd name="connsiteY523" fmla="*/ 228873 h 549411"/>
                <a:gd name="connsiteX524" fmla="*/ 1052320 w 1250575"/>
                <a:gd name="connsiteY524" fmla="*/ 229256 h 549411"/>
                <a:gd name="connsiteX525" fmla="*/ 1057487 w 1250575"/>
                <a:gd name="connsiteY525" fmla="*/ 230213 h 549411"/>
                <a:gd name="connsiteX526" fmla="*/ 1061697 w 1250575"/>
                <a:gd name="connsiteY526" fmla="*/ 231170 h 549411"/>
                <a:gd name="connsiteX527" fmla="*/ 1065907 w 1250575"/>
                <a:gd name="connsiteY527" fmla="*/ 232127 h 549411"/>
                <a:gd name="connsiteX528" fmla="*/ 1071074 w 1250575"/>
                <a:gd name="connsiteY528" fmla="*/ 234423 h 549411"/>
                <a:gd name="connsiteX529" fmla="*/ 1072988 w 1250575"/>
                <a:gd name="connsiteY529" fmla="*/ 237676 h 549411"/>
                <a:gd name="connsiteX530" fmla="*/ 1072031 w 1250575"/>
                <a:gd name="connsiteY530" fmla="*/ 241886 h 549411"/>
                <a:gd name="connsiteX531" fmla="*/ 1074327 w 1250575"/>
                <a:gd name="connsiteY531" fmla="*/ 239399 h 549411"/>
                <a:gd name="connsiteX532" fmla="*/ 1074327 w 1250575"/>
                <a:gd name="connsiteY532" fmla="*/ 239399 h 549411"/>
                <a:gd name="connsiteX533" fmla="*/ 1071457 w 1250575"/>
                <a:gd name="connsiteY533" fmla="*/ 242269 h 549411"/>
                <a:gd name="connsiteX534" fmla="*/ 1071457 w 1250575"/>
                <a:gd name="connsiteY534" fmla="*/ 242269 h 549411"/>
                <a:gd name="connsiteX535" fmla="*/ 1071457 w 1250575"/>
                <a:gd name="connsiteY535" fmla="*/ 242269 h 549411"/>
                <a:gd name="connsiteX536" fmla="*/ 1041221 w 1250575"/>
                <a:gd name="connsiteY536" fmla="*/ 66595 h 549411"/>
                <a:gd name="connsiteX537" fmla="*/ 1041221 w 1250575"/>
                <a:gd name="connsiteY537" fmla="*/ 66595 h 549411"/>
                <a:gd name="connsiteX538" fmla="*/ 1041221 w 1250575"/>
                <a:gd name="connsiteY538" fmla="*/ 66595 h 549411"/>
                <a:gd name="connsiteX539" fmla="*/ 1114322 w 1250575"/>
                <a:gd name="connsiteY539" fmla="*/ 79226 h 549411"/>
                <a:gd name="connsiteX540" fmla="*/ 1114322 w 1250575"/>
                <a:gd name="connsiteY540" fmla="*/ 79226 h 549411"/>
                <a:gd name="connsiteX541" fmla="*/ 1114322 w 1250575"/>
                <a:gd name="connsiteY541" fmla="*/ 79226 h 549411"/>
                <a:gd name="connsiteX542" fmla="*/ 1215555 w 1250575"/>
                <a:gd name="connsiteY542" fmla="*/ 109653 h 549411"/>
                <a:gd name="connsiteX543" fmla="*/ 1210388 w 1250575"/>
                <a:gd name="connsiteY543" fmla="*/ 102572 h 549411"/>
                <a:gd name="connsiteX544" fmla="*/ 1206178 w 1250575"/>
                <a:gd name="connsiteY544" fmla="*/ 97405 h 549411"/>
                <a:gd name="connsiteX545" fmla="*/ 1202925 w 1250575"/>
                <a:gd name="connsiteY545" fmla="*/ 92238 h 549411"/>
                <a:gd name="connsiteX546" fmla="*/ 1200629 w 1250575"/>
                <a:gd name="connsiteY546" fmla="*/ 88411 h 549411"/>
                <a:gd name="connsiteX547" fmla="*/ 1206369 w 1250575"/>
                <a:gd name="connsiteY547" fmla="*/ 92621 h 549411"/>
                <a:gd name="connsiteX548" fmla="*/ 1212493 w 1250575"/>
                <a:gd name="connsiteY548" fmla="*/ 99319 h 549411"/>
                <a:gd name="connsiteX549" fmla="*/ 1218617 w 1250575"/>
                <a:gd name="connsiteY549" fmla="*/ 108313 h 549411"/>
                <a:gd name="connsiteX550" fmla="*/ 1225315 w 1250575"/>
                <a:gd name="connsiteY550" fmla="*/ 119604 h 549411"/>
                <a:gd name="connsiteX551" fmla="*/ 1228185 w 1250575"/>
                <a:gd name="connsiteY551" fmla="*/ 125345 h 549411"/>
                <a:gd name="connsiteX552" fmla="*/ 1231439 w 1250575"/>
                <a:gd name="connsiteY552" fmla="*/ 130511 h 549411"/>
                <a:gd name="connsiteX553" fmla="*/ 1234309 w 1250575"/>
                <a:gd name="connsiteY553" fmla="*/ 134722 h 549411"/>
                <a:gd name="connsiteX554" fmla="*/ 1237179 w 1250575"/>
                <a:gd name="connsiteY554" fmla="*/ 137975 h 549411"/>
                <a:gd name="connsiteX555" fmla="*/ 1240050 w 1250575"/>
                <a:gd name="connsiteY555" fmla="*/ 141802 h 549411"/>
                <a:gd name="connsiteX556" fmla="*/ 1243303 w 1250575"/>
                <a:gd name="connsiteY556" fmla="*/ 146969 h 549411"/>
                <a:gd name="connsiteX557" fmla="*/ 1245600 w 1250575"/>
                <a:gd name="connsiteY557" fmla="*/ 152136 h 549411"/>
                <a:gd name="connsiteX558" fmla="*/ 1247896 w 1250575"/>
                <a:gd name="connsiteY558" fmla="*/ 158834 h 549411"/>
                <a:gd name="connsiteX559" fmla="*/ 1242729 w 1250575"/>
                <a:gd name="connsiteY559" fmla="*/ 152710 h 549411"/>
                <a:gd name="connsiteX560" fmla="*/ 1239858 w 1250575"/>
                <a:gd name="connsiteY560" fmla="*/ 147543 h 549411"/>
                <a:gd name="connsiteX561" fmla="*/ 1236988 w 1250575"/>
                <a:gd name="connsiteY561" fmla="*/ 142759 h 549411"/>
                <a:gd name="connsiteX562" fmla="*/ 1235074 w 1250575"/>
                <a:gd name="connsiteY562" fmla="*/ 139506 h 549411"/>
                <a:gd name="connsiteX563" fmla="*/ 1233161 w 1250575"/>
                <a:gd name="connsiteY563" fmla="*/ 136252 h 549411"/>
                <a:gd name="connsiteX564" fmla="*/ 1230290 w 1250575"/>
                <a:gd name="connsiteY564" fmla="*/ 131468 h 549411"/>
                <a:gd name="connsiteX565" fmla="*/ 1226081 w 1250575"/>
                <a:gd name="connsiteY565" fmla="*/ 126684 h 549411"/>
                <a:gd name="connsiteX566" fmla="*/ 1219957 w 1250575"/>
                <a:gd name="connsiteY566" fmla="*/ 123814 h 549411"/>
                <a:gd name="connsiteX567" fmla="*/ 1213833 w 1250575"/>
                <a:gd name="connsiteY567" fmla="*/ 119030 h 549411"/>
                <a:gd name="connsiteX568" fmla="*/ 1210579 w 1250575"/>
                <a:gd name="connsiteY568" fmla="*/ 116159 h 549411"/>
                <a:gd name="connsiteX569" fmla="*/ 1205413 w 1250575"/>
                <a:gd name="connsiteY569" fmla="*/ 113863 h 549411"/>
                <a:gd name="connsiteX570" fmla="*/ 1200246 w 1250575"/>
                <a:gd name="connsiteY570" fmla="*/ 115776 h 549411"/>
                <a:gd name="connsiteX571" fmla="*/ 1196418 w 1250575"/>
                <a:gd name="connsiteY571" fmla="*/ 112906 h 549411"/>
                <a:gd name="connsiteX572" fmla="*/ 1197758 w 1250575"/>
                <a:gd name="connsiteY572" fmla="*/ 108696 h 549411"/>
                <a:gd name="connsiteX573" fmla="*/ 1196801 w 1250575"/>
                <a:gd name="connsiteY573" fmla="*/ 105443 h 549411"/>
                <a:gd name="connsiteX574" fmla="*/ 1200629 w 1250575"/>
                <a:gd name="connsiteY574" fmla="*/ 104486 h 549411"/>
                <a:gd name="connsiteX575" fmla="*/ 1205795 w 1250575"/>
                <a:gd name="connsiteY575" fmla="*/ 105443 h 549411"/>
                <a:gd name="connsiteX576" fmla="*/ 1209623 w 1250575"/>
                <a:gd name="connsiteY576" fmla="*/ 106782 h 549411"/>
                <a:gd name="connsiteX577" fmla="*/ 1214789 w 1250575"/>
                <a:gd name="connsiteY577" fmla="*/ 109653 h 549411"/>
                <a:gd name="connsiteX578" fmla="*/ 1215555 w 1250575"/>
                <a:gd name="connsiteY578" fmla="*/ 109653 h 549411"/>
                <a:gd name="connsiteX579" fmla="*/ 1215555 w 1250575"/>
                <a:gd name="connsiteY579" fmla="*/ 109653 h 549411"/>
                <a:gd name="connsiteX580" fmla="*/ 1249044 w 1250575"/>
                <a:gd name="connsiteY580" fmla="*/ 215861 h 549411"/>
                <a:gd name="connsiteX581" fmla="*/ 1250575 w 1250575"/>
                <a:gd name="connsiteY581" fmla="*/ 220645 h 549411"/>
                <a:gd name="connsiteX582" fmla="*/ 1250575 w 1250575"/>
                <a:gd name="connsiteY582" fmla="*/ 224472 h 549411"/>
                <a:gd name="connsiteX583" fmla="*/ 1240624 w 1250575"/>
                <a:gd name="connsiteY583" fmla="*/ 224855 h 549411"/>
                <a:gd name="connsiteX584" fmla="*/ 1234500 w 1250575"/>
                <a:gd name="connsiteY584" fmla="*/ 229065 h 549411"/>
                <a:gd name="connsiteX585" fmla="*/ 1229333 w 1250575"/>
                <a:gd name="connsiteY585" fmla="*/ 234232 h 549411"/>
                <a:gd name="connsiteX586" fmla="*/ 1225506 w 1250575"/>
                <a:gd name="connsiteY586" fmla="*/ 238059 h 549411"/>
                <a:gd name="connsiteX587" fmla="*/ 1217469 w 1250575"/>
                <a:gd name="connsiteY587" fmla="*/ 241886 h 549411"/>
                <a:gd name="connsiteX588" fmla="*/ 1211345 w 1250575"/>
                <a:gd name="connsiteY588" fmla="*/ 245714 h 549411"/>
                <a:gd name="connsiteX589" fmla="*/ 1206178 w 1250575"/>
                <a:gd name="connsiteY589" fmla="*/ 248584 h 549411"/>
                <a:gd name="connsiteX590" fmla="*/ 1202925 w 1250575"/>
                <a:gd name="connsiteY590" fmla="*/ 250881 h 549411"/>
                <a:gd name="connsiteX591" fmla="*/ 1207709 w 1250575"/>
                <a:gd name="connsiteY591" fmla="*/ 246097 h 549411"/>
                <a:gd name="connsiteX592" fmla="*/ 1213833 w 1250575"/>
                <a:gd name="connsiteY592" fmla="*/ 240930 h 549411"/>
                <a:gd name="connsiteX593" fmla="*/ 1220913 w 1250575"/>
                <a:gd name="connsiteY593" fmla="*/ 235189 h 549411"/>
                <a:gd name="connsiteX594" fmla="*/ 1224741 w 1250575"/>
                <a:gd name="connsiteY594" fmla="*/ 231935 h 549411"/>
                <a:gd name="connsiteX595" fmla="*/ 1229525 w 1250575"/>
                <a:gd name="connsiteY595" fmla="*/ 229065 h 549411"/>
                <a:gd name="connsiteX596" fmla="*/ 1236031 w 1250575"/>
                <a:gd name="connsiteY596" fmla="*/ 223324 h 549411"/>
                <a:gd name="connsiteX597" fmla="*/ 1241772 w 1250575"/>
                <a:gd name="connsiteY597" fmla="*/ 217583 h 549411"/>
                <a:gd name="connsiteX598" fmla="*/ 1243112 w 1250575"/>
                <a:gd name="connsiteY598" fmla="*/ 214330 h 549411"/>
                <a:gd name="connsiteX599" fmla="*/ 1245408 w 1250575"/>
                <a:gd name="connsiteY599" fmla="*/ 208589 h 549411"/>
                <a:gd name="connsiteX600" fmla="*/ 1245982 w 1250575"/>
                <a:gd name="connsiteY600" fmla="*/ 199594 h 549411"/>
                <a:gd name="connsiteX601" fmla="*/ 1246365 w 1250575"/>
                <a:gd name="connsiteY601" fmla="*/ 194810 h 549411"/>
                <a:gd name="connsiteX602" fmla="*/ 1247322 w 1250575"/>
                <a:gd name="connsiteY602" fmla="*/ 191557 h 549411"/>
                <a:gd name="connsiteX603" fmla="*/ 1250192 w 1250575"/>
                <a:gd name="connsiteY603" fmla="*/ 203422 h 549411"/>
                <a:gd name="connsiteX604" fmla="*/ 1249044 w 1250575"/>
                <a:gd name="connsiteY604" fmla="*/ 215861 h 549411"/>
                <a:gd name="connsiteX605" fmla="*/ 1249044 w 1250575"/>
                <a:gd name="connsiteY605" fmla="*/ 215861 h 549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Lst>
              <a:rect l="l" t="t" r="r" b="b"/>
              <a:pathLst>
                <a:path w="1250575" h="549411">
                  <a:moveTo>
                    <a:pt x="1024763" y="216818"/>
                  </a:moveTo>
                  <a:lnTo>
                    <a:pt x="1024763" y="216818"/>
                  </a:lnTo>
                  <a:lnTo>
                    <a:pt x="1024763" y="216818"/>
                  </a:lnTo>
                  <a:close/>
                  <a:moveTo>
                    <a:pt x="1074327" y="239399"/>
                  </a:moveTo>
                  <a:lnTo>
                    <a:pt x="1077581" y="238442"/>
                  </a:lnTo>
                  <a:lnTo>
                    <a:pt x="1080833" y="237868"/>
                  </a:lnTo>
                  <a:lnTo>
                    <a:pt x="1085043" y="238442"/>
                  </a:lnTo>
                  <a:lnTo>
                    <a:pt x="1088297" y="238825"/>
                  </a:lnTo>
                  <a:lnTo>
                    <a:pt x="1092125" y="242078"/>
                  </a:lnTo>
                  <a:lnTo>
                    <a:pt x="1093655" y="245331"/>
                  </a:lnTo>
                  <a:lnTo>
                    <a:pt x="1096909" y="242078"/>
                  </a:lnTo>
                  <a:lnTo>
                    <a:pt x="1100162" y="240164"/>
                  </a:lnTo>
                  <a:lnTo>
                    <a:pt x="1105902" y="238825"/>
                  </a:lnTo>
                  <a:lnTo>
                    <a:pt x="1109730" y="239207"/>
                  </a:lnTo>
                  <a:lnTo>
                    <a:pt x="1113940" y="242078"/>
                  </a:lnTo>
                  <a:lnTo>
                    <a:pt x="1117193" y="244374"/>
                  </a:lnTo>
                  <a:lnTo>
                    <a:pt x="1116619" y="248202"/>
                  </a:lnTo>
                  <a:lnTo>
                    <a:pt x="1112792" y="254325"/>
                  </a:lnTo>
                  <a:lnTo>
                    <a:pt x="1109538" y="258152"/>
                  </a:lnTo>
                  <a:lnTo>
                    <a:pt x="1104754" y="260066"/>
                  </a:lnTo>
                  <a:lnTo>
                    <a:pt x="1101501" y="262362"/>
                  </a:lnTo>
                  <a:lnTo>
                    <a:pt x="1098248" y="264276"/>
                  </a:lnTo>
                  <a:lnTo>
                    <a:pt x="1102075" y="266572"/>
                  </a:lnTo>
                  <a:lnTo>
                    <a:pt x="1106859" y="263702"/>
                  </a:lnTo>
                  <a:lnTo>
                    <a:pt x="1110112" y="265998"/>
                  </a:lnTo>
                  <a:lnTo>
                    <a:pt x="1108199" y="271165"/>
                  </a:lnTo>
                  <a:lnTo>
                    <a:pt x="1104372" y="274419"/>
                  </a:lnTo>
                  <a:lnTo>
                    <a:pt x="1101501" y="279586"/>
                  </a:lnTo>
                  <a:lnTo>
                    <a:pt x="1100544" y="282839"/>
                  </a:lnTo>
                  <a:lnTo>
                    <a:pt x="1097674" y="287049"/>
                  </a:lnTo>
                  <a:lnTo>
                    <a:pt x="1094421" y="288962"/>
                  </a:lnTo>
                  <a:lnTo>
                    <a:pt x="1088679" y="295086"/>
                  </a:lnTo>
                  <a:lnTo>
                    <a:pt x="1085809" y="298339"/>
                  </a:lnTo>
                  <a:lnTo>
                    <a:pt x="1081025" y="302167"/>
                  </a:lnTo>
                  <a:lnTo>
                    <a:pt x="1071074" y="301592"/>
                  </a:lnTo>
                  <a:lnTo>
                    <a:pt x="1067247" y="302549"/>
                  </a:lnTo>
                  <a:lnTo>
                    <a:pt x="1062080" y="301592"/>
                  </a:lnTo>
                  <a:lnTo>
                    <a:pt x="1057870" y="300253"/>
                  </a:lnTo>
                  <a:lnTo>
                    <a:pt x="1053660" y="297000"/>
                  </a:lnTo>
                  <a:lnTo>
                    <a:pt x="1050789" y="293746"/>
                  </a:lnTo>
                  <a:lnTo>
                    <a:pt x="1047536" y="290493"/>
                  </a:lnTo>
                  <a:lnTo>
                    <a:pt x="1043708" y="287240"/>
                  </a:lnTo>
                  <a:lnTo>
                    <a:pt x="1039499" y="283987"/>
                  </a:lnTo>
                  <a:lnTo>
                    <a:pt x="1044283" y="291067"/>
                  </a:lnTo>
                  <a:lnTo>
                    <a:pt x="1048493" y="297191"/>
                  </a:lnTo>
                  <a:lnTo>
                    <a:pt x="1054042" y="304272"/>
                  </a:lnTo>
                  <a:lnTo>
                    <a:pt x="1059784" y="307525"/>
                  </a:lnTo>
                  <a:lnTo>
                    <a:pt x="1066864" y="310395"/>
                  </a:lnTo>
                  <a:lnTo>
                    <a:pt x="1074901" y="311735"/>
                  </a:lnTo>
                  <a:lnTo>
                    <a:pt x="1083895" y="312692"/>
                  </a:lnTo>
                  <a:lnTo>
                    <a:pt x="1090019" y="311352"/>
                  </a:lnTo>
                  <a:lnTo>
                    <a:pt x="1096143" y="308099"/>
                  </a:lnTo>
                  <a:lnTo>
                    <a:pt x="1099396" y="303315"/>
                  </a:lnTo>
                  <a:lnTo>
                    <a:pt x="1102649" y="298148"/>
                  </a:lnTo>
                  <a:lnTo>
                    <a:pt x="1104946" y="294320"/>
                  </a:lnTo>
                  <a:lnTo>
                    <a:pt x="1111452" y="296234"/>
                  </a:lnTo>
                  <a:lnTo>
                    <a:pt x="1115662" y="293364"/>
                  </a:lnTo>
                  <a:lnTo>
                    <a:pt x="1119872" y="291833"/>
                  </a:lnTo>
                  <a:lnTo>
                    <a:pt x="1123126" y="287049"/>
                  </a:lnTo>
                  <a:lnTo>
                    <a:pt x="1125039" y="283796"/>
                  </a:lnTo>
                  <a:lnTo>
                    <a:pt x="1129823" y="284752"/>
                  </a:lnTo>
                  <a:lnTo>
                    <a:pt x="1133076" y="289919"/>
                  </a:lnTo>
                  <a:lnTo>
                    <a:pt x="1134607" y="294129"/>
                  </a:lnTo>
                  <a:lnTo>
                    <a:pt x="1137861" y="293172"/>
                  </a:lnTo>
                  <a:lnTo>
                    <a:pt x="1141688" y="291259"/>
                  </a:lnTo>
                  <a:lnTo>
                    <a:pt x="1144941" y="288006"/>
                  </a:lnTo>
                  <a:lnTo>
                    <a:pt x="1148195" y="283796"/>
                  </a:lnTo>
                  <a:lnTo>
                    <a:pt x="1152021" y="288006"/>
                  </a:lnTo>
                  <a:lnTo>
                    <a:pt x="1152405" y="292215"/>
                  </a:lnTo>
                  <a:lnTo>
                    <a:pt x="1151447" y="296426"/>
                  </a:lnTo>
                  <a:lnTo>
                    <a:pt x="1150108" y="299679"/>
                  </a:lnTo>
                  <a:lnTo>
                    <a:pt x="1148769" y="303889"/>
                  </a:lnTo>
                  <a:lnTo>
                    <a:pt x="1145515" y="308099"/>
                  </a:lnTo>
                  <a:lnTo>
                    <a:pt x="1144559" y="311352"/>
                  </a:lnTo>
                  <a:lnTo>
                    <a:pt x="1137478" y="323217"/>
                  </a:lnTo>
                  <a:lnTo>
                    <a:pt x="1136521" y="326470"/>
                  </a:lnTo>
                  <a:lnTo>
                    <a:pt x="1136138" y="329723"/>
                  </a:lnTo>
                  <a:lnTo>
                    <a:pt x="1135182" y="334890"/>
                  </a:lnTo>
                  <a:lnTo>
                    <a:pt x="1132885" y="338143"/>
                  </a:lnTo>
                  <a:lnTo>
                    <a:pt x="1128101" y="341971"/>
                  </a:lnTo>
                  <a:lnTo>
                    <a:pt x="1121978" y="339674"/>
                  </a:lnTo>
                  <a:lnTo>
                    <a:pt x="1118150" y="336421"/>
                  </a:lnTo>
                  <a:lnTo>
                    <a:pt x="1114896" y="337761"/>
                  </a:lnTo>
                  <a:lnTo>
                    <a:pt x="1114514" y="341971"/>
                  </a:lnTo>
                  <a:lnTo>
                    <a:pt x="1113174" y="346181"/>
                  </a:lnTo>
                  <a:lnTo>
                    <a:pt x="1106094" y="343310"/>
                  </a:lnTo>
                  <a:lnTo>
                    <a:pt x="1102841" y="340440"/>
                  </a:lnTo>
                  <a:lnTo>
                    <a:pt x="1099587" y="339483"/>
                  </a:lnTo>
                  <a:lnTo>
                    <a:pt x="1098631" y="344267"/>
                  </a:lnTo>
                  <a:lnTo>
                    <a:pt x="1099013" y="347520"/>
                  </a:lnTo>
                  <a:lnTo>
                    <a:pt x="1081025" y="353261"/>
                  </a:lnTo>
                  <a:lnTo>
                    <a:pt x="1074519" y="355558"/>
                  </a:lnTo>
                  <a:lnTo>
                    <a:pt x="1069352" y="358428"/>
                  </a:lnTo>
                  <a:lnTo>
                    <a:pt x="1064185" y="360342"/>
                  </a:lnTo>
                  <a:lnTo>
                    <a:pt x="1060932" y="362638"/>
                  </a:lnTo>
                  <a:lnTo>
                    <a:pt x="1057678" y="363595"/>
                  </a:lnTo>
                  <a:lnTo>
                    <a:pt x="1053468" y="365509"/>
                  </a:lnTo>
                  <a:lnTo>
                    <a:pt x="1048684" y="366083"/>
                  </a:lnTo>
                  <a:lnTo>
                    <a:pt x="1044474" y="366083"/>
                  </a:lnTo>
                  <a:lnTo>
                    <a:pt x="1045814" y="372206"/>
                  </a:lnTo>
                  <a:lnTo>
                    <a:pt x="1042943" y="377373"/>
                  </a:lnTo>
                  <a:lnTo>
                    <a:pt x="1039690" y="381201"/>
                  </a:lnTo>
                  <a:lnTo>
                    <a:pt x="1035480" y="385985"/>
                  </a:lnTo>
                  <a:lnTo>
                    <a:pt x="1030313" y="389238"/>
                  </a:lnTo>
                  <a:lnTo>
                    <a:pt x="1026486" y="392491"/>
                  </a:lnTo>
                  <a:lnTo>
                    <a:pt x="1023233" y="393831"/>
                  </a:lnTo>
                  <a:lnTo>
                    <a:pt x="1018449" y="394213"/>
                  </a:lnTo>
                  <a:lnTo>
                    <a:pt x="979218" y="434400"/>
                  </a:lnTo>
                  <a:lnTo>
                    <a:pt x="973095" y="445691"/>
                  </a:lnTo>
                  <a:lnTo>
                    <a:pt x="967928" y="455642"/>
                  </a:lnTo>
                  <a:lnTo>
                    <a:pt x="963144" y="464253"/>
                  </a:lnTo>
                  <a:lnTo>
                    <a:pt x="959891" y="471334"/>
                  </a:lnTo>
                  <a:lnTo>
                    <a:pt x="956637" y="476501"/>
                  </a:lnTo>
                  <a:lnTo>
                    <a:pt x="955297" y="480711"/>
                  </a:lnTo>
                  <a:lnTo>
                    <a:pt x="953767" y="484921"/>
                  </a:lnTo>
                  <a:lnTo>
                    <a:pt x="955681" y="490088"/>
                  </a:lnTo>
                  <a:lnTo>
                    <a:pt x="954341" y="498125"/>
                  </a:lnTo>
                  <a:lnTo>
                    <a:pt x="953384" y="501952"/>
                  </a:lnTo>
                  <a:lnTo>
                    <a:pt x="952810" y="507119"/>
                  </a:lnTo>
                  <a:lnTo>
                    <a:pt x="951853" y="513243"/>
                  </a:lnTo>
                  <a:lnTo>
                    <a:pt x="950896" y="520324"/>
                  </a:lnTo>
                  <a:lnTo>
                    <a:pt x="950896" y="529700"/>
                  </a:lnTo>
                  <a:lnTo>
                    <a:pt x="944773" y="530274"/>
                  </a:lnTo>
                  <a:lnTo>
                    <a:pt x="939606" y="528361"/>
                  </a:lnTo>
                  <a:lnTo>
                    <a:pt x="935778" y="527404"/>
                  </a:lnTo>
                  <a:lnTo>
                    <a:pt x="929272" y="527021"/>
                  </a:lnTo>
                  <a:lnTo>
                    <a:pt x="925444" y="527021"/>
                  </a:lnTo>
                  <a:lnTo>
                    <a:pt x="920278" y="528361"/>
                  </a:lnTo>
                  <a:lnTo>
                    <a:pt x="912623" y="529700"/>
                  </a:lnTo>
                  <a:lnTo>
                    <a:pt x="903246" y="532954"/>
                  </a:lnTo>
                  <a:lnTo>
                    <a:pt x="897505" y="533910"/>
                  </a:lnTo>
                  <a:lnTo>
                    <a:pt x="893295" y="535250"/>
                  </a:lnTo>
                  <a:lnTo>
                    <a:pt x="886215" y="537164"/>
                  </a:lnTo>
                  <a:lnTo>
                    <a:pt x="881431" y="538503"/>
                  </a:lnTo>
                  <a:lnTo>
                    <a:pt x="863060" y="549411"/>
                  </a:lnTo>
                  <a:lnTo>
                    <a:pt x="675138" y="413350"/>
                  </a:lnTo>
                  <a:lnTo>
                    <a:pt x="514582" y="436123"/>
                  </a:lnTo>
                  <a:lnTo>
                    <a:pt x="514582" y="418134"/>
                  </a:lnTo>
                  <a:lnTo>
                    <a:pt x="486260" y="392682"/>
                  </a:lnTo>
                  <a:lnTo>
                    <a:pt x="468272" y="403973"/>
                  </a:lnTo>
                  <a:lnTo>
                    <a:pt x="468272" y="384071"/>
                  </a:lnTo>
                  <a:lnTo>
                    <a:pt x="279394" y="402059"/>
                  </a:lnTo>
                  <a:lnTo>
                    <a:pt x="263319" y="412967"/>
                  </a:lnTo>
                  <a:lnTo>
                    <a:pt x="253368" y="417752"/>
                  </a:lnTo>
                  <a:lnTo>
                    <a:pt x="248584" y="419665"/>
                  </a:lnTo>
                  <a:lnTo>
                    <a:pt x="244756" y="421962"/>
                  </a:lnTo>
                  <a:lnTo>
                    <a:pt x="240547" y="423301"/>
                  </a:lnTo>
                  <a:lnTo>
                    <a:pt x="237293" y="425215"/>
                  </a:lnTo>
                  <a:lnTo>
                    <a:pt x="234040" y="426554"/>
                  </a:lnTo>
                  <a:lnTo>
                    <a:pt x="228873" y="429425"/>
                  </a:lnTo>
                  <a:lnTo>
                    <a:pt x="223707" y="432678"/>
                  </a:lnTo>
                  <a:lnTo>
                    <a:pt x="220453" y="433635"/>
                  </a:lnTo>
                  <a:lnTo>
                    <a:pt x="215286" y="432295"/>
                  </a:lnTo>
                  <a:lnTo>
                    <a:pt x="210502" y="434209"/>
                  </a:lnTo>
                  <a:lnTo>
                    <a:pt x="206675" y="436505"/>
                  </a:lnTo>
                  <a:lnTo>
                    <a:pt x="200551" y="439759"/>
                  </a:lnTo>
                  <a:lnTo>
                    <a:pt x="195384" y="442055"/>
                  </a:lnTo>
                  <a:lnTo>
                    <a:pt x="186008" y="445308"/>
                  </a:lnTo>
                  <a:lnTo>
                    <a:pt x="180840" y="448179"/>
                  </a:lnTo>
                  <a:lnTo>
                    <a:pt x="177013" y="451049"/>
                  </a:lnTo>
                  <a:lnTo>
                    <a:pt x="174717" y="454876"/>
                  </a:lnTo>
                  <a:lnTo>
                    <a:pt x="88793" y="465784"/>
                  </a:lnTo>
                  <a:lnTo>
                    <a:pt x="46310" y="470951"/>
                  </a:lnTo>
                  <a:lnTo>
                    <a:pt x="4210" y="476692"/>
                  </a:lnTo>
                  <a:lnTo>
                    <a:pt x="1914" y="466358"/>
                  </a:lnTo>
                  <a:lnTo>
                    <a:pt x="957" y="457938"/>
                  </a:lnTo>
                  <a:lnTo>
                    <a:pt x="0" y="451241"/>
                  </a:lnTo>
                  <a:lnTo>
                    <a:pt x="0" y="446456"/>
                  </a:lnTo>
                  <a:lnTo>
                    <a:pt x="383" y="442246"/>
                  </a:lnTo>
                  <a:lnTo>
                    <a:pt x="1914" y="437079"/>
                  </a:lnTo>
                  <a:lnTo>
                    <a:pt x="2870" y="432869"/>
                  </a:lnTo>
                  <a:lnTo>
                    <a:pt x="6124" y="429042"/>
                  </a:lnTo>
                  <a:lnTo>
                    <a:pt x="11865" y="429042"/>
                  </a:lnTo>
                  <a:lnTo>
                    <a:pt x="17605" y="431338"/>
                  </a:lnTo>
                  <a:lnTo>
                    <a:pt x="21433" y="430382"/>
                  </a:lnTo>
                  <a:lnTo>
                    <a:pt x="25643" y="429425"/>
                  </a:lnTo>
                  <a:lnTo>
                    <a:pt x="31384" y="428085"/>
                  </a:lnTo>
                  <a:lnTo>
                    <a:pt x="35211" y="427702"/>
                  </a:lnTo>
                  <a:lnTo>
                    <a:pt x="36551" y="424449"/>
                  </a:lnTo>
                  <a:lnTo>
                    <a:pt x="36551" y="419665"/>
                  </a:lnTo>
                  <a:lnTo>
                    <a:pt x="40378" y="415455"/>
                  </a:lnTo>
                  <a:lnTo>
                    <a:pt x="44205" y="412585"/>
                  </a:lnTo>
                  <a:lnTo>
                    <a:pt x="42866" y="408757"/>
                  </a:lnTo>
                  <a:lnTo>
                    <a:pt x="38656" y="404930"/>
                  </a:lnTo>
                  <a:lnTo>
                    <a:pt x="35403" y="402634"/>
                  </a:lnTo>
                  <a:lnTo>
                    <a:pt x="32532" y="396893"/>
                  </a:lnTo>
                  <a:lnTo>
                    <a:pt x="35403" y="390769"/>
                  </a:lnTo>
                  <a:lnTo>
                    <a:pt x="39230" y="385985"/>
                  </a:lnTo>
                  <a:lnTo>
                    <a:pt x="44971" y="380818"/>
                  </a:lnTo>
                  <a:lnTo>
                    <a:pt x="50138" y="375077"/>
                  </a:lnTo>
                  <a:lnTo>
                    <a:pt x="54922" y="370867"/>
                  </a:lnTo>
                  <a:lnTo>
                    <a:pt x="59132" y="367614"/>
                  </a:lnTo>
                  <a:lnTo>
                    <a:pt x="62959" y="365317"/>
                  </a:lnTo>
                  <a:lnTo>
                    <a:pt x="70997" y="362064"/>
                  </a:lnTo>
                  <a:lnTo>
                    <a:pt x="77120" y="361107"/>
                  </a:lnTo>
                  <a:lnTo>
                    <a:pt x="85541" y="360724"/>
                  </a:lnTo>
                  <a:lnTo>
                    <a:pt x="90325" y="359768"/>
                  </a:lnTo>
                  <a:lnTo>
                    <a:pt x="93578" y="359768"/>
                  </a:lnTo>
                  <a:lnTo>
                    <a:pt x="98745" y="359768"/>
                  </a:lnTo>
                  <a:lnTo>
                    <a:pt x="102572" y="357471"/>
                  </a:lnTo>
                  <a:lnTo>
                    <a:pt x="105825" y="355175"/>
                  </a:lnTo>
                  <a:lnTo>
                    <a:pt x="110035" y="352304"/>
                  </a:lnTo>
                  <a:lnTo>
                    <a:pt x="115776" y="349434"/>
                  </a:lnTo>
                  <a:lnTo>
                    <a:pt x="121900" y="345607"/>
                  </a:lnTo>
                  <a:lnTo>
                    <a:pt x="125727" y="343310"/>
                  </a:lnTo>
                  <a:lnTo>
                    <a:pt x="130894" y="341014"/>
                  </a:lnTo>
                  <a:lnTo>
                    <a:pt x="134147" y="335847"/>
                  </a:lnTo>
                  <a:lnTo>
                    <a:pt x="135104" y="332594"/>
                  </a:lnTo>
                  <a:lnTo>
                    <a:pt x="135487" y="328766"/>
                  </a:lnTo>
                  <a:lnTo>
                    <a:pt x="139314" y="326470"/>
                  </a:lnTo>
                  <a:lnTo>
                    <a:pt x="142567" y="326087"/>
                  </a:lnTo>
                  <a:lnTo>
                    <a:pt x="146777" y="326087"/>
                  </a:lnTo>
                  <a:lnTo>
                    <a:pt x="150031" y="322260"/>
                  </a:lnTo>
                  <a:lnTo>
                    <a:pt x="153284" y="317476"/>
                  </a:lnTo>
                  <a:lnTo>
                    <a:pt x="157494" y="315562"/>
                  </a:lnTo>
                  <a:lnTo>
                    <a:pt x="164575" y="316519"/>
                  </a:lnTo>
                  <a:lnTo>
                    <a:pt x="167828" y="314605"/>
                  </a:lnTo>
                  <a:lnTo>
                    <a:pt x="171081" y="313266"/>
                  </a:lnTo>
                  <a:lnTo>
                    <a:pt x="175865" y="309439"/>
                  </a:lnTo>
                  <a:lnTo>
                    <a:pt x="178736" y="305228"/>
                  </a:lnTo>
                  <a:lnTo>
                    <a:pt x="179692" y="300444"/>
                  </a:lnTo>
                  <a:lnTo>
                    <a:pt x="177778" y="288197"/>
                  </a:lnTo>
                  <a:lnTo>
                    <a:pt x="178736" y="283987"/>
                  </a:lnTo>
                  <a:lnTo>
                    <a:pt x="182946" y="282647"/>
                  </a:lnTo>
                  <a:lnTo>
                    <a:pt x="192322" y="284561"/>
                  </a:lnTo>
                  <a:lnTo>
                    <a:pt x="195576" y="283987"/>
                  </a:lnTo>
                  <a:lnTo>
                    <a:pt x="199403" y="281691"/>
                  </a:lnTo>
                  <a:lnTo>
                    <a:pt x="199977" y="274993"/>
                  </a:lnTo>
                  <a:lnTo>
                    <a:pt x="200551" y="271739"/>
                  </a:lnTo>
                  <a:lnTo>
                    <a:pt x="201508" y="268486"/>
                  </a:lnTo>
                  <a:lnTo>
                    <a:pt x="203996" y="261788"/>
                  </a:lnTo>
                  <a:lnTo>
                    <a:pt x="207823" y="257578"/>
                  </a:lnTo>
                  <a:lnTo>
                    <a:pt x="212033" y="254708"/>
                  </a:lnTo>
                  <a:lnTo>
                    <a:pt x="217200" y="254325"/>
                  </a:lnTo>
                  <a:lnTo>
                    <a:pt x="221410" y="256239"/>
                  </a:lnTo>
                  <a:lnTo>
                    <a:pt x="223707" y="262362"/>
                  </a:lnTo>
                  <a:lnTo>
                    <a:pt x="223707" y="265616"/>
                  </a:lnTo>
                  <a:lnTo>
                    <a:pt x="226003" y="269443"/>
                  </a:lnTo>
                  <a:lnTo>
                    <a:pt x="229830" y="269826"/>
                  </a:lnTo>
                  <a:lnTo>
                    <a:pt x="235380" y="267529"/>
                  </a:lnTo>
                  <a:lnTo>
                    <a:pt x="238633" y="264276"/>
                  </a:lnTo>
                  <a:lnTo>
                    <a:pt x="241886" y="260066"/>
                  </a:lnTo>
                  <a:lnTo>
                    <a:pt x="243417" y="256813"/>
                  </a:lnTo>
                  <a:lnTo>
                    <a:pt x="245331" y="252986"/>
                  </a:lnTo>
                  <a:lnTo>
                    <a:pt x="247244" y="248776"/>
                  </a:lnTo>
                  <a:lnTo>
                    <a:pt x="249541" y="243991"/>
                  </a:lnTo>
                  <a:lnTo>
                    <a:pt x="251454" y="240738"/>
                  </a:lnTo>
                  <a:lnTo>
                    <a:pt x="254708" y="238442"/>
                  </a:lnTo>
                  <a:lnTo>
                    <a:pt x="258918" y="236528"/>
                  </a:lnTo>
                  <a:lnTo>
                    <a:pt x="264468" y="235571"/>
                  </a:lnTo>
                  <a:lnTo>
                    <a:pt x="268295" y="232318"/>
                  </a:lnTo>
                  <a:lnTo>
                    <a:pt x="272505" y="230022"/>
                  </a:lnTo>
                  <a:lnTo>
                    <a:pt x="277289" y="228682"/>
                  </a:lnTo>
                  <a:lnTo>
                    <a:pt x="282455" y="228299"/>
                  </a:lnTo>
                  <a:lnTo>
                    <a:pt x="286666" y="229256"/>
                  </a:lnTo>
                  <a:lnTo>
                    <a:pt x="288579" y="233466"/>
                  </a:lnTo>
                  <a:lnTo>
                    <a:pt x="292789" y="235763"/>
                  </a:lnTo>
                  <a:lnTo>
                    <a:pt x="296617" y="232892"/>
                  </a:lnTo>
                  <a:lnTo>
                    <a:pt x="298531" y="228682"/>
                  </a:lnTo>
                  <a:lnTo>
                    <a:pt x="299487" y="222558"/>
                  </a:lnTo>
                  <a:lnTo>
                    <a:pt x="300444" y="218731"/>
                  </a:lnTo>
                  <a:lnTo>
                    <a:pt x="303697" y="213564"/>
                  </a:lnTo>
                  <a:lnTo>
                    <a:pt x="306568" y="209354"/>
                  </a:lnTo>
                  <a:lnTo>
                    <a:pt x="308864" y="205527"/>
                  </a:lnTo>
                  <a:lnTo>
                    <a:pt x="312692" y="197489"/>
                  </a:lnTo>
                  <a:lnTo>
                    <a:pt x="315562" y="193662"/>
                  </a:lnTo>
                  <a:lnTo>
                    <a:pt x="318815" y="190409"/>
                  </a:lnTo>
                  <a:lnTo>
                    <a:pt x="323025" y="188495"/>
                  </a:lnTo>
                  <a:lnTo>
                    <a:pt x="327236" y="186199"/>
                  </a:lnTo>
                  <a:lnTo>
                    <a:pt x="332402" y="185242"/>
                  </a:lnTo>
                  <a:lnTo>
                    <a:pt x="337569" y="184859"/>
                  </a:lnTo>
                  <a:lnTo>
                    <a:pt x="343693" y="185816"/>
                  </a:lnTo>
                  <a:lnTo>
                    <a:pt x="340439" y="180649"/>
                  </a:lnTo>
                  <a:lnTo>
                    <a:pt x="338526" y="176439"/>
                  </a:lnTo>
                  <a:lnTo>
                    <a:pt x="337186" y="172229"/>
                  </a:lnTo>
                  <a:lnTo>
                    <a:pt x="338143" y="168019"/>
                  </a:lnTo>
                  <a:lnTo>
                    <a:pt x="340057" y="163235"/>
                  </a:lnTo>
                  <a:lnTo>
                    <a:pt x="339100" y="159982"/>
                  </a:lnTo>
                  <a:lnTo>
                    <a:pt x="337186" y="155772"/>
                  </a:lnTo>
                  <a:lnTo>
                    <a:pt x="337569" y="149074"/>
                  </a:lnTo>
                  <a:lnTo>
                    <a:pt x="340439" y="145247"/>
                  </a:lnTo>
                  <a:lnTo>
                    <a:pt x="344649" y="141419"/>
                  </a:lnTo>
                  <a:lnTo>
                    <a:pt x="351347" y="138549"/>
                  </a:lnTo>
                  <a:lnTo>
                    <a:pt x="375077" y="138549"/>
                  </a:lnTo>
                  <a:lnTo>
                    <a:pt x="583857" y="113097"/>
                  </a:lnTo>
                  <a:lnTo>
                    <a:pt x="618877" y="106017"/>
                  </a:lnTo>
                  <a:lnTo>
                    <a:pt x="654280" y="99319"/>
                  </a:lnTo>
                  <a:lnTo>
                    <a:pt x="725085" y="86115"/>
                  </a:lnTo>
                  <a:lnTo>
                    <a:pt x="794933" y="72528"/>
                  </a:lnTo>
                  <a:lnTo>
                    <a:pt x="864782" y="58941"/>
                  </a:lnTo>
                  <a:lnTo>
                    <a:pt x="933673" y="44206"/>
                  </a:lnTo>
                  <a:lnTo>
                    <a:pt x="1002565" y="29662"/>
                  </a:lnTo>
                  <a:lnTo>
                    <a:pt x="1070500" y="14544"/>
                  </a:lnTo>
                  <a:lnTo>
                    <a:pt x="1104563" y="7081"/>
                  </a:lnTo>
                  <a:lnTo>
                    <a:pt x="1121594" y="3253"/>
                  </a:lnTo>
                  <a:lnTo>
                    <a:pt x="1130206" y="1340"/>
                  </a:lnTo>
                  <a:lnTo>
                    <a:pt x="1134416" y="383"/>
                  </a:lnTo>
                  <a:lnTo>
                    <a:pt x="1139200" y="0"/>
                  </a:lnTo>
                  <a:lnTo>
                    <a:pt x="1143984" y="957"/>
                  </a:lnTo>
                  <a:lnTo>
                    <a:pt x="1147811" y="957"/>
                  </a:lnTo>
                  <a:lnTo>
                    <a:pt x="1152979" y="1340"/>
                  </a:lnTo>
                  <a:lnTo>
                    <a:pt x="1156232" y="7081"/>
                  </a:lnTo>
                  <a:lnTo>
                    <a:pt x="1159103" y="11865"/>
                  </a:lnTo>
                  <a:lnTo>
                    <a:pt x="1161016" y="16075"/>
                  </a:lnTo>
                  <a:lnTo>
                    <a:pt x="1163312" y="21242"/>
                  </a:lnTo>
                  <a:lnTo>
                    <a:pt x="1166183" y="26983"/>
                  </a:lnTo>
                  <a:lnTo>
                    <a:pt x="1170010" y="34063"/>
                  </a:lnTo>
                  <a:lnTo>
                    <a:pt x="1171541" y="38273"/>
                  </a:lnTo>
                  <a:lnTo>
                    <a:pt x="1172498" y="41526"/>
                  </a:lnTo>
                  <a:lnTo>
                    <a:pt x="1174412" y="46311"/>
                  </a:lnTo>
                  <a:lnTo>
                    <a:pt x="1177282" y="52434"/>
                  </a:lnTo>
                  <a:lnTo>
                    <a:pt x="1180535" y="56644"/>
                  </a:lnTo>
                  <a:lnTo>
                    <a:pt x="1185320" y="64682"/>
                  </a:lnTo>
                  <a:lnTo>
                    <a:pt x="1180152" y="58941"/>
                  </a:lnTo>
                  <a:lnTo>
                    <a:pt x="1175368" y="54731"/>
                  </a:lnTo>
                  <a:lnTo>
                    <a:pt x="1171158" y="50521"/>
                  </a:lnTo>
                  <a:lnTo>
                    <a:pt x="1171158" y="46693"/>
                  </a:lnTo>
                  <a:lnTo>
                    <a:pt x="1168288" y="42866"/>
                  </a:lnTo>
                  <a:lnTo>
                    <a:pt x="1166948" y="38082"/>
                  </a:lnTo>
                  <a:lnTo>
                    <a:pt x="1163695" y="30044"/>
                  </a:lnTo>
                  <a:lnTo>
                    <a:pt x="1162738" y="26791"/>
                  </a:lnTo>
                  <a:lnTo>
                    <a:pt x="1160442" y="22007"/>
                  </a:lnTo>
                  <a:lnTo>
                    <a:pt x="1159485" y="17223"/>
                  </a:lnTo>
                  <a:lnTo>
                    <a:pt x="1155657" y="14927"/>
                  </a:lnTo>
                  <a:lnTo>
                    <a:pt x="1148577" y="15883"/>
                  </a:lnTo>
                  <a:lnTo>
                    <a:pt x="1145324" y="15501"/>
                  </a:lnTo>
                  <a:lnTo>
                    <a:pt x="1141497" y="14544"/>
                  </a:lnTo>
                  <a:lnTo>
                    <a:pt x="1138626" y="11291"/>
                  </a:lnTo>
                  <a:lnTo>
                    <a:pt x="1134416" y="7081"/>
                  </a:lnTo>
                  <a:lnTo>
                    <a:pt x="1133076" y="10334"/>
                  </a:lnTo>
                  <a:lnTo>
                    <a:pt x="1130780" y="13587"/>
                  </a:lnTo>
                  <a:lnTo>
                    <a:pt x="1133651" y="17414"/>
                  </a:lnTo>
                  <a:lnTo>
                    <a:pt x="1136904" y="19711"/>
                  </a:lnTo>
                  <a:lnTo>
                    <a:pt x="1141114" y="24878"/>
                  </a:lnTo>
                  <a:lnTo>
                    <a:pt x="1142071" y="28131"/>
                  </a:lnTo>
                  <a:lnTo>
                    <a:pt x="1142453" y="32341"/>
                  </a:lnTo>
                  <a:lnTo>
                    <a:pt x="1148003" y="34254"/>
                  </a:lnTo>
                  <a:lnTo>
                    <a:pt x="1151831" y="37125"/>
                  </a:lnTo>
                  <a:lnTo>
                    <a:pt x="1156041" y="40378"/>
                  </a:lnTo>
                  <a:lnTo>
                    <a:pt x="1159293" y="45162"/>
                  </a:lnTo>
                  <a:lnTo>
                    <a:pt x="1163121" y="51286"/>
                  </a:lnTo>
                  <a:lnTo>
                    <a:pt x="1165417" y="55113"/>
                  </a:lnTo>
                  <a:lnTo>
                    <a:pt x="1168671" y="59898"/>
                  </a:lnTo>
                  <a:lnTo>
                    <a:pt x="1175177" y="69849"/>
                  </a:lnTo>
                  <a:lnTo>
                    <a:pt x="1183214" y="81713"/>
                  </a:lnTo>
                  <a:lnTo>
                    <a:pt x="1179004" y="83627"/>
                  </a:lnTo>
                  <a:lnTo>
                    <a:pt x="1175177" y="79800"/>
                  </a:lnTo>
                  <a:lnTo>
                    <a:pt x="1174220" y="76546"/>
                  </a:lnTo>
                  <a:lnTo>
                    <a:pt x="1171350" y="73293"/>
                  </a:lnTo>
                  <a:lnTo>
                    <a:pt x="1166565" y="69466"/>
                  </a:lnTo>
                  <a:lnTo>
                    <a:pt x="1162355" y="62385"/>
                  </a:lnTo>
                  <a:lnTo>
                    <a:pt x="1159103" y="57601"/>
                  </a:lnTo>
                  <a:lnTo>
                    <a:pt x="1155849" y="54348"/>
                  </a:lnTo>
                  <a:lnTo>
                    <a:pt x="1155467" y="58558"/>
                  </a:lnTo>
                  <a:lnTo>
                    <a:pt x="1157380" y="63342"/>
                  </a:lnTo>
                  <a:lnTo>
                    <a:pt x="1160633" y="69466"/>
                  </a:lnTo>
                  <a:lnTo>
                    <a:pt x="1155849" y="72719"/>
                  </a:lnTo>
                  <a:lnTo>
                    <a:pt x="1147429" y="66595"/>
                  </a:lnTo>
                  <a:lnTo>
                    <a:pt x="1138817" y="62768"/>
                  </a:lnTo>
                  <a:lnTo>
                    <a:pt x="1118916" y="54731"/>
                  </a:lnTo>
                  <a:lnTo>
                    <a:pt x="1141114" y="76929"/>
                  </a:lnTo>
                  <a:lnTo>
                    <a:pt x="1136904" y="79226"/>
                  </a:lnTo>
                  <a:lnTo>
                    <a:pt x="1133651" y="81522"/>
                  </a:lnTo>
                  <a:lnTo>
                    <a:pt x="1124656" y="81522"/>
                  </a:lnTo>
                  <a:lnTo>
                    <a:pt x="1119872" y="80565"/>
                  </a:lnTo>
                  <a:lnTo>
                    <a:pt x="1116619" y="79608"/>
                  </a:lnTo>
                  <a:lnTo>
                    <a:pt x="1117576" y="82862"/>
                  </a:lnTo>
                  <a:lnTo>
                    <a:pt x="1120829" y="84775"/>
                  </a:lnTo>
                  <a:lnTo>
                    <a:pt x="1125039" y="87072"/>
                  </a:lnTo>
                  <a:lnTo>
                    <a:pt x="1121212" y="89942"/>
                  </a:lnTo>
                  <a:lnTo>
                    <a:pt x="1103798" y="88602"/>
                  </a:lnTo>
                  <a:lnTo>
                    <a:pt x="1097100" y="88602"/>
                  </a:lnTo>
                  <a:lnTo>
                    <a:pt x="1103223" y="91856"/>
                  </a:lnTo>
                  <a:lnTo>
                    <a:pt x="1108008" y="94726"/>
                  </a:lnTo>
                  <a:lnTo>
                    <a:pt x="1101310" y="96640"/>
                  </a:lnTo>
                  <a:lnTo>
                    <a:pt x="1096526" y="98553"/>
                  </a:lnTo>
                  <a:lnTo>
                    <a:pt x="1092699" y="100850"/>
                  </a:lnTo>
                  <a:lnTo>
                    <a:pt x="1090785" y="106017"/>
                  </a:lnTo>
                  <a:lnTo>
                    <a:pt x="1089828" y="110801"/>
                  </a:lnTo>
                  <a:lnTo>
                    <a:pt x="1086001" y="113671"/>
                  </a:lnTo>
                  <a:lnTo>
                    <a:pt x="1081217" y="115011"/>
                  </a:lnTo>
                  <a:lnTo>
                    <a:pt x="1076049" y="115968"/>
                  </a:lnTo>
                  <a:lnTo>
                    <a:pt x="1072222" y="115011"/>
                  </a:lnTo>
                  <a:lnTo>
                    <a:pt x="1068395" y="113671"/>
                  </a:lnTo>
                  <a:lnTo>
                    <a:pt x="1064185" y="111375"/>
                  </a:lnTo>
                  <a:lnTo>
                    <a:pt x="1059401" y="108122"/>
                  </a:lnTo>
                  <a:lnTo>
                    <a:pt x="1054234" y="103338"/>
                  </a:lnTo>
                  <a:lnTo>
                    <a:pt x="1050980" y="99510"/>
                  </a:lnTo>
                  <a:lnTo>
                    <a:pt x="1048684" y="95683"/>
                  </a:lnTo>
                  <a:lnTo>
                    <a:pt x="1048302" y="92430"/>
                  </a:lnTo>
                  <a:lnTo>
                    <a:pt x="1049258" y="85349"/>
                  </a:lnTo>
                  <a:lnTo>
                    <a:pt x="1049641" y="80182"/>
                  </a:lnTo>
                  <a:lnTo>
                    <a:pt x="1048684" y="76355"/>
                  </a:lnTo>
                  <a:lnTo>
                    <a:pt x="1044857" y="69657"/>
                  </a:lnTo>
                  <a:lnTo>
                    <a:pt x="1041604" y="66787"/>
                  </a:lnTo>
                  <a:lnTo>
                    <a:pt x="1043517" y="70997"/>
                  </a:lnTo>
                  <a:lnTo>
                    <a:pt x="1042178" y="90899"/>
                  </a:lnTo>
                  <a:lnTo>
                    <a:pt x="1044091" y="95683"/>
                  </a:lnTo>
                  <a:lnTo>
                    <a:pt x="1046388" y="101424"/>
                  </a:lnTo>
                  <a:lnTo>
                    <a:pt x="1047727" y="104677"/>
                  </a:lnTo>
                  <a:lnTo>
                    <a:pt x="1050024" y="109461"/>
                  </a:lnTo>
                  <a:lnTo>
                    <a:pt x="1053851" y="116542"/>
                  </a:lnTo>
                  <a:lnTo>
                    <a:pt x="1060932" y="124579"/>
                  </a:lnTo>
                  <a:lnTo>
                    <a:pt x="1058635" y="128406"/>
                  </a:lnTo>
                  <a:lnTo>
                    <a:pt x="1061506" y="132616"/>
                  </a:lnTo>
                  <a:lnTo>
                    <a:pt x="1064759" y="132234"/>
                  </a:lnTo>
                  <a:lnTo>
                    <a:pt x="1068586" y="132234"/>
                  </a:lnTo>
                  <a:lnTo>
                    <a:pt x="1075093" y="130894"/>
                  </a:lnTo>
                  <a:lnTo>
                    <a:pt x="1080833" y="128598"/>
                  </a:lnTo>
                  <a:lnTo>
                    <a:pt x="1086575" y="125345"/>
                  </a:lnTo>
                  <a:lnTo>
                    <a:pt x="1090785" y="121517"/>
                  </a:lnTo>
                  <a:lnTo>
                    <a:pt x="1094995" y="119221"/>
                  </a:lnTo>
                  <a:lnTo>
                    <a:pt x="1099779" y="117307"/>
                  </a:lnTo>
                  <a:lnTo>
                    <a:pt x="1103989" y="118264"/>
                  </a:lnTo>
                  <a:lnTo>
                    <a:pt x="1107242" y="122091"/>
                  </a:lnTo>
                  <a:lnTo>
                    <a:pt x="1114322" y="118838"/>
                  </a:lnTo>
                  <a:lnTo>
                    <a:pt x="1113940" y="115011"/>
                  </a:lnTo>
                  <a:lnTo>
                    <a:pt x="1121403" y="111184"/>
                  </a:lnTo>
                  <a:lnTo>
                    <a:pt x="1128484" y="109844"/>
                  </a:lnTo>
                  <a:lnTo>
                    <a:pt x="1134225" y="107930"/>
                  </a:lnTo>
                  <a:lnTo>
                    <a:pt x="1139391" y="106974"/>
                  </a:lnTo>
                  <a:lnTo>
                    <a:pt x="1143601" y="106591"/>
                  </a:lnTo>
                  <a:lnTo>
                    <a:pt x="1147046" y="106591"/>
                  </a:lnTo>
                  <a:lnTo>
                    <a:pt x="1150299" y="106591"/>
                  </a:lnTo>
                  <a:lnTo>
                    <a:pt x="1154127" y="108504"/>
                  </a:lnTo>
                  <a:lnTo>
                    <a:pt x="1153553" y="114246"/>
                  </a:lnTo>
                  <a:lnTo>
                    <a:pt x="1157763" y="120943"/>
                  </a:lnTo>
                  <a:lnTo>
                    <a:pt x="1153553" y="126110"/>
                  </a:lnTo>
                  <a:lnTo>
                    <a:pt x="1150682" y="129937"/>
                  </a:lnTo>
                  <a:lnTo>
                    <a:pt x="1152979" y="135104"/>
                  </a:lnTo>
                  <a:lnTo>
                    <a:pt x="1155275" y="139888"/>
                  </a:lnTo>
                  <a:lnTo>
                    <a:pt x="1157189" y="144099"/>
                  </a:lnTo>
                  <a:lnTo>
                    <a:pt x="1159103" y="147926"/>
                  </a:lnTo>
                  <a:lnTo>
                    <a:pt x="1161016" y="152136"/>
                  </a:lnTo>
                  <a:lnTo>
                    <a:pt x="1161016" y="160556"/>
                  </a:lnTo>
                  <a:lnTo>
                    <a:pt x="1161973" y="164766"/>
                  </a:lnTo>
                  <a:lnTo>
                    <a:pt x="1166183" y="160939"/>
                  </a:lnTo>
                  <a:lnTo>
                    <a:pt x="1166565" y="151562"/>
                  </a:lnTo>
                  <a:lnTo>
                    <a:pt x="1168479" y="147352"/>
                  </a:lnTo>
                  <a:lnTo>
                    <a:pt x="1166183" y="138358"/>
                  </a:lnTo>
                  <a:lnTo>
                    <a:pt x="1164269" y="134147"/>
                  </a:lnTo>
                  <a:lnTo>
                    <a:pt x="1162929" y="129937"/>
                  </a:lnTo>
                  <a:lnTo>
                    <a:pt x="1163887" y="126684"/>
                  </a:lnTo>
                  <a:lnTo>
                    <a:pt x="1160633" y="124388"/>
                  </a:lnTo>
                  <a:lnTo>
                    <a:pt x="1167140" y="113097"/>
                  </a:lnTo>
                  <a:lnTo>
                    <a:pt x="1171350" y="114054"/>
                  </a:lnTo>
                  <a:lnTo>
                    <a:pt x="1171732" y="110801"/>
                  </a:lnTo>
                  <a:lnTo>
                    <a:pt x="1176516" y="106974"/>
                  </a:lnTo>
                  <a:lnTo>
                    <a:pt x="1181300" y="106974"/>
                  </a:lnTo>
                  <a:lnTo>
                    <a:pt x="1186468" y="108313"/>
                  </a:lnTo>
                  <a:lnTo>
                    <a:pt x="1190678" y="113097"/>
                  </a:lnTo>
                  <a:lnTo>
                    <a:pt x="1192592" y="116351"/>
                  </a:lnTo>
                  <a:lnTo>
                    <a:pt x="1197758" y="121517"/>
                  </a:lnTo>
                  <a:lnTo>
                    <a:pt x="1204839" y="136252"/>
                  </a:lnTo>
                  <a:lnTo>
                    <a:pt x="1206178" y="140080"/>
                  </a:lnTo>
                  <a:lnTo>
                    <a:pt x="1211345" y="147160"/>
                  </a:lnTo>
                  <a:lnTo>
                    <a:pt x="1208475" y="150414"/>
                  </a:lnTo>
                  <a:lnTo>
                    <a:pt x="1204647" y="150414"/>
                  </a:lnTo>
                  <a:lnTo>
                    <a:pt x="1200437" y="150031"/>
                  </a:lnTo>
                  <a:lnTo>
                    <a:pt x="1200437" y="153284"/>
                  </a:lnTo>
                  <a:lnTo>
                    <a:pt x="1203690" y="157111"/>
                  </a:lnTo>
                  <a:lnTo>
                    <a:pt x="1207901" y="160364"/>
                  </a:lnTo>
                  <a:lnTo>
                    <a:pt x="1203690" y="164192"/>
                  </a:lnTo>
                  <a:lnTo>
                    <a:pt x="1200437" y="167445"/>
                  </a:lnTo>
                  <a:lnTo>
                    <a:pt x="1196227" y="170316"/>
                  </a:lnTo>
                  <a:lnTo>
                    <a:pt x="1186276" y="166105"/>
                  </a:lnTo>
                  <a:lnTo>
                    <a:pt x="1187616" y="169933"/>
                  </a:lnTo>
                  <a:lnTo>
                    <a:pt x="1186659" y="173186"/>
                  </a:lnTo>
                  <a:lnTo>
                    <a:pt x="1186659" y="177970"/>
                  </a:lnTo>
                  <a:lnTo>
                    <a:pt x="1185320" y="181798"/>
                  </a:lnTo>
                  <a:lnTo>
                    <a:pt x="1182449" y="185625"/>
                  </a:lnTo>
                  <a:lnTo>
                    <a:pt x="1179196" y="190792"/>
                  </a:lnTo>
                  <a:lnTo>
                    <a:pt x="1179196" y="194045"/>
                  </a:lnTo>
                  <a:lnTo>
                    <a:pt x="1179196" y="197298"/>
                  </a:lnTo>
                  <a:lnTo>
                    <a:pt x="1178813" y="202082"/>
                  </a:lnTo>
                  <a:lnTo>
                    <a:pt x="1175560" y="204953"/>
                  </a:lnTo>
                  <a:lnTo>
                    <a:pt x="1170393" y="206292"/>
                  </a:lnTo>
                  <a:lnTo>
                    <a:pt x="1168479" y="213373"/>
                  </a:lnTo>
                  <a:lnTo>
                    <a:pt x="1167140" y="217583"/>
                  </a:lnTo>
                  <a:lnTo>
                    <a:pt x="1161973" y="218923"/>
                  </a:lnTo>
                  <a:lnTo>
                    <a:pt x="1155849" y="221793"/>
                  </a:lnTo>
                  <a:lnTo>
                    <a:pt x="1152596" y="223707"/>
                  </a:lnTo>
                  <a:lnTo>
                    <a:pt x="1147811" y="225046"/>
                  </a:lnTo>
                  <a:lnTo>
                    <a:pt x="1140157" y="224089"/>
                  </a:lnTo>
                  <a:lnTo>
                    <a:pt x="1134607" y="224663"/>
                  </a:lnTo>
                  <a:lnTo>
                    <a:pt x="1131354" y="225046"/>
                  </a:lnTo>
                  <a:lnTo>
                    <a:pt x="1127144" y="223132"/>
                  </a:lnTo>
                  <a:lnTo>
                    <a:pt x="1123317" y="220262"/>
                  </a:lnTo>
                  <a:lnTo>
                    <a:pt x="1120064" y="216435"/>
                  </a:lnTo>
                  <a:lnTo>
                    <a:pt x="1117193" y="219688"/>
                  </a:lnTo>
                  <a:lnTo>
                    <a:pt x="1113366" y="223515"/>
                  </a:lnTo>
                  <a:lnTo>
                    <a:pt x="1109538" y="222941"/>
                  </a:lnTo>
                  <a:lnTo>
                    <a:pt x="1104754" y="223898"/>
                  </a:lnTo>
                  <a:lnTo>
                    <a:pt x="1101501" y="220071"/>
                  </a:lnTo>
                  <a:lnTo>
                    <a:pt x="1095377" y="213373"/>
                  </a:lnTo>
                  <a:lnTo>
                    <a:pt x="1094038" y="210120"/>
                  </a:lnTo>
                  <a:lnTo>
                    <a:pt x="1098248" y="207823"/>
                  </a:lnTo>
                  <a:lnTo>
                    <a:pt x="1101501" y="205910"/>
                  </a:lnTo>
                  <a:lnTo>
                    <a:pt x="1104372" y="200169"/>
                  </a:lnTo>
                  <a:lnTo>
                    <a:pt x="1094038" y="203422"/>
                  </a:lnTo>
                  <a:lnTo>
                    <a:pt x="1088871" y="204379"/>
                  </a:lnTo>
                  <a:lnTo>
                    <a:pt x="1085043" y="205718"/>
                  </a:lnTo>
                  <a:lnTo>
                    <a:pt x="1081791" y="207058"/>
                  </a:lnTo>
                  <a:lnTo>
                    <a:pt x="1085043" y="207058"/>
                  </a:lnTo>
                  <a:lnTo>
                    <a:pt x="1088871" y="209928"/>
                  </a:lnTo>
                  <a:lnTo>
                    <a:pt x="1089828" y="213756"/>
                  </a:lnTo>
                  <a:lnTo>
                    <a:pt x="1091167" y="218540"/>
                  </a:lnTo>
                  <a:lnTo>
                    <a:pt x="1095951" y="223707"/>
                  </a:lnTo>
                  <a:lnTo>
                    <a:pt x="1091167" y="226960"/>
                  </a:lnTo>
                  <a:lnTo>
                    <a:pt x="1083704" y="227342"/>
                  </a:lnTo>
                  <a:lnTo>
                    <a:pt x="1074710" y="226003"/>
                  </a:lnTo>
                  <a:lnTo>
                    <a:pt x="1067629" y="225046"/>
                  </a:lnTo>
                  <a:lnTo>
                    <a:pt x="1061888" y="224663"/>
                  </a:lnTo>
                  <a:lnTo>
                    <a:pt x="1058061" y="224663"/>
                  </a:lnTo>
                  <a:lnTo>
                    <a:pt x="1047153" y="224281"/>
                  </a:lnTo>
                  <a:lnTo>
                    <a:pt x="1038159" y="222941"/>
                  </a:lnTo>
                  <a:lnTo>
                    <a:pt x="1033949" y="221602"/>
                  </a:lnTo>
                  <a:lnTo>
                    <a:pt x="1030696" y="220645"/>
                  </a:lnTo>
                  <a:lnTo>
                    <a:pt x="1025529" y="217774"/>
                  </a:lnTo>
                  <a:lnTo>
                    <a:pt x="1027825" y="221028"/>
                  </a:lnTo>
                  <a:lnTo>
                    <a:pt x="1031079" y="223898"/>
                  </a:lnTo>
                  <a:lnTo>
                    <a:pt x="1035289" y="226194"/>
                  </a:lnTo>
                  <a:lnTo>
                    <a:pt x="1040073" y="227534"/>
                  </a:lnTo>
                  <a:lnTo>
                    <a:pt x="1046196" y="228873"/>
                  </a:lnTo>
                  <a:lnTo>
                    <a:pt x="1052320" y="229256"/>
                  </a:lnTo>
                  <a:lnTo>
                    <a:pt x="1057487" y="230213"/>
                  </a:lnTo>
                  <a:lnTo>
                    <a:pt x="1061697" y="231170"/>
                  </a:lnTo>
                  <a:lnTo>
                    <a:pt x="1065907" y="232127"/>
                  </a:lnTo>
                  <a:lnTo>
                    <a:pt x="1071074" y="234423"/>
                  </a:lnTo>
                  <a:lnTo>
                    <a:pt x="1072988" y="237676"/>
                  </a:lnTo>
                  <a:lnTo>
                    <a:pt x="1072031" y="241886"/>
                  </a:lnTo>
                  <a:lnTo>
                    <a:pt x="1074327" y="239399"/>
                  </a:lnTo>
                  <a:lnTo>
                    <a:pt x="1074327" y="239399"/>
                  </a:lnTo>
                  <a:close/>
                  <a:moveTo>
                    <a:pt x="1071457" y="242269"/>
                  </a:moveTo>
                  <a:lnTo>
                    <a:pt x="1071457" y="242269"/>
                  </a:lnTo>
                  <a:lnTo>
                    <a:pt x="1071457" y="242269"/>
                  </a:lnTo>
                  <a:close/>
                  <a:moveTo>
                    <a:pt x="1041221" y="66595"/>
                  </a:moveTo>
                  <a:lnTo>
                    <a:pt x="1041221" y="66595"/>
                  </a:lnTo>
                  <a:lnTo>
                    <a:pt x="1041221" y="66595"/>
                  </a:lnTo>
                  <a:close/>
                  <a:moveTo>
                    <a:pt x="1114322" y="79226"/>
                  </a:moveTo>
                  <a:lnTo>
                    <a:pt x="1114322" y="79226"/>
                  </a:lnTo>
                  <a:lnTo>
                    <a:pt x="1114322" y="79226"/>
                  </a:lnTo>
                  <a:close/>
                  <a:moveTo>
                    <a:pt x="1215555" y="109653"/>
                  </a:moveTo>
                  <a:lnTo>
                    <a:pt x="1210388" y="102572"/>
                  </a:lnTo>
                  <a:lnTo>
                    <a:pt x="1206178" y="97405"/>
                  </a:lnTo>
                  <a:lnTo>
                    <a:pt x="1202925" y="92238"/>
                  </a:lnTo>
                  <a:lnTo>
                    <a:pt x="1200629" y="88411"/>
                  </a:lnTo>
                  <a:lnTo>
                    <a:pt x="1206369" y="92621"/>
                  </a:lnTo>
                  <a:lnTo>
                    <a:pt x="1212493" y="99319"/>
                  </a:lnTo>
                  <a:lnTo>
                    <a:pt x="1218617" y="108313"/>
                  </a:lnTo>
                  <a:lnTo>
                    <a:pt x="1225315" y="119604"/>
                  </a:lnTo>
                  <a:lnTo>
                    <a:pt x="1228185" y="125345"/>
                  </a:lnTo>
                  <a:lnTo>
                    <a:pt x="1231439" y="130511"/>
                  </a:lnTo>
                  <a:lnTo>
                    <a:pt x="1234309" y="134722"/>
                  </a:lnTo>
                  <a:lnTo>
                    <a:pt x="1237179" y="137975"/>
                  </a:lnTo>
                  <a:lnTo>
                    <a:pt x="1240050" y="141802"/>
                  </a:lnTo>
                  <a:lnTo>
                    <a:pt x="1243303" y="146969"/>
                  </a:lnTo>
                  <a:lnTo>
                    <a:pt x="1245600" y="152136"/>
                  </a:lnTo>
                  <a:lnTo>
                    <a:pt x="1247896" y="158834"/>
                  </a:lnTo>
                  <a:lnTo>
                    <a:pt x="1242729" y="152710"/>
                  </a:lnTo>
                  <a:lnTo>
                    <a:pt x="1239858" y="147543"/>
                  </a:lnTo>
                  <a:lnTo>
                    <a:pt x="1236988" y="142759"/>
                  </a:lnTo>
                  <a:lnTo>
                    <a:pt x="1235074" y="139506"/>
                  </a:lnTo>
                  <a:lnTo>
                    <a:pt x="1233161" y="136252"/>
                  </a:lnTo>
                  <a:lnTo>
                    <a:pt x="1230290" y="131468"/>
                  </a:lnTo>
                  <a:lnTo>
                    <a:pt x="1226081" y="126684"/>
                  </a:lnTo>
                  <a:lnTo>
                    <a:pt x="1219957" y="123814"/>
                  </a:lnTo>
                  <a:lnTo>
                    <a:pt x="1213833" y="119030"/>
                  </a:lnTo>
                  <a:lnTo>
                    <a:pt x="1210579" y="116159"/>
                  </a:lnTo>
                  <a:lnTo>
                    <a:pt x="1205413" y="113863"/>
                  </a:lnTo>
                  <a:lnTo>
                    <a:pt x="1200246" y="115776"/>
                  </a:lnTo>
                  <a:lnTo>
                    <a:pt x="1196418" y="112906"/>
                  </a:lnTo>
                  <a:lnTo>
                    <a:pt x="1197758" y="108696"/>
                  </a:lnTo>
                  <a:lnTo>
                    <a:pt x="1196801" y="105443"/>
                  </a:lnTo>
                  <a:lnTo>
                    <a:pt x="1200629" y="104486"/>
                  </a:lnTo>
                  <a:lnTo>
                    <a:pt x="1205795" y="105443"/>
                  </a:lnTo>
                  <a:lnTo>
                    <a:pt x="1209623" y="106782"/>
                  </a:lnTo>
                  <a:lnTo>
                    <a:pt x="1214789" y="109653"/>
                  </a:lnTo>
                  <a:lnTo>
                    <a:pt x="1215555" y="109653"/>
                  </a:lnTo>
                  <a:lnTo>
                    <a:pt x="1215555" y="109653"/>
                  </a:lnTo>
                  <a:close/>
                  <a:moveTo>
                    <a:pt x="1249044" y="215861"/>
                  </a:moveTo>
                  <a:lnTo>
                    <a:pt x="1250575" y="220645"/>
                  </a:lnTo>
                  <a:lnTo>
                    <a:pt x="1250575" y="224472"/>
                  </a:lnTo>
                  <a:lnTo>
                    <a:pt x="1240624" y="224855"/>
                  </a:lnTo>
                  <a:lnTo>
                    <a:pt x="1234500" y="229065"/>
                  </a:lnTo>
                  <a:lnTo>
                    <a:pt x="1229333" y="234232"/>
                  </a:lnTo>
                  <a:lnTo>
                    <a:pt x="1225506" y="238059"/>
                  </a:lnTo>
                  <a:lnTo>
                    <a:pt x="1217469" y="241886"/>
                  </a:lnTo>
                  <a:lnTo>
                    <a:pt x="1211345" y="245714"/>
                  </a:lnTo>
                  <a:lnTo>
                    <a:pt x="1206178" y="248584"/>
                  </a:lnTo>
                  <a:lnTo>
                    <a:pt x="1202925" y="250881"/>
                  </a:lnTo>
                  <a:lnTo>
                    <a:pt x="1207709" y="246097"/>
                  </a:lnTo>
                  <a:lnTo>
                    <a:pt x="1213833" y="240930"/>
                  </a:lnTo>
                  <a:lnTo>
                    <a:pt x="1220913" y="235189"/>
                  </a:lnTo>
                  <a:lnTo>
                    <a:pt x="1224741" y="231935"/>
                  </a:lnTo>
                  <a:lnTo>
                    <a:pt x="1229525" y="229065"/>
                  </a:lnTo>
                  <a:lnTo>
                    <a:pt x="1236031" y="223324"/>
                  </a:lnTo>
                  <a:lnTo>
                    <a:pt x="1241772" y="217583"/>
                  </a:lnTo>
                  <a:lnTo>
                    <a:pt x="1243112" y="214330"/>
                  </a:lnTo>
                  <a:lnTo>
                    <a:pt x="1245408" y="208589"/>
                  </a:lnTo>
                  <a:lnTo>
                    <a:pt x="1245982" y="199594"/>
                  </a:lnTo>
                  <a:lnTo>
                    <a:pt x="1246365" y="194810"/>
                  </a:lnTo>
                  <a:lnTo>
                    <a:pt x="1247322" y="191557"/>
                  </a:lnTo>
                  <a:lnTo>
                    <a:pt x="1250192" y="203422"/>
                  </a:lnTo>
                  <a:lnTo>
                    <a:pt x="1249044" y="215861"/>
                  </a:lnTo>
                  <a:lnTo>
                    <a:pt x="1249044" y="215861"/>
                  </a:lnTo>
                  <a:close/>
                </a:path>
              </a:pathLst>
            </a:custGeom>
            <a:gradFill flip="none" rotWithShape="1">
              <a:gsLst>
                <a:gs pos="0">
                  <a:schemeClr val="accent1"/>
                </a:gs>
                <a:gs pos="100000">
                  <a:schemeClr val="accent2"/>
                </a:gs>
              </a:gsLst>
              <a:lin ang="18900000" scaled="1"/>
              <a:tileRect/>
            </a:gradFill>
            <a:ln>
              <a:solidFill>
                <a:srgbClr val="EEF5F5"/>
              </a:solidFill>
            </a:ln>
          </p:spPr>
          <p:txBody>
            <a:bodyPr vert="horz" lIns="91440" tIns="45720" rIns="91440" bIns="45720" rtlCol="0">
              <a:normAutofit/>
            </a:bodyPr>
            <a:lstStyle/>
            <a:p>
              <a:pPr lvl="0" indent="0">
                <a:lnSpc>
                  <a:spcPct val="100000"/>
                </a:lnSpc>
                <a:spcBef>
                  <a:spcPts val="450"/>
                </a:spcBef>
                <a:buClr>
                  <a:schemeClr val="accent1"/>
                </a:buClr>
                <a:buFont typeface="Arial" panose="020B0604020202020204" pitchFamily="34" charset="0"/>
                <a:buNone/>
              </a:pPr>
              <a:endParaRPr lang="en-US" sz="100" dirty="0">
                <a:noFill/>
              </a:endParaRPr>
            </a:p>
          </p:txBody>
        </p:sp>
        <p:sp>
          <p:nvSpPr>
            <p:cNvPr id="35" name="Freeform: Shape 34">
              <a:extLst>
                <a:ext uri="{FF2B5EF4-FFF2-40B4-BE49-F238E27FC236}">
                  <a16:creationId xmlns:a16="http://schemas.microsoft.com/office/drawing/2014/main" id="{EC963935-210D-2741-AF61-E057B78B0378}"/>
                </a:ext>
              </a:extLst>
            </p:cNvPr>
            <p:cNvSpPr/>
            <p:nvPr/>
          </p:nvSpPr>
          <p:spPr>
            <a:xfrm>
              <a:off x="4496223" y="2264031"/>
              <a:ext cx="964593" cy="909770"/>
            </a:xfrm>
            <a:custGeom>
              <a:avLst/>
              <a:gdLst>
                <a:gd name="connsiteX0" fmla="*/ 748049 w 1070690"/>
                <a:gd name="connsiteY0" fmla="*/ 267721 h 1009837"/>
                <a:gd name="connsiteX1" fmla="*/ 746709 w 1070690"/>
                <a:gd name="connsiteY1" fmla="*/ 264850 h 1009837"/>
                <a:gd name="connsiteX2" fmla="*/ 744413 w 1070690"/>
                <a:gd name="connsiteY2" fmla="*/ 262937 h 1009837"/>
                <a:gd name="connsiteX3" fmla="*/ 742499 w 1070690"/>
                <a:gd name="connsiteY3" fmla="*/ 261597 h 1009837"/>
                <a:gd name="connsiteX4" fmla="*/ 741159 w 1070690"/>
                <a:gd name="connsiteY4" fmla="*/ 260640 h 1009837"/>
                <a:gd name="connsiteX5" fmla="*/ 737332 w 1070690"/>
                <a:gd name="connsiteY5" fmla="*/ 258726 h 1009837"/>
                <a:gd name="connsiteX6" fmla="*/ 738672 w 1070690"/>
                <a:gd name="connsiteY6" fmla="*/ 256813 h 1009837"/>
                <a:gd name="connsiteX7" fmla="*/ 740968 w 1070690"/>
                <a:gd name="connsiteY7" fmla="*/ 255856 h 1009837"/>
                <a:gd name="connsiteX8" fmla="*/ 744795 w 1070690"/>
                <a:gd name="connsiteY8" fmla="*/ 255473 h 1009837"/>
                <a:gd name="connsiteX9" fmla="*/ 749962 w 1070690"/>
                <a:gd name="connsiteY9" fmla="*/ 255473 h 1009837"/>
                <a:gd name="connsiteX10" fmla="*/ 753789 w 1070690"/>
                <a:gd name="connsiteY10" fmla="*/ 255473 h 1009837"/>
                <a:gd name="connsiteX11" fmla="*/ 757043 w 1070690"/>
                <a:gd name="connsiteY11" fmla="*/ 256813 h 1009837"/>
                <a:gd name="connsiteX12" fmla="*/ 758383 w 1070690"/>
                <a:gd name="connsiteY12" fmla="*/ 258344 h 1009837"/>
                <a:gd name="connsiteX13" fmla="*/ 758383 w 1070690"/>
                <a:gd name="connsiteY13" fmla="*/ 264085 h 1009837"/>
                <a:gd name="connsiteX14" fmla="*/ 755129 w 1070690"/>
                <a:gd name="connsiteY14" fmla="*/ 266955 h 1009837"/>
                <a:gd name="connsiteX15" fmla="*/ 753789 w 1070690"/>
                <a:gd name="connsiteY15" fmla="*/ 267912 h 1009837"/>
                <a:gd name="connsiteX16" fmla="*/ 751876 w 1070690"/>
                <a:gd name="connsiteY16" fmla="*/ 267912 h 1009837"/>
                <a:gd name="connsiteX17" fmla="*/ 749962 w 1070690"/>
                <a:gd name="connsiteY17" fmla="*/ 268295 h 1009837"/>
                <a:gd name="connsiteX18" fmla="*/ 748049 w 1070690"/>
                <a:gd name="connsiteY18" fmla="*/ 267721 h 1009837"/>
                <a:gd name="connsiteX19" fmla="*/ 748049 w 1070690"/>
                <a:gd name="connsiteY19" fmla="*/ 267721 h 1009837"/>
                <a:gd name="connsiteX20" fmla="*/ 748049 w 1070690"/>
                <a:gd name="connsiteY20" fmla="*/ 267721 h 1009837"/>
                <a:gd name="connsiteX21" fmla="*/ 661168 w 1070690"/>
                <a:gd name="connsiteY21" fmla="*/ 105251 h 1009837"/>
                <a:gd name="connsiteX22" fmla="*/ 659255 w 1070690"/>
                <a:gd name="connsiteY22" fmla="*/ 98745 h 1009837"/>
                <a:gd name="connsiteX23" fmla="*/ 658872 w 1070690"/>
                <a:gd name="connsiteY23" fmla="*/ 93578 h 1009837"/>
                <a:gd name="connsiteX24" fmla="*/ 640884 w 1070690"/>
                <a:gd name="connsiteY24" fmla="*/ 93578 h 1009837"/>
                <a:gd name="connsiteX25" fmla="*/ 628062 w 1070690"/>
                <a:gd name="connsiteY25" fmla="*/ 97405 h 1009837"/>
                <a:gd name="connsiteX26" fmla="*/ 616771 w 1070690"/>
                <a:gd name="connsiteY26" fmla="*/ 102572 h 1009837"/>
                <a:gd name="connsiteX27" fmla="*/ 605864 w 1070690"/>
                <a:gd name="connsiteY27" fmla="*/ 108696 h 1009837"/>
                <a:gd name="connsiteX28" fmla="*/ 596487 w 1070690"/>
                <a:gd name="connsiteY28" fmla="*/ 116733 h 1009837"/>
                <a:gd name="connsiteX29" fmla="*/ 594190 w 1070690"/>
                <a:gd name="connsiteY29" fmla="*/ 115776 h 1009837"/>
                <a:gd name="connsiteX30" fmla="*/ 590938 w 1070690"/>
                <a:gd name="connsiteY30" fmla="*/ 115394 h 1009837"/>
                <a:gd name="connsiteX31" fmla="*/ 586727 w 1070690"/>
                <a:gd name="connsiteY31" fmla="*/ 114819 h 1009837"/>
                <a:gd name="connsiteX32" fmla="*/ 581943 w 1070690"/>
                <a:gd name="connsiteY32" fmla="*/ 114819 h 1009837"/>
                <a:gd name="connsiteX33" fmla="*/ 567782 w 1070690"/>
                <a:gd name="connsiteY33" fmla="*/ 115394 h 1009837"/>
                <a:gd name="connsiteX34" fmla="*/ 560319 w 1070690"/>
                <a:gd name="connsiteY34" fmla="*/ 115776 h 1009837"/>
                <a:gd name="connsiteX35" fmla="*/ 552664 w 1070690"/>
                <a:gd name="connsiteY35" fmla="*/ 117116 h 1009837"/>
                <a:gd name="connsiteX36" fmla="*/ 547497 w 1070690"/>
                <a:gd name="connsiteY36" fmla="*/ 118455 h 1009837"/>
                <a:gd name="connsiteX37" fmla="*/ 543287 w 1070690"/>
                <a:gd name="connsiteY37" fmla="*/ 120369 h 1009837"/>
                <a:gd name="connsiteX38" fmla="*/ 539077 w 1070690"/>
                <a:gd name="connsiteY38" fmla="*/ 121326 h 1009837"/>
                <a:gd name="connsiteX39" fmla="*/ 535824 w 1070690"/>
                <a:gd name="connsiteY39" fmla="*/ 122665 h 1009837"/>
                <a:gd name="connsiteX40" fmla="*/ 529700 w 1070690"/>
                <a:gd name="connsiteY40" fmla="*/ 124005 h 1009837"/>
                <a:gd name="connsiteX41" fmla="*/ 527404 w 1070690"/>
                <a:gd name="connsiteY41" fmla="*/ 124579 h 1009837"/>
                <a:gd name="connsiteX42" fmla="*/ 526064 w 1070690"/>
                <a:gd name="connsiteY42" fmla="*/ 124962 h 1009837"/>
                <a:gd name="connsiteX43" fmla="*/ 523194 w 1070690"/>
                <a:gd name="connsiteY43" fmla="*/ 123622 h 1009837"/>
                <a:gd name="connsiteX44" fmla="*/ 521854 w 1070690"/>
                <a:gd name="connsiteY44" fmla="*/ 123622 h 1009837"/>
                <a:gd name="connsiteX45" fmla="*/ 517070 w 1070690"/>
                <a:gd name="connsiteY45" fmla="*/ 124005 h 1009837"/>
                <a:gd name="connsiteX46" fmla="*/ 513242 w 1070690"/>
                <a:gd name="connsiteY46" fmla="*/ 126301 h 1009837"/>
                <a:gd name="connsiteX47" fmla="*/ 509033 w 1070690"/>
                <a:gd name="connsiteY47" fmla="*/ 130129 h 1009837"/>
                <a:gd name="connsiteX48" fmla="*/ 505205 w 1070690"/>
                <a:gd name="connsiteY48" fmla="*/ 135870 h 1009837"/>
                <a:gd name="connsiteX49" fmla="*/ 499656 w 1070690"/>
                <a:gd name="connsiteY49" fmla="*/ 138166 h 1009837"/>
                <a:gd name="connsiteX50" fmla="*/ 495446 w 1070690"/>
                <a:gd name="connsiteY50" fmla="*/ 141037 h 1009837"/>
                <a:gd name="connsiteX51" fmla="*/ 488365 w 1070690"/>
                <a:gd name="connsiteY51" fmla="*/ 146778 h 1009837"/>
                <a:gd name="connsiteX52" fmla="*/ 487025 w 1070690"/>
                <a:gd name="connsiteY52" fmla="*/ 147352 h 1009837"/>
                <a:gd name="connsiteX53" fmla="*/ 485686 w 1070690"/>
                <a:gd name="connsiteY53" fmla="*/ 149265 h 1009837"/>
                <a:gd name="connsiteX54" fmla="*/ 483389 w 1070690"/>
                <a:gd name="connsiteY54" fmla="*/ 151562 h 1009837"/>
                <a:gd name="connsiteX55" fmla="*/ 480519 w 1070690"/>
                <a:gd name="connsiteY55" fmla="*/ 154815 h 1009837"/>
                <a:gd name="connsiteX56" fmla="*/ 476309 w 1070690"/>
                <a:gd name="connsiteY56" fmla="*/ 158068 h 1009837"/>
                <a:gd name="connsiteX57" fmla="*/ 471525 w 1070690"/>
                <a:gd name="connsiteY57" fmla="*/ 163235 h 1009837"/>
                <a:gd name="connsiteX58" fmla="*/ 466358 w 1070690"/>
                <a:gd name="connsiteY58" fmla="*/ 168402 h 1009837"/>
                <a:gd name="connsiteX59" fmla="*/ 460808 w 1070690"/>
                <a:gd name="connsiteY59" fmla="*/ 175482 h 1009837"/>
                <a:gd name="connsiteX60" fmla="*/ 458895 w 1070690"/>
                <a:gd name="connsiteY60" fmla="*/ 171655 h 1009837"/>
                <a:gd name="connsiteX61" fmla="*/ 457556 w 1070690"/>
                <a:gd name="connsiteY61" fmla="*/ 169359 h 1009837"/>
                <a:gd name="connsiteX62" fmla="*/ 456024 w 1070690"/>
                <a:gd name="connsiteY62" fmla="*/ 168019 h 1009837"/>
                <a:gd name="connsiteX63" fmla="*/ 455642 w 1070690"/>
                <a:gd name="connsiteY63" fmla="*/ 167636 h 1009837"/>
                <a:gd name="connsiteX64" fmla="*/ 451432 w 1070690"/>
                <a:gd name="connsiteY64" fmla="*/ 167636 h 1009837"/>
                <a:gd name="connsiteX65" fmla="*/ 448178 w 1070690"/>
                <a:gd name="connsiteY65" fmla="*/ 168593 h 1009837"/>
                <a:gd name="connsiteX66" fmla="*/ 444925 w 1070690"/>
                <a:gd name="connsiteY66" fmla="*/ 169550 h 1009837"/>
                <a:gd name="connsiteX67" fmla="*/ 442629 w 1070690"/>
                <a:gd name="connsiteY67" fmla="*/ 171464 h 1009837"/>
                <a:gd name="connsiteX68" fmla="*/ 439376 w 1070690"/>
                <a:gd name="connsiteY68" fmla="*/ 172803 h 1009837"/>
                <a:gd name="connsiteX69" fmla="*/ 438036 w 1070690"/>
                <a:gd name="connsiteY69" fmla="*/ 174143 h 1009837"/>
                <a:gd name="connsiteX70" fmla="*/ 436696 w 1070690"/>
                <a:gd name="connsiteY70" fmla="*/ 174526 h 1009837"/>
                <a:gd name="connsiteX71" fmla="*/ 436122 w 1070690"/>
                <a:gd name="connsiteY71" fmla="*/ 175100 h 1009837"/>
                <a:gd name="connsiteX72" fmla="*/ 415837 w 1070690"/>
                <a:gd name="connsiteY72" fmla="*/ 157685 h 1009837"/>
                <a:gd name="connsiteX73" fmla="*/ 409523 w 1070690"/>
                <a:gd name="connsiteY73" fmla="*/ 159982 h 1009837"/>
                <a:gd name="connsiteX74" fmla="*/ 404356 w 1070690"/>
                <a:gd name="connsiteY74" fmla="*/ 162852 h 1009837"/>
                <a:gd name="connsiteX75" fmla="*/ 395362 w 1070690"/>
                <a:gd name="connsiteY75" fmla="*/ 166680 h 1009837"/>
                <a:gd name="connsiteX76" fmla="*/ 387324 w 1070690"/>
                <a:gd name="connsiteY76" fmla="*/ 168976 h 1009837"/>
                <a:gd name="connsiteX77" fmla="*/ 384071 w 1070690"/>
                <a:gd name="connsiteY77" fmla="*/ 169359 h 1009837"/>
                <a:gd name="connsiteX78" fmla="*/ 381774 w 1070690"/>
                <a:gd name="connsiteY78" fmla="*/ 169741 h 1009837"/>
                <a:gd name="connsiteX79" fmla="*/ 377947 w 1070690"/>
                <a:gd name="connsiteY79" fmla="*/ 169359 h 1009837"/>
                <a:gd name="connsiteX80" fmla="*/ 375077 w 1070690"/>
                <a:gd name="connsiteY80" fmla="*/ 168019 h 1009837"/>
                <a:gd name="connsiteX81" fmla="*/ 372780 w 1070690"/>
                <a:gd name="connsiteY81" fmla="*/ 165723 h 1009837"/>
                <a:gd name="connsiteX82" fmla="*/ 371824 w 1070690"/>
                <a:gd name="connsiteY82" fmla="*/ 162852 h 1009837"/>
                <a:gd name="connsiteX83" fmla="*/ 369910 w 1070690"/>
                <a:gd name="connsiteY83" fmla="*/ 158642 h 1009837"/>
                <a:gd name="connsiteX84" fmla="*/ 368379 w 1070690"/>
                <a:gd name="connsiteY84" fmla="*/ 156346 h 1009837"/>
                <a:gd name="connsiteX85" fmla="*/ 366083 w 1070690"/>
                <a:gd name="connsiteY85" fmla="*/ 154049 h 1009837"/>
                <a:gd name="connsiteX86" fmla="*/ 364169 w 1070690"/>
                <a:gd name="connsiteY86" fmla="*/ 153093 h 1009837"/>
                <a:gd name="connsiteX87" fmla="*/ 353261 w 1070690"/>
                <a:gd name="connsiteY87" fmla="*/ 142759 h 1009837"/>
                <a:gd name="connsiteX88" fmla="*/ 348477 w 1070690"/>
                <a:gd name="connsiteY88" fmla="*/ 138549 h 1009837"/>
                <a:gd name="connsiteX89" fmla="*/ 344649 w 1070690"/>
                <a:gd name="connsiteY89" fmla="*/ 135296 h 1009837"/>
                <a:gd name="connsiteX90" fmla="*/ 342353 w 1070690"/>
                <a:gd name="connsiteY90" fmla="*/ 130129 h 1009837"/>
                <a:gd name="connsiteX91" fmla="*/ 340439 w 1070690"/>
                <a:gd name="connsiteY91" fmla="*/ 126301 h 1009837"/>
                <a:gd name="connsiteX92" fmla="*/ 336612 w 1070690"/>
                <a:gd name="connsiteY92" fmla="*/ 119795 h 1009837"/>
                <a:gd name="connsiteX93" fmla="*/ 331828 w 1070690"/>
                <a:gd name="connsiteY93" fmla="*/ 115011 h 1009837"/>
                <a:gd name="connsiteX94" fmla="*/ 328001 w 1070690"/>
                <a:gd name="connsiteY94" fmla="*/ 112714 h 1009837"/>
                <a:gd name="connsiteX95" fmla="*/ 320346 w 1070690"/>
                <a:gd name="connsiteY95" fmla="*/ 109461 h 1009837"/>
                <a:gd name="connsiteX96" fmla="*/ 314222 w 1070690"/>
                <a:gd name="connsiteY96" fmla="*/ 105251 h 1009837"/>
                <a:gd name="connsiteX97" fmla="*/ 312308 w 1070690"/>
                <a:gd name="connsiteY97" fmla="*/ 104294 h 1009837"/>
                <a:gd name="connsiteX98" fmla="*/ 310012 w 1070690"/>
                <a:gd name="connsiteY98" fmla="*/ 103912 h 1009837"/>
                <a:gd name="connsiteX99" fmla="*/ 306759 w 1070690"/>
                <a:gd name="connsiteY99" fmla="*/ 103912 h 1009837"/>
                <a:gd name="connsiteX100" fmla="*/ 302549 w 1070690"/>
                <a:gd name="connsiteY100" fmla="*/ 103912 h 1009837"/>
                <a:gd name="connsiteX101" fmla="*/ 286283 w 1070690"/>
                <a:gd name="connsiteY101" fmla="*/ 102381 h 1009837"/>
                <a:gd name="connsiteX102" fmla="*/ 271165 w 1070690"/>
                <a:gd name="connsiteY102" fmla="*/ 103720 h 1009837"/>
                <a:gd name="connsiteX103" fmla="*/ 268295 w 1070690"/>
                <a:gd name="connsiteY103" fmla="*/ 103338 h 1009837"/>
                <a:gd name="connsiteX104" fmla="*/ 269251 w 1070690"/>
                <a:gd name="connsiteY104" fmla="*/ 98553 h 1009837"/>
                <a:gd name="connsiteX105" fmla="*/ 267912 w 1070690"/>
                <a:gd name="connsiteY105" fmla="*/ 98171 h 1009837"/>
                <a:gd name="connsiteX106" fmla="*/ 265616 w 1070690"/>
                <a:gd name="connsiteY106" fmla="*/ 98171 h 1009837"/>
                <a:gd name="connsiteX107" fmla="*/ 263702 w 1070690"/>
                <a:gd name="connsiteY107" fmla="*/ 99127 h 1009837"/>
                <a:gd name="connsiteX108" fmla="*/ 261406 w 1070690"/>
                <a:gd name="connsiteY108" fmla="*/ 100084 h 1009837"/>
                <a:gd name="connsiteX109" fmla="*/ 259492 w 1070690"/>
                <a:gd name="connsiteY109" fmla="*/ 101998 h 1009837"/>
                <a:gd name="connsiteX110" fmla="*/ 256622 w 1070690"/>
                <a:gd name="connsiteY110" fmla="*/ 103912 h 1009837"/>
                <a:gd name="connsiteX111" fmla="*/ 254325 w 1070690"/>
                <a:gd name="connsiteY111" fmla="*/ 106782 h 1009837"/>
                <a:gd name="connsiteX112" fmla="*/ 248584 w 1070690"/>
                <a:gd name="connsiteY112" fmla="*/ 113863 h 1009837"/>
                <a:gd name="connsiteX113" fmla="*/ 245330 w 1070690"/>
                <a:gd name="connsiteY113" fmla="*/ 116159 h 1009837"/>
                <a:gd name="connsiteX114" fmla="*/ 243034 w 1070690"/>
                <a:gd name="connsiteY114" fmla="*/ 119030 h 1009837"/>
                <a:gd name="connsiteX115" fmla="*/ 240738 w 1070690"/>
                <a:gd name="connsiteY115" fmla="*/ 121326 h 1009837"/>
                <a:gd name="connsiteX116" fmla="*/ 239781 w 1070690"/>
                <a:gd name="connsiteY116" fmla="*/ 124196 h 1009837"/>
                <a:gd name="connsiteX117" fmla="*/ 238824 w 1070690"/>
                <a:gd name="connsiteY117" fmla="*/ 128406 h 1009837"/>
                <a:gd name="connsiteX118" fmla="*/ 238250 w 1070690"/>
                <a:gd name="connsiteY118" fmla="*/ 128406 h 1009837"/>
                <a:gd name="connsiteX119" fmla="*/ 238250 w 1070690"/>
                <a:gd name="connsiteY119" fmla="*/ 128789 h 1009837"/>
                <a:gd name="connsiteX120" fmla="*/ 238250 w 1070690"/>
                <a:gd name="connsiteY120" fmla="*/ 129746 h 1009837"/>
                <a:gd name="connsiteX121" fmla="*/ 238250 w 1070690"/>
                <a:gd name="connsiteY121" fmla="*/ 131660 h 1009837"/>
                <a:gd name="connsiteX122" fmla="*/ 237293 w 1070690"/>
                <a:gd name="connsiteY122" fmla="*/ 133956 h 1009837"/>
                <a:gd name="connsiteX123" fmla="*/ 236337 w 1070690"/>
                <a:gd name="connsiteY123" fmla="*/ 135870 h 1009837"/>
                <a:gd name="connsiteX124" fmla="*/ 234997 w 1070690"/>
                <a:gd name="connsiteY124" fmla="*/ 135870 h 1009837"/>
                <a:gd name="connsiteX125" fmla="*/ 234040 w 1070690"/>
                <a:gd name="connsiteY125" fmla="*/ 109844 h 1009837"/>
                <a:gd name="connsiteX126" fmla="*/ 234614 w 1070690"/>
                <a:gd name="connsiteY126" fmla="*/ 105634 h 1009837"/>
                <a:gd name="connsiteX127" fmla="*/ 235571 w 1070690"/>
                <a:gd name="connsiteY127" fmla="*/ 102381 h 1009837"/>
                <a:gd name="connsiteX128" fmla="*/ 235954 w 1070690"/>
                <a:gd name="connsiteY128" fmla="*/ 99127 h 1009837"/>
                <a:gd name="connsiteX129" fmla="*/ 236337 w 1070690"/>
                <a:gd name="connsiteY129" fmla="*/ 96831 h 1009837"/>
                <a:gd name="connsiteX130" fmla="*/ 235954 w 1070690"/>
                <a:gd name="connsiteY130" fmla="*/ 93961 h 1009837"/>
                <a:gd name="connsiteX131" fmla="*/ 234997 w 1070690"/>
                <a:gd name="connsiteY131" fmla="*/ 92047 h 1009837"/>
                <a:gd name="connsiteX132" fmla="*/ 231170 w 1070690"/>
                <a:gd name="connsiteY132" fmla="*/ 88794 h 1009837"/>
                <a:gd name="connsiteX133" fmla="*/ 231170 w 1070690"/>
                <a:gd name="connsiteY133" fmla="*/ 84010 h 1009837"/>
                <a:gd name="connsiteX134" fmla="*/ 231553 w 1070690"/>
                <a:gd name="connsiteY134" fmla="*/ 83627 h 1009837"/>
                <a:gd name="connsiteX135" fmla="*/ 234806 w 1070690"/>
                <a:gd name="connsiteY135" fmla="*/ 87454 h 1009837"/>
                <a:gd name="connsiteX136" fmla="*/ 240929 w 1070690"/>
                <a:gd name="connsiteY136" fmla="*/ 86115 h 1009837"/>
                <a:gd name="connsiteX137" fmla="*/ 241312 w 1070690"/>
                <a:gd name="connsiteY137" fmla="*/ 85158 h 1009837"/>
                <a:gd name="connsiteX138" fmla="*/ 241886 w 1070690"/>
                <a:gd name="connsiteY138" fmla="*/ 83244 h 1009837"/>
                <a:gd name="connsiteX139" fmla="*/ 243226 w 1070690"/>
                <a:gd name="connsiteY139" fmla="*/ 81330 h 1009837"/>
                <a:gd name="connsiteX140" fmla="*/ 244182 w 1070690"/>
                <a:gd name="connsiteY140" fmla="*/ 78460 h 1009837"/>
                <a:gd name="connsiteX141" fmla="*/ 246096 w 1070690"/>
                <a:gd name="connsiteY141" fmla="*/ 76164 h 1009837"/>
                <a:gd name="connsiteX142" fmla="*/ 248010 w 1070690"/>
                <a:gd name="connsiteY142" fmla="*/ 72910 h 1009837"/>
                <a:gd name="connsiteX143" fmla="*/ 250880 w 1070690"/>
                <a:gd name="connsiteY143" fmla="*/ 69657 h 1009837"/>
                <a:gd name="connsiteX144" fmla="*/ 252220 w 1070690"/>
                <a:gd name="connsiteY144" fmla="*/ 65830 h 1009837"/>
                <a:gd name="connsiteX145" fmla="*/ 254134 w 1070690"/>
                <a:gd name="connsiteY145" fmla="*/ 62959 h 1009837"/>
                <a:gd name="connsiteX146" fmla="*/ 260258 w 1070690"/>
                <a:gd name="connsiteY146" fmla="*/ 50712 h 1009837"/>
                <a:gd name="connsiteX147" fmla="*/ 261597 w 1070690"/>
                <a:gd name="connsiteY147" fmla="*/ 48798 h 1009837"/>
                <a:gd name="connsiteX148" fmla="*/ 264850 w 1070690"/>
                <a:gd name="connsiteY148" fmla="*/ 47459 h 1009837"/>
                <a:gd name="connsiteX149" fmla="*/ 267146 w 1070690"/>
                <a:gd name="connsiteY149" fmla="*/ 43631 h 1009837"/>
                <a:gd name="connsiteX150" fmla="*/ 270017 w 1070690"/>
                <a:gd name="connsiteY150" fmla="*/ 40378 h 1009837"/>
                <a:gd name="connsiteX151" fmla="*/ 287049 w 1070690"/>
                <a:gd name="connsiteY151" fmla="*/ 27557 h 1009837"/>
                <a:gd name="connsiteX152" fmla="*/ 287623 w 1070690"/>
                <a:gd name="connsiteY152" fmla="*/ 26217 h 1009837"/>
                <a:gd name="connsiteX153" fmla="*/ 288579 w 1070690"/>
                <a:gd name="connsiteY153" fmla="*/ 24878 h 1009837"/>
                <a:gd name="connsiteX154" fmla="*/ 289536 w 1070690"/>
                <a:gd name="connsiteY154" fmla="*/ 22581 h 1009837"/>
                <a:gd name="connsiteX155" fmla="*/ 291450 w 1070690"/>
                <a:gd name="connsiteY155" fmla="*/ 19328 h 1009837"/>
                <a:gd name="connsiteX156" fmla="*/ 292024 w 1070690"/>
                <a:gd name="connsiteY156" fmla="*/ 18371 h 1009837"/>
                <a:gd name="connsiteX157" fmla="*/ 293938 w 1070690"/>
                <a:gd name="connsiteY157" fmla="*/ 17414 h 1009837"/>
                <a:gd name="connsiteX158" fmla="*/ 297191 w 1070690"/>
                <a:gd name="connsiteY158" fmla="*/ 16457 h 1009837"/>
                <a:gd name="connsiteX159" fmla="*/ 301401 w 1070690"/>
                <a:gd name="connsiteY159" fmla="*/ 15501 h 1009837"/>
                <a:gd name="connsiteX160" fmla="*/ 316902 w 1070690"/>
                <a:gd name="connsiteY160" fmla="*/ 4593 h 1009837"/>
                <a:gd name="connsiteX161" fmla="*/ 310778 w 1070690"/>
                <a:gd name="connsiteY161" fmla="*/ 2296 h 1009837"/>
                <a:gd name="connsiteX162" fmla="*/ 303697 w 1070690"/>
                <a:gd name="connsiteY162" fmla="*/ 957 h 1009837"/>
                <a:gd name="connsiteX163" fmla="*/ 296234 w 1070690"/>
                <a:gd name="connsiteY163" fmla="*/ 0 h 1009837"/>
                <a:gd name="connsiteX164" fmla="*/ 288197 w 1070690"/>
                <a:gd name="connsiteY164" fmla="*/ 0 h 1009837"/>
                <a:gd name="connsiteX165" fmla="*/ 277863 w 1070690"/>
                <a:gd name="connsiteY165" fmla="*/ 383 h 1009837"/>
                <a:gd name="connsiteX166" fmla="*/ 269826 w 1070690"/>
                <a:gd name="connsiteY166" fmla="*/ 3253 h 1009837"/>
                <a:gd name="connsiteX167" fmla="*/ 264659 w 1070690"/>
                <a:gd name="connsiteY167" fmla="*/ 3253 h 1009837"/>
                <a:gd name="connsiteX168" fmla="*/ 260449 w 1070690"/>
                <a:gd name="connsiteY168" fmla="*/ 4210 h 1009837"/>
                <a:gd name="connsiteX169" fmla="*/ 256622 w 1070690"/>
                <a:gd name="connsiteY169" fmla="*/ 5550 h 1009837"/>
                <a:gd name="connsiteX170" fmla="*/ 254325 w 1070690"/>
                <a:gd name="connsiteY170" fmla="*/ 7846 h 1009837"/>
                <a:gd name="connsiteX171" fmla="*/ 242460 w 1070690"/>
                <a:gd name="connsiteY171" fmla="*/ 17223 h 1009837"/>
                <a:gd name="connsiteX172" fmla="*/ 231553 w 1070690"/>
                <a:gd name="connsiteY172" fmla="*/ 29088 h 1009837"/>
                <a:gd name="connsiteX173" fmla="*/ 211267 w 1070690"/>
                <a:gd name="connsiteY173" fmla="*/ 52626 h 1009837"/>
                <a:gd name="connsiteX174" fmla="*/ 197489 w 1070690"/>
                <a:gd name="connsiteY174" fmla="*/ 60663 h 1009837"/>
                <a:gd name="connsiteX175" fmla="*/ 195958 w 1070690"/>
                <a:gd name="connsiteY175" fmla="*/ 61046 h 1009837"/>
                <a:gd name="connsiteX176" fmla="*/ 194045 w 1070690"/>
                <a:gd name="connsiteY176" fmla="*/ 63342 h 1009837"/>
                <a:gd name="connsiteX177" fmla="*/ 190792 w 1070690"/>
                <a:gd name="connsiteY177" fmla="*/ 66595 h 1009837"/>
                <a:gd name="connsiteX178" fmla="*/ 186582 w 1070690"/>
                <a:gd name="connsiteY178" fmla="*/ 71762 h 1009837"/>
                <a:gd name="connsiteX179" fmla="*/ 181797 w 1070690"/>
                <a:gd name="connsiteY179" fmla="*/ 74059 h 1009837"/>
                <a:gd name="connsiteX180" fmla="*/ 178927 w 1070690"/>
                <a:gd name="connsiteY180" fmla="*/ 76929 h 1009837"/>
                <a:gd name="connsiteX181" fmla="*/ 177587 w 1070690"/>
                <a:gd name="connsiteY181" fmla="*/ 79225 h 1009837"/>
                <a:gd name="connsiteX182" fmla="*/ 176630 w 1070690"/>
                <a:gd name="connsiteY182" fmla="*/ 84392 h 1009837"/>
                <a:gd name="connsiteX183" fmla="*/ 172803 w 1070690"/>
                <a:gd name="connsiteY183" fmla="*/ 90133 h 1009837"/>
                <a:gd name="connsiteX184" fmla="*/ 170315 w 1070690"/>
                <a:gd name="connsiteY184" fmla="*/ 93004 h 1009837"/>
                <a:gd name="connsiteX185" fmla="*/ 167445 w 1070690"/>
                <a:gd name="connsiteY185" fmla="*/ 95874 h 1009837"/>
                <a:gd name="connsiteX186" fmla="*/ 161321 w 1070690"/>
                <a:gd name="connsiteY186" fmla="*/ 95874 h 1009837"/>
                <a:gd name="connsiteX187" fmla="*/ 157111 w 1070690"/>
                <a:gd name="connsiteY187" fmla="*/ 96831 h 1009837"/>
                <a:gd name="connsiteX188" fmla="*/ 152901 w 1070690"/>
                <a:gd name="connsiteY188" fmla="*/ 97788 h 1009837"/>
                <a:gd name="connsiteX189" fmla="*/ 150605 w 1070690"/>
                <a:gd name="connsiteY189" fmla="*/ 100084 h 1009837"/>
                <a:gd name="connsiteX190" fmla="*/ 146395 w 1070690"/>
                <a:gd name="connsiteY190" fmla="*/ 102955 h 1009837"/>
                <a:gd name="connsiteX191" fmla="*/ 145055 w 1070690"/>
                <a:gd name="connsiteY191" fmla="*/ 106208 h 1009837"/>
                <a:gd name="connsiteX192" fmla="*/ 133190 w 1070690"/>
                <a:gd name="connsiteY192" fmla="*/ 118838 h 1009837"/>
                <a:gd name="connsiteX193" fmla="*/ 126110 w 1070690"/>
                <a:gd name="connsiteY193" fmla="*/ 123622 h 1009837"/>
                <a:gd name="connsiteX194" fmla="*/ 119030 w 1070690"/>
                <a:gd name="connsiteY194" fmla="*/ 126876 h 1009837"/>
                <a:gd name="connsiteX195" fmla="*/ 113862 w 1070690"/>
                <a:gd name="connsiteY195" fmla="*/ 129172 h 1009837"/>
                <a:gd name="connsiteX196" fmla="*/ 102955 w 1070690"/>
                <a:gd name="connsiteY196" fmla="*/ 128789 h 1009837"/>
                <a:gd name="connsiteX197" fmla="*/ 92621 w 1070690"/>
                <a:gd name="connsiteY197" fmla="*/ 130129 h 1009837"/>
                <a:gd name="connsiteX198" fmla="*/ 82287 w 1070690"/>
                <a:gd name="connsiteY198" fmla="*/ 132425 h 1009837"/>
                <a:gd name="connsiteX199" fmla="*/ 72336 w 1070690"/>
                <a:gd name="connsiteY199" fmla="*/ 135678 h 1009837"/>
                <a:gd name="connsiteX200" fmla="*/ 70040 w 1070690"/>
                <a:gd name="connsiteY200" fmla="*/ 135678 h 1009837"/>
                <a:gd name="connsiteX201" fmla="*/ 68126 w 1070690"/>
                <a:gd name="connsiteY201" fmla="*/ 136635 h 1009837"/>
                <a:gd name="connsiteX202" fmla="*/ 65830 w 1070690"/>
                <a:gd name="connsiteY202" fmla="*/ 137592 h 1009837"/>
                <a:gd name="connsiteX203" fmla="*/ 63916 w 1070690"/>
                <a:gd name="connsiteY203" fmla="*/ 139506 h 1009837"/>
                <a:gd name="connsiteX204" fmla="*/ 59132 w 1070690"/>
                <a:gd name="connsiteY204" fmla="*/ 143333 h 1009837"/>
                <a:gd name="connsiteX205" fmla="*/ 54922 w 1070690"/>
                <a:gd name="connsiteY205" fmla="*/ 148500 h 1009837"/>
                <a:gd name="connsiteX206" fmla="*/ 51668 w 1070690"/>
                <a:gd name="connsiteY206" fmla="*/ 151370 h 1009837"/>
                <a:gd name="connsiteX207" fmla="*/ 49181 w 1070690"/>
                <a:gd name="connsiteY207" fmla="*/ 154624 h 1009837"/>
                <a:gd name="connsiteX208" fmla="*/ 44971 w 1070690"/>
                <a:gd name="connsiteY208" fmla="*/ 159408 h 1009837"/>
                <a:gd name="connsiteX209" fmla="*/ 41718 w 1070690"/>
                <a:gd name="connsiteY209" fmla="*/ 162661 h 1009837"/>
                <a:gd name="connsiteX210" fmla="*/ 40378 w 1070690"/>
                <a:gd name="connsiteY210" fmla="*/ 163618 h 1009837"/>
                <a:gd name="connsiteX211" fmla="*/ 39995 w 1070690"/>
                <a:gd name="connsiteY211" fmla="*/ 164575 h 1009837"/>
                <a:gd name="connsiteX212" fmla="*/ 31958 w 1070690"/>
                <a:gd name="connsiteY212" fmla="*/ 166488 h 1009837"/>
                <a:gd name="connsiteX213" fmla="*/ 25260 w 1070690"/>
                <a:gd name="connsiteY213" fmla="*/ 168402 h 1009837"/>
                <a:gd name="connsiteX214" fmla="*/ 19137 w 1070690"/>
                <a:gd name="connsiteY214" fmla="*/ 170316 h 1009837"/>
                <a:gd name="connsiteX215" fmla="*/ 14927 w 1070690"/>
                <a:gd name="connsiteY215" fmla="*/ 172612 h 1009837"/>
                <a:gd name="connsiteX216" fmla="*/ 9759 w 1070690"/>
                <a:gd name="connsiteY216" fmla="*/ 176439 h 1009837"/>
                <a:gd name="connsiteX217" fmla="*/ 5549 w 1070690"/>
                <a:gd name="connsiteY217" fmla="*/ 179692 h 1009837"/>
                <a:gd name="connsiteX218" fmla="*/ 2296 w 1070690"/>
                <a:gd name="connsiteY218" fmla="*/ 181989 h 1009837"/>
                <a:gd name="connsiteX219" fmla="*/ 0 w 1070690"/>
                <a:gd name="connsiteY219" fmla="*/ 183902 h 1009837"/>
                <a:gd name="connsiteX220" fmla="*/ 17414 w 1070690"/>
                <a:gd name="connsiteY220" fmla="*/ 194236 h 1009837"/>
                <a:gd name="connsiteX221" fmla="*/ 17988 w 1070690"/>
                <a:gd name="connsiteY221" fmla="*/ 194619 h 1009837"/>
                <a:gd name="connsiteX222" fmla="*/ 20285 w 1070690"/>
                <a:gd name="connsiteY222" fmla="*/ 195576 h 1009837"/>
                <a:gd name="connsiteX223" fmla="*/ 22581 w 1070690"/>
                <a:gd name="connsiteY223" fmla="*/ 196915 h 1009837"/>
                <a:gd name="connsiteX224" fmla="*/ 26791 w 1070690"/>
                <a:gd name="connsiteY224" fmla="*/ 199212 h 1009837"/>
                <a:gd name="connsiteX225" fmla="*/ 33872 w 1070690"/>
                <a:gd name="connsiteY225" fmla="*/ 207632 h 1009837"/>
                <a:gd name="connsiteX226" fmla="*/ 35785 w 1070690"/>
                <a:gd name="connsiteY226" fmla="*/ 209928 h 1009837"/>
                <a:gd name="connsiteX227" fmla="*/ 38656 w 1070690"/>
                <a:gd name="connsiteY227" fmla="*/ 214138 h 1009837"/>
                <a:gd name="connsiteX228" fmla="*/ 41909 w 1070690"/>
                <a:gd name="connsiteY228" fmla="*/ 219305 h 1009837"/>
                <a:gd name="connsiteX229" fmla="*/ 46119 w 1070690"/>
                <a:gd name="connsiteY229" fmla="*/ 225429 h 1009837"/>
                <a:gd name="connsiteX230" fmla="*/ 49946 w 1070690"/>
                <a:gd name="connsiteY230" fmla="*/ 225429 h 1009837"/>
                <a:gd name="connsiteX231" fmla="*/ 55688 w 1070690"/>
                <a:gd name="connsiteY231" fmla="*/ 226386 h 1009837"/>
                <a:gd name="connsiteX232" fmla="*/ 62768 w 1070690"/>
                <a:gd name="connsiteY232" fmla="*/ 227343 h 1009837"/>
                <a:gd name="connsiteX233" fmla="*/ 71762 w 1070690"/>
                <a:gd name="connsiteY233" fmla="*/ 228682 h 1009837"/>
                <a:gd name="connsiteX234" fmla="*/ 79799 w 1070690"/>
                <a:gd name="connsiteY234" fmla="*/ 230022 h 1009837"/>
                <a:gd name="connsiteX235" fmla="*/ 88793 w 1070690"/>
                <a:gd name="connsiteY235" fmla="*/ 231935 h 1009837"/>
                <a:gd name="connsiteX236" fmla="*/ 98745 w 1070690"/>
                <a:gd name="connsiteY236" fmla="*/ 233849 h 1009837"/>
                <a:gd name="connsiteX237" fmla="*/ 110609 w 1070690"/>
                <a:gd name="connsiteY237" fmla="*/ 236145 h 1009837"/>
                <a:gd name="connsiteX238" fmla="*/ 122856 w 1070690"/>
                <a:gd name="connsiteY238" fmla="*/ 238059 h 1009837"/>
                <a:gd name="connsiteX239" fmla="*/ 136444 w 1070690"/>
                <a:gd name="connsiteY239" fmla="*/ 240929 h 1009837"/>
                <a:gd name="connsiteX240" fmla="*/ 151179 w 1070690"/>
                <a:gd name="connsiteY240" fmla="*/ 243800 h 1009837"/>
                <a:gd name="connsiteX241" fmla="*/ 167253 w 1070690"/>
                <a:gd name="connsiteY241" fmla="*/ 247053 h 1009837"/>
                <a:gd name="connsiteX242" fmla="*/ 169167 w 1070690"/>
                <a:gd name="connsiteY242" fmla="*/ 247436 h 1009837"/>
                <a:gd name="connsiteX243" fmla="*/ 171464 w 1070690"/>
                <a:gd name="connsiteY243" fmla="*/ 248775 h 1009837"/>
                <a:gd name="connsiteX244" fmla="*/ 174717 w 1070690"/>
                <a:gd name="connsiteY244" fmla="*/ 251072 h 1009837"/>
                <a:gd name="connsiteX245" fmla="*/ 178544 w 1070690"/>
                <a:gd name="connsiteY245" fmla="*/ 253368 h 1009837"/>
                <a:gd name="connsiteX246" fmla="*/ 183711 w 1070690"/>
                <a:gd name="connsiteY246" fmla="*/ 256621 h 1009837"/>
                <a:gd name="connsiteX247" fmla="*/ 186964 w 1070690"/>
                <a:gd name="connsiteY247" fmla="*/ 258535 h 1009837"/>
                <a:gd name="connsiteX248" fmla="*/ 190792 w 1070690"/>
                <a:gd name="connsiteY248" fmla="*/ 260449 h 1009837"/>
                <a:gd name="connsiteX249" fmla="*/ 193662 w 1070690"/>
                <a:gd name="connsiteY249" fmla="*/ 261788 h 1009837"/>
                <a:gd name="connsiteX250" fmla="*/ 196915 w 1070690"/>
                <a:gd name="connsiteY250" fmla="*/ 263702 h 1009837"/>
                <a:gd name="connsiteX251" fmla="*/ 197872 w 1070690"/>
                <a:gd name="connsiteY251" fmla="*/ 263702 h 1009837"/>
                <a:gd name="connsiteX252" fmla="*/ 198255 w 1070690"/>
                <a:gd name="connsiteY252" fmla="*/ 263702 h 1009837"/>
                <a:gd name="connsiteX253" fmla="*/ 199212 w 1070690"/>
                <a:gd name="connsiteY253" fmla="*/ 264085 h 1009837"/>
                <a:gd name="connsiteX254" fmla="*/ 201508 w 1070690"/>
                <a:gd name="connsiteY254" fmla="*/ 265042 h 1009837"/>
                <a:gd name="connsiteX255" fmla="*/ 203422 w 1070690"/>
                <a:gd name="connsiteY255" fmla="*/ 265616 h 1009837"/>
                <a:gd name="connsiteX256" fmla="*/ 204378 w 1070690"/>
                <a:gd name="connsiteY256" fmla="*/ 265616 h 1009837"/>
                <a:gd name="connsiteX257" fmla="*/ 204761 w 1070690"/>
                <a:gd name="connsiteY257" fmla="*/ 265616 h 1009837"/>
                <a:gd name="connsiteX258" fmla="*/ 205718 w 1070690"/>
                <a:gd name="connsiteY258" fmla="*/ 266190 h 1009837"/>
                <a:gd name="connsiteX259" fmla="*/ 210885 w 1070690"/>
                <a:gd name="connsiteY259" fmla="*/ 265233 h 1009837"/>
                <a:gd name="connsiteX260" fmla="*/ 212799 w 1070690"/>
                <a:gd name="connsiteY260" fmla="*/ 265233 h 1009837"/>
                <a:gd name="connsiteX261" fmla="*/ 215669 w 1070690"/>
                <a:gd name="connsiteY261" fmla="*/ 266190 h 1009837"/>
                <a:gd name="connsiteX262" fmla="*/ 222749 w 1070690"/>
                <a:gd name="connsiteY262" fmla="*/ 270400 h 1009837"/>
                <a:gd name="connsiteX263" fmla="*/ 224663 w 1070690"/>
                <a:gd name="connsiteY263" fmla="*/ 270017 h 1009837"/>
                <a:gd name="connsiteX264" fmla="*/ 226959 w 1070690"/>
                <a:gd name="connsiteY264" fmla="*/ 269060 h 1009837"/>
                <a:gd name="connsiteX265" fmla="*/ 228873 w 1070690"/>
                <a:gd name="connsiteY265" fmla="*/ 267721 h 1009837"/>
                <a:gd name="connsiteX266" fmla="*/ 231170 w 1070690"/>
                <a:gd name="connsiteY266" fmla="*/ 265807 h 1009837"/>
                <a:gd name="connsiteX267" fmla="*/ 235380 w 1070690"/>
                <a:gd name="connsiteY267" fmla="*/ 265807 h 1009837"/>
                <a:gd name="connsiteX268" fmla="*/ 240546 w 1070690"/>
                <a:gd name="connsiteY268" fmla="*/ 267147 h 1009837"/>
                <a:gd name="connsiteX269" fmla="*/ 246096 w 1070690"/>
                <a:gd name="connsiteY269" fmla="*/ 268486 h 1009837"/>
                <a:gd name="connsiteX270" fmla="*/ 252602 w 1070690"/>
                <a:gd name="connsiteY270" fmla="*/ 271739 h 1009837"/>
                <a:gd name="connsiteX271" fmla="*/ 264850 w 1070690"/>
                <a:gd name="connsiteY271" fmla="*/ 271739 h 1009837"/>
                <a:gd name="connsiteX272" fmla="*/ 265233 w 1070690"/>
                <a:gd name="connsiteY272" fmla="*/ 271739 h 1009837"/>
                <a:gd name="connsiteX273" fmla="*/ 267146 w 1070690"/>
                <a:gd name="connsiteY273" fmla="*/ 272696 h 1009837"/>
                <a:gd name="connsiteX274" fmla="*/ 269443 w 1070690"/>
                <a:gd name="connsiteY274" fmla="*/ 273653 h 1009837"/>
                <a:gd name="connsiteX275" fmla="*/ 273270 w 1070690"/>
                <a:gd name="connsiteY275" fmla="*/ 275567 h 1009837"/>
                <a:gd name="connsiteX276" fmla="*/ 280351 w 1070690"/>
                <a:gd name="connsiteY276" fmla="*/ 274610 h 1009837"/>
                <a:gd name="connsiteX277" fmla="*/ 286091 w 1070690"/>
                <a:gd name="connsiteY277" fmla="*/ 274993 h 1009837"/>
                <a:gd name="connsiteX278" fmla="*/ 288005 w 1070690"/>
                <a:gd name="connsiteY278" fmla="*/ 275375 h 1009837"/>
                <a:gd name="connsiteX279" fmla="*/ 290493 w 1070690"/>
                <a:gd name="connsiteY279" fmla="*/ 276906 h 1009837"/>
                <a:gd name="connsiteX280" fmla="*/ 293363 w 1070690"/>
                <a:gd name="connsiteY280" fmla="*/ 280159 h 1009837"/>
                <a:gd name="connsiteX281" fmla="*/ 294321 w 1070690"/>
                <a:gd name="connsiteY281" fmla="*/ 285326 h 1009837"/>
                <a:gd name="connsiteX282" fmla="*/ 293938 w 1070690"/>
                <a:gd name="connsiteY282" fmla="*/ 287240 h 1009837"/>
                <a:gd name="connsiteX283" fmla="*/ 292598 w 1070690"/>
                <a:gd name="connsiteY283" fmla="*/ 289536 h 1009837"/>
                <a:gd name="connsiteX284" fmla="*/ 290685 w 1070690"/>
                <a:gd name="connsiteY284" fmla="*/ 292407 h 1009837"/>
                <a:gd name="connsiteX285" fmla="*/ 288197 w 1070690"/>
                <a:gd name="connsiteY285" fmla="*/ 295660 h 1009837"/>
                <a:gd name="connsiteX286" fmla="*/ 288771 w 1070690"/>
                <a:gd name="connsiteY286" fmla="*/ 298531 h 1009837"/>
                <a:gd name="connsiteX287" fmla="*/ 289153 w 1070690"/>
                <a:gd name="connsiteY287" fmla="*/ 299487 h 1009837"/>
                <a:gd name="connsiteX288" fmla="*/ 290493 w 1070690"/>
                <a:gd name="connsiteY288" fmla="*/ 300827 h 1009837"/>
                <a:gd name="connsiteX289" fmla="*/ 293747 w 1070690"/>
                <a:gd name="connsiteY289" fmla="*/ 301210 h 1009837"/>
                <a:gd name="connsiteX290" fmla="*/ 295660 w 1070690"/>
                <a:gd name="connsiteY290" fmla="*/ 301210 h 1009837"/>
                <a:gd name="connsiteX291" fmla="*/ 298531 w 1070690"/>
                <a:gd name="connsiteY291" fmla="*/ 301592 h 1009837"/>
                <a:gd name="connsiteX292" fmla="*/ 300827 w 1070690"/>
                <a:gd name="connsiteY292" fmla="*/ 300636 h 1009837"/>
                <a:gd name="connsiteX293" fmla="*/ 303123 w 1070690"/>
                <a:gd name="connsiteY293" fmla="*/ 301018 h 1009837"/>
                <a:gd name="connsiteX294" fmla="*/ 304463 w 1070690"/>
                <a:gd name="connsiteY294" fmla="*/ 301401 h 1009837"/>
                <a:gd name="connsiteX295" fmla="*/ 305994 w 1070690"/>
                <a:gd name="connsiteY295" fmla="*/ 303315 h 1009837"/>
                <a:gd name="connsiteX296" fmla="*/ 307333 w 1070690"/>
                <a:gd name="connsiteY296" fmla="*/ 306185 h 1009837"/>
                <a:gd name="connsiteX297" fmla="*/ 309630 w 1070690"/>
                <a:gd name="connsiteY297" fmla="*/ 307142 h 1009837"/>
                <a:gd name="connsiteX298" fmla="*/ 310969 w 1070690"/>
                <a:gd name="connsiteY298" fmla="*/ 306759 h 1009837"/>
                <a:gd name="connsiteX299" fmla="*/ 313840 w 1070690"/>
                <a:gd name="connsiteY299" fmla="*/ 306759 h 1009837"/>
                <a:gd name="connsiteX300" fmla="*/ 316710 w 1070690"/>
                <a:gd name="connsiteY300" fmla="*/ 305802 h 1009837"/>
                <a:gd name="connsiteX301" fmla="*/ 320538 w 1070690"/>
                <a:gd name="connsiteY301" fmla="*/ 305420 h 1009837"/>
                <a:gd name="connsiteX302" fmla="*/ 321494 w 1070690"/>
                <a:gd name="connsiteY302" fmla="*/ 305420 h 1009837"/>
                <a:gd name="connsiteX303" fmla="*/ 322451 w 1070690"/>
                <a:gd name="connsiteY303" fmla="*/ 306377 h 1009837"/>
                <a:gd name="connsiteX304" fmla="*/ 323025 w 1070690"/>
                <a:gd name="connsiteY304" fmla="*/ 307333 h 1009837"/>
                <a:gd name="connsiteX305" fmla="*/ 323408 w 1070690"/>
                <a:gd name="connsiteY305" fmla="*/ 309247 h 1009837"/>
                <a:gd name="connsiteX306" fmla="*/ 323982 w 1070690"/>
                <a:gd name="connsiteY306" fmla="*/ 309821 h 1009837"/>
                <a:gd name="connsiteX307" fmla="*/ 326278 w 1070690"/>
                <a:gd name="connsiteY307" fmla="*/ 311735 h 1009837"/>
                <a:gd name="connsiteX308" fmla="*/ 329532 w 1070690"/>
                <a:gd name="connsiteY308" fmla="*/ 314031 h 1009837"/>
                <a:gd name="connsiteX309" fmla="*/ 334699 w 1070690"/>
                <a:gd name="connsiteY309" fmla="*/ 317859 h 1009837"/>
                <a:gd name="connsiteX310" fmla="*/ 329914 w 1070690"/>
                <a:gd name="connsiteY310" fmla="*/ 322069 h 1009837"/>
                <a:gd name="connsiteX311" fmla="*/ 329914 w 1070690"/>
                <a:gd name="connsiteY311" fmla="*/ 323982 h 1009837"/>
                <a:gd name="connsiteX312" fmla="*/ 331254 w 1070690"/>
                <a:gd name="connsiteY312" fmla="*/ 326853 h 1009837"/>
                <a:gd name="connsiteX313" fmla="*/ 333168 w 1070690"/>
                <a:gd name="connsiteY313" fmla="*/ 330106 h 1009837"/>
                <a:gd name="connsiteX314" fmla="*/ 336421 w 1070690"/>
                <a:gd name="connsiteY314" fmla="*/ 334316 h 1009837"/>
                <a:gd name="connsiteX315" fmla="*/ 336038 w 1070690"/>
                <a:gd name="connsiteY315" fmla="*/ 334699 h 1009837"/>
                <a:gd name="connsiteX316" fmla="*/ 334699 w 1070690"/>
                <a:gd name="connsiteY316" fmla="*/ 336038 h 1009837"/>
                <a:gd name="connsiteX317" fmla="*/ 332785 w 1070690"/>
                <a:gd name="connsiteY317" fmla="*/ 337378 h 1009837"/>
                <a:gd name="connsiteX318" fmla="*/ 330488 w 1070690"/>
                <a:gd name="connsiteY318" fmla="*/ 339291 h 1009837"/>
                <a:gd name="connsiteX319" fmla="*/ 332020 w 1070690"/>
                <a:gd name="connsiteY319" fmla="*/ 342162 h 1009837"/>
                <a:gd name="connsiteX320" fmla="*/ 332402 w 1070690"/>
                <a:gd name="connsiteY320" fmla="*/ 343119 h 1009837"/>
                <a:gd name="connsiteX321" fmla="*/ 333359 w 1070690"/>
                <a:gd name="connsiteY321" fmla="*/ 344458 h 1009837"/>
                <a:gd name="connsiteX322" fmla="*/ 334316 w 1070690"/>
                <a:gd name="connsiteY322" fmla="*/ 346372 h 1009837"/>
                <a:gd name="connsiteX323" fmla="*/ 334316 w 1070690"/>
                <a:gd name="connsiteY323" fmla="*/ 346946 h 1009837"/>
                <a:gd name="connsiteX324" fmla="*/ 334890 w 1070690"/>
                <a:gd name="connsiteY324" fmla="*/ 347903 h 1009837"/>
                <a:gd name="connsiteX325" fmla="*/ 333933 w 1070690"/>
                <a:gd name="connsiteY325" fmla="*/ 350199 h 1009837"/>
                <a:gd name="connsiteX326" fmla="*/ 332402 w 1070690"/>
                <a:gd name="connsiteY326" fmla="*/ 354027 h 1009837"/>
                <a:gd name="connsiteX327" fmla="*/ 329149 w 1070690"/>
                <a:gd name="connsiteY327" fmla="*/ 358237 h 1009837"/>
                <a:gd name="connsiteX328" fmla="*/ 325896 w 1070690"/>
                <a:gd name="connsiteY328" fmla="*/ 363978 h 1009837"/>
                <a:gd name="connsiteX329" fmla="*/ 328192 w 1070690"/>
                <a:gd name="connsiteY329" fmla="*/ 368762 h 1009837"/>
                <a:gd name="connsiteX330" fmla="*/ 327236 w 1070690"/>
                <a:gd name="connsiteY330" fmla="*/ 372972 h 1009837"/>
                <a:gd name="connsiteX331" fmla="*/ 326278 w 1070690"/>
                <a:gd name="connsiteY331" fmla="*/ 375268 h 1009837"/>
                <a:gd name="connsiteX332" fmla="*/ 325322 w 1070690"/>
                <a:gd name="connsiteY332" fmla="*/ 378521 h 1009837"/>
                <a:gd name="connsiteX333" fmla="*/ 326661 w 1070690"/>
                <a:gd name="connsiteY333" fmla="*/ 379096 h 1009837"/>
                <a:gd name="connsiteX334" fmla="*/ 326661 w 1070690"/>
                <a:gd name="connsiteY334" fmla="*/ 380052 h 1009837"/>
                <a:gd name="connsiteX335" fmla="*/ 327044 w 1070690"/>
                <a:gd name="connsiteY335" fmla="*/ 380052 h 1009837"/>
                <a:gd name="connsiteX336" fmla="*/ 328001 w 1070690"/>
                <a:gd name="connsiteY336" fmla="*/ 380052 h 1009837"/>
                <a:gd name="connsiteX337" fmla="*/ 329914 w 1070690"/>
                <a:gd name="connsiteY337" fmla="*/ 380052 h 1009837"/>
                <a:gd name="connsiteX338" fmla="*/ 333742 w 1070690"/>
                <a:gd name="connsiteY338" fmla="*/ 380052 h 1009837"/>
                <a:gd name="connsiteX339" fmla="*/ 336995 w 1070690"/>
                <a:gd name="connsiteY339" fmla="*/ 379096 h 1009837"/>
                <a:gd name="connsiteX340" fmla="*/ 336995 w 1070690"/>
                <a:gd name="connsiteY340" fmla="*/ 378521 h 1009837"/>
                <a:gd name="connsiteX341" fmla="*/ 337378 w 1070690"/>
                <a:gd name="connsiteY341" fmla="*/ 378521 h 1009837"/>
                <a:gd name="connsiteX342" fmla="*/ 338335 w 1070690"/>
                <a:gd name="connsiteY342" fmla="*/ 378521 h 1009837"/>
                <a:gd name="connsiteX343" fmla="*/ 340248 w 1070690"/>
                <a:gd name="connsiteY343" fmla="*/ 378521 h 1009837"/>
                <a:gd name="connsiteX344" fmla="*/ 342162 w 1070690"/>
                <a:gd name="connsiteY344" fmla="*/ 376608 h 1009837"/>
                <a:gd name="connsiteX345" fmla="*/ 343119 w 1070690"/>
                <a:gd name="connsiteY345" fmla="*/ 375651 h 1009837"/>
                <a:gd name="connsiteX346" fmla="*/ 343119 w 1070690"/>
                <a:gd name="connsiteY346" fmla="*/ 375268 h 1009837"/>
                <a:gd name="connsiteX347" fmla="*/ 343501 w 1070690"/>
                <a:gd name="connsiteY347" fmla="*/ 375268 h 1009837"/>
                <a:gd name="connsiteX348" fmla="*/ 344458 w 1070690"/>
                <a:gd name="connsiteY348" fmla="*/ 375268 h 1009837"/>
                <a:gd name="connsiteX349" fmla="*/ 348285 w 1070690"/>
                <a:gd name="connsiteY349" fmla="*/ 371441 h 1009837"/>
                <a:gd name="connsiteX350" fmla="*/ 350582 w 1070690"/>
                <a:gd name="connsiteY350" fmla="*/ 371441 h 1009837"/>
                <a:gd name="connsiteX351" fmla="*/ 352878 w 1070690"/>
                <a:gd name="connsiteY351" fmla="*/ 372780 h 1009837"/>
                <a:gd name="connsiteX352" fmla="*/ 354218 w 1070690"/>
                <a:gd name="connsiteY352" fmla="*/ 375077 h 1009837"/>
                <a:gd name="connsiteX353" fmla="*/ 354792 w 1070690"/>
                <a:gd name="connsiteY353" fmla="*/ 378330 h 1009837"/>
                <a:gd name="connsiteX354" fmla="*/ 354218 w 1070690"/>
                <a:gd name="connsiteY354" fmla="*/ 379670 h 1009837"/>
                <a:gd name="connsiteX355" fmla="*/ 352878 w 1070690"/>
                <a:gd name="connsiteY355" fmla="*/ 382540 h 1009837"/>
                <a:gd name="connsiteX356" fmla="*/ 350582 w 1070690"/>
                <a:gd name="connsiteY356" fmla="*/ 385411 h 1009837"/>
                <a:gd name="connsiteX357" fmla="*/ 347329 w 1070690"/>
                <a:gd name="connsiteY357" fmla="*/ 389238 h 1009837"/>
                <a:gd name="connsiteX358" fmla="*/ 349242 w 1070690"/>
                <a:gd name="connsiteY358" fmla="*/ 393448 h 1009837"/>
                <a:gd name="connsiteX359" fmla="*/ 348859 w 1070690"/>
                <a:gd name="connsiteY359" fmla="*/ 394788 h 1009837"/>
                <a:gd name="connsiteX360" fmla="*/ 347903 w 1070690"/>
                <a:gd name="connsiteY360" fmla="*/ 398041 h 1009837"/>
                <a:gd name="connsiteX361" fmla="*/ 346372 w 1070690"/>
                <a:gd name="connsiteY361" fmla="*/ 401294 h 1009837"/>
                <a:gd name="connsiteX362" fmla="*/ 345032 w 1070690"/>
                <a:gd name="connsiteY362" fmla="*/ 406078 h 1009837"/>
                <a:gd name="connsiteX363" fmla="*/ 345607 w 1070690"/>
                <a:gd name="connsiteY363" fmla="*/ 407992 h 1009837"/>
                <a:gd name="connsiteX364" fmla="*/ 346946 w 1070690"/>
                <a:gd name="connsiteY364" fmla="*/ 409905 h 1009837"/>
                <a:gd name="connsiteX365" fmla="*/ 349242 w 1070690"/>
                <a:gd name="connsiteY365" fmla="*/ 411819 h 1009837"/>
                <a:gd name="connsiteX366" fmla="*/ 352495 w 1070690"/>
                <a:gd name="connsiteY366" fmla="*/ 413733 h 1009837"/>
                <a:gd name="connsiteX367" fmla="*/ 355749 w 1070690"/>
                <a:gd name="connsiteY367" fmla="*/ 416029 h 1009837"/>
                <a:gd name="connsiteX368" fmla="*/ 359959 w 1070690"/>
                <a:gd name="connsiteY368" fmla="*/ 421770 h 1009837"/>
                <a:gd name="connsiteX369" fmla="*/ 363212 w 1070690"/>
                <a:gd name="connsiteY369" fmla="*/ 421196 h 1009837"/>
                <a:gd name="connsiteX370" fmla="*/ 365126 w 1070690"/>
                <a:gd name="connsiteY370" fmla="*/ 420813 h 1009837"/>
                <a:gd name="connsiteX371" fmla="*/ 367996 w 1070690"/>
                <a:gd name="connsiteY371" fmla="*/ 420813 h 1009837"/>
                <a:gd name="connsiteX372" fmla="*/ 368570 w 1070690"/>
                <a:gd name="connsiteY372" fmla="*/ 419856 h 1009837"/>
                <a:gd name="connsiteX373" fmla="*/ 369527 w 1070690"/>
                <a:gd name="connsiteY373" fmla="*/ 413159 h 1009837"/>
                <a:gd name="connsiteX374" fmla="*/ 369910 w 1070690"/>
                <a:gd name="connsiteY374" fmla="*/ 407418 h 1009837"/>
                <a:gd name="connsiteX375" fmla="*/ 367996 w 1070690"/>
                <a:gd name="connsiteY375" fmla="*/ 403590 h 1009837"/>
                <a:gd name="connsiteX376" fmla="*/ 371824 w 1070690"/>
                <a:gd name="connsiteY376" fmla="*/ 398806 h 1009837"/>
                <a:gd name="connsiteX377" fmla="*/ 375077 w 1070690"/>
                <a:gd name="connsiteY377" fmla="*/ 394979 h 1009837"/>
                <a:gd name="connsiteX378" fmla="*/ 377947 w 1070690"/>
                <a:gd name="connsiteY378" fmla="*/ 391152 h 1009837"/>
                <a:gd name="connsiteX379" fmla="*/ 380818 w 1070690"/>
                <a:gd name="connsiteY379" fmla="*/ 388281 h 1009837"/>
                <a:gd name="connsiteX380" fmla="*/ 382157 w 1070690"/>
                <a:gd name="connsiteY380" fmla="*/ 384454 h 1009837"/>
                <a:gd name="connsiteX381" fmla="*/ 384071 w 1070690"/>
                <a:gd name="connsiteY381" fmla="*/ 380244 h 1009837"/>
                <a:gd name="connsiteX382" fmla="*/ 386367 w 1070690"/>
                <a:gd name="connsiteY382" fmla="*/ 374503 h 1009837"/>
                <a:gd name="connsiteX383" fmla="*/ 389238 w 1070690"/>
                <a:gd name="connsiteY383" fmla="*/ 367805 h 1009837"/>
                <a:gd name="connsiteX384" fmla="*/ 389812 w 1070690"/>
                <a:gd name="connsiteY384" fmla="*/ 365891 h 1009837"/>
                <a:gd name="connsiteX385" fmla="*/ 390769 w 1070690"/>
                <a:gd name="connsiteY385" fmla="*/ 363595 h 1009837"/>
                <a:gd name="connsiteX386" fmla="*/ 394022 w 1070690"/>
                <a:gd name="connsiteY386" fmla="*/ 356897 h 1009837"/>
                <a:gd name="connsiteX387" fmla="*/ 398232 w 1070690"/>
                <a:gd name="connsiteY387" fmla="*/ 347520 h 1009837"/>
                <a:gd name="connsiteX388" fmla="*/ 403399 w 1070690"/>
                <a:gd name="connsiteY388" fmla="*/ 336230 h 1009837"/>
                <a:gd name="connsiteX389" fmla="*/ 404356 w 1070690"/>
                <a:gd name="connsiteY389" fmla="*/ 330489 h 1009837"/>
                <a:gd name="connsiteX390" fmla="*/ 406652 w 1070690"/>
                <a:gd name="connsiteY390" fmla="*/ 324748 h 1009837"/>
                <a:gd name="connsiteX391" fmla="*/ 409905 w 1070690"/>
                <a:gd name="connsiteY391" fmla="*/ 318624 h 1009837"/>
                <a:gd name="connsiteX392" fmla="*/ 414115 w 1070690"/>
                <a:gd name="connsiteY392" fmla="*/ 311926 h 1009837"/>
                <a:gd name="connsiteX393" fmla="*/ 418325 w 1070690"/>
                <a:gd name="connsiteY393" fmla="*/ 304846 h 1009837"/>
                <a:gd name="connsiteX394" fmla="*/ 423109 w 1070690"/>
                <a:gd name="connsiteY394" fmla="*/ 298722 h 1009837"/>
                <a:gd name="connsiteX395" fmla="*/ 422153 w 1070690"/>
                <a:gd name="connsiteY395" fmla="*/ 295469 h 1009837"/>
                <a:gd name="connsiteX396" fmla="*/ 422153 w 1070690"/>
                <a:gd name="connsiteY396" fmla="*/ 288962 h 1009837"/>
                <a:gd name="connsiteX397" fmla="*/ 423493 w 1070690"/>
                <a:gd name="connsiteY397" fmla="*/ 284752 h 1009837"/>
                <a:gd name="connsiteX398" fmla="*/ 425023 w 1070690"/>
                <a:gd name="connsiteY398" fmla="*/ 281882 h 1009837"/>
                <a:gd name="connsiteX399" fmla="*/ 428277 w 1070690"/>
                <a:gd name="connsiteY399" fmla="*/ 281499 h 1009837"/>
                <a:gd name="connsiteX400" fmla="*/ 429233 w 1070690"/>
                <a:gd name="connsiteY400" fmla="*/ 281882 h 1009837"/>
                <a:gd name="connsiteX401" fmla="*/ 430573 w 1070690"/>
                <a:gd name="connsiteY401" fmla="*/ 284178 h 1009837"/>
                <a:gd name="connsiteX402" fmla="*/ 432487 w 1070690"/>
                <a:gd name="connsiteY402" fmla="*/ 288005 h 1009837"/>
                <a:gd name="connsiteX403" fmla="*/ 435357 w 1070690"/>
                <a:gd name="connsiteY403" fmla="*/ 294129 h 1009837"/>
                <a:gd name="connsiteX404" fmla="*/ 434974 w 1070690"/>
                <a:gd name="connsiteY404" fmla="*/ 295469 h 1009837"/>
                <a:gd name="connsiteX405" fmla="*/ 434400 w 1070690"/>
                <a:gd name="connsiteY405" fmla="*/ 297765 h 1009837"/>
                <a:gd name="connsiteX406" fmla="*/ 433061 w 1070690"/>
                <a:gd name="connsiteY406" fmla="*/ 302932 h 1009837"/>
                <a:gd name="connsiteX407" fmla="*/ 434017 w 1070690"/>
                <a:gd name="connsiteY407" fmla="*/ 310587 h 1009837"/>
                <a:gd name="connsiteX408" fmla="*/ 437845 w 1070690"/>
                <a:gd name="connsiteY408" fmla="*/ 305420 h 1009837"/>
                <a:gd name="connsiteX409" fmla="*/ 444925 w 1070690"/>
                <a:gd name="connsiteY409" fmla="*/ 301592 h 1009837"/>
                <a:gd name="connsiteX410" fmla="*/ 448178 w 1070690"/>
                <a:gd name="connsiteY410" fmla="*/ 299679 h 1009837"/>
                <a:gd name="connsiteX411" fmla="*/ 451049 w 1070690"/>
                <a:gd name="connsiteY411" fmla="*/ 297765 h 1009837"/>
                <a:gd name="connsiteX412" fmla="*/ 452962 w 1070690"/>
                <a:gd name="connsiteY412" fmla="*/ 295851 h 1009837"/>
                <a:gd name="connsiteX413" fmla="*/ 454494 w 1070690"/>
                <a:gd name="connsiteY413" fmla="*/ 293938 h 1009837"/>
                <a:gd name="connsiteX414" fmla="*/ 454876 w 1070690"/>
                <a:gd name="connsiteY414" fmla="*/ 291067 h 1009837"/>
                <a:gd name="connsiteX415" fmla="*/ 456407 w 1070690"/>
                <a:gd name="connsiteY415" fmla="*/ 288771 h 1009837"/>
                <a:gd name="connsiteX416" fmla="*/ 458321 w 1070690"/>
                <a:gd name="connsiteY416" fmla="*/ 285518 h 1009837"/>
                <a:gd name="connsiteX417" fmla="*/ 461192 w 1070690"/>
                <a:gd name="connsiteY417" fmla="*/ 282647 h 1009837"/>
                <a:gd name="connsiteX418" fmla="*/ 462148 w 1070690"/>
                <a:gd name="connsiteY418" fmla="*/ 278820 h 1009837"/>
                <a:gd name="connsiteX419" fmla="*/ 462148 w 1070690"/>
                <a:gd name="connsiteY419" fmla="*/ 276524 h 1009837"/>
                <a:gd name="connsiteX420" fmla="*/ 462531 w 1070690"/>
                <a:gd name="connsiteY420" fmla="*/ 274610 h 1009837"/>
                <a:gd name="connsiteX421" fmla="*/ 462531 w 1070690"/>
                <a:gd name="connsiteY421" fmla="*/ 273270 h 1009837"/>
                <a:gd name="connsiteX422" fmla="*/ 463488 w 1070690"/>
                <a:gd name="connsiteY422" fmla="*/ 272696 h 1009837"/>
                <a:gd name="connsiteX423" fmla="*/ 466358 w 1070690"/>
                <a:gd name="connsiteY423" fmla="*/ 272313 h 1009837"/>
                <a:gd name="connsiteX424" fmla="*/ 469229 w 1070690"/>
                <a:gd name="connsiteY424" fmla="*/ 272696 h 1009837"/>
                <a:gd name="connsiteX425" fmla="*/ 473439 w 1070690"/>
                <a:gd name="connsiteY425" fmla="*/ 274036 h 1009837"/>
                <a:gd name="connsiteX426" fmla="*/ 474395 w 1070690"/>
                <a:gd name="connsiteY426" fmla="*/ 273653 h 1009837"/>
                <a:gd name="connsiteX427" fmla="*/ 476309 w 1070690"/>
                <a:gd name="connsiteY427" fmla="*/ 272696 h 1009837"/>
                <a:gd name="connsiteX428" fmla="*/ 478605 w 1070690"/>
                <a:gd name="connsiteY428" fmla="*/ 270783 h 1009837"/>
                <a:gd name="connsiteX429" fmla="*/ 481859 w 1070690"/>
                <a:gd name="connsiteY429" fmla="*/ 268869 h 1009837"/>
                <a:gd name="connsiteX430" fmla="*/ 483199 w 1070690"/>
                <a:gd name="connsiteY430" fmla="*/ 269252 h 1009837"/>
                <a:gd name="connsiteX431" fmla="*/ 484538 w 1070690"/>
                <a:gd name="connsiteY431" fmla="*/ 270591 h 1009837"/>
                <a:gd name="connsiteX432" fmla="*/ 485495 w 1070690"/>
                <a:gd name="connsiteY432" fmla="*/ 272888 h 1009837"/>
                <a:gd name="connsiteX433" fmla="*/ 485877 w 1070690"/>
                <a:gd name="connsiteY433" fmla="*/ 276141 h 1009837"/>
                <a:gd name="connsiteX434" fmla="*/ 484921 w 1070690"/>
                <a:gd name="connsiteY434" fmla="*/ 280351 h 1009837"/>
                <a:gd name="connsiteX435" fmla="*/ 482624 w 1070690"/>
                <a:gd name="connsiteY435" fmla="*/ 286092 h 1009837"/>
                <a:gd name="connsiteX436" fmla="*/ 479753 w 1070690"/>
                <a:gd name="connsiteY436" fmla="*/ 288388 h 1009837"/>
                <a:gd name="connsiteX437" fmla="*/ 475544 w 1070690"/>
                <a:gd name="connsiteY437" fmla="*/ 291641 h 1009837"/>
                <a:gd name="connsiteX438" fmla="*/ 472673 w 1070690"/>
                <a:gd name="connsiteY438" fmla="*/ 299296 h 1009837"/>
                <a:gd name="connsiteX439" fmla="*/ 467889 w 1070690"/>
                <a:gd name="connsiteY439" fmla="*/ 308290 h 1009837"/>
                <a:gd name="connsiteX440" fmla="*/ 467889 w 1070690"/>
                <a:gd name="connsiteY440" fmla="*/ 309630 h 1009837"/>
                <a:gd name="connsiteX441" fmla="*/ 469229 w 1070690"/>
                <a:gd name="connsiteY441" fmla="*/ 312500 h 1009837"/>
                <a:gd name="connsiteX442" fmla="*/ 471525 w 1070690"/>
                <a:gd name="connsiteY442" fmla="*/ 315753 h 1009837"/>
                <a:gd name="connsiteX443" fmla="*/ 474778 w 1070690"/>
                <a:gd name="connsiteY443" fmla="*/ 320920 h 1009837"/>
                <a:gd name="connsiteX444" fmla="*/ 475735 w 1070690"/>
                <a:gd name="connsiteY444" fmla="*/ 319964 h 1009837"/>
                <a:gd name="connsiteX445" fmla="*/ 476118 w 1070690"/>
                <a:gd name="connsiteY445" fmla="*/ 319007 h 1009837"/>
                <a:gd name="connsiteX446" fmla="*/ 478031 w 1070690"/>
                <a:gd name="connsiteY446" fmla="*/ 310969 h 1009837"/>
                <a:gd name="connsiteX447" fmla="*/ 478988 w 1070690"/>
                <a:gd name="connsiteY447" fmla="*/ 309630 h 1009837"/>
                <a:gd name="connsiteX448" fmla="*/ 480328 w 1070690"/>
                <a:gd name="connsiteY448" fmla="*/ 307333 h 1009837"/>
                <a:gd name="connsiteX449" fmla="*/ 483199 w 1070690"/>
                <a:gd name="connsiteY449" fmla="*/ 304463 h 1009837"/>
                <a:gd name="connsiteX450" fmla="*/ 487409 w 1070690"/>
                <a:gd name="connsiteY450" fmla="*/ 295086 h 1009837"/>
                <a:gd name="connsiteX451" fmla="*/ 488748 w 1070690"/>
                <a:gd name="connsiteY451" fmla="*/ 294129 h 1009837"/>
                <a:gd name="connsiteX452" fmla="*/ 492001 w 1070690"/>
                <a:gd name="connsiteY452" fmla="*/ 292790 h 1009837"/>
                <a:gd name="connsiteX453" fmla="*/ 496211 w 1070690"/>
                <a:gd name="connsiteY453" fmla="*/ 289536 h 1009837"/>
                <a:gd name="connsiteX454" fmla="*/ 501378 w 1070690"/>
                <a:gd name="connsiteY454" fmla="*/ 285709 h 1009837"/>
                <a:gd name="connsiteX455" fmla="*/ 505588 w 1070690"/>
                <a:gd name="connsiteY455" fmla="*/ 280542 h 1009837"/>
                <a:gd name="connsiteX456" fmla="*/ 508841 w 1070690"/>
                <a:gd name="connsiteY456" fmla="*/ 277289 h 1009837"/>
                <a:gd name="connsiteX457" fmla="*/ 510755 w 1070690"/>
                <a:gd name="connsiteY457" fmla="*/ 274036 h 1009837"/>
                <a:gd name="connsiteX458" fmla="*/ 511712 w 1070690"/>
                <a:gd name="connsiteY458" fmla="*/ 272696 h 1009837"/>
                <a:gd name="connsiteX459" fmla="*/ 512286 w 1070690"/>
                <a:gd name="connsiteY459" fmla="*/ 268486 h 1009837"/>
                <a:gd name="connsiteX460" fmla="*/ 513242 w 1070690"/>
                <a:gd name="connsiteY460" fmla="*/ 265233 h 1009837"/>
                <a:gd name="connsiteX461" fmla="*/ 513626 w 1070690"/>
                <a:gd name="connsiteY461" fmla="*/ 261980 h 1009837"/>
                <a:gd name="connsiteX462" fmla="*/ 514582 w 1070690"/>
                <a:gd name="connsiteY462" fmla="*/ 259683 h 1009837"/>
                <a:gd name="connsiteX463" fmla="*/ 515539 w 1070690"/>
                <a:gd name="connsiteY463" fmla="*/ 256430 h 1009837"/>
                <a:gd name="connsiteX464" fmla="*/ 516496 w 1070690"/>
                <a:gd name="connsiteY464" fmla="*/ 255473 h 1009837"/>
                <a:gd name="connsiteX465" fmla="*/ 518792 w 1070690"/>
                <a:gd name="connsiteY465" fmla="*/ 253177 h 1009837"/>
                <a:gd name="connsiteX466" fmla="*/ 523002 w 1070690"/>
                <a:gd name="connsiteY466" fmla="*/ 249350 h 1009837"/>
                <a:gd name="connsiteX467" fmla="*/ 532571 w 1070690"/>
                <a:gd name="connsiteY467" fmla="*/ 249350 h 1009837"/>
                <a:gd name="connsiteX468" fmla="*/ 539077 w 1070690"/>
                <a:gd name="connsiteY468" fmla="*/ 248010 h 1009837"/>
                <a:gd name="connsiteX469" fmla="*/ 556109 w 1070690"/>
                <a:gd name="connsiteY469" fmla="*/ 248393 h 1009837"/>
                <a:gd name="connsiteX470" fmla="*/ 558023 w 1070690"/>
                <a:gd name="connsiteY470" fmla="*/ 248967 h 1009837"/>
                <a:gd name="connsiteX471" fmla="*/ 558405 w 1070690"/>
                <a:gd name="connsiteY471" fmla="*/ 249924 h 1009837"/>
                <a:gd name="connsiteX472" fmla="*/ 559362 w 1070690"/>
                <a:gd name="connsiteY472" fmla="*/ 251837 h 1009837"/>
                <a:gd name="connsiteX473" fmla="*/ 560701 w 1070690"/>
                <a:gd name="connsiteY473" fmla="*/ 250881 h 1009837"/>
                <a:gd name="connsiteX474" fmla="*/ 563955 w 1070690"/>
                <a:gd name="connsiteY474" fmla="*/ 249541 h 1009837"/>
                <a:gd name="connsiteX475" fmla="*/ 567208 w 1070690"/>
                <a:gd name="connsiteY475" fmla="*/ 246288 h 1009837"/>
                <a:gd name="connsiteX476" fmla="*/ 571992 w 1070690"/>
                <a:gd name="connsiteY476" fmla="*/ 242460 h 1009837"/>
                <a:gd name="connsiteX477" fmla="*/ 573906 w 1070690"/>
                <a:gd name="connsiteY477" fmla="*/ 242078 h 1009837"/>
                <a:gd name="connsiteX478" fmla="*/ 577733 w 1070690"/>
                <a:gd name="connsiteY478" fmla="*/ 242078 h 1009837"/>
                <a:gd name="connsiteX479" fmla="*/ 582517 w 1070690"/>
                <a:gd name="connsiteY479" fmla="*/ 242078 h 1009837"/>
                <a:gd name="connsiteX480" fmla="*/ 589598 w 1070690"/>
                <a:gd name="connsiteY480" fmla="*/ 242078 h 1009837"/>
                <a:gd name="connsiteX481" fmla="*/ 590554 w 1070690"/>
                <a:gd name="connsiteY481" fmla="*/ 241695 h 1009837"/>
                <a:gd name="connsiteX482" fmla="*/ 592086 w 1070690"/>
                <a:gd name="connsiteY482" fmla="*/ 241695 h 1009837"/>
                <a:gd name="connsiteX483" fmla="*/ 593042 w 1070690"/>
                <a:gd name="connsiteY483" fmla="*/ 240738 h 1009837"/>
                <a:gd name="connsiteX484" fmla="*/ 593042 w 1070690"/>
                <a:gd name="connsiteY484" fmla="*/ 240355 h 1009837"/>
                <a:gd name="connsiteX485" fmla="*/ 593616 w 1070690"/>
                <a:gd name="connsiteY485" fmla="*/ 240355 h 1009837"/>
                <a:gd name="connsiteX486" fmla="*/ 594573 w 1070690"/>
                <a:gd name="connsiteY486" fmla="*/ 240355 h 1009837"/>
                <a:gd name="connsiteX487" fmla="*/ 596487 w 1070690"/>
                <a:gd name="connsiteY487" fmla="*/ 238442 h 1009837"/>
                <a:gd name="connsiteX488" fmla="*/ 598401 w 1070690"/>
                <a:gd name="connsiteY488" fmla="*/ 236145 h 1009837"/>
                <a:gd name="connsiteX489" fmla="*/ 602228 w 1070690"/>
                <a:gd name="connsiteY489" fmla="*/ 229448 h 1009837"/>
                <a:gd name="connsiteX490" fmla="*/ 606438 w 1070690"/>
                <a:gd name="connsiteY490" fmla="*/ 225620 h 1009837"/>
                <a:gd name="connsiteX491" fmla="*/ 610648 w 1070690"/>
                <a:gd name="connsiteY491" fmla="*/ 221410 h 1009837"/>
                <a:gd name="connsiteX492" fmla="*/ 615815 w 1070690"/>
                <a:gd name="connsiteY492" fmla="*/ 218540 h 1009837"/>
                <a:gd name="connsiteX493" fmla="*/ 620982 w 1070690"/>
                <a:gd name="connsiteY493" fmla="*/ 217200 h 1009837"/>
                <a:gd name="connsiteX494" fmla="*/ 627105 w 1070690"/>
                <a:gd name="connsiteY494" fmla="*/ 216817 h 1009837"/>
                <a:gd name="connsiteX495" fmla="*/ 628062 w 1070690"/>
                <a:gd name="connsiteY495" fmla="*/ 216817 h 1009837"/>
                <a:gd name="connsiteX496" fmla="*/ 630933 w 1070690"/>
                <a:gd name="connsiteY496" fmla="*/ 217200 h 1009837"/>
                <a:gd name="connsiteX497" fmla="*/ 634760 w 1070690"/>
                <a:gd name="connsiteY497" fmla="*/ 217774 h 1009837"/>
                <a:gd name="connsiteX498" fmla="*/ 640501 w 1070690"/>
                <a:gd name="connsiteY498" fmla="*/ 219114 h 1009837"/>
                <a:gd name="connsiteX499" fmla="*/ 646624 w 1070690"/>
                <a:gd name="connsiteY499" fmla="*/ 220071 h 1009837"/>
                <a:gd name="connsiteX500" fmla="*/ 654662 w 1070690"/>
                <a:gd name="connsiteY500" fmla="*/ 221984 h 1009837"/>
                <a:gd name="connsiteX501" fmla="*/ 663656 w 1070690"/>
                <a:gd name="connsiteY501" fmla="*/ 223898 h 1009837"/>
                <a:gd name="connsiteX502" fmla="*/ 674564 w 1070690"/>
                <a:gd name="connsiteY502" fmla="*/ 226194 h 1009837"/>
                <a:gd name="connsiteX503" fmla="*/ 676861 w 1070690"/>
                <a:gd name="connsiteY503" fmla="*/ 227534 h 1009837"/>
                <a:gd name="connsiteX504" fmla="*/ 680688 w 1070690"/>
                <a:gd name="connsiteY504" fmla="*/ 230787 h 1009837"/>
                <a:gd name="connsiteX505" fmla="*/ 685855 w 1070690"/>
                <a:gd name="connsiteY505" fmla="*/ 234997 h 1009837"/>
                <a:gd name="connsiteX506" fmla="*/ 691979 w 1070690"/>
                <a:gd name="connsiteY506" fmla="*/ 240738 h 1009837"/>
                <a:gd name="connsiteX507" fmla="*/ 692935 w 1070690"/>
                <a:gd name="connsiteY507" fmla="*/ 241121 h 1009837"/>
                <a:gd name="connsiteX508" fmla="*/ 695232 w 1070690"/>
                <a:gd name="connsiteY508" fmla="*/ 242460 h 1009837"/>
                <a:gd name="connsiteX509" fmla="*/ 701355 w 1070690"/>
                <a:gd name="connsiteY509" fmla="*/ 245714 h 1009837"/>
                <a:gd name="connsiteX510" fmla="*/ 703269 w 1070690"/>
                <a:gd name="connsiteY510" fmla="*/ 247627 h 1009837"/>
                <a:gd name="connsiteX511" fmla="*/ 704226 w 1070690"/>
                <a:gd name="connsiteY511" fmla="*/ 248010 h 1009837"/>
                <a:gd name="connsiteX512" fmla="*/ 705565 w 1070690"/>
                <a:gd name="connsiteY512" fmla="*/ 248967 h 1009837"/>
                <a:gd name="connsiteX513" fmla="*/ 707479 w 1070690"/>
                <a:gd name="connsiteY513" fmla="*/ 249924 h 1009837"/>
                <a:gd name="connsiteX514" fmla="*/ 708436 w 1070690"/>
                <a:gd name="connsiteY514" fmla="*/ 249924 h 1009837"/>
                <a:gd name="connsiteX515" fmla="*/ 708818 w 1070690"/>
                <a:gd name="connsiteY515" fmla="*/ 249924 h 1009837"/>
                <a:gd name="connsiteX516" fmla="*/ 709776 w 1070690"/>
                <a:gd name="connsiteY516" fmla="*/ 250306 h 1009837"/>
                <a:gd name="connsiteX517" fmla="*/ 711689 w 1070690"/>
                <a:gd name="connsiteY517" fmla="*/ 249924 h 1009837"/>
                <a:gd name="connsiteX518" fmla="*/ 713602 w 1070690"/>
                <a:gd name="connsiteY518" fmla="*/ 249541 h 1009837"/>
                <a:gd name="connsiteX519" fmla="*/ 714560 w 1070690"/>
                <a:gd name="connsiteY519" fmla="*/ 248201 h 1009837"/>
                <a:gd name="connsiteX520" fmla="*/ 712263 w 1070690"/>
                <a:gd name="connsiteY520" fmla="*/ 241504 h 1009837"/>
                <a:gd name="connsiteX521" fmla="*/ 711306 w 1070690"/>
                <a:gd name="connsiteY521" fmla="*/ 237294 h 1009837"/>
                <a:gd name="connsiteX522" fmla="*/ 713220 w 1070690"/>
                <a:gd name="connsiteY522" fmla="*/ 232127 h 1009837"/>
                <a:gd name="connsiteX523" fmla="*/ 715134 w 1070690"/>
                <a:gd name="connsiteY523" fmla="*/ 227917 h 1009837"/>
                <a:gd name="connsiteX524" fmla="*/ 716090 w 1070690"/>
                <a:gd name="connsiteY524" fmla="*/ 225046 h 1009837"/>
                <a:gd name="connsiteX525" fmla="*/ 716664 w 1070690"/>
                <a:gd name="connsiteY525" fmla="*/ 223707 h 1009837"/>
                <a:gd name="connsiteX526" fmla="*/ 714751 w 1070690"/>
                <a:gd name="connsiteY526" fmla="*/ 218922 h 1009837"/>
                <a:gd name="connsiteX527" fmla="*/ 714368 w 1070690"/>
                <a:gd name="connsiteY527" fmla="*/ 216052 h 1009837"/>
                <a:gd name="connsiteX528" fmla="*/ 719152 w 1070690"/>
                <a:gd name="connsiteY528" fmla="*/ 215095 h 1009837"/>
                <a:gd name="connsiteX529" fmla="*/ 722406 w 1070690"/>
                <a:gd name="connsiteY529" fmla="*/ 216052 h 1009837"/>
                <a:gd name="connsiteX530" fmla="*/ 726616 w 1070690"/>
                <a:gd name="connsiteY530" fmla="*/ 219879 h 1009837"/>
                <a:gd name="connsiteX531" fmla="*/ 728912 w 1070690"/>
                <a:gd name="connsiteY531" fmla="*/ 222176 h 1009837"/>
                <a:gd name="connsiteX532" fmla="*/ 732739 w 1070690"/>
                <a:gd name="connsiteY532" fmla="*/ 225429 h 1009837"/>
                <a:gd name="connsiteX533" fmla="*/ 734079 w 1070690"/>
                <a:gd name="connsiteY533" fmla="*/ 225046 h 1009837"/>
                <a:gd name="connsiteX534" fmla="*/ 737332 w 1070690"/>
                <a:gd name="connsiteY534" fmla="*/ 223707 h 1009837"/>
                <a:gd name="connsiteX535" fmla="*/ 739246 w 1070690"/>
                <a:gd name="connsiteY535" fmla="*/ 222367 h 1009837"/>
                <a:gd name="connsiteX536" fmla="*/ 742116 w 1070690"/>
                <a:gd name="connsiteY536" fmla="*/ 221410 h 1009837"/>
                <a:gd name="connsiteX537" fmla="*/ 748240 w 1070690"/>
                <a:gd name="connsiteY537" fmla="*/ 219114 h 1009837"/>
                <a:gd name="connsiteX538" fmla="*/ 748240 w 1070690"/>
                <a:gd name="connsiteY538" fmla="*/ 228491 h 1009837"/>
                <a:gd name="connsiteX539" fmla="*/ 749579 w 1070690"/>
                <a:gd name="connsiteY539" fmla="*/ 228873 h 1009837"/>
                <a:gd name="connsiteX540" fmla="*/ 766994 w 1070690"/>
                <a:gd name="connsiteY540" fmla="*/ 220836 h 1009837"/>
                <a:gd name="connsiteX541" fmla="*/ 782112 w 1070690"/>
                <a:gd name="connsiteY541" fmla="*/ 221219 h 1009837"/>
                <a:gd name="connsiteX542" fmla="*/ 787278 w 1070690"/>
                <a:gd name="connsiteY542" fmla="*/ 221219 h 1009837"/>
                <a:gd name="connsiteX543" fmla="*/ 792446 w 1070690"/>
                <a:gd name="connsiteY543" fmla="*/ 222558 h 1009837"/>
                <a:gd name="connsiteX544" fmla="*/ 794742 w 1070690"/>
                <a:gd name="connsiteY544" fmla="*/ 221602 h 1009837"/>
                <a:gd name="connsiteX545" fmla="*/ 797612 w 1070690"/>
                <a:gd name="connsiteY545" fmla="*/ 219688 h 1009837"/>
                <a:gd name="connsiteX546" fmla="*/ 801822 w 1070690"/>
                <a:gd name="connsiteY546" fmla="*/ 218348 h 1009837"/>
                <a:gd name="connsiteX547" fmla="*/ 806607 w 1070690"/>
                <a:gd name="connsiteY547" fmla="*/ 216435 h 1009837"/>
                <a:gd name="connsiteX548" fmla="*/ 812730 w 1070690"/>
                <a:gd name="connsiteY548" fmla="*/ 214521 h 1009837"/>
                <a:gd name="connsiteX549" fmla="*/ 814069 w 1070690"/>
                <a:gd name="connsiteY549" fmla="*/ 214521 h 1009837"/>
                <a:gd name="connsiteX550" fmla="*/ 817323 w 1070690"/>
                <a:gd name="connsiteY550" fmla="*/ 215478 h 1009837"/>
                <a:gd name="connsiteX551" fmla="*/ 821533 w 1070690"/>
                <a:gd name="connsiteY551" fmla="*/ 216435 h 1009837"/>
                <a:gd name="connsiteX552" fmla="*/ 828039 w 1070690"/>
                <a:gd name="connsiteY552" fmla="*/ 218731 h 1009837"/>
                <a:gd name="connsiteX553" fmla="*/ 843540 w 1070690"/>
                <a:gd name="connsiteY553" fmla="*/ 214521 h 1009837"/>
                <a:gd name="connsiteX554" fmla="*/ 860954 w 1070690"/>
                <a:gd name="connsiteY554" fmla="*/ 222176 h 1009837"/>
                <a:gd name="connsiteX555" fmla="*/ 861528 w 1070690"/>
                <a:gd name="connsiteY555" fmla="*/ 221602 h 1009837"/>
                <a:gd name="connsiteX556" fmla="*/ 862485 w 1070690"/>
                <a:gd name="connsiteY556" fmla="*/ 220645 h 1009837"/>
                <a:gd name="connsiteX557" fmla="*/ 864782 w 1070690"/>
                <a:gd name="connsiteY557" fmla="*/ 217774 h 1009837"/>
                <a:gd name="connsiteX558" fmla="*/ 868035 w 1070690"/>
                <a:gd name="connsiteY558" fmla="*/ 212990 h 1009837"/>
                <a:gd name="connsiteX559" fmla="*/ 869949 w 1070690"/>
                <a:gd name="connsiteY559" fmla="*/ 209737 h 1009837"/>
                <a:gd name="connsiteX560" fmla="*/ 872819 w 1070690"/>
                <a:gd name="connsiteY560" fmla="*/ 206484 h 1009837"/>
                <a:gd name="connsiteX561" fmla="*/ 865164 w 1070690"/>
                <a:gd name="connsiteY561" fmla="*/ 201700 h 1009837"/>
                <a:gd name="connsiteX562" fmla="*/ 859041 w 1070690"/>
                <a:gd name="connsiteY562" fmla="*/ 198446 h 1009837"/>
                <a:gd name="connsiteX563" fmla="*/ 843540 w 1070690"/>
                <a:gd name="connsiteY563" fmla="*/ 189452 h 1009837"/>
                <a:gd name="connsiteX564" fmla="*/ 842200 w 1070690"/>
                <a:gd name="connsiteY564" fmla="*/ 188495 h 1009837"/>
                <a:gd name="connsiteX565" fmla="*/ 841818 w 1070690"/>
                <a:gd name="connsiteY565" fmla="*/ 188495 h 1009837"/>
                <a:gd name="connsiteX566" fmla="*/ 837034 w 1070690"/>
                <a:gd name="connsiteY566" fmla="*/ 188495 h 1009837"/>
                <a:gd name="connsiteX567" fmla="*/ 833780 w 1070690"/>
                <a:gd name="connsiteY567" fmla="*/ 189452 h 1009837"/>
                <a:gd name="connsiteX568" fmla="*/ 831867 w 1070690"/>
                <a:gd name="connsiteY568" fmla="*/ 190792 h 1009837"/>
                <a:gd name="connsiteX569" fmla="*/ 831484 w 1070690"/>
                <a:gd name="connsiteY569" fmla="*/ 193088 h 1009837"/>
                <a:gd name="connsiteX570" fmla="*/ 831867 w 1070690"/>
                <a:gd name="connsiteY570" fmla="*/ 195959 h 1009837"/>
                <a:gd name="connsiteX571" fmla="*/ 834737 w 1070690"/>
                <a:gd name="connsiteY571" fmla="*/ 199786 h 1009837"/>
                <a:gd name="connsiteX572" fmla="*/ 833780 w 1070690"/>
                <a:gd name="connsiteY572" fmla="*/ 201125 h 1009837"/>
                <a:gd name="connsiteX573" fmla="*/ 830910 w 1070690"/>
                <a:gd name="connsiteY573" fmla="*/ 203039 h 1009837"/>
                <a:gd name="connsiteX574" fmla="*/ 826126 w 1070690"/>
                <a:gd name="connsiteY574" fmla="*/ 204953 h 1009837"/>
                <a:gd name="connsiteX575" fmla="*/ 819428 w 1070690"/>
                <a:gd name="connsiteY575" fmla="*/ 207823 h 1009837"/>
                <a:gd name="connsiteX576" fmla="*/ 816557 w 1070690"/>
                <a:gd name="connsiteY576" fmla="*/ 208780 h 1009837"/>
                <a:gd name="connsiteX577" fmla="*/ 815218 w 1070690"/>
                <a:gd name="connsiteY577" fmla="*/ 209163 h 1009837"/>
                <a:gd name="connsiteX578" fmla="*/ 812347 w 1070690"/>
                <a:gd name="connsiteY578" fmla="*/ 206292 h 1009837"/>
                <a:gd name="connsiteX579" fmla="*/ 810434 w 1070690"/>
                <a:gd name="connsiteY579" fmla="*/ 205335 h 1009837"/>
                <a:gd name="connsiteX580" fmla="*/ 807181 w 1070690"/>
                <a:gd name="connsiteY580" fmla="*/ 205335 h 1009837"/>
                <a:gd name="connsiteX581" fmla="*/ 804884 w 1070690"/>
                <a:gd name="connsiteY581" fmla="*/ 206866 h 1009837"/>
                <a:gd name="connsiteX582" fmla="*/ 801057 w 1070690"/>
                <a:gd name="connsiteY582" fmla="*/ 206866 h 1009837"/>
                <a:gd name="connsiteX583" fmla="*/ 800483 w 1070690"/>
                <a:gd name="connsiteY583" fmla="*/ 205910 h 1009837"/>
                <a:gd name="connsiteX584" fmla="*/ 800100 w 1070690"/>
                <a:gd name="connsiteY584" fmla="*/ 205527 h 1009837"/>
                <a:gd name="connsiteX585" fmla="*/ 799143 w 1070690"/>
                <a:gd name="connsiteY585" fmla="*/ 204187 h 1009837"/>
                <a:gd name="connsiteX586" fmla="*/ 798186 w 1070690"/>
                <a:gd name="connsiteY586" fmla="*/ 203230 h 1009837"/>
                <a:gd name="connsiteX587" fmla="*/ 796273 w 1070690"/>
                <a:gd name="connsiteY587" fmla="*/ 200934 h 1009837"/>
                <a:gd name="connsiteX588" fmla="*/ 794359 w 1070690"/>
                <a:gd name="connsiteY588" fmla="*/ 199020 h 1009837"/>
                <a:gd name="connsiteX589" fmla="*/ 791488 w 1070690"/>
                <a:gd name="connsiteY589" fmla="*/ 196150 h 1009837"/>
                <a:gd name="connsiteX590" fmla="*/ 790532 w 1070690"/>
                <a:gd name="connsiteY590" fmla="*/ 195193 h 1009837"/>
                <a:gd name="connsiteX591" fmla="*/ 789958 w 1070690"/>
                <a:gd name="connsiteY591" fmla="*/ 194810 h 1009837"/>
                <a:gd name="connsiteX592" fmla="*/ 789001 w 1070690"/>
                <a:gd name="connsiteY592" fmla="*/ 193854 h 1009837"/>
                <a:gd name="connsiteX593" fmla="*/ 783834 w 1070690"/>
                <a:gd name="connsiteY593" fmla="*/ 188113 h 1009837"/>
                <a:gd name="connsiteX594" fmla="*/ 780580 w 1070690"/>
                <a:gd name="connsiteY594" fmla="*/ 184859 h 1009837"/>
                <a:gd name="connsiteX595" fmla="*/ 778284 w 1070690"/>
                <a:gd name="connsiteY595" fmla="*/ 182563 h 1009837"/>
                <a:gd name="connsiteX596" fmla="*/ 776754 w 1070690"/>
                <a:gd name="connsiteY596" fmla="*/ 182180 h 1009837"/>
                <a:gd name="connsiteX597" fmla="*/ 764123 w 1070690"/>
                <a:gd name="connsiteY597" fmla="*/ 184094 h 1009837"/>
                <a:gd name="connsiteX598" fmla="*/ 764123 w 1070690"/>
                <a:gd name="connsiteY598" fmla="*/ 176631 h 1009837"/>
                <a:gd name="connsiteX599" fmla="*/ 766037 w 1070690"/>
                <a:gd name="connsiteY599" fmla="*/ 175291 h 1009837"/>
                <a:gd name="connsiteX600" fmla="*/ 767377 w 1070690"/>
                <a:gd name="connsiteY600" fmla="*/ 174334 h 1009837"/>
                <a:gd name="connsiteX601" fmla="*/ 768333 w 1070690"/>
                <a:gd name="connsiteY601" fmla="*/ 172421 h 1009837"/>
                <a:gd name="connsiteX602" fmla="*/ 768907 w 1070690"/>
                <a:gd name="connsiteY602" fmla="*/ 171464 h 1009837"/>
                <a:gd name="connsiteX603" fmla="*/ 764697 w 1070690"/>
                <a:gd name="connsiteY603" fmla="*/ 164766 h 1009837"/>
                <a:gd name="connsiteX604" fmla="*/ 762784 w 1070690"/>
                <a:gd name="connsiteY604" fmla="*/ 161895 h 1009837"/>
                <a:gd name="connsiteX605" fmla="*/ 761827 w 1070690"/>
                <a:gd name="connsiteY605" fmla="*/ 159982 h 1009837"/>
                <a:gd name="connsiteX606" fmla="*/ 760487 w 1070690"/>
                <a:gd name="connsiteY606" fmla="*/ 157685 h 1009837"/>
                <a:gd name="connsiteX607" fmla="*/ 759913 w 1070690"/>
                <a:gd name="connsiteY607" fmla="*/ 156346 h 1009837"/>
                <a:gd name="connsiteX608" fmla="*/ 759339 w 1070690"/>
                <a:gd name="connsiteY608" fmla="*/ 155006 h 1009837"/>
                <a:gd name="connsiteX609" fmla="*/ 760296 w 1070690"/>
                <a:gd name="connsiteY609" fmla="*/ 151753 h 1009837"/>
                <a:gd name="connsiteX610" fmla="*/ 758383 w 1070690"/>
                <a:gd name="connsiteY610" fmla="*/ 147926 h 1009837"/>
                <a:gd name="connsiteX611" fmla="*/ 757425 w 1070690"/>
                <a:gd name="connsiteY611" fmla="*/ 145629 h 1009837"/>
                <a:gd name="connsiteX612" fmla="*/ 756469 w 1070690"/>
                <a:gd name="connsiteY612" fmla="*/ 143333 h 1009837"/>
                <a:gd name="connsiteX613" fmla="*/ 756469 w 1070690"/>
                <a:gd name="connsiteY613" fmla="*/ 142759 h 1009837"/>
                <a:gd name="connsiteX614" fmla="*/ 757043 w 1070690"/>
                <a:gd name="connsiteY614" fmla="*/ 140845 h 1009837"/>
                <a:gd name="connsiteX615" fmla="*/ 758957 w 1070690"/>
                <a:gd name="connsiteY615" fmla="*/ 140462 h 1009837"/>
                <a:gd name="connsiteX616" fmla="*/ 761253 w 1070690"/>
                <a:gd name="connsiteY616" fmla="*/ 140845 h 1009837"/>
                <a:gd name="connsiteX617" fmla="*/ 765463 w 1070690"/>
                <a:gd name="connsiteY617" fmla="*/ 142185 h 1009837"/>
                <a:gd name="connsiteX618" fmla="*/ 768333 w 1070690"/>
                <a:gd name="connsiteY618" fmla="*/ 141228 h 1009837"/>
                <a:gd name="connsiteX619" fmla="*/ 769290 w 1070690"/>
                <a:gd name="connsiteY619" fmla="*/ 140271 h 1009837"/>
                <a:gd name="connsiteX620" fmla="*/ 770630 w 1070690"/>
                <a:gd name="connsiteY620" fmla="*/ 139314 h 1009837"/>
                <a:gd name="connsiteX621" fmla="*/ 771012 w 1070690"/>
                <a:gd name="connsiteY621" fmla="*/ 137401 h 1009837"/>
                <a:gd name="connsiteX622" fmla="*/ 771969 w 1070690"/>
                <a:gd name="connsiteY622" fmla="*/ 135487 h 1009837"/>
                <a:gd name="connsiteX623" fmla="*/ 771969 w 1070690"/>
                <a:gd name="connsiteY623" fmla="*/ 133191 h 1009837"/>
                <a:gd name="connsiteX624" fmla="*/ 772543 w 1070690"/>
                <a:gd name="connsiteY624" fmla="*/ 131277 h 1009837"/>
                <a:gd name="connsiteX625" fmla="*/ 771969 w 1070690"/>
                <a:gd name="connsiteY625" fmla="*/ 130320 h 1009837"/>
                <a:gd name="connsiteX626" fmla="*/ 771012 w 1070690"/>
                <a:gd name="connsiteY626" fmla="*/ 129363 h 1009837"/>
                <a:gd name="connsiteX627" fmla="*/ 769673 w 1070690"/>
                <a:gd name="connsiteY627" fmla="*/ 127450 h 1009837"/>
                <a:gd name="connsiteX628" fmla="*/ 768333 w 1070690"/>
                <a:gd name="connsiteY628" fmla="*/ 125536 h 1009837"/>
                <a:gd name="connsiteX629" fmla="*/ 766037 w 1070690"/>
                <a:gd name="connsiteY629" fmla="*/ 123240 h 1009837"/>
                <a:gd name="connsiteX630" fmla="*/ 764697 w 1070690"/>
                <a:gd name="connsiteY630" fmla="*/ 121900 h 1009837"/>
                <a:gd name="connsiteX631" fmla="*/ 764697 w 1070690"/>
                <a:gd name="connsiteY631" fmla="*/ 121326 h 1009837"/>
                <a:gd name="connsiteX632" fmla="*/ 759913 w 1070690"/>
                <a:gd name="connsiteY632" fmla="*/ 122665 h 1009837"/>
                <a:gd name="connsiteX633" fmla="*/ 756086 w 1070690"/>
                <a:gd name="connsiteY633" fmla="*/ 126876 h 1009837"/>
                <a:gd name="connsiteX634" fmla="*/ 752833 w 1070690"/>
                <a:gd name="connsiteY634" fmla="*/ 130703 h 1009837"/>
                <a:gd name="connsiteX635" fmla="*/ 751876 w 1070690"/>
                <a:gd name="connsiteY635" fmla="*/ 131660 h 1009837"/>
                <a:gd name="connsiteX636" fmla="*/ 751302 w 1070690"/>
                <a:gd name="connsiteY636" fmla="*/ 132234 h 1009837"/>
                <a:gd name="connsiteX637" fmla="*/ 744221 w 1070690"/>
                <a:gd name="connsiteY637" fmla="*/ 130894 h 1009837"/>
                <a:gd name="connsiteX638" fmla="*/ 739437 w 1070690"/>
                <a:gd name="connsiteY638" fmla="*/ 130894 h 1009837"/>
                <a:gd name="connsiteX639" fmla="*/ 735610 w 1070690"/>
                <a:gd name="connsiteY639" fmla="*/ 132234 h 1009837"/>
                <a:gd name="connsiteX640" fmla="*/ 731782 w 1070690"/>
                <a:gd name="connsiteY640" fmla="*/ 133573 h 1009837"/>
                <a:gd name="connsiteX641" fmla="*/ 728912 w 1070690"/>
                <a:gd name="connsiteY641" fmla="*/ 136827 h 1009837"/>
                <a:gd name="connsiteX642" fmla="*/ 724702 w 1070690"/>
                <a:gd name="connsiteY642" fmla="*/ 141037 h 1009837"/>
                <a:gd name="connsiteX643" fmla="*/ 722406 w 1070690"/>
                <a:gd name="connsiteY643" fmla="*/ 144290 h 1009837"/>
                <a:gd name="connsiteX644" fmla="*/ 720109 w 1070690"/>
                <a:gd name="connsiteY644" fmla="*/ 146203 h 1009837"/>
                <a:gd name="connsiteX645" fmla="*/ 719535 w 1070690"/>
                <a:gd name="connsiteY645" fmla="*/ 147160 h 1009837"/>
                <a:gd name="connsiteX646" fmla="*/ 714368 w 1070690"/>
                <a:gd name="connsiteY646" fmla="*/ 143907 h 1009837"/>
                <a:gd name="connsiteX647" fmla="*/ 710541 w 1070690"/>
                <a:gd name="connsiteY647" fmla="*/ 141611 h 1009837"/>
                <a:gd name="connsiteX648" fmla="*/ 706714 w 1070690"/>
                <a:gd name="connsiteY648" fmla="*/ 140271 h 1009837"/>
                <a:gd name="connsiteX649" fmla="*/ 704417 w 1070690"/>
                <a:gd name="connsiteY649" fmla="*/ 139888 h 1009837"/>
                <a:gd name="connsiteX650" fmla="*/ 700207 w 1070690"/>
                <a:gd name="connsiteY650" fmla="*/ 141228 h 1009837"/>
                <a:gd name="connsiteX651" fmla="*/ 696954 w 1070690"/>
                <a:gd name="connsiteY651" fmla="*/ 143142 h 1009837"/>
                <a:gd name="connsiteX652" fmla="*/ 690830 w 1070690"/>
                <a:gd name="connsiteY652" fmla="*/ 146012 h 1009837"/>
                <a:gd name="connsiteX653" fmla="*/ 688151 w 1070690"/>
                <a:gd name="connsiteY653" fmla="*/ 146203 h 1009837"/>
                <a:gd name="connsiteX654" fmla="*/ 686237 w 1070690"/>
                <a:gd name="connsiteY654" fmla="*/ 147160 h 1009837"/>
                <a:gd name="connsiteX655" fmla="*/ 682984 w 1070690"/>
                <a:gd name="connsiteY655" fmla="*/ 148117 h 1009837"/>
                <a:gd name="connsiteX656" fmla="*/ 679731 w 1070690"/>
                <a:gd name="connsiteY656" fmla="*/ 146778 h 1009837"/>
                <a:gd name="connsiteX657" fmla="*/ 677817 w 1070690"/>
                <a:gd name="connsiteY657" fmla="*/ 146395 h 1009837"/>
                <a:gd name="connsiteX658" fmla="*/ 675903 w 1070690"/>
                <a:gd name="connsiteY658" fmla="*/ 146012 h 1009837"/>
                <a:gd name="connsiteX659" fmla="*/ 674564 w 1070690"/>
                <a:gd name="connsiteY659" fmla="*/ 145055 h 1009837"/>
                <a:gd name="connsiteX660" fmla="*/ 671694 w 1070690"/>
                <a:gd name="connsiteY660" fmla="*/ 144098 h 1009837"/>
                <a:gd name="connsiteX661" fmla="*/ 667484 w 1070690"/>
                <a:gd name="connsiteY661" fmla="*/ 143142 h 1009837"/>
                <a:gd name="connsiteX662" fmla="*/ 661934 w 1070690"/>
                <a:gd name="connsiteY662" fmla="*/ 142759 h 1009837"/>
                <a:gd name="connsiteX663" fmla="*/ 660020 w 1070690"/>
                <a:gd name="connsiteY663" fmla="*/ 141802 h 1009837"/>
                <a:gd name="connsiteX664" fmla="*/ 659064 w 1070690"/>
                <a:gd name="connsiteY664" fmla="*/ 140462 h 1009837"/>
                <a:gd name="connsiteX665" fmla="*/ 658681 w 1070690"/>
                <a:gd name="connsiteY665" fmla="*/ 138166 h 1009837"/>
                <a:gd name="connsiteX666" fmla="*/ 658681 w 1070690"/>
                <a:gd name="connsiteY666" fmla="*/ 134913 h 1009837"/>
                <a:gd name="connsiteX667" fmla="*/ 659638 w 1070690"/>
                <a:gd name="connsiteY667" fmla="*/ 130129 h 1009837"/>
                <a:gd name="connsiteX668" fmla="*/ 657724 w 1070690"/>
                <a:gd name="connsiteY668" fmla="*/ 127832 h 1009837"/>
                <a:gd name="connsiteX669" fmla="*/ 657150 w 1070690"/>
                <a:gd name="connsiteY669" fmla="*/ 125919 h 1009837"/>
                <a:gd name="connsiteX670" fmla="*/ 658681 w 1070690"/>
                <a:gd name="connsiteY670" fmla="*/ 119795 h 1009837"/>
                <a:gd name="connsiteX671" fmla="*/ 660020 w 1070690"/>
                <a:gd name="connsiteY671" fmla="*/ 114628 h 1009837"/>
                <a:gd name="connsiteX672" fmla="*/ 660977 w 1070690"/>
                <a:gd name="connsiteY672" fmla="*/ 109461 h 1009837"/>
                <a:gd name="connsiteX673" fmla="*/ 661168 w 1070690"/>
                <a:gd name="connsiteY673" fmla="*/ 105251 h 1009837"/>
                <a:gd name="connsiteX674" fmla="*/ 661168 w 1070690"/>
                <a:gd name="connsiteY674" fmla="*/ 105251 h 1009837"/>
                <a:gd name="connsiteX675" fmla="*/ 661168 w 1070690"/>
                <a:gd name="connsiteY675" fmla="*/ 105251 h 1009837"/>
                <a:gd name="connsiteX676" fmla="*/ 619642 w 1070690"/>
                <a:gd name="connsiteY676" fmla="*/ 285135 h 1009837"/>
                <a:gd name="connsiteX677" fmla="*/ 620216 w 1070690"/>
                <a:gd name="connsiteY677" fmla="*/ 297956 h 1009837"/>
                <a:gd name="connsiteX678" fmla="*/ 619642 w 1070690"/>
                <a:gd name="connsiteY678" fmla="*/ 300827 h 1009837"/>
                <a:gd name="connsiteX679" fmla="*/ 619259 w 1070690"/>
                <a:gd name="connsiteY679" fmla="*/ 303697 h 1009837"/>
                <a:gd name="connsiteX680" fmla="*/ 618303 w 1070690"/>
                <a:gd name="connsiteY680" fmla="*/ 305994 h 1009837"/>
                <a:gd name="connsiteX681" fmla="*/ 617346 w 1070690"/>
                <a:gd name="connsiteY681" fmla="*/ 308290 h 1009837"/>
                <a:gd name="connsiteX682" fmla="*/ 615432 w 1070690"/>
                <a:gd name="connsiteY682" fmla="*/ 309630 h 1009837"/>
                <a:gd name="connsiteX683" fmla="*/ 614475 w 1070690"/>
                <a:gd name="connsiteY683" fmla="*/ 310204 h 1009837"/>
                <a:gd name="connsiteX684" fmla="*/ 614093 w 1070690"/>
                <a:gd name="connsiteY684" fmla="*/ 311161 h 1009837"/>
                <a:gd name="connsiteX685" fmla="*/ 612753 w 1070690"/>
                <a:gd name="connsiteY685" fmla="*/ 311161 h 1009837"/>
                <a:gd name="connsiteX686" fmla="*/ 611605 w 1070690"/>
                <a:gd name="connsiteY686" fmla="*/ 311543 h 1009837"/>
                <a:gd name="connsiteX687" fmla="*/ 609691 w 1070690"/>
                <a:gd name="connsiteY687" fmla="*/ 311926 h 1009837"/>
                <a:gd name="connsiteX688" fmla="*/ 606438 w 1070690"/>
                <a:gd name="connsiteY688" fmla="*/ 310969 h 1009837"/>
                <a:gd name="connsiteX689" fmla="*/ 604524 w 1070690"/>
                <a:gd name="connsiteY689" fmla="*/ 309056 h 1009837"/>
                <a:gd name="connsiteX690" fmla="*/ 603185 w 1070690"/>
                <a:gd name="connsiteY690" fmla="*/ 305228 h 1009837"/>
                <a:gd name="connsiteX691" fmla="*/ 603185 w 1070690"/>
                <a:gd name="connsiteY691" fmla="*/ 301018 h 1009837"/>
                <a:gd name="connsiteX692" fmla="*/ 604141 w 1070690"/>
                <a:gd name="connsiteY692" fmla="*/ 296808 h 1009837"/>
                <a:gd name="connsiteX693" fmla="*/ 605672 w 1070690"/>
                <a:gd name="connsiteY693" fmla="*/ 293555 h 1009837"/>
                <a:gd name="connsiteX694" fmla="*/ 606629 w 1070690"/>
                <a:gd name="connsiteY694" fmla="*/ 290685 h 1009837"/>
                <a:gd name="connsiteX695" fmla="*/ 607969 w 1070690"/>
                <a:gd name="connsiteY695" fmla="*/ 288771 h 1009837"/>
                <a:gd name="connsiteX696" fmla="*/ 607969 w 1070690"/>
                <a:gd name="connsiteY696" fmla="*/ 283030 h 1009837"/>
                <a:gd name="connsiteX697" fmla="*/ 608925 w 1070690"/>
                <a:gd name="connsiteY697" fmla="*/ 279777 h 1009837"/>
                <a:gd name="connsiteX698" fmla="*/ 610265 w 1070690"/>
                <a:gd name="connsiteY698" fmla="*/ 277480 h 1009837"/>
                <a:gd name="connsiteX699" fmla="*/ 613135 w 1070690"/>
                <a:gd name="connsiteY699" fmla="*/ 277098 h 1009837"/>
                <a:gd name="connsiteX700" fmla="*/ 615049 w 1070690"/>
                <a:gd name="connsiteY700" fmla="*/ 277098 h 1009837"/>
                <a:gd name="connsiteX701" fmla="*/ 616389 w 1070690"/>
                <a:gd name="connsiteY701" fmla="*/ 278054 h 1009837"/>
                <a:gd name="connsiteX702" fmla="*/ 617346 w 1070690"/>
                <a:gd name="connsiteY702" fmla="*/ 279011 h 1009837"/>
                <a:gd name="connsiteX703" fmla="*/ 617729 w 1070690"/>
                <a:gd name="connsiteY703" fmla="*/ 280925 h 1009837"/>
                <a:gd name="connsiteX704" fmla="*/ 618303 w 1070690"/>
                <a:gd name="connsiteY704" fmla="*/ 283221 h 1009837"/>
                <a:gd name="connsiteX705" fmla="*/ 619642 w 1070690"/>
                <a:gd name="connsiteY705" fmla="*/ 285135 h 1009837"/>
                <a:gd name="connsiteX706" fmla="*/ 619642 w 1070690"/>
                <a:gd name="connsiteY706" fmla="*/ 285135 h 1009837"/>
                <a:gd name="connsiteX707" fmla="*/ 619642 w 1070690"/>
                <a:gd name="connsiteY707" fmla="*/ 285135 h 1009837"/>
                <a:gd name="connsiteX708" fmla="*/ 892721 w 1070690"/>
                <a:gd name="connsiteY708" fmla="*/ 340822 h 1009837"/>
                <a:gd name="connsiteX709" fmla="*/ 888511 w 1070690"/>
                <a:gd name="connsiteY709" fmla="*/ 336612 h 1009837"/>
                <a:gd name="connsiteX710" fmla="*/ 885641 w 1070690"/>
                <a:gd name="connsiteY710" fmla="*/ 333359 h 1009837"/>
                <a:gd name="connsiteX711" fmla="*/ 883153 w 1070690"/>
                <a:gd name="connsiteY711" fmla="*/ 331063 h 1009837"/>
                <a:gd name="connsiteX712" fmla="*/ 882196 w 1070690"/>
                <a:gd name="connsiteY712" fmla="*/ 329723 h 1009837"/>
                <a:gd name="connsiteX713" fmla="*/ 879899 w 1070690"/>
                <a:gd name="connsiteY713" fmla="*/ 327810 h 1009837"/>
                <a:gd name="connsiteX714" fmla="*/ 876646 w 1070690"/>
                <a:gd name="connsiteY714" fmla="*/ 325896 h 1009837"/>
                <a:gd name="connsiteX715" fmla="*/ 872436 w 1070690"/>
                <a:gd name="connsiteY715" fmla="*/ 323982 h 1009837"/>
                <a:gd name="connsiteX716" fmla="*/ 867269 w 1070690"/>
                <a:gd name="connsiteY716" fmla="*/ 323025 h 1009837"/>
                <a:gd name="connsiteX717" fmla="*/ 855022 w 1070690"/>
                <a:gd name="connsiteY717" fmla="*/ 318241 h 1009837"/>
                <a:gd name="connsiteX718" fmla="*/ 845454 w 1070690"/>
                <a:gd name="connsiteY718" fmla="*/ 314988 h 1009837"/>
                <a:gd name="connsiteX719" fmla="*/ 837034 w 1070690"/>
                <a:gd name="connsiteY719" fmla="*/ 312118 h 1009837"/>
                <a:gd name="connsiteX720" fmla="*/ 831293 w 1070690"/>
                <a:gd name="connsiteY720" fmla="*/ 310778 h 1009837"/>
                <a:gd name="connsiteX721" fmla="*/ 822873 w 1070690"/>
                <a:gd name="connsiteY721" fmla="*/ 307907 h 1009837"/>
                <a:gd name="connsiteX722" fmla="*/ 815792 w 1070690"/>
                <a:gd name="connsiteY722" fmla="*/ 306568 h 1009837"/>
                <a:gd name="connsiteX723" fmla="*/ 809668 w 1070690"/>
                <a:gd name="connsiteY723" fmla="*/ 305228 h 1009837"/>
                <a:gd name="connsiteX724" fmla="*/ 804501 w 1070690"/>
                <a:gd name="connsiteY724" fmla="*/ 305228 h 1009837"/>
                <a:gd name="connsiteX725" fmla="*/ 799335 w 1070690"/>
                <a:gd name="connsiteY725" fmla="*/ 304272 h 1009837"/>
                <a:gd name="connsiteX726" fmla="*/ 794550 w 1070690"/>
                <a:gd name="connsiteY726" fmla="*/ 301975 h 1009837"/>
                <a:gd name="connsiteX727" fmla="*/ 790340 w 1070690"/>
                <a:gd name="connsiteY727" fmla="*/ 298148 h 1009837"/>
                <a:gd name="connsiteX728" fmla="*/ 786513 w 1070690"/>
                <a:gd name="connsiteY728" fmla="*/ 292981 h 1009837"/>
                <a:gd name="connsiteX729" fmla="*/ 784216 w 1070690"/>
                <a:gd name="connsiteY729" fmla="*/ 289728 h 1009837"/>
                <a:gd name="connsiteX730" fmla="*/ 781729 w 1070690"/>
                <a:gd name="connsiteY730" fmla="*/ 287431 h 1009837"/>
                <a:gd name="connsiteX731" fmla="*/ 778476 w 1070690"/>
                <a:gd name="connsiteY731" fmla="*/ 285135 h 1009837"/>
                <a:gd name="connsiteX732" fmla="*/ 775605 w 1070690"/>
                <a:gd name="connsiteY732" fmla="*/ 283795 h 1009837"/>
                <a:gd name="connsiteX733" fmla="*/ 767568 w 1070690"/>
                <a:gd name="connsiteY733" fmla="*/ 281499 h 1009837"/>
                <a:gd name="connsiteX734" fmla="*/ 758191 w 1070690"/>
                <a:gd name="connsiteY734" fmla="*/ 281116 h 1009837"/>
                <a:gd name="connsiteX735" fmla="*/ 753024 w 1070690"/>
                <a:gd name="connsiteY735" fmla="*/ 282456 h 1009837"/>
                <a:gd name="connsiteX736" fmla="*/ 749197 w 1070690"/>
                <a:gd name="connsiteY736" fmla="*/ 282839 h 1009837"/>
                <a:gd name="connsiteX737" fmla="*/ 747283 w 1070690"/>
                <a:gd name="connsiteY737" fmla="*/ 281882 h 1009837"/>
                <a:gd name="connsiteX738" fmla="*/ 740585 w 1070690"/>
                <a:gd name="connsiteY738" fmla="*/ 277672 h 1009837"/>
                <a:gd name="connsiteX739" fmla="*/ 734844 w 1070690"/>
                <a:gd name="connsiteY739" fmla="*/ 274418 h 1009837"/>
                <a:gd name="connsiteX740" fmla="*/ 729295 w 1070690"/>
                <a:gd name="connsiteY740" fmla="*/ 271165 h 1009837"/>
                <a:gd name="connsiteX741" fmla="*/ 724510 w 1070690"/>
                <a:gd name="connsiteY741" fmla="*/ 269252 h 1009837"/>
                <a:gd name="connsiteX742" fmla="*/ 719344 w 1070690"/>
                <a:gd name="connsiteY742" fmla="*/ 266955 h 1009837"/>
                <a:gd name="connsiteX743" fmla="*/ 715134 w 1070690"/>
                <a:gd name="connsiteY743" fmla="*/ 265998 h 1009837"/>
                <a:gd name="connsiteX744" fmla="*/ 708053 w 1070690"/>
                <a:gd name="connsiteY744" fmla="*/ 265042 h 1009837"/>
                <a:gd name="connsiteX745" fmla="*/ 704226 w 1070690"/>
                <a:gd name="connsiteY745" fmla="*/ 267912 h 1009837"/>
                <a:gd name="connsiteX746" fmla="*/ 701355 w 1070690"/>
                <a:gd name="connsiteY746" fmla="*/ 270208 h 1009837"/>
                <a:gd name="connsiteX747" fmla="*/ 695232 w 1070690"/>
                <a:gd name="connsiteY747" fmla="*/ 273079 h 1009837"/>
                <a:gd name="connsiteX748" fmla="*/ 692361 w 1070690"/>
                <a:gd name="connsiteY748" fmla="*/ 273653 h 1009837"/>
                <a:gd name="connsiteX749" fmla="*/ 689491 w 1070690"/>
                <a:gd name="connsiteY749" fmla="*/ 275949 h 1009837"/>
                <a:gd name="connsiteX750" fmla="*/ 687194 w 1070690"/>
                <a:gd name="connsiteY750" fmla="*/ 279203 h 1009837"/>
                <a:gd name="connsiteX751" fmla="*/ 685281 w 1070690"/>
                <a:gd name="connsiteY751" fmla="*/ 283413 h 1009837"/>
                <a:gd name="connsiteX752" fmla="*/ 682027 w 1070690"/>
                <a:gd name="connsiteY752" fmla="*/ 286283 h 1009837"/>
                <a:gd name="connsiteX753" fmla="*/ 679731 w 1070690"/>
                <a:gd name="connsiteY753" fmla="*/ 289536 h 1009837"/>
                <a:gd name="connsiteX754" fmla="*/ 677435 w 1070690"/>
                <a:gd name="connsiteY754" fmla="*/ 291833 h 1009837"/>
                <a:gd name="connsiteX755" fmla="*/ 676095 w 1070690"/>
                <a:gd name="connsiteY755" fmla="*/ 294129 h 1009837"/>
                <a:gd name="connsiteX756" fmla="*/ 671885 w 1070690"/>
                <a:gd name="connsiteY756" fmla="*/ 301210 h 1009837"/>
                <a:gd name="connsiteX757" fmla="*/ 670545 w 1070690"/>
                <a:gd name="connsiteY757" fmla="*/ 308673 h 1009837"/>
                <a:gd name="connsiteX758" fmla="*/ 671119 w 1070690"/>
                <a:gd name="connsiteY758" fmla="*/ 313457 h 1009837"/>
                <a:gd name="connsiteX759" fmla="*/ 672459 w 1070690"/>
                <a:gd name="connsiteY759" fmla="*/ 318624 h 1009837"/>
                <a:gd name="connsiteX760" fmla="*/ 674755 w 1070690"/>
                <a:gd name="connsiteY760" fmla="*/ 323408 h 1009837"/>
                <a:gd name="connsiteX761" fmla="*/ 678965 w 1070690"/>
                <a:gd name="connsiteY761" fmla="*/ 328192 h 1009837"/>
                <a:gd name="connsiteX762" fmla="*/ 679922 w 1070690"/>
                <a:gd name="connsiteY762" fmla="*/ 328575 h 1009837"/>
                <a:gd name="connsiteX763" fmla="*/ 681836 w 1070690"/>
                <a:gd name="connsiteY763" fmla="*/ 329532 h 1009837"/>
                <a:gd name="connsiteX764" fmla="*/ 683749 w 1070690"/>
                <a:gd name="connsiteY764" fmla="*/ 329915 h 1009837"/>
                <a:gd name="connsiteX765" fmla="*/ 686620 w 1070690"/>
                <a:gd name="connsiteY765" fmla="*/ 330871 h 1009837"/>
                <a:gd name="connsiteX766" fmla="*/ 688917 w 1070690"/>
                <a:gd name="connsiteY766" fmla="*/ 330871 h 1009837"/>
                <a:gd name="connsiteX767" fmla="*/ 692170 w 1070690"/>
                <a:gd name="connsiteY767" fmla="*/ 331254 h 1009837"/>
                <a:gd name="connsiteX768" fmla="*/ 699250 w 1070690"/>
                <a:gd name="connsiteY768" fmla="*/ 332211 h 1009837"/>
                <a:gd name="connsiteX769" fmla="*/ 699250 w 1070690"/>
                <a:gd name="connsiteY769" fmla="*/ 336421 h 1009837"/>
                <a:gd name="connsiteX770" fmla="*/ 692170 w 1070690"/>
                <a:gd name="connsiteY770" fmla="*/ 337378 h 1009837"/>
                <a:gd name="connsiteX771" fmla="*/ 687003 w 1070690"/>
                <a:gd name="connsiteY771" fmla="*/ 338717 h 1009837"/>
                <a:gd name="connsiteX772" fmla="*/ 682793 w 1070690"/>
                <a:gd name="connsiteY772" fmla="*/ 339291 h 1009837"/>
                <a:gd name="connsiteX773" fmla="*/ 680497 w 1070690"/>
                <a:gd name="connsiteY773" fmla="*/ 339674 h 1009837"/>
                <a:gd name="connsiteX774" fmla="*/ 678200 w 1070690"/>
                <a:gd name="connsiteY774" fmla="*/ 339674 h 1009837"/>
                <a:gd name="connsiteX775" fmla="*/ 675903 w 1070690"/>
                <a:gd name="connsiteY775" fmla="*/ 340057 h 1009837"/>
                <a:gd name="connsiteX776" fmla="*/ 671694 w 1070690"/>
                <a:gd name="connsiteY776" fmla="*/ 341014 h 1009837"/>
                <a:gd name="connsiteX777" fmla="*/ 666910 w 1070690"/>
                <a:gd name="connsiteY777" fmla="*/ 342353 h 1009837"/>
                <a:gd name="connsiteX778" fmla="*/ 661743 w 1070690"/>
                <a:gd name="connsiteY778" fmla="*/ 348094 h 1009837"/>
                <a:gd name="connsiteX779" fmla="*/ 657532 w 1070690"/>
                <a:gd name="connsiteY779" fmla="*/ 351922 h 1009837"/>
                <a:gd name="connsiteX780" fmla="*/ 652748 w 1070690"/>
                <a:gd name="connsiteY780" fmla="*/ 353835 h 1009837"/>
                <a:gd name="connsiteX781" fmla="*/ 649495 w 1070690"/>
                <a:gd name="connsiteY781" fmla="*/ 356132 h 1009837"/>
                <a:gd name="connsiteX782" fmla="*/ 647199 w 1070690"/>
                <a:gd name="connsiteY782" fmla="*/ 358045 h 1009837"/>
                <a:gd name="connsiteX783" fmla="*/ 646624 w 1070690"/>
                <a:gd name="connsiteY783" fmla="*/ 359959 h 1009837"/>
                <a:gd name="connsiteX784" fmla="*/ 644137 w 1070690"/>
                <a:gd name="connsiteY784" fmla="*/ 367422 h 1009837"/>
                <a:gd name="connsiteX785" fmla="*/ 643754 w 1070690"/>
                <a:gd name="connsiteY785" fmla="*/ 373546 h 1009837"/>
                <a:gd name="connsiteX786" fmla="*/ 644137 w 1070690"/>
                <a:gd name="connsiteY786" fmla="*/ 377756 h 1009837"/>
                <a:gd name="connsiteX787" fmla="*/ 646624 w 1070690"/>
                <a:gd name="connsiteY787" fmla="*/ 383497 h 1009837"/>
                <a:gd name="connsiteX788" fmla="*/ 649878 w 1070690"/>
                <a:gd name="connsiteY788" fmla="*/ 390195 h 1009837"/>
                <a:gd name="connsiteX789" fmla="*/ 655045 w 1070690"/>
                <a:gd name="connsiteY789" fmla="*/ 398615 h 1009837"/>
                <a:gd name="connsiteX790" fmla="*/ 655619 w 1070690"/>
                <a:gd name="connsiteY790" fmla="*/ 402442 h 1009837"/>
                <a:gd name="connsiteX791" fmla="*/ 657532 w 1070690"/>
                <a:gd name="connsiteY791" fmla="*/ 409140 h 1009837"/>
                <a:gd name="connsiteX792" fmla="*/ 659829 w 1070690"/>
                <a:gd name="connsiteY792" fmla="*/ 417177 h 1009837"/>
                <a:gd name="connsiteX793" fmla="*/ 663082 w 1070690"/>
                <a:gd name="connsiteY793" fmla="*/ 427511 h 1009837"/>
                <a:gd name="connsiteX794" fmla="*/ 662700 w 1070690"/>
                <a:gd name="connsiteY794" fmla="*/ 432678 h 1009837"/>
                <a:gd name="connsiteX795" fmla="*/ 662126 w 1070690"/>
                <a:gd name="connsiteY795" fmla="*/ 432678 h 1009837"/>
                <a:gd name="connsiteX796" fmla="*/ 661168 w 1070690"/>
                <a:gd name="connsiteY796" fmla="*/ 433061 h 1009837"/>
                <a:gd name="connsiteX797" fmla="*/ 656958 w 1070690"/>
                <a:gd name="connsiteY797" fmla="*/ 432104 h 1009837"/>
                <a:gd name="connsiteX798" fmla="*/ 655045 w 1070690"/>
                <a:gd name="connsiteY798" fmla="*/ 430764 h 1009837"/>
                <a:gd name="connsiteX799" fmla="*/ 654088 w 1070690"/>
                <a:gd name="connsiteY799" fmla="*/ 429425 h 1009837"/>
                <a:gd name="connsiteX800" fmla="*/ 652748 w 1070690"/>
                <a:gd name="connsiteY800" fmla="*/ 425215 h 1009837"/>
                <a:gd name="connsiteX801" fmla="*/ 652174 w 1070690"/>
                <a:gd name="connsiteY801" fmla="*/ 419474 h 1009837"/>
                <a:gd name="connsiteX802" fmla="*/ 653705 w 1070690"/>
                <a:gd name="connsiteY802" fmla="*/ 415646 h 1009837"/>
                <a:gd name="connsiteX803" fmla="*/ 654088 w 1070690"/>
                <a:gd name="connsiteY803" fmla="*/ 412393 h 1009837"/>
                <a:gd name="connsiteX804" fmla="*/ 653705 w 1070690"/>
                <a:gd name="connsiteY804" fmla="*/ 408566 h 1009837"/>
                <a:gd name="connsiteX805" fmla="*/ 652174 w 1070690"/>
                <a:gd name="connsiteY805" fmla="*/ 405313 h 1009837"/>
                <a:gd name="connsiteX806" fmla="*/ 650260 w 1070690"/>
                <a:gd name="connsiteY806" fmla="*/ 402059 h 1009837"/>
                <a:gd name="connsiteX807" fmla="*/ 647964 w 1070690"/>
                <a:gd name="connsiteY807" fmla="*/ 399189 h 1009837"/>
                <a:gd name="connsiteX808" fmla="*/ 646624 w 1070690"/>
                <a:gd name="connsiteY808" fmla="*/ 399189 h 1009837"/>
                <a:gd name="connsiteX809" fmla="*/ 646050 w 1070690"/>
                <a:gd name="connsiteY809" fmla="*/ 400146 h 1009837"/>
                <a:gd name="connsiteX810" fmla="*/ 645668 w 1070690"/>
                <a:gd name="connsiteY810" fmla="*/ 403016 h 1009837"/>
                <a:gd name="connsiteX811" fmla="*/ 646624 w 1070690"/>
                <a:gd name="connsiteY811" fmla="*/ 412967 h 1009837"/>
                <a:gd name="connsiteX812" fmla="*/ 645668 w 1070690"/>
                <a:gd name="connsiteY812" fmla="*/ 417751 h 1009837"/>
                <a:gd name="connsiteX813" fmla="*/ 644711 w 1070690"/>
                <a:gd name="connsiteY813" fmla="*/ 420622 h 1009837"/>
                <a:gd name="connsiteX814" fmla="*/ 644137 w 1070690"/>
                <a:gd name="connsiteY814" fmla="*/ 424449 h 1009837"/>
                <a:gd name="connsiteX815" fmla="*/ 643180 w 1070690"/>
                <a:gd name="connsiteY815" fmla="*/ 428659 h 1009837"/>
                <a:gd name="connsiteX816" fmla="*/ 642606 w 1070690"/>
                <a:gd name="connsiteY816" fmla="*/ 434400 h 1009837"/>
                <a:gd name="connsiteX817" fmla="*/ 642223 w 1070690"/>
                <a:gd name="connsiteY817" fmla="*/ 436314 h 1009837"/>
                <a:gd name="connsiteX818" fmla="*/ 641840 w 1070690"/>
                <a:gd name="connsiteY818" fmla="*/ 439184 h 1009837"/>
                <a:gd name="connsiteX819" fmla="*/ 640310 w 1070690"/>
                <a:gd name="connsiteY819" fmla="*/ 442438 h 1009837"/>
                <a:gd name="connsiteX820" fmla="*/ 638970 w 1070690"/>
                <a:gd name="connsiteY820" fmla="*/ 447222 h 1009837"/>
                <a:gd name="connsiteX821" fmla="*/ 636674 w 1070690"/>
                <a:gd name="connsiteY821" fmla="*/ 451049 h 1009837"/>
                <a:gd name="connsiteX822" fmla="*/ 634760 w 1070690"/>
                <a:gd name="connsiteY822" fmla="*/ 454302 h 1009837"/>
                <a:gd name="connsiteX823" fmla="*/ 632846 w 1070690"/>
                <a:gd name="connsiteY823" fmla="*/ 455642 h 1009837"/>
                <a:gd name="connsiteX824" fmla="*/ 631507 w 1070690"/>
                <a:gd name="connsiteY824" fmla="*/ 456599 h 1009837"/>
                <a:gd name="connsiteX825" fmla="*/ 629593 w 1070690"/>
                <a:gd name="connsiteY825" fmla="*/ 455259 h 1009837"/>
                <a:gd name="connsiteX826" fmla="*/ 628254 w 1070690"/>
                <a:gd name="connsiteY826" fmla="*/ 454876 h 1009837"/>
                <a:gd name="connsiteX827" fmla="*/ 626340 w 1070690"/>
                <a:gd name="connsiteY827" fmla="*/ 454494 h 1009837"/>
                <a:gd name="connsiteX828" fmla="*/ 625001 w 1070690"/>
                <a:gd name="connsiteY828" fmla="*/ 454876 h 1009837"/>
                <a:gd name="connsiteX829" fmla="*/ 621747 w 1070690"/>
                <a:gd name="connsiteY829" fmla="*/ 454494 h 1009837"/>
                <a:gd name="connsiteX830" fmla="*/ 619833 w 1070690"/>
                <a:gd name="connsiteY830" fmla="*/ 454111 h 1009837"/>
                <a:gd name="connsiteX831" fmla="*/ 618303 w 1070690"/>
                <a:gd name="connsiteY831" fmla="*/ 453154 h 1009837"/>
                <a:gd name="connsiteX832" fmla="*/ 618303 w 1070690"/>
                <a:gd name="connsiteY832" fmla="*/ 452197 h 1009837"/>
                <a:gd name="connsiteX833" fmla="*/ 613519 w 1070690"/>
                <a:gd name="connsiteY833" fmla="*/ 438419 h 1009837"/>
                <a:gd name="connsiteX834" fmla="*/ 615815 w 1070690"/>
                <a:gd name="connsiteY834" fmla="*/ 434592 h 1009837"/>
                <a:gd name="connsiteX835" fmla="*/ 617729 w 1070690"/>
                <a:gd name="connsiteY835" fmla="*/ 430764 h 1009837"/>
                <a:gd name="connsiteX836" fmla="*/ 618685 w 1070690"/>
                <a:gd name="connsiteY836" fmla="*/ 425980 h 1009837"/>
                <a:gd name="connsiteX837" fmla="*/ 618685 w 1070690"/>
                <a:gd name="connsiteY837" fmla="*/ 423110 h 1009837"/>
                <a:gd name="connsiteX838" fmla="*/ 618685 w 1070690"/>
                <a:gd name="connsiteY838" fmla="*/ 421770 h 1009837"/>
                <a:gd name="connsiteX839" fmla="*/ 619068 w 1070690"/>
                <a:gd name="connsiteY839" fmla="*/ 420813 h 1009837"/>
                <a:gd name="connsiteX840" fmla="*/ 615815 w 1070690"/>
                <a:gd name="connsiteY840" fmla="*/ 415646 h 1009837"/>
                <a:gd name="connsiteX841" fmla="*/ 614858 w 1070690"/>
                <a:gd name="connsiteY841" fmla="*/ 413733 h 1009837"/>
                <a:gd name="connsiteX842" fmla="*/ 614858 w 1070690"/>
                <a:gd name="connsiteY842" fmla="*/ 412776 h 1009837"/>
                <a:gd name="connsiteX843" fmla="*/ 617346 w 1070690"/>
                <a:gd name="connsiteY843" fmla="*/ 410862 h 1009837"/>
                <a:gd name="connsiteX844" fmla="*/ 619259 w 1070690"/>
                <a:gd name="connsiteY844" fmla="*/ 408949 h 1009837"/>
                <a:gd name="connsiteX845" fmla="*/ 620216 w 1070690"/>
                <a:gd name="connsiteY845" fmla="*/ 406078 h 1009837"/>
                <a:gd name="connsiteX846" fmla="*/ 620216 w 1070690"/>
                <a:gd name="connsiteY846" fmla="*/ 404547 h 1009837"/>
                <a:gd name="connsiteX847" fmla="*/ 620791 w 1070690"/>
                <a:gd name="connsiteY847" fmla="*/ 403590 h 1009837"/>
                <a:gd name="connsiteX848" fmla="*/ 618877 w 1070690"/>
                <a:gd name="connsiteY848" fmla="*/ 400337 h 1009837"/>
                <a:gd name="connsiteX849" fmla="*/ 617920 w 1070690"/>
                <a:gd name="connsiteY849" fmla="*/ 398041 h 1009837"/>
                <a:gd name="connsiteX850" fmla="*/ 616963 w 1070690"/>
                <a:gd name="connsiteY850" fmla="*/ 395744 h 1009837"/>
                <a:gd name="connsiteX851" fmla="*/ 616963 w 1070690"/>
                <a:gd name="connsiteY851" fmla="*/ 394405 h 1009837"/>
                <a:gd name="connsiteX852" fmla="*/ 617920 w 1070690"/>
                <a:gd name="connsiteY852" fmla="*/ 390195 h 1009837"/>
                <a:gd name="connsiteX853" fmla="*/ 621747 w 1070690"/>
                <a:gd name="connsiteY853" fmla="*/ 387324 h 1009837"/>
                <a:gd name="connsiteX854" fmla="*/ 624618 w 1070690"/>
                <a:gd name="connsiteY854" fmla="*/ 384454 h 1009837"/>
                <a:gd name="connsiteX855" fmla="*/ 625575 w 1070690"/>
                <a:gd name="connsiteY855" fmla="*/ 382540 h 1009837"/>
                <a:gd name="connsiteX856" fmla="*/ 626149 w 1070690"/>
                <a:gd name="connsiteY856" fmla="*/ 381583 h 1009837"/>
                <a:gd name="connsiteX857" fmla="*/ 624809 w 1070690"/>
                <a:gd name="connsiteY857" fmla="*/ 376799 h 1009837"/>
                <a:gd name="connsiteX858" fmla="*/ 624427 w 1070690"/>
                <a:gd name="connsiteY858" fmla="*/ 375460 h 1009837"/>
                <a:gd name="connsiteX859" fmla="*/ 617346 w 1070690"/>
                <a:gd name="connsiteY859" fmla="*/ 385411 h 1009837"/>
                <a:gd name="connsiteX860" fmla="*/ 613519 w 1070690"/>
                <a:gd name="connsiteY860" fmla="*/ 387324 h 1009837"/>
                <a:gd name="connsiteX861" fmla="*/ 611222 w 1070690"/>
                <a:gd name="connsiteY861" fmla="*/ 389621 h 1009837"/>
                <a:gd name="connsiteX862" fmla="*/ 609308 w 1070690"/>
                <a:gd name="connsiteY862" fmla="*/ 391534 h 1009837"/>
                <a:gd name="connsiteX863" fmla="*/ 608925 w 1070690"/>
                <a:gd name="connsiteY863" fmla="*/ 393448 h 1009837"/>
                <a:gd name="connsiteX864" fmla="*/ 607586 w 1070690"/>
                <a:gd name="connsiteY864" fmla="*/ 394788 h 1009837"/>
                <a:gd name="connsiteX865" fmla="*/ 606629 w 1070690"/>
                <a:gd name="connsiteY865" fmla="*/ 397084 h 1009837"/>
                <a:gd name="connsiteX866" fmla="*/ 604716 w 1070690"/>
                <a:gd name="connsiteY866" fmla="*/ 399954 h 1009837"/>
                <a:gd name="connsiteX867" fmla="*/ 602802 w 1070690"/>
                <a:gd name="connsiteY867" fmla="*/ 403782 h 1009837"/>
                <a:gd name="connsiteX868" fmla="*/ 600888 w 1070690"/>
                <a:gd name="connsiteY868" fmla="*/ 407992 h 1009837"/>
                <a:gd name="connsiteX869" fmla="*/ 598592 w 1070690"/>
                <a:gd name="connsiteY869" fmla="*/ 414115 h 1009837"/>
                <a:gd name="connsiteX870" fmla="*/ 598592 w 1070690"/>
                <a:gd name="connsiteY870" fmla="*/ 421579 h 1009837"/>
                <a:gd name="connsiteX871" fmla="*/ 597252 w 1070690"/>
                <a:gd name="connsiteY871" fmla="*/ 423492 h 1009837"/>
                <a:gd name="connsiteX872" fmla="*/ 596296 w 1070690"/>
                <a:gd name="connsiteY872" fmla="*/ 426363 h 1009837"/>
                <a:gd name="connsiteX873" fmla="*/ 593999 w 1070690"/>
                <a:gd name="connsiteY873" fmla="*/ 426363 h 1009837"/>
                <a:gd name="connsiteX874" fmla="*/ 590746 w 1070690"/>
                <a:gd name="connsiteY874" fmla="*/ 427702 h 1009837"/>
                <a:gd name="connsiteX875" fmla="*/ 585962 w 1070690"/>
                <a:gd name="connsiteY875" fmla="*/ 424832 h 1009837"/>
                <a:gd name="connsiteX876" fmla="*/ 581752 w 1070690"/>
                <a:gd name="connsiteY876" fmla="*/ 424449 h 1009837"/>
                <a:gd name="connsiteX877" fmla="*/ 578881 w 1070690"/>
                <a:gd name="connsiteY877" fmla="*/ 424449 h 1009837"/>
                <a:gd name="connsiteX878" fmla="*/ 577350 w 1070690"/>
                <a:gd name="connsiteY878" fmla="*/ 425789 h 1009837"/>
                <a:gd name="connsiteX879" fmla="*/ 576011 w 1070690"/>
                <a:gd name="connsiteY879" fmla="*/ 428085 h 1009837"/>
                <a:gd name="connsiteX880" fmla="*/ 576011 w 1070690"/>
                <a:gd name="connsiteY880" fmla="*/ 431338 h 1009837"/>
                <a:gd name="connsiteX881" fmla="*/ 576011 w 1070690"/>
                <a:gd name="connsiteY881" fmla="*/ 431912 h 1009837"/>
                <a:gd name="connsiteX882" fmla="*/ 576968 w 1070690"/>
                <a:gd name="connsiteY882" fmla="*/ 434209 h 1009837"/>
                <a:gd name="connsiteX883" fmla="*/ 577924 w 1070690"/>
                <a:gd name="connsiteY883" fmla="*/ 437462 h 1009837"/>
                <a:gd name="connsiteX884" fmla="*/ 579838 w 1070690"/>
                <a:gd name="connsiteY884" fmla="*/ 441672 h 1009837"/>
                <a:gd name="connsiteX885" fmla="*/ 576585 w 1070690"/>
                <a:gd name="connsiteY885" fmla="*/ 443012 h 1009837"/>
                <a:gd name="connsiteX886" fmla="*/ 575054 w 1070690"/>
                <a:gd name="connsiteY886" fmla="*/ 443012 h 1009837"/>
                <a:gd name="connsiteX887" fmla="*/ 573332 w 1070690"/>
                <a:gd name="connsiteY887" fmla="*/ 443394 h 1009837"/>
                <a:gd name="connsiteX888" fmla="*/ 571035 w 1070690"/>
                <a:gd name="connsiteY888" fmla="*/ 439184 h 1009837"/>
                <a:gd name="connsiteX889" fmla="*/ 569696 w 1070690"/>
                <a:gd name="connsiteY889" fmla="*/ 436888 h 1009837"/>
                <a:gd name="connsiteX890" fmla="*/ 568356 w 1070690"/>
                <a:gd name="connsiteY890" fmla="*/ 435548 h 1009837"/>
                <a:gd name="connsiteX891" fmla="*/ 567973 w 1070690"/>
                <a:gd name="connsiteY891" fmla="*/ 434974 h 1009837"/>
                <a:gd name="connsiteX892" fmla="*/ 564720 w 1070690"/>
                <a:gd name="connsiteY892" fmla="*/ 435931 h 1009837"/>
                <a:gd name="connsiteX893" fmla="*/ 562424 w 1070690"/>
                <a:gd name="connsiteY893" fmla="*/ 438802 h 1009837"/>
                <a:gd name="connsiteX894" fmla="*/ 561084 w 1070690"/>
                <a:gd name="connsiteY894" fmla="*/ 443586 h 1009837"/>
                <a:gd name="connsiteX895" fmla="*/ 560701 w 1070690"/>
                <a:gd name="connsiteY895" fmla="*/ 450666 h 1009837"/>
                <a:gd name="connsiteX896" fmla="*/ 561659 w 1070690"/>
                <a:gd name="connsiteY896" fmla="*/ 454876 h 1009837"/>
                <a:gd name="connsiteX897" fmla="*/ 561276 w 1070690"/>
                <a:gd name="connsiteY897" fmla="*/ 456790 h 1009837"/>
                <a:gd name="connsiteX898" fmla="*/ 561276 w 1070690"/>
                <a:gd name="connsiteY898" fmla="*/ 459086 h 1009837"/>
                <a:gd name="connsiteX899" fmla="*/ 560893 w 1070690"/>
                <a:gd name="connsiteY899" fmla="*/ 461000 h 1009837"/>
                <a:gd name="connsiteX900" fmla="*/ 560893 w 1070690"/>
                <a:gd name="connsiteY900" fmla="*/ 463296 h 1009837"/>
                <a:gd name="connsiteX901" fmla="*/ 559936 w 1070690"/>
                <a:gd name="connsiteY901" fmla="*/ 465593 h 1009837"/>
                <a:gd name="connsiteX902" fmla="*/ 558979 w 1070690"/>
                <a:gd name="connsiteY902" fmla="*/ 467507 h 1009837"/>
                <a:gd name="connsiteX903" fmla="*/ 555726 w 1070690"/>
                <a:gd name="connsiteY903" fmla="*/ 468846 h 1009837"/>
                <a:gd name="connsiteX904" fmla="*/ 553429 w 1070690"/>
                <a:gd name="connsiteY904" fmla="*/ 470760 h 1009837"/>
                <a:gd name="connsiteX905" fmla="*/ 551133 w 1070690"/>
                <a:gd name="connsiteY905" fmla="*/ 471717 h 1009837"/>
                <a:gd name="connsiteX906" fmla="*/ 549793 w 1070690"/>
                <a:gd name="connsiteY906" fmla="*/ 473056 h 1009837"/>
                <a:gd name="connsiteX907" fmla="*/ 547880 w 1070690"/>
                <a:gd name="connsiteY907" fmla="*/ 473630 h 1009837"/>
                <a:gd name="connsiteX908" fmla="*/ 546923 w 1070690"/>
                <a:gd name="connsiteY908" fmla="*/ 474587 h 1009837"/>
                <a:gd name="connsiteX909" fmla="*/ 546349 w 1070690"/>
                <a:gd name="connsiteY909" fmla="*/ 475927 h 1009837"/>
                <a:gd name="connsiteX910" fmla="*/ 546923 w 1070690"/>
                <a:gd name="connsiteY910" fmla="*/ 476883 h 1009837"/>
                <a:gd name="connsiteX911" fmla="*/ 548263 w 1070690"/>
                <a:gd name="connsiteY911" fmla="*/ 478797 h 1009837"/>
                <a:gd name="connsiteX912" fmla="*/ 549602 w 1070690"/>
                <a:gd name="connsiteY912" fmla="*/ 480711 h 1009837"/>
                <a:gd name="connsiteX913" fmla="*/ 552473 w 1070690"/>
                <a:gd name="connsiteY913" fmla="*/ 483581 h 1009837"/>
                <a:gd name="connsiteX914" fmla="*/ 550177 w 1070690"/>
                <a:gd name="connsiteY914" fmla="*/ 487791 h 1009837"/>
                <a:gd name="connsiteX915" fmla="*/ 549602 w 1070690"/>
                <a:gd name="connsiteY915" fmla="*/ 491044 h 1009837"/>
                <a:gd name="connsiteX916" fmla="*/ 548645 w 1070690"/>
                <a:gd name="connsiteY916" fmla="*/ 500039 h 1009837"/>
                <a:gd name="connsiteX917" fmla="*/ 549602 w 1070690"/>
                <a:gd name="connsiteY917" fmla="*/ 510947 h 1009837"/>
                <a:gd name="connsiteX918" fmla="*/ 549219 w 1070690"/>
                <a:gd name="connsiteY918" fmla="*/ 513243 h 1009837"/>
                <a:gd name="connsiteX919" fmla="*/ 549219 w 1070690"/>
                <a:gd name="connsiteY919" fmla="*/ 516496 h 1009837"/>
                <a:gd name="connsiteX920" fmla="*/ 548263 w 1070690"/>
                <a:gd name="connsiteY920" fmla="*/ 520706 h 1009837"/>
                <a:gd name="connsiteX921" fmla="*/ 547689 w 1070690"/>
                <a:gd name="connsiteY921" fmla="*/ 526447 h 1009837"/>
                <a:gd name="connsiteX922" fmla="*/ 546349 w 1070690"/>
                <a:gd name="connsiteY922" fmla="*/ 532188 h 1009837"/>
                <a:gd name="connsiteX923" fmla="*/ 545392 w 1070690"/>
                <a:gd name="connsiteY923" fmla="*/ 539269 h 1009837"/>
                <a:gd name="connsiteX924" fmla="*/ 543479 w 1070690"/>
                <a:gd name="connsiteY924" fmla="*/ 547306 h 1009837"/>
                <a:gd name="connsiteX925" fmla="*/ 542139 w 1070690"/>
                <a:gd name="connsiteY925" fmla="*/ 556300 h 1009837"/>
                <a:gd name="connsiteX926" fmla="*/ 537929 w 1070690"/>
                <a:gd name="connsiteY926" fmla="*/ 563381 h 1009837"/>
                <a:gd name="connsiteX927" fmla="*/ 536015 w 1070690"/>
                <a:gd name="connsiteY927" fmla="*/ 566251 h 1009837"/>
                <a:gd name="connsiteX928" fmla="*/ 535058 w 1070690"/>
                <a:gd name="connsiteY928" fmla="*/ 569505 h 1009837"/>
                <a:gd name="connsiteX929" fmla="*/ 533528 w 1070690"/>
                <a:gd name="connsiteY929" fmla="*/ 571801 h 1009837"/>
                <a:gd name="connsiteX930" fmla="*/ 533145 w 1070690"/>
                <a:gd name="connsiteY930" fmla="*/ 574097 h 1009837"/>
                <a:gd name="connsiteX931" fmla="*/ 532571 w 1070690"/>
                <a:gd name="connsiteY931" fmla="*/ 577350 h 1009837"/>
                <a:gd name="connsiteX932" fmla="*/ 531231 w 1070690"/>
                <a:gd name="connsiteY932" fmla="*/ 580604 h 1009837"/>
                <a:gd name="connsiteX933" fmla="*/ 528935 w 1070690"/>
                <a:gd name="connsiteY933" fmla="*/ 585388 h 1009837"/>
                <a:gd name="connsiteX934" fmla="*/ 525682 w 1070690"/>
                <a:gd name="connsiteY934" fmla="*/ 590172 h 1009837"/>
                <a:gd name="connsiteX935" fmla="*/ 521854 w 1070690"/>
                <a:gd name="connsiteY935" fmla="*/ 595913 h 1009837"/>
                <a:gd name="connsiteX936" fmla="*/ 521854 w 1070690"/>
                <a:gd name="connsiteY936" fmla="*/ 596296 h 1009837"/>
                <a:gd name="connsiteX937" fmla="*/ 522428 w 1070690"/>
                <a:gd name="connsiteY937" fmla="*/ 597635 h 1009837"/>
                <a:gd name="connsiteX938" fmla="*/ 523385 w 1070690"/>
                <a:gd name="connsiteY938" fmla="*/ 599932 h 1009837"/>
                <a:gd name="connsiteX939" fmla="*/ 525299 w 1070690"/>
                <a:gd name="connsiteY939" fmla="*/ 603185 h 1009837"/>
                <a:gd name="connsiteX940" fmla="*/ 526830 w 1070690"/>
                <a:gd name="connsiteY940" fmla="*/ 606438 h 1009837"/>
                <a:gd name="connsiteX941" fmla="*/ 529126 w 1070690"/>
                <a:gd name="connsiteY941" fmla="*/ 611605 h 1009837"/>
                <a:gd name="connsiteX942" fmla="*/ 531997 w 1070690"/>
                <a:gd name="connsiteY942" fmla="*/ 616772 h 1009837"/>
                <a:gd name="connsiteX943" fmla="*/ 535824 w 1070690"/>
                <a:gd name="connsiteY943" fmla="*/ 623470 h 1009837"/>
                <a:gd name="connsiteX944" fmla="*/ 535824 w 1070690"/>
                <a:gd name="connsiteY944" fmla="*/ 624426 h 1009837"/>
                <a:gd name="connsiteX945" fmla="*/ 536207 w 1070690"/>
                <a:gd name="connsiteY945" fmla="*/ 626723 h 1009837"/>
                <a:gd name="connsiteX946" fmla="*/ 536589 w 1070690"/>
                <a:gd name="connsiteY946" fmla="*/ 629976 h 1009837"/>
                <a:gd name="connsiteX947" fmla="*/ 537546 w 1070690"/>
                <a:gd name="connsiteY947" fmla="*/ 639927 h 1009837"/>
                <a:gd name="connsiteX948" fmla="*/ 536589 w 1070690"/>
                <a:gd name="connsiteY948" fmla="*/ 647964 h 1009837"/>
                <a:gd name="connsiteX949" fmla="*/ 535058 w 1070690"/>
                <a:gd name="connsiteY949" fmla="*/ 649304 h 1009837"/>
                <a:gd name="connsiteX950" fmla="*/ 533719 w 1070690"/>
                <a:gd name="connsiteY950" fmla="*/ 650644 h 1009837"/>
                <a:gd name="connsiteX951" fmla="*/ 531422 w 1070690"/>
                <a:gd name="connsiteY951" fmla="*/ 651983 h 1009837"/>
                <a:gd name="connsiteX952" fmla="*/ 528170 w 1070690"/>
                <a:gd name="connsiteY952" fmla="*/ 653897 h 1009837"/>
                <a:gd name="connsiteX953" fmla="*/ 523960 w 1070690"/>
                <a:gd name="connsiteY953" fmla="*/ 664230 h 1009837"/>
                <a:gd name="connsiteX954" fmla="*/ 523960 w 1070690"/>
                <a:gd name="connsiteY954" fmla="*/ 669972 h 1009837"/>
                <a:gd name="connsiteX955" fmla="*/ 525299 w 1070690"/>
                <a:gd name="connsiteY955" fmla="*/ 675138 h 1009837"/>
                <a:gd name="connsiteX956" fmla="*/ 527212 w 1070690"/>
                <a:gd name="connsiteY956" fmla="*/ 679348 h 1009837"/>
                <a:gd name="connsiteX957" fmla="*/ 530466 w 1070690"/>
                <a:gd name="connsiteY957" fmla="*/ 683176 h 1009837"/>
                <a:gd name="connsiteX958" fmla="*/ 533719 w 1070690"/>
                <a:gd name="connsiteY958" fmla="*/ 687003 h 1009837"/>
                <a:gd name="connsiteX959" fmla="*/ 536972 w 1070690"/>
                <a:gd name="connsiteY959" fmla="*/ 690830 h 1009837"/>
                <a:gd name="connsiteX960" fmla="*/ 540225 w 1070690"/>
                <a:gd name="connsiteY960" fmla="*/ 697528 h 1009837"/>
                <a:gd name="connsiteX961" fmla="*/ 541756 w 1070690"/>
                <a:gd name="connsiteY961" fmla="*/ 704035 h 1009837"/>
                <a:gd name="connsiteX962" fmla="*/ 542713 w 1070690"/>
                <a:gd name="connsiteY962" fmla="*/ 707862 h 1009837"/>
                <a:gd name="connsiteX963" fmla="*/ 544627 w 1070690"/>
                <a:gd name="connsiteY963" fmla="*/ 712646 h 1009837"/>
                <a:gd name="connsiteX964" fmla="*/ 548837 w 1070690"/>
                <a:gd name="connsiteY964" fmla="*/ 722597 h 1009837"/>
                <a:gd name="connsiteX965" fmla="*/ 554578 w 1070690"/>
                <a:gd name="connsiteY965" fmla="*/ 734462 h 1009837"/>
                <a:gd name="connsiteX966" fmla="*/ 557449 w 1070690"/>
                <a:gd name="connsiteY966" fmla="*/ 740585 h 1009837"/>
                <a:gd name="connsiteX967" fmla="*/ 562233 w 1070690"/>
                <a:gd name="connsiteY967" fmla="*/ 748623 h 1009837"/>
                <a:gd name="connsiteX968" fmla="*/ 567973 w 1070690"/>
                <a:gd name="connsiteY968" fmla="*/ 757617 h 1009837"/>
                <a:gd name="connsiteX969" fmla="*/ 571227 w 1070690"/>
                <a:gd name="connsiteY969" fmla="*/ 762784 h 1009837"/>
                <a:gd name="connsiteX970" fmla="*/ 575436 w 1070690"/>
                <a:gd name="connsiteY970" fmla="*/ 768908 h 1009837"/>
                <a:gd name="connsiteX971" fmla="*/ 576394 w 1070690"/>
                <a:gd name="connsiteY971" fmla="*/ 771778 h 1009837"/>
                <a:gd name="connsiteX972" fmla="*/ 577350 w 1070690"/>
                <a:gd name="connsiteY972" fmla="*/ 776562 h 1009837"/>
                <a:gd name="connsiteX973" fmla="*/ 578307 w 1070690"/>
                <a:gd name="connsiteY973" fmla="*/ 782112 h 1009837"/>
                <a:gd name="connsiteX974" fmla="*/ 579838 w 1070690"/>
                <a:gd name="connsiteY974" fmla="*/ 789192 h 1009837"/>
                <a:gd name="connsiteX975" fmla="*/ 580795 w 1070690"/>
                <a:gd name="connsiteY975" fmla="*/ 791489 h 1009837"/>
                <a:gd name="connsiteX976" fmla="*/ 582134 w 1070690"/>
                <a:gd name="connsiteY976" fmla="*/ 795699 h 1009837"/>
                <a:gd name="connsiteX977" fmla="*/ 582134 w 1070690"/>
                <a:gd name="connsiteY977" fmla="*/ 797995 h 1009837"/>
                <a:gd name="connsiteX978" fmla="*/ 582517 w 1070690"/>
                <a:gd name="connsiteY978" fmla="*/ 801248 h 1009837"/>
                <a:gd name="connsiteX979" fmla="*/ 583091 w 1070690"/>
                <a:gd name="connsiteY979" fmla="*/ 809286 h 1009837"/>
                <a:gd name="connsiteX980" fmla="*/ 585005 w 1070690"/>
                <a:gd name="connsiteY980" fmla="*/ 825743 h 1009837"/>
                <a:gd name="connsiteX981" fmla="*/ 583091 w 1070690"/>
                <a:gd name="connsiteY981" fmla="*/ 841818 h 1009837"/>
                <a:gd name="connsiteX982" fmla="*/ 583091 w 1070690"/>
                <a:gd name="connsiteY982" fmla="*/ 844114 h 1009837"/>
                <a:gd name="connsiteX983" fmla="*/ 583474 w 1070690"/>
                <a:gd name="connsiteY983" fmla="*/ 847367 h 1009837"/>
                <a:gd name="connsiteX984" fmla="*/ 584814 w 1070690"/>
                <a:gd name="connsiteY984" fmla="*/ 857319 h 1009837"/>
                <a:gd name="connsiteX985" fmla="*/ 584431 w 1070690"/>
                <a:gd name="connsiteY985" fmla="*/ 858275 h 1009837"/>
                <a:gd name="connsiteX986" fmla="*/ 583857 w 1070690"/>
                <a:gd name="connsiteY986" fmla="*/ 860572 h 1009837"/>
                <a:gd name="connsiteX987" fmla="*/ 582900 w 1070690"/>
                <a:gd name="connsiteY987" fmla="*/ 862868 h 1009837"/>
                <a:gd name="connsiteX988" fmla="*/ 582326 w 1070690"/>
                <a:gd name="connsiteY988" fmla="*/ 867078 h 1009837"/>
                <a:gd name="connsiteX989" fmla="*/ 580986 w 1070690"/>
                <a:gd name="connsiteY989" fmla="*/ 871288 h 1009837"/>
                <a:gd name="connsiteX990" fmla="*/ 579646 w 1070690"/>
                <a:gd name="connsiteY990" fmla="*/ 877029 h 1009837"/>
                <a:gd name="connsiteX991" fmla="*/ 577733 w 1070690"/>
                <a:gd name="connsiteY991" fmla="*/ 883153 h 1009837"/>
                <a:gd name="connsiteX992" fmla="*/ 576202 w 1070690"/>
                <a:gd name="connsiteY992" fmla="*/ 890808 h 1009837"/>
                <a:gd name="connsiteX993" fmla="*/ 574288 w 1070690"/>
                <a:gd name="connsiteY993" fmla="*/ 897888 h 1009837"/>
                <a:gd name="connsiteX994" fmla="*/ 572375 w 1070690"/>
                <a:gd name="connsiteY994" fmla="*/ 905926 h 1009837"/>
                <a:gd name="connsiteX995" fmla="*/ 569504 w 1070690"/>
                <a:gd name="connsiteY995" fmla="*/ 914537 h 1009837"/>
                <a:gd name="connsiteX996" fmla="*/ 566634 w 1070690"/>
                <a:gd name="connsiteY996" fmla="*/ 923914 h 1009837"/>
                <a:gd name="connsiteX997" fmla="*/ 564720 w 1070690"/>
                <a:gd name="connsiteY997" fmla="*/ 929081 h 1009837"/>
                <a:gd name="connsiteX998" fmla="*/ 563763 w 1070690"/>
                <a:gd name="connsiteY998" fmla="*/ 933291 h 1009837"/>
                <a:gd name="connsiteX999" fmla="*/ 562233 w 1070690"/>
                <a:gd name="connsiteY999" fmla="*/ 936544 h 1009837"/>
                <a:gd name="connsiteX1000" fmla="*/ 561276 w 1070690"/>
                <a:gd name="connsiteY1000" fmla="*/ 939415 h 1009837"/>
                <a:gd name="connsiteX1001" fmla="*/ 557065 w 1070690"/>
                <a:gd name="connsiteY1001" fmla="*/ 945538 h 1009837"/>
                <a:gd name="connsiteX1002" fmla="*/ 554195 w 1070690"/>
                <a:gd name="connsiteY1002" fmla="*/ 952236 h 1009837"/>
                <a:gd name="connsiteX1003" fmla="*/ 552281 w 1070690"/>
                <a:gd name="connsiteY1003" fmla="*/ 957403 h 1009837"/>
                <a:gd name="connsiteX1004" fmla="*/ 550942 w 1070690"/>
                <a:gd name="connsiteY1004" fmla="*/ 966397 h 1009837"/>
                <a:gd name="connsiteX1005" fmla="*/ 549028 w 1070690"/>
                <a:gd name="connsiteY1005" fmla="*/ 970607 h 1009837"/>
                <a:gd name="connsiteX1006" fmla="*/ 547689 w 1070690"/>
                <a:gd name="connsiteY1006" fmla="*/ 974817 h 1009837"/>
                <a:gd name="connsiteX1007" fmla="*/ 546349 w 1070690"/>
                <a:gd name="connsiteY1007" fmla="*/ 977113 h 1009837"/>
                <a:gd name="connsiteX1008" fmla="*/ 545392 w 1070690"/>
                <a:gd name="connsiteY1008" fmla="*/ 979027 h 1009837"/>
                <a:gd name="connsiteX1009" fmla="*/ 545966 w 1070690"/>
                <a:gd name="connsiteY1009" fmla="*/ 981324 h 1009837"/>
                <a:gd name="connsiteX1010" fmla="*/ 545966 w 1070690"/>
                <a:gd name="connsiteY1010" fmla="*/ 982280 h 1009837"/>
                <a:gd name="connsiteX1011" fmla="*/ 545392 w 1070690"/>
                <a:gd name="connsiteY1011" fmla="*/ 984194 h 1009837"/>
                <a:gd name="connsiteX1012" fmla="*/ 544435 w 1070690"/>
                <a:gd name="connsiteY1012" fmla="*/ 987065 h 1009837"/>
                <a:gd name="connsiteX1013" fmla="*/ 543096 w 1070690"/>
                <a:gd name="connsiteY1013" fmla="*/ 988978 h 1009837"/>
                <a:gd name="connsiteX1014" fmla="*/ 541182 w 1070690"/>
                <a:gd name="connsiteY1014" fmla="*/ 991849 h 1009837"/>
                <a:gd name="connsiteX1015" fmla="*/ 535441 w 1070690"/>
                <a:gd name="connsiteY1015" fmla="*/ 996633 h 1009837"/>
                <a:gd name="connsiteX1016" fmla="*/ 527978 w 1070690"/>
                <a:gd name="connsiteY1016" fmla="*/ 1002374 h 1009837"/>
                <a:gd name="connsiteX1017" fmla="*/ 521472 w 1070690"/>
                <a:gd name="connsiteY1017" fmla="*/ 1009837 h 1009837"/>
                <a:gd name="connsiteX1018" fmla="*/ 784982 w 1070690"/>
                <a:gd name="connsiteY1018" fmla="*/ 980175 h 1009837"/>
                <a:gd name="connsiteX1019" fmla="*/ 786322 w 1070690"/>
                <a:gd name="connsiteY1019" fmla="*/ 990509 h 1009837"/>
                <a:gd name="connsiteX1020" fmla="*/ 963909 w 1070690"/>
                <a:gd name="connsiteY1020" fmla="*/ 965440 h 1009837"/>
                <a:gd name="connsiteX1021" fmla="*/ 966205 w 1070690"/>
                <a:gd name="connsiteY1021" fmla="*/ 959699 h 1009837"/>
                <a:gd name="connsiteX1022" fmla="*/ 968119 w 1070690"/>
                <a:gd name="connsiteY1022" fmla="*/ 953958 h 1009837"/>
                <a:gd name="connsiteX1023" fmla="*/ 969650 w 1070690"/>
                <a:gd name="connsiteY1023" fmla="*/ 947260 h 1009837"/>
                <a:gd name="connsiteX1024" fmla="*/ 969650 w 1070690"/>
                <a:gd name="connsiteY1024" fmla="*/ 943433 h 1009837"/>
                <a:gd name="connsiteX1025" fmla="*/ 969650 w 1070690"/>
                <a:gd name="connsiteY1025" fmla="*/ 941519 h 1009837"/>
                <a:gd name="connsiteX1026" fmla="*/ 970033 w 1070690"/>
                <a:gd name="connsiteY1026" fmla="*/ 938266 h 1009837"/>
                <a:gd name="connsiteX1027" fmla="*/ 970990 w 1070690"/>
                <a:gd name="connsiteY1027" fmla="*/ 936353 h 1009837"/>
                <a:gd name="connsiteX1028" fmla="*/ 972329 w 1070690"/>
                <a:gd name="connsiteY1028" fmla="*/ 933482 h 1009837"/>
                <a:gd name="connsiteX1029" fmla="*/ 974626 w 1070690"/>
                <a:gd name="connsiteY1029" fmla="*/ 931186 h 1009837"/>
                <a:gd name="connsiteX1030" fmla="*/ 979410 w 1070690"/>
                <a:gd name="connsiteY1030" fmla="*/ 925445 h 1009837"/>
                <a:gd name="connsiteX1031" fmla="*/ 981706 w 1070690"/>
                <a:gd name="connsiteY1031" fmla="*/ 923531 h 1009837"/>
                <a:gd name="connsiteX1032" fmla="*/ 984576 w 1070690"/>
                <a:gd name="connsiteY1032" fmla="*/ 923148 h 1009837"/>
                <a:gd name="connsiteX1033" fmla="*/ 985534 w 1070690"/>
                <a:gd name="connsiteY1033" fmla="*/ 921809 h 1009837"/>
                <a:gd name="connsiteX1034" fmla="*/ 987447 w 1070690"/>
                <a:gd name="connsiteY1034" fmla="*/ 919895 h 1009837"/>
                <a:gd name="connsiteX1035" fmla="*/ 989361 w 1070690"/>
                <a:gd name="connsiteY1035" fmla="*/ 916642 h 1009837"/>
                <a:gd name="connsiteX1036" fmla="*/ 992232 w 1070690"/>
                <a:gd name="connsiteY1036" fmla="*/ 913389 h 1009837"/>
                <a:gd name="connsiteX1037" fmla="*/ 994145 w 1070690"/>
                <a:gd name="connsiteY1037" fmla="*/ 908605 h 1009837"/>
                <a:gd name="connsiteX1038" fmla="*/ 995676 w 1070690"/>
                <a:gd name="connsiteY1038" fmla="*/ 905351 h 1009837"/>
                <a:gd name="connsiteX1039" fmla="*/ 996633 w 1070690"/>
                <a:gd name="connsiteY1039" fmla="*/ 902481 h 1009837"/>
                <a:gd name="connsiteX1040" fmla="*/ 997207 w 1070690"/>
                <a:gd name="connsiteY1040" fmla="*/ 901141 h 1009837"/>
                <a:gd name="connsiteX1041" fmla="*/ 994336 w 1070690"/>
                <a:gd name="connsiteY1041" fmla="*/ 895400 h 1009837"/>
                <a:gd name="connsiteX1042" fmla="*/ 995293 w 1070690"/>
                <a:gd name="connsiteY1042" fmla="*/ 894061 h 1009837"/>
                <a:gd name="connsiteX1043" fmla="*/ 996250 w 1070690"/>
                <a:gd name="connsiteY1043" fmla="*/ 892721 h 1009837"/>
                <a:gd name="connsiteX1044" fmla="*/ 996250 w 1070690"/>
                <a:gd name="connsiteY1044" fmla="*/ 891382 h 1009837"/>
                <a:gd name="connsiteX1045" fmla="*/ 996633 w 1070690"/>
                <a:gd name="connsiteY1045" fmla="*/ 890425 h 1009837"/>
                <a:gd name="connsiteX1046" fmla="*/ 997207 w 1070690"/>
                <a:gd name="connsiteY1046" fmla="*/ 887554 h 1009837"/>
                <a:gd name="connsiteX1047" fmla="*/ 998164 w 1070690"/>
                <a:gd name="connsiteY1047" fmla="*/ 884684 h 1009837"/>
                <a:gd name="connsiteX1048" fmla="*/ 998738 w 1070690"/>
                <a:gd name="connsiteY1048" fmla="*/ 882770 h 1009837"/>
                <a:gd name="connsiteX1049" fmla="*/ 998164 w 1070690"/>
                <a:gd name="connsiteY1049" fmla="*/ 869566 h 1009837"/>
                <a:gd name="connsiteX1050" fmla="*/ 996824 w 1070690"/>
                <a:gd name="connsiteY1050" fmla="*/ 863442 h 1009837"/>
                <a:gd name="connsiteX1051" fmla="*/ 997398 w 1070690"/>
                <a:gd name="connsiteY1051" fmla="*/ 858275 h 1009837"/>
                <a:gd name="connsiteX1052" fmla="*/ 999694 w 1070690"/>
                <a:gd name="connsiteY1052" fmla="*/ 854448 h 1009837"/>
                <a:gd name="connsiteX1053" fmla="*/ 1003522 w 1070690"/>
                <a:gd name="connsiteY1053" fmla="*/ 851195 h 1009837"/>
                <a:gd name="connsiteX1054" fmla="*/ 1009645 w 1070690"/>
                <a:gd name="connsiteY1054" fmla="*/ 849281 h 1009837"/>
                <a:gd name="connsiteX1055" fmla="*/ 1012899 w 1070690"/>
                <a:gd name="connsiteY1055" fmla="*/ 847367 h 1009837"/>
                <a:gd name="connsiteX1056" fmla="*/ 1014238 w 1070690"/>
                <a:gd name="connsiteY1056" fmla="*/ 846411 h 1009837"/>
                <a:gd name="connsiteX1057" fmla="*/ 1016152 w 1070690"/>
                <a:gd name="connsiteY1057" fmla="*/ 845837 h 1009837"/>
                <a:gd name="connsiteX1058" fmla="*/ 1020936 w 1070690"/>
                <a:gd name="connsiteY1058" fmla="*/ 842583 h 1009837"/>
                <a:gd name="connsiteX1059" fmla="*/ 1023807 w 1070690"/>
                <a:gd name="connsiteY1059" fmla="*/ 838756 h 1009837"/>
                <a:gd name="connsiteX1060" fmla="*/ 1024763 w 1070690"/>
                <a:gd name="connsiteY1060" fmla="*/ 836842 h 1009837"/>
                <a:gd name="connsiteX1061" fmla="*/ 1024381 w 1070690"/>
                <a:gd name="connsiteY1061" fmla="*/ 824978 h 1009837"/>
                <a:gd name="connsiteX1062" fmla="*/ 1025337 w 1070690"/>
                <a:gd name="connsiteY1062" fmla="*/ 820194 h 1009837"/>
                <a:gd name="connsiteX1063" fmla="*/ 1026677 w 1070690"/>
                <a:gd name="connsiteY1063" fmla="*/ 816366 h 1009837"/>
                <a:gd name="connsiteX1064" fmla="*/ 1028591 w 1070690"/>
                <a:gd name="connsiteY1064" fmla="*/ 810243 h 1009837"/>
                <a:gd name="connsiteX1065" fmla="*/ 1029547 w 1070690"/>
                <a:gd name="connsiteY1065" fmla="*/ 806033 h 1009837"/>
                <a:gd name="connsiteX1066" fmla="*/ 1029547 w 1070690"/>
                <a:gd name="connsiteY1066" fmla="*/ 804693 h 1009837"/>
                <a:gd name="connsiteX1067" fmla="*/ 1028591 w 1070690"/>
                <a:gd name="connsiteY1067" fmla="*/ 801823 h 1009837"/>
                <a:gd name="connsiteX1068" fmla="*/ 1028591 w 1070690"/>
                <a:gd name="connsiteY1068" fmla="*/ 799526 h 1009837"/>
                <a:gd name="connsiteX1069" fmla="*/ 1028973 w 1070690"/>
                <a:gd name="connsiteY1069" fmla="*/ 797612 h 1009837"/>
                <a:gd name="connsiteX1070" fmla="*/ 1029930 w 1070690"/>
                <a:gd name="connsiteY1070" fmla="*/ 795699 h 1009837"/>
                <a:gd name="connsiteX1071" fmla="*/ 1031844 w 1070690"/>
                <a:gd name="connsiteY1071" fmla="*/ 793402 h 1009837"/>
                <a:gd name="connsiteX1072" fmla="*/ 1031844 w 1070690"/>
                <a:gd name="connsiteY1072" fmla="*/ 787661 h 1009837"/>
                <a:gd name="connsiteX1073" fmla="*/ 1032801 w 1070690"/>
                <a:gd name="connsiteY1073" fmla="*/ 785365 h 1009837"/>
                <a:gd name="connsiteX1074" fmla="*/ 1037968 w 1070690"/>
                <a:gd name="connsiteY1074" fmla="*/ 783451 h 1009837"/>
                <a:gd name="connsiteX1075" fmla="*/ 1041795 w 1070690"/>
                <a:gd name="connsiteY1075" fmla="*/ 782495 h 1009837"/>
                <a:gd name="connsiteX1076" fmla="*/ 1044091 w 1070690"/>
                <a:gd name="connsiteY1076" fmla="*/ 781538 h 1009837"/>
                <a:gd name="connsiteX1077" fmla="*/ 1045622 w 1070690"/>
                <a:gd name="connsiteY1077" fmla="*/ 781538 h 1009837"/>
                <a:gd name="connsiteX1078" fmla="*/ 1046005 w 1070690"/>
                <a:gd name="connsiteY1078" fmla="*/ 781538 h 1009837"/>
                <a:gd name="connsiteX1079" fmla="*/ 1047918 w 1070690"/>
                <a:gd name="connsiteY1079" fmla="*/ 782495 h 1009837"/>
                <a:gd name="connsiteX1080" fmla="*/ 1050215 w 1070690"/>
                <a:gd name="connsiteY1080" fmla="*/ 783834 h 1009837"/>
                <a:gd name="connsiteX1081" fmla="*/ 1054425 w 1070690"/>
                <a:gd name="connsiteY1081" fmla="*/ 786131 h 1009837"/>
                <a:gd name="connsiteX1082" fmla="*/ 1054425 w 1070690"/>
                <a:gd name="connsiteY1082" fmla="*/ 788427 h 1009837"/>
                <a:gd name="connsiteX1083" fmla="*/ 1053468 w 1070690"/>
                <a:gd name="connsiteY1083" fmla="*/ 789767 h 1009837"/>
                <a:gd name="connsiteX1084" fmla="*/ 1054042 w 1070690"/>
                <a:gd name="connsiteY1084" fmla="*/ 791106 h 1009837"/>
                <a:gd name="connsiteX1085" fmla="*/ 1055382 w 1070690"/>
                <a:gd name="connsiteY1085" fmla="*/ 794359 h 1009837"/>
                <a:gd name="connsiteX1086" fmla="*/ 1054042 w 1070690"/>
                <a:gd name="connsiteY1086" fmla="*/ 798187 h 1009837"/>
                <a:gd name="connsiteX1087" fmla="*/ 1054616 w 1070690"/>
                <a:gd name="connsiteY1087" fmla="*/ 800100 h 1009837"/>
                <a:gd name="connsiteX1088" fmla="*/ 1055574 w 1070690"/>
                <a:gd name="connsiteY1088" fmla="*/ 800674 h 1009837"/>
                <a:gd name="connsiteX1089" fmla="*/ 1057487 w 1070690"/>
                <a:gd name="connsiteY1089" fmla="*/ 801057 h 1009837"/>
                <a:gd name="connsiteX1090" fmla="*/ 1058444 w 1070690"/>
                <a:gd name="connsiteY1090" fmla="*/ 800674 h 1009837"/>
                <a:gd name="connsiteX1091" fmla="*/ 1059975 w 1070690"/>
                <a:gd name="connsiteY1091" fmla="*/ 800674 h 1009837"/>
                <a:gd name="connsiteX1092" fmla="*/ 1061888 w 1070690"/>
                <a:gd name="connsiteY1092" fmla="*/ 799335 h 1009837"/>
                <a:gd name="connsiteX1093" fmla="*/ 1063228 w 1070690"/>
                <a:gd name="connsiteY1093" fmla="*/ 797038 h 1009837"/>
                <a:gd name="connsiteX1094" fmla="*/ 1063611 w 1070690"/>
                <a:gd name="connsiteY1094" fmla="*/ 795125 h 1009837"/>
                <a:gd name="connsiteX1095" fmla="*/ 1064568 w 1070690"/>
                <a:gd name="connsiteY1095" fmla="*/ 793785 h 1009837"/>
                <a:gd name="connsiteX1096" fmla="*/ 1065524 w 1070690"/>
                <a:gd name="connsiteY1096" fmla="*/ 791489 h 1009837"/>
                <a:gd name="connsiteX1097" fmla="*/ 1067055 w 1070690"/>
                <a:gd name="connsiteY1097" fmla="*/ 789575 h 1009837"/>
                <a:gd name="connsiteX1098" fmla="*/ 1067438 w 1070690"/>
                <a:gd name="connsiteY1098" fmla="*/ 786705 h 1009837"/>
                <a:gd name="connsiteX1099" fmla="*/ 1067821 w 1070690"/>
                <a:gd name="connsiteY1099" fmla="*/ 783834 h 1009837"/>
                <a:gd name="connsiteX1100" fmla="*/ 1064568 w 1070690"/>
                <a:gd name="connsiteY1100" fmla="*/ 778667 h 1009837"/>
                <a:gd name="connsiteX1101" fmla="*/ 1063611 w 1070690"/>
                <a:gd name="connsiteY1101" fmla="*/ 774457 h 1009837"/>
                <a:gd name="connsiteX1102" fmla="*/ 1064568 w 1070690"/>
                <a:gd name="connsiteY1102" fmla="*/ 771587 h 1009837"/>
                <a:gd name="connsiteX1103" fmla="*/ 1065907 w 1070690"/>
                <a:gd name="connsiteY1103" fmla="*/ 769673 h 1009837"/>
                <a:gd name="connsiteX1104" fmla="*/ 1066864 w 1070690"/>
                <a:gd name="connsiteY1104" fmla="*/ 766420 h 1009837"/>
                <a:gd name="connsiteX1105" fmla="*/ 1064568 w 1070690"/>
                <a:gd name="connsiteY1105" fmla="*/ 754555 h 1009837"/>
                <a:gd name="connsiteX1106" fmla="*/ 1064185 w 1070690"/>
                <a:gd name="connsiteY1106" fmla="*/ 746518 h 1009837"/>
                <a:gd name="connsiteX1107" fmla="*/ 1065142 w 1070690"/>
                <a:gd name="connsiteY1107" fmla="*/ 741351 h 1009837"/>
                <a:gd name="connsiteX1108" fmla="*/ 1064185 w 1070690"/>
                <a:gd name="connsiteY1108" fmla="*/ 737141 h 1009837"/>
                <a:gd name="connsiteX1109" fmla="*/ 1066481 w 1070690"/>
                <a:gd name="connsiteY1109" fmla="*/ 730443 h 1009837"/>
                <a:gd name="connsiteX1110" fmla="*/ 1068778 w 1070690"/>
                <a:gd name="connsiteY1110" fmla="*/ 724319 h 1009837"/>
                <a:gd name="connsiteX1111" fmla="*/ 1070117 w 1070690"/>
                <a:gd name="connsiteY1111" fmla="*/ 718578 h 1009837"/>
                <a:gd name="connsiteX1112" fmla="*/ 1070691 w 1070690"/>
                <a:gd name="connsiteY1112" fmla="*/ 713794 h 1009837"/>
                <a:gd name="connsiteX1113" fmla="*/ 1065524 w 1070690"/>
                <a:gd name="connsiteY1113" fmla="*/ 709584 h 1009837"/>
                <a:gd name="connsiteX1114" fmla="*/ 1062271 w 1070690"/>
                <a:gd name="connsiteY1114" fmla="*/ 705757 h 1009837"/>
                <a:gd name="connsiteX1115" fmla="*/ 1059018 w 1070690"/>
                <a:gd name="connsiteY1115" fmla="*/ 701547 h 1009837"/>
                <a:gd name="connsiteX1116" fmla="*/ 1057678 w 1070690"/>
                <a:gd name="connsiteY1116" fmla="*/ 697337 h 1009837"/>
                <a:gd name="connsiteX1117" fmla="*/ 1054425 w 1070690"/>
                <a:gd name="connsiteY1117" fmla="*/ 689300 h 1009837"/>
                <a:gd name="connsiteX1118" fmla="*/ 1053086 w 1070690"/>
                <a:gd name="connsiteY1118" fmla="*/ 683176 h 1009837"/>
                <a:gd name="connsiteX1119" fmla="*/ 1051746 w 1070690"/>
                <a:gd name="connsiteY1119" fmla="*/ 678009 h 1009837"/>
                <a:gd name="connsiteX1120" fmla="*/ 1051746 w 1070690"/>
                <a:gd name="connsiteY1120" fmla="*/ 674756 h 1009837"/>
                <a:gd name="connsiteX1121" fmla="*/ 1051746 w 1070690"/>
                <a:gd name="connsiteY1121" fmla="*/ 672842 h 1009837"/>
                <a:gd name="connsiteX1122" fmla="*/ 1051746 w 1070690"/>
                <a:gd name="connsiteY1122" fmla="*/ 670928 h 1009837"/>
                <a:gd name="connsiteX1123" fmla="*/ 1050789 w 1070690"/>
                <a:gd name="connsiteY1123" fmla="*/ 666144 h 1009837"/>
                <a:gd name="connsiteX1124" fmla="*/ 1049450 w 1070690"/>
                <a:gd name="connsiteY1124" fmla="*/ 662317 h 1009837"/>
                <a:gd name="connsiteX1125" fmla="*/ 1048110 w 1070690"/>
                <a:gd name="connsiteY1125" fmla="*/ 658490 h 1009837"/>
                <a:gd name="connsiteX1126" fmla="*/ 1046196 w 1070690"/>
                <a:gd name="connsiteY1126" fmla="*/ 654280 h 1009837"/>
                <a:gd name="connsiteX1127" fmla="*/ 1045240 w 1070690"/>
                <a:gd name="connsiteY1127" fmla="*/ 651983 h 1009837"/>
                <a:gd name="connsiteX1128" fmla="*/ 1044666 w 1070690"/>
                <a:gd name="connsiteY1128" fmla="*/ 650069 h 1009837"/>
                <a:gd name="connsiteX1129" fmla="*/ 1044282 w 1070690"/>
                <a:gd name="connsiteY1129" fmla="*/ 648730 h 1009837"/>
                <a:gd name="connsiteX1130" fmla="*/ 1042943 w 1070690"/>
                <a:gd name="connsiteY1130" fmla="*/ 643946 h 1009837"/>
                <a:gd name="connsiteX1131" fmla="*/ 1042369 w 1070690"/>
                <a:gd name="connsiteY1131" fmla="*/ 641649 h 1009837"/>
                <a:gd name="connsiteX1132" fmla="*/ 1041412 w 1070690"/>
                <a:gd name="connsiteY1132" fmla="*/ 637822 h 1009837"/>
                <a:gd name="connsiteX1133" fmla="*/ 1041030 w 1070690"/>
                <a:gd name="connsiteY1133" fmla="*/ 635526 h 1009837"/>
                <a:gd name="connsiteX1134" fmla="*/ 1040073 w 1070690"/>
                <a:gd name="connsiteY1134" fmla="*/ 633229 h 1009837"/>
                <a:gd name="connsiteX1135" fmla="*/ 1039690 w 1070690"/>
                <a:gd name="connsiteY1135" fmla="*/ 632847 h 1009837"/>
                <a:gd name="connsiteX1136" fmla="*/ 1036819 w 1070690"/>
                <a:gd name="connsiteY1136" fmla="*/ 629593 h 1009837"/>
                <a:gd name="connsiteX1137" fmla="*/ 1034906 w 1070690"/>
                <a:gd name="connsiteY1137" fmla="*/ 626340 h 1009837"/>
                <a:gd name="connsiteX1138" fmla="*/ 1032992 w 1070690"/>
                <a:gd name="connsiteY1138" fmla="*/ 622130 h 1009837"/>
                <a:gd name="connsiteX1139" fmla="*/ 1031079 w 1070690"/>
                <a:gd name="connsiteY1139" fmla="*/ 617346 h 1009837"/>
                <a:gd name="connsiteX1140" fmla="*/ 1030122 w 1070690"/>
                <a:gd name="connsiteY1140" fmla="*/ 610265 h 1009837"/>
                <a:gd name="connsiteX1141" fmla="*/ 1029547 w 1070690"/>
                <a:gd name="connsiteY1141" fmla="*/ 605099 h 1009837"/>
                <a:gd name="connsiteX1142" fmla="*/ 1028591 w 1070690"/>
                <a:gd name="connsiteY1142" fmla="*/ 600888 h 1009837"/>
                <a:gd name="connsiteX1143" fmla="*/ 1028591 w 1070690"/>
                <a:gd name="connsiteY1143" fmla="*/ 598209 h 1009837"/>
                <a:gd name="connsiteX1144" fmla="*/ 1024381 w 1070690"/>
                <a:gd name="connsiteY1144" fmla="*/ 590555 h 1009837"/>
                <a:gd name="connsiteX1145" fmla="*/ 1022850 w 1070690"/>
                <a:gd name="connsiteY1145" fmla="*/ 586345 h 1009837"/>
                <a:gd name="connsiteX1146" fmla="*/ 1022850 w 1070690"/>
                <a:gd name="connsiteY1146" fmla="*/ 582517 h 1009837"/>
                <a:gd name="connsiteX1147" fmla="*/ 1022467 w 1070690"/>
                <a:gd name="connsiteY1147" fmla="*/ 580604 h 1009837"/>
                <a:gd name="connsiteX1148" fmla="*/ 1021510 w 1070690"/>
                <a:gd name="connsiteY1148" fmla="*/ 578690 h 1009837"/>
                <a:gd name="connsiteX1149" fmla="*/ 1020936 w 1070690"/>
                <a:gd name="connsiteY1149" fmla="*/ 577350 h 1009837"/>
                <a:gd name="connsiteX1150" fmla="*/ 1019023 w 1070690"/>
                <a:gd name="connsiteY1150" fmla="*/ 572566 h 1009837"/>
                <a:gd name="connsiteX1151" fmla="*/ 1017683 w 1070690"/>
                <a:gd name="connsiteY1151" fmla="*/ 569696 h 1009837"/>
                <a:gd name="connsiteX1152" fmla="*/ 1016726 w 1070690"/>
                <a:gd name="connsiteY1152" fmla="*/ 566825 h 1009837"/>
                <a:gd name="connsiteX1153" fmla="*/ 1006775 w 1070690"/>
                <a:gd name="connsiteY1153" fmla="*/ 553047 h 1009837"/>
                <a:gd name="connsiteX1154" fmla="*/ 1004861 w 1070690"/>
                <a:gd name="connsiteY1154" fmla="*/ 550177 h 1009837"/>
                <a:gd name="connsiteX1155" fmla="*/ 1003905 w 1070690"/>
                <a:gd name="connsiteY1155" fmla="*/ 549220 h 1009837"/>
                <a:gd name="connsiteX1156" fmla="*/ 1003330 w 1070690"/>
                <a:gd name="connsiteY1156" fmla="*/ 548646 h 1009837"/>
                <a:gd name="connsiteX1157" fmla="*/ 1002374 w 1070690"/>
                <a:gd name="connsiteY1157" fmla="*/ 547689 h 1009837"/>
                <a:gd name="connsiteX1158" fmla="*/ 998164 w 1070690"/>
                <a:gd name="connsiteY1158" fmla="*/ 544818 h 1009837"/>
                <a:gd name="connsiteX1159" fmla="*/ 992997 w 1070690"/>
                <a:gd name="connsiteY1159" fmla="*/ 541948 h 1009837"/>
                <a:gd name="connsiteX1160" fmla="*/ 987830 w 1070690"/>
                <a:gd name="connsiteY1160" fmla="*/ 539077 h 1009837"/>
                <a:gd name="connsiteX1161" fmla="*/ 983620 w 1070690"/>
                <a:gd name="connsiteY1161" fmla="*/ 537738 h 1009837"/>
                <a:gd name="connsiteX1162" fmla="*/ 980366 w 1070690"/>
                <a:gd name="connsiteY1162" fmla="*/ 536398 h 1009837"/>
                <a:gd name="connsiteX1163" fmla="*/ 978453 w 1070690"/>
                <a:gd name="connsiteY1163" fmla="*/ 536398 h 1009837"/>
                <a:gd name="connsiteX1164" fmla="*/ 974243 w 1070690"/>
                <a:gd name="connsiteY1164" fmla="*/ 536781 h 1009837"/>
                <a:gd name="connsiteX1165" fmla="*/ 969459 w 1070690"/>
                <a:gd name="connsiteY1165" fmla="*/ 539651 h 1009837"/>
                <a:gd name="connsiteX1166" fmla="*/ 966588 w 1070690"/>
                <a:gd name="connsiteY1166" fmla="*/ 541565 h 1009837"/>
                <a:gd name="connsiteX1167" fmla="*/ 964292 w 1070690"/>
                <a:gd name="connsiteY1167" fmla="*/ 544435 h 1009837"/>
                <a:gd name="connsiteX1168" fmla="*/ 961421 w 1070690"/>
                <a:gd name="connsiteY1168" fmla="*/ 547306 h 1009837"/>
                <a:gd name="connsiteX1169" fmla="*/ 959125 w 1070690"/>
                <a:gd name="connsiteY1169" fmla="*/ 551133 h 1009837"/>
                <a:gd name="connsiteX1170" fmla="*/ 950705 w 1070690"/>
                <a:gd name="connsiteY1170" fmla="*/ 552090 h 1009837"/>
                <a:gd name="connsiteX1171" fmla="*/ 944581 w 1070690"/>
                <a:gd name="connsiteY1171" fmla="*/ 554004 h 1009837"/>
                <a:gd name="connsiteX1172" fmla="*/ 939797 w 1070690"/>
                <a:gd name="connsiteY1172" fmla="*/ 556300 h 1009837"/>
                <a:gd name="connsiteX1173" fmla="*/ 937883 w 1070690"/>
                <a:gd name="connsiteY1173" fmla="*/ 559553 h 1009837"/>
                <a:gd name="connsiteX1174" fmla="*/ 936927 w 1070690"/>
                <a:gd name="connsiteY1174" fmla="*/ 563763 h 1009837"/>
                <a:gd name="connsiteX1175" fmla="*/ 935970 w 1070690"/>
                <a:gd name="connsiteY1175" fmla="*/ 567017 h 1009837"/>
                <a:gd name="connsiteX1176" fmla="*/ 935013 w 1070690"/>
                <a:gd name="connsiteY1176" fmla="*/ 569887 h 1009837"/>
                <a:gd name="connsiteX1177" fmla="*/ 935013 w 1070690"/>
                <a:gd name="connsiteY1177" fmla="*/ 572184 h 1009837"/>
                <a:gd name="connsiteX1178" fmla="*/ 931760 w 1070690"/>
                <a:gd name="connsiteY1178" fmla="*/ 576968 h 1009837"/>
                <a:gd name="connsiteX1179" fmla="*/ 927932 w 1070690"/>
                <a:gd name="connsiteY1179" fmla="*/ 583091 h 1009837"/>
                <a:gd name="connsiteX1180" fmla="*/ 923722 w 1070690"/>
                <a:gd name="connsiteY1180" fmla="*/ 589215 h 1009837"/>
                <a:gd name="connsiteX1181" fmla="*/ 921808 w 1070690"/>
                <a:gd name="connsiteY1181" fmla="*/ 592086 h 1009837"/>
                <a:gd name="connsiteX1182" fmla="*/ 920852 w 1070690"/>
                <a:gd name="connsiteY1182" fmla="*/ 595339 h 1009837"/>
                <a:gd name="connsiteX1183" fmla="*/ 919512 w 1070690"/>
                <a:gd name="connsiteY1183" fmla="*/ 600506 h 1009837"/>
                <a:gd name="connsiteX1184" fmla="*/ 919130 w 1070690"/>
                <a:gd name="connsiteY1184" fmla="*/ 605673 h 1009837"/>
                <a:gd name="connsiteX1185" fmla="*/ 918172 w 1070690"/>
                <a:gd name="connsiteY1185" fmla="*/ 608543 h 1009837"/>
                <a:gd name="connsiteX1186" fmla="*/ 916259 w 1070690"/>
                <a:gd name="connsiteY1186" fmla="*/ 612753 h 1009837"/>
                <a:gd name="connsiteX1187" fmla="*/ 915876 w 1070690"/>
                <a:gd name="connsiteY1187" fmla="*/ 613327 h 1009837"/>
                <a:gd name="connsiteX1188" fmla="*/ 909178 w 1070690"/>
                <a:gd name="connsiteY1188" fmla="*/ 616580 h 1009837"/>
                <a:gd name="connsiteX1189" fmla="*/ 906308 w 1070690"/>
                <a:gd name="connsiteY1189" fmla="*/ 620791 h 1009837"/>
                <a:gd name="connsiteX1190" fmla="*/ 903438 w 1070690"/>
                <a:gd name="connsiteY1190" fmla="*/ 624618 h 1009837"/>
                <a:gd name="connsiteX1191" fmla="*/ 901141 w 1070690"/>
                <a:gd name="connsiteY1191" fmla="*/ 627871 h 1009837"/>
                <a:gd name="connsiteX1192" fmla="*/ 898271 w 1070690"/>
                <a:gd name="connsiteY1192" fmla="*/ 630167 h 1009837"/>
                <a:gd name="connsiteX1193" fmla="*/ 895974 w 1070690"/>
                <a:gd name="connsiteY1193" fmla="*/ 632081 h 1009837"/>
                <a:gd name="connsiteX1194" fmla="*/ 893104 w 1070690"/>
                <a:gd name="connsiteY1194" fmla="*/ 633038 h 1009837"/>
                <a:gd name="connsiteX1195" fmla="*/ 891190 w 1070690"/>
                <a:gd name="connsiteY1195" fmla="*/ 633421 h 1009837"/>
                <a:gd name="connsiteX1196" fmla="*/ 886406 w 1070690"/>
                <a:gd name="connsiteY1196" fmla="*/ 633038 h 1009837"/>
                <a:gd name="connsiteX1197" fmla="*/ 882579 w 1070690"/>
                <a:gd name="connsiteY1197" fmla="*/ 633038 h 1009837"/>
                <a:gd name="connsiteX1198" fmla="*/ 875881 w 1070690"/>
                <a:gd name="connsiteY1198" fmla="*/ 632081 h 1009837"/>
                <a:gd name="connsiteX1199" fmla="*/ 873010 w 1070690"/>
                <a:gd name="connsiteY1199" fmla="*/ 631124 h 1009837"/>
                <a:gd name="connsiteX1200" fmla="*/ 871671 w 1070690"/>
                <a:gd name="connsiteY1200" fmla="*/ 630741 h 1009837"/>
                <a:gd name="connsiteX1201" fmla="*/ 870140 w 1070690"/>
                <a:gd name="connsiteY1201" fmla="*/ 629785 h 1009837"/>
                <a:gd name="connsiteX1202" fmla="*/ 869757 w 1070690"/>
                <a:gd name="connsiteY1202" fmla="*/ 629402 h 1009837"/>
                <a:gd name="connsiteX1203" fmla="*/ 865930 w 1070690"/>
                <a:gd name="connsiteY1203" fmla="*/ 625575 h 1009837"/>
                <a:gd name="connsiteX1204" fmla="*/ 863060 w 1070690"/>
                <a:gd name="connsiteY1204" fmla="*/ 622704 h 1009837"/>
                <a:gd name="connsiteX1205" fmla="*/ 858850 w 1070690"/>
                <a:gd name="connsiteY1205" fmla="*/ 618494 h 1009837"/>
                <a:gd name="connsiteX1206" fmla="*/ 855979 w 1070690"/>
                <a:gd name="connsiteY1206" fmla="*/ 615241 h 1009837"/>
                <a:gd name="connsiteX1207" fmla="*/ 855596 w 1070690"/>
                <a:gd name="connsiteY1207" fmla="*/ 613901 h 1009837"/>
                <a:gd name="connsiteX1208" fmla="*/ 856553 w 1070690"/>
                <a:gd name="connsiteY1208" fmla="*/ 606821 h 1009837"/>
                <a:gd name="connsiteX1209" fmla="*/ 854448 w 1070690"/>
                <a:gd name="connsiteY1209" fmla="*/ 600123 h 1009837"/>
                <a:gd name="connsiteX1210" fmla="*/ 854448 w 1070690"/>
                <a:gd name="connsiteY1210" fmla="*/ 595913 h 1009837"/>
                <a:gd name="connsiteX1211" fmla="*/ 854448 w 1070690"/>
                <a:gd name="connsiteY1211" fmla="*/ 589789 h 1009837"/>
                <a:gd name="connsiteX1212" fmla="*/ 855405 w 1070690"/>
                <a:gd name="connsiteY1212" fmla="*/ 584622 h 1009837"/>
                <a:gd name="connsiteX1213" fmla="*/ 856744 w 1070690"/>
                <a:gd name="connsiteY1213" fmla="*/ 580412 h 1009837"/>
                <a:gd name="connsiteX1214" fmla="*/ 859041 w 1070690"/>
                <a:gd name="connsiteY1214" fmla="*/ 578116 h 1009837"/>
                <a:gd name="connsiteX1215" fmla="*/ 860380 w 1070690"/>
                <a:gd name="connsiteY1215" fmla="*/ 574289 h 1009837"/>
                <a:gd name="connsiteX1216" fmla="*/ 862294 w 1070690"/>
                <a:gd name="connsiteY1216" fmla="*/ 571418 h 1009837"/>
                <a:gd name="connsiteX1217" fmla="*/ 864590 w 1070690"/>
                <a:gd name="connsiteY1217" fmla="*/ 567208 h 1009837"/>
                <a:gd name="connsiteX1218" fmla="*/ 864973 w 1070690"/>
                <a:gd name="connsiteY1218" fmla="*/ 565294 h 1009837"/>
                <a:gd name="connsiteX1219" fmla="*/ 865930 w 1070690"/>
                <a:gd name="connsiteY1219" fmla="*/ 564338 h 1009837"/>
                <a:gd name="connsiteX1220" fmla="*/ 867269 w 1070690"/>
                <a:gd name="connsiteY1220" fmla="*/ 563955 h 1009837"/>
                <a:gd name="connsiteX1221" fmla="*/ 873967 w 1070690"/>
                <a:gd name="connsiteY1221" fmla="*/ 561084 h 1009837"/>
                <a:gd name="connsiteX1222" fmla="*/ 879517 w 1070690"/>
                <a:gd name="connsiteY1222" fmla="*/ 559171 h 1009837"/>
                <a:gd name="connsiteX1223" fmla="*/ 881431 w 1070690"/>
                <a:gd name="connsiteY1223" fmla="*/ 558214 h 1009837"/>
                <a:gd name="connsiteX1224" fmla="*/ 882770 w 1070690"/>
                <a:gd name="connsiteY1224" fmla="*/ 557831 h 1009837"/>
                <a:gd name="connsiteX1225" fmla="*/ 884683 w 1070690"/>
                <a:gd name="connsiteY1225" fmla="*/ 557448 h 1009837"/>
                <a:gd name="connsiteX1226" fmla="*/ 887937 w 1070690"/>
                <a:gd name="connsiteY1226" fmla="*/ 552664 h 1009837"/>
                <a:gd name="connsiteX1227" fmla="*/ 890233 w 1070690"/>
                <a:gd name="connsiteY1227" fmla="*/ 548837 h 1009837"/>
                <a:gd name="connsiteX1228" fmla="*/ 891765 w 1070690"/>
                <a:gd name="connsiteY1228" fmla="*/ 545584 h 1009837"/>
                <a:gd name="connsiteX1229" fmla="*/ 892147 w 1070690"/>
                <a:gd name="connsiteY1229" fmla="*/ 543670 h 1009837"/>
                <a:gd name="connsiteX1230" fmla="*/ 893104 w 1070690"/>
                <a:gd name="connsiteY1230" fmla="*/ 538503 h 1009837"/>
                <a:gd name="connsiteX1231" fmla="*/ 894443 w 1070690"/>
                <a:gd name="connsiteY1231" fmla="*/ 535250 h 1009837"/>
                <a:gd name="connsiteX1232" fmla="*/ 894826 w 1070690"/>
                <a:gd name="connsiteY1232" fmla="*/ 531997 h 1009837"/>
                <a:gd name="connsiteX1233" fmla="*/ 895400 w 1070690"/>
                <a:gd name="connsiteY1233" fmla="*/ 530657 h 1009837"/>
                <a:gd name="connsiteX1234" fmla="*/ 895400 w 1070690"/>
                <a:gd name="connsiteY1234" fmla="*/ 522620 h 1009837"/>
                <a:gd name="connsiteX1235" fmla="*/ 896740 w 1070690"/>
                <a:gd name="connsiteY1235" fmla="*/ 515539 h 1009837"/>
                <a:gd name="connsiteX1236" fmla="*/ 899036 w 1070690"/>
                <a:gd name="connsiteY1236" fmla="*/ 508842 h 1009837"/>
                <a:gd name="connsiteX1237" fmla="*/ 902289 w 1070690"/>
                <a:gd name="connsiteY1237" fmla="*/ 503675 h 1009837"/>
                <a:gd name="connsiteX1238" fmla="*/ 902863 w 1070690"/>
                <a:gd name="connsiteY1238" fmla="*/ 504057 h 1009837"/>
                <a:gd name="connsiteX1239" fmla="*/ 903820 w 1070690"/>
                <a:gd name="connsiteY1239" fmla="*/ 505014 h 1009837"/>
                <a:gd name="connsiteX1240" fmla="*/ 905734 w 1070690"/>
                <a:gd name="connsiteY1240" fmla="*/ 506354 h 1009837"/>
                <a:gd name="connsiteX1241" fmla="*/ 906691 w 1070690"/>
                <a:gd name="connsiteY1241" fmla="*/ 506736 h 1009837"/>
                <a:gd name="connsiteX1242" fmla="*/ 909561 w 1070690"/>
                <a:gd name="connsiteY1242" fmla="*/ 506736 h 1009837"/>
                <a:gd name="connsiteX1243" fmla="*/ 910901 w 1070690"/>
                <a:gd name="connsiteY1243" fmla="*/ 505780 h 1009837"/>
                <a:gd name="connsiteX1244" fmla="*/ 911858 w 1070690"/>
                <a:gd name="connsiteY1244" fmla="*/ 504440 h 1009837"/>
                <a:gd name="connsiteX1245" fmla="*/ 913197 w 1070690"/>
                <a:gd name="connsiteY1245" fmla="*/ 500613 h 1009837"/>
                <a:gd name="connsiteX1246" fmla="*/ 913771 w 1070690"/>
                <a:gd name="connsiteY1246" fmla="*/ 499273 h 1009837"/>
                <a:gd name="connsiteX1247" fmla="*/ 914728 w 1070690"/>
                <a:gd name="connsiteY1247" fmla="*/ 497360 h 1009837"/>
                <a:gd name="connsiteX1248" fmla="*/ 916642 w 1070690"/>
                <a:gd name="connsiteY1248" fmla="*/ 492575 h 1009837"/>
                <a:gd name="connsiteX1249" fmla="*/ 917982 w 1070690"/>
                <a:gd name="connsiteY1249" fmla="*/ 489322 h 1009837"/>
                <a:gd name="connsiteX1250" fmla="*/ 918938 w 1070690"/>
                <a:gd name="connsiteY1250" fmla="*/ 487026 h 1009837"/>
                <a:gd name="connsiteX1251" fmla="*/ 919321 w 1070690"/>
                <a:gd name="connsiteY1251" fmla="*/ 485686 h 1009837"/>
                <a:gd name="connsiteX1252" fmla="*/ 918938 w 1070690"/>
                <a:gd name="connsiteY1252" fmla="*/ 484347 h 1009837"/>
                <a:gd name="connsiteX1253" fmla="*/ 920278 w 1070690"/>
                <a:gd name="connsiteY1253" fmla="*/ 464445 h 1009837"/>
                <a:gd name="connsiteX1254" fmla="*/ 918364 w 1070690"/>
                <a:gd name="connsiteY1254" fmla="*/ 459278 h 1009837"/>
                <a:gd name="connsiteX1255" fmla="*/ 917407 w 1070690"/>
                <a:gd name="connsiteY1255" fmla="*/ 455068 h 1009837"/>
                <a:gd name="connsiteX1256" fmla="*/ 916450 w 1070690"/>
                <a:gd name="connsiteY1256" fmla="*/ 447987 h 1009837"/>
                <a:gd name="connsiteX1257" fmla="*/ 918364 w 1070690"/>
                <a:gd name="connsiteY1257" fmla="*/ 425406 h 1009837"/>
                <a:gd name="connsiteX1258" fmla="*/ 917790 w 1070690"/>
                <a:gd name="connsiteY1258" fmla="*/ 423492 h 1009837"/>
                <a:gd name="connsiteX1259" fmla="*/ 917790 w 1070690"/>
                <a:gd name="connsiteY1259" fmla="*/ 422153 h 1009837"/>
                <a:gd name="connsiteX1260" fmla="*/ 916833 w 1070690"/>
                <a:gd name="connsiteY1260" fmla="*/ 419282 h 1009837"/>
                <a:gd name="connsiteX1261" fmla="*/ 915876 w 1070690"/>
                <a:gd name="connsiteY1261" fmla="*/ 417369 h 1009837"/>
                <a:gd name="connsiteX1262" fmla="*/ 915494 w 1070690"/>
                <a:gd name="connsiteY1262" fmla="*/ 416412 h 1009837"/>
                <a:gd name="connsiteX1263" fmla="*/ 915494 w 1070690"/>
                <a:gd name="connsiteY1263" fmla="*/ 416029 h 1009837"/>
                <a:gd name="connsiteX1264" fmla="*/ 914154 w 1070690"/>
                <a:gd name="connsiteY1264" fmla="*/ 413159 h 1009837"/>
                <a:gd name="connsiteX1265" fmla="*/ 911858 w 1070690"/>
                <a:gd name="connsiteY1265" fmla="*/ 409331 h 1009837"/>
                <a:gd name="connsiteX1266" fmla="*/ 908987 w 1070690"/>
                <a:gd name="connsiteY1266" fmla="*/ 406461 h 1009837"/>
                <a:gd name="connsiteX1267" fmla="*/ 902289 w 1070690"/>
                <a:gd name="connsiteY1267" fmla="*/ 399763 h 1009837"/>
                <a:gd name="connsiteX1268" fmla="*/ 894826 w 1070690"/>
                <a:gd name="connsiteY1268" fmla="*/ 392683 h 1009837"/>
                <a:gd name="connsiteX1269" fmla="*/ 890042 w 1070690"/>
                <a:gd name="connsiteY1269" fmla="*/ 386942 h 1009837"/>
                <a:gd name="connsiteX1270" fmla="*/ 887171 w 1070690"/>
                <a:gd name="connsiteY1270" fmla="*/ 381201 h 1009837"/>
                <a:gd name="connsiteX1271" fmla="*/ 886215 w 1070690"/>
                <a:gd name="connsiteY1271" fmla="*/ 376416 h 1009837"/>
                <a:gd name="connsiteX1272" fmla="*/ 886215 w 1070690"/>
                <a:gd name="connsiteY1272" fmla="*/ 372589 h 1009837"/>
                <a:gd name="connsiteX1273" fmla="*/ 887745 w 1070690"/>
                <a:gd name="connsiteY1273" fmla="*/ 370293 h 1009837"/>
                <a:gd name="connsiteX1274" fmla="*/ 890042 w 1070690"/>
                <a:gd name="connsiteY1274" fmla="*/ 368762 h 1009837"/>
                <a:gd name="connsiteX1275" fmla="*/ 893295 w 1070690"/>
                <a:gd name="connsiteY1275" fmla="*/ 368379 h 1009837"/>
                <a:gd name="connsiteX1276" fmla="*/ 896549 w 1070690"/>
                <a:gd name="connsiteY1276" fmla="*/ 368762 h 1009837"/>
                <a:gd name="connsiteX1277" fmla="*/ 904203 w 1070690"/>
                <a:gd name="connsiteY1277" fmla="*/ 369719 h 1009837"/>
                <a:gd name="connsiteX1278" fmla="*/ 905542 w 1070690"/>
                <a:gd name="connsiteY1278" fmla="*/ 369719 h 1009837"/>
                <a:gd name="connsiteX1279" fmla="*/ 907456 w 1070690"/>
                <a:gd name="connsiteY1279" fmla="*/ 369336 h 1009837"/>
                <a:gd name="connsiteX1280" fmla="*/ 908413 w 1070690"/>
                <a:gd name="connsiteY1280" fmla="*/ 367996 h 1009837"/>
                <a:gd name="connsiteX1281" fmla="*/ 908413 w 1070690"/>
                <a:gd name="connsiteY1281" fmla="*/ 364743 h 1009837"/>
                <a:gd name="connsiteX1282" fmla="*/ 908413 w 1070690"/>
                <a:gd name="connsiteY1282" fmla="*/ 363212 h 1009837"/>
                <a:gd name="connsiteX1283" fmla="*/ 907456 w 1070690"/>
                <a:gd name="connsiteY1283" fmla="*/ 360342 h 1009837"/>
                <a:gd name="connsiteX1284" fmla="*/ 906499 w 1070690"/>
                <a:gd name="connsiteY1284" fmla="*/ 358428 h 1009837"/>
                <a:gd name="connsiteX1285" fmla="*/ 906117 w 1070690"/>
                <a:gd name="connsiteY1285" fmla="*/ 357471 h 1009837"/>
                <a:gd name="connsiteX1286" fmla="*/ 906117 w 1070690"/>
                <a:gd name="connsiteY1286" fmla="*/ 357088 h 1009837"/>
                <a:gd name="connsiteX1287" fmla="*/ 904777 w 1070690"/>
                <a:gd name="connsiteY1287" fmla="*/ 354218 h 1009837"/>
                <a:gd name="connsiteX1288" fmla="*/ 899036 w 1070690"/>
                <a:gd name="connsiteY1288" fmla="*/ 347520 h 1009837"/>
                <a:gd name="connsiteX1289" fmla="*/ 895783 w 1070690"/>
                <a:gd name="connsiteY1289" fmla="*/ 343693 h 1009837"/>
                <a:gd name="connsiteX1290" fmla="*/ 892721 w 1070690"/>
                <a:gd name="connsiteY1290" fmla="*/ 340822 h 1009837"/>
                <a:gd name="connsiteX1291" fmla="*/ 892721 w 1070690"/>
                <a:gd name="connsiteY1291" fmla="*/ 340822 h 1009837"/>
                <a:gd name="connsiteX1292" fmla="*/ 892721 w 1070690"/>
                <a:gd name="connsiteY1292" fmla="*/ 340822 h 100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Lst>
              <a:rect l="l" t="t" r="r" b="b"/>
              <a:pathLst>
                <a:path w="1070690" h="1009837">
                  <a:moveTo>
                    <a:pt x="748049" y="267721"/>
                  </a:moveTo>
                  <a:lnTo>
                    <a:pt x="746709" y="264850"/>
                  </a:lnTo>
                  <a:lnTo>
                    <a:pt x="744413" y="262937"/>
                  </a:lnTo>
                  <a:lnTo>
                    <a:pt x="742499" y="261597"/>
                  </a:lnTo>
                  <a:lnTo>
                    <a:pt x="741159" y="260640"/>
                  </a:lnTo>
                  <a:lnTo>
                    <a:pt x="737332" y="258726"/>
                  </a:lnTo>
                  <a:lnTo>
                    <a:pt x="738672" y="256813"/>
                  </a:lnTo>
                  <a:lnTo>
                    <a:pt x="740968" y="255856"/>
                  </a:lnTo>
                  <a:lnTo>
                    <a:pt x="744795" y="255473"/>
                  </a:lnTo>
                  <a:lnTo>
                    <a:pt x="749962" y="255473"/>
                  </a:lnTo>
                  <a:lnTo>
                    <a:pt x="753789" y="255473"/>
                  </a:lnTo>
                  <a:lnTo>
                    <a:pt x="757043" y="256813"/>
                  </a:lnTo>
                  <a:lnTo>
                    <a:pt x="758383" y="258344"/>
                  </a:lnTo>
                  <a:lnTo>
                    <a:pt x="758383" y="264085"/>
                  </a:lnTo>
                  <a:lnTo>
                    <a:pt x="755129" y="266955"/>
                  </a:lnTo>
                  <a:lnTo>
                    <a:pt x="753789" y="267912"/>
                  </a:lnTo>
                  <a:lnTo>
                    <a:pt x="751876" y="267912"/>
                  </a:lnTo>
                  <a:lnTo>
                    <a:pt x="749962" y="268295"/>
                  </a:lnTo>
                  <a:lnTo>
                    <a:pt x="748049" y="267721"/>
                  </a:lnTo>
                  <a:lnTo>
                    <a:pt x="748049" y="267721"/>
                  </a:lnTo>
                  <a:lnTo>
                    <a:pt x="748049" y="267721"/>
                  </a:lnTo>
                  <a:close/>
                  <a:moveTo>
                    <a:pt x="661168" y="105251"/>
                  </a:moveTo>
                  <a:lnTo>
                    <a:pt x="659255" y="98745"/>
                  </a:lnTo>
                  <a:lnTo>
                    <a:pt x="658872" y="93578"/>
                  </a:lnTo>
                  <a:lnTo>
                    <a:pt x="640884" y="93578"/>
                  </a:lnTo>
                  <a:lnTo>
                    <a:pt x="628062" y="97405"/>
                  </a:lnTo>
                  <a:lnTo>
                    <a:pt x="616771" y="102572"/>
                  </a:lnTo>
                  <a:lnTo>
                    <a:pt x="605864" y="108696"/>
                  </a:lnTo>
                  <a:lnTo>
                    <a:pt x="596487" y="116733"/>
                  </a:lnTo>
                  <a:lnTo>
                    <a:pt x="594190" y="115776"/>
                  </a:lnTo>
                  <a:lnTo>
                    <a:pt x="590938" y="115394"/>
                  </a:lnTo>
                  <a:lnTo>
                    <a:pt x="586727" y="114819"/>
                  </a:lnTo>
                  <a:lnTo>
                    <a:pt x="581943" y="114819"/>
                  </a:lnTo>
                  <a:lnTo>
                    <a:pt x="567782" y="115394"/>
                  </a:lnTo>
                  <a:lnTo>
                    <a:pt x="560319" y="115776"/>
                  </a:lnTo>
                  <a:lnTo>
                    <a:pt x="552664" y="117116"/>
                  </a:lnTo>
                  <a:lnTo>
                    <a:pt x="547497" y="118455"/>
                  </a:lnTo>
                  <a:lnTo>
                    <a:pt x="543287" y="120369"/>
                  </a:lnTo>
                  <a:lnTo>
                    <a:pt x="539077" y="121326"/>
                  </a:lnTo>
                  <a:lnTo>
                    <a:pt x="535824" y="122665"/>
                  </a:lnTo>
                  <a:lnTo>
                    <a:pt x="529700" y="124005"/>
                  </a:lnTo>
                  <a:lnTo>
                    <a:pt x="527404" y="124579"/>
                  </a:lnTo>
                  <a:lnTo>
                    <a:pt x="526064" y="124962"/>
                  </a:lnTo>
                  <a:lnTo>
                    <a:pt x="523194" y="123622"/>
                  </a:lnTo>
                  <a:lnTo>
                    <a:pt x="521854" y="123622"/>
                  </a:lnTo>
                  <a:lnTo>
                    <a:pt x="517070" y="124005"/>
                  </a:lnTo>
                  <a:lnTo>
                    <a:pt x="513242" y="126301"/>
                  </a:lnTo>
                  <a:lnTo>
                    <a:pt x="509033" y="130129"/>
                  </a:lnTo>
                  <a:lnTo>
                    <a:pt x="505205" y="135870"/>
                  </a:lnTo>
                  <a:lnTo>
                    <a:pt x="499656" y="138166"/>
                  </a:lnTo>
                  <a:lnTo>
                    <a:pt x="495446" y="141037"/>
                  </a:lnTo>
                  <a:lnTo>
                    <a:pt x="488365" y="146778"/>
                  </a:lnTo>
                  <a:lnTo>
                    <a:pt x="487025" y="147352"/>
                  </a:lnTo>
                  <a:lnTo>
                    <a:pt x="485686" y="149265"/>
                  </a:lnTo>
                  <a:lnTo>
                    <a:pt x="483389" y="151562"/>
                  </a:lnTo>
                  <a:lnTo>
                    <a:pt x="480519" y="154815"/>
                  </a:lnTo>
                  <a:lnTo>
                    <a:pt x="476309" y="158068"/>
                  </a:lnTo>
                  <a:lnTo>
                    <a:pt x="471525" y="163235"/>
                  </a:lnTo>
                  <a:lnTo>
                    <a:pt x="466358" y="168402"/>
                  </a:lnTo>
                  <a:lnTo>
                    <a:pt x="460808" y="175482"/>
                  </a:lnTo>
                  <a:lnTo>
                    <a:pt x="458895" y="171655"/>
                  </a:lnTo>
                  <a:lnTo>
                    <a:pt x="457556" y="169359"/>
                  </a:lnTo>
                  <a:lnTo>
                    <a:pt x="456024" y="168019"/>
                  </a:lnTo>
                  <a:lnTo>
                    <a:pt x="455642" y="167636"/>
                  </a:lnTo>
                  <a:lnTo>
                    <a:pt x="451432" y="167636"/>
                  </a:lnTo>
                  <a:lnTo>
                    <a:pt x="448178" y="168593"/>
                  </a:lnTo>
                  <a:lnTo>
                    <a:pt x="444925" y="169550"/>
                  </a:lnTo>
                  <a:lnTo>
                    <a:pt x="442629" y="171464"/>
                  </a:lnTo>
                  <a:lnTo>
                    <a:pt x="439376" y="172803"/>
                  </a:lnTo>
                  <a:lnTo>
                    <a:pt x="438036" y="174143"/>
                  </a:lnTo>
                  <a:lnTo>
                    <a:pt x="436696" y="174526"/>
                  </a:lnTo>
                  <a:lnTo>
                    <a:pt x="436122" y="175100"/>
                  </a:lnTo>
                  <a:lnTo>
                    <a:pt x="415837" y="157685"/>
                  </a:lnTo>
                  <a:lnTo>
                    <a:pt x="409523" y="159982"/>
                  </a:lnTo>
                  <a:lnTo>
                    <a:pt x="404356" y="162852"/>
                  </a:lnTo>
                  <a:lnTo>
                    <a:pt x="395362" y="166680"/>
                  </a:lnTo>
                  <a:lnTo>
                    <a:pt x="387324" y="168976"/>
                  </a:lnTo>
                  <a:lnTo>
                    <a:pt x="384071" y="169359"/>
                  </a:lnTo>
                  <a:lnTo>
                    <a:pt x="381774" y="169741"/>
                  </a:lnTo>
                  <a:lnTo>
                    <a:pt x="377947" y="169359"/>
                  </a:lnTo>
                  <a:lnTo>
                    <a:pt x="375077" y="168019"/>
                  </a:lnTo>
                  <a:lnTo>
                    <a:pt x="372780" y="165723"/>
                  </a:lnTo>
                  <a:lnTo>
                    <a:pt x="371824" y="162852"/>
                  </a:lnTo>
                  <a:lnTo>
                    <a:pt x="369910" y="158642"/>
                  </a:lnTo>
                  <a:lnTo>
                    <a:pt x="368379" y="156346"/>
                  </a:lnTo>
                  <a:lnTo>
                    <a:pt x="366083" y="154049"/>
                  </a:lnTo>
                  <a:lnTo>
                    <a:pt x="364169" y="153093"/>
                  </a:lnTo>
                  <a:lnTo>
                    <a:pt x="353261" y="142759"/>
                  </a:lnTo>
                  <a:lnTo>
                    <a:pt x="348477" y="138549"/>
                  </a:lnTo>
                  <a:lnTo>
                    <a:pt x="344649" y="135296"/>
                  </a:lnTo>
                  <a:lnTo>
                    <a:pt x="342353" y="130129"/>
                  </a:lnTo>
                  <a:lnTo>
                    <a:pt x="340439" y="126301"/>
                  </a:lnTo>
                  <a:lnTo>
                    <a:pt x="336612" y="119795"/>
                  </a:lnTo>
                  <a:lnTo>
                    <a:pt x="331828" y="115011"/>
                  </a:lnTo>
                  <a:lnTo>
                    <a:pt x="328001" y="112714"/>
                  </a:lnTo>
                  <a:lnTo>
                    <a:pt x="320346" y="109461"/>
                  </a:lnTo>
                  <a:lnTo>
                    <a:pt x="314222" y="105251"/>
                  </a:lnTo>
                  <a:lnTo>
                    <a:pt x="312308" y="104294"/>
                  </a:lnTo>
                  <a:lnTo>
                    <a:pt x="310012" y="103912"/>
                  </a:lnTo>
                  <a:lnTo>
                    <a:pt x="306759" y="103912"/>
                  </a:lnTo>
                  <a:lnTo>
                    <a:pt x="302549" y="103912"/>
                  </a:lnTo>
                  <a:lnTo>
                    <a:pt x="286283" y="102381"/>
                  </a:lnTo>
                  <a:lnTo>
                    <a:pt x="271165" y="103720"/>
                  </a:lnTo>
                  <a:lnTo>
                    <a:pt x="268295" y="103338"/>
                  </a:lnTo>
                  <a:lnTo>
                    <a:pt x="269251" y="98553"/>
                  </a:lnTo>
                  <a:lnTo>
                    <a:pt x="267912" y="98171"/>
                  </a:lnTo>
                  <a:lnTo>
                    <a:pt x="265616" y="98171"/>
                  </a:lnTo>
                  <a:lnTo>
                    <a:pt x="263702" y="99127"/>
                  </a:lnTo>
                  <a:lnTo>
                    <a:pt x="261406" y="100084"/>
                  </a:lnTo>
                  <a:lnTo>
                    <a:pt x="259492" y="101998"/>
                  </a:lnTo>
                  <a:lnTo>
                    <a:pt x="256622" y="103912"/>
                  </a:lnTo>
                  <a:lnTo>
                    <a:pt x="254325" y="106782"/>
                  </a:lnTo>
                  <a:lnTo>
                    <a:pt x="248584" y="113863"/>
                  </a:lnTo>
                  <a:lnTo>
                    <a:pt x="245330" y="116159"/>
                  </a:lnTo>
                  <a:lnTo>
                    <a:pt x="243034" y="119030"/>
                  </a:lnTo>
                  <a:lnTo>
                    <a:pt x="240738" y="121326"/>
                  </a:lnTo>
                  <a:lnTo>
                    <a:pt x="239781" y="124196"/>
                  </a:lnTo>
                  <a:lnTo>
                    <a:pt x="238824" y="128406"/>
                  </a:lnTo>
                  <a:lnTo>
                    <a:pt x="238250" y="128406"/>
                  </a:lnTo>
                  <a:lnTo>
                    <a:pt x="238250" y="128789"/>
                  </a:lnTo>
                  <a:lnTo>
                    <a:pt x="238250" y="129746"/>
                  </a:lnTo>
                  <a:lnTo>
                    <a:pt x="238250" y="131660"/>
                  </a:lnTo>
                  <a:lnTo>
                    <a:pt x="237293" y="133956"/>
                  </a:lnTo>
                  <a:lnTo>
                    <a:pt x="236337" y="135870"/>
                  </a:lnTo>
                  <a:lnTo>
                    <a:pt x="234997" y="135870"/>
                  </a:lnTo>
                  <a:lnTo>
                    <a:pt x="234040" y="109844"/>
                  </a:lnTo>
                  <a:lnTo>
                    <a:pt x="234614" y="105634"/>
                  </a:lnTo>
                  <a:lnTo>
                    <a:pt x="235571" y="102381"/>
                  </a:lnTo>
                  <a:lnTo>
                    <a:pt x="235954" y="99127"/>
                  </a:lnTo>
                  <a:lnTo>
                    <a:pt x="236337" y="96831"/>
                  </a:lnTo>
                  <a:lnTo>
                    <a:pt x="235954" y="93961"/>
                  </a:lnTo>
                  <a:lnTo>
                    <a:pt x="234997" y="92047"/>
                  </a:lnTo>
                  <a:lnTo>
                    <a:pt x="231170" y="88794"/>
                  </a:lnTo>
                  <a:lnTo>
                    <a:pt x="231170" y="84010"/>
                  </a:lnTo>
                  <a:lnTo>
                    <a:pt x="231553" y="83627"/>
                  </a:lnTo>
                  <a:lnTo>
                    <a:pt x="234806" y="87454"/>
                  </a:lnTo>
                  <a:lnTo>
                    <a:pt x="240929" y="86115"/>
                  </a:lnTo>
                  <a:lnTo>
                    <a:pt x="241312" y="85158"/>
                  </a:lnTo>
                  <a:lnTo>
                    <a:pt x="241886" y="83244"/>
                  </a:lnTo>
                  <a:lnTo>
                    <a:pt x="243226" y="81330"/>
                  </a:lnTo>
                  <a:lnTo>
                    <a:pt x="244182" y="78460"/>
                  </a:lnTo>
                  <a:lnTo>
                    <a:pt x="246096" y="76164"/>
                  </a:lnTo>
                  <a:lnTo>
                    <a:pt x="248010" y="72910"/>
                  </a:lnTo>
                  <a:lnTo>
                    <a:pt x="250880" y="69657"/>
                  </a:lnTo>
                  <a:lnTo>
                    <a:pt x="252220" y="65830"/>
                  </a:lnTo>
                  <a:lnTo>
                    <a:pt x="254134" y="62959"/>
                  </a:lnTo>
                  <a:lnTo>
                    <a:pt x="260258" y="50712"/>
                  </a:lnTo>
                  <a:lnTo>
                    <a:pt x="261597" y="48798"/>
                  </a:lnTo>
                  <a:lnTo>
                    <a:pt x="264850" y="47459"/>
                  </a:lnTo>
                  <a:lnTo>
                    <a:pt x="267146" y="43631"/>
                  </a:lnTo>
                  <a:lnTo>
                    <a:pt x="270017" y="40378"/>
                  </a:lnTo>
                  <a:lnTo>
                    <a:pt x="287049" y="27557"/>
                  </a:lnTo>
                  <a:lnTo>
                    <a:pt x="287623" y="26217"/>
                  </a:lnTo>
                  <a:lnTo>
                    <a:pt x="288579" y="24878"/>
                  </a:lnTo>
                  <a:lnTo>
                    <a:pt x="289536" y="22581"/>
                  </a:lnTo>
                  <a:lnTo>
                    <a:pt x="291450" y="19328"/>
                  </a:lnTo>
                  <a:lnTo>
                    <a:pt x="292024" y="18371"/>
                  </a:lnTo>
                  <a:lnTo>
                    <a:pt x="293938" y="17414"/>
                  </a:lnTo>
                  <a:lnTo>
                    <a:pt x="297191" y="16457"/>
                  </a:lnTo>
                  <a:lnTo>
                    <a:pt x="301401" y="15501"/>
                  </a:lnTo>
                  <a:lnTo>
                    <a:pt x="316902" y="4593"/>
                  </a:lnTo>
                  <a:lnTo>
                    <a:pt x="310778" y="2296"/>
                  </a:lnTo>
                  <a:lnTo>
                    <a:pt x="303697" y="957"/>
                  </a:lnTo>
                  <a:lnTo>
                    <a:pt x="296234" y="0"/>
                  </a:lnTo>
                  <a:lnTo>
                    <a:pt x="288197" y="0"/>
                  </a:lnTo>
                  <a:lnTo>
                    <a:pt x="277863" y="383"/>
                  </a:lnTo>
                  <a:lnTo>
                    <a:pt x="269826" y="3253"/>
                  </a:lnTo>
                  <a:lnTo>
                    <a:pt x="264659" y="3253"/>
                  </a:lnTo>
                  <a:lnTo>
                    <a:pt x="260449" y="4210"/>
                  </a:lnTo>
                  <a:lnTo>
                    <a:pt x="256622" y="5550"/>
                  </a:lnTo>
                  <a:lnTo>
                    <a:pt x="254325" y="7846"/>
                  </a:lnTo>
                  <a:lnTo>
                    <a:pt x="242460" y="17223"/>
                  </a:lnTo>
                  <a:lnTo>
                    <a:pt x="231553" y="29088"/>
                  </a:lnTo>
                  <a:lnTo>
                    <a:pt x="211267" y="52626"/>
                  </a:lnTo>
                  <a:lnTo>
                    <a:pt x="197489" y="60663"/>
                  </a:lnTo>
                  <a:lnTo>
                    <a:pt x="195958" y="61046"/>
                  </a:lnTo>
                  <a:lnTo>
                    <a:pt x="194045" y="63342"/>
                  </a:lnTo>
                  <a:lnTo>
                    <a:pt x="190792" y="66595"/>
                  </a:lnTo>
                  <a:lnTo>
                    <a:pt x="186582" y="71762"/>
                  </a:lnTo>
                  <a:lnTo>
                    <a:pt x="181797" y="74059"/>
                  </a:lnTo>
                  <a:lnTo>
                    <a:pt x="178927" y="76929"/>
                  </a:lnTo>
                  <a:lnTo>
                    <a:pt x="177587" y="79225"/>
                  </a:lnTo>
                  <a:lnTo>
                    <a:pt x="176630" y="84392"/>
                  </a:lnTo>
                  <a:lnTo>
                    <a:pt x="172803" y="90133"/>
                  </a:lnTo>
                  <a:lnTo>
                    <a:pt x="170315" y="93004"/>
                  </a:lnTo>
                  <a:lnTo>
                    <a:pt x="167445" y="95874"/>
                  </a:lnTo>
                  <a:lnTo>
                    <a:pt x="161321" y="95874"/>
                  </a:lnTo>
                  <a:lnTo>
                    <a:pt x="157111" y="96831"/>
                  </a:lnTo>
                  <a:lnTo>
                    <a:pt x="152901" y="97788"/>
                  </a:lnTo>
                  <a:lnTo>
                    <a:pt x="150605" y="100084"/>
                  </a:lnTo>
                  <a:lnTo>
                    <a:pt x="146395" y="102955"/>
                  </a:lnTo>
                  <a:lnTo>
                    <a:pt x="145055" y="106208"/>
                  </a:lnTo>
                  <a:lnTo>
                    <a:pt x="133190" y="118838"/>
                  </a:lnTo>
                  <a:lnTo>
                    <a:pt x="126110" y="123622"/>
                  </a:lnTo>
                  <a:lnTo>
                    <a:pt x="119030" y="126876"/>
                  </a:lnTo>
                  <a:lnTo>
                    <a:pt x="113862" y="129172"/>
                  </a:lnTo>
                  <a:lnTo>
                    <a:pt x="102955" y="128789"/>
                  </a:lnTo>
                  <a:lnTo>
                    <a:pt x="92621" y="130129"/>
                  </a:lnTo>
                  <a:lnTo>
                    <a:pt x="82287" y="132425"/>
                  </a:lnTo>
                  <a:lnTo>
                    <a:pt x="72336" y="135678"/>
                  </a:lnTo>
                  <a:lnTo>
                    <a:pt x="70040" y="135678"/>
                  </a:lnTo>
                  <a:lnTo>
                    <a:pt x="68126" y="136635"/>
                  </a:lnTo>
                  <a:lnTo>
                    <a:pt x="65830" y="137592"/>
                  </a:lnTo>
                  <a:lnTo>
                    <a:pt x="63916" y="139506"/>
                  </a:lnTo>
                  <a:lnTo>
                    <a:pt x="59132" y="143333"/>
                  </a:lnTo>
                  <a:lnTo>
                    <a:pt x="54922" y="148500"/>
                  </a:lnTo>
                  <a:lnTo>
                    <a:pt x="51668" y="151370"/>
                  </a:lnTo>
                  <a:lnTo>
                    <a:pt x="49181" y="154624"/>
                  </a:lnTo>
                  <a:lnTo>
                    <a:pt x="44971" y="159408"/>
                  </a:lnTo>
                  <a:lnTo>
                    <a:pt x="41718" y="162661"/>
                  </a:lnTo>
                  <a:lnTo>
                    <a:pt x="40378" y="163618"/>
                  </a:lnTo>
                  <a:lnTo>
                    <a:pt x="39995" y="164575"/>
                  </a:lnTo>
                  <a:lnTo>
                    <a:pt x="31958" y="166488"/>
                  </a:lnTo>
                  <a:lnTo>
                    <a:pt x="25260" y="168402"/>
                  </a:lnTo>
                  <a:lnTo>
                    <a:pt x="19137" y="170316"/>
                  </a:lnTo>
                  <a:lnTo>
                    <a:pt x="14927" y="172612"/>
                  </a:lnTo>
                  <a:lnTo>
                    <a:pt x="9759" y="176439"/>
                  </a:lnTo>
                  <a:lnTo>
                    <a:pt x="5549" y="179692"/>
                  </a:lnTo>
                  <a:lnTo>
                    <a:pt x="2296" y="181989"/>
                  </a:lnTo>
                  <a:lnTo>
                    <a:pt x="0" y="183902"/>
                  </a:lnTo>
                  <a:lnTo>
                    <a:pt x="17414" y="194236"/>
                  </a:lnTo>
                  <a:lnTo>
                    <a:pt x="17988" y="194619"/>
                  </a:lnTo>
                  <a:lnTo>
                    <a:pt x="20285" y="195576"/>
                  </a:lnTo>
                  <a:lnTo>
                    <a:pt x="22581" y="196915"/>
                  </a:lnTo>
                  <a:lnTo>
                    <a:pt x="26791" y="199212"/>
                  </a:lnTo>
                  <a:lnTo>
                    <a:pt x="33872" y="207632"/>
                  </a:lnTo>
                  <a:lnTo>
                    <a:pt x="35785" y="209928"/>
                  </a:lnTo>
                  <a:lnTo>
                    <a:pt x="38656" y="214138"/>
                  </a:lnTo>
                  <a:lnTo>
                    <a:pt x="41909" y="219305"/>
                  </a:lnTo>
                  <a:lnTo>
                    <a:pt x="46119" y="225429"/>
                  </a:lnTo>
                  <a:lnTo>
                    <a:pt x="49946" y="225429"/>
                  </a:lnTo>
                  <a:lnTo>
                    <a:pt x="55688" y="226386"/>
                  </a:lnTo>
                  <a:lnTo>
                    <a:pt x="62768" y="227343"/>
                  </a:lnTo>
                  <a:lnTo>
                    <a:pt x="71762" y="228682"/>
                  </a:lnTo>
                  <a:lnTo>
                    <a:pt x="79799" y="230022"/>
                  </a:lnTo>
                  <a:lnTo>
                    <a:pt x="88793" y="231935"/>
                  </a:lnTo>
                  <a:lnTo>
                    <a:pt x="98745" y="233849"/>
                  </a:lnTo>
                  <a:lnTo>
                    <a:pt x="110609" y="236145"/>
                  </a:lnTo>
                  <a:lnTo>
                    <a:pt x="122856" y="238059"/>
                  </a:lnTo>
                  <a:lnTo>
                    <a:pt x="136444" y="240929"/>
                  </a:lnTo>
                  <a:lnTo>
                    <a:pt x="151179" y="243800"/>
                  </a:lnTo>
                  <a:lnTo>
                    <a:pt x="167253" y="247053"/>
                  </a:lnTo>
                  <a:lnTo>
                    <a:pt x="169167" y="247436"/>
                  </a:lnTo>
                  <a:lnTo>
                    <a:pt x="171464" y="248775"/>
                  </a:lnTo>
                  <a:lnTo>
                    <a:pt x="174717" y="251072"/>
                  </a:lnTo>
                  <a:lnTo>
                    <a:pt x="178544" y="253368"/>
                  </a:lnTo>
                  <a:lnTo>
                    <a:pt x="183711" y="256621"/>
                  </a:lnTo>
                  <a:lnTo>
                    <a:pt x="186964" y="258535"/>
                  </a:lnTo>
                  <a:lnTo>
                    <a:pt x="190792" y="260449"/>
                  </a:lnTo>
                  <a:lnTo>
                    <a:pt x="193662" y="261788"/>
                  </a:lnTo>
                  <a:lnTo>
                    <a:pt x="196915" y="263702"/>
                  </a:lnTo>
                  <a:lnTo>
                    <a:pt x="197872" y="263702"/>
                  </a:lnTo>
                  <a:lnTo>
                    <a:pt x="198255" y="263702"/>
                  </a:lnTo>
                  <a:lnTo>
                    <a:pt x="199212" y="264085"/>
                  </a:lnTo>
                  <a:lnTo>
                    <a:pt x="201508" y="265042"/>
                  </a:lnTo>
                  <a:lnTo>
                    <a:pt x="203422" y="265616"/>
                  </a:lnTo>
                  <a:lnTo>
                    <a:pt x="204378" y="265616"/>
                  </a:lnTo>
                  <a:lnTo>
                    <a:pt x="204761" y="265616"/>
                  </a:lnTo>
                  <a:lnTo>
                    <a:pt x="205718" y="266190"/>
                  </a:lnTo>
                  <a:lnTo>
                    <a:pt x="210885" y="265233"/>
                  </a:lnTo>
                  <a:lnTo>
                    <a:pt x="212799" y="265233"/>
                  </a:lnTo>
                  <a:lnTo>
                    <a:pt x="215669" y="266190"/>
                  </a:lnTo>
                  <a:lnTo>
                    <a:pt x="222749" y="270400"/>
                  </a:lnTo>
                  <a:lnTo>
                    <a:pt x="224663" y="270017"/>
                  </a:lnTo>
                  <a:lnTo>
                    <a:pt x="226959" y="269060"/>
                  </a:lnTo>
                  <a:lnTo>
                    <a:pt x="228873" y="267721"/>
                  </a:lnTo>
                  <a:lnTo>
                    <a:pt x="231170" y="265807"/>
                  </a:lnTo>
                  <a:lnTo>
                    <a:pt x="235380" y="265807"/>
                  </a:lnTo>
                  <a:lnTo>
                    <a:pt x="240546" y="267147"/>
                  </a:lnTo>
                  <a:lnTo>
                    <a:pt x="246096" y="268486"/>
                  </a:lnTo>
                  <a:lnTo>
                    <a:pt x="252602" y="271739"/>
                  </a:lnTo>
                  <a:lnTo>
                    <a:pt x="264850" y="271739"/>
                  </a:lnTo>
                  <a:lnTo>
                    <a:pt x="265233" y="271739"/>
                  </a:lnTo>
                  <a:lnTo>
                    <a:pt x="267146" y="272696"/>
                  </a:lnTo>
                  <a:lnTo>
                    <a:pt x="269443" y="273653"/>
                  </a:lnTo>
                  <a:lnTo>
                    <a:pt x="273270" y="275567"/>
                  </a:lnTo>
                  <a:lnTo>
                    <a:pt x="280351" y="274610"/>
                  </a:lnTo>
                  <a:lnTo>
                    <a:pt x="286091" y="274993"/>
                  </a:lnTo>
                  <a:lnTo>
                    <a:pt x="288005" y="275375"/>
                  </a:lnTo>
                  <a:lnTo>
                    <a:pt x="290493" y="276906"/>
                  </a:lnTo>
                  <a:lnTo>
                    <a:pt x="293363" y="280159"/>
                  </a:lnTo>
                  <a:lnTo>
                    <a:pt x="294321" y="285326"/>
                  </a:lnTo>
                  <a:lnTo>
                    <a:pt x="293938" y="287240"/>
                  </a:lnTo>
                  <a:lnTo>
                    <a:pt x="292598" y="289536"/>
                  </a:lnTo>
                  <a:lnTo>
                    <a:pt x="290685" y="292407"/>
                  </a:lnTo>
                  <a:lnTo>
                    <a:pt x="288197" y="295660"/>
                  </a:lnTo>
                  <a:lnTo>
                    <a:pt x="288771" y="298531"/>
                  </a:lnTo>
                  <a:lnTo>
                    <a:pt x="289153" y="299487"/>
                  </a:lnTo>
                  <a:lnTo>
                    <a:pt x="290493" y="300827"/>
                  </a:lnTo>
                  <a:lnTo>
                    <a:pt x="293747" y="301210"/>
                  </a:lnTo>
                  <a:lnTo>
                    <a:pt x="295660" y="301210"/>
                  </a:lnTo>
                  <a:lnTo>
                    <a:pt x="298531" y="301592"/>
                  </a:lnTo>
                  <a:lnTo>
                    <a:pt x="300827" y="300636"/>
                  </a:lnTo>
                  <a:lnTo>
                    <a:pt x="303123" y="301018"/>
                  </a:lnTo>
                  <a:lnTo>
                    <a:pt x="304463" y="301401"/>
                  </a:lnTo>
                  <a:lnTo>
                    <a:pt x="305994" y="303315"/>
                  </a:lnTo>
                  <a:lnTo>
                    <a:pt x="307333" y="306185"/>
                  </a:lnTo>
                  <a:lnTo>
                    <a:pt x="309630" y="307142"/>
                  </a:lnTo>
                  <a:lnTo>
                    <a:pt x="310969" y="306759"/>
                  </a:lnTo>
                  <a:lnTo>
                    <a:pt x="313840" y="306759"/>
                  </a:lnTo>
                  <a:lnTo>
                    <a:pt x="316710" y="305802"/>
                  </a:lnTo>
                  <a:lnTo>
                    <a:pt x="320538" y="305420"/>
                  </a:lnTo>
                  <a:lnTo>
                    <a:pt x="321494" y="305420"/>
                  </a:lnTo>
                  <a:lnTo>
                    <a:pt x="322451" y="306377"/>
                  </a:lnTo>
                  <a:lnTo>
                    <a:pt x="323025" y="307333"/>
                  </a:lnTo>
                  <a:lnTo>
                    <a:pt x="323408" y="309247"/>
                  </a:lnTo>
                  <a:lnTo>
                    <a:pt x="323982" y="309821"/>
                  </a:lnTo>
                  <a:lnTo>
                    <a:pt x="326278" y="311735"/>
                  </a:lnTo>
                  <a:lnTo>
                    <a:pt x="329532" y="314031"/>
                  </a:lnTo>
                  <a:lnTo>
                    <a:pt x="334699" y="317859"/>
                  </a:lnTo>
                  <a:lnTo>
                    <a:pt x="329914" y="322069"/>
                  </a:lnTo>
                  <a:lnTo>
                    <a:pt x="329914" y="323982"/>
                  </a:lnTo>
                  <a:lnTo>
                    <a:pt x="331254" y="326853"/>
                  </a:lnTo>
                  <a:lnTo>
                    <a:pt x="333168" y="330106"/>
                  </a:lnTo>
                  <a:lnTo>
                    <a:pt x="336421" y="334316"/>
                  </a:lnTo>
                  <a:lnTo>
                    <a:pt x="336038" y="334699"/>
                  </a:lnTo>
                  <a:lnTo>
                    <a:pt x="334699" y="336038"/>
                  </a:lnTo>
                  <a:lnTo>
                    <a:pt x="332785" y="337378"/>
                  </a:lnTo>
                  <a:lnTo>
                    <a:pt x="330488" y="339291"/>
                  </a:lnTo>
                  <a:lnTo>
                    <a:pt x="332020" y="342162"/>
                  </a:lnTo>
                  <a:lnTo>
                    <a:pt x="332402" y="343119"/>
                  </a:lnTo>
                  <a:lnTo>
                    <a:pt x="333359" y="344458"/>
                  </a:lnTo>
                  <a:lnTo>
                    <a:pt x="334316" y="346372"/>
                  </a:lnTo>
                  <a:lnTo>
                    <a:pt x="334316" y="346946"/>
                  </a:lnTo>
                  <a:lnTo>
                    <a:pt x="334890" y="347903"/>
                  </a:lnTo>
                  <a:lnTo>
                    <a:pt x="333933" y="350199"/>
                  </a:lnTo>
                  <a:lnTo>
                    <a:pt x="332402" y="354027"/>
                  </a:lnTo>
                  <a:lnTo>
                    <a:pt x="329149" y="358237"/>
                  </a:lnTo>
                  <a:lnTo>
                    <a:pt x="325896" y="363978"/>
                  </a:lnTo>
                  <a:lnTo>
                    <a:pt x="328192" y="368762"/>
                  </a:lnTo>
                  <a:lnTo>
                    <a:pt x="327236" y="372972"/>
                  </a:lnTo>
                  <a:lnTo>
                    <a:pt x="326278" y="375268"/>
                  </a:lnTo>
                  <a:lnTo>
                    <a:pt x="325322" y="378521"/>
                  </a:lnTo>
                  <a:lnTo>
                    <a:pt x="326661" y="379096"/>
                  </a:lnTo>
                  <a:lnTo>
                    <a:pt x="326661" y="380052"/>
                  </a:lnTo>
                  <a:lnTo>
                    <a:pt x="327044" y="380052"/>
                  </a:lnTo>
                  <a:lnTo>
                    <a:pt x="328001" y="380052"/>
                  </a:lnTo>
                  <a:lnTo>
                    <a:pt x="329914" y="380052"/>
                  </a:lnTo>
                  <a:lnTo>
                    <a:pt x="333742" y="380052"/>
                  </a:lnTo>
                  <a:lnTo>
                    <a:pt x="336995" y="379096"/>
                  </a:lnTo>
                  <a:lnTo>
                    <a:pt x="336995" y="378521"/>
                  </a:lnTo>
                  <a:lnTo>
                    <a:pt x="337378" y="378521"/>
                  </a:lnTo>
                  <a:lnTo>
                    <a:pt x="338335" y="378521"/>
                  </a:lnTo>
                  <a:lnTo>
                    <a:pt x="340248" y="378521"/>
                  </a:lnTo>
                  <a:lnTo>
                    <a:pt x="342162" y="376608"/>
                  </a:lnTo>
                  <a:lnTo>
                    <a:pt x="343119" y="375651"/>
                  </a:lnTo>
                  <a:lnTo>
                    <a:pt x="343119" y="375268"/>
                  </a:lnTo>
                  <a:lnTo>
                    <a:pt x="343501" y="375268"/>
                  </a:lnTo>
                  <a:lnTo>
                    <a:pt x="344458" y="375268"/>
                  </a:lnTo>
                  <a:lnTo>
                    <a:pt x="348285" y="371441"/>
                  </a:lnTo>
                  <a:lnTo>
                    <a:pt x="350582" y="371441"/>
                  </a:lnTo>
                  <a:lnTo>
                    <a:pt x="352878" y="372780"/>
                  </a:lnTo>
                  <a:lnTo>
                    <a:pt x="354218" y="375077"/>
                  </a:lnTo>
                  <a:lnTo>
                    <a:pt x="354792" y="378330"/>
                  </a:lnTo>
                  <a:lnTo>
                    <a:pt x="354218" y="379670"/>
                  </a:lnTo>
                  <a:lnTo>
                    <a:pt x="352878" y="382540"/>
                  </a:lnTo>
                  <a:lnTo>
                    <a:pt x="350582" y="385411"/>
                  </a:lnTo>
                  <a:lnTo>
                    <a:pt x="347329" y="389238"/>
                  </a:lnTo>
                  <a:lnTo>
                    <a:pt x="349242" y="393448"/>
                  </a:lnTo>
                  <a:lnTo>
                    <a:pt x="348859" y="394788"/>
                  </a:lnTo>
                  <a:lnTo>
                    <a:pt x="347903" y="398041"/>
                  </a:lnTo>
                  <a:lnTo>
                    <a:pt x="346372" y="401294"/>
                  </a:lnTo>
                  <a:lnTo>
                    <a:pt x="345032" y="406078"/>
                  </a:lnTo>
                  <a:lnTo>
                    <a:pt x="345607" y="407992"/>
                  </a:lnTo>
                  <a:lnTo>
                    <a:pt x="346946" y="409905"/>
                  </a:lnTo>
                  <a:lnTo>
                    <a:pt x="349242" y="411819"/>
                  </a:lnTo>
                  <a:lnTo>
                    <a:pt x="352495" y="413733"/>
                  </a:lnTo>
                  <a:lnTo>
                    <a:pt x="355749" y="416029"/>
                  </a:lnTo>
                  <a:lnTo>
                    <a:pt x="359959" y="421770"/>
                  </a:lnTo>
                  <a:lnTo>
                    <a:pt x="363212" y="421196"/>
                  </a:lnTo>
                  <a:lnTo>
                    <a:pt x="365126" y="420813"/>
                  </a:lnTo>
                  <a:lnTo>
                    <a:pt x="367996" y="420813"/>
                  </a:lnTo>
                  <a:lnTo>
                    <a:pt x="368570" y="419856"/>
                  </a:lnTo>
                  <a:lnTo>
                    <a:pt x="369527" y="413159"/>
                  </a:lnTo>
                  <a:lnTo>
                    <a:pt x="369910" y="407418"/>
                  </a:lnTo>
                  <a:lnTo>
                    <a:pt x="367996" y="403590"/>
                  </a:lnTo>
                  <a:lnTo>
                    <a:pt x="371824" y="398806"/>
                  </a:lnTo>
                  <a:lnTo>
                    <a:pt x="375077" y="394979"/>
                  </a:lnTo>
                  <a:lnTo>
                    <a:pt x="377947" y="391152"/>
                  </a:lnTo>
                  <a:lnTo>
                    <a:pt x="380818" y="388281"/>
                  </a:lnTo>
                  <a:lnTo>
                    <a:pt x="382157" y="384454"/>
                  </a:lnTo>
                  <a:lnTo>
                    <a:pt x="384071" y="380244"/>
                  </a:lnTo>
                  <a:lnTo>
                    <a:pt x="386367" y="374503"/>
                  </a:lnTo>
                  <a:lnTo>
                    <a:pt x="389238" y="367805"/>
                  </a:lnTo>
                  <a:lnTo>
                    <a:pt x="389812" y="365891"/>
                  </a:lnTo>
                  <a:lnTo>
                    <a:pt x="390769" y="363595"/>
                  </a:lnTo>
                  <a:lnTo>
                    <a:pt x="394022" y="356897"/>
                  </a:lnTo>
                  <a:lnTo>
                    <a:pt x="398232" y="347520"/>
                  </a:lnTo>
                  <a:lnTo>
                    <a:pt x="403399" y="336230"/>
                  </a:lnTo>
                  <a:lnTo>
                    <a:pt x="404356" y="330489"/>
                  </a:lnTo>
                  <a:lnTo>
                    <a:pt x="406652" y="324748"/>
                  </a:lnTo>
                  <a:lnTo>
                    <a:pt x="409905" y="318624"/>
                  </a:lnTo>
                  <a:lnTo>
                    <a:pt x="414115" y="311926"/>
                  </a:lnTo>
                  <a:lnTo>
                    <a:pt x="418325" y="304846"/>
                  </a:lnTo>
                  <a:lnTo>
                    <a:pt x="423109" y="298722"/>
                  </a:lnTo>
                  <a:lnTo>
                    <a:pt x="422153" y="295469"/>
                  </a:lnTo>
                  <a:lnTo>
                    <a:pt x="422153" y="288962"/>
                  </a:lnTo>
                  <a:lnTo>
                    <a:pt x="423493" y="284752"/>
                  </a:lnTo>
                  <a:lnTo>
                    <a:pt x="425023" y="281882"/>
                  </a:lnTo>
                  <a:lnTo>
                    <a:pt x="428277" y="281499"/>
                  </a:lnTo>
                  <a:lnTo>
                    <a:pt x="429233" y="281882"/>
                  </a:lnTo>
                  <a:lnTo>
                    <a:pt x="430573" y="284178"/>
                  </a:lnTo>
                  <a:lnTo>
                    <a:pt x="432487" y="288005"/>
                  </a:lnTo>
                  <a:lnTo>
                    <a:pt x="435357" y="294129"/>
                  </a:lnTo>
                  <a:lnTo>
                    <a:pt x="434974" y="295469"/>
                  </a:lnTo>
                  <a:lnTo>
                    <a:pt x="434400" y="297765"/>
                  </a:lnTo>
                  <a:lnTo>
                    <a:pt x="433061" y="302932"/>
                  </a:lnTo>
                  <a:lnTo>
                    <a:pt x="434017" y="310587"/>
                  </a:lnTo>
                  <a:lnTo>
                    <a:pt x="437845" y="305420"/>
                  </a:lnTo>
                  <a:lnTo>
                    <a:pt x="444925" y="301592"/>
                  </a:lnTo>
                  <a:lnTo>
                    <a:pt x="448178" y="299679"/>
                  </a:lnTo>
                  <a:lnTo>
                    <a:pt x="451049" y="297765"/>
                  </a:lnTo>
                  <a:lnTo>
                    <a:pt x="452962" y="295851"/>
                  </a:lnTo>
                  <a:lnTo>
                    <a:pt x="454494" y="293938"/>
                  </a:lnTo>
                  <a:lnTo>
                    <a:pt x="454876" y="291067"/>
                  </a:lnTo>
                  <a:lnTo>
                    <a:pt x="456407" y="288771"/>
                  </a:lnTo>
                  <a:lnTo>
                    <a:pt x="458321" y="285518"/>
                  </a:lnTo>
                  <a:lnTo>
                    <a:pt x="461192" y="282647"/>
                  </a:lnTo>
                  <a:lnTo>
                    <a:pt x="462148" y="278820"/>
                  </a:lnTo>
                  <a:lnTo>
                    <a:pt x="462148" y="276524"/>
                  </a:lnTo>
                  <a:lnTo>
                    <a:pt x="462531" y="274610"/>
                  </a:lnTo>
                  <a:lnTo>
                    <a:pt x="462531" y="273270"/>
                  </a:lnTo>
                  <a:lnTo>
                    <a:pt x="463488" y="272696"/>
                  </a:lnTo>
                  <a:lnTo>
                    <a:pt x="466358" y="272313"/>
                  </a:lnTo>
                  <a:lnTo>
                    <a:pt x="469229" y="272696"/>
                  </a:lnTo>
                  <a:lnTo>
                    <a:pt x="473439" y="274036"/>
                  </a:lnTo>
                  <a:lnTo>
                    <a:pt x="474395" y="273653"/>
                  </a:lnTo>
                  <a:lnTo>
                    <a:pt x="476309" y="272696"/>
                  </a:lnTo>
                  <a:lnTo>
                    <a:pt x="478605" y="270783"/>
                  </a:lnTo>
                  <a:lnTo>
                    <a:pt x="481859" y="268869"/>
                  </a:lnTo>
                  <a:lnTo>
                    <a:pt x="483199" y="269252"/>
                  </a:lnTo>
                  <a:lnTo>
                    <a:pt x="484538" y="270591"/>
                  </a:lnTo>
                  <a:lnTo>
                    <a:pt x="485495" y="272888"/>
                  </a:lnTo>
                  <a:lnTo>
                    <a:pt x="485877" y="276141"/>
                  </a:lnTo>
                  <a:lnTo>
                    <a:pt x="484921" y="280351"/>
                  </a:lnTo>
                  <a:lnTo>
                    <a:pt x="482624" y="286092"/>
                  </a:lnTo>
                  <a:lnTo>
                    <a:pt x="479753" y="288388"/>
                  </a:lnTo>
                  <a:lnTo>
                    <a:pt x="475544" y="291641"/>
                  </a:lnTo>
                  <a:lnTo>
                    <a:pt x="472673" y="299296"/>
                  </a:lnTo>
                  <a:lnTo>
                    <a:pt x="467889" y="308290"/>
                  </a:lnTo>
                  <a:lnTo>
                    <a:pt x="467889" y="309630"/>
                  </a:lnTo>
                  <a:lnTo>
                    <a:pt x="469229" y="312500"/>
                  </a:lnTo>
                  <a:lnTo>
                    <a:pt x="471525" y="315753"/>
                  </a:lnTo>
                  <a:lnTo>
                    <a:pt x="474778" y="320920"/>
                  </a:lnTo>
                  <a:lnTo>
                    <a:pt x="475735" y="319964"/>
                  </a:lnTo>
                  <a:lnTo>
                    <a:pt x="476118" y="319007"/>
                  </a:lnTo>
                  <a:lnTo>
                    <a:pt x="478031" y="310969"/>
                  </a:lnTo>
                  <a:lnTo>
                    <a:pt x="478988" y="309630"/>
                  </a:lnTo>
                  <a:lnTo>
                    <a:pt x="480328" y="307333"/>
                  </a:lnTo>
                  <a:lnTo>
                    <a:pt x="483199" y="304463"/>
                  </a:lnTo>
                  <a:lnTo>
                    <a:pt x="487409" y="295086"/>
                  </a:lnTo>
                  <a:lnTo>
                    <a:pt x="488748" y="294129"/>
                  </a:lnTo>
                  <a:lnTo>
                    <a:pt x="492001" y="292790"/>
                  </a:lnTo>
                  <a:lnTo>
                    <a:pt x="496211" y="289536"/>
                  </a:lnTo>
                  <a:lnTo>
                    <a:pt x="501378" y="285709"/>
                  </a:lnTo>
                  <a:lnTo>
                    <a:pt x="505588" y="280542"/>
                  </a:lnTo>
                  <a:lnTo>
                    <a:pt x="508841" y="277289"/>
                  </a:lnTo>
                  <a:lnTo>
                    <a:pt x="510755" y="274036"/>
                  </a:lnTo>
                  <a:lnTo>
                    <a:pt x="511712" y="272696"/>
                  </a:lnTo>
                  <a:lnTo>
                    <a:pt x="512286" y="268486"/>
                  </a:lnTo>
                  <a:lnTo>
                    <a:pt x="513242" y="265233"/>
                  </a:lnTo>
                  <a:lnTo>
                    <a:pt x="513626" y="261980"/>
                  </a:lnTo>
                  <a:lnTo>
                    <a:pt x="514582" y="259683"/>
                  </a:lnTo>
                  <a:lnTo>
                    <a:pt x="515539" y="256430"/>
                  </a:lnTo>
                  <a:lnTo>
                    <a:pt x="516496" y="255473"/>
                  </a:lnTo>
                  <a:lnTo>
                    <a:pt x="518792" y="253177"/>
                  </a:lnTo>
                  <a:lnTo>
                    <a:pt x="523002" y="249350"/>
                  </a:lnTo>
                  <a:lnTo>
                    <a:pt x="532571" y="249350"/>
                  </a:lnTo>
                  <a:lnTo>
                    <a:pt x="539077" y="248010"/>
                  </a:lnTo>
                  <a:lnTo>
                    <a:pt x="556109" y="248393"/>
                  </a:lnTo>
                  <a:lnTo>
                    <a:pt x="558023" y="248967"/>
                  </a:lnTo>
                  <a:lnTo>
                    <a:pt x="558405" y="249924"/>
                  </a:lnTo>
                  <a:lnTo>
                    <a:pt x="559362" y="251837"/>
                  </a:lnTo>
                  <a:lnTo>
                    <a:pt x="560701" y="250881"/>
                  </a:lnTo>
                  <a:lnTo>
                    <a:pt x="563955" y="249541"/>
                  </a:lnTo>
                  <a:lnTo>
                    <a:pt x="567208" y="246288"/>
                  </a:lnTo>
                  <a:lnTo>
                    <a:pt x="571992" y="242460"/>
                  </a:lnTo>
                  <a:lnTo>
                    <a:pt x="573906" y="242078"/>
                  </a:lnTo>
                  <a:lnTo>
                    <a:pt x="577733" y="242078"/>
                  </a:lnTo>
                  <a:lnTo>
                    <a:pt x="582517" y="242078"/>
                  </a:lnTo>
                  <a:lnTo>
                    <a:pt x="589598" y="242078"/>
                  </a:lnTo>
                  <a:lnTo>
                    <a:pt x="590554" y="241695"/>
                  </a:lnTo>
                  <a:lnTo>
                    <a:pt x="592086" y="241695"/>
                  </a:lnTo>
                  <a:lnTo>
                    <a:pt x="593042" y="240738"/>
                  </a:lnTo>
                  <a:lnTo>
                    <a:pt x="593042" y="240355"/>
                  </a:lnTo>
                  <a:lnTo>
                    <a:pt x="593616" y="240355"/>
                  </a:lnTo>
                  <a:lnTo>
                    <a:pt x="594573" y="240355"/>
                  </a:lnTo>
                  <a:lnTo>
                    <a:pt x="596487" y="238442"/>
                  </a:lnTo>
                  <a:lnTo>
                    <a:pt x="598401" y="236145"/>
                  </a:lnTo>
                  <a:lnTo>
                    <a:pt x="602228" y="229448"/>
                  </a:lnTo>
                  <a:lnTo>
                    <a:pt x="606438" y="225620"/>
                  </a:lnTo>
                  <a:lnTo>
                    <a:pt x="610648" y="221410"/>
                  </a:lnTo>
                  <a:lnTo>
                    <a:pt x="615815" y="218540"/>
                  </a:lnTo>
                  <a:lnTo>
                    <a:pt x="620982" y="217200"/>
                  </a:lnTo>
                  <a:lnTo>
                    <a:pt x="627105" y="216817"/>
                  </a:lnTo>
                  <a:lnTo>
                    <a:pt x="628062" y="216817"/>
                  </a:lnTo>
                  <a:lnTo>
                    <a:pt x="630933" y="217200"/>
                  </a:lnTo>
                  <a:lnTo>
                    <a:pt x="634760" y="217774"/>
                  </a:lnTo>
                  <a:lnTo>
                    <a:pt x="640501" y="219114"/>
                  </a:lnTo>
                  <a:lnTo>
                    <a:pt x="646624" y="220071"/>
                  </a:lnTo>
                  <a:lnTo>
                    <a:pt x="654662" y="221984"/>
                  </a:lnTo>
                  <a:lnTo>
                    <a:pt x="663656" y="223898"/>
                  </a:lnTo>
                  <a:lnTo>
                    <a:pt x="674564" y="226194"/>
                  </a:lnTo>
                  <a:lnTo>
                    <a:pt x="676861" y="227534"/>
                  </a:lnTo>
                  <a:lnTo>
                    <a:pt x="680688" y="230787"/>
                  </a:lnTo>
                  <a:lnTo>
                    <a:pt x="685855" y="234997"/>
                  </a:lnTo>
                  <a:lnTo>
                    <a:pt x="691979" y="240738"/>
                  </a:lnTo>
                  <a:lnTo>
                    <a:pt x="692935" y="241121"/>
                  </a:lnTo>
                  <a:lnTo>
                    <a:pt x="695232" y="242460"/>
                  </a:lnTo>
                  <a:lnTo>
                    <a:pt x="701355" y="245714"/>
                  </a:lnTo>
                  <a:lnTo>
                    <a:pt x="703269" y="247627"/>
                  </a:lnTo>
                  <a:lnTo>
                    <a:pt x="704226" y="248010"/>
                  </a:lnTo>
                  <a:lnTo>
                    <a:pt x="705565" y="248967"/>
                  </a:lnTo>
                  <a:lnTo>
                    <a:pt x="707479" y="249924"/>
                  </a:lnTo>
                  <a:lnTo>
                    <a:pt x="708436" y="249924"/>
                  </a:lnTo>
                  <a:lnTo>
                    <a:pt x="708818" y="249924"/>
                  </a:lnTo>
                  <a:lnTo>
                    <a:pt x="709776" y="250306"/>
                  </a:lnTo>
                  <a:lnTo>
                    <a:pt x="711689" y="249924"/>
                  </a:lnTo>
                  <a:lnTo>
                    <a:pt x="713602" y="249541"/>
                  </a:lnTo>
                  <a:lnTo>
                    <a:pt x="714560" y="248201"/>
                  </a:lnTo>
                  <a:lnTo>
                    <a:pt x="712263" y="241504"/>
                  </a:lnTo>
                  <a:lnTo>
                    <a:pt x="711306" y="237294"/>
                  </a:lnTo>
                  <a:lnTo>
                    <a:pt x="713220" y="232127"/>
                  </a:lnTo>
                  <a:lnTo>
                    <a:pt x="715134" y="227917"/>
                  </a:lnTo>
                  <a:lnTo>
                    <a:pt x="716090" y="225046"/>
                  </a:lnTo>
                  <a:lnTo>
                    <a:pt x="716664" y="223707"/>
                  </a:lnTo>
                  <a:lnTo>
                    <a:pt x="714751" y="218922"/>
                  </a:lnTo>
                  <a:lnTo>
                    <a:pt x="714368" y="216052"/>
                  </a:lnTo>
                  <a:lnTo>
                    <a:pt x="719152" y="215095"/>
                  </a:lnTo>
                  <a:lnTo>
                    <a:pt x="722406" y="216052"/>
                  </a:lnTo>
                  <a:lnTo>
                    <a:pt x="726616" y="219879"/>
                  </a:lnTo>
                  <a:lnTo>
                    <a:pt x="728912" y="222176"/>
                  </a:lnTo>
                  <a:lnTo>
                    <a:pt x="732739" y="225429"/>
                  </a:lnTo>
                  <a:lnTo>
                    <a:pt x="734079" y="225046"/>
                  </a:lnTo>
                  <a:lnTo>
                    <a:pt x="737332" y="223707"/>
                  </a:lnTo>
                  <a:lnTo>
                    <a:pt x="739246" y="222367"/>
                  </a:lnTo>
                  <a:lnTo>
                    <a:pt x="742116" y="221410"/>
                  </a:lnTo>
                  <a:lnTo>
                    <a:pt x="748240" y="219114"/>
                  </a:lnTo>
                  <a:lnTo>
                    <a:pt x="748240" y="228491"/>
                  </a:lnTo>
                  <a:lnTo>
                    <a:pt x="749579" y="228873"/>
                  </a:lnTo>
                  <a:lnTo>
                    <a:pt x="766994" y="220836"/>
                  </a:lnTo>
                  <a:lnTo>
                    <a:pt x="782112" y="221219"/>
                  </a:lnTo>
                  <a:lnTo>
                    <a:pt x="787278" y="221219"/>
                  </a:lnTo>
                  <a:lnTo>
                    <a:pt x="792446" y="222558"/>
                  </a:lnTo>
                  <a:lnTo>
                    <a:pt x="794742" y="221602"/>
                  </a:lnTo>
                  <a:lnTo>
                    <a:pt x="797612" y="219688"/>
                  </a:lnTo>
                  <a:lnTo>
                    <a:pt x="801822" y="218348"/>
                  </a:lnTo>
                  <a:lnTo>
                    <a:pt x="806607" y="216435"/>
                  </a:lnTo>
                  <a:lnTo>
                    <a:pt x="812730" y="214521"/>
                  </a:lnTo>
                  <a:lnTo>
                    <a:pt x="814069" y="214521"/>
                  </a:lnTo>
                  <a:lnTo>
                    <a:pt x="817323" y="215478"/>
                  </a:lnTo>
                  <a:lnTo>
                    <a:pt x="821533" y="216435"/>
                  </a:lnTo>
                  <a:lnTo>
                    <a:pt x="828039" y="218731"/>
                  </a:lnTo>
                  <a:lnTo>
                    <a:pt x="843540" y="214521"/>
                  </a:lnTo>
                  <a:lnTo>
                    <a:pt x="860954" y="222176"/>
                  </a:lnTo>
                  <a:lnTo>
                    <a:pt x="861528" y="221602"/>
                  </a:lnTo>
                  <a:lnTo>
                    <a:pt x="862485" y="220645"/>
                  </a:lnTo>
                  <a:lnTo>
                    <a:pt x="864782" y="217774"/>
                  </a:lnTo>
                  <a:lnTo>
                    <a:pt x="868035" y="212990"/>
                  </a:lnTo>
                  <a:lnTo>
                    <a:pt x="869949" y="209737"/>
                  </a:lnTo>
                  <a:lnTo>
                    <a:pt x="872819" y="206484"/>
                  </a:lnTo>
                  <a:lnTo>
                    <a:pt x="865164" y="201700"/>
                  </a:lnTo>
                  <a:lnTo>
                    <a:pt x="859041" y="198446"/>
                  </a:lnTo>
                  <a:lnTo>
                    <a:pt x="843540" y="189452"/>
                  </a:lnTo>
                  <a:lnTo>
                    <a:pt x="842200" y="188495"/>
                  </a:lnTo>
                  <a:lnTo>
                    <a:pt x="841818" y="188495"/>
                  </a:lnTo>
                  <a:lnTo>
                    <a:pt x="837034" y="188495"/>
                  </a:lnTo>
                  <a:lnTo>
                    <a:pt x="833780" y="189452"/>
                  </a:lnTo>
                  <a:lnTo>
                    <a:pt x="831867" y="190792"/>
                  </a:lnTo>
                  <a:lnTo>
                    <a:pt x="831484" y="193088"/>
                  </a:lnTo>
                  <a:lnTo>
                    <a:pt x="831867" y="195959"/>
                  </a:lnTo>
                  <a:lnTo>
                    <a:pt x="834737" y="199786"/>
                  </a:lnTo>
                  <a:lnTo>
                    <a:pt x="833780" y="201125"/>
                  </a:lnTo>
                  <a:lnTo>
                    <a:pt x="830910" y="203039"/>
                  </a:lnTo>
                  <a:lnTo>
                    <a:pt x="826126" y="204953"/>
                  </a:lnTo>
                  <a:lnTo>
                    <a:pt x="819428" y="207823"/>
                  </a:lnTo>
                  <a:lnTo>
                    <a:pt x="816557" y="208780"/>
                  </a:lnTo>
                  <a:lnTo>
                    <a:pt x="815218" y="209163"/>
                  </a:lnTo>
                  <a:lnTo>
                    <a:pt x="812347" y="206292"/>
                  </a:lnTo>
                  <a:lnTo>
                    <a:pt x="810434" y="205335"/>
                  </a:lnTo>
                  <a:lnTo>
                    <a:pt x="807181" y="205335"/>
                  </a:lnTo>
                  <a:lnTo>
                    <a:pt x="804884" y="206866"/>
                  </a:lnTo>
                  <a:lnTo>
                    <a:pt x="801057" y="206866"/>
                  </a:lnTo>
                  <a:lnTo>
                    <a:pt x="800483" y="205910"/>
                  </a:lnTo>
                  <a:lnTo>
                    <a:pt x="800100" y="205527"/>
                  </a:lnTo>
                  <a:lnTo>
                    <a:pt x="799143" y="204187"/>
                  </a:lnTo>
                  <a:lnTo>
                    <a:pt x="798186" y="203230"/>
                  </a:lnTo>
                  <a:lnTo>
                    <a:pt x="796273" y="200934"/>
                  </a:lnTo>
                  <a:lnTo>
                    <a:pt x="794359" y="199020"/>
                  </a:lnTo>
                  <a:lnTo>
                    <a:pt x="791488" y="196150"/>
                  </a:lnTo>
                  <a:lnTo>
                    <a:pt x="790532" y="195193"/>
                  </a:lnTo>
                  <a:lnTo>
                    <a:pt x="789958" y="194810"/>
                  </a:lnTo>
                  <a:lnTo>
                    <a:pt x="789001" y="193854"/>
                  </a:lnTo>
                  <a:lnTo>
                    <a:pt x="783834" y="188113"/>
                  </a:lnTo>
                  <a:lnTo>
                    <a:pt x="780580" y="184859"/>
                  </a:lnTo>
                  <a:lnTo>
                    <a:pt x="778284" y="182563"/>
                  </a:lnTo>
                  <a:lnTo>
                    <a:pt x="776754" y="182180"/>
                  </a:lnTo>
                  <a:lnTo>
                    <a:pt x="764123" y="184094"/>
                  </a:lnTo>
                  <a:lnTo>
                    <a:pt x="764123" y="176631"/>
                  </a:lnTo>
                  <a:lnTo>
                    <a:pt x="766037" y="175291"/>
                  </a:lnTo>
                  <a:lnTo>
                    <a:pt x="767377" y="174334"/>
                  </a:lnTo>
                  <a:lnTo>
                    <a:pt x="768333" y="172421"/>
                  </a:lnTo>
                  <a:lnTo>
                    <a:pt x="768907" y="171464"/>
                  </a:lnTo>
                  <a:lnTo>
                    <a:pt x="764697" y="164766"/>
                  </a:lnTo>
                  <a:lnTo>
                    <a:pt x="762784" y="161895"/>
                  </a:lnTo>
                  <a:lnTo>
                    <a:pt x="761827" y="159982"/>
                  </a:lnTo>
                  <a:lnTo>
                    <a:pt x="760487" y="157685"/>
                  </a:lnTo>
                  <a:lnTo>
                    <a:pt x="759913" y="156346"/>
                  </a:lnTo>
                  <a:lnTo>
                    <a:pt x="759339" y="155006"/>
                  </a:lnTo>
                  <a:lnTo>
                    <a:pt x="760296" y="151753"/>
                  </a:lnTo>
                  <a:lnTo>
                    <a:pt x="758383" y="147926"/>
                  </a:lnTo>
                  <a:lnTo>
                    <a:pt x="757425" y="145629"/>
                  </a:lnTo>
                  <a:lnTo>
                    <a:pt x="756469" y="143333"/>
                  </a:lnTo>
                  <a:lnTo>
                    <a:pt x="756469" y="142759"/>
                  </a:lnTo>
                  <a:lnTo>
                    <a:pt x="757043" y="140845"/>
                  </a:lnTo>
                  <a:lnTo>
                    <a:pt x="758957" y="140462"/>
                  </a:lnTo>
                  <a:lnTo>
                    <a:pt x="761253" y="140845"/>
                  </a:lnTo>
                  <a:lnTo>
                    <a:pt x="765463" y="142185"/>
                  </a:lnTo>
                  <a:lnTo>
                    <a:pt x="768333" y="141228"/>
                  </a:lnTo>
                  <a:lnTo>
                    <a:pt x="769290" y="140271"/>
                  </a:lnTo>
                  <a:lnTo>
                    <a:pt x="770630" y="139314"/>
                  </a:lnTo>
                  <a:lnTo>
                    <a:pt x="771012" y="137401"/>
                  </a:lnTo>
                  <a:lnTo>
                    <a:pt x="771969" y="135487"/>
                  </a:lnTo>
                  <a:lnTo>
                    <a:pt x="771969" y="133191"/>
                  </a:lnTo>
                  <a:lnTo>
                    <a:pt x="772543" y="131277"/>
                  </a:lnTo>
                  <a:lnTo>
                    <a:pt x="771969" y="130320"/>
                  </a:lnTo>
                  <a:lnTo>
                    <a:pt x="771012" y="129363"/>
                  </a:lnTo>
                  <a:lnTo>
                    <a:pt x="769673" y="127450"/>
                  </a:lnTo>
                  <a:lnTo>
                    <a:pt x="768333" y="125536"/>
                  </a:lnTo>
                  <a:lnTo>
                    <a:pt x="766037" y="123240"/>
                  </a:lnTo>
                  <a:lnTo>
                    <a:pt x="764697" y="121900"/>
                  </a:lnTo>
                  <a:lnTo>
                    <a:pt x="764697" y="121326"/>
                  </a:lnTo>
                  <a:lnTo>
                    <a:pt x="759913" y="122665"/>
                  </a:lnTo>
                  <a:lnTo>
                    <a:pt x="756086" y="126876"/>
                  </a:lnTo>
                  <a:lnTo>
                    <a:pt x="752833" y="130703"/>
                  </a:lnTo>
                  <a:lnTo>
                    <a:pt x="751876" y="131660"/>
                  </a:lnTo>
                  <a:lnTo>
                    <a:pt x="751302" y="132234"/>
                  </a:lnTo>
                  <a:lnTo>
                    <a:pt x="744221" y="130894"/>
                  </a:lnTo>
                  <a:lnTo>
                    <a:pt x="739437" y="130894"/>
                  </a:lnTo>
                  <a:lnTo>
                    <a:pt x="735610" y="132234"/>
                  </a:lnTo>
                  <a:lnTo>
                    <a:pt x="731782" y="133573"/>
                  </a:lnTo>
                  <a:lnTo>
                    <a:pt x="728912" y="136827"/>
                  </a:lnTo>
                  <a:lnTo>
                    <a:pt x="724702" y="141037"/>
                  </a:lnTo>
                  <a:lnTo>
                    <a:pt x="722406" y="144290"/>
                  </a:lnTo>
                  <a:lnTo>
                    <a:pt x="720109" y="146203"/>
                  </a:lnTo>
                  <a:lnTo>
                    <a:pt x="719535" y="147160"/>
                  </a:lnTo>
                  <a:lnTo>
                    <a:pt x="714368" y="143907"/>
                  </a:lnTo>
                  <a:lnTo>
                    <a:pt x="710541" y="141611"/>
                  </a:lnTo>
                  <a:lnTo>
                    <a:pt x="706714" y="140271"/>
                  </a:lnTo>
                  <a:lnTo>
                    <a:pt x="704417" y="139888"/>
                  </a:lnTo>
                  <a:lnTo>
                    <a:pt x="700207" y="141228"/>
                  </a:lnTo>
                  <a:lnTo>
                    <a:pt x="696954" y="143142"/>
                  </a:lnTo>
                  <a:lnTo>
                    <a:pt x="690830" y="146012"/>
                  </a:lnTo>
                  <a:lnTo>
                    <a:pt x="688151" y="146203"/>
                  </a:lnTo>
                  <a:lnTo>
                    <a:pt x="686237" y="147160"/>
                  </a:lnTo>
                  <a:lnTo>
                    <a:pt x="682984" y="148117"/>
                  </a:lnTo>
                  <a:lnTo>
                    <a:pt x="679731" y="146778"/>
                  </a:lnTo>
                  <a:lnTo>
                    <a:pt x="677817" y="146395"/>
                  </a:lnTo>
                  <a:lnTo>
                    <a:pt x="675903" y="146012"/>
                  </a:lnTo>
                  <a:lnTo>
                    <a:pt x="674564" y="145055"/>
                  </a:lnTo>
                  <a:lnTo>
                    <a:pt x="671694" y="144098"/>
                  </a:lnTo>
                  <a:lnTo>
                    <a:pt x="667484" y="143142"/>
                  </a:lnTo>
                  <a:lnTo>
                    <a:pt x="661934" y="142759"/>
                  </a:lnTo>
                  <a:lnTo>
                    <a:pt x="660020" y="141802"/>
                  </a:lnTo>
                  <a:lnTo>
                    <a:pt x="659064" y="140462"/>
                  </a:lnTo>
                  <a:lnTo>
                    <a:pt x="658681" y="138166"/>
                  </a:lnTo>
                  <a:lnTo>
                    <a:pt x="658681" y="134913"/>
                  </a:lnTo>
                  <a:lnTo>
                    <a:pt x="659638" y="130129"/>
                  </a:lnTo>
                  <a:lnTo>
                    <a:pt x="657724" y="127832"/>
                  </a:lnTo>
                  <a:lnTo>
                    <a:pt x="657150" y="125919"/>
                  </a:lnTo>
                  <a:lnTo>
                    <a:pt x="658681" y="119795"/>
                  </a:lnTo>
                  <a:lnTo>
                    <a:pt x="660020" y="114628"/>
                  </a:lnTo>
                  <a:lnTo>
                    <a:pt x="660977" y="109461"/>
                  </a:lnTo>
                  <a:lnTo>
                    <a:pt x="661168" y="105251"/>
                  </a:lnTo>
                  <a:lnTo>
                    <a:pt x="661168" y="105251"/>
                  </a:lnTo>
                  <a:lnTo>
                    <a:pt x="661168" y="105251"/>
                  </a:lnTo>
                  <a:close/>
                  <a:moveTo>
                    <a:pt x="619642" y="285135"/>
                  </a:moveTo>
                  <a:lnTo>
                    <a:pt x="620216" y="297956"/>
                  </a:lnTo>
                  <a:lnTo>
                    <a:pt x="619642" y="300827"/>
                  </a:lnTo>
                  <a:lnTo>
                    <a:pt x="619259" y="303697"/>
                  </a:lnTo>
                  <a:lnTo>
                    <a:pt x="618303" y="305994"/>
                  </a:lnTo>
                  <a:lnTo>
                    <a:pt x="617346" y="308290"/>
                  </a:lnTo>
                  <a:lnTo>
                    <a:pt x="615432" y="309630"/>
                  </a:lnTo>
                  <a:lnTo>
                    <a:pt x="614475" y="310204"/>
                  </a:lnTo>
                  <a:lnTo>
                    <a:pt x="614093" y="311161"/>
                  </a:lnTo>
                  <a:lnTo>
                    <a:pt x="612753" y="311161"/>
                  </a:lnTo>
                  <a:lnTo>
                    <a:pt x="611605" y="311543"/>
                  </a:lnTo>
                  <a:lnTo>
                    <a:pt x="609691" y="311926"/>
                  </a:lnTo>
                  <a:lnTo>
                    <a:pt x="606438" y="310969"/>
                  </a:lnTo>
                  <a:lnTo>
                    <a:pt x="604524" y="309056"/>
                  </a:lnTo>
                  <a:lnTo>
                    <a:pt x="603185" y="305228"/>
                  </a:lnTo>
                  <a:lnTo>
                    <a:pt x="603185" y="301018"/>
                  </a:lnTo>
                  <a:lnTo>
                    <a:pt x="604141" y="296808"/>
                  </a:lnTo>
                  <a:lnTo>
                    <a:pt x="605672" y="293555"/>
                  </a:lnTo>
                  <a:lnTo>
                    <a:pt x="606629" y="290685"/>
                  </a:lnTo>
                  <a:lnTo>
                    <a:pt x="607969" y="288771"/>
                  </a:lnTo>
                  <a:lnTo>
                    <a:pt x="607969" y="283030"/>
                  </a:lnTo>
                  <a:lnTo>
                    <a:pt x="608925" y="279777"/>
                  </a:lnTo>
                  <a:lnTo>
                    <a:pt x="610265" y="277480"/>
                  </a:lnTo>
                  <a:lnTo>
                    <a:pt x="613135" y="277098"/>
                  </a:lnTo>
                  <a:lnTo>
                    <a:pt x="615049" y="277098"/>
                  </a:lnTo>
                  <a:lnTo>
                    <a:pt x="616389" y="278054"/>
                  </a:lnTo>
                  <a:lnTo>
                    <a:pt x="617346" y="279011"/>
                  </a:lnTo>
                  <a:lnTo>
                    <a:pt x="617729" y="280925"/>
                  </a:lnTo>
                  <a:lnTo>
                    <a:pt x="618303" y="283221"/>
                  </a:lnTo>
                  <a:lnTo>
                    <a:pt x="619642" y="285135"/>
                  </a:lnTo>
                  <a:lnTo>
                    <a:pt x="619642" y="285135"/>
                  </a:lnTo>
                  <a:lnTo>
                    <a:pt x="619642" y="285135"/>
                  </a:lnTo>
                  <a:close/>
                  <a:moveTo>
                    <a:pt x="892721" y="340822"/>
                  </a:moveTo>
                  <a:lnTo>
                    <a:pt x="888511" y="336612"/>
                  </a:lnTo>
                  <a:lnTo>
                    <a:pt x="885641" y="333359"/>
                  </a:lnTo>
                  <a:lnTo>
                    <a:pt x="883153" y="331063"/>
                  </a:lnTo>
                  <a:lnTo>
                    <a:pt x="882196" y="329723"/>
                  </a:lnTo>
                  <a:lnTo>
                    <a:pt x="879899" y="327810"/>
                  </a:lnTo>
                  <a:lnTo>
                    <a:pt x="876646" y="325896"/>
                  </a:lnTo>
                  <a:lnTo>
                    <a:pt x="872436" y="323982"/>
                  </a:lnTo>
                  <a:lnTo>
                    <a:pt x="867269" y="323025"/>
                  </a:lnTo>
                  <a:lnTo>
                    <a:pt x="855022" y="318241"/>
                  </a:lnTo>
                  <a:lnTo>
                    <a:pt x="845454" y="314988"/>
                  </a:lnTo>
                  <a:lnTo>
                    <a:pt x="837034" y="312118"/>
                  </a:lnTo>
                  <a:lnTo>
                    <a:pt x="831293" y="310778"/>
                  </a:lnTo>
                  <a:lnTo>
                    <a:pt x="822873" y="307907"/>
                  </a:lnTo>
                  <a:lnTo>
                    <a:pt x="815792" y="306568"/>
                  </a:lnTo>
                  <a:lnTo>
                    <a:pt x="809668" y="305228"/>
                  </a:lnTo>
                  <a:lnTo>
                    <a:pt x="804501" y="305228"/>
                  </a:lnTo>
                  <a:lnTo>
                    <a:pt x="799335" y="304272"/>
                  </a:lnTo>
                  <a:lnTo>
                    <a:pt x="794550" y="301975"/>
                  </a:lnTo>
                  <a:lnTo>
                    <a:pt x="790340" y="298148"/>
                  </a:lnTo>
                  <a:lnTo>
                    <a:pt x="786513" y="292981"/>
                  </a:lnTo>
                  <a:lnTo>
                    <a:pt x="784216" y="289728"/>
                  </a:lnTo>
                  <a:lnTo>
                    <a:pt x="781729" y="287431"/>
                  </a:lnTo>
                  <a:lnTo>
                    <a:pt x="778476" y="285135"/>
                  </a:lnTo>
                  <a:lnTo>
                    <a:pt x="775605" y="283795"/>
                  </a:lnTo>
                  <a:lnTo>
                    <a:pt x="767568" y="281499"/>
                  </a:lnTo>
                  <a:lnTo>
                    <a:pt x="758191" y="281116"/>
                  </a:lnTo>
                  <a:lnTo>
                    <a:pt x="753024" y="282456"/>
                  </a:lnTo>
                  <a:lnTo>
                    <a:pt x="749197" y="282839"/>
                  </a:lnTo>
                  <a:lnTo>
                    <a:pt x="747283" y="281882"/>
                  </a:lnTo>
                  <a:lnTo>
                    <a:pt x="740585" y="277672"/>
                  </a:lnTo>
                  <a:lnTo>
                    <a:pt x="734844" y="274418"/>
                  </a:lnTo>
                  <a:lnTo>
                    <a:pt x="729295" y="271165"/>
                  </a:lnTo>
                  <a:lnTo>
                    <a:pt x="724510" y="269252"/>
                  </a:lnTo>
                  <a:lnTo>
                    <a:pt x="719344" y="266955"/>
                  </a:lnTo>
                  <a:lnTo>
                    <a:pt x="715134" y="265998"/>
                  </a:lnTo>
                  <a:lnTo>
                    <a:pt x="708053" y="265042"/>
                  </a:lnTo>
                  <a:lnTo>
                    <a:pt x="704226" y="267912"/>
                  </a:lnTo>
                  <a:lnTo>
                    <a:pt x="701355" y="270208"/>
                  </a:lnTo>
                  <a:lnTo>
                    <a:pt x="695232" y="273079"/>
                  </a:lnTo>
                  <a:lnTo>
                    <a:pt x="692361" y="273653"/>
                  </a:lnTo>
                  <a:lnTo>
                    <a:pt x="689491" y="275949"/>
                  </a:lnTo>
                  <a:lnTo>
                    <a:pt x="687194" y="279203"/>
                  </a:lnTo>
                  <a:lnTo>
                    <a:pt x="685281" y="283413"/>
                  </a:lnTo>
                  <a:lnTo>
                    <a:pt x="682027" y="286283"/>
                  </a:lnTo>
                  <a:lnTo>
                    <a:pt x="679731" y="289536"/>
                  </a:lnTo>
                  <a:lnTo>
                    <a:pt x="677435" y="291833"/>
                  </a:lnTo>
                  <a:lnTo>
                    <a:pt x="676095" y="294129"/>
                  </a:lnTo>
                  <a:lnTo>
                    <a:pt x="671885" y="301210"/>
                  </a:lnTo>
                  <a:lnTo>
                    <a:pt x="670545" y="308673"/>
                  </a:lnTo>
                  <a:lnTo>
                    <a:pt x="671119" y="313457"/>
                  </a:lnTo>
                  <a:lnTo>
                    <a:pt x="672459" y="318624"/>
                  </a:lnTo>
                  <a:lnTo>
                    <a:pt x="674755" y="323408"/>
                  </a:lnTo>
                  <a:lnTo>
                    <a:pt x="678965" y="328192"/>
                  </a:lnTo>
                  <a:lnTo>
                    <a:pt x="679922" y="328575"/>
                  </a:lnTo>
                  <a:lnTo>
                    <a:pt x="681836" y="329532"/>
                  </a:lnTo>
                  <a:lnTo>
                    <a:pt x="683749" y="329915"/>
                  </a:lnTo>
                  <a:lnTo>
                    <a:pt x="686620" y="330871"/>
                  </a:lnTo>
                  <a:lnTo>
                    <a:pt x="688917" y="330871"/>
                  </a:lnTo>
                  <a:lnTo>
                    <a:pt x="692170" y="331254"/>
                  </a:lnTo>
                  <a:lnTo>
                    <a:pt x="699250" y="332211"/>
                  </a:lnTo>
                  <a:lnTo>
                    <a:pt x="699250" y="336421"/>
                  </a:lnTo>
                  <a:lnTo>
                    <a:pt x="692170" y="337378"/>
                  </a:lnTo>
                  <a:lnTo>
                    <a:pt x="687003" y="338717"/>
                  </a:lnTo>
                  <a:lnTo>
                    <a:pt x="682793" y="339291"/>
                  </a:lnTo>
                  <a:lnTo>
                    <a:pt x="680497" y="339674"/>
                  </a:lnTo>
                  <a:lnTo>
                    <a:pt x="678200" y="339674"/>
                  </a:lnTo>
                  <a:lnTo>
                    <a:pt x="675903" y="340057"/>
                  </a:lnTo>
                  <a:lnTo>
                    <a:pt x="671694" y="341014"/>
                  </a:lnTo>
                  <a:lnTo>
                    <a:pt x="666910" y="342353"/>
                  </a:lnTo>
                  <a:lnTo>
                    <a:pt x="661743" y="348094"/>
                  </a:lnTo>
                  <a:lnTo>
                    <a:pt x="657532" y="351922"/>
                  </a:lnTo>
                  <a:lnTo>
                    <a:pt x="652748" y="353835"/>
                  </a:lnTo>
                  <a:lnTo>
                    <a:pt x="649495" y="356132"/>
                  </a:lnTo>
                  <a:lnTo>
                    <a:pt x="647199" y="358045"/>
                  </a:lnTo>
                  <a:lnTo>
                    <a:pt x="646624" y="359959"/>
                  </a:lnTo>
                  <a:lnTo>
                    <a:pt x="644137" y="367422"/>
                  </a:lnTo>
                  <a:lnTo>
                    <a:pt x="643754" y="373546"/>
                  </a:lnTo>
                  <a:lnTo>
                    <a:pt x="644137" y="377756"/>
                  </a:lnTo>
                  <a:lnTo>
                    <a:pt x="646624" y="383497"/>
                  </a:lnTo>
                  <a:lnTo>
                    <a:pt x="649878" y="390195"/>
                  </a:lnTo>
                  <a:lnTo>
                    <a:pt x="655045" y="398615"/>
                  </a:lnTo>
                  <a:lnTo>
                    <a:pt x="655619" y="402442"/>
                  </a:lnTo>
                  <a:lnTo>
                    <a:pt x="657532" y="409140"/>
                  </a:lnTo>
                  <a:lnTo>
                    <a:pt x="659829" y="417177"/>
                  </a:lnTo>
                  <a:lnTo>
                    <a:pt x="663082" y="427511"/>
                  </a:lnTo>
                  <a:lnTo>
                    <a:pt x="662700" y="432678"/>
                  </a:lnTo>
                  <a:lnTo>
                    <a:pt x="662126" y="432678"/>
                  </a:lnTo>
                  <a:lnTo>
                    <a:pt x="661168" y="433061"/>
                  </a:lnTo>
                  <a:lnTo>
                    <a:pt x="656958" y="432104"/>
                  </a:lnTo>
                  <a:lnTo>
                    <a:pt x="655045" y="430764"/>
                  </a:lnTo>
                  <a:lnTo>
                    <a:pt x="654088" y="429425"/>
                  </a:lnTo>
                  <a:lnTo>
                    <a:pt x="652748" y="425215"/>
                  </a:lnTo>
                  <a:lnTo>
                    <a:pt x="652174" y="419474"/>
                  </a:lnTo>
                  <a:lnTo>
                    <a:pt x="653705" y="415646"/>
                  </a:lnTo>
                  <a:lnTo>
                    <a:pt x="654088" y="412393"/>
                  </a:lnTo>
                  <a:lnTo>
                    <a:pt x="653705" y="408566"/>
                  </a:lnTo>
                  <a:lnTo>
                    <a:pt x="652174" y="405313"/>
                  </a:lnTo>
                  <a:lnTo>
                    <a:pt x="650260" y="402059"/>
                  </a:lnTo>
                  <a:lnTo>
                    <a:pt x="647964" y="399189"/>
                  </a:lnTo>
                  <a:lnTo>
                    <a:pt x="646624" y="399189"/>
                  </a:lnTo>
                  <a:lnTo>
                    <a:pt x="646050" y="400146"/>
                  </a:lnTo>
                  <a:lnTo>
                    <a:pt x="645668" y="403016"/>
                  </a:lnTo>
                  <a:lnTo>
                    <a:pt x="646624" y="412967"/>
                  </a:lnTo>
                  <a:lnTo>
                    <a:pt x="645668" y="417751"/>
                  </a:lnTo>
                  <a:lnTo>
                    <a:pt x="644711" y="420622"/>
                  </a:lnTo>
                  <a:lnTo>
                    <a:pt x="644137" y="424449"/>
                  </a:lnTo>
                  <a:lnTo>
                    <a:pt x="643180" y="428659"/>
                  </a:lnTo>
                  <a:lnTo>
                    <a:pt x="642606" y="434400"/>
                  </a:lnTo>
                  <a:lnTo>
                    <a:pt x="642223" y="436314"/>
                  </a:lnTo>
                  <a:lnTo>
                    <a:pt x="641840" y="439184"/>
                  </a:lnTo>
                  <a:lnTo>
                    <a:pt x="640310" y="442438"/>
                  </a:lnTo>
                  <a:lnTo>
                    <a:pt x="638970" y="447222"/>
                  </a:lnTo>
                  <a:lnTo>
                    <a:pt x="636674" y="451049"/>
                  </a:lnTo>
                  <a:lnTo>
                    <a:pt x="634760" y="454302"/>
                  </a:lnTo>
                  <a:lnTo>
                    <a:pt x="632846" y="455642"/>
                  </a:lnTo>
                  <a:lnTo>
                    <a:pt x="631507" y="456599"/>
                  </a:lnTo>
                  <a:lnTo>
                    <a:pt x="629593" y="455259"/>
                  </a:lnTo>
                  <a:lnTo>
                    <a:pt x="628254" y="454876"/>
                  </a:lnTo>
                  <a:lnTo>
                    <a:pt x="626340" y="454494"/>
                  </a:lnTo>
                  <a:lnTo>
                    <a:pt x="625001" y="454876"/>
                  </a:lnTo>
                  <a:lnTo>
                    <a:pt x="621747" y="454494"/>
                  </a:lnTo>
                  <a:lnTo>
                    <a:pt x="619833" y="454111"/>
                  </a:lnTo>
                  <a:lnTo>
                    <a:pt x="618303" y="453154"/>
                  </a:lnTo>
                  <a:lnTo>
                    <a:pt x="618303" y="452197"/>
                  </a:lnTo>
                  <a:lnTo>
                    <a:pt x="613519" y="438419"/>
                  </a:lnTo>
                  <a:lnTo>
                    <a:pt x="615815" y="434592"/>
                  </a:lnTo>
                  <a:lnTo>
                    <a:pt x="617729" y="430764"/>
                  </a:lnTo>
                  <a:lnTo>
                    <a:pt x="618685" y="425980"/>
                  </a:lnTo>
                  <a:lnTo>
                    <a:pt x="618685" y="423110"/>
                  </a:lnTo>
                  <a:lnTo>
                    <a:pt x="618685" y="421770"/>
                  </a:lnTo>
                  <a:lnTo>
                    <a:pt x="619068" y="420813"/>
                  </a:lnTo>
                  <a:lnTo>
                    <a:pt x="615815" y="415646"/>
                  </a:lnTo>
                  <a:lnTo>
                    <a:pt x="614858" y="413733"/>
                  </a:lnTo>
                  <a:lnTo>
                    <a:pt x="614858" y="412776"/>
                  </a:lnTo>
                  <a:lnTo>
                    <a:pt x="617346" y="410862"/>
                  </a:lnTo>
                  <a:lnTo>
                    <a:pt x="619259" y="408949"/>
                  </a:lnTo>
                  <a:lnTo>
                    <a:pt x="620216" y="406078"/>
                  </a:lnTo>
                  <a:lnTo>
                    <a:pt x="620216" y="404547"/>
                  </a:lnTo>
                  <a:lnTo>
                    <a:pt x="620791" y="403590"/>
                  </a:lnTo>
                  <a:lnTo>
                    <a:pt x="618877" y="400337"/>
                  </a:lnTo>
                  <a:lnTo>
                    <a:pt x="617920" y="398041"/>
                  </a:lnTo>
                  <a:lnTo>
                    <a:pt x="616963" y="395744"/>
                  </a:lnTo>
                  <a:lnTo>
                    <a:pt x="616963" y="394405"/>
                  </a:lnTo>
                  <a:lnTo>
                    <a:pt x="617920" y="390195"/>
                  </a:lnTo>
                  <a:lnTo>
                    <a:pt x="621747" y="387324"/>
                  </a:lnTo>
                  <a:lnTo>
                    <a:pt x="624618" y="384454"/>
                  </a:lnTo>
                  <a:lnTo>
                    <a:pt x="625575" y="382540"/>
                  </a:lnTo>
                  <a:lnTo>
                    <a:pt x="626149" y="381583"/>
                  </a:lnTo>
                  <a:lnTo>
                    <a:pt x="624809" y="376799"/>
                  </a:lnTo>
                  <a:lnTo>
                    <a:pt x="624427" y="375460"/>
                  </a:lnTo>
                  <a:lnTo>
                    <a:pt x="617346" y="385411"/>
                  </a:lnTo>
                  <a:lnTo>
                    <a:pt x="613519" y="387324"/>
                  </a:lnTo>
                  <a:lnTo>
                    <a:pt x="611222" y="389621"/>
                  </a:lnTo>
                  <a:lnTo>
                    <a:pt x="609308" y="391534"/>
                  </a:lnTo>
                  <a:lnTo>
                    <a:pt x="608925" y="393448"/>
                  </a:lnTo>
                  <a:lnTo>
                    <a:pt x="607586" y="394788"/>
                  </a:lnTo>
                  <a:lnTo>
                    <a:pt x="606629" y="397084"/>
                  </a:lnTo>
                  <a:lnTo>
                    <a:pt x="604716" y="399954"/>
                  </a:lnTo>
                  <a:lnTo>
                    <a:pt x="602802" y="403782"/>
                  </a:lnTo>
                  <a:lnTo>
                    <a:pt x="600888" y="407992"/>
                  </a:lnTo>
                  <a:lnTo>
                    <a:pt x="598592" y="414115"/>
                  </a:lnTo>
                  <a:lnTo>
                    <a:pt x="598592" y="421579"/>
                  </a:lnTo>
                  <a:lnTo>
                    <a:pt x="597252" y="423492"/>
                  </a:lnTo>
                  <a:lnTo>
                    <a:pt x="596296" y="426363"/>
                  </a:lnTo>
                  <a:lnTo>
                    <a:pt x="593999" y="426363"/>
                  </a:lnTo>
                  <a:lnTo>
                    <a:pt x="590746" y="427702"/>
                  </a:lnTo>
                  <a:lnTo>
                    <a:pt x="585962" y="424832"/>
                  </a:lnTo>
                  <a:lnTo>
                    <a:pt x="581752" y="424449"/>
                  </a:lnTo>
                  <a:lnTo>
                    <a:pt x="578881" y="424449"/>
                  </a:lnTo>
                  <a:lnTo>
                    <a:pt x="577350" y="425789"/>
                  </a:lnTo>
                  <a:lnTo>
                    <a:pt x="576011" y="428085"/>
                  </a:lnTo>
                  <a:lnTo>
                    <a:pt x="576011" y="431338"/>
                  </a:lnTo>
                  <a:lnTo>
                    <a:pt x="576011" y="431912"/>
                  </a:lnTo>
                  <a:lnTo>
                    <a:pt x="576968" y="434209"/>
                  </a:lnTo>
                  <a:lnTo>
                    <a:pt x="577924" y="437462"/>
                  </a:lnTo>
                  <a:lnTo>
                    <a:pt x="579838" y="441672"/>
                  </a:lnTo>
                  <a:lnTo>
                    <a:pt x="576585" y="443012"/>
                  </a:lnTo>
                  <a:lnTo>
                    <a:pt x="575054" y="443012"/>
                  </a:lnTo>
                  <a:lnTo>
                    <a:pt x="573332" y="443394"/>
                  </a:lnTo>
                  <a:lnTo>
                    <a:pt x="571035" y="439184"/>
                  </a:lnTo>
                  <a:lnTo>
                    <a:pt x="569696" y="436888"/>
                  </a:lnTo>
                  <a:lnTo>
                    <a:pt x="568356" y="435548"/>
                  </a:lnTo>
                  <a:lnTo>
                    <a:pt x="567973" y="434974"/>
                  </a:lnTo>
                  <a:lnTo>
                    <a:pt x="564720" y="435931"/>
                  </a:lnTo>
                  <a:lnTo>
                    <a:pt x="562424" y="438802"/>
                  </a:lnTo>
                  <a:lnTo>
                    <a:pt x="561084" y="443586"/>
                  </a:lnTo>
                  <a:lnTo>
                    <a:pt x="560701" y="450666"/>
                  </a:lnTo>
                  <a:lnTo>
                    <a:pt x="561659" y="454876"/>
                  </a:lnTo>
                  <a:lnTo>
                    <a:pt x="561276" y="456790"/>
                  </a:lnTo>
                  <a:lnTo>
                    <a:pt x="561276" y="459086"/>
                  </a:lnTo>
                  <a:lnTo>
                    <a:pt x="560893" y="461000"/>
                  </a:lnTo>
                  <a:lnTo>
                    <a:pt x="560893" y="463296"/>
                  </a:lnTo>
                  <a:lnTo>
                    <a:pt x="559936" y="465593"/>
                  </a:lnTo>
                  <a:lnTo>
                    <a:pt x="558979" y="467507"/>
                  </a:lnTo>
                  <a:lnTo>
                    <a:pt x="555726" y="468846"/>
                  </a:lnTo>
                  <a:lnTo>
                    <a:pt x="553429" y="470760"/>
                  </a:lnTo>
                  <a:lnTo>
                    <a:pt x="551133" y="471717"/>
                  </a:lnTo>
                  <a:lnTo>
                    <a:pt x="549793" y="473056"/>
                  </a:lnTo>
                  <a:lnTo>
                    <a:pt x="547880" y="473630"/>
                  </a:lnTo>
                  <a:lnTo>
                    <a:pt x="546923" y="474587"/>
                  </a:lnTo>
                  <a:lnTo>
                    <a:pt x="546349" y="475927"/>
                  </a:lnTo>
                  <a:lnTo>
                    <a:pt x="546923" y="476883"/>
                  </a:lnTo>
                  <a:lnTo>
                    <a:pt x="548263" y="478797"/>
                  </a:lnTo>
                  <a:lnTo>
                    <a:pt x="549602" y="480711"/>
                  </a:lnTo>
                  <a:lnTo>
                    <a:pt x="552473" y="483581"/>
                  </a:lnTo>
                  <a:lnTo>
                    <a:pt x="550177" y="487791"/>
                  </a:lnTo>
                  <a:lnTo>
                    <a:pt x="549602" y="491044"/>
                  </a:lnTo>
                  <a:lnTo>
                    <a:pt x="548645" y="500039"/>
                  </a:lnTo>
                  <a:lnTo>
                    <a:pt x="549602" y="510947"/>
                  </a:lnTo>
                  <a:lnTo>
                    <a:pt x="549219" y="513243"/>
                  </a:lnTo>
                  <a:lnTo>
                    <a:pt x="549219" y="516496"/>
                  </a:lnTo>
                  <a:lnTo>
                    <a:pt x="548263" y="520706"/>
                  </a:lnTo>
                  <a:lnTo>
                    <a:pt x="547689" y="526447"/>
                  </a:lnTo>
                  <a:lnTo>
                    <a:pt x="546349" y="532188"/>
                  </a:lnTo>
                  <a:lnTo>
                    <a:pt x="545392" y="539269"/>
                  </a:lnTo>
                  <a:lnTo>
                    <a:pt x="543479" y="547306"/>
                  </a:lnTo>
                  <a:lnTo>
                    <a:pt x="542139" y="556300"/>
                  </a:lnTo>
                  <a:lnTo>
                    <a:pt x="537929" y="563381"/>
                  </a:lnTo>
                  <a:lnTo>
                    <a:pt x="536015" y="566251"/>
                  </a:lnTo>
                  <a:lnTo>
                    <a:pt x="535058" y="569505"/>
                  </a:lnTo>
                  <a:lnTo>
                    <a:pt x="533528" y="571801"/>
                  </a:lnTo>
                  <a:lnTo>
                    <a:pt x="533145" y="574097"/>
                  </a:lnTo>
                  <a:lnTo>
                    <a:pt x="532571" y="577350"/>
                  </a:lnTo>
                  <a:lnTo>
                    <a:pt x="531231" y="580604"/>
                  </a:lnTo>
                  <a:lnTo>
                    <a:pt x="528935" y="585388"/>
                  </a:lnTo>
                  <a:lnTo>
                    <a:pt x="525682" y="590172"/>
                  </a:lnTo>
                  <a:lnTo>
                    <a:pt x="521854" y="595913"/>
                  </a:lnTo>
                  <a:lnTo>
                    <a:pt x="521854" y="596296"/>
                  </a:lnTo>
                  <a:lnTo>
                    <a:pt x="522428" y="597635"/>
                  </a:lnTo>
                  <a:lnTo>
                    <a:pt x="523385" y="599932"/>
                  </a:lnTo>
                  <a:lnTo>
                    <a:pt x="525299" y="603185"/>
                  </a:lnTo>
                  <a:lnTo>
                    <a:pt x="526830" y="606438"/>
                  </a:lnTo>
                  <a:lnTo>
                    <a:pt x="529126" y="611605"/>
                  </a:lnTo>
                  <a:lnTo>
                    <a:pt x="531997" y="616772"/>
                  </a:lnTo>
                  <a:lnTo>
                    <a:pt x="535824" y="623470"/>
                  </a:lnTo>
                  <a:lnTo>
                    <a:pt x="535824" y="624426"/>
                  </a:lnTo>
                  <a:lnTo>
                    <a:pt x="536207" y="626723"/>
                  </a:lnTo>
                  <a:lnTo>
                    <a:pt x="536589" y="629976"/>
                  </a:lnTo>
                  <a:lnTo>
                    <a:pt x="537546" y="639927"/>
                  </a:lnTo>
                  <a:lnTo>
                    <a:pt x="536589" y="647964"/>
                  </a:lnTo>
                  <a:lnTo>
                    <a:pt x="535058" y="649304"/>
                  </a:lnTo>
                  <a:lnTo>
                    <a:pt x="533719" y="650644"/>
                  </a:lnTo>
                  <a:lnTo>
                    <a:pt x="531422" y="651983"/>
                  </a:lnTo>
                  <a:lnTo>
                    <a:pt x="528170" y="653897"/>
                  </a:lnTo>
                  <a:lnTo>
                    <a:pt x="523960" y="664230"/>
                  </a:lnTo>
                  <a:lnTo>
                    <a:pt x="523960" y="669972"/>
                  </a:lnTo>
                  <a:lnTo>
                    <a:pt x="525299" y="675138"/>
                  </a:lnTo>
                  <a:lnTo>
                    <a:pt x="527212" y="679348"/>
                  </a:lnTo>
                  <a:lnTo>
                    <a:pt x="530466" y="683176"/>
                  </a:lnTo>
                  <a:lnTo>
                    <a:pt x="533719" y="687003"/>
                  </a:lnTo>
                  <a:lnTo>
                    <a:pt x="536972" y="690830"/>
                  </a:lnTo>
                  <a:lnTo>
                    <a:pt x="540225" y="697528"/>
                  </a:lnTo>
                  <a:lnTo>
                    <a:pt x="541756" y="704035"/>
                  </a:lnTo>
                  <a:lnTo>
                    <a:pt x="542713" y="707862"/>
                  </a:lnTo>
                  <a:lnTo>
                    <a:pt x="544627" y="712646"/>
                  </a:lnTo>
                  <a:lnTo>
                    <a:pt x="548837" y="722597"/>
                  </a:lnTo>
                  <a:lnTo>
                    <a:pt x="554578" y="734462"/>
                  </a:lnTo>
                  <a:lnTo>
                    <a:pt x="557449" y="740585"/>
                  </a:lnTo>
                  <a:lnTo>
                    <a:pt x="562233" y="748623"/>
                  </a:lnTo>
                  <a:lnTo>
                    <a:pt x="567973" y="757617"/>
                  </a:lnTo>
                  <a:lnTo>
                    <a:pt x="571227" y="762784"/>
                  </a:lnTo>
                  <a:lnTo>
                    <a:pt x="575436" y="768908"/>
                  </a:lnTo>
                  <a:lnTo>
                    <a:pt x="576394" y="771778"/>
                  </a:lnTo>
                  <a:lnTo>
                    <a:pt x="577350" y="776562"/>
                  </a:lnTo>
                  <a:lnTo>
                    <a:pt x="578307" y="782112"/>
                  </a:lnTo>
                  <a:lnTo>
                    <a:pt x="579838" y="789192"/>
                  </a:lnTo>
                  <a:lnTo>
                    <a:pt x="580795" y="791489"/>
                  </a:lnTo>
                  <a:lnTo>
                    <a:pt x="582134" y="795699"/>
                  </a:lnTo>
                  <a:lnTo>
                    <a:pt x="582134" y="797995"/>
                  </a:lnTo>
                  <a:lnTo>
                    <a:pt x="582517" y="801248"/>
                  </a:lnTo>
                  <a:lnTo>
                    <a:pt x="583091" y="809286"/>
                  </a:lnTo>
                  <a:lnTo>
                    <a:pt x="585005" y="825743"/>
                  </a:lnTo>
                  <a:lnTo>
                    <a:pt x="583091" y="841818"/>
                  </a:lnTo>
                  <a:lnTo>
                    <a:pt x="583091" y="844114"/>
                  </a:lnTo>
                  <a:lnTo>
                    <a:pt x="583474" y="847367"/>
                  </a:lnTo>
                  <a:lnTo>
                    <a:pt x="584814" y="857319"/>
                  </a:lnTo>
                  <a:lnTo>
                    <a:pt x="584431" y="858275"/>
                  </a:lnTo>
                  <a:lnTo>
                    <a:pt x="583857" y="860572"/>
                  </a:lnTo>
                  <a:lnTo>
                    <a:pt x="582900" y="862868"/>
                  </a:lnTo>
                  <a:lnTo>
                    <a:pt x="582326" y="867078"/>
                  </a:lnTo>
                  <a:lnTo>
                    <a:pt x="580986" y="871288"/>
                  </a:lnTo>
                  <a:lnTo>
                    <a:pt x="579646" y="877029"/>
                  </a:lnTo>
                  <a:lnTo>
                    <a:pt x="577733" y="883153"/>
                  </a:lnTo>
                  <a:lnTo>
                    <a:pt x="576202" y="890808"/>
                  </a:lnTo>
                  <a:lnTo>
                    <a:pt x="574288" y="897888"/>
                  </a:lnTo>
                  <a:lnTo>
                    <a:pt x="572375" y="905926"/>
                  </a:lnTo>
                  <a:lnTo>
                    <a:pt x="569504" y="914537"/>
                  </a:lnTo>
                  <a:lnTo>
                    <a:pt x="566634" y="923914"/>
                  </a:lnTo>
                  <a:lnTo>
                    <a:pt x="564720" y="929081"/>
                  </a:lnTo>
                  <a:lnTo>
                    <a:pt x="563763" y="933291"/>
                  </a:lnTo>
                  <a:lnTo>
                    <a:pt x="562233" y="936544"/>
                  </a:lnTo>
                  <a:lnTo>
                    <a:pt x="561276" y="939415"/>
                  </a:lnTo>
                  <a:lnTo>
                    <a:pt x="557065" y="945538"/>
                  </a:lnTo>
                  <a:lnTo>
                    <a:pt x="554195" y="952236"/>
                  </a:lnTo>
                  <a:lnTo>
                    <a:pt x="552281" y="957403"/>
                  </a:lnTo>
                  <a:lnTo>
                    <a:pt x="550942" y="966397"/>
                  </a:lnTo>
                  <a:lnTo>
                    <a:pt x="549028" y="970607"/>
                  </a:lnTo>
                  <a:lnTo>
                    <a:pt x="547689" y="974817"/>
                  </a:lnTo>
                  <a:lnTo>
                    <a:pt x="546349" y="977113"/>
                  </a:lnTo>
                  <a:lnTo>
                    <a:pt x="545392" y="979027"/>
                  </a:lnTo>
                  <a:lnTo>
                    <a:pt x="545966" y="981324"/>
                  </a:lnTo>
                  <a:lnTo>
                    <a:pt x="545966" y="982280"/>
                  </a:lnTo>
                  <a:lnTo>
                    <a:pt x="545392" y="984194"/>
                  </a:lnTo>
                  <a:lnTo>
                    <a:pt x="544435" y="987065"/>
                  </a:lnTo>
                  <a:lnTo>
                    <a:pt x="543096" y="988978"/>
                  </a:lnTo>
                  <a:lnTo>
                    <a:pt x="541182" y="991849"/>
                  </a:lnTo>
                  <a:lnTo>
                    <a:pt x="535441" y="996633"/>
                  </a:lnTo>
                  <a:lnTo>
                    <a:pt x="527978" y="1002374"/>
                  </a:lnTo>
                  <a:lnTo>
                    <a:pt x="521472" y="1009837"/>
                  </a:lnTo>
                  <a:lnTo>
                    <a:pt x="784982" y="980175"/>
                  </a:lnTo>
                  <a:lnTo>
                    <a:pt x="786322" y="990509"/>
                  </a:lnTo>
                  <a:lnTo>
                    <a:pt x="963909" y="965440"/>
                  </a:lnTo>
                  <a:lnTo>
                    <a:pt x="966205" y="959699"/>
                  </a:lnTo>
                  <a:lnTo>
                    <a:pt x="968119" y="953958"/>
                  </a:lnTo>
                  <a:lnTo>
                    <a:pt x="969650" y="947260"/>
                  </a:lnTo>
                  <a:lnTo>
                    <a:pt x="969650" y="943433"/>
                  </a:lnTo>
                  <a:lnTo>
                    <a:pt x="969650" y="941519"/>
                  </a:lnTo>
                  <a:lnTo>
                    <a:pt x="970033" y="938266"/>
                  </a:lnTo>
                  <a:lnTo>
                    <a:pt x="970990" y="936353"/>
                  </a:lnTo>
                  <a:lnTo>
                    <a:pt x="972329" y="933482"/>
                  </a:lnTo>
                  <a:lnTo>
                    <a:pt x="974626" y="931186"/>
                  </a:lnTo>
                  <a:lnTo>
                    <a:pt x="979410" y="925445"/>
                  </a:lnTo>
                  <a:lnTo>
                    <a:pt x="981706" y="923531"/>
                  </a:lnTo>
                  <a:lnTo>
                    <a:pt x="984576" y="923148"/>
                  </a:lnTo>
                  <a:lnTo>
                    <a:pt x="985534" y="921809"/>
                  </a:lnTo>
                  <a:lnTo>
                    <a:pt x="987447" y="919895"/>
                  </a:lnTo>
                  <a:lnTo>
                    <a:pt x="989361" y="916642"/>
                  </a:lnTo>
                  <a:lnTo>
                    <a:pt x="992232" y="913389"/>
                  </a:lnTo>
                  <a:lnTo>
                    <a:pt x="994145" y="908605"/>
                  </a:lnTo>
                  <a:lnTo>
                    <a:pt x="995676" y="905351"/>
                  </a:lnTo>
                  <a:lnTo>
                    <a:pt x="996633" y="902481"/>
                  </a:lnTo>
                  <a:lnTo>
                    <a:pt x="997207" y="901141"/>
                  </a:lnTo>
                  <a:lnTo>
                    <a:pt x="994336" y="895400"/>
                  </a:lnTo>
                  <a:lnTo>
                    <a:pt x="995293" y="894061"/>
                  </a:lnTo>
                  <a:lnTo>
                    <a:pt x="996250" y="892721"/>
                  </a:lnTo>
                  <a:lnTo>
                    <a:pt x="996250" y="891382"/>
                  </a:lnTo>
                  <a:lnTo>
                    <a:pt x="996633" y="890425"/>
                  </a:lnTo>
                  <a:lnTo>
                    <a:pt x="997207" y="887554"/>
                  </a:lnTo>
                  <a:lnTo>
                    <a:pt x="998164" y="884684"/>
                  </a:lnTo>
                  <a:lnTo>
                    <a:pt x="998738" y="882770"/>
                  </a:lnTo>
                  <a:lnTo>
                    <a:pt x="998164" y="869566"/>
                  </a:lnTo>
                  <a:lnTo>
                    <a:pt x="996824" y="863442"/>
                  </a:lnTo>
                  <a:lnTo>
                    <a:pt x="997398" y="858275"/>
                  </a:lnTo>
                  <a:lnTo>
                    <a:pt x="999694" y="854448"/>
                  </a:lnTo>
                  <a:lnTo>
                    <a:pt x="1003522" y="851195"/>
                  </a:lnTo>
                  <a:lnTo>
                    <a:pt x="1009645" y="849281"/>
                  </a:lnTo>
                  <a:lnTo>
                    <a:pt x="1012899" y="847367"/>
                  </a:lnTo>
                  <a:lnTo>
                    <a:pt x="1014238" y="846411"/>
                  </a:lnTo>
                  <a:lnTo>
                    <a:pt x="1016152" y="845837"/>
                  </a:lnTo>
                  <a:lnTo>
                    <a:pt x="1020936" y="842583"/>
                  </a:lnTo>
                  <a:lnTo>
                    <a:pt x="1023807" y="838756"/>
                  </a:lnTo>
                  <a:lnTo>
                    <a:pt x="1024763" y="836842"/>
                  </a:lnTo>
                  <a:lnTo>
                    <a:pt x="1024381" y="824978"/>
                  </a:lnTo>
                  <a:lnTo>
                    <a:pt x="1025337" y="820194"/>
                  </a:lnTo>
                  <a:lnTo>
                    <a:pt x="1026677" y="816366"/>
                  </a:lnTo>
                  <a:lnTo>
                    <a:pt x="1028591" y="810243"/>
                  </a:lnTo>
                  <a:lnTo>
                    <a:pt x="1029547" y="806033"/>
                  </a:lnTo>
                  <a:lnTo>
                    <a:pt x="1029547" y="804693"/>
                  </a:lnTo>
                  <a:lnTo>
                    <a:pt x="1028591" y="801823"/>
                  </a:lnTo>
                  <a:lnTo>
                    <a:pt x="1028591" y="799526"/>
                  </a:lnTo>
                  <a:lnTo>
                    <a:pt x="1028973" y="797612"/>
                  </a:lnTo>
                  <a:lnTo>
                    <a:pt x="1029930" y="795699"/>
                  </a:lnTo>
                  <a:lnTo>
                    <a:pt x="1031844" y="793402"/>
                  </a:lnTo>
                  <a:lnTo>
                    <a:pt x="1031844" y="787661"/>
                  </a:lnTo>
                  <a:lnTo>
                    <a:pt x="1032801" y="785365"/>
                  </a:lnTo>
                  <a:lnTo>
                    <a:pt x="1037968" y="783451"/>
                  </a:lnTo>
                  <a:lnTo>
                    <a:pt x="1041795" y="782495"/>
                  </a:lnTo>
                  <a:lnTo>
                    <a:pt x="1044091" y="781538"/>
                  </a:lnTo>
                  <a:lnTo>
                    <a:pt x="1045622" y="781538"/>
                  </a:lnTo>
                  <a:lnTo>
                    <a:pt x="1046005" y="781538"/>
                  </a:lnTo>
                  <a:lnTo>
                    <a:pt x="1047918" y="782495"/>
                  </a:lnTo>
                  <a:lnTo>
                    <a:pt x="1050215" y="783834"/>
                  </a:lnTo>
                  <a:lnTo>
                    <a:pt x="1054425" y="786131"/>
                  </a:lnTo>
                  <a:lnTo>
                    <a:pt x="1054425" y="788427"/>
                  </a:lnTo>
                  <a:lnTo>
                    <a:pt x="1053468" y="789767"/>
                  </a:lnTo>
                  <a:lnTo>
                    <a:pt x="1054042" y="791106"/>
                  </a:lnTo>
                  <a:lnTo>
                    <a:pt x="1055382" y="794359"/>
                  </a:lnTo>
                  <a:lnTo>
                    <a:pt x="1054042" y="798187"/>
                  </a:lnTo>
                  <a:lnTo>
                    <a:pt x="1054616" y="800100"/>
                  </a:lnTo>
                  <a:lnTo>
                    <a:pt x="1055574" y="800674"/>
                  </a:lnTo>
                  <a:lnTo>
                    <a:pt x="1057487" y="801057"/>
                  </a:lnTo>
                  <a:lnTo>
                    <a:pt x="1058444" y="800674"/>
                  </a:lnTo>
                  <a:lnTo>
                    <a:pt x="1059975" y="800674"/>
                  </a:lnTo>
                  <a:lnTo>
                    <a:pt x="1061888" y="799335"/>
                  </a:lnTo>
                  <a:lnTo>
                    <a:pt x="1063228" y="797038"/>
                  </a:lnTo>
                  <a:lnTo>
                    <a:pt x="1063611" y="795125"/>
                  </a:lnTo>
                  <a:lnTo>
                    <a:pt x="1064568" y="793785"/>
                  </a:lnTo>
                  <a:lnTo>
                    <a:pt x="1065524" y="791489"/>
                  </a:lnTo>
                  <a:lnTo>
                    <a:pt x="1067055" y="789575"/>
                  </a:lnTo>
                  <a:lnTo>
                    <a:pt x="1067438" y="786705"/>
                  </a:lnTo>
                  <a:lnTo>
                    <a:pt x="1067821" y="783834"/>
                  </a:lnTo>
                  <a:lnTo>
                    <a:pt x="1064568" y="778667"/>
                  </a:lnTo>
                  <a:lnTo>
                    <a:pt x="1063611" y="774457"/>
                  </a:lnTo>
                  <a:lnTo>
                    <a:pt x="1064568" y="771587"/>
                  </a:lnTo>
                  <a:lnTo>
                    <a:pt x="1065907" y="769673"/>
                  </a:lnTo>
                  <a:lnTo>
                    <a:pt x="1066864" y="766420"/>
                  </a:lnTo>
                  <a:lnTo>
                    <a:pt x="1064568" y="754555"/>
                  </a:lnTo>
                  <a:lnTo>
                    <a:pt x="1064185" y="746518"/>
                  </a:lnTo>
                  <a:lnTo>
                    <a:pt x="1065142" y="741351"/>
                  </a:lnTo>
                  <a:lnTo>
                    <a:pt x="1064185" y="737141"/>
                  </a:lnTo>
                  <a:lnTo>
                    <a:pt x="1066481" y="730443"/>
                  </a:lnTo>
                  <a:lnTo>
                    <a:pt x="1068778" y="724319"/>
                  </a:lnTo>
                  <a:lnTo>
                    <a:pt x="1070117" y="718578"/>
                  </a:lnTo>
                  <a:lnTo>
                    <a:pt x="1070691" y="713794"/>
                  </a:lnTo>
                  <a:lnTo>
                    <a:pt x="1065524" y="709584"/>
                  </a:lnTo>
                  <a:lnTo>
                    <a:pt x="1062271" y="705757"/>
                  </a:lnTo>
                  <a:lnTo>
                    <a:pt x="1059018" y="701547"/>
                  </a:lnTo>
                  <a:lnTo>
                    <a:pt x="1057678" y="697337"/>
                  </a:lnTo>
                  <a:lnTo>
                    <a:pt x="1054425" y="689300"/>
                  </a:lnTo>
                  <a:lnTo>
                    <a:pt x="1053086" y="683176"/>
                  </a:lnTo>
                  <a:lnTo>
                    <a:pt x="1051746" y="678009"/>
                  </a:lnTo>
                  <a:lnTo>
                    <a:pt x="1051746" y="674756"/>
                  </a:lnTo>
                  <a:lnTo>
                    <a:pt x="1051746" y="672842"/>
                  </a:lnTo>
                  <a:lnTo>
                    <a:pt x="1051746" y="670928"/>
                  </a:lnTo>
                  <a:lnTo>
                    <a:pt x="1050789" y="666144"/>
                  </a:lnTo>
                  <a:lnTo>
                    <a:pt x="1049450" y="662317"/>
                  </a:lnTo>
                  <a:lnTo>
                    <a:pt x="1048110" y="658490"/>
                  </a:lnTo>
                  <a:lnTo>
                    <a:pt x="1046196" y="654280"/>
                  </a:lnTo>
                  <a:lnTo>
                    <a:pt x="1045240" y="651983"/>
                  </a:lnTo>
                  <a:lnTo>
                    <a:pt x="1044666" y="650069"/>
                  </a:lnTo>
                  <a:lnTo>
                    <a:pt x="1044282" y="648730"/>
                  </a:lnTo>
                  <a:lnTo>
                    <a:pt x="1042943" y="643946"/>
                  </a:lnTo>
                  <a:lnTo>
                    <a:pt x="1042369" y="641649"/>
                  </a:lnTo>
                  <a:lnTo>
                    <a:pt x="1041412" y="637822"/>
                  </a:lnTo>
                  <a:lnTo>
                    <a:pt x="1041030" y="635526"/>
                  </a:lnTo>
                  <a:lnTo>
                    <a:pt x="1040073" y="633229"/>
                  </a:lnTo>
                  <a:lnTo>
                    <a:pt x="1039690" y="632847"/>
                  </a:lnTo>
                  <a:lnTo>
                    <a:pt x="1036819" y="629593"/>
                  </a:lnTo>
                  <a:lnTo>
                    <a:pt x="1034906" y="626340"/>
                  </a:lnTo>
                  <a:lnTo>
                    <a:pt x="1032992" y="622130"/>
                  </a:lnTo>
                  <a:lnTo>
                    <a:pt x="1031079" y="617346"/>
                  </a:lnTo>
                  <a:lnTo>
                    <a:pt x="1030122" y="610265"/>
                  </a:lnTo>
                  <a:lnTo>
                    <a:pt x="1029547" y="605099"/>
                  </a:lnTo>
                  <a:lnTo>
                    <a:pt x="1028591" y="600888"/>
                  </a:lnTo>
                  <a:lnTo>
                    <a:pt x="1028591" y="598209"/>
                  </a:lnTo>
                  <a:lnTo>
                    <a:pt x="1024381" y="590555"/>
                  </a:lnTo>
                  <a:lnTo>
                    <a:pt x="1022850" y="586345"/>
                  </a:lnTo>
                  <a:lnTo>
                    <a:pt x="1022850" y="582517"/>
                  </a:lnTo>
                  <a:lnTo>
                    <a:pt x="1022467" y="580604"/>
                  </a:lnTo>
                  <a:lnTo>
                    <a:pt x="1021510" y="578690"/>
                  </a:lnTo>
                  <a:lnTo>
                    <a:pt x="1020936" y="577350"/>
                  </a:lnTo>
                  <a:lnTo>
                    <a:pt x="1019023" y="572566"/>
                  </a:lnTo>
                  <a:lnTo>
                    <a:pt x="1017683" y="569696"/>
                  </a:lnTo>
                  <a:lnTo>
                    <a:pt x="1016726" y="566825"/>
                  </a:lnTo>
                  <a:lnTo>
                    <a:pt x="1006775" y="553047"/>
                  </a:lnTo>
                  <a:lnTo>
                    <a:pt x="1004861" y="550177"/>
                  </a:lnTo>
                  <a:lnTo>
                    <a:pt x="1003905" y="549220"/>
                  </a:lnTo>
                  <a:lnTo>
                    <a:pt x="1003330" y="548646"/>
                  </a:lnTo>
                  <a:lnTo>
                    <a:pt x="1002374" y="547689"/>
                  </a:lnTo>
                  <a:lnTo>
                    <a:pt x="998164" y="544818"/>
                  </a:lnTo>
                  <a:lnTo>
                    <a:pt x="992997" y="541948"/>
                  </a:lnTo>
                  <a:lnTo>
                    <a:pt x="987830" y="539077"/>
                  </a:lnTo>
                  <a:lnTo>
                    <a:pt x="983620" y="537738"/>
                  </a:lnTo>
                  <a:lnTo>
                    <a:pt x="980366" y="536398"/>
                  </a:lnTo>
                  <a:lnTo>
                    <a:pt x="978453" y="536398"/>
                  </a:lnTo>
                  <a:lnTo>
                    <a:pt x="974243" y="536781"/>
                  </a:lnTo>
                  <a:lnTo>
                    <a:pt x="969459" y="539651"/>
                  </a:lnTo>
                  <a:lnTo>
                    <a:pt x="966588" y="541565"/>
                  </a:lnTo>
                  <a:lnTo>
                    <a:pt x="964292" y="544435"/>
                  </a:lnTo>
                  <a:lnTo>
                    <a:pt x="961421" y="547306"/>
                  </a:lnTo>
                  <a:lnTo>
                    <a:pt x="959125" y="551133"/>
                  </a:lnTo>
                  <a:lnTo>
                    <a:pt x="950705" y="552090"/>
                  </a:lnTo>
                  <a:lnTo>
                    <a:pt x="944581" y="554004"/>
                  </a:lnTo>
                  <a:lnTo>
                    <a:pt x="939797" y="556300"/>
                  </a:lnTo>
                  <a:lnTo>
                    <a:pt x="937883" y="559553"/>
                  </a:lnTo>
                  <a:lnTo>
                    <a:pt x="936927" y="563763"/>
                  </a:lnTo>
                  <a:lnTo>
                    <a:pt x="935970" y="567017"/>
                  </a:lnTo>
                  <a:lnTo>
                    <a:pt x="935013" y="569887"/>
                  </a:lnTo>
                  <a:lnTo>
                    <a:pt x="935013" y="572184"/>
                  </a:lnTo>
                  <a:lnTo>
                    <a:pt x="931760" y="576968"/>
                  </a:lnTo>
                  <a:lnTo>
                    <a:pt x="927932" y="583091"/>
                  </a:lnTo>
                  <a:lnTo>
                    <a:pt x="923722" y="589215"/>
                  </a:lnTo>
                  <a:lnTo>
                    <a:pt x="921808" y="592086"/>
                  </a:lnTo>
                  <a:lnTo>
                    <a:pt x="920852" y="595339"/>
                  </a:lnTo>
                  <a:lnTo>
                    <a:pt x="919512" y="600506"/>
                  </a:lnTo>
                  <a:lnTo>
                    <a:pt x="919130" y="605673"/>
                  </a:lnTo>
                  <a:lnTo>
                    <a:pt x="918172" y="608543"/>
                  </a:lnTo>
                  <a:lnTo>
                    <a:pt x="916259" y="612753"/>
                  </a:lnTo>
                  <a:lnTo>
                    <a:pt x="915876" y="613327"/>
                  </a:lnTo>
                  <a:lnTo>
                    <a:pt x="909178" y="616580"/>
                  </a:lnTo>
                  <a:lnTo>
                    <a:pt x="906308" y="620791"/>
                  </a:lnTo>
                  <a:lnTo>
                    <a:pt x="903438" y="624618"/>
                  </a:lnTo>
                  <a:lnTo>
                    <a:pt x="901141" y="627871"/>
                  </a:lnTo>
                  <a:lnTo>
                    <a:pt x="898271" y="630167"/>
                  </a:lnTo>
                  <a:lnTo>
                    <a:pt x="895974" y="632081"/>
                  </a:lnTo>
                  <a:lnTo>
                    <a:pt x="893104" y="633038"/>
                  </a:lnTo>
                  <a:lnTo>
                    <a:pt x="891190" y="633421"/>
                  </a:lnTo>
                  <a:lnTo>
                    <a:pt x="886406" y="633038"/>
                  </a:lnTo>
                  <a:lnTo>
                    <a:pt x="882579" y="633038"/>
                  </a:lnTo>
                  <a:lnTo>
                    <a:pt x="875881" y="632081"/>
                  </a:lnTo>
                  <a:lnTo>
                    <a:pt x="873010" y="631124"/>
                  </a:lnTo>
                  <a:lnTo>
                    <a:pt x="871671" y="630741"/>
                  </a:lnTo>
                  <a:lnTo>
                    <a:pt x="870140" y="629785"/>
                  </a:lnTo>
                  <a:lnTo>
                    <a:pt x="869757" y="629402"/>
                  </a:lnTo>
                  <a:lnTo>
                    <a:pt x="865930" y="625575"/>
                  </a:lnTo>
                  <a:lnTo>
                    <a:pt x="863060" y="622704"/>
                  </a:lnTo>
                  <a:lnTo>
                    <a:pt x="858850" y="618494"/>
                  </a:lnTo>
                  <a:lnTo>
                    <a:pt x="855979" y="615241"/>
                  </a:lnTo>
                  <a:lnTo>
                    <a:pt x="855596" y="613901"/>
                  </a:lnTo>
                  <a:lnTo>
                    <a:pt x="856553" y="606821"/>
                  </a:lnTo>
                  <a:lnTo>
                    <a:pt x="854448" y="600123"/>
                  </a:lnTo>
                  <a:lnTo>
                    <a:pt x="854448" y="595913"/>
                  </a:lnTo>
                  <a:lnTo>
                    <a:pt x="854448" y="589789"/>
                  </a:lnTo>
                  <a:lnTo>
                    <a:pt x="855405" y="584622"/>
                  </a:lnTo>
                  <a:lnTo>
                    <a:pt x="856744" y="580412"/>
                  </a:lnTo>
                  <a:lnTo>
                    <a:pt x="859041" y="578116"/>
                  </a:lnTo>
                  <a:lnTo>
                    <a:pt x="860380" y="574289"/>
                  </a:lnTo>
                  <a:lnTo>
                    <a:pt x="862294" y="571418"/>
                  </a:lnTo>
                  <a:lnTo>
                    <a:pt x="864590" y="567208"/>
                  </a:lnTo>
                  <a:lnTo>
                    <a:pt x="864973" y="565294"/>
                  </a:lnTo>
                  <a:lnTo>
                    <a:pt x="865930" y="564338"/>
                  </a:lnTo>
                  <a:lnTo>
                    <a:pt x="867269" y="563955"/>
                  </a:lnTo>
                  <a:lnTo>
                    <a:pt x="873967" y="561084"/>
                  </a:lnTo>
                  <a:lnTo>
                    <a:pt x="879517" y="559171"/>
                  </a:lnTo>
                  <a:lnTo>
                    <a:pt x="881431" y="558214"/>
                  </a:lnTo>
                  <a:lnTo>
                    <a:pt x="882770" y="557831"/>
                  </a:lnTo>
                  <a:lnTo>
                    <a:pt x="884683" y="557448"/>
                  </a:lnTo>
                  <a:lnTo>
                    <a:pt x="887937" y="552664"/>
                  </a:lnTo>
                  <a:lnTo>
                    <a:pt x="890233" y="548837"/>
                  </a:lnTo>
                  <a:lnTo>
                    <a:pt x="891765" y="545584"/>
                  </a:lnTo>
                  <a:lnTo>
                    <a:pt x="892147" y="543670"/>
                  </a:lnTo>
                  <a:lnTo>
                    <a:pt x="893104" y="538503"/>
                  </a:lnTo>
                  <a:lnTo>
                    <a:pt x="894443" y="535250"/>
                  </a:lnTo>
                  <a:lnTo>
                    <a:pt x="894826" y="531997"/>
                  </a:lnTo>
                  <a:lnTo>
                    <a:pt x="895400" y="530657"/>
                  </a:lnTo>
                  <a:lnTo>
                    <a:pt x="895400" y="522620"/>
                  </a:lnTo>
                  <a:lnTo>
                    <a:pt x="896740" y="515539"/>
                  </a:lnTo>
                  <a:lnTo>
                    <a:pt x="899036" y="508842"/>
                  </a:lnTo>
                  <a:lnTo>
                    <a:pt x="902289" y="503675"/>
                  </a:lnTo>
                  <a:lnTo>
                    <a:pt x="902863" y="504057"/>
                  </a:lnTo>
                  <a:lnTo>
                    <a:pt x="903820" y="505014"/>
                  </a:lnTo>
                  <a:lnTo>
                    <a:pt x="905734" y="506354"/>
                  </a:lnTo>
                  <a:lnTo>
                    <a:pt x="906691" y="506736"/>
                  </a:lnTo>
                  <a:lnTo>
                    <a:pt x="909561" y="506736"/>
                  </a:lnTo>
                  <a:lnTo>
                    <a:pt x="910901" y="505780"/>
                  </a:lnTo>
                  <a:lnTo>
                    <a:pt x="911858" y="504440"/>
                  </a:lnTo>
                  <a:lnTo>
                    <a:pt x="913197" y="500613"/>
                  </a:lnTo>
                  <a:lnTo>
                    <a:pt x="913771" y="499273"/>
                  </a:lnTo>
                  <a:lnTo>
                    <a:pt x="914728" y="497360"/>
                  </a:lnTo>
                  <a:lnTo>
                    <a:pt x="916642" y="492575"/>
                  </a:lnTo>
                  <a:lnTo>
                    <a:pt x="917982" y="489322"/>
                  </a:lnTo>
                  <a:lnTo>
                    <a:pt x="918938" y="487026"/>
                  </a:lnTo>
                  <a:lnTo>
                    <a:pt x="919321" y="485686"/>
                  </a:lnTo>
                  <a:lnTo>
                    <a:pt x="918938" y="484347"/>
                  </a:lnTo>
                  <a:lnTo>
                    <a:pt x="920278" y="464445"/>
                  </a:lnTo>
                  <a:lnTo>
                    <a:pt x="918364" y="459278"/>
                  </a:lnTo>
                  <a:lnTo>
                    <a:pt x="917407" y="455068"/>
                  </a:lnTo>
                  <a:lnTo>
                    <a:pt x="916450" y="447987"/>
                  </a:lnTo>
                  <a:lnTo>
                    <a:pt x="918364" y="425406"/>
                  </a:lnTo>
                  <a:lnTo>
                    <a:pt x="917790" y="423492"/>
                  </a:lnTo>
                  <a:lnTo>
                    <a:pt x="917790" y="422153"/>
                  </a:lnTo>
                  <a:lnTo>
                    <a:pt x="916833" y="419282"/>
                  </a:lnTo>
                  <a:lnTo>
                    <a:pt x="915876" y="417369"/>
                  </a:lnTo>
                  <a:lnTo>
                    <a:pt x="915494" y="416412"/>
                  </a:lnTo>
                  <a:lnTo>
                    <a:pt x="915494" y="416029"/>
                  </a:lnTo>
                  <a:lnTo>
                    <a:pt x="914154" y="413159"/>
                  </a:lnTo>
                  <a:lnTo>
                    <a:pt x="911858" y="409331"/>
                  </a:lnTo>
                  <a:lnTo>
                    <a:pt x="908987" y="406461"/>
                  </a:lnTo>
                  <a:lnTo>
                    <a:pt x="902289" y="399763"/>
                  </a:lnTo>
                  <a:lnTo>
                    <a:pt x="894826" y="392683"/>
                  </a:lnTo>
                  <a:lnTo>
                    <a:pt x="890042" y="386942"/>
                  </a:lnTo>
                  <a:lnTo>
                    <a:pt x="887171" y="381201"/>
                  </a:lnTo>
                  <a:lnTo>
                    <a:pt x="886215" y="376416"/>
                  </a:lnTo>
                  <a:lnTo>
                    <a:pt x="886215" y="372589"/>
                  </a:lnTo>
                  <a:lnTo>
                    <a:pt x="887745" y="370293"/>
                  </a:lnTo>
                  <a:lnTo>
                    <a:pt x="890042" y="368762"/>
                  </a:lnTo>
                  <a:lnTo>
                    <a:pt x="893295" y="368379"/>
                  </a:lnTo>
                  <a:lnTo>
                    <a:pt x="896549" y="368762"/>
                  </a:lnTo>
                  <a:lnTo>
                    <a:pt x="904203" y="369719"/>
                  </a:lnTo>
                  <a:lnTo>
                    <a:pt x="905542" y="369719"/>
                  </a:lnTo>
                  <a:lnTo>
                    <a:pt x="907456" y="369336"/>
                  </a:lnTo>
                  <a:lnTo>
                    <a:pt x="908413" y="367996"/>
                  </a:lnTo>
                  <a:lnTo>
                    <a:pt x="908413" y="364743"/>
                  </a:lnTo>
                  <a:lnTo>
                    <a:pt x="908413" y="363212"/>
                  </a:lnTo>
                  <a:lnTo>
                    <a:pt x="907456" y="360342"/>
                  </a:lnTo>
                  <a:lnTo>
                    <a:pt x="906499" y="358428"/>
                  </a:lnTo>
                  <a:lnTo>
                    <a:pt x="906117" y="357471"/>
                  </a:lnTo>
                  <a:lnTo>
                    <a:pt x="906117" y="357088"/>
                  </a:lnTo>
                  <a:lnTo>
                    <a:pt x="904777" y="354218"/>
                  </a:lnTo>
                  <a:lnTo>
                    <a:pt x="899036" y="347520"/>
                  </a:lnTo>
                  <a:lnTo>
                    <a:pt x="895783" y="343693"/>
                  </a:lnTo>
                  <a:lnTo>
                    <a:pt x="892721" y="340822"/>
                  </a:lnTo>
                  <a:lnTo>
                    <a:pt x="892721" y="340822"/>
                  </a:lnTo>
                  <a:lnTo>
                    <a:pt x="892721" y="340822"/>
                  </a:lnTo>
                  <a:close/>
                </a:path>
              </a:pathLst>
            </a:custGeom>
            <a:gradFill flip="none" rotWithShape="1">
              <a:gsLst>
                <a:gs pos="0">
                  <a:schemeClr val="accent1"/>
                </a:gs>
                <a:gs pos="100000">
                  <a:schemeClr val="accent2"/>
                </a:gs>
              </a:gsLst>
              <a:lin ang="18900000" scaled="1"/>
              <a:tileRect/>
            </a:gradFill>
            <a:ln>
              <a:solidFill>
                <a:srgbClr val="EEF5F5"/>
              </a:solidFill>
            </a:ln>
          </p:spPr>
          <p:txBody>
            <a:bodyPr vert="horz" lIns="91440" tIns="45720" rIns="91440" bIns="45720" rtlCol="0">
              <a:normAutofit/>
            </a:bodyPr>
            <a:lstStyle/>
            <a:p>
              <a:pPr lvl="0" indent="0">
                <a:lnSpc>
                  <a:spcPct val="100000"/>
                </a:lnSpc>
                <a:spcBef>
                  <a:spcPts val="450"/>
                </a:spcBef>
                <a:buClr>
                  <a:schemeClr val="accent1"/>
                </a:buClr>
                <a:buFont typeface="Arial" panose="020B0604020202020204" pitchFamily="34" charset="0"/>
                <a:buNone/>
              </a:pPr>
              <a:endParaRPr lang="en-US" sz="100" dirty="0">
                <a:noFill/>
              </a:endParaRPr>
            </a:p>
          </p:txBody>
        </p:sp>
        <p:sp>
          <p:nvSpPr>
            <p:cNvPr id="36" name="Freeform: Shape 35">
              <a:extLst>
                <a:ext uri="{FF2B5EF4-FFF2-40B4-BE49-F238E27FC236}">
                  <a16:creationId xmlns:a16="http://schemas.microsoft.com/office/drawing/2014/main" id="{4844450B-B107-9479-349B-E0358D7AE4F9}"/>
                </a:ext>
              </a:extLst>
            </p:cNvPr>
            <p:cNvSpPr/>
            <p:nvPr/>
          </p:nvSpPr>
          <p:spPr>
            <a:xfrm>
              <a:off x="4463639" y="4280973"/>
              <a:ext cx="458591" cy="790122"/>
            </a:xfrm>
            <a:custGeom>
              <a:avLst/>
              <a:gdLst>
                <a:gd name="connsiteX0" fmla="*/ 167637 w 509032"/>
                <a:gd name="connsiteY0" fmla="*/ 20285 h 877029"/>
                <a:gd name="connsiteX1" fmla="*/ 166679 w 509032"/>
                <a:gd name="connsiteY1" fmla="*/ 22773 h 877029"/>
                <a:gd name="connsiteX2" fmla="*/ 167063 w 509032"/>
                <a:gd name="connsiteY2" fmla="*/ 25452 h 877029"/>
                <a:gd name="connsiteX3" fmla="*/ 167637 w 509032"/>
                <a:gd name="connsiteY3" fmla="*/ 26982 h 877029"/>
                <a:gd name="connsiteX4" fmla="*/ 168976 w 509032"/>
                <a:gd name="connsiteY4" fmla="*/ 28896 h 877029"/>
                <a:gd name="connsiteX5" fmla="*/ 172229 w 509032"/>
                <a:gd name="connsiteY5" fmla="*/ 31575 h 877029"/>
                <a:gd name="connsiteX6" fmla="*/ 177013 w 509032"/>
                <a:gd name="connsiteY6" fmla="*/ 34446 h 877029"/>
                <a:gd name="connsiteX7" fmla="*/ 172229 w 509032"/>
                <a:gd name="connsiteY7" fmla="*/ 37890 h 877029"/>
                <a:gd name="connsiteX8" fmla="*/ 168402 w 509032"/>
                <a:gd name="connsiteY8" fmla="*/ 41144 h 877029"/>
                <a:gd name="connsiteX9" fmla="*/ 165149 w 509032"/>
                <a:gd name="connsiteY9" fmla="*/ 44014 h 877029"/>
                <a:gd name="connsiteX10" fmla="*/ 162852 w 509032"/>
                <a:gd name="connsiteY10" fmla="*/ 46693 h 877029"/>
                <a:gd name="connsiteX11" fmla="*/ 160556 w 509032"/>
                <a:gd name="connsiteY11" fmla="*/ 48224 h 877029"/>
                <a:gd name="connsiteX12" fmla="*/ 159025 w 509032"/>
                <a:gd name="connsiteY12" fmla="*/ 49564 h 877029"/>
                <a:gd name="connsiteX13" fmla="*/ 157686 w 509032"/>
                <a:gd name="connsiteY13" fmla="*/ 50521 h 877029"/>
                <a:gd name="connsiteX14" fmla="*/ 157111 w 509032"/>
                <a:gd name="connsiteY14" fmla="*/ 51095 h 877029"/>
                <a:gd name="connsiteX15" fmla="*/ 155198 w 509032"/>
                <a:gd name="connsiteY15" fmla="*/ 50521 h 877029"/>
                <a:gd name="connsiteX16" fmla="*/ 153858 w 509032"/>
                <a:gd name="connsiteY16" fmla="*/ 49564 h 877029"/>
                <a:gd name="connsiteX17" fmla="*/ 152519 w 509032"/>
                <a:gd name="connsiteY17" fmla="*/ 48224 h 877029"/>
                <a:gd name="connsiteX18" fmla="*/ 151944 w 509032"/>
                <a:gd name="connsiteY18" fmla="*/ 46693 h 877029"/>
                <a:gd name="connsiteX19" fmla="*/ 150031 w 509032"/>
                <a:gd name="connsiteY19" fmla="*/ 43057 h 877029"/>
                <a:gd name="connsiteX20" fmla="*/ 148117 w 509032"/>
                <a:gd name="connsiteY20" fmla="*/ 42100 h 877029"/>
                <a:gd name="connsiteX21" fmla="*/ 144864 w 509032"/>
                <a:gd name="connsiteY21" fmla="*/ 42100 h 877029"/>
                <a:gd name="connsiteX22" fmla="*/ 142950 w 509032"/>
                <a:gd name="connsiteY22" fmla="*/ 43057 h 877029"/>
                <a:gd name="connsiteX23" fmla="*/ 141611 w 509032"/>
                <a:gd name="connsiteY23" fmla="*/ 44014 h 877029"/>
                <a:gd name="connsiteX24" fmla="*/ 141611 w 509032"/>
                <a:gd name="connsiteY24" fmla="*/ 45736 h 877029"/>
                <a:gd name="connsiteX25" fmla="*/ 141611 w 509032"/>
                <a:gd name="connsiteY25" fmla="*/ 46693 h 877029"/>
                <a:gd name="connsiteX26" fmla="*/ 142950 w 509032"/>
                <a:gd name="connsiteY26" fmla="*/ 49181 h 877029"/>
                <a:gd name="connsiteX27" fmla="*/ 144481 w 509032"/>
                <a:gd name="connsiteY27" fmla="*/ 52052 h 877029"/>
                <a:gd name="connsiteX28" fmla="*/ 147160 w 509032"/>
                <a:gd name="connsiteY28" fmla="*/ 55687 h 877029"/>
                <a:gd name="connsiteX29" fmla="*/ 146204 w 509032"/>
                <a:gd name="connsiteY29" fmla="*/ 56644 h 877029"/>
                <a:gd name="connsiteX30" fmla="*/ 144864 w 509032"/>
                <a:gd name="connsiteY30" fmla="*/ 58558 h 877029"/>
                <a:gd name="connsiteX31" fmla="*/ 141611 w 509032"/>
                <a:gd name="connsiteY31" fmla="*/ 60471 h 877029"/>
                <a:gd name="connsiteX32" fmla="*/ 137784 w 509032"/>
                <a:gd name="connsiteY32" fmla="*/ 63342 h 877029"/>
                <a:gd name="connsiteX33" fmla="*/ 139123 w 509032"/>
                <a:gd name="connsiteY33" fmla="*/ 64681 h 877029"/>
                <a:gd name="connsiteX34" fmla="*/ 142568 w 509032"/>
                <a:gd name="connsiteY34" fmla="*/ 66595 h 877029"/>
                <a:gd name="connsiteX35" fmla="*/ 147160 w 509032"/>
                <a:gd name="connsiteY35" fmla="*/ 68891 h 877029"/>
                <a:gd name="connsiteX36" fmla="*/ 144481 w 509032"/>
                <a:gd name="connsiteY36" fmla="*/ 70805 h 877029"/>
                <a:gd name="connsiteX37" fmla="*/ 139123 w 509032"/>
                <a:gd name="connsiteY37" fmla="*/ 69466 h 877029"/>
                <a:gd name="connsiteX38" fmla="*/ 135870 w 509032"/>
                <a:gd name="connsiteY38" fmla="*/ 69466 h 877029"/>
                <a:gd name="connsiteX39" fmla="*/ 133574 w 509032"/>
                <a:gd name="connsiteY39" fmla="*/ 69466 h 877029"/>
                <a:gd name="connsiteX40" fmla="*/ 132042 w 509032"/>
                <a:gd name="connsiteY40" fmla="*/ 70422 h 877029"/>
                <a:gd name="connsiteX41" fmla="*/ 131277 w 509032"/>
                <a:gd name="connsiteY41" fmla="*/ 71379 h 877029"/>
                <a:gd name="connsiteX42" fmla="*/ 131277 w 509032"/>
                <a:gd name="connsiteY42" fmla="*/ 73293 h 877029"/>
                <a:gd name="connsiteX43" fmla="*/ 131660 w 509032"/>
                <a:gd name="connsiteY43" fmla="*/ 74633 h 877029"/>
                <a:gd name="connsiteX44" fmla="*/ 132999 w 509032"/>
                <a:gd name="connsiteY44" fmla="*/ 75972 h 877029"/>
                <a:gd name="connsiteX45" fmla="*/ 135487 w 509032"/>
                <a:gd name="connsiteY45" fmla="*/ 76929 h 877029"/>
                <a:gd name="connsiteX46" fmla="*/ 139697 w 509032"/>
                <a:gd name="connsiteY46" fmla="*/ 77503 h 877029"/>
                <a:gd name="connsiteX47" fmla="*/ 142950 w 509032"/>
                <a:gd name="connsiteY47" fmla="*/ 77503 h 877029"/>
                <a:gd name="connsiteX48" fmla="*/ 145438 w 509032"/>
                <a:gd name="connsiteY48" fmla="*/ 77886 h 877029"/>
                <a:gd name="connsiteX49" fmla="*/ 146778 w 509032"/>
                <a:gd name="connsiteY49" fmla="*/ 78843 h 877029"/>
                <a:gd name="connsiteX50" fmla="*/ 147734 w 509032"/>
                <a:gd name="connsiteY50" fmla="*/ 80374 h 877029"/>
                <a:gd name="connsiteX51" fmla="*/ 146778 w 509032"/>
                <a:gd name="connsiteY51" fmla="*/ 82670 h 877029"/>
                <a:gd name="connsiteX52" fmla="*/ 145438 w 509032"/>
                <a:gd name="connsiteY52" fmla="*/ 84966 h 877029"/>
                <a:gd name="connsiteX53" fmla="*/ 143524 w 509032"/>
                <a:gd name="connsiteY53" fmla="*/ 85541 h 877029"/>
                <a:gd name="connsiteX54" fmla="*/ 140080 w 509032"/>
                <a:gd name="connsiteY54" fmla="*/ 86497 h 877029"/>
                <a:gd name="connsiteX55" fmla="*/ 138358 w 509032"/>
                <a:gd name="connsiteY55" fmla="*/ 86880 h 877029"/>
                <a:gd name="connsiteX56" fmla="*/ 132616 w 509032"/>
                <a:gd name="connsiteY56" fmla="*/ 85923 h 877029"/>
                <a:gd name="connsiteX57" fmla="*/ 130320 w 509032"/>
                <a:gd name="connsiteY57" fmla="*/ 85923 h 877029"/>
                <a:gd name="connsiteX58" fmla="*/ 128789 w 509032"/>
                <a:gd name="connsiteY58" fmla="*/ 86880 h 877029"/>
                <a:gd name="connsiteX59" fmla="*/ 127832 w 509032"/>
                <a:gd name="connsiteY59" fmla="*/ 88411 h 877029"/>
                <a:gd name="connsiteX60" fmla="*/ 127832 w 509032"/>
                <a:gd name="connsiteY60" fmla="*/ 90707 h 877029"/>
                <a:gd name="connsiteX61" fmla="*/ 127832 w 509032"/>
                <a:gd name="connsiteY61" fmla="*/ 92047 h 877029"/>
                <a:gd name="connsiteX62" fmla="*/ 128789 w 509032"/>
                <a:gd name="connsiteY62" fmla="*/ 93960 h 877029"/>
                <a:gd name="connsiteX63" fmla="*/ 130320 w 509032"/>
                <a:gd name="connsiteY63" fmla="*/ 94917 h 877029"/>
                <a:gd name="connsiteX64" fmla="*/ 132616 w 509032"/>
                <a:gd name="connsiteY64" fmla="*/ 96448 h 877029"/>
                <a:gd name="connsiteX65" fmla="*/ 135487 w 509032"/>
                <a:gd name="connsiteY65" fmla="*/ 98745 h 877029"/>
                <a:gd name="connsiteX66" fmla="*/ 136444 w 509032"/>
                <a:gd name="connsiteY66" fmla="*/ 100084 h 877029"/>
                <a:gd name="connsiteX67" fmla="*/ 136826 w 509032"/>
                <a:gd name="connsiteY67" fmla="*/ 101998 h 877029"/>
                <a:gd name="connsiteX68" fmla="*/ 135870 w 509032"/>
                <a:gd name="connsiteY68" fmla="*/ 103529 h 877029"/>
                <a:gd name="connsiteX69" fmla="*/ 133956 w 509032"/>
                <a:gd name="connsiteY69" fmla="*/ 106208 h 877029"/>
                <a:gd name="connsiteX70" fmla="*/ 130320 w 509032"/>
                <a:gd name="connsiteY70" fmla="*/ 109652 h 877029"/>
                <a:gd name="connsiteX71" fmla="*/ 125919 w 509032"/>
                <a:gd name="connsiteY71" fmla="*/ 114819 h 877029"/>
                <a:gd name="connsiteX72" fmla="*/ 125919 w 509032"/>
                <a:gd name="connsiteY72" fmla="*/ 116159 h 877029"/>
                <a:gd name="connsiteX73" fmla="*/ 126876 w 509032"/>
                <a:gd name="connsiteY73" fmla="*/ 118647 h 877029"/>
                <a:gd name="connsiteX74" fmla="*/ 128406 w 509032"/>
                <a:gd name="connsiteY74" fmla="*/ 120943 h 877029"/>
                <a:gd name="connsiteX75" fmla="*/ 130703 w 509032"/>
                <a:gd name="connsiteY75" fmla="*/ 124196 h 877029"/>
                <a:gd name="connsiteX76" fmla="*/ 129746 w 509032"/>
                <a:gd name="connsiteY76" fmla="*/ 127067 h 877029"/>
                <a:gd name="connsiteX77" fmla="*/ 127450 w 509032"/>
                <a:gd name="connsiteY77" fmla="*/ 129937 h 877029"/>
                <a:gd name="connsiteX78" fmla="*/ 123240 w 509032"/>
                <a:gd name="connsiteY78" fmla="*/ 131851 h 877029"/>
                <a:gd name="connsiteX79" fmla="*/ 120369 w 509032"/>
                <a:gd name="connsiteY79" fmla="*/ 132808 h 877029"/>
                <a:gd name="connsiteX80" fmla="*/ 117499 w 509032"/>
                <a:gd name="connsiteY80" fmla="*/ 134147 h 877029"/>
                <a:gd name="connsiteX81" fmla="*/ 111375 w 509032"/>
                <a:gd name="connsiteY81" fmla="*/ 135487 h 877029"/>
                <a:gd name="connsiteX82" fmla="*/ 109079 w 509032"/>
                <a:gd name="connsiteY82" fmla="*/ 136061 h 877029"/>
                <a:gd name="connsiteX83" fmla="*/ 107547 w 509032"/>
                <a:gd name="connsiteY83" fmla="*/ 137018 h 877029"/>
                <a:gd name="connsiteX84" fmla="*/ 104677 w 509032"/>
                <a:gd name="connsiteY84" fmla="*/ 137975 h 877029"/>
                <a:gd name="connsiteX85" fmla="*/ 104295 w 509032"/>
                <a:gd name="connsiteY85" fmla="*/ 139314 h 877029"/>
                <a:gd name="connsiteX86" fmla="*/ 105634 w 509032"/>
                <a:gd name="connsiteY86" fmla="*/ 142567 h 877029"/>
                <a:gd name="connsiteX87" fmla="*/ 108122 w 509032"/>
                <a:gd name="connsiteY87" fmla="*/ 144481 h 877029"/>
                <a:gd name="connsiteX88" fmla="*/ 111375 w 509032"/>
                <a:gd name="connsiteY88" fmla="*/ 146395 h 877029"/>
                <a:gd name="connsiteX89" fmla="*/ 110801 w 509032"/>
                <a:gd name="connsiteY89" fmla="*/ 148308 h 877029"/>
                <a:gd name="connsiteX90" fmla="*/ 109844 w 509032"/>
                <a:gd name="connsiteY90" fmla="*/ 150222 h 877029"/>
                <a:gd name="connsiteX91" fmla="*/ 108122 w 509032"/>
                <a:gd name="connsiteY91" fmla="*/ 151179 h 877029"/>
                <a:gd name="connsiteX92" fmla="*/ 106208 w 509032"/>
                <a:gd name="connsiteY92" fmla="*/ 151562 h 877029"/>
                <a:gd name="connsiteX93" fmla="*/ 100467 w 509032"/>
                <a:gd name="connsiteY93" fmla="*/ 150605 h 877029"/>
                <a:gd name="connsiteX94" fmla="*/ 98553 w 509032"/>
                <a:gd name="connsiteY94" fmla="*/ 150605 h 877029"/>
                <a:gd name="connsiteX95" fmla="*/ 97597 w 509032"/>
                <a:gd name="connsiteY95" fmla="*/ 151562 h 877029"/>
                <a:gd name="connsiteX96" fmla="*/ 96640 w 509032"/>
                <a:gd name="connsiteY96" fmla="*/ 152519 h 877029"/>
                <a:gd name="connsiteX97" fmla="*/ 96640 w 509032"/>
                <a:gd name="connsiteY97" fmla="*/ 154432 h 877029"/>
                <a:gd name="connsiteX98" fmla="*/ 97214 w 509032"/>
                <a:gd name="connsiteY98" fmla="*/ 156729 h 877029"/>
                <a:gd name="connsiteX99" fmla="*/ 99510 w 509032"/>
                <a:gd name="connsiteY99" fmla="*/ 161130 h 877029"/>
                <a:gd name="connsiteX100" fmla="*/ 99127 w 509032"/>
                <a:gd name="connsiteY100" fmla="*/ 161130 h 877029"/>
                <a:gd name="connsiteX101" fmla="*/ 99127 w 509032"/>
                <a:gd name="connsiteY101" fmla="*/ 161513 h 877029"/>
                <a:gd name="connsiteX102" fmla="*/ 99127 w 509032"/>
                <a:gd name="connsiteY102" fmla="*/ 162469 h 877029"/>
                <a:gd name="connsiteX103" fmla="*/ 98171 w 509032"/>
                <a:gd name="connsiteY103" fmla="*/ 163809 h 877029"/>
                <a:gd name="connsiteX104" fmla="*/ 96257 w 509032"/>
                <a:gd name="connsiteY104" fmla="*/ 164766 h 877029"/>
                <a:gd name="connsiteX105" fmla="*/ 94917 w 509032"/>
                <a:gd name="connsiteY105" fmla="*/ 164766 h 877029"/>
                <a:gd name="connsiteX106" fmla="*/ 93961 w 509032"/>
                <a:gd name="connsiteY106" fmla="*/ 165340 h 877029"/>
                <a:gd name="connsiteX107" fmla="*/ 88220 w 509032"/>
                <a:gd name="connsiteY107" fmla="*/ 163043 h 877029"/>
                <a:gd name="connsiteX108" fmla="*/ 84392 w 509032"/>
                <a:gd name="connsiteY108" fmla="*/ 162469 h 877029"/>
                <a:gd name="connsiteX109" fmla="*/ 82479 w 509032"/>
                <a:gd name="connsiteY109" fmla="*/ 163043 h 877029"/>
                <a:gd name="connsiteX110" fmla="*/ 82096 w 509032"/>
                <a:gd name="connsiteY110" fmla="*/ 165340 h 877029"/>
                <a:gd name="connsiteX111" fmla="*/ 82479 w 509032"/>
                <a:gd name="connsiteY111" fmla="*/ 166679 h 877029"/>
                <a:gd name="connsiteX112" fmla="*/ 83053 w 509032"/>
                <a:gd name="connsiteY112" fmla="*/ 167253 h 877029"/>
                <a:gd name="connsiteX113" fmla="*/ 84392 w 509032"/>
                <a:gd name="connsiteY113" fmla="*/ 168210 h 877029"/>
                <a:gd name="connsiteX114" fmla="*/ 87263 w 509032"/>
                <a:gd name="connsiteY114" fmla="*/ 169167 h 877029"/>
                <a:gd name="connsiteX115" fmla="*/ 91473 w 509032"/>
                <a:gd name="connsiteY115" fmla="*/ 169550 h 877029"/>
                <a:gd name="connsiteX116" fmla="*/ 95300 w 509032"/>
                <a:gd name="connsiteY116" fmla="*/ 169550 h 877029"/>
                <a:gd name="connsiteX117" fmla="*/ 98553 w 509032"/>
                <a:gd name="connsiteY117" fmla="*/ 170507 h 877029"/>
                <a:gd name="connsiteX118" fmla="*/ 100084 w 509032"/>
                <a:gd name="connsiteY118" fmla="*/ 171846 h 877029"/>
                <a:gd name="connsiteX119" fmla="*/ 101041 w 509032"/>
                <a:gd name="connsiteY119" fmla="*/ 173760 h 877029"/>
                <a:gd name="connsiteX120" fmla="*/ 100467 w 509032"/>
                <a:gd name="connsiteY120" fmla="*/ 175674 h 877029"/>
                <a:gd name="connsiteX121" fmla="*/ 99127 w 509032"/>
                <a:gd name="connsiteY121" fmla="*/ 177587 h 877029"/>
                <a:gd name="connsiteX122" fmla="*/ 97214 w 509032"/>
                <a:gd name="connsiteY122" fmla="*/ 178544 h 877029"/>
                <a:gd name="connsiteX123" fmla="*/ 95683 w 509032"/>
                <a:gd name="connsiteY123" fmla="*/ 178544 h 877029"/>
                <a:gd name="connsiteX124" fmla="*/ 94917 w 509032"/>
                <a:gd name="connsiteY124" fmla="*/ 178927 h 877029"/>
                <a:gd name="connsiteX125" fmla="*/ 87837 w 509032"/>
                <a:gd name="connsiteY125" fmla="*/ 174717 h 877029"/>
                <a:gd name="connsiteX126" fmla="*/ 84966 w 509032"/>
                <a:gd name="connsiteY126" fmla="*/ 173760 h 877029"/>
                <a:gd name="connsiteX127" fmla="*/ 83053 w 509032"/>
                <a:gd name="connsiteY127" fmla="*/ 173760 h 877029"/>
                <a:gd name="connsiteX128" fmla="*/ 80756 w 509032"/>
                <a:gd name="connsiteY128" fmla="*/ 173760 h 877029"/>
                <a:gd name="connsiteX129" fmla="*/ 79226 w 509032"/>
                <a:gd name="connsiteY129" fmla="*/ 175291 h 877029"/>
                <a:gd name="connsiteX130" fmla="*/ 78269 w 509032"/>
                <a:gd name="connsiteY130" fmla="*/ 177205 h 877029"/>
                <a:gd name="connsiteX131" fmla="*/ 78269 w 509032"/>
                <a:gd name="connsiteY131" fmla="*/ 180458 h 877029"/>
                <a:gd name="connsiteX132" fmla="*/ 78269 w 509032"/>
                <a:gd name="connsiteY132" fmla="*/ 182372 h 877029"/>
                <a:gd name="connsiteX133" fmla="*/ 79800 w 509032"/>
                <a:gd name="connsiteY133" fmla="*/ 184094 h 877029"/>
                <a:gd name="connsiteX134" fmla="*/ 81139 w 509032"/>
                <a:gd name="connsiteY134" fmla="*/ 185051 h 877029"/>
                <a:gd name="connsiteX135" fmla="*/ 84010 w 509032"/>
                <a:gd name="connsiteY135" fmla="*/ 186582 h 877029"/>
                <a:gd name="connsiteX136" fmla="*/ 87837 w 509032"/>
                <a:gd name="connsiteY136" fmla="*/ 186964 h 877029"/>
                <a:gd name="connsiteX137" fmla="*/ 93387 w 509032"/>
                <a:gd name="connsiteY137" fmla="*/ 187921 h 877029"/>
                <a:gd name="connsiteX138" fmla="*/ 93387 w 509032"/>
                <a:gd name="connsiteY138" fmla="*/ 191366 h 877029"/>
                <a:gd name="connsiteX139" fmla="*/ 92047 w 509032"/>
                <a:gd name="connsiteY139" fmla="*/ 192131 h 877029"/>
                <a:gd name="connsiteX140" fmla="*/ 90133 w 509032"/>
                <a:gd name="connsiteY140" fmla="*/ 193662 h 877029"/>
                <a:gd name="connsiteX141" fmla="*/ 87837 w 509032"/>
                <a:gd name="connsiteY141" fmla="*/ 194619 h 877029"/>
                <a:gd name="connsiteX142" fmla="*/ 84966 w 509032"/>
                <a:gd name="connsiteY142" fmla="*/ 196532 h 877029"/>
                <a:gd name="connsiteX143" fmla="*/ 80756 w 509032"/>
                <a:gd name="connsiteY143" fmla="*/ 198829 h 877029"/>
                <a:gd name="connsiteX144" fmla="*/ 79226 w 509032"/>
                <a:gd name="connsiteY144" fmla="*/ 200168 h 877029"/>
                <a:gd name="connsiteX145" fmla="*/ 79226 w 509032"/>
                <a:gd name="connsiteY145" fmla="*/ 202656 h 877029"/>
                <a:gd name="connsiteX146" fmla="*/ 80182 w 509032"/>
                <a:gd name="connsiteY146" fmla="*/ 206866 h 877029"/>
                <a:gd name="connsiteX147" fmla="*/ 79800 w 509032"/>
                <a:gd name="connsiteY147" fmla="*/ 208780 h 877029"/>
                <a:gd name="connsiteX148" fmla="*/ 77886 w 509032"/>
                <a:gd name="connsiteY148" fmla="*/ 211076 h 877029"/>
                <a:gd name="connsiteX149" fmla="*/ 76929 w 509032"/>
                <a:gd name="connsiteY149" fmla="*/ 211650 h 877029"/>
                <a:gd name="connsiteX150" fmla="*/ 73102 w 509032"/>
                <a:gd name="connsiteY150" fmla="*/ 207823 h 877029"/>
                <a:gd name="connsiteX151" fmla="*/ 69848 w 509032"/>
                <a:gd name="connsiteY151" fmla="*/ 205527 h 877029"/>
                <a:gd name="connsiteX152" fmla="*/ 66021 w 509032"/>
                <a:gd name="connsiteY152" fmla="*/ 203996 h 877029"/>
                <a:gd name="connsiteX153" fmla="*/ 63151 w 509032"/>
                <a:gd name="connsiteY153" fmla="*/ 203613 h 877029"/>
                <a:gd name="connsiteX154" fmla="*/ 61237 w 509032"/>
                <a:gd name="connsiteY154" fmla="*/ 203996 h 877029"/>
                <a:gd name="connsiteX155" fmla="*/ 60854 w 509032"/>
                <a:gd name="connsiteY155" fmla="*/ 205909 h 877029"/>
                <a:gd name="connsiteX156" fmla="*/ 61237 w 509032"/>
                <a:gd name="connsiteY156" fmla="*/ 208780 h 877029"/>
                <a:gd name="connsiteX157" fmla="*/ 62768 w 509032"/>
                <a:gd name="connsiteY157" fmla="*/ 212033 h 877029"/>
                <a:gd name="connsiteX158" fmla="*/ 65064 w 509032"/>
                <a:gd name="connsiteY158" fmla="*/ 214904 h 877029"/>
                <a:gd name="connsiteX159" fmla="*/ 69274 w 509032"/>
                <a:gd name="connsiteY159" fmla="*/ 218157 h 877029"/>
                <a:gd name="connsiteX160" fmla="*/ 68892 w 509032"/>
                <a:gd name="connsiteY160" fmla="*/ 219114 h 877029"/>
                <a:gd name="connsiteX161" fmla="*/ 68892 w 509032"/>
                <a:gd name="connsiteY161" fmla="*/ 220645 h 877029"/>
                <a:gd name="connsiteX162" fmla="*/ 67935 w 509032"/>
                <a:gd name="connsiteY162" fmla="*/ 223324 h 877029"/>
                <a:gd name="connsiteX163" fmla="*/ 66021 w 509032"/>
                <a:gd name="connsiteY163" fmla="*/ 225811 h 877029"/>
                <a:gd name="connsiteX164" fmla="*/ 64108 w 509032"/>
                <a:gd name="connsiteY164" fmla="*/ 228682 h 877029"/>
                <a:gd name="connsiteX165" fmla="*/ 64682 w 509032"/>
                <a:gd name="connsiteY165" fmla="*/ 230978 h 877029"/>
                <a:gd name="connsiteX166" fmla="*/ 67361 w 509032"/>
                <a:gd name="connsiteY166" fmla="*/ 234231 h 877029"/>
                <a:gd name="connsiteX167" fmla="*/ 71188 w 509032"/>
                <a:gd name="connsiteY167" fmla="*/ 238442 h 877029"/>
                <a:gd name="connsiteX168" fmla="*/ 76929 w 509032"/>
                <a:gd name="connsiteY168" fmla="*/ 243800 h 877029"/>
                <a:gd name="connsiteX169" fmla="*/ 76929 w 509032"/>
                <a:gd name="connsiteY169" fmla="*/ 244183 h 877029"/>
                <a:gd name="connsiteX170" fmla="*/ 76929 w 509032"/>
                <a:gd name="connsiteY170" fmla="*/ 245139 h 877029"/>
                <a:gd name="connsiteX171" fmla="*/ 75972 w 509032"/>
                <a:gd name="connsiteY171" fmla="*/ 246479 h 877029"/>
                <a:gd name="connsiteX172" fmla="*/ 72719 w 509032"/>
                <a:gd name="connsiteY172" fmla="*/ 246096 h 877029"/>
                <a:gd name="connsiteX173" fmla="*/ 69848 w 509032"/>
                <a:gd name="connsiteY173" fmla="*/ 244565 h 877029"/>
                <a:gd name="connsiteX174" fmla="*/ 66978 w 509032"/>
                <a:gd name="connsiteY174" fmla="*/ 243226 h 877029"/>
                <a:gd name="connsiteX175" fmla="*/ 63151 w 509032"/>
                <a:gd name="connsiteY175" fmla="*/ 241886 h 877029"/>
                <a:gd name="connsiteX176" fmla="*/ 59898 w 509032"/>
                <a:gd name="connsiteY176" fmla="*/ 241886 h 877029"/>
                <a:gd name="connsiteX177" fmla="*/ 56644 w 509032"/>
                <a:gd name="connsiteY177" fmla="*/ 241886 h 877029"/>
                <a:gd name="connsiteX178" fmla="*/ 54157 w 509032"/>
                <a:gd name="connsiteY178" fmla="*/ 243226 h 877029"/>
                <a:gd name="connsiteX179" fmla="*/ 52817 w 509032"/>
                <a:gd name="connsiteY179" fmla="*/ 244565 h 877029"/>
                <a:gd name="connsiteX180" fmla="*/ 52817 w 509032"/>
                <a:gd name="connsiteY180" fmla="*/ 248010 h 877029"/>
                <a:gd name="connsiteX181" fmla="*/ 52817 w 509032"/>
                <a:gd name="connsiteY181" fmla="*/ 251263 h 877029"/>
                <a:gd name="connsiteX182" fmla="*/ 54157 w 509032"/>
                <a:gd name="connsiteY182" fmla="*/ 254516 h 877029"/>
                <a:gd name="connsiteX183" fmla="*/ 56070 w 509032"/>
                <a:gd name="connsiteY183" fmla="*/ 256047 h 877029"/>
                <a:gd name="connsiteX184" fmla="*/ 60854 w 509032"/>
                <a:gd name="connsiteY184" fmla="*/ 256430 h 877029"/>
                <a:gd name="connsiteX185" fmla="*/ 62768 w 509032"/>
                <a:gd name="connsiteY185" fmla="*/ 256430 h 877029"/>
                <a:gd name="connsiteX186" fmla="*/ 64108 w 509032"/>
                <a:gd name="connsiteY186" fmla="*/ 255473 h 877029"/>
                <a:gd name="connsiteX187" fmla="*/ 66021 w 509032"/>
                <a:gd name="connsiteY187" fmla="*/ 255091 h 877029"/>
                <a:gd name="connsiteX188" fmla="*/ 67935 w 509032"/>
                <a:gd name="connsiteY188" fmla="*/ 255091 h 877029"/>
                <a:gd name="connsiteX189" fmla="*/ 69274 w 509032"/>
                <a:gd name="connsiteY189" fmla="*/ 256047 h 877029"/>
                <a:gd name="connsiteX190" fmla="*/ 70231 w 509032"/>
                <a:gd name="connsiteY190" fmla="*/ 257387 h 877029"/>
                <a:gd name="connsiteX191" fmla="*/ 70806 w 509032"/>
                <a:gd name="connsiteY191" fmla="*/ 260257 h 877029"/>
                <a:gd name="connsiteX192" fmla="*/ 70231 w 509032"/>
                <a:gd name="connsiteY192" fmla="*/ 262554 h 877029"/>
                <a:gd name="connsiteX193" fmla="*/ 69274 w 509032"/>
                <a:gd name="connsiteY193" fmla="*/ 265041 h 877029"/>
                <a:gd name="connsiteX194" fmla="*/ 67361 w 509032"/>
                <a:gd name="connsiteY194" fmla="*/ 266381 h 877029"/>
                <a:gd name="connsiteX195" fmla="*/ 65064 w 509032"/>
                <a:gd name="connsiteY195" fmla="*/ 266764 h 877029"/>
                <a:gd name="connsiteX196" fmla="*/ 62194 w 509032"/>
                <a:gd name="connsiteY196" fmla="*/ 266381 h 877029"/>
                <a:gd name="connsiteX197" fmla="*/ 59898 w 509032"/>
                <a:gd name="connsiteY197" fmla="*/ 265424 h 877029"/>
                <a:gd name="connsiteX198" fmla="*/ 57027 w 509032"/>
                <a:gd name="connsiteY198" fmla="*/ 264085 h 877029"/>
                <a:gd name="connsiteX199" fmla="*/ 55113 w 509032"/>
                <a:gd name="connsiteY199" fmla="*/ 262171 h 877029"/>
                <a:gd name="connsiteX200" fmla="*/ 50903 w 509032"/>
                <a:gd name="connsiteY200" fmla="*/ 258344 h 877029"/>
                <a:gd name="connsiteX201" fmla="*/ 49564 w 509032"/>
                <a:gd name="connsiteY201" fmla="*/ 257387 h 877029"/>
                <a:gd name="connsiteX202" fmla="*/ 48990 w 509032"/>
                <a:gd name="connsiteY202" fmla="*/ 257387 h 877029"/>
                <a:gd name="connsiteX203" fmla="*/ 45737 w 509032"/>
                <a:gd name="connsiteY203" fmla="*/ 257387 h 877029"/>
                <a:gd name="connsiteX204" fmla="*/ 43440 w 509032"/>
                <a:gd name="connsiteY204" fmla="*/ 258344 h 877029"/>
                <a:gd name="connsiteX205" fmla="*/ 41909 w 509032"/>
                <a:gd name="connsiteY205" fmla="*/ 259300 h 877029"/>
                <a:gd name="connsiteX206" fmla="*/ 41909 w 509032"/>
                <a:gd name="connsiteY206" fmla="*/ 261214 h 877029"/>
                <a:gd name="connsiteX207" fmla="*/ 41909 w 509032"/>
                <a:gd name="connsiteY207" fmla="*/ 263128 h 877029"/>
                <a:gd name="connsiteX208" fmla="*/ 43440 w 509032"/>
                <a:gd name="connsiteY208" fmla="*/ 265424 h 877029"/>
                <a:gd name="connsiteX209" fmla="*/ 45737 w 509032"/>
                <a:gd name="connsiteY209" fmla="*/ 267338 h 877029"/>
                <a:gd name="connsiteX210" fmla="*/ 48990 w 509032"/>
                <a:gd name="connsiteY210" fmla="*/ 269251 h 877029"/>
                <a:gd name="connsiteX211" fmla="*/ 51286 w 509032"/>
                <a:gd name="connsiteY211" fmla="*/ 270591 h 877029"/>
                <a:gd name="connsiteX212" fmla="*/ 53200 w 509032"/>
                <a:gd name="connsiteY212" fmla="*/ 272505 h 877029"/>
                <a:gd name="connsiteX213" fmla="*/ 54731 w 509032"/>
                <a:gd name="connsiteY213" fmla="*/ 274418 h 877029"/>
                <a:gd name="connsiteX214" fmla="*/ 55688 w 509032"/>
                <a:gd name="connsiteY214" fmla="*/ 276332 h 877029"/>
                <a:gd name="connsiteX215" fmla="*/ 55688 w 509032"/>
                <a:gd name="connsiteY215" fmla="*/ 276715 h 877029"/>
                <a:gd name="connsiteX216" fmla="*/ 55113 w 509032"/>
                <a:gd name="connsiteY216" fmla="*/ 278246 h 877029"/>
                <a:gd name="connsiteX217" fmla="*/ 54157 w 509032"/>
                <a:gd name="connsiteY217" fmla="*/ 280542 h 877029"/>
                <a:gd name="connsiteX218" fmla="*/ 52243 w 509032"/>
                <a:gd name="connsiteY218" fmla="*/ 281882 h 877029"/>
                <a:gd name="connsiteX219" fmla="*/ 51286 w 509032"/>
                <a:gd name="connsiteY219" fmla="*/ 282456 h 877029"/>
                <a:gd name="connsiteX220" fmla="*/ 48033 w 509032"/>
                <a:gd name="connsiteY220" fmla="*/ 282456 h 877029"/>
                <a:gd name="connsiteX221" fmla="*/ 45737 w 509032"/>
                <a:gd name="connsiteY221" fmla="*/ 282839 h 877029"/>
                <a:gd name="connsiteX222" fmla="*/ 44205 w 509032"/>
                <a:gd name="connsiteY222" fmla="*/ 283413 h 877029"/>
                <a:gd name="connsiteX223" fmla="*/ 43823 w 509032"/>
                <a:gd name="connsiteY223" fmla="*/ 284752 h 877029"/>
                <a:gd name="connsiteX224" fmla="*/ 46693 w 509032"/>
                <a:gd name="connsiteY224" fmla="*/ 290876 h 877029"/>
                <a:gd name="connsiteX225" fmla="*/ 48607 w 509032"/>
                <a:gd name="connsiteY225" fmla="*/ 292789 h 877029"/>
                <a:gd name="connsiteX226" fmla="*/ 52817 w 509032"/>
                <a:gd name="connsiteY226" fmla="*/ 294320 h 877029"/>
                <a:gd name="connsiteX227" fmla="*/ 51286 w 509032"/>
                <a:gd name="connsiteY227" fmla="*/ 296999 h 877029"/>
                <a:gd name="connsiteX228" fmla="*/ 48990 w 509032"/>
                <a:gd name="connsiteY228" fmla="*/ 300444 h 877029"/>
                <a:gd name="connsiteX229" fmla="*/ 45737 w 509032"/>
                <a:gd name="connsiteY229" fmla="*/ 303123 h 877029"/>
                <a:gd name="connsiteX230" fmla="*/ 41909 w 509032"/>
                <a:gd name="connsiteY230" fmla="*/ 306951 h 877029"/>
                <a:gd name="connsiteX231" fmla="*/ 42483 w 509032"/>
                <a:gd name="connsiteY231" fmla="*/ 307525 h 877029"/>
                <a:gd name="connsiteX232" fmla="*/ 46693 w 509032"/>
                <a:gd name="connsiteY232" fmla="*/ 307525 h 877029"/>
                <a:gd name="connsiteX233" fmla="*/ 48607 w 509032"/>
                <a:gd name="connsiteY233" fmla="*/ 305611 h 877029"/>
                <a:gd name="connsiteX234" fmla="*/ 51860 w 509032"/>
                <a:gd name="connsiteY234" fmla="*/ 304080 h 877029"/>
                <a:gd name="connsiteX235" fmla="*/ 55113 w 509032"/>
                <a:gd name="connsiteY235" fmla="*/ 301784 h 877029"/>
                <a:gd name="connsiteX236" fmla="*/ 59323 w 509032"/>
                <a:gd name="connsiteY236" fmla="*/ 299870 h 877029"/>
                <a:gd name="connsiteX237" fmla="*/ 61237 w 509032"/>
                <a:gd name="connsiteY237" fmla="*/ 300444 h 877029"/>
                <a:gd name="connsiteX238" fmla="*/ 61811 w 509032"/>
                <a:gd name="connsiteY238" fmla="*/ 300827 h 877029"/>
                <a:gd name="connsiteX239" fmla="*/ 62194 w 509032"/>
                <a:gd name="connsiteY239" fmla="*/ 302166 h 877029"/>
                <a:gd name="connsiteX240" fmla="*/ 61237 w 509032"/>
                <a:gd name="connsiteY240" fmla="*/ 304654 h 877029"/>
                <a:gd name="connsiteX241" fmla="*/ 58941 w 509032"/>
                <a:gd name="connsiteY241" fmla="*/ 307525 h 877029"/>
                <a:gd name="connsiteX242" fmla="*/ 55113 w 509032"/>
                <a:gd name="connsiteY242" fmla="*/ 310204 h 877029"/>
                <a:gd name="connsiteX243" fmla="*/ 49947 w 509032"/>
                <a:gd name="connsiteY243" fmla="*/ 313648 h 877029"/>
                <a:gd name="connsiteX244" fmla="*/ 49947 w 509032"/>
                <a:gd name="connsiteY244" fmla="*/ 314988 h 877029"/>
                <a:gd name="connsiteX245" fmla="*/ 50903 w 509032"/>
                <a:gd name="connsiteY245" fmla="*/ 316328 h 877029"/>
                <a:gd name="connsiteX246" fmla="*/ 51860 w 509032"/>
                <a:gd name="connsiteY246" fmla="*/ 317284 h 877029"/>
                <a:gd name="connsiteX247" fmla="*/ 53774 w 509032"/>
                <a:gd name="connsiteY247" fmla="*/ 317859 h 877029"/>
                <a:gd name="connsiteX248" fmla="*/ 56644 w 509032"/>
                <a:gd name="connsiteY248" fmla="*/ 316902 h 877029"/>
                <a:gd name="connsiteX249" fmla="*/ 57984 w 509032"/>
                <a:gd name="connsiteY249" fmla="*/ 315945 h 877029"/>
                <a:gd name="connsiteX250" fmla="*/ 59898 w 509032"/>
                <a:gd name="connsiteY250" fmla="*/ 314988 h 877029"/>
                <a:gd name="connsiteX251" fmla="*/ 62768 w 509032"/>
                <a:gd name="connsiteY251" fmla="*/ 311735 h 877029"/>
                <a:gd name="connsiteX252" fmla="*/ 66595 w 509032"/>
                <a:gd name="connsiteY252" fmla="*/ 307525 h 877029"/>
                <a:gd name="connsiteX253" fmla="*/ 68318 w 509032"/>
                <a:gd name="connsiteY253" fmla="*/ 307525 h 877029"/>
                <a:gd name="connsiteX254" fmla="*/ 69848 w 509032"/>
                <a:gd name="connsiteY254" fmla="*/ 308481 h 877029"/>
                <a:gd name="connsiteX255" fmla="*/ 70806 w 509032"/>
                <a:gd name="connsiteY255" fmla="*/ 309247 h 877029"/>
                <a:gd name="connsiteX256" fmla="*/ 71188 w 509032"/>
                <a:gd name="connsiteY256" fmla="*/ 311735 h 877029"/>
                <a:gd name="connsiteX257" fmla="*/ 70806 w 509032"/>
                <a:gd name="connsiteY257" fmla="*/ 312692 h 877029"/>
                <a:gd name="connsiteX258" fmla="*/ 70231 w 509032"/>
                <a:gd name="connsiteY258" fmla="*/ 314605 h 877029"/>
                <a:gd name="connsiteX259" fmla="*/ 67361 w 509032"/>
                <a:gd name="connsiteY259" fmla="*/ 318815 h 877029"/>
                <a:gd name="connsiteX260" fmla="*/ 62768 w 509032"/>
                <a:gd name="connsiteY260" fmla="*/ 323982 h 877029"/>
                <a:gd name="connsiteX261" fmla="*/ 56644 w 509032"/>
                <a:gd name="connsiteY261" fmla="*/ 330106 h 877029"/>
                <a:gd name="connsiteX262" fmla="*/ 56644 w 509032"/>
                <a:gd name="connsiteY262" fmla="*/ 333359 h 877029"/>
                <a:gd name="connsiteX263" fmla="*/ 57984 w 509032"/>
                <a:gd name="connsiteY263" fmla="*/ 336229 h 877029"/>
                <a:gd name="connsiteX264" fmla="*/ 59898 w 509032"/>
                <a:gd name="connsiteY264" fmla="*/ 337760 h 877029"/>
                <a:gd name="connsiteX265" fmla="*/ 63151 w 509032"/>
                <a:gd name="connsiteY265" fmla="*/ 338526 h 877029"/>
                <a:gd name="connsiteX266" fmla="*/ 64108 w 509032"/>
                <a:gd name="connsiteY266" fmla="*/ 338143 h 877029"/>
                <a:gd name="connsiteX267" fmla="*/ 65638 w 509032"/>
                <a:gd name="connsiteY267" fmla="*/ 337186 h 877029"/>
                <a:gd name="connsiteX268" fmla="*/ 69848 w 509032"/>
                <a:gd name="connsiteY268" fmla="*/ 333359 h 877029"/>
                <a:gd name="connsiteX269" fmla="*/ 70806 w 509032"/>
                <a:gd name="connsiteY269" fmla="*/ 333359 h 877029"/>
                <a:gd name="connsiteX270" fmla="*/ 72145 w 509032"/>
                <a:gd name="connsiteY270" fmla="*/ 334316 h 877029"/>
                <a:gd name="connsiteX271" fmla="*/ 72719 w 509032"/>
                <a:gd name="connsiteY271" fmla="*/ 335273 h 877029"/>
                <a:gd name="connsiteX272" fmla="*/ 73102 w 509032"/>
                <a:gd name="connsiteY272" fmla="*/ 337760 h 877029"/>
                <a:gd name="connsiteX273" fmla="*/ 72145 w 509032"/>
                <a:gd name="connsiteY273" fmla="*/ 340057 h 877029"/>
                <a:gd name="connsiteX274" fmla="*/ 70806 w 509032"/>
                <a:gd name="connsiteY274" fmla="*/ 342927 h 877029"/>
                <a:gd name="connsiteX275" fmla="*/ 68318 w 509032"/>
                <a:gd name="connsiteY275" fmla="*/ 346181 h 877029"/>
                <a:gd name="connsiteX276" fmla="*/ 65064 w 509032"/>
                <a:gd name="connsiteY276" fmla="*/ 350008 h 877029"/>
                <a:gd name="connsiteX277" fmla="*/ 65064 w 509032"/>
                <a:gd name="connsiteY277" fmla="*/ 350391 h 877029"/>
                <a:gd name="connsiteX278" fmla="*/ 66021 w 509032"/>
                <a:gd name="connsiteY278" fmla="*/ 352878 h 877029"/>
                <a:gd name="connsiteX279" fmla="*/ 66978 w 509032"/>
                <a:gd name="connsiteY279" fmla="*/ 355175 h 877029"/>
                <a:gd name="connsiteX280" fmla="*/ 68318 w 509032"/>
                <a:gd name="connsiteY280" fmla="*/ 359385 h 877029"/>
                <a:gd name="connsiteX281" fmla="*/ 68318 w 509032"/>
                <a:gd name="connsiteY281" fmla="*/ 359959 h 877029"/>
                <a:gd name="connsiteX282" fmla="*/ 68318 w 509032"/>
                <a:gd name="connsiteY282" fmla="*/ 360724 h 877029"/>
                <a:gd name="connsiteX283" fmla="*/ 67361 w 509032"/>
                <a:gd name="connsiteY283" fmla="*/ 362255 h 877029"/>
                <a:gd name="connsiteX284" fmla="*/ 65638 w 509032"/>
                <a:gd name="connsiteY284" fmla="*/ 363212 h 877029"/>
                <a:gd name="connsiteX285" fmla="*/ 63725 w 509032"/>
                <a:gd name="connsiteY285" fmla="*/ 363595 h 877029"/>
                <a:gd name="connsiteX286" fmla="*/ 61237 w 509032"/>
                <a:gd name="connsiteY286" fmla="*/ 363212 h 877029"/>
                <a:gd name="connsiteX287" fmla="*/ 59898 w 509032"/>
                <a:gd name="connsiteY287" fmla="*/ 363212 h 877029"/>
                <a:gd name="connsiteX288" fmla="*/ 57601 w 509032"/>
                <a:gd name="connsiteY288" fmla="*/ 362255 h 877029"/>
                <a:gd name="connsiteX289" fmla="*/ 54157 w 509032"/>
                <a:gd name="connsiteY289" fmla="*/ 362255 h 877029"/>
                <a:gd name="connsiteX290" fmla="*/ 52817 w 509032"/>
                <a:gd name="connsiteY290" fmla="*/ 365508 h 877029"/>
                <a:gd name="connsiteX291" fmla="*/ 53200 w 509032"/>
                <a:gd name="connsiteY291" fmla="*/ 368762 h 877029"/>
                <a:gd name="connsiteX292" fmla="*/ 55113 w 509032"/>
                <a:gd name="connsiteY292" fmla="*/ 371632 h 877029"/>
                <a:gd name="connsiteX293" fmla="*/ 56070 w 509032"/>
                <a:gd name="connsiteY293" fmla="*/ 372589 h 877029"/>
                <a:gd name="connsiteX294" fmla="*/ 57984 w 509032"/>
                <a:gd name="connsiteY294" fmla="*/ 374120 h 877029"/>
                <a:gd name="connsiteX295" fmla="*/ 62768 w 509032"/>
                <a:gd name="connsiteY295" fmla="*/ 375842 h 877029"/>
                <a:gd name="connsiteX296" fmla="*/ 62194 w 509032"/>
                <a:gd name="connsiteY296" fmla="*/ 377756 h 877029"/>
                <a:gd name="connsiteX297" fmla="*/ 61237 w 509032"/>
                <a:gd name="connsiteY297" fmla="*/ 380244 h 877029"/>
                <a:gd name="connsiteX298" fmla="*/ 59323 w 509032"/>
                <a:gd name="connsiteY298" fmla="*/ 382157 h 877029"/>
                <a:gd name="connsiteX299" fmla="*/ 57601 w 509032"/>
                <a:gd name="connsiteY299" fmla="*/ 384454 h 877029"/>
                <a:gd name="connsiteX300" fmla="*/ 56070 w 509032"/>
                <a:gd name="connsiteY300" fmla="*/ 385411 h 877029"/>
                <a:gd name="connsiteX301" fmla="*/ 52243 w 509032"/>
                <a:gd name="connsiteY301" fmla="*/ 397275 h 877029"/>
                <a:gd name="connsiteX302" fmla="*/ 52243 w 509032"/>
                <a:gd name="connsiteY302" fmla="*/ 399954 h 877029"/>
                <a:gd name="connsiteX303" fmla="*/ 53200 w 509032"/>
                <a:gd name="connsiteY303" fmla="*/ 402442 h 877029"/>
                <a:gd name="connsiteX304" fmla="*/ 54731 w 509032"/>
                <a:gd name="connsiteY304" fmla="*/ 403782 h 877029"/>
                <a:gd name="connsiteX305" fmla="*/ 57601 w 509032"/>
                <a:gd name="connsiteY305" fmla="*/ 404356 h 877029"/>
                <a:gd name="connsiteX306" fmla="*/ 58367 w 509032"/>
                <a:gd name="connsiteY306" fmla="*/ 403782 h 877029"/>
                <a:gd name="connsiteX307" fmla="*/ 59898 w 509032"/>
                <a:gd name="connsiteY307" fmla="*/ 403782 h 877029"/>
                <a:gd name="connsiteX308" fmla="*/ 60854 w 509032"/>
                <a:gd name="connsiteY308" fmla="*/ 402825 h 877029"/>
                <a:gd name="connsiteX309" fmla="*/ 62768 w 509032"/>
                <a:gd name="connsiteY309" fmla="*/ 400911 h 877029"/>
                <a:gd name="connsiteX310" fmla="*/ 63725 w 509032"/>
                <a:gd name="connsiteY310" fmla="*/ 399954 h 877029"/>
                <a:gd name="connsiteX311" fmla="*/ 64682 w 509032"/>
                <a:gd name="connsiteY311" fmla="*/ 397275 h 877029"/>
                <a:gd name="connsiteX312" fmla="*/ 64682 w 509032"/>
                <a:gd name="connsiteY312" fmla="*/ 393831 h 877029"/>
                <a:gd name="connsiteX313" fmla="*/ 65064 w 509032"/>
                <a:gd name="connsiteY313" fmla="*/ 391534 h 877029"/>
                <a:gd name="connsiteX314" fmla="*/ 65638 w 509032"/>
                <a:gd name="connsiteY314" fmla="*/ 390195 h 877029"/>
                <a:gd name="connsiteX315" fmla="*/ 66978 w 509032"/>
                <a:gd name="connsiteY315" fmla="*/ 390195 h 877029"/>
                <a:gd name="connsiteX316" fmla="*/ 68892 w 509032"/>
                <a:gd name="connsiteY316" fmla="*/ 390577 h 877029"/>
                <a:gd name="connsiteX317" fmla="*/ 70806 w 509032"/>
                <a:gd name="connsiteY317" fmla="*/ 392491 h 877029"/>
                <a:gd name="connsiteX318" fmla="*/ 71571 w 509032"/>
                <a:gd name="connsiteY318" fmla="*/ 395361 h 877029"/>
                <a:gd name="connsiteX319" fmla="*/ 72145 w 509032"/>
                <a:gd name="connsiteY319" fmla="*/ 399571 h 877029"/>
                <a:gd name="connsiteX320" fmla="*/ 71571 w 509032"/>
                <a:gd name="connsiteY320" fmla="*/ 403399 h 877029"/>
                <a:gd name="connsiteX321" fmla="*/ 70231 w 509032"/>
                <a:gd name="connsiteY321" fmla="*/ 407035 h 877029"/>
                <a:gd name="connsiteX322" fmla="*/ 68318 w 509032"/>
                <a:gd name="connsiteY322" fmla="*/ 410479 h 877029"/>
                <a:gd name="connsiteX323" fmla="*/ 66021 w 509032"/>
                <a:gd name="connsiteY323" fmla="*/ 414115 h 877029"/>
                <a:gd name="connsiteX324" fmla="*/ 62768 w 509032"/>
                <a:gd name="connsiteY324" fmla="*/ 416603 h 877029"/>
                <a:gd name="connsiteX325" fmla="*/ 61237 w 509032"/>
                <a:gd name="connsiteY325" fmla="*/ 419282 h 877029"/>
                <a:gd name="connsiteX326" fmla="*/ 59898 w 509032"/>
                <a:gd name="connsiteY326" fmla="*/ 425023 h 877029"/>
                <a:gd name="connsiteX327" fmla="*/ 60280 w 509032"/>
                <a:gd name="connsiteY327" fmla="*/ 426937 h 877029"/>
                <a:gd name="connsiteX328" fmla="*/ 61811 w 509032"/>
                <a:gd name="connsiteY328" fmla="*/ 428850 h 877029"/>
                <a:gd name="connsiteX329" fmla="*/ 64108 w 509032"/>
                <a:gd name="connsiteY329" fmla="*/ 429807 h 877029"/>
                <a:gd name="connsiteX330" fmla="*/ 67935 w 509032"/>
                <a:gd name="connsiteY330" fmla="*/ 430764 h 877029"/>
                <a:gd name="connsiteX331" fmla="*/ 71188 w 509032"/>
                <a:gd name="connsiteY331" fmla="*/ 431147 h 877029"/>
                <a:gd name="connsiteX332" fmla="*/ 73484 w 509032"/>
                <a:gd name="connsiteY332" fmla="*/ 432104 h 877029"/>
                <a:gd name="connsiteX333" fmla="*/ 75016 w 509032"/>
                <a:gd name="connsiteY333" fmla="*/ 433060 h 877029"/>
                <a:gd name="connsiteX334" fmla="*/ 75972 w 509032"/>
                <a:gd name="connsiteY334" fmla="*/ 434974 h 877029"/>
                <a:gd name="connsiteX335" fmla="*/ 75398 w 509032"/>
                <a:gd name="connsiteY335" fmla="*/ 436888 h 877029"/>
                <a:gd name="connsiteX336" fmla="*/ 74058 w 509032"/>
                <a:gd name="connsiteY336" fmla="*/ 438802 h 877029"/>
                <a:gd name="connsiteX337" fmla="*/ 72145 w 509032"/>
                <a:gd name="connsiteY337" fmla="*/ 440715 h 877029"/>
                <a:gd name="connsiteX338" fmla="*/ 70806 w 509032"/>
                <a:gd name="connsiteY338" fmla="*/ 441481 h 877029"/>
                <a:gd name="connsiteX339" fmla="*/ 69848 w 509032"/>
                <a:gd name="connsiteY339" fmla="*/ 443012 h 877029"/>
                <a:gd name="connsiteX340" fmla="*/ 66595 w 509032"/>
                <a:gd name="connsiteY340" fmla="*/ 444351 h 877029"/>
                <a:gd name="connsiteX341" fmla="*/ 65064 w 509032"/>
                <a:gd name="connsiteY341" fmla="*/ 446265 h 877029"/>
                <a:gd name="connsiteX342" fmla="*/ 63725 w 509032"/>
                <a:gd name="connsiteY342" fmla="*/ 450092 h 877029"/>
                <a:gd name="connsiteX343" fmla="*/ 63725 w 509032"/>
                <a:gd name="connsiteY343" fmla="*/ 453345 h 877029"/>
                <a:gd name="connsiteX344" fmla="*/ 65064 w 509032"/>
                <a:gd name="connsiteY344" fmla="*/ 456599 h 877029"/>
                <a:gd name="connsiteX345" fmla="*/ 66595 w 509032"/>
                <a:gd name="connsiteY345" fmla="*/ 458130 h 877029"/>
                <a:gd name="connsiteX346" fmla="*/ 69274 w 509032"/>
                <a:gd name="connsiteY346" fmla="*/ 459086 h 877029"/>
                <a:gd name="connsiteX347" fmla="*/ 71188 w 509032"/>
                <a:gd name="connsiteY347" fmla="*/ 458512 h 877029"/>
                <a:gd name="connsiteX348" fmla="*/ 72145 w 509032"/>
                <a:gd name="connsiteY348" fmla="*/ 458130 h 877029"/>
                <a:gd name="connsiteX349" fmla="*/ 74058 w 509032"/>
                <a:gd name="connsiteY349" fmla="*/ 457173 h 877029"/>
                <a:gd name="connsiteX350" fmla="*/ 75016 w 509032"/>
                <a:gd name="connsiteY350" fmla="*/ 456599 h 877029"/>
                <a:gd name="connsiteX351" fmla="*/ 76929 w 509032"/>
                <a:gd name="connsiteY351" fmla="*/ 455833 h 877029"/>
                <a:gd name="connsiteX352" fmla="*/ 77886 w 509032"/>
                <a:gd name="connsiteY352" fmla="*/ 453920 h 877029"/>
                <a:gd name="connsiteX353" fmla="*/ 79226 w 509032"/>
                <a:gd name="connsiteY353" fmla="*/ 452006 h 877029"/>
                <a:gd name="connsiteX354" fmla="*/ 80182 w 509032"/>
                <a:gd name="connsiteY354" fmla="*/ 449135 h 877029"/>
                <a:gd name="connsiteX355" fmla="*/ 80756 w 509032"/>
                <a:gd name="connsiteY355" fmla="*/ 447796 h 877029"/>
                <a:gd name="connsiteX356" fmla="*/ 81522 w 509032"/>
                <a:gd name="connsiteY356" fmla="*/ 446839 h 877029"/>
                <a:gd name="connsiteX357" fmla="*/ 83053 w 509032"/>
                <a:gd name="connsiteY357" fmla="*/ 446265 h 877029"/>
                <a:gd name="connsiteX358" fmla="*/ 84392 w 509032"/>
                <a:gd name="connsiteY358" fmla="*/ 447796 h 877029"/>
                <a:gd name="connsiteX359" fmla="*/ 85349 w 509032"/>
                <a:gd name="connsiteY359" fmla="*/ 449135 h 877029"/>
                <a:gd name="connsiteX360" fmla="*/ 85924 w 509032"/>
                <a:gd name="connsiteY360" fmla="*/ 452389 h 877029"/>
                <a:gd name="connsiteX361" fmla="*/ 85349 w 509032"/>
                <a:gd name="connsiteY361" fmla="*/ 454302 h 877029"/>
                <a:gd name="connsiteX362" fmla="*/ 85349 w 509032"/>
                <a:gd name="connsiteY362" fmla="*/ 456599 h 877029"/>
                <a:gd name="connsiteX363" fmla="*/ 84392 w 509032"/>
                <a:gd name="connsiteY363" fmla="*/ 458130 h 877029"/>
                <a:gd name="connsiteX364" fmla="*/ 84010 w 509032"/>
                <a:gd name="connsiteY364" fmla="*/ 460043 h 877029"/>
                <a:gd name="connsiteX365" fmla="*/ 82479 w 509032"/>
                <a:gd name="connsiteY365" fmla="*/ 461000 h 877029"/>
                <a:gd name="connsiteX366" fmla="*/ 81522 w 509032"/>
                <a:gd name="connsiteY366" fmla="*/ 461957 h 877029"/>
                <a:gd name="connsiteX367" fmla="*/ 80182 w 509032"/>
                <a:gd name="connsiteY367" fmla="*/ 462339 h 877029"/>
                <a:gd name="connsiteX368" fmla="*/ 79226 w 509032"/>
                <a:gd name="connsiteY368" fmla="*/ 463296 h 877029"/>
                <a:gd name="connsiteX369" fmla="*/ 79800 w 509032"/>
                <a:gd name="connsiteY369" fmla="*/ 464636 h 877029"/>
                <a:gd name="connsiteX370" fmla="*/ 81522 w 509032"/>
                <a:gd name="connsiteY370" fmla="*/ 466549 h 877029"/>
                <a:gd name="connsiteX371" fmla="*/ 84392 w 509032"/>
                <a:gd name="connsiteY371" fmla="*/ 469037 h 877029"/>
                <a:gd name="connsiteX372" fmla="*/ 87263 w 509032"/>
                <a:gd name="connsiteY372" fmla="*/ 470377 h 877029"/>
                <a:gd name="connsiteX373" fmla="*/ 88220 w 509032"/>
                <a:gd name="connsiteY373" fmla="*/ 472673 h 877029"/>
                <a:gd name="connsiteX374" fmla="*/ 87263 w 509032"/>
                <a:gd name="connsiteY374" fmla="*/ 474204 h 877029"/>
                <a:gd name="connsiteX375" fmla="*/ 84010 w 509032"/>
                <a:gd name="connsiteY375" fmla="*/ 473630 h 877029"/>
                <a:gd name="connsiteX376" fmla="*/ 79800 w 509032"/>
                <a:gd name="connsiteY376" fmla="*/ 471908 h 877029"/>
                <a:gd name="connsiteX377" fmla="*/ 76355 w 509032"/>
                <a:gd name="connsiteY377" fmla="*/ 470377 h 877029"/>
                <a:gd name="connsiteX378" fmla="*/ 74058 w 509032"/>
                <a:gd name="connsiteY378" fmla="*/ 469037 h 877029"/>
                <a:gd name="connsiteX379" fmla="*/ 72719 w 509032"/>
                <a:gd name="connsiteY379" fmla="*/ 469037 h 877029"/>
                <a:gd name="connsiteX380" fmla="*/ 70231 w 509032"/>
                <a:gd name="connsiteY380" fmla="*/ 469037 h 877029"/>
                <a:gd name="connsiteX381" fmla="*/ 69274 w 509032"/>
                <a:gd name="connsiteY381" fmla="*/ 469994 h 877029"/>
                <a:gd name="connsiteX382" fmla="*/ 68318 w 509032"/>
                <a:gd name="connsiteY382" fmla="*/ 470760 h 877029"/>
                <a:gd name="connsiteX383" fmla="*/ 68318 w 509032"/>
                <a:gd name="connsiteY383" fmla="*/ 473247 h 877029"/>
                <a:gd name="connsiteX384" fmla="*/ 68892 w 509032"/>
                <a:gd name="connsiteY384" fmla="*/ 473630 h 877029"/>
                <a:gd name="connsiteX385" fmla="*/ 70806 w 509032"/>
                <a:gd name="connsiteY385" fmla="*/ 476118 h 877029"/>
                <a:gd name="connsiteX386" fmla="*/ 73484 w 509032"/>
                <a:gd name="connsiteY386" fmla="*/ 479371 h 877029"/>
                <a:gd name="connsiteX387" fmla="*/ 75398 w 509032"/>
                <a:gd name="connsiteY387" fmla="*/ 481285 h 877029"/>
                <a:gd name="connsiteX388" fmla="*/ 78269 w 509032"/>
                <a:gd name="connsiteY388" fmla="*/ 484155 h 877029"/>
                <a:gd name="connsiteX389" fmla="*/ 81139 w 509032"/>
                <a:gd name="connsiteY389" fmla="*/ 486834 h 877029"/>
                <a:gd name="connsiteX390" fmla="*/ 86880 w 509032"/>
                <a:gd name="connsiteY390" fmla="*/ 487409 h 877029"/>
                <a:gd name="connsiteX391" fmla="*/ 94343 w 509032"/>
                <a:gd name="connsiteY391" fmla="*/ 488365 h 877029"/>
                <a:gd name="connsiteX392" fmla="*/ 93961 w 509032"/>
                <a:gd name="connsiteY392" fmla="*/ 490279 h 877029"/>
                <a:gd name="connsiteX393" fmla="*/ 93004 w 509032"/>
                <a:gd name="connsiteY393" fmla="*/ 492575 h 877029"/>
                <a:gd name="connsiteX394" fmla="*/ 91090 w 509032"/>
                <a:gd name="connsiteY394" fmla="*/ 494872 h 877029"/>
                <a:gd name="connsiteX395" fmla="*/ 89177 w 509032"/>
                <a:gd name="connsiteY395" fmla="*/ 498316 h 877029"/>
                <a:gd name="connsiteX396" fmla="*/ 89177 w 509032"/>
                <a:gd name="connsiteY396" fmla="*/ 499656 h 877029"/>
                <a:gd name="connsiteX397" fmla="*/ 90516 w 509032"/>
                <a:gd name="connsiteY397" fmla="*/ 500995 h 877029"/>
                <a:gd name="connsiteX398" fmla="*/ 92047 w 509032"/>
                <a:gd name="connsiteY398" fmla="*/ 501952 h 877029"/>
                <a:gd name="connsiteX399" fmla="*/ 95300 w 509032"/>
                <a:gd name="connsiteY399" fmla="*/ 502526 h 877029"/>
                <a:gd name="connsiteX400" fmla="*/ 103337 w 509032"/>
                <a:gd name="connsiteY400" fmla="*/ 500230 h 877029"/>
                <a:gd name="connsiteX401" fmla="*/ 108122 w 509032"/>
                <a:gd name="connsiteY401" fmla="*/ 502526 h 877029"/>
                <a:gd name="connsiteX402" fmla="*/ 105634 w 509032"/>
                <a:gd name="connsiteY402" fmla="*/ 505397 h 877029"/>
                <a:gd name="connsiteX403" fmla="*/ 102381 w 509032"/>
                <a:gd name="connsiteY403" fmla="*/ 509033 h 877029"/>
                <a:gd name="connsiteX404" fmla="*/ 97214 w 509032"/>
                <a:gd name="connsiteY404" fmla="*/ 512860 h 877029"/>
                <a:gd name="connsiteX405" fmla="*/ 91473 w 509032"/>
                <a:gd name="connsiteY405" fmla="*/ 517070 h 877029"/>
                <a:gd name="connsiteX406" fmla="*/ 93387 w 509032"/>
                <a:gd name="connsiteY406" fmla="*/ 522811 h 877029"/>
                <a:gd name="connsiteX407" fmla="*/ 93004 w 509032"/>
                <a:gd name="connsiteY407" fmla="*/ 524725 h 877029"/>
                <a:gd name="connsiteX408" fmla="*/ 92047 w 509032"/>
                <a:gd name="connsiteY408" fmla="*/ 526638 h 877029"/>
                <a:gd name="connsiteX409" fmla="*/ 90133 w 509032"/>
                <a:gd name="connsiteY409" fmla="*/ 527595 h 877029"/>
                <a:gd name="connsiteX410" fmla="*/ 88220 w 509032"/>
                <a:gd name="connsiteY410" fmla="*/ 527978 h 877029"/>
                <a:gd name="connsiteX411" fmla="*/ 85349 w 509032"/>
                <a:gd name="connsiteY411" fmla="*/ 525108 h 877029"/>
                <a:gd name="connsiteX412" fmla="*/ 82479 w 509032"/>
                <a:gd name="connsiteY412" fmla="*/ 524151 h 877029"/>
                <a:gd name="connsiteX413" fmla="*/ 77886 w 509032"/>
                <a:gd name="connsiteY413" fmla="*/ 525108 h 877029"/>
                <a:gd name="connsiteX414" fmla="*/ 73102 w 509032"/>
                <a:gd name="connsiteY414" fmla="*/ 528552 h 877029"/>
                <a:gd name="connsiteX415" fmla="*/ 68318 w 509032"/>
                <a:gd name="connsiteY415" fmla="*/ 533719 h 877029"/>
                <a:gd name="connsiteX416" fmla="*/ 63725 w 509032"/>
                <a:gd name="connsiteY416" fmla="*/ 541182 h 877029"/>
                <a:gd name="connsiteX417" fmla="*/ 65638 w 509032"/>
                <a:gd name="connsiteY417" fmla="*/ 543096 h 877029"/>
                <a:gd name="connsiteX418" fmla="*/ 67361 w 509032"/>
                <a:gd name="connsiteY418" fmla="*/ 544435 h 877029"/>
                <a:gd name="connsiteX419" fmla="*/ 72719 w 509032"/>
                <a:gd name="connsiteY419" fmla="*/ 545010 h 877029"/>
                <a:gd name="connsiteX420" fmla="*/ 75016 w 509032"/>
                <a:gd name="connsiteY420" fmla="*/ 543670 h 877029"/>
                <a:gd name="connsiteX421" fmla="*/ 79226 w 509032"/>
                <a:gd name="connsiteY421" fmla="*/ 542713 h 877029"/>
                <a:gd name="connsiteX422" fmla="*/ 81522 w 509032"/>
                <a:gd name="connsiteY422" fmla="*/ 542713 h 877029"/>
                <a:gd name="connsiteX423" fmla="*/ 83436 w 509032"/>
                <a:gd name="connsiteY423" fmla="*/ 543670 h 877029"/>
                <a:gd name="connsiteX424" fmla="*/ 84966 w 509032"/>
                <a:gd name="connsiteY424" fmla="*/ 544435 h 877029"/>
                <a:gd name="connsiteX425" fmla="*/ 85349 w 509032"/>
                <a:gd name="connsiteY425" fmla="*/ 546923 h 877029"/>
                <a:gd name="connsiteX426" fmla="*/ 84392 w 509032"/>
                <a:gd name="connsiteY426" fmla="*/ 549220 h 877029"/>
                <a:gd name="connsiteX427" fmla="*/ 83436 w 509032"/>
                <a:gd name="connsiteY427" fmla="*/ 549794 h 877029"/>
                <a:gd name="connsiteX428" fmla="*/ 82479 w 509032"/>
                <a:gd name="connsiteY428" fmla="*/ 550751 h 877029"/>
                <a:gd name="connsiteX429" fmla="*/ 80756 w 509032"/>
                <a:gd name="connsiteY429" fmla="*/ 550751 h 877029"/>
                <a:gd name="connsiteX430" fmla="*/ 77312 w 509032"/>
                <a:gd name="connsiteY430" fmla="*/ 551133 h 877029"/>
                <a:gd name="connsiteX431" fmla="*/ 75398 w 509032"/>
                <a:gd name="connsiteY431" fmla="*/ 551707 h 877029"/>
                <a:gd name="connsiteX432" fmla="*/ 70806 w 509032"/>
                <a:gd name="connsiteY432" fmla="*/ 551133 h 877029"/>
                <a:gd name="connsiteX433" fmla="*/ 67935 w 509032"/>
                <a:gd name="connsiteY433" fmla="*/ 552090 h 877029"/>
                <a:gd name="connsiteX434" fmla="*/ 66021 w 509032"/>
                <a:gd name="connsiteY434" fmla="*/ 553430 h 877029"/>
                <a:gd name="connsiteX435" fmla="*/ 65638 w 509032"/>
                <a:gd name="connsiteY435" fmla="*/ 555917 h 877029"/>
                <a:gd name="connsiteX436" fmla="*/ 65638 w 509032"/>
                <a:gd name="connsiteY436" fmla="*/ 556300 h 877029"/>
                <a:gd name="connsiteX437" fmla="*/ 66978 w 509032"/>
                <a:gd name="connsiteY437" fmla="*/ 557257 h 877029"/>
                <a:gd name="connsiteX438" fmla="*/ 69274 w 509032"/>
                <a:gd name="connsiteY438" fmla="*/ 557831 h 877029"/>
                <a:gd name="connsiteX439" fmla="*/ 72719 w 509032"/>
                <a:gd name="connsiteY439" fmla="*/ 558788 h 877029"/>
                <a:gd name="connsiteX440" fmla="*/ 75016 w 509032"/>
                <a:gd name="connsiteY440" fmla="*/ 558788 h 877029"/>
                <a:gd name="connsiteX441" fmla="*/ 77312 w 509032"/>
                <a:gd name="connsiteY441" fmla="*/ 559553 h 877029"/>
                <a:gd name="connsiteX442" fmla="*/ 78843 w 509032"/>
                <a:gd name="connsiteY442" fmla="*/ 561084 h 877029"/>
                <a:gd name="connsiteX443" fmla="*/ 79226 w 509032"/>
                <a:gd name="connsiteY443" fmla="*/ 563381 h 877029"/>
                <a:gd name="connsiteX444" fmla="*/ 78843 w 509032"/>
                <a:gd name="connsiteY444" fmla="*/ 564337 h 877029"/>
                <a:gd name="connsiteX445" fmla="*/ 77886 w 509032"/>
                <a:gd name="connsiteY445" fmla="*/ 565677 h 877029"/>
                <a:gd name="connsiteX446" fmla="*/ 75016 w 509032"/>
                <a:gd name="connsiteY446" fmla="*/ 568547 h 877029"/>
                <a:gd name="connsiteX447" fmla="*/ 70231 w 509032"/>
                <a:gd name="connsiteY447" fmla="*/ 570461 h 877029"/>
                <a:gd name="connsiteX448" fmla="*/ 63725 w 509032"/>
                <a:gd name="connsiteY448" fmla="*/ 572375 h 877029"/>
                <a:gd name="connsiteX449" fmla="*/ 65064 w 509032"/>
                <a:gd name="connsiteY449" fmla="*/ 579073 h 877029"/>
                <a:gd name="connsiteX450" fmla="*/ 64108 w 509032"/>
                <a:gd name="connsiteY450" fmla="*/ 581752 h 877029"/>
                <a:gd name="connsiteX451" fmla="*/ 61811 w 509032"/>
                <a:gd name="connsiteY451" fmla="*/ 584622 h 877029"/>
                <a:gd name="connsiteX452" fmla="*/ 57984 w 509032"/>
                <a:gd name="connsiteY452" fmla="*/ 587493 h 877029"/>
                <a:gd name="connsiteX453" fmla="*/ 52817 w 509032"/>
                <a:gd name="connsiteY453" fmla="*/ 591320 h 877029"/>
                <a:gd name="connsiteX454" fmla="*/ 53774 w 509032"/>
                <a:gd name="connsiteY454" fmla="*/ 594190 h 877029"/>
                <a:gd name="connsiteX455" fmla="*/ 57601 w 509032"/>
                <a:gd name="connsiteY455" fmla="*/ 597826 h 877029"/>
                <a:gd name="connsiteX456" fmla="*/ 57027 w 509032"/>
                <a:gd name="connsiteY456" fmla="*/ 598783 h 877029"/>
                <a:gd name="connsiteX457" fmla="*/ 56644 w 509032"/>
                <a:gd name="connsiteY457" fmla="*/ 599740 h 877029"/>
                <a:gd name="connsiteX458" fmla="*/ 55688 w 509032"/>
                <a:gd name="connsiteY458" fmla="*/ 600314 h 877029"/>
                <a:gd name="connsiteX459" fmla="*/ 54731 w 509032"/>
                <a:gd name="connsiteY459" fmla="*/ 600697 h 877029"/>
                <a:gd name="connsiteX460" fmla="*/ 48607 w 509032"/>
                <a:gd name="connsiteY460" fmla="*/ 596487 h 877029"/>
                <a:gd name="connsiteX461" fmla="*/ 42866 w 509032"/>
                <a:gd name="connsiteY461" fmla="*/ 595147 h 877029"/>
                <a:gd name="connsiteX462" fmla="*/ 41527 w 509032"/>
                <a:gd name="connsiteY462" fmla="*/ 595913 h 877029"/>
                <a:gd name="connsiteX463" fmla="*/ 40953 w 509032"/>
                <a:gd name="connsiteY463" fmla="*/ 600314 h 877029"/>
                <a:gd name="connsiteX464" fmla="*/ 38656 w 509032"/>
                <a:gd name="connsiteY464" fmla="*/ 602611 h 877029"/>
                <a:gd name="connsiteX465" fmla="*/ 37317 w 509032"/>
                <a:gd name="connsiteY465" fmla="*/ 606438 h 877029"/>
                <a:gd name="connsiteX466" fmla="*/ 35403 w 509032"/>
                <a:gd name="connsiteY466" fmla="*/ 610074 h 877029"/>
                <a:gd name="connsiteX467" fmla="*/ 34446 w 509032"/>
                <a:gd name="connsiteY467" fmla="*/ 613901 h 877029"/>
                <a:gd name="connsiteX468" fmla="*/ 33872 w 509032"/>
                <a:gd name="connsiteY468" fmla="*/ 620599 h 877029"/>
                <a:gd name="connsiteX469" fmla="*/ 35403 w 509032"/>
                <a:gd name="connsiteY469" fmla="*/ 631315 h 877029"/>
                <a:gd name="connsiteX470" fmla="*/ 35403 w 509032"/>
                <a:gd name="connsiteY470" fmla="*/ 631889 h 877029"/>
                <a:gd name="connsiteX471" fmla="*/ 35403 w 509032"/>
                <a:gd name="connsiteY471" fmla="*/ 632846 h 877029"/>
                <a:gd name="connsiteX472" fmla="*/ 34446 w 509032"/>
                <a:gd name="connsiteY472" fmla="*/ 634186 h 877029"/>
                <a:gd name="connsiteX473" fmla="*/ 32532 w 509032"/>
                <a:gd name="connsiteY473" fmla="*/ 635143 h 877029"/>
                <a:gd name="connsiteX474" fmla="*/ 31001 w 509032"/>
                <a:gd name="connsiteY474" fmla="*/ 635143 h 877029"/>
                <a:gd name="connsiteX475" fmla="*/ 24878 w 509032"/>
                <a:gd name="connsiteY475" fmla="*/ 633803 h 877029"/>
                <a:gd name="connsiteX476" fmla="*/ 20668 w 509032"/>
                <a:gd name="connsiteY476" fmla="*/ 633229 h 877029"/>
                <a:gd name="connsiteX477" fmla="*/ 17414 w 509032"/>
                <a:gd name="connsiteY477" fmla="*/ 633229 h 877029"/>
                <a:gd name="connsiteX478" fmla="*/ 15501 w 509032"/>
                <a:gd name="connsiteY478" fmla="*/ 634186 h 877029"/>
                <a:gd name="connsiteX479" fmla="*/ 14161 w 509032"/>
                <a:gd name="connsiteY479" fmla="*/ 635717 h 877029"/>
                <a:gd name="connsiteX480" fmla="*/ 14161 w 509032"/>
                <a:gd name="connsiteY480" fmla="*/ 638013 h 877029"/>
                <a:gd name="connsiteX481" fmla="*/ 14544 w 509032"/>
                <a:gd name="connsiteY481" fmla="*/ 639353 h 877029"/>
                <a:gd name="connsiteX482" fmla="*/ 16075 w 509032"/>
                <a:gd name="connsiteY482" fmla="*/ 640884 h 877029"/>
                <a:gd name="connsiteX483" fmla="*/ 18371 w 509032"/>
                <a:gd name="connsiteY483" fmla="*/ 641841 h 877029"/>
                <a:gd name="connsiteX484" fmla="*/ 22581 w 509032"/>
                <a:gd name="connsiteY484" fmla="*/ 642223 h 877029"/>
                <a:gd name="connsiteX485" fmla="*/ 25834 w 509032"/>
                <a:gd name="connsiteY485" fmla="*/ 641841 h 877029"/>
                <a:gd name="connsiteX486" fmla="*/ 29279 w 509032"/>
                <a:gd name="connsiteY486" fmla="*/ 642223 h 877029"/>
                <a:gd name="connsiteX487" fmla="*/ 30619 w 509032"/>
                <a:gd name="connsiteY487" fmla="*/ 642797 h 877029"/>
                <a:gd name="connsiteX488" fmla="*/ 31958 w 509032"/>
                <a:gd name="connsiteY488" fmla="*/ 644137 h 877029"/>
                <a:gd name="connsiteX489" fmla="*/ 30045 w 509032"/>
                <a:gd name="connsiteY489" fmla="*/ 645668 h 877029"/>
                <a:gd name="connsiteX490" fmla="*/ 27748 w 509032"/>
                <a:gd name="connsiteY490" fmla="*/ 647390 h 877029"/>
                <a:gd name="connsiteX491" fmla="*/ 24878 w 509032"/>
                <a:gd name="connsiteY491" fmla="*/ 648921 h 877029"/>
                <a:gd name="connsiteX492" fmla="*/ 22198 w 509032"/>
                <a:gd name="connsiteY492" fmla="*/ 650835 h 877029"/>
                <a:gd name="connsiteX493" fmla="*/ 19711 w 509032"/>
                <a:gd name="connsiteY493" fmla="*/ 651792 h 877029"/>
                <a:gd name="connsiteX494" fmla="*/ 18371 w 509032"/>
                <a:gd name="connsiteY494" fmla="*/ 653705 h 877029"/>
                <a:gd name="connsiteX495" fmla="*/ 17414 w 509032"/>
                <a:gd name="connsiteY495" fmla="*/ 658872 h 877029"/>
                <a:gd name="connsiteX496" fmla="*/ 17797 w 509032"/>
                <a:gd name="connsiteY496" fmla="*/ 664996 h 877029"/>
                <a:gd name="connsiteX497" fmla="*/ 19328 w 509032"/>
                <a:gd name="connsiteY497" fmla="*/ 670163 h 877029"/>
                <a:gd name="connsiteX498" fmla="*/ 20285 w 509032"/>
                <a:gd name="connsiteY498" fmla="*/ 671502 h 877029"/>
                <a:gd name="connsiteX499" fmla="*/ 22198 w 509032"/>
                <a:gd name="connsiteY499" fmla="*/ 673416 h 877029"/>
                <a:gd name="connsiteX500" fmla="*/ 24878 w 509032"/>
                <a:gd name="connsiteY500" fmla="*/ 676286 h 877029"/>
                <a:gd name="connsiteX501" fmla="*/ 25452 w 509032"/>
                <a:gd name="connsiteY501" fmla="*/ 679540 h 877029"/>
                <a:gd name="connsiteX502" fmla="*/ 23921 w 509032"/>
                <a:gd name="connsiteY502" fmla="*/ 680497 h 877029"/>
                <a:gd name="connsiteX503" fmla="*/ 20668 w 509032"/>
                <a:gd name="connsiteY503" fmla="*/ 680497 h 877029"/>
                <a:gd name="connsiteX504" fmla="*/ 18754 w 509032"/>
                <a:gd name="connsiteY504" fmla="*/ 679540 h 877029"/>
                <a:gd name="connsiteX505" fmla="*/ 16075 w 509032"/>
                <a:gd name="connsiteY505" fmla="*/ 675712 h 877029"/>
                <a:gd name="connsiteX506" fmla="*/ 12630 w 509032"/>
                <a:gd name="connsiteY506" fmla="*/ 671502 h 877029"/>
                <a:gd name="connsiteX507" fmla="*/ 10334 w 509032"/>
                <a:gd name="connsiteY507" fmla="*/ 670163 h 877029"/>
                <a:gd name="connsiteX508" fmla="*/ 8420 w 509032"/>
                <a:gd name="connsiteY508" fmla="*/ 670163 h 877029"/>
                <a:gd name="connsiteX509" fmla="*/ 7464 w 509032"/>
                <a:gd name="connsiteY509" fmla="*/ 671120 h 877029"/>
                <a:gd name="connsiteX510" fmla="*/ 6506 w 509032"/>
                <a:gd name="connsiteY510" fmla="*/ 672459 h 877029"/>
                <a:gd name="connsiteX511" fmla="*/ 6506 w 509032"/>
                <a:gd name="connsiteY511" fmla="*/ 674947 h 877029"/>
                <a:gd name="connsiteX512" fmla="*/ 7080 w 509032"/>
                <a:gd name="connsiteY512" fmla="*/ 678200 h 877029"/>
                <a:gd name="connsiteX513" fmla="*/ 8420 w 509032"/>
                <a:gd name="connsiteY513" fmla="*/ 681453 h 877029"/>
                <a:gd name="connsiteX514" fmla="*/ 10716 w 509032"/>
                <a:gd name="connsiteY514" fmla="*/ 684324 h 877029"/>
                <a:gd name="connsiteX515" fmla="*/ 14161 w 509032"/>
                <a:gd name="connsiteY515" fmla="*/ 687194 h 877029"/>
                <a:gd name="connsiteX516" fmla="*/ 17414 w 509032"/>
                <a:gd name="connsiteY516" fmla="*/ 689108 h 877029"/>
                <a:gd name="connsiteX517" fmla="*/ 19711 w 509032"/>
                <a:gd name="connsiteY517" fmla="*/ 690830 h 877029"/>
                <a:gd name="connsiteX518" fmla="*/ 20285 w 509032"/>
                <a:gd name="connsiteY518" fmla="*/ 691404 h 877029"/>
                <a:gd name="connsiteX519" fmla="*/ 21242 w 509032"/>
                <a:gd name="connsiteY519" fmla="*/ 692361 h 877029"/>
                <a:gd name="connsiteX520" fmla="*/ 21242 w 509032"/>
                <a:gd name="connsiteY520" fmla="*/ 692744 h 877029"/>
                <a:gd name="connsiteX521" fmla="*/ 21624 w 509032"/>
                <a:gd name="connsiteY521" fmla="*/ 693701 h 877029"/>
                <a:gd name="connsiteX522" fmla="*/ 20668 w 509032"/>
                <a:gd name="connsiteY522" fmla="*/ 695614 h 877029"/>
                <a:gd name="connsiteX523" fmla="*/ 18754 w 509032"/>
                <a:gd name="connsiteY523" fmla="*/ 697528 h 877029"/>
                <a:gd name="connsiteX524" fmla="*/ 15501 w 509032"/>
                <a:gd name="connsiteY524" fmla="*/ 698485 h 877029"/>
                <a:gd name="connsiteX525" fmla="*/ 13587 w 509032"/>
                <a:gd name="connsiteY525" fmla="*/ 698485 h 877029"/>
                <a:gd name="connsiteX526" fmla="*/ 11674 w 509032"/>
                <a:gd name="connsiteY526" fmla="*/ 698867 h 877029"/>
                <a:gd name="connsiteX527" fmla="*/ 1340 w 509032"/>
                <a:gd name="connsiteY527" fmla="*/ 699824 h 877029"/>
                <a:gd name="connsiteX528" fmla="*/ 0 w 509032"/>
                <a:gd name="connsiteY528" fmla="*/ 701738 h 877029"/>
                <a:gd name="connsiteX529" fmla="*/ 5550 w 509032"/>
                <a:gd name="connsiteY529" fmla="*/ 710350 h 877029"/>
                <a:gd name="connsiteX530" fmla="*/ 5167 w 509032"/>
                <a:gd name="connsiteY530" fmla="*/ 711689 h 877029"/>
                <a:gd name="connsiteX531" fmla="*/ 4593 w 509032"/>
                <a:gd name="connsiteY531" fmla="*/ 714560 h 877029"/>
                <a:gd name="connsiteX532" fmla="*/ 3253 w 509032"/>
                <a:gd name="connsiteY532" fmla="*/ 717430 h 877029"/>
                <a:gd name="connsiteX533" fmla="*/ 1722 w 509032"/>
                <a:gd name="connsiteY533" fmla="*/ 721640 h 877029"/>
                <a:gd name="connsiteX534" fmla="*/ 3253 w 509032"/>
                <a:gd name="connsiteY534" fmla="*/ 725467 h 877029"/>
                <a:gd name="connsiteX535" fmla="*/ 4593 w 509032"/>
                <a:gd name="connsiteY535" fmla="*/ 727190 h 877029"/>
                <a:gd name="connsiteX536" fmla="*/ 7846 w 509032"/>
                <a:gd name="connsiteY536" fmla="*/ 729677 h 877029"/>
                <a:gd name="connsiteX537" fmla="*/ 10334 w 509032"/>
                <a:gd name="connsiteY537" fmla="*/ 731017 h 877029"/>
                <a:gd name="connsiteX538" fmla="*/ 12248 w 509032"/>
                <a:gd name="connsiteY538" fmla="*/ 732931 h 877029"/>
                <a:gd name="connsiteX539" fmla="*/ 13587 w 509032"/>
                <a:gd name="connsiteY539" fmla="*/ 734844 h 877029"/>
                <a:gd name="connsiteX540" fmla="*/ 14161 w 509032"/>
                <a:gd name="connsiteY540" fmla="*/ 737715 h 877029"/>
                <a:gd name="connsiteX541" fmla="*/ 13204 w 509032"/>
                <a:gd name="connsiteY541" fmla="*/ 739628 h 877029"/>
                <a:gd name="connsiteX542" fmla="*/ 11291 w 509032"/>
                <a:gd name="connsiteY542" fmla="*/ 742308 h 877029"/>
                <a:gd name="connsiteX543" fmla="*/ 7846 w 509032"/>
                <a:gd name="connsiteY543" fmla="*/ 745178 h 877029"/>
                <a:gd name="connsiteX544" fmla="*/ 3636 w 509032"/>
                <a:gd name="connsiteY544" fmla="*/ 748623 h 877029"/>
                <a:gd name="connsiteX545" fmla="*/ 295469 w 509032"/>
                <a:gd name="connsiteY545" fmla="*/ 733887 h 877029"/>
                <a:gd name="connsiteX546" fmla="*/ 296043 w 509032"/>
                <a:gd name="connsiteY546" fmla="*/ 733505 h 877029"/>
                <a:gd name="connsiteX547" fmla="*/ 296043 w 509032"/>
                <a:gd name="connsiteY547" fmla="*/ 744795 h 877029"/>
                <a:gd name="connsiteX548" fmla="*/ 294129 w 509032"/>
                <a:gd name="connsiteY548" fmla="*/ 749006 h 877029"/>
                <a:gd name="connsiteX549" fmla="*/ 291833 w 509032"/>
                <a:gd name="connsiteY549" fmla="*/ 754172 h 877029"/>
                <a:gd name="connsiteX550" fmla="*/ 288962 w 509032"/>
                <a:gd name="connsiteY550" fmla="*/ 759913 h 877029"/>
                <a:gd name="connsiteX551" fmla="*/ 285709 w 509032"/>
                <a:gd name="connsiteY551" fmla="*/ 766420 h 877029"/>
                <a:gd name="connsiteX552" fmla="*/ 281308 w 509032"/>
                <a:gd name="connsiteY552" fmla="*/ 778667 h 877029"/>
                <a:gd name="connsiteX553" fmla="*/ 279968 w 509032"/>
                <a:gd name="connsiteY553" fmla="*/ 792445 h 877029"/>
                <a:gd name="connsiteX554" fmla="*/ 280351 w 509032"/>
                <a:gd name="connsiteY554" fmla="*/ 795699 h 877029"/>
                <a:gd name="connsiteX555" fmla="*/ 283222 w 509032"/>
                <a:gd name="connsiteY555" fmla="*/ 800865 h 877029"/>
                <a:gd name="connsiteX556" fmla="*/ 287432 w 509032"/>
                <a:gd name="connsiteY556" fmla="*/ 807181 h 877029"/>
                <a:gd name="connsiteX557" fmla="*/ 290302 w 509032"/>
                <a:gd name="connsiteY557" fmla="*/ 810817 h 877029"/>
                <a:gd name="connsiteX558" fmla="*/ 294129 w 509032"/>
                <a:gd name="connsiteY558" fmla="*/ 815601 h 877029"/>
                <a:gd name="connsiteX559" fmla="*/ 298913 w 509032"/>
                <a:gd name="connsiteY559" fmla="*/ 822299 h 877029"/>
                <a:gd name="connsiteX560" fmla="*/ 300827 w 509032"/>
                <a:gd name="connsiteY560" fmla="*/ 824978 h 877029"/>
                <a:gd name="connsiteX561" fmla="*/ 302549 w 509032"/>
                <a:gd name="connsiteY561" fmla="*/ 828422 h 877029"/>
                <a:gd name="connsiteX562" fmla="*/ 303506 w 509032"/>
                <a:gd name="connsiteY562" fmla="*/ 830718 h 877029"/>
                <a:gd name="connsiteX563" fmla="*/ 305037 w 509032"/>
                <a:gd name="connsiteY563" fmla="*/ 833589 h 877029"/>
                <a:gd name="connsiteX564" fmla="*/ 306377 w 509032"/>
                <a:gd name="connsiteY564" fmla="*/ 838182 h 877029"/>
                <a:gd name="connsiteX565" fmla="*/ 306951 w 509032"/>
                <a:gd name="connsiteY565" fmla="*/ 840096 h 877029"/>
                <a:gd name="connsiteX566" fmla="*/ 308291 w 509032"/>
                <a:gd name="connsiteY566" fmla="*/ 842966 h 877029"/>
                <a:gd name="connsiteX567" fmla="*/ 310587 w 509032"/>
                <a:gd name="connsiteY567" fmla="*/ 845837 h 877029"/>
                <a:gd name="connsiteX568" fmla="*/ 314031 w 509032"/>
                <a:gd name="connsiteY568" fmla="*/ 848707 h 877029"/>
                <a:gd name="connsiteX569" fmla="*/ 314031 w 509032"/>
                <a:gd name="connsiteY569" fmla="*/ 850047 h 877029"/>
                <a:gd name="connsiteX570" fmla="*/ 314797 w 509032"/>
                <a:gd name="connsiteY570" fmla="*/ 852917 h 877029"/>
                <a:gd name="connsiteX571" fmla="*/ 314797 w 509032"/>
                <a:gd name="connsiteY571" fmla="*/ 857127 h 877029"/>
                <a:gd name="connsiteX572" fmla="*/ 315753 w 509032"/>
                <a:gd name="connsiteY572" fmla="*/ 862868 h 877029"/>
                <a:gd name="connsiteX573" fmla="*/ 317285 w 509032"/>
                <a:gd name="connsiteY573" fmla="*/ 865738 h 877029"/>
                <a:gd name="connsiteX574" fmla="*/ 320538 w 509032"/>
                <a:gd name="connsiteY574" fmla="*/ 868992 h 877029"/>
                <a:gd name="connsiteX575" fmla="*/ 325322 w 509032"/>
                <a:gd name="connsiteY575" fmla="*/ 872819 h 877029"/>
                <a:gd name="connsiteX576" fmla="*/ 331828 w 509032"/>
                <a:gd name="connsiteY576" fmla="*/ 877029 h 877029"/>
                <a:gd name="connsiteX577" fmla="*/ 336230 w 509032"/>
                <a:gd name="connsiteY577" fmla="*/ 873585 h 877029"/>
                <a:gd name="connsiteX578" fmla="*/ 341396 w 509032"/>
                <a:gd name="connsiteY578" fmla="*/ 869374 h 877029"/>
                <a:gd name="connsiteX579" fmla="*/ 348860 w 509032"/>
                <a:gd name="connsiteY579" fmla="*/ 861911 h 877029"/>
                <a:gd name="connsiteX580" fmla="*/ 356514 w 509032"/>
                <a:gd name="connsiteY580" fmla="*/ 856744 h 877029"/>
                <a:gd name="connsiteX581" fmla="*/ 363021 w 509032"/>
                <a:gd name="connsiteY581" fmla="*/ 852343 h 877029"/>
                <a:gd name="connsiteX582" fmla="*/ 377756 w 509032"/>
                <a:gd name="connsiteY582" fmla="*/ 845262 h 877029"/>
                <a:gd name="connsiteX583" fmla="*/ 381392 w 509032"/>
                <a:gd name="connsiteY583" fmla="*/ 843540 h 877029"/>
                <a:gd name="connsiteX584" fmla="*/ 386750 w 509032"/>
                <a:gd name="connsiteY584" fmla="*/ 842009 h 877029"/>
                <a:gd name="connsiteX585" fmla="*/ 391917 w 509032"/>
                <a:gd name="connsiteY585" fmla="*/ 839713 h 877029"/>
                <a:gd name="connsiteX586" fmla="*/ 398424 w 509032"/>
                <a:gd name="connsiteY586" fmla="*/ 837799 h 877029"/>
                <a:gd name="connsiteX587" fmla="*/ 409332 w 509032"/>
                <a:gd name="connsiteY587" fmla="*/ 833589 h 877029"/>
                <a:gd name="connsiteX588" fmla="*/ 414116 w 509032"/>
                <a:gd name="connsiteY588" fmla="*/ 831675 h 877029"/>
                <a:gd name="connsiteX589" fmla="*/ 419282 w 509032"/>
                <a:gd name="connsiteY589" fmla="*/ 830718 h 877029"/>
                <a:gd name="connsiteX590" fmla="*/ 423110 w 509032"/>
                <a:gd name="connsiteY590" fmla="*/ 829379 h 877029"/>
                <a:gd name="connsiteX591" fmla="*/ 427320 w 509032"/>
                <a:gd name="connsiteY591" fmla="*/ 828805 h 877029"/>
                <a:gd name="connsiteX592" fmla="*/ 434400 w 509032"/>
                <a:gd name="connsiteY592" fmla="*/ 828422 h 877029"/>
                <a:gd name="connsiteX593" fmla="*/ 438611 w 509032"/>
                <a:gd name="connsiteY593" fmla="*/ 828805 h 877029"/>
                <a:gd name="connsiteX594" fmla="*/ 440524 w 509032"/>
                <a:gd name="connsiteY594" fmla="*/ 829379 h 877029"/>
                <a:gd name="connsiteX595" fmla="*/ 442821 w 509032"/>
                <a:gd name="connsiteY595" fmla="*/ 830718 h 877029"/>
                <a:gd name="connsiteX596" fmla="*/ 443777 w 509032"/>
                <a:gd name="connsiteY596" fmla="*/ 831675 h 877029"/>
                <a:gd name="connsiteX597" fmla="*/ 445308 w 509032"/>
                <a:gd name="connsiteY597" fmla="*/ 833589 h 877029"/>
                <a:gd name="connsiteX598" fmla="*/ 447222 w 509032"/>
                <a:gd name="connsiteY598" fmla="*/ 837799 h 877029"/>
                <a:gd name="connsiteX599" fmla="*/ 450475 w 509032"/>
                <a:gd name="connsiteY599" fmla="*/ 840096 h 877029"/>
                <a:gd name="connsiteX600" fmla="*/ 453728 w 509032"/>
                <a:gd name="connsiteY600" fmla="*/ 842966 h 877029"/>
                <a:gd name="connsiteX601" fmla="*/ 454111 w 509032"/>
                <a:gd name="connsiteY601" fmla="*/ 843540 h 877029"/>
                <a:gd name="connsiteX602" fmla="*/ 455642 w 509032"/>
                <a:gd name="connsiteY602" fmla="*/ 844497 h 877029"/>
                <a:gd name="connsiteX603" fmla="*/ 456982 w 509032"/>
                <a:gd name="connsiteY603" fmla="*/ 844497 h 877029"/>
                <a:gd name="connsiteX604" fmla="*/ 459852 w 509032"/>
                <a:gd name="connsiteY604" fmla="*/ 844880 h 877029"/>
                <a:gd name="connsiteX605" fmla="*/ 474970 w 509032"/>
                <a:gd name="connsiteY605" fmla="*/ 843923 h 877029"/>
                <a:gd name="connsiteX606" fmla="*/ 482050 w 509032"/>
                <a:gd name="connsiteY606" fmla="*/ 844497 h 877029"/>
                <a:gd name="connsiteX607" fmla="*/ 491045 w 509032"/>
                <a:gd name="connsiteY607" fmla="*/ 846219 h 877029"/>
                <a:gd name="connsiteX608" fmla="*/ 490662 w 509032"/>
                <a:gd name="connsiteY608" fmla="*/ 849090 h 877029"/>
                <a:gd name="connsiteX609" fmla="*/ 493341 w 509032"/>
                <a:gd name="connsiteY609" fmla="*/ 849090 h 877029"/>
                <a:gd name="connsiteX610" fmla="*/ 500995 w 509032"/>
                <a:gd name="connsiteY610" fmla="*/ 841052 h 877029"/>
                <a:gd name="connsiteX611" fmla="*/ 509033 w 509032"/>
                <a:gd name="connsiteY611" fmla="*/ 832632 h 877029"/>
                <a:gd name="connsiteX612" fmla="*/ 473630 w 509032"/>
                <a:gd name="connsiteY612" fmla="*/ 568165 h 877029"/>
                <a:gd name="connsiteX613" fmla="*/ 486835 w 509032"/>
                <a:gd name="connsiteY613" fmla="*/ 18371 h 877029"/>
                <a:gd name="connsiteX614" fmla="*/ 468846 w 509032"/>
                <a:gd name="connsiteY614" fmla="*/ 0 h 877029"/>
                <a:gd name="connsiteX615" fmla="*/ 394214 w 509032"/>
                <a:gd name="connsiteY615" fmla="*/ 5167 h 877029"/>
                <a:gd name="connsiteX616" fmla="*/ 356514 w 509032"/>
                <a:gd name="connsiteY616" fmla="*/ 7655 h 877029"/>
                <a:gd name="connsiteX617" fmla="*/ 319198 w 509032"/>
                <a:gd name="connsiteY617" fmla="*/ 10334 h 877029"/>
                <a:gd name="connsiteX618" fmla="*/ 243609 w 509032"/>
                <a:gd name="connsiteY618" fmla="*/ 15118 h 877029"/>
                <a:gd name="connsiteX619" fmla="*/ 224281 w 509032"/>
                <a:gd name="connsiteY619" fmla="*/ 16075 h 877029"/>
                <a:gd name="connsiteX620" fmla="*/ 205336 w 509032"/>
                <a:gd name="connsiteY620" fmla="*/ 17414 h 877029"/>
                <a:gd name="connsiteX621" fmla="*/ 167637 w 509032"/>
                <a:gd name="connsiteY621" fmla="*/ 20285 h 877029"/>
                <a:gd name="connsiteX622" fmla="*/ 167637 w 509032"/>
                <a:gd name="connsiteY622" fmla="*/ 20285 h 87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Lst>
              <a:rect l="l" t="t" r="r" b="b"/>
              <a:pathLst>
                <a:path w="509032" h="877029">
                  <a:moveTo>
                    <a:pt x="167637" y="20285"/>
                  </a:moveTo>
                  <a:lnTo>
                    <a:pt x="166679" y="22773"/>
                  </a:lnTo>
                  <a:lnTo>
                    <a:pt x="167063" y="25452"/>
                  </a:lnTo>
                  <a:lnTo>
                    <a:pt x="167637" y="26982"/>
                  </a:lnTo>
                  <a:lnTo>
                    <a:pt x="168976" y="28896"/>
                  </a:lnTo>
                  <a:lnTo>
                    <a:pt x="172229" y="31575"/>
                  </a:lnTo>
                  <a:lnTo>
                    <a:pt x="177013" y="34446"/>
                  </a:lnTo>
                  <a:lnTo>
                    <a:pt x="172229" y="37890"/>
                  </a:lnTo>
                  <a:lnTo>
                    <a:pt x="168402" y="41144"/>
                  </a:lnTo>
                  <a:lnTo>
                    <a:pt x="165149" y="44014"/>
                  </a:lnTo>
                  <a:lnTo>
                    <a:pt x="162852" y="46693"/>
                  </a:lnTo>
                  <a:lnTo>
                    <a:pt x="160556" y="48224"/>
                  </a:lnTo>
                  <a:lnTo>
                    <a:pt x="159025" y="49564"/>
                  </a:lnTo>
                  <a:lnTo>
                    <a:pt x="157686" y="50521"/>
                  </a:lnTo>
                  <a:lnTo>
                    <a:pt x="157111" y="51095"/>
                  </a:lnTo>
                  <a:lnTo>
                    <a:pt x="155198" y="50521"/>
                  </a:lnTo>
                  <a:lnTo>
                    <a:pt x="153858" y="49564"/>
                  </a:lnTo>
                  <a:lnTo>
                    <a:pt x="152519" y="48224"/>
                  </a:lnTo>
                  <a:lnTo>
                    <a:pt x="151944" y="46693"/>
                  </a:lnTo>
                  <a:lnTo>
                    <a:pt x="150031" y="43057"/>
                  </a:lnTo>
                  <a:lnTo>
                    <a:pt x="148117" y="42100"/>
                  </a:lnTo>
                  <a:lnTo>
                    <a:pt x="144864" y="42100"/>
                  </a:lnTo>
                  <a:lnTo>
                    <a:pt x="142950" y="43057"/>
                  </a:lnTo>
                  <a:lnTo>
                    <a:pt x="141611" y="44014"/>
                  </a:lnTo>
                  <a:lnTo>
                    <a:pt x="141611" y="45736"/>
                  </a:lnTo>
                  <a:lnTo>
                    <a:pt x="141611" y="46693"/>
                  </a:lnTo>
                  <a:lnTo>
                    <a:pt x="142950" y="49181"/>
                  </a:lnTo>
                  <a:lnTo>
                    <a:pt x="144481" y="52052"/>
                  </a:lnTo>
                  <a:lnTo>
                    <a:pt x="147160" y="55687"/>
                  </a:lnTo>
                  <a:lnTo>
                    <a:pt x="146204" y="56644"/>
                  </a:lnTo>
                  <a:lnTo>
                    <a:pt x="144864" y="58558"/>
                  </a:lnTo>
                  <a:lnTo>
                    <a:pt x="141611" y="60471"/>
                  </a:lnTo>
                  <a:lnTo>
                    <a:pt x="137784" y="63342"/>
                  </a:lnTo>
                  <a:lnTo>
                    <a:pt x="139123" y="64681"/>
                  </a:lnTo>
                  <a:lnTo>
                    <a:pt x="142568" y="66595"/>
                  </a:lnTo>
                  <a:lnTo>
                    <a:pt x="147160" y="68891"/>
                  </a:lnTo>
                  <a:lnTo>
                    <a:pt x="144481" y="70805"/>
                  </a:lnTo>
                  <a:lnTo>
                    <a:pt x="139123" y="69466"/>
                  </a:lnTo>
                  <a:lnTo>
                    <a:pt x="135870" y="69466"/>
                  </a:lnTo>
                  <a:lnTo>
                    <a:pt x="133574" y="69466"/>
                  </a:lnTo>
                  <a:lnTo>
                    <a:pt x="132042" y="70422"/>
                  </a:lnTo>
                  <a:lnTo>
                    <a:pt x="131277" y="71379"/>
                  </a:lnTo>
                  <a:lnTo>
                    <a:pt x="131277" y="73293"/>
                  </a:lnTo>
                  <a:lnTo>
                    <a:pt x="131660" y="74633"/>
                  </a:lnTo>
                  <a:lnTo>
                    <a:pt x="132999" y="75972"/>
                  </a:lnTo>
                  <a:lnTo>
                    <a:pt x="135487" y="76929"/>
                  </a:lnTo>
                  <a:lnTo>
                    <a:pt x="139697" y="77503"/>
                  </a:lnTo>
                  <a:lnTo>
                    <a:pt x="142950" y="77503"/>
                  </a:lnTo>
                  <a:lnTo>
                    <a:pt x="145438" y="77886"/>
                  </a:lnTo>
                  <a:lnTo>
                    <a:pt x="146778" y="78843"/>
                  </a:lnTo>
                  <a:lnTo>
                    <a:pt x="147734" y="80374"/>
                  </a:lnTo>
                  <a:lnTo>
                    <a:pt x="146778" y="82670"/>
                  </a:lnTo>
                  <a:lnTo>
                    <a:pt x="145438" y="84966"/>
                  </a:lnTo>
                  <a:lnTo>
                    <a:pt x="143524" y="85541"/>
                  </a:lnTo>
                  <a:lnTo>
                    <a:pt x="140080" y="86497"/>
                  </a:lnTo>
                  <a:lnTo>
                    <a:pt x="138358" y="86880"/>
                  </a:lnTo>
                  <a:lnTo>
                    <a:pt x="132616" y="85923"/>
                  </a:lnTo>
                  <a:lnTo>
                    <a:pt x="130320" y="85923"/>
                  </a:lnTo>
                  <a:lnTo>
                    <a:pt x="128789" y="86880"/>
                  </a:lnTo>
                  <a:lnTo>
                    <a:pt x="127832" y="88411"/>
                  </a:lnTo>
                  <a:lnTo>
                    <a:pt x="127832" y="90707"/>
                  </a:lnTo>
                  <a:lnTo>
                    <a:pt x="127832" y="92047"/>
                  </a:lnTo>
                  <a:lnTo>
                    <a:pt x="128789" y="93960"/>
                  </a:lnTo>
                  <a:lnTo>
                    <a:pt x="130320" y="94917"/>
                  </a:lnTo>
                  <a:lnTo>
                    <a:pt x="132616" y="96448"/>
                  </a:lnTo>
                  <a:lnTo>
                    <a:pt x="135487" y="98745"/>
                  </a:lnTo>
                  <a:lnTo>
                    <a:pt x="136444" y="100084"/>
                  </a:lnTo>
                  <a:lnTo>
                    <a:pt x="136826" y="101998"/>
                  </a:lnTo>
                  <a:lnTo>
                    <a:pt x="135870" y="103529"/>
                  </a:lnTo>
                  <a:lnTo>
                    <a:pt x="133956" y="106208"/>
                  </a:lnTo>
                  <a:lnTo>
                    <a:pt x="130320" y="109652"/>
                  </a:lnTo>
                  <a:lnTo>
                    <a:pt x="125919" y="114819"/>
                  </a:lnTo>
                  <a:lnTo>
                    <a:pt x="125919" y="116159"/>
                  </a:lnTo>
                  <a:lnTo>
                    <a:pt x="126876" y="118647"/>
                  </a:lnTo>
                  <a:lnTo>
                    <a:pt x="128406" y="120943"/>
                  </a:lnTo>
                  <a:lnTo>
                    <a:pt x="130703" y="124196"/>
                  </a:lnTo>
                  <a:lnTo>
                    <a:pt x="129746" y="127067"/>
                  </a:lnTo>
                  <a:lnTo>
                    <a:pt x="127450" y="129937"/>
                  </a:lnTo>
                  <a:lnTo>
                    <a:pt x="123240" y="131851"/>
                  </a:lnTo>
                  <a:lnTo>
                    <a:pt x="120369" y="132808"/>
                  </a:lnTo>
                  <a:lnTo>
                    <a:pt x="117499" y="134147"/>
                  </a:lnTo>
                  <a:lnTo>
                    <a:pt x="111375" y="135487"/>
                  </a:lnTo>
                  <a:lnTo>
                    <a:pt x="109079" y="136061"/>
                  </a:lnTo>
                  <a:lnTo>
                    <a:pt x="107547" y="137018"/>
                  </a:lnTo>
                  <a:lnTo>
                    <a:pt x="104677" y="137975"/>
                  </a:lnTo>
                  <a:lnTo>
                    <a:pt x="104295" y="139314"/>
                  </a:lnTo>
                  <a:lnTo>
                    <a:pt x="105634" y="142567"/>
                  </a:lnTo>
                  <a:lnTo>
                    <a:pt x="108122" y="144481"/>
                  </a:lnTo>
                  <a:lnTo>
                    <a:pt x="111375" y="146395"/>
                  </a:lnTo>
                  <a:lnTo>
                    <a:pt x="110801" y="148308"/>
                  </a:lnTo>
                  <a:lnTo>
                    <a:pt x="109844" y="150222"/>
                  </a:lnTo>
                  <a:lnTo>
                    <a:pt x="108122" y="151179"/>
                  </a:lnTo>
                  <a:lnTo>
                    <a:pt x="106208" y="151562"/>
                  </a:lnTo>
                  <a:lnTo>
                    <a:pt x="100467" y="150605"/>
                  </a:lnTo>
                  <a:lnTo>
                    <a:pt x="98553" y="150605"/>
                  </a:lnTo>
                  <a:lnTo>
                    <a:pt x="97597" y="151562"/>
                  </a:lnTo>
                  <a:lnTo>
                    <a:pt x="96640" y="152519"/>
                  </a:lnTo>
                  <a:lnTo>
                    <a:pt x="96640" y="154432"/>
                  </a:lnTo>
                  <a:lnTo>
                    <a:pt x="97214" y="156729"/>
                  </a:lnTo>
                  <a:lnTo>
                    <a:pt x="99510" y="161130"/>
                  </a:lnTo>
                  <a:lnTo>
                    <a:pt x="99127" y="161130"/>
                  </a:lnTo>
                  <a:lnTo>
                    <a:pt x="99127" y="161513"/>
                  </a:lnTo>
                  <a:lnTo>
                    <a:pt x="99127" y="162469"/>
                  </a:lnTo>
                  <a:lnTo>
                    <a:pt x="98171" y="163809"/>
                  </a:lnTo>
                  <a:lnTo>
                    <a:pt x="96257" y="164766"/>
                  </a:lnTo>
                  <a:lnTo>
                    <a:pt x="94917" y="164766"/>
                  </a:lnTo>
                  <a:lnTo>
                    <a:pt x="93961" y="165340"/>
                  </a:lnTo>
                  <a:lnTo>
                    <a:pt x="88220" y="163043"/>
                  </a:lnTo>
                  <a:lnTo>
                    <a:pt x="84392" y="162469"/>
                  </a:lnTo>
                  <a:lnTo>
                    <a:pt x="82479" y="163043"/>
                  </a:lnTo>
                  <a:lnTo>
                    <a:pt x="82096" y="165340"/>
                  </a:lnTo>
                  <a:lnTo>
                    <a:pt x="82479" y="166679"/>
                  </a:lnTo>
                  <a:lnTo>
                    <a:pt x="83053" y="167253"/>
                  </a:lnTo>
                  <a:lnTo>
                    <a:pt x="84392" y="168210"/>
                  </a:lnTo>
                  <a:lnTo>
                    <a:pt x="87263" y="169167"/>
                  </a:lnTo>
                  <a:lnTo>
                    <a:pt x="91473" y="169550"/>
                  </a:lnTo>
                  <a:lnTo>
                    <a:pt x="95300" y="169550"/>
                  </a:lnTo>
                  <a:lnTo>
                    <a:pt x="98553" y="170507"/>
                  </a:lnTo>
                  <a:lnTo>
                    <a:pt x="100084" y="171846"/>
                  </a:lnTo>
                  <a:lnTo>
                    <a:pt x="101041" y="173760"/>
                  </a:lnTo>
                  <a:lnTo>
                    <a:pt x="100467" y="175674"/>
                  </a:lnTo>
                  <a:lnTo>
                    <a:pt x="99127" y="177587"/>
                  </a:lnTo>
                  <a:lnTo>
                    <a:pt x="97214" y="178544"/>
                  </a:lnTo>
                  <a:lnTo>
                    <a:pt x="95683" y="178544"/>
                  </a:lnTo>
                  <a:lnTo>
                    <a:pt x="94917" y="178927"/>
                  </a:lnTo>
                  <a:lnTo>
                    <a:pt x="87837" y="174717"/>
                  </a:lnTo>
                  <a:lnTo>
                    <a:pt x="84966" y="173760"/>
                  </a:lnTo>
                  <a:lnTo>
                    <a:pt x="83053" y="173760"/>
                  </a:lnTo>
                  <a:lnTo>
                    <a:pt x="80756" y="173760"/>
                  </a:lnTo>
                  <a:lnTo>
                    <a:pt x="79226" y="175291"/>
                  </a:lnTo>
                  <a:lnTo>
                    <a:pt x="78269" y="177205"/>
                  </a:lnTo>
                  <a:lnTo>
                    <a:pt x="78269" y="180458"/>
                  </a:lnTo>
                  <a:lnTo>
                    <a:pt x="78269" y="182372"/>
                  </a:lnTo>
                  <a:lnTo>
                    <a:pt x="79800" y="184094"/>
                  </a:lnTo>
                  <a:lnTo>
                    <a:pt x="81139" y="185051"/>
                  </a:lnTo>
                  <a:lnTo>
                    <a:pt x="84010" y="186582"/>
                  </a:lnTo>
                  <a:lnTo>
                    <a:pt x="87837" y="186964"/>
                  </a:lnTo>
                  <a:lnTo>
                    <a:pt x="93387" y="187921"/>
                  </a:lnTo>
                  <a:lnTo>
                    <a:pt x="93387" y="191366"/>
                  </a:lnTo>
                  <a:lnTo>
                    <a:pt x="92047" y="192131"/>
                  </a:lnTo>
                  <a:lnTo>
                    <a:pt x="90133" y="193662"/>
                  </a:lnTo>
                  <a:lnTo>
                    <a:pt x="87837" y="194619"/>
                  </a:lnTo>
                  <a:lnTo>
                    <a:pt x="84966" y="196532"/>
                  </a:lnTo>
                  <a:lnTo>
                    <a:pt x="80756" y="198829"/>
                  </a:lnTo>
                  <a:lnTo>
                    <a:pt x="79226" y="200168"/>
                  </a:lnTo>
                  <a:lnTo>
                    <a:pt x="79226" y="202656"/>
                  </a:lnTo>
                  <a:lnTo>
                    <a:pt x="80182" y="206866"/>
                  </a:lnTo>
                  <a:lnTo>
                    <a:pt x="79800" y="208780"/>
                  </a:lnTo>
                  <a:lnTo>
                    <a:pt x="77886" y="211076"/>
                  </a:lnTo>
                  <a:lnTo>
                    <a:pt x="76929" y="211650"/>
                  </a:lnTo>
                  <a:lnTo>
                    <a:pt x="73102" y="207823"/>
                  </a:lnTo>
                  <a:lnTo>
                    <a:pt x="69848" y="205527"/>
                  </a:lnTo>
                  <a:lnTo>
                    <a:pt x="66021" y="203996"/>
                  </a:lnTo>
                  <a:lnTo>
                    <a:pt x="63151" y="203613"/>
                  </a:lnTo>
                  <a:lnTo>
                    <a:pt x="61237" y="203996"/>
                  </a:lnTo>
                  <a:lnTo>
                    <a:pt x="60854" y="205909"/>
                  </a:lnTo>
                  <a:lnTo>
                    <a:pt x="61237" y="208780"/>
                  </a:lnTo>
                  <a:lnTo>
                    <a:pt x="62768" y="212033"/>
                  </a:lnTo>
                  <a:lnTo>
                    <a:pt x="65064" y="214904"/>
                  </a:lnTo>
                  <a:lnTo>
                    <a:pt x="69274" y="218157"/>
                  </a:lnTo>
                  <a:lnTo>
                    <a:pt x="68892" y="219114"/>
                  </a:lnTo>
                  <a:lnTo>
                    <a:pt x="68892" y="220645"/>
                  </a:lnTo>
                  <a:lnTo>
                    <a:pt x="67935" y="223324"/>
                  </a:lnTo>
                  <a:lnTo>
                    <a:pt x="66021" y="225811"/>
                  </a:lnTo>
                  <a:lnTo>
                    <a:pt x="64108" y="228682"/>
                  </a:lnTo>
                  <a:lnTo>
                    <a:pt x="64682" y="230978"/>
                  </a:lnTo>
                  <a:lnTo>
                    <a:pt x="67361" y="234231"/>
                  </a:lnTo>
                  <a:lnTo>
                    <a:pt x="71188" y="238442"/>
                  </a:lnTo>
                  <a:lnTo>
                    <a:pt x="76929" y="243800"/>
                  </a:lnTo>
                  <a:lnTo>
                    <a:pt x="76929" y="244183"/>
                  </a:lnTo>
                  <a:lnTo>
                    <a:pt x="76929" y="245139"/>
                  </a:lnTo>
                  <a:lnTo>
                    <a:pt x="75972" y="246479"/>
                  </a:lnTo>
                  <a:lnTo>
                    <a:pt x="72719" y="246096"/>
                  </a:lnTo>
                  <a:lnTo>
                    <a:pt x="69848" y="244565"/>
                  </a:lnTo>
                  <a:lnTo>
                    <a:pt x="66978" y="243226"/>
                  </a:lnTo>
                  <a:lnTo>
                    <a:pt x="63151" y="241886"/>
                  </a:lnTo>
                  <a:lnTo>
                    <a:pt x="59898" y="241886"/>
                  </a:lnTo>
                  <a:lnTo>
                    <a:pt x="56644" y="241886"/>
                  </a:lnTo>
                  <a:lnTo>
                    <a:pt x="54157" y="243226"/>
                  </a:lnTo>
                  <a:lnTo>
                    <a:pt x="52817" y="244565"/>
                  </a:lnTo>
                  <a:lnTo>
                    <a:pt x="52817" y="248010"/>
                  </a:lnTo>
                  <a:lnTo>
                    <a:pt x="52817" y="251263"/>
                  </a:lnTo>
                  <a:lnTo>
                    <a:pt x="54157" y="254516"/>
                  </a:lnTo>
                  <a:lnTo>
                    <a:pt x="56070" y="256047"/>
                  </a:lnTo>
                  <a:lnTo>
                    <a:pt x="60854" y="256430"/>
                  </a:lnTo>
                  <a:lnTo>
                    <a:pt x="62768" y="256430"/>
                  </a:lnTo>
                  <a:lnTo>
                    <a:pt x="64108" y="255473"/>
                  </a:lnTo>
                  <a:lnTo>
                    <a:pt x="66021" y="255091"/>
                  </a:lnTo>
                  <a:lnTo>
                    <a:pt x="67935" y="255091"/>
                  </a:lnTo>
                  <a:lnTo>
                    <a:pt x="69274" y="256047"/>
                  </a:lnTo>
                  <a:lnTo>
                    <a:pt x="70231" y="257387"/>
                  </a:lnTo>
                  <a:lnTo>
                    <a:pt x="70806" y="260257"/>
                  </a:lnTo>
                  <a:lnTo>
                    <a:pt x="70231" y="262554"/>
                  </a:lnTo>
                  <a:lnTo>
                    <a:pt x="69274" y="265041"/>
                  </a:lnTo>
                  <a:lnTo>
                    <a:pt x="67361" y="266381"/>
                  </a:lnTo>
                  <a:lnTo>
                    <a:pt x="65064" y="266764"/>
                  </a:lnTo>
                  <a:lnTo>
                    <a:pt x="62194" y="266381"/>
                  </a:lnTo>
                  <a:lnTo>
                    <a:pt x="59898" y="265424"/>
                  </a:lnTo>
                  <a:lnTo>
                    <a:pt x="57027" y="264085"/>
                  </a:lnTo>
                  <a:lnTo>
                    <a:pt x="55113" y="262171"/>
                  </a:lnTo>
                  <a:lnTo>
                    <a:pt x="50903" y="258344"/>
                  </a:lnTo>
                  <a:lnTo>
                    <a:pt x="49564" y="257387"/>
                  </a:lnTo>
                  <a:lnTo>
                    <a:pt x="48990" y="257387"/>
                  </a:lnTo>
                  <a:lnTo>
                    <a:pt x="45737" y="257387"/>
                  </a:lnTo>
                  <a:lnTo>
                    <a:pt x="43440" y="258344"/>
                  </a:lnTo>
                  <a:lnTo>
                    <a:pt x="41909" y="259300"/>
                  </a:lnTo>
                  <a:lnTo>
                    <a:pt x="41909" y="261214"/>
                  </a:lnTo>
                  <a:lnTo>
                    <a:pt x="41909" y="263128"/>
                  </a:lnTo>
                  <a:lnTo>
                    <a:pt x="43440" y="265424"/>
                  </a:lnTo>
                  <a:lnTo>
                    <a:pt x="45737" y="267338"/>
                  </a:lnTo>
                  <a:lnTo>
                    <a:pt x="48990" y="269251"/>
                  </a:lnTo>
                  <a:lnTo>
                    <a:pt x="51286" y="270591"/>
                  </a:lnTo>
                  <a:lnTo>
                    <a:pt x="53200" y="272505"/>
                  </a:lnTo>
                  <a:lnTo>
                    <a:pt x="54731" y="274418"/>
                  </a:lnTo>
                  <a:lnTo>
                    <a:pt x="55688" y="276332"/>
                  </a:lnTo>
                  <a:lnTo>
                    <a:pt x="55688" y="276715"/>
                  </a:lnTo>
                  <a:lnTo>
                    <a:pt x="55113" y="278246"/>
                  </a:lnTo>
                  <a:lnTo>
                    <a:pt x="54157" y="280542"/>
                  </a:lnTo>
                  <a:lnTo>
                    <a:pt x="52243" y="281882"/>
                  </a:lnTo>
                  <a:lnTo>
                    <a:pt x="51286" y="282456"/>
                  </a:lnTo>
                  <a:lnTo>
                    <a:pt x="48033" y="282456"/>
                  </a:lnTo>
                  <a:lnTo>
                    <a:pt x="45737" y="282839"/>
                  </a:lnTo>
                  <a:lnTo>
                    <a:pt x="44205" y="283413"/>
                  </a:lnTo>
                  <a:lnTo>
                    <a:pt x="43823" y="284752"/>
                  </a:lnTo>
                  <a:lnTo>
                    <a:pt x="46693" y="290876"/>
                  </a:lnTo>
                  <a:lnTo>
                    <a:pt x="48607" y="292789"/>
                  </a:lnTo>
                  <a:lnTo>
                    <a:pt x="52817" y="294320"/>
                  </a:lnTo>
                  <a:lnTo>
                    <a:pt x="51286" y="296999"/>
                  </a:lnTo>
                  <a:lnTo>
                    <a:pt x="48990" y="300444"/>
                  </a:lnTo>
                  <a:lnTo>
                    <a:pt x="45737" y="303123"/>
                  </a:lnTo>
                  <a:lnTo>
                    <a:pt x="41909" y="306951"/>
                  </a:lnTo>
                  <a:lnTo>
                    <a:pt x="42483" y="307525"/>
                  </a:lnTo>
                  <a:lnTo>
                    <a:pt x="46693" y="307525"/>
                  </a:lnTo>
                  <a:lnTo>
                    <a:pt x="48607" y="305611"/>
                  </a:lnTo>
                  <a:lnTo>
                    <a:pt x="51860" y="304080"/>
                  </a:lnTo>
                  <a:lnTo>
                    <a:pt x="55113" y="301784"/>
                  </a:lnTo>
                  <a:lnTo>
                    <a:pt x="59323" y="299870"/>
                  </a:lnTo>
                  <a:lnTo>
                    <a:pt x="61237" y="300444"/>
                  </a:lnTo>
                  <a:lnTo>
                    <a:pt x="61811" y="300827"/>
                  </a:lnTo>
                  <a:lnTo>
                    <a:pt x="62194" y="302166"/>
                  </a:lnTo>
                  <a:lnTo>
                    <a:pt x="61237" y="304654"/>
                  </a:lnTo>
                  <a:lnTo>
                    <a:pt x="58941" y="307525"/>
                  </a:lnTo>
                  <a:lnTo>
                    <a:pt x="55113" y="310204"/>
                  </a:lnTo>
                  <a:lnTo>
                    <a:pt x="49947" y="313648"/>
                  </a:lnTo>
                  <a:lnTo>
                    <a:pt x="49947" y="314988"/>
                  </a:lnTo>
                  <a:lnTo>
                    <a:pt x="50903" y="316328"/>
                  </a:lnTo>
                  <a:lnTo>
                    <a:pt x="51860" y="317284"/>
                  </a:lnTo>
                  <a:lnTo>
                    <a:pt x="53774" y="317859"/>
                  </a:lnTo>
                  <a:lnTo>
                    <a:pt x="56644" y="316902"/>
                  </a:lnTo>
                  <a:lnTo>
                    <a:pt x="57984" y="315945"/>
                  </a:lnTo>
                  <a:lnTo>
                    <a:pt x="59898" y="314988"/>
                  </a:lnTo>
                  <a:lnTo>
                    <a:pt x="62768" y="311735"/>
                  </a:lnTo>
                  <a:lnTo>
                    <a:pt x="66595" y="307525"/>
                  </a:lnTo>
                  <a:lnTo>
                    <a:pt x="68318" y="307525"/>
                  </a:lnTo>
                  <a:lnTo>
                    <a:pt x="69848" y="308481"/>
                  </a:lnTo>
                  <a:lnTo>
                    <a:pt x="70806" y="309247"/>
                  </a:lnTo>
                  <a:lnTo>
                    <a:pt x="71188" y="311735"/>
                  </a:lnTo>
                  <a:lnTo>
                    <a:pt x="70806" y="312692"/>
                  </a:lnTo>
                  <a:lnTo>
                    <a:pt x="70231" y="314605"/>
                  </a:lnTo>
                  <a:lnTo>
                    <a:pt x="67361" y="318815"/>
                  </a:lnTo>
                  <a:lnTo>
                    <a:pt x="62768" y="323982"/>
                  </a:lnTo>
                  <a:lnTo>
                    <a:pt x="56644" y="330106"/>
                  </a:lnTo>
                  <a:lnTo>
                    <a:pt x="56644" y="333359"/>
                  </a:lnTo>
                  <a:lnTo>
                    <a:pt x="57984" y="336229"/>
                  </a:lnTo>
                  <a:lnTo>
                    <a:pt x="59898" y="337760"/>
                  </a:lnTo>
                  <a:lnTo>
                    <a:pt x="63151" y="338526"/>
                  </a:lnTo>
                  <a:lnTo>
                    <a:pt x="64108" y="338143"/>
                  </a:lnTo>
                  <a:lnTo>
                    <a:pt x="65638" y="337186"/>
                  </a:lnTo>
                  <a:lnTo>
                    <a:pt x="69848" y="333359"/>
                  </a:lnTo>
                  <a:lnTo>
                    <a:pt x="70806" y="333359"/>
                  </a:lnTo>
                  <a:lnTo>
                    <a:pt x="72145" y="334316"/>
                  </a:lnTo>
                  <a:lnTo>
                    <a:pt x="72719" y="335273"/>
                  </a:lnTo>
                  <a:lnTo>
                    <a:pt x="73102" y="337760"/>
                  </a:lnTo>
                  <a:lnTo>
                    <a:pt x="72145" y="340057"/>
                  </a:lnTo>
                  <a:lnTo>
                    <a:pt x="70806" y="342927"/>
                  </a:lnTo>
                  <a:lnTo>
                    <a:pt x="68318" y="346181"/>
                  </a:lnTo>
                  <a:lnTo>
                    <a:pt x="65064" y="350008"/>
                  </a:lnTo>
                  <a:lnTo>
                    <a:pt x="65064" y="350391"/>
                  </a:lnTo>
                  <a:lnTo>
                    <a:pt x="66021" y="352878"/>
                  </a:lnTo>
                  <a:lnTo>
                    <a:pt x="66978" y="355175"/>
                  </a:lnTo>
                  <a:lnTo>
                    <a:pt x="68318" y="359385"/>
                  </a:lnTo>
                  <a:lnTo>
                    <a:pt x="68318" y="359959"/>
                  </a:lnTo>
                  <a:lnTo>
                    <a:pt x="68318" y="360724"/>
                  </a:lnTo>
                  <a:lnTo>
                    <a:pt x="67361" y="362255"/>
                  </a:lnTo>
                  <a:lnTo>
                    <a:pt x="65638" y="363212"/>
                  </a:lnTo>
                  <a:lnTo>
                    <a:pt x="63725" y="363595"/>
                  </a:lnTo>
                  <a:lnTo>
                    <a:pt x="61237" y="363212"/>
                  </a:lnTo>
                  <a:lnTo>
                    <a:pt x="59898" y="363212"/>
                  </a:lnTo>
                  <a:lnTo>
                    <a:pt x="57601" y="362255"/>
                  </a:lnTo>
                  <a:lnTo>
                    <a:pt x="54157" y="362255"/>
                  </a:lnTo>
                  <a:lnTo>
                    <a:pt x="52817" y="365508"/>
                  </a:lnTo>
                  <a:lnTo>
                    <a:pt x="53200" y="368762"/>
                  </a:lnTo>
                  <a:lnTo>
                    <a:pt x="55113" y="371632"/>
                  </a:lnTo>
                  <a:lnTo>
                    <a:pt x="56070" y="372589"/>
                  </a:lnTo>
                  <a:lnTo>
                    <a:pt x="57984" y="374120"/>
                  </a:lnTo>
                  <a:lnTo>
                    <a:pt x="62768" y="375842"/>
                  </a:lnTo>
                  <a:lnTo>
                    <a:pt x="62194" y="377756"/>
                  </a:lnTo>
                  <a:lnTo>
                    <a:pt x="61237" y="380244"/>
                  </a:lnTo>
                  <a:lnTo>
                    <a:pt x="59323" y="382157"/>
                  </a:lnTo>
                  <a:lnTo>
                    <a:pt x="57601" y="384454"/>
                  </a:lnTo>
                  <a:lnTo>
                    <a:pt x="56070" y="385411"/>
                  </a:lnTo>
                  <a:lnTo>
                    <a:pt x="52243" y="397275"/>
                  </a:lnTo>
                  <a:lnTo>
                    <a:pt x="52243" y="399954"/>
                  </a:lnTo>
                  <a:lnTo>
                    <a:pt x="53200" y="402442"/>
                  </a:lnTo>
                  <a:lnTo>
                    <a:pt x="54731" y="403782"/>
                  </a:lnTo>
                  <a:lnTo>
                    <a:pt x="57601" y="404356"/>
                  </a:lnTo>
                  <a:lnTo>
                    <a:pt x="58367" y="403782"/>
                  </a:lnTo>
                  <a:lnTo>
                    <a:pt x="59898" y="403782"/>
                  </a:lnTo>
                  <a:lnTo>
                    <a:pt x="60854" y="402825"/>
                  </a:lnTo>
                  <a:lnTo>
                    <a:pt x="62768" y="400911"/>
                  </a:lnTo>
                  <a:lnTo>
                    <a:pt x="63725" y="399954"/>
                  </a:lnTo>
                  <a:lnTo>
                    <a:pt x="64682" y="397275"/>
                  </a:lnTo>
                  <a:lnTo>
                    <a:pt x="64682" y="393831"/>
                  </a:lnTo>
                  <a:lnTo>
                    <a:pt x="65064" y="391534"/>
                  </a:lnTo>
                  <a:lnTo>
                    <a:pt x="65638" y="390195"/>
                  </a:lnTo>
                  <a:lnTo>
                    <a:pt x="66978" y="390195"/>
                  </a:lnTo>
                  <a:lnTo>
                    <a:pt x="68892" y="390577"/>
                  </a:lnTo>
                  <a:lnTo>
                    <a:pt x="70806" y="392491"/>
                  </a:lnTo>
                  <a:lnTo>
                    <a:pt x="71571" y="395361"/>
                  </a:lnTo>
                  <a:lnTo>
                    <a:pt x="72145" y="399571"/>
                  </a:lnTo>
                  <a:lnTo>
                    <a:pt x="71571" y="403399"/>
                  </a:lnTo>
                  <a:lnTo>
                    <a:pt x="70231" y="407035"/>
                  </a:lnTo>
                  <a:lnTo>
                    <a:pt x="68318" y="410479"/>
                  </a:lnTo>
                  <a:lnTo>
                    <a:pt x="66021" y="414115"/>
                  </a:lnTo>
                  <a:lnTo>
                    <a:pt x="62768" y="416603"/>
                  </a:lnTo>
                  <a:lnTo>
                    <a:pt x="61237" y="419282"/>
                  </a:lnTo>
                  <a:lnTo>
                    <a:pt x="59898" y="425023"/>
                  </a:lnTo>
                  <a:lnTo>
                    <a:pt x="60280" y="426937"/>
                  </a:lnTo>
                  <a:lnTo>
                    <a:pt x="61811" y="428850"/>
                  </a:lnTo>
                  <a:lnTo>
                    <a:pt x="64108" y="429807"/>
                  </a:lnTo>
                  <a:lnTo>
                    <a:pt x="67935" y="430764"/>
                  </a:lnTo>
                  <a:lnTo>
                    <a:pt x="71188" y="431147"/>
                  </a:lnTo>
                  <a:lnTo>
                    <a:pt x="73484" y="432104"/>
                  </a:lnTo>
                  <a:lnTo>
                    <a:pt x="75016" y="433060"/>
                  </a:lnTo>
                  <a:lnTo>
                    <a:pt x="75972" y="434974"/>
                  </a:lnTo>
                  <a:lnTo>
                    <a:pt x="75398" y="436888"/>
                  </a:lnTo>
                  <a:lnTo>
                    <a:pt x="74058" y="438802"/>
                  </a:lnTo>
                  <a:lnTo>
                    <a:pt x="72145" y="440715"/>
                  </a:lnTo>
                  <a:lnTo>
                    <a:pt x="70806" y="441481"/>
                  </a:lnTo>
                  <a:lnTo>
                    <a:pt x="69848" y="443012"/>
                  </a:lnTo>
                  <a:lnTo>
                    <a:pt x="66595" y="444351"/>
                  </a:lnTo>
                  <a:lnTo>
                    <a:pt x="65064" y="446265"/>
                  </a:lnTo>
                  <a:lnTo>
                    <a:pt x="63725" y="450092"/>
                  </a:lnTo>
                  <a:lnTo>
                    <a:pt x="63725" y="453345"/>
                  </a:lnTo>
                  <a:lnTo>
                    <a:pt x="65064" y="456599"/>
                  </a:lnTo>
                  <a:lnTo>
                    <a:pt x="66595" y="458130"/>
                  </a:lnTo>
                  <a:lnTo>
                    <a:pt x="69274" y="459086"/>
                  </a:lnTo>
                  <a:lnTo>
                    <a:pt x="71188" y="458512"/>
                  </a:lnTo>
                  <a:lnTo>
                    <a:pt x="72145" y="458130"/>
                  </a:lnTo>
                  <a:lnTo>
                    <a:pt x="74058" y="457173"/>
                  </a:lnTo>
                  <a:lnTo>
                    <a:pt x="75016" y="456599"/>
                  </a:lnTo>
                  <a:lnTo>
                    <a:pt x="76929" y="455833"/>
                  </a:lnTo>
                  <a:lnTo>
                    <a:pt x="77886" y="453920"/>
                  </a:lnTo>
                  <a:lnTo>
                    <a:pt x="79226" y="452006"/>
                  </a:lnTo>
                  <a:lnTo>
                    <a:pt x="80182" y="449135"/>
                  </a:lnTo>
                  <a:lnTo>
                    <a:pt x="80756" y="447796"/>
                  </a:lnTo>
                  <a:lnTo>
                    <a:pt x="81522" y="446839"/>
                  </a:lnTo>
                  <a:lnTo>
                    <a:pt x="83053" y="446265"/>
                  </a:lnTo>
                  <a:lnTo>
                    <a:pt x="84392" y="447796"/>
                  </a:lnTo>
                  <a:lnTo>
                    <a:pt x="85349" y="449135"/>
                  </a:lnTo>
                  <a:lnTo>
                    <a:pt x="85924" y="452389"/>
                  </a:lnTo>
                  <a:lnTo>
                    <a:pt x="85349" y="454302"/>
                  </a:lnTo>
                  <a:lnTo>
                    <a:pt x="85349" y="456599"/>
                  </a:lnTo>
                  <a:lnTo>
                    <a:pt x="84392" y="458130"/>
                  </a:lnTo>
                  <a:lnTo>
                    <a:pt x="84010" y="460043"/>
                  </a:lnTo>
                  <a:lnTo>
                    <a:pt x="82479" y="461000"/>
                  </a:lnTo>
                  <a:lnTo>
                    <a:pt x="81522" y="461957"/>
                  </a:lnTo>
                  <a:lnTo>
                    <a:pt x="80182" y="462339"/>
                  </a:lnTo>
                  <a:lnTo>
                    <a:pt x="79226" y="463296"/>
                  </a:lnTo>
                  <a:lnTo>
                    <a:pt x="79800" y="464636"/>
                  </a:lnTo>
                  <a:lnTo>
                    <a:pt x="81522" y="466549"/>
                  </a:lnTo>
                  <a:lnTo>
                    <a:pt x="84392" y="469037"/>
                  </a:lnTo>
                  <a:lnTo>
                    <a:pt x="87263" y="470377"/>
                  </a:lnTo>
                  <a:lnTo>
                    <a:pt x="88220" y="472673"/>
                  </a:lnTo>
                  <a:lnTo>
                    <a:pt x="87263" y="474204"/>
                  </a:lnTo>
                  <a:lnTo>
                    <a:pt x="84010" y="473630"/>
                  </a:lnTo>
                  <a:lnTo>
                    <a:pt x="79800" y="471908"/>
                  </a:lnTo>
                  <a:lnTo>
                    <a:pt x="76355" y="470377"/>
                  </a:lnTo>
                  <a:lnTo>
                    <a:pt x="74058" y="469037"/>
                  </a:lnTo>
                  <a:lnTo>
                    <a:pt x="72719" y="469037"/>
                  </a:lnTo>
                  <a:lnTo>
                    <a:pt x="70231" y="469037"/>
                  </a:lnTo>
                  <a:lnTo>
                    <a:pt x="69274" y="469994"/>
                  </a:lnTo>
                  <a:lnTo>
                    <a:pt x="68318" y="470760"/>
                  </a:lnTo>
                  <a:lnTo>
                    <a:pt x="68318" y="473247"/>
                  </a:lnTo>
                  <a:lnTo>
                    <a:pt x="68892" y="473630"/>
                  </a:lnTo>
                  <a:lnTo>
                    <a:pt x="70806" y="476118"/>
                  </a:lnTo>
                  <a:lnTo>
                    <a:pt x="73484" y="479371"/>
                  </a:lnTo>
                  <a:lnTo>
                    <a:pt x="75398" y="481285"/>
                  </a:lnTo>
                  <a:lnTo>
                    <a:pt x="78269" y="484155"/>
                  </a:lnTo>
                  <a:lnTo>
                    <a:pt x="81139" y="486834"/>
                  </a:lnTo>
                  <a:lnTo>
                    <a:pt x="86880" y="487409"/>
                  </a:lnTo>
                  <a:lnTo>
                    <a:pt x="94343" y="488365"/>
                  </a:lnTo>
                  <a:lnTo>
                    <a:pt x="93961" y="490279"/>
                  </a:lnTo>
                  <a:lnTo>
                    <a:pt x="93004" y="492575"/>
                  </a:lnTo>
                  <a:lnTo>
                    <a:pt x="91090" y="494872"/>
                  </a:lnTo>
                  <a:lnTo>
                    <a:pt x="89177" y="498316"/>
                  </a:lnTo>
                  <a:lnTo>
                    <a:pt x="89177" y="499656"/>
                  </a:lnTo>
                  <a:lnTo>
                    <a:pt x="90516" y="500995"/>
                  </a:lnTo>
                  <a:lnTo>
                    <a:pt x="92047" y="501952"/>
                  </a:lnTo>
                  <a:lnTo>
                    <a:pt x="95300" y="502526"/>
                  </a:lnTo>
                  <a:lnTo>
                    <a:pt x="103337" y="500230"/>
                  </a:lnTo>
                  <a:lnTo>
                    <a:pt x="108122" y="502526"/>
                  </a:lnTo>
                  <a:lnTo>
                    <a:pt x="105634" y="505397"/>
                  </a:lnTo>
                  <a:lnTo>
                    <a:pt x="102381" y="509033"/>
                  </a:lnTo>
                  <a:lnTo>
                    <a:pt x="97214" y="512860"/>
                  </a:lnTo>
                  <a:lnTo>
                    <a:pt x="91473" y="517070"/>
                  </a:lnTo>
                  <a:lnTo>
                    <a:pt x="93387" y="522811"/>
                  </a:lnTo>
                  <a:lnTo>
                    <a:pt x="93004" y="524725"/>
                  </a:lnTo>
                  <a:lnTo>
                    <a:pt x="92047" y="526638"/>
                  </a:lnTo>
                  <a:lnTo>
                    <a:pt x="90133" y="527595"/>
                  </a:lnTo>
                  <a:lnTo>
                    <a:pt x="88220" y="527978"/>
                  </a:lnTo>
                  <a:lnTo>
                    <a:pt x="85349" y="525108"/>
                  </a:lnTo>
                  <a:lnTo>
                    <a:pt x="82479" y="524151"/>
                  </a:lnTo>
                  <a:lnTo>
                    <a:pt x="77886" y="525108"/>
                  </a:lnTo>
                  <a:lnTo>
                    <a:pt x="73102" y="528552"/>
                  </a:lnTo>
                  <a:lnTo>
                    <a:pt x="68318" y="533719"/>
                  </a:lnTo>
                  <a:lnTo>
                    <a:pt x="63725" y="541182"/>
                  </a:lnTo>
                  <a:lnTo>
                    <a:pt x="65638" y="543096"/>
                  </a:lnTo>
                  <a:lnTo>
                    <a:pt x="67361" y="544435"/>
                  </a:lnTo>
                  <a:lnTo>
                    <a:pt x="72719" y="545010"/>
                  </a:lnTo>
                  <a:lnTo>
                    <a:pt x="75016" y="543670"/>
                  </a:lnTo>
                  <a:lnTo>
                    <a:pt x="79226" y="542713"/>
                  </a:lnTo>
                  <a:lnTo>
                    <a:pt x="81522" y="542713"/>
                  </a:lnTo>
                  <a:lnTo>
                    <a:pt x="83436" y="543670"/>
                  </a:lnTo>
                  <a:lnTo>
                    <a:pt x="84966" y="544435"/>
                  </a:lnTo>
                  <a:lnTo>
                    <a:pt x="85349" y="546923"/>
                  </a:lnTo>
                  <a:lnTo>
                    <a:pt x="84392" y="549220"/>
                  </a:lnTo>
                  <a:lnTo>
                    <a:pt x="83436" y="549794"/>
                  </a:lnTo>
                  <a:lnTo>
                    <a:pt x="82479" y="550751"/>
                  </a:lnTo>
                  <a:lnTo>
                    <a:pt x="80756" y="550751"/>
                  </a:lnTo>
                  <a:lnTo>
                    <a:pt x="77312" y="551133"/>
                  </a:lnTo>
                  <a:lnTo>
                    <a:pt x="75398" y="551707"/>
                  </a:lnTo>
                  <a:lnTo>
                    <a:pt x="70806" y="551133"/>
                  </a:lnTo>
                  <a:lnTo>
                    <a:pt x="67935" y="552090"/>
                  </a:lnTo>
                  <a:lnTo>
                    <a:pt x="66021" y="553430"/>
                  </a:lnTo>
                  <a:lnTo>
                    <a:pt x="65638" y="555917"/>
                  </a:lnTo>
                  <a:lnTo>
                    <a:pt x="65638" y="556300"/>
                  </a:lnTo>
                  <a:lnTo>
                    <a:pt x="66978" y="557257"/>
                  </a:lnTo>
                  <a:lnTo>
                    <a:pt x="69274" y="557831"/>
                  </a:lnTo>
                  <a:lnTo>
                    <a:pt x="72719" y="558788"/>
                  </a:lnTo>
                  <a:lnTo>
                    <a:pt x="75016" y="558788"/>
                  </a:lnTo>
                  <a:lnTo>
                    <a:pt x="77312" y="559553"/>
                  </a:lnTo>
                  <a:lnTo>
                    <a:pt x="78843" y="561084"/>
                  </a:lnTo>
                  <a:lnTo>
                    <a:pt x="79226" y="563381"/>
                  </a:lnTo>
                  <a:lnTo>
                    <a:pt x="78843" y="564337"/>
                  </a:lnTo>
                  <a:lnTo>
                    <a:pt x="77886" y="565677"/>
                  </a:lnTo>
                  <a:lnTo>
                    <a:pt x="75016" y="568547"/>
                  </a:lnTo>
                  <a:lnTo>
                    <a:pt x="70231" y="570461"/>
                  </a:lnTo>
                  <a:lnTo>
                    <a:pt x="63725" y="572375"/>
                  </a:lnTo>
                  <a:lnTo>
                    <a:pt x="65064" y="579073"/>
                  </a:lnTo>
                  <a:lnTo>
                    <a:pt x="64108" y="581752"/>
                  </a:lnTo>
                  <a:lnTo>
                    <a:pt x="61811" y="584622"/>
                  </a:lnTo>
                  <a:lnTo>
                    <a:pt x="57984" y="587493"/>
                  </a:lnTo>
                  <a:lnTo>
                    <a:pt x="52817" y="591320"/>
                  </a:lnTo>
                  <a:lnTo>
                    <a:pt x="53774" y="594190"/>
                  </a:lnTo>
                  <a:lnTo>
                    <a:pt x="57601" y="597826"/>
                  </a:lnTo>
                  <a:lnTo>
                    <a:pt x="57027" y="598783"/>
                  </a:lnTo>
                  <a:lnTo>
                    <a:pt x="56644" y="599740"/>
                  </a:lnTo>
                  <a:lnTo>
                    <a:pt x="55688" y="600314"/>
                  </a:lnTo>
                  <a:lnTo>
                    <a:pt x="54731" y="600697"/>
                  </a:lnTo>
                  <a:lnTo>
                    <a:pt x="48607" y="596487"/>
                  </a:lnTo>
                  <a:lnTo>
                    <a:pt x="42866" y="595147"/>
                  </a:lnTo>
                  <a:lnTo>
                    <a:pt x="41527" y="595913"/>
                  </a:lnTo>
                  <a:lnTo>
                    <a:pt x="40953" y="600314"/>
                  </a:lnTo>
                  <a:lnTo>
                    <a:pt x="38656" y="602611"/>
                  </a:lnTo>
                  <a:lnTo>
                    <a:pt x="37317" y="606438"/>
                  </a:lnTo>
                  <a:lnTo>
                    <a:pt x="35403" y="610074"/>
                  </a:lnTo>
                  <a:lnTo>
                    <a:pt x="34446" y="613901"/>
                  </a:lnTo>
                  <a:lnTo>
                    <a:pt x="33872" y="620599"/>
                  </a:lnTo>
                  <a:lnTo>
                    <a:pt x="35403" y="631315"/>
                  </a:lnTo>
                  <a:lnTo>
                    <a:pt x="35403" y="631889"/>
                  </a:lnTo>
                  <a:lnTo>
                    <a:pt x="35403" y="632846"/>
                  </a:lnTo>
                  <a:lnTo>
                    <a:pt x="34446" y="634186"/>
                  </a:lnTo>
                  <a:lnTo>
                    <a:pt x="32532" y="635143"/>
                  </a:lnTo>
                  <a:lnTo>
                    <a:pt x="31001" y="635143"/>
                  </a:lnTo>
                  <a:lnTo>
                    <a:pt x="24878" y="633803"/>
                  </a:lnTo>
                  <a:lnTo>
                    <a:pt x="20668" y="633229"/>
                  </a:lnTo>
                  <a:lnTo>
                    <a:pt x="17414" y="633229"/>
                  </a:lnTo>
                  <a:lnTo>
                    <a:pt x="15501" y="634186"/>
                  </a:lnTo>
                  <a:lnTo>
                    <a:pt x="14161" y="635717"/>
                  </a:lnTo>
                  <a:lnTo>
                    <a:pt x="14161" y="638013"/>
                  </a:lnTo>
                  <a:lnTo>
                    <a:pt x="14544" y="639353"/>
                  </a:lnTo>
                  <a:lnTo>
                    <a:pt x="16075" y="640884"/>
                  </a:lnTo>
                  <a:lnTo>
                    <a:pt x="18371" y="641841"/>
                  </a:lnTo>
                  <a:lnTo>
                    <a:pt x="22581" y="642223"/>
                  </a:lnTo>
                  <a:lnTo>
                    <a:pt x="25834" y="641841"/>
                  </a:lnTo>
                  <a:lnTo>
                    <a:pt x="29279" y="642223"/>
                  </a:lnTo>
                  <a:lnTo>
                    <a:pt x="30619" y="642797"/>
                  </a:lnTo>
                  <a:lnTo>
                    <a:pt x="31958" y="644137"/>
                  </a:lnTo>
                  <a:lnTo>
                    <a:pt x="30045" y="645668"/>
                  </a:lnTo>
                  <a:lnTo>
                    <a:pt x="27748" y="647390"/>
                  </a:lnTo>
                  <a:lnTo>
                    <a:pt x="24878" y="648921"/>
                  </a:lnTo>
                  <a:lnTo>
                    <a:pt x="22198" y="650835"/>
                  </a:lnTo>
                  <a:lnTo>
                    <a:pt x="19711" y="651792"/>
                  </a:lnTo>
                  <a:lnTo>
                    <a:pt x="18371" y="653705"/>
                  </a:lnTo>
                  <a:lnTo>
                    <a:pt x="17414" y="658872"/>
                  </a:lnTo>
                  <a:lnTo>
                    <a:pt x="17797" y="664996"/>
                  </a:lnTo>
                  <a:lnTo>
                    <a:pt x="19328" y="670163"/>
                  </a:lnTo>
                  <a:lnTo>
                    <a:pt x="20285" y="671502"/>
                  </a:lnTo>
                  <a:lnTo>
                    <a:pt x="22198" y="673416"/>
                  </a:lnTo>
                  <a:lnTo>
                    <a:pt x="24878" y="676286"/>
                  </a:lnTo>
                  <a:lnTo>
                    <a:pt x="25452" y="679540"/>
                  </a:lnTo>
                  <a:lnTo>
                    <a:pt x="23921" y="680497"/>
                  </a:lnTo>
                  <a:lnTo>
                    <a:pt x="20668" y="680497"/>
                  </a:lnTo>
                  <a:lnTo>
                    <a:pt x="18754" y="679540"/>
                  </a:lnTo>
                  <a:lnTo>
                    <a:pt x="16075" y="675712"/>
                  </a:lnTo>
                  <a:lnTo>
                    <a:pt x="12630" y="671502"/>
                  </a:lnTo>
                  <a:lnTo>
                    <a:pt x="10334" y="670163"/>
                  </a:lnTo>
                  <a:lnTo>
                    <a:pt x="8420" y="670163"/>
                  </a:lnTo>
                  <a:lnTo>
                    <a:pt x="7464" y="671120"/>
                  </a:lnTo>
                  <a:lnTo>
                    <a:pt x="6506" y="672459"/>
                  </a:lnTo>
                  <a:lnTo>
                    <a:pt x="6506" y="674947"/>
                  </a:lnTo>
                  <a:lnTo>
                    <a:pt x="7080" y="678200"/>
                  </a:lnTo>
                  <a:lnTo>
                    <a:pt x="8420" y="681453"/>
                  </a:lnTo>
                  <a:lnTo>
                    <a:pt x="10716" y="684324"/>
                  </a:lnTo>
                  <a:lnTo>
                    <a:pt x="14161" y="687194"/>
                  </a:lnTo>
                  <a:lnTo>
                    <a:pt x="17414" y="689108"/>
                  </a:lnTo>
                  <a:lnTo>
                    <a:pt x="19711" y="690830"/>
                  </a:lnTo>
                  <a:lnTo>
                    <a:pt x="20285" y="691404"/>
                  </a:lnTo>
                  <a:lnTo>
                    <a:pt x="21242" y="692361"/>
                  </a:lnTo>
                  <a:lnTo>
                    <a:pt x="21242" y="692744"/>
                  </a:lnTo>
                  <a:lnTo>
                    <a:pt x="21624" y="693701"/>
                  </a:lnTo>
                  <a:lnTo>
                    <a:pt x="20668" y="695614"/>
                  </a:lnTo>
                  <a:lnTo>
                    <a:pt x="18754" y="697528"/>
                  </a:lnTo>
                  <a:lnTo>
                    <a:pt x="15501" y="698485"/>
                  </a:lnTo>
                  <a:lnTo>
                    <a:pt x="13587" y="698485"/>
                  </a:lnTo>
                  <a:lnTo>
                    <a:pt x="11674" y="698867"/>
                  </a:lnTo>
                  <a:lnTo>
                    <a:pt x="1340" y="699824"/>
                  </a:lnTo>
                  <a:lnTo>
                    <a:pt x="0" y="701738"/>
                  </a:lnTo>
                  <a:lnTo>
                    <a:pt x="5550" y="710350"/>
                  </a:lnTo>
                  <a:lnTo>
                    <a:pt x="5167" y="711689"/>
                  </a:lnTo>
                  <a:lnTo>
                    <a:pt x="4593" y="714560"/>
                  </a:lnTo>
                  <a:lnTo>
                    <a:pt x="3253" y="717430"/>
                  </a:lnTo>
                  <a:lnTo>
                    <a:pt x="1722" y="721640"/>
                  </a:lnTo>
                  <a:lnTo>
                    <a:pt x="3253" y="725467"/>
                  </a:lnTo>
                  <a:lnTo>
                    <a:pt x="4593" y="727190"/>
                  </a:lnTo>
                  <a:lnTo>
                    <a:pt x="7846" y="729677"/>
                  </a:lnTo>
                  <a:lnTo>
                    <a:pt x="10334" y="731017"/>
                  </a:lnTo>
                  <a:lnTo>
                    <a:pt x="12248" y="732931"/>
                  </a:lnTo>
                  <a:lnTo>
                    <a:pt x="13587" y="734844"/>
                  </a:lnTo>
                  <a:lnTo>
                    <a:pt x="14161" y="737715"/>
                  </a:lnTo>
                  <a:lnTo>
                    <a:pt x="13204" y="739628"/>
                  </a:lnTo>
                  <a:lnTo>
                    <a:pt x="11291" y="742308"/>
                  </a:lnTo>
                  <a:lnTo>
                    <a:pt x="7846" y="745178"/>
                  </a:lnTo>
                  <a:lnTo>
                    <a:pt x="3636" y="748623"/>
                  </a:lnTo>
                  <a:lnTo>
                    <a:pt x="295469" y="733887"/>
                  </a:lnTo>
                  <a:lnTo>
                    <a:pt x="296043" y="733505"/>
                  </a:lnTo>
                  <a:lnTo>
                    <a:pt x="296043" y="744795"/>
                  </a:lnTo>
                  <a:lnTo>
                    <a:pt x="294129" y="749006"/>
                  </a:lnTo>
                  <a:lnTo>
                    <a:pt x="291833" y="754172"/>
                  </a:lnTo>
                  <a:lnTo>
                    <a:pt x="288962" y="759913"/>
                  </a:lnTo>
                  <a:lnTo>
                    <a:pt x="285709" y="766420"/>
                  </a:lnTo>
                  <a:lnTo>
                    <a:pt x="281308" y="778667"/>
                  </a:lnTo>
                  <a:lnTo>
                    <a:pt x="279968" y="792445"/>
                  </a:lnTo>
                  <a:lnTo>
                    <a:pt x="280351" y="795699"/>
                  </a:lnTo>
                  <a:lnTo>
                    <a:pt x="283222" y="800865"/>
                  </a:lnTo>
                  <a:lnTo>
                    <a:pt x="287432" y="807181"/>
                  </a:lnTo>
                  <a:lnTo>
                    <a:pt x="290302" y="810817"/>
                  </a:lnTo>
                  <a:lnTo>
                    <a:pt x="294129" y="815601"/>
                  </a:lnTo>
                  <a:lnTo>
                    <a:pt x="298913" y="822299"/>
                  </a:lnTo>
                  <a:lnTo>
                    <a:pt x="300827" y="824978"/>
                  </a:lnTo>
                  <a:lnTo>
                    <a:pt x="302549" y="828422"/>
                  </a:lnTo>
                  <a:lnTo>
                    <a:pt x="303506" y="830718"/>
                  </a:lnTo>
                  <a:lnTo>
                    <a:pt x="305037" y="833589"/>
                  </a:lnTo>
                  <a:lnTo>
                    <a:pt x="306377" y="838182"/>
                  </a:lnTo>
                  <a:lnTo>
                    <a:pt x="306951" y="840096"/>
                  </a:lnTo>
                  <a:lnTo>
                    <a:pt x="308291" y="842966"/>
                  </a:lnTo>
                  <a:lnTo>
                    <a:pt x="310587" y="845837"/>
                  </a:lnTo>
                  <a:lnTo>
                    <a:pt x="314031" y="848707"/>
                  </a:lnTo>
                  <a:lnTo>
                    <a:pt x="314031" y="850047"/>
                  </a:lnTo>
                  <a:lnTo>
                    <a:pt x="314797" y="852917"/>
                  </a:lnTo>
                  <a:lnTo>
                    <a:pt x="314797" y="857127"/>
                  </a:lnTo>
                  <a:lnTo>
                    <a:pt x="315753" y="862868"/>
                  </a:lnTo>
                  <a:lnTo>
                    <a:pt x="317285" y="865738"/>
                  </a:lnTo>
                  <a:lnTo>
                    <a:pt x="320538" y="868992"/>
                  </a:lnTo>
                  <a:lnTo>
                    <a:pt x="325322" y="872819"/>
                  </a:lnTo>
                  <a:lnTo>
                    <a:pt x="331828" y="877029"/>
                  </a:lnTo>
                  <a:lnTo>
                    <a:pt x="336230" y="873585"/>
                  </a:lnTo>
                  <a:lnTo>
                    <a:pt x="341396" y="869374"/>
                  </a:lnTo>
                  <a:lnTo>
                    <a:pt x="348860" y="861911"/>
                  </a:lnTo>
                  <a:lnTo>
                    <a:pt x="356514" y="856744"/>
                  </a:lnTo>
                  <a:lnTo>
                    <a:pt x="363021" y="852343"/>
                  </a:lnTo>
                  <a:lnTo>
                    <a:pt x="377756" y="845262"/>
                  </a:lnTo>
                  <a:lnTo>
                    <a:pt x="381392" y="843540"/>
                  </a:lnTo>
                  <a:lnTo>
                    <a:pt x="386750" y="842009"/>
                  </a:lnTo>
                  <a:lnTo>
                    <a:pt x="391917" y="839713"/>
                  </a:lnTo>
                  <a:lnTo>
                    <a:pt x="398424" y="837799"/>
                  </a:lnTo>
                  <a:lnTo>
                    <a:pt x="409332" y="833589"/>
                  </a:lnTo>
                  <a:lnTo>
                    <a:pt x="414116" y="831675"/>
                  </a:lnTo>
                  <a:lnTo>
                    <a:pt x="419282" y="830718"/>
                  </a:lnTo>
                  <a:lnTo>
                    <a:pt x="423110" y="829379"/>
                  </a:lnTo>
                  <a:lnTo>
                    <a:pt x="427320" y="828805"/>
                  </a:lnTo>
                  <a:lnTo>
                    <a:pt x="434400" y="828422"/>
                  </a:lnTo>
                  <a:lnTo>
                    <a:pt x="438611" y="828805"/>
                  </a:lnTo>
                  <a:lnTo>
                    <a:pt x="440524" y="829379"/>
                  </a:lnTo>
                  <a:lnTo>
                    <a:pt x="442821" y="830718"/>
                  </a:lnTo>
                  <a:lnTo>
                    <a:pt x="443777" y="831675"/>
                  </a:lnTo>
                  <a:lnTo>
                    <a:pt x="445308" y="833589"/>
                  </a:lnTo>
                  <a:lnTo>
                    <a:pt x="447222" y="837799"/>
                  </a:lnTo>
                  <a:lnTo>
                    <a:pt x="450475" y="840096"/>
                  </a:lnTo>
                  <a:lnTo>
                    <a:pt x="453728" y="842966"/>
                  </a:lnTo>
                  <a:lnTo>
                    <a:pt x="454111" y="843540"/>
                  </a:lnTo>
                  <a:lnTo>
                    <a:pt x="455642" y="844497"/>
                  </a:lnTo>
                  <a:lnTo>
                    <a:pt x="456982" y="844497"/>
                  </a:lnTo>
                  <a:lnTo>
                    <a:pt x="459852" y="844880"/>
                  </a:lnTo>
                  <a:lnTo>
                    <a:pt x="474970" y="843923"/>
                  </a:lnTo>
                  <a:lnTo>
                    <a:pt x="482050" y="844497"/>
                  </a:lnTo>
                  <a:lnTo>
                    <a:pt x="491045" y="846219"/>
                  </a:lnTo>
                  <a:lnTo>
                    <a:pt x="490662" y="849090"/>
                  </a:lnTo>
                  <a:lnTo>
                    <a:pt x="493341" y="849090"/>
                  </a:lnTo>
                  <a:lnTo>
                    <a:pt x="500995" y="841052"/>
                  </a:lnTo>
                  <a:lnTo>
                    <a:pt x="509033" y="832632"/>
                  </a:lnTo>
                  <a:lnTo>
                    <a:pt x="473630" y="568165"/>
                  </a:lnTo>
                  <a:lnTo>
                    <a:pt x="486835" y="18371"/>
                  </a:lnTo>
                  <a:lnTo>
                    <a:pt x="468846" y="0"/>
                  </a:lnTo>
                  <a:lnTo>
                    <a:pt x="394214" y="5167"/>
                  </a:lnTo>
                  <a:lnTo>
                    <a:pt x="356514" y="7655"/>
                  </a:lnTo>
                  <a:lnTo>
                    <a:pt x="319198" y="10334"/>
                  </a:lnTo>
                  <a:lnTo>
                    <a:pt x="243609" y="15118"/>
                  </a:lnTo>
                  <a:lnTo>
                    <a:pt x="224281" y="16075"/>
                  </a:lnTo>
                  <a:lnTo>
                    <a:pt x="205336" y="17414"/>
                  </a:lnTo>
                  <a:lnTo>
                    <a:pt x="167637" y="20285"/>
                  </a:lnTo>
                  <a:lnTo>
                    <a:pt x="167637" y="20285"/>
                  </a:lnTo>
                  <a:close/>
                </a:path>
              </a:pathLst>
            </a:custGeom>
            <a:gradFill flip="none" rotWithShape="1">
              <a:gsLst>
                <a:gs pos="0">
                  <a:schemeClr val="accent1"/>
                </a:gs>
                <a:gs pos="100000">
                  <a:schemeClr val="accent2"/>
                </a:gs>
              </a:gsLst>
              <a:lin ang="18900000" scaled="1"/>
              <a:tileRect/>
            </a:gradFill>
            <a:ln>
              <a:solidFill>
                <a:srgbClr val="EEF5F5"/>
              </a:solidFill>
            </a:ln>
          </p:spPr>
          <p:txBody>
            <a:bodyPr vert="horz" lIns="91440" tIns="45720" rIns="91440" bIns="45720" rtlCol="0">
              <a:normAutofit/>
            </a:bodyPr>
            <a:lstStyle/>
            <a:p>
              <a:pPr lvl="0" indent="0">
                <a:lnSpc>
                  <a:spcPct val="100000"/>
                </a:lnSpc>
                <a:spcBef>
                  <a:spcPts val="450"/>
                </a:spcBef>
                <a:buClr>
                  <a:schemeClr val="accent1"/>
                </a:buClr>
                <a:buFont typeface="Arial" panose="020B0604020202020204" pitchFamily="34" charset="0"/>
                <a:buNone/>
              </a:pPr>
              <a:endParaRPr lang="en-US" sz="100" dirty="0">
                <a:noFill/>
              </a:endParaRPr>
            </a:p>
          </p:txBody>
        </p:sp>
        <p:sp>
          <p:nvSpPr>
            <p:cNvPr id="37" name="Freeform: Shape 36">
              <a:extLst>
                <a:ext uri="{FF2B5EF4-FFF2-40B4-BE49-F238E27FC236}">
                  <a16:creationId xmlns:a16="http://schemas.microsoft.com/office/drawing/2014/main" id="{0C4D2CEA-3642-EBD5-9C63-04B8D4A1E4BA}"/>
                </a:ext>
              </a:extLst>
            </p:cNvPr>
            <p:cNvSpPr/>
            <p:nvPr/>
          </p:nvSpPr>
          <p:spPr>
            <a:xfrm>
              <a:off x="4886026" y="4250286"/>
              <a:ext cx="491865" cy="794432"/>
            </a:xfrm>
            <a:custGeom>
              <a:avLst/>
              <a:gdLst>
                <a:gd name="connsiteX0" fmla="*/ 0 w 545966"/>
                <a:gd name="connsiteY0" fmla="*/ 34063 h 881813"/>
                <a:gd name="connsiteX1" fmla="*/ 17988 w 545966"/>
                <a:gd name="connsiteY1" fmla="*/ 52434 h 881813"/>
                <a:gd name="connsiteX2" fmla="*/ 4784 w 545966"/>
                <a:gd name="connsiteY2" fmla="*/ 602228 h 881813"/>
                <a:gd name="connsiteX3" fmla="*/ 40187 w 545966"/>
                <a:gd name="connsiteY3" fmla="*/ 866695 h 881813"/>
                <a:gd name="connsiteX4" fmla="*/ 44014 w 545966"/>
                <a:gd name="connsiteY4" fmla="*/ 863825 h 881813"/>
                <a:gd name="connsiteX5" fmla="*/ 49181 w 545966"/>
                <a:gd name="connsiteY5" fmla="*/ 862485 h 881813"/>
                <a:gd name="connsiteX6" fmla="*/ 55305 w 545966"/>
                <a:gd name="connsiteY6" fmla="*/ 861528 h 881813"/>
                <a:gd name="connsiteX7" fmla="*/ 63342 w 545966"/>
                <a:gd name="connsiteY7" fmla="*/ 861528 h 881813"/>
                <a:gd name="connsiteX8" fmla="*/ 65256 w 545966"/>
                <a:gd name="connsiteY8" fmla="*/ 862485 h 881813"/>
                <a:gd name="connsiteX9" fmla="*/ 67935 w 545966"/>
                <a:gd name="connsiteY9" fmla="*/ 865164 h 881813"/>
                <a:gd name="connsiteX10" fmla="*/ 71380 w 545966"/>
                <a:gd name="connsiteY10" fmla="*/ 868035 h 881813"/>
                <a:gd name="connsiteX11" fmla="*/ 75590 w 545966"/>
                <a:gd name="connsiteY11" fmla="*/ 868992 h 881813"/>
                <a:gd name="connsiteX12" fmla="*/ 75590 w 545966"/>
                <a:gd name="connsiteY12" fmla="*/ 868609 h 881813"/>
                <a:gd name="connsiteX13" fmla="*/ 75972 w 545966"/>
                <a:gd name="connsiteY13" fmla="*/ 868609 h 881813"/>
                <a:gd name="connsiteX14" fmla="*/ 76929 w 545966"/>
                <a:gd name="connsiteY14" fmla="*/ 868609 h 881813"/>
                <a:gd name="connsiteX15" fmla="*/ 78843 w 545966"/>
                <a:gd name="connsiteY15" fmla="*/ 868035 h 881813"/>
                <a:gd name="connsiteX16" fmla="*/ 79800 w 545966"/>
                <a:gd name="connsiteY16" fmla="*/ 867078 h 881813"/>
                <a:gd name="connsiteX17" fmla="*/ 79800 w 545966"/>
                <a:gd name="connsiteY17" fmla="*/ 866695 h 881813"/>
                <a:gd name="connsiteX18" fmla="*/ 80374 w 545966"/>
                <a:gd name="connsiteY18" fmla="*/ 866695 h 881813"/>
                <a:gd name="connsiteX19" fmla="*/ 81139 w 545966"/>
                <a:gd name="connsiteY19" fmla="*/ 866695 h 881813"/>
                <a:gd name="connsiteX20" fmla="*/ 81139 w 545966"/>
                <a:gd name="connsiteY20" fmla="*/ 865738 h 881813"/>
                <a:gd name="connsiteX21" fmla="*/ 81139 w 545966"/>
                <a:gd name="connsiteY21" fmla="*/ 865164 h 881813"/>
                <a:gd name="connsiteX22" fmla="*/ 81714 w 545966"/>
                <a:gd name="connsiteY22" fmla="*/ 865164 h 881813"/>
                <a:gd name="connsiteX23" fmla="*/ 82670 w 545966"/>
                <a:gd name="connsiteY23" fmla="*/ 864207 h 881813"/>
                <a:gd name="connsiteX24" fmla="*/ 83053 w 545966"/>
                <a:gd name="connsiteY24" fmla="*/ 862485 h 881813"/>
                <a:gd name="connsiteX25" fmla="*/ 83053 w 545966"/>
                <a:gd name="connsiteY25" fmla="*/ 861528 h 881813"/>
                <a:gd name="connsiteX26" fmla="*/ 83053 w 545966"/>
                <a:gd name="connsiteY26" fmla="*/ 860954 h 881813"/>
                <a:gd name="connsiteX27" fmla="*/ 83627 w 545966"/>
                <a:gd name="connsiteY27" fmla="*/ 860954 h 881813"/>
                <a:gd name="connsiteX28" fmla="*/ 83053 w 545966"/>
                <a:gd name="connsiteY28" fmla="*/ 855788 h 881813"/>
                <a:gd name="connsiteX29" fmla="*/ 84966 w 545966"/>
                <a:gd name="connsiteY29" fmla="*/ 851960 h 881813"/>
                <a:gd name="connsiteX30" fmla="*/ 84584 w 545966"/>
                <a:gd name="connsiteY30" fmla="*/ 851960 h 881813"/>
                <a:gd name="connsiteX31" fmla="*/ 83627 w 545966"/>
                <a:gd name="connsiteY31" fmla="*/ 843923 h 881813"/>
                <a:gd name="connsiteX32" fmla="*/ 84010 w 545966"/>
                <a:gd name="connsiteY32" fmla="*/ 837799 h 881813"/>
                <a:gd name="connsiteX33" fmla="*/ 84966 w 545966"/>
                <a:gd name="connsiteY33" fmla="*/ 833206 h 881813"/>
                <a:gd name="connsiteX34" fmla="*/ 84966 w 545966"/>
                <a:gd name="connsiteY34" fmla="*/ 828805 h 881813"/>
                <a:gd name="connsiteX35" fmla="*/ 85541 w 545966"/>
                <a:gd name="connsiteY35" fmla="*/ 826508 h 881813"/>
                <a:gd name="connsiteX36" fmla="*/ 83627 w 545966"/>
                <a:gd name="connsiteY36" fmla="*/ 821342 h 881813"/>
                <a:gd name="connsiteX37" fmla="*/ 83053 w 545966"/>
                <a:gd name="connsiteY37" fmla="*/ 818471 h 881813"/>
                <a:gd name="connsiteX38" fmla="*/ 84584 w 545966"/>
                <a:gd name="connsiteY38" fmla="*/ 814644 h 881813"/>
                <a:gd name="connsiteX39" fmla="*/ 84584 w 545966"/>
                <a:gd name="connsiteY39" fmla="*/ 812348 h 881813"/>
                <a:gd name="connsiteX40" fmla="*/ 84966 w 545966"/>
                <a:gd name="connsiteY40" fmla="*/ 810434 h 881813"/>
                <a:gd name="connsiteX41" fmla="*/ 84584 w 545966"/>
                <a:gd name="connsiteY41" fmla="*/ 805841 h 881813"/>
                <a:gd name="connsiteX42" fmla="*/ 86498 w 545966"/>
                <a:gd name="connsiteY42" fmla="*/ 802014 h 881813"/>
                <a:gd name="connsiteX43" fmla="*/ 89751 w 545966"/>
                <a:gd name="connsiteY43" fmla="*/ 796847 h 881813"/>
                <a:gd name="connsiteX44" fmla="*/ 92621 w 545966"/>
                <a:gd name="connsiteY44" fmla="*/ 792445 h 881813"/>
                <a:gd name="connsiteX45" fmla="*/ 93961 w 545966"/>
                <a:gd name="connsiteY45" fmla="*/ 788235 h 881813"/>
                <a:gd name="connsiteX46" fmla="*/ 94535 w 545966"/>
                <a:gd name="connsiteY46" fmla="*/ 784982 h 881813"/>
                <a:gd name="connsiteX47" fmla="*/ 98171 w 545966"/>
                <a:gd name="connsiteY47" fmla="*/ 791489 h 881813"/>
                <a:gd name="connsiteX48" fmla="*/ 101998 w 545966"/>
                <a:gd name="connsiteY48" fmla="*/ 798760 h 881813"/>
                <a:gd name="connsiteX49" fmla="*/ 104869 w 545966"/>
                <a:gd name="connsiteY49" fmla="*/ 804884 h 881813"/>
                <a:gd name="connsiteX50" fmla="*/ 107739 w 545966"/>
                <a:gd name="connsiteY50" fmla="*/ 811008 h 881813"/>
                <a:gd name="connsiteX51" fmla="*/ 109653 w 545966"/>
                <a:gd name="connsiteY51" fmla="*/ 816175 h 881813"/>
                <a:gd name="connsiteX52" fmla="*/ 109653 w 545966"/>
                <a:gd name="connsiteY52" fmla="*/ 817132 h 881813"/>
                <a:gd name="connsiteX53" fmla="*/ 109653 w 545966"/>
                <a:gd name="connsiteY53" fmla="*/ 817514 h 881813"/>
                <a:gd name="connsiteX54" fmla="*/ 110035 w 545966"/>
                <a:gd name="connsiteY54" fmla="*/ 818471 h 881813"/>
                <a:gd name="connsiteX55" fmla="*/ 110992 w 545966"/>
                <a:gd name="connsiteY55" fmla="*/ 821342 h 881813"/>
                <a:gd name="connsiteX56" fmla="*/ 111949 w 545966"/>
                <a:gd name="connsiteY56" fmla="*/ 826126 h 881813"/>
                <a:gd name="connsiteX57" fmla="*/ 112332 w 545966"/>
                <a:gd name="connsiteY57" fmla="*/ 830718 h 881813"/>
                <a:gd name="connsiteX58" fmla="*/ 108696 w 545966"/>
                <a:gd name="connsiteY58" fmla="*/ 839713 h 881813"/>
                <a:gd name="connsiteX59" fmla="*/ 108696 w 545966"/>
                <a:gd name="connsiteY59" fmla="*/ 840287 h 881813"/>
                <a:gd name="connsiteX60" fmla="*/ 110035 w 545966"/>
                <a:gd name="connsiteY60" fmla="*/ 842009 h 881813"/>
                <a:gd name="connsiteX61" fmla="*/ 112332 w 545966"/>
                <a:gd name="connsiteY61" fmla="*/ 844497 h 881813"/>
                <a:gd name="connsiteX62" fmla="*/ 115777 w 545966"/>
                <a:gd name="connsiteY62" fmla="*/ 848707 h 881813"/>
                <a:gd name="connsiteX63" fmla="*/ 116733 w 545966"/>
                <a:gd name="connsiteY63" fmla="*/ 849090 h 881813"/>
                <a:gd name="connsiteX64" fmla="*/ 118455 w 545966"/>
                <a:gd name="connsiteY64" fmla="*/ 850621 h 881813"/>
                <a:gd name="connsiteX65" fmla="*/ 120943 w 545966"/>
                <a:gd name="connsiteY65" fmla="*/ 852917 h 881813"/>
                <a:gd name="connsiteX66" fmla="*/ 124197 w 545966"/>
                <a:gd name="connsiteY66" fmla="*/ 857127 h 881813"/>
                <a:gd name="connsiteX67" fmla="*/ 125536 w 545966"/>
                <a:gd name="connsiteY67" fmla="*/ 858658 h 881813"/>
                <a:gd name="connsiteX68" fmla="*/ 129363 w 545966"/>
                <a:gd name="connsiteY68" fmla="*/ 861528 h 881813"/>
                <a:gd name="connsiteX69" fmla="*/ 134148 w 545966"/>
                <a:gd name="connsiteY69" fmla="*/ 864782 h 881813"/>
                <a:gd name="connsiteX70" fmla="*/ 141228 w 545966"/>
                <a:gd name="connsiteY70" fmla="*/ 869566 h 881813"/>
                <a:gd name="connsiteX71" fmla="*/ 140271 w 545966"/>
                <a:gd name="connsiteY71" fmla="*/ 870523 h 881813"/>
                <a:gd name="connsiteX72" fmla="*/ 137975 w 545966"/>
                <a:gd name="connsiteY72" fmla="*/ 871862 h 881813"/>
                <a:gd name="connsiteX73" fmla="*/ 133574 w 545966"/>
                <a:gd name="connsiteY73" fmla="*/ 873202 h 881813"/>
                <a:gd name="connsiteX74" fmla="*/ 128024 w 545966"/>
                <a:gd name="connsiteY74" fmla="*/ 875690 h 881813"/>
                <a:gd name="connsiteX75" fmla="*/ 121900 w 545966"/>
                <a:gd name="connsiteY75" fmla="*/ 877603 h 881813"/>
                <a:gd name="connsiteX76" fmla="*/ 119030 w 545966"/>
                <a:gd name="connsiteY76" fmla="*/ 877986 h 881813"/>
                <a:gd name="connsiteX77" fmla="*/ 117116 w 545966"/>
                <a:gd name="connsiteY77" fmla="*/ 878943 h 881813"/>
                <a:gd name="connsiteX78" fmla="*/ 113289 w 545966"/>
                <a:gd name="connsiteY78" fmla="*/ 879900 h 881813"/>
                <a:gd name="connsiteX79" fmla="*/ 111949 w 545966"/>
                <a:gd name="connsiteY79" fmla="*/ 879900 h 881813"/>
                <a:gd name="connsiteX80" fmla="*/ 111375 w 545966"/>
                <a:gd name="connsiteY80" fmla="*/ 880282 h 881813"/>
                <a:gd name="connsiteX81" fmla="*/ 110992 w 545966"/>
                <a:gd name="connsiteY81" fmla="*/ 880282 h 881813"/>
                <a:gd name="connsiteX82" fmla="*/ 114819 w 545966"/>
                <a:gd name="connsiteY82" fmla="*/ 881239 h 881813"/>
                <a:gd name="connsiteX83" fmla="*/ 119987 w 545966"/>
                <a:gd name="connsiteY83" fmla="*/ 881813 h 881813"/>
                <a:gd name="connsiteX84" fmla="*/ 121326 w 545966"/>
                <a:gd name="connsiteY84" fmla="*/ 881239 h 881813"/>
                <a:gd name="connsiteX85" fmla="*/ 123814 w 545966"/>
                <a:gd name="connsiteY85" fmla="*/ 880856 h 881813"/>
                <a:gd name="connsiteX86" fmla="*/ 126493 w 545966"/>
                <a:gd name="connsiteY86" fmla="*/ 879900 h 881813"/>
                <a:gd name="connsiteX87" fmla="*/ 130320 w 545966"/>
                <a:gd name="connsiteY87" fmla="*/ 879326 h 881813"/>
                <a:gd name="connsiteX88" fmla="*/ 134148 w 545966"/>
                <a:gd name="connsiteY88" fmla="*/ 877603 h 881813"/>
                <a:gd name="connsiteX89" fmla="*/ 138740 w 545966"/>
                <a:gd name="connsiteY89" fmla="*/ 876072 h 881813"/>
                <a:gd name="connsiteX90" fmla="*/ 144098 w 545966"/>
                <a:gd name="connsiteY90" fmla="*/ 874159 h 881813"/>
                <a:gd name="connsiteX91" fmla="*/ 150605 w 545966"/>
                <a:gd name="connsiteY91" fmla="*/ 872819 h 881813"/>
                <a:gd name="connsiteX92" fmla="*/ 155389 w 545966"/>
                <a:gd name="connsiteY92" fmla="*/ 870905 h 881813"/>
                <a:gd name="connsiteX93" fmla="*/ 159599 w 545966"/>
                <a:gd name="connsiteY93" fmla="*/ 869949 h 881813"/>
                <a:gd name="connsiteX94" fmla="*/ 162852 w 545966"/>
                <a:gd name="connsiteY94" fmla="*/ 868992 h 881813"/>
                <a:gd name="connsiteX95" fmla="*/ 165340 w 545966"/>
                <a:gd name="connsiteY95" fmla="*/ 868992 h 881813"/>
                <a:gd name="connsiteX96" fmla="*/ 169933 w 545966"/>
                <a:gd name="connsiteY96" fmla="*/ 866121 h 881813"/>
                <a:gd name="connsiteX97" fmla="*/ 172803 w 545966"/>
                <a:gd name="connsiteY97" fmla="*/ 863825 h 881813"/>
                <a:gd name="connsiteX98" fmla="*/ 175674 w 545966"/>
                <a:gd name="connsiteY98" fmla="*/ 860954 h 881813"/>
                <a:gd name="connsiteX99" fmla="*/ 179501 w 545966"/>
                <a:gd name="connsiteY99" fmla="*/ 862485 h 881813"/>
                <a:gd name="connsiteX100" fmla="*/ 179501 w 545966"/>
                <a:gd name="connsiteY100" fmla="*/ 861911 h 881813"/>
                <a:gd name="connsiteX101" fmla="*/ 179884 w 545966"/>
                <a:gd name="connsiteY101" fmla="*/ 861911 h 881813"/>
                <a:gd name="connsiteX102" fmla="*/ 180841 w 545966"/>
                <a:gd name="connsiteY102" fmla="*/ 860954 h 881813"/>
                <a:gd name="connsiteX103" fmla="*/ 182755 w 545966"/>
                <a:gd name="connsiteY103" fmla="*/ 858084 h 881813"/>
                <a:gd name="connsiteX104" fmla="*/ 183329 w 545966"/>
                <a:gd name="connsiteY104" fmla="*/ 855405 h 881813"/>
                <a:gd name="connsiteX105" fmla="*/ 184285 w 545966"/>
                <a:gd name="connsiteY105" fmla="*/ 852534 h 881813"/>
                <a:gd name="connsiteX106" fmla="*/ 186008 w 545966"/>
                <a:gd name="connsiteY106" fmla="*/ 845837 h 881813"/>
                <a:gd name="connsiteX107" fmla="*/ 185051 w 545966"/>
                <a:gd name="connsiteY107" fmla="*/ 821342 h 881813"/>
                <a:gd name="connsiteX108" fmla="*/ 186008 w 545966"/>
                <a:gd name="connsiteY108" fmla="*/ 817132 h 881813"/>
                <a:gd name="connsiteX109" fmla="*/ 186965 w 545966"/>
                <a:gd name="connsiteY109" fmla="*/ 814261 h 881813"/>
                <a:gd name="connsiteX110" fmla="*/ 187539 w 545966"/>
                <a:gd name="connsiteY110" fmla="*/ 811965 h 881813"/>
                <a:gd name="connsiteX111" fmla="*/ 187921 w 545966"/>
                <a:gd name="connsiteY111" fmla="*/ 810434 h 881813"/>
                <a:gd name="connsiteX112" fmla="*/ 187539 w 545966"/>
                <a:gd name="connsiteY112" fmla="*/ 807563 h 881813"/>
                <a:gd name="connsiteX113" fmla="*/ 186582 w 545966"/>
                <a:gd name="connsiteY113" fmla="*/ 805267 h 881813"/>
                <a:gd name="connsiteX114" fmla="*/ 185625 w 545966"/>
                <a:gd name="connsiteY114" fmla="*/ 803353 h 881813"/>
                <a:gd name="connsiteX115" fmla="*/ 185051 w 545966"/>
                <a:gd name="connsiteY115" fmla="*/ 802396 h 881813"/>
                <a:gd name="connsiteX116" fmla="*/ 185051 w 545966"/>
                <a:gd name="connsiteY116" fmla="*/ 802014 h 881813"/>
                <a:gd name="connsiteX117" fmla="*/ 183329 w 545966"/>
                <a:gd name="connsiteY117" fmla="*/ 799143 h 881813"/>
                <a:gd name="connsiteX118" fmla="*/ 180458 w 545966"/>
                <a:gd name="connsiteY118" fmla="*/ 795316 h 881813"/>
                <a:gd name="connsiteX119" fmla="*/ 178545 w 545966"/>
                <a:gd name="connsiteY119" fmla="*/ 793402 h 881813"/>
                <a:gd name="connsiteX120" fmla="*/ 177587 w 545966"/>
                <a:gd name="connsiteY120" fmla="*/ 792445 h 881813"/>
                <a:gd name="connsiteX121" fmla="*/ 177013 w 545966"/>
                <a:gd name="connsiteY121" fmla="*/ 792063 h 881813"/>
                <a:gd name="connsiteX122" fmla="*/ 173377 w 545966"/>
                <a:gd name="connsiteY122" fmla="*/ 787853 h 881813"/>
                <a:gd name="connsiteX123" fmla="*/ 169550 w 545966"/>
                <a:gd name="connsiteY123" fmla="*/ 784025 h 881813"/>
                <a:gd name="connsiteX124" fmla="*/ 164766 w 545966"/>
                <a:gd name="connsiteY124" fmla="*/ 779815 h 881813"/>
                <a:gd name="connsiteX125" fmla="*/ 161130 w 545966"/>
                <a:gd name="connsiteY125" fmla="*/ 776371 h 881813"/>
                <a:gd name="connsiteX126" fmla="*/ 157686 w 545966"/>
                <a:gd name="connsiteY126" fmla="*/ 773692 h 881813"/>
                <a:gd name="connsiteX127" fmla="*/ 152136 w 545966"/>
                <a:gd name="connsiteY127" fmla="*/ 765654 h 881813"/>
                <a:gd name="connsiteX128" fmla="*/ 155006 w 545966"/>
                <a:gd name="connsiteY128" fmla="*/ 759530 h 881813"/>
                <a:gd name="connsiteX129" fmla="*/ 155772 w 545966"/>
                <a:gd name="connsiteY129" fmla="*/ 754172 h 881813"/>
                <a:gd name="connsiteX130" fmla="*/ 155006 w 545966"/>
                <a:gd name="connsiteY130" fmla="*/ 748623 h 881813"/>
                <a:gd name="connsiteX131" fmla="*/ 152519 w 545966"/>
                <a:gd name="connsiteY131" fmla="*/ 743839 h 881813"/>
                <a:gd name="connsiteX132" fmla="*/ 166679 w 545966"/>
                <a:gd name="connsiteY132" fmla="*/ 742882 h 881813"/>
                <a:gd name="connsiteX133" fmla="*/ 260258 w 545966"/>
                <a:gd name="connsiteY133" fmla="*/ 734462 h 881813"/>
                <a:gd name="connsiteX134" fmla="*/ 354601 w 545966"/>
                <a:gd name="connsiteY134" fmla="*/ 724893 h 881813"/>
                <a:gd name="connsiteX135" fmla="*/ 449135 w 545966"/>
                <a:gd name="connsiteY135" fmla="*/ 713603 h 881813"/>
                <a:gd name="connsiteX136" fmla="*/ 544053 w 545966"/>
                <a:gd name="connsiteY136" fmla="*/ 700398 h 881813"/>
                <a:gd name="connsiteX137" fmla="*/ 545966 w 545966"/>
                <a:gd name="connsiteY137" fmla="*/ 700016 h 881813"/>
                <a:gd name="connsiteX138" fmla="*/ 545966 w 545966"/>
                <a:gd name="connsiteY138" fmla="*/ 699442 h 881813"/>
                <a:gd name="connsiteX139" fmla="*/ 543479 w 545966"/>
                <a:gd name="connsiteY139" fmla="*/ 694849 h 881813"/>
                <a:gd name="connsiteX140" fmla="*/ 542140 w 545966"/>
                <a:gd name="connsiteY140" fmla="*/ 690065 h 881813"/>
                <a:gd name="connsiteX141" fmla="*/ 534484 w 545966"/>
                <a:gd name="connsiteY141" fmla="*/ 683941 h 881813"/>
                <a:gd name="connsiteX142" fmla="*/ 529318 w 545966"/>
                <a:gd name="connsiteY142" fmla="*/ 678774 h 881813"/>
                <a:gd name="connsiteX143" fmla="*/ 526065 w 545966"/>
                <a:gd name="connsiteY143" fmla="*/ 673990 h 881813"/>
                <a:gd name="connsiteX144" fmla="*/ 525108 w 545966"/>
                <a:gd name="connsiteY144" fmla="*/ 670737 h 881813"/>
                <a:gd name="connsiteX145" fmla="*/ 525108 w 545966"/>
                <a:gd name="connsiteY145" fmla="*/ 669780 h 881813"/>
                <a:gd name="connsiteX146" fmla="*/ 525108 w 545966"/>
                <a:gd name="connsiteY146" fmla="*/ 669206 h 881813"/>
                <a:gd name="connsiteX147" fmla="*/ 525682 w 545966"/>
                <a:gd name="connsiteY147" fmla="*/ 669206 h 881813"/>
                <a:gd name="connsiteX148" fmla="*/ 526639 w 545966"/>
                <a:gd name="connsiteY148" fmla="*/ 668249 h 881813"/>
                <a:gd name="connsiteX149" fmla="*/ 527021 w 545966"/>
                <a:gd name="connsiteY149" fmla="*/ 666527 h 881813"/>
                <a:gd name="connsiteX150" fmla="*/ 525108 w 545966"/>
                <a:gd name="connsiteY150" fmla="*/ 662699 h 881813"/>
                <a:gd name="connsiteX151" fmla="*/ 524151 w 545966"/>
                <a:gd name="connsiteY151" fmla="*/ 660212 h 881813"/>
                <a:gd name="connsiteX152" fmla="*/ 523194 w 545966"/>
                <a:gd name="connsiteY152" fmla="*/ 657915 h 881813"/>
                <a:gd name="connsiteX153" fmla="*/ 523194 w 545966"/>
                <a:gd name="connsiteY153" fmla="*/ 656958 h 881813"/>
                <a:gd name="connsiteX154" fmla="*/ 524725 w 545966"/>
                <a:gd name="connsiteY154" fmla="*/ 645094 h 881813"/>
                <a:gd name="connsiteX155" fmla="*/ 525108 w 545966"/>
                <a:gd name="connsiteY155" fmla="*/ 635334 h 881813"/>
                <a:gd name="connsiteX156" fmla="*/ 527021 w 545966"/>
                <a:gd name="connsiteY156" fmla="*/ 628253 h 881813"/>
                <a:gd name="connsiteX157" fmla="*/ 528361 w 545966"/>
                <a:gd name="connsiteY157" fmla="*/ 622895 h 881813"/>
                <a:gd name="connsiteX158" fmla="*/ 529318 w 545966"/>
                <a:gd name="connsiteY158" fmla="*/ 618303 h 881813"/>
                <a:gd name="connsiteX159" fmla="*/ 529892 w 545966"/>
                <a:gd name="connsiteY159" fmla="*/ 614858 h 881813"/>
                <a:gd name="connsiteX160" fmla="*/ 528935 w 545966"/>
                <a:gd name="connsiteY160" fmla="*/ 608352 h 881813"/>
                <a:gd name="connsiteX161" fmla="*/ 527021 w 545966"/>
                <a:gd name="connsiteY161" fmla="*/ 601654 h 881813"/>
                <a:gd name="connsiteX162" fmla="*/ 525108 w 545966"/>
                <a:gd name="connsiteY162" fmla="*/ 598018 h 881813"/>
                <a:gd name="connsiteX163" fmla="*/ 523194 w 545966"/>
                <a:gd name="connsiteY163" fmla="*/ 594573 h 881813"/>
                <a:gd name="connsiteX164" fmla="*/ 518984 w 545966"/>
                <a:gd name="connsiteY164" fmla="*/ 587110 h 881813"/>
                <a:gd name="connsiteX165" fmla="*/ 513817 w 545966"/>
                <a:gd name="connsiteY165" fmla="*/ 579073 h 881813"/>
                <a:gd name="connsiteX166" fmla="*/ 510564 w 545966"/>
                <a:gd name="connsiteY166" fmla="*/ 572375 h 881813"/>
                <a:gd name="connsiteX167" fmla="*/ 508650 w 545966"/>
                <a:gd name="connsiteY167" fmla="*/ 566251 h 881813"/>
                <a:gd name="connsiteX168" fmla="*/ 508076 w 545966"/>
                <a:gd name="connsiteY168" fmla="*/ 561658 h 881813"/>
                <a:gd name="connsiteX169" fmla="*/ 516688 w 545966"/>
                <a:gd name="connsiteY169" fmla="*/ 534676 h 881813"/>
                <a:gd name="connsiteX170" fmla="*/ 511903 w 545966"/>
                <a:gd name="connsiteY170" fmla="*/ 504057 h 881813"/>
                <a:gd name="connsiteX171" fmla="*/ 512477 w 545966"/>
                <a:gd name="connsiteY171" fmla="*/ 501187 h 881813"/>
                <a:gd name="connsiteX172" fmla="*/ 514774 w 545966"/>
                <a:gd name="connsiteY172" fmla="*/ 497742 h 881813"/>
                <a:gd name="connsiteX173" fmla="*/ 516113 w 545966"/>
                <a:gd name="connsiteY173" fmla="*/ 495446 h 881813"/>
                <a:gd name="connsiteX174" fmla="*/ 518601 w 545966"/>
                <a:gd name="connsiteY174" fmla="*/ 493532 h 881813"/>
                <a:gd name="connsiteX175" fmla="*/ 520898 w 545966"/>
                <a:gd name="connsiteY175" fmla="*/ 491236 h 881813"/>
                <a:gd name="connsiteX176" fmla="*/ 524151 w 545966"/>
                <a:gd name="connsiteY176" fmla="*/ 489322 h 881813"/>
                <a:gd name="connsiteX177" fmla="*/ 529318 w 545966"/>
                <a:gd name="connsiteY177" fmla="*/ 484538 h 881813"/>
                <a:gd name="connsiteX178" fmla="*/ 533145 w 545966"/>
                <a:gd name="connsiteY178" fmla="*/ 481285 h 881813"/>
                <a:gd name="connsiteX179" fmla="*/ 535442 w 545966"/>
                <a:gd name="connsiteY179" fmla="*/ 478988 h 881813"/>
                <a:gd name="connsiteX180" fmla="*/ 536398 w 545966"/>
                <a:gd name="connsiteY180" fmla="*/ 477457 h 881813"/>
                <a:gd name="connsiteX181" fmla="*/ 536016 w 545966"/>
                <a:gd name="connsiteY181" fmla="*/ 475544 h 881813"/>
                <a:gd name="connsiteX182" fmla="*/ 535058 w 545966"/>
                <a:gd name="connsiteY182" fmla="*/ 474778 h 881813"/>
                <a:gd name="connsiteX183" fmla="*/ 534102 w 545966"/>
                <a:gd name="connsiteY183" fmla="*/ 473821 h 881813"/>
                <a:gd name="connsiteX184" fmla="*/ 533719 w 545966"/>
                <a:gd name="connsiteY184" fmla="*/ 473247 h 881813"/>
                <a:gd name="connsiteX185" fmla="*/ 532188 w 545966"/>
                <a:gd name="connsiteY185" fmla="*/ 472291 h 881813"/>
                <a:gd name="connsiteX186" fmla="*/ 529318 w 545966"/>
                <a:gd name="connsiteY186" fmla="*/ 470377 h 881813"/>
                <a:gd name="connsiteX187" fmla="*/ 526639 w 545966"/>
                <a:gd name="connsiteY187" fmla="*/ 469037 h 881813"/>
                <a:gd name="connsiteX188" fmla="*/ 523194 w 545966"/>
                <a:gd name="connsiteY188" fmla="*/ 467124 h 881813"/>
                <a:gd name="connsiteX189" fmla="*/ 519558 w 545966"/>
                <a:gd name="connsiteY189" fmla="*/ 466167 h 881813"/>
                <a:gd name="connsiteX190" fmla="*/ 519558 w 545966"/>
                <a:gd name="connsiteY190" fmla="*/ 461383 h 881813"/>
                <a:gd name="connsiteX191" fmla="*/ 522237 w 545966"/>
                <a:gd name="connsiteY191" fmla="*/ 455833 h 881813"/>
                <a:gd name="connsiteX192" fmla="*/ 522811 w 545966"/>
                <a:gd name="connsiteY192" fmla="*/ 452963 h 881813"/>
                <a:gd name="connsiteX193" fmla="*/ 522811 w 545966"/>
                <a:gd name="connsiteY193" fmla="*/ 451623 h 881813"/>
                <a:gd name="connsiteX194" fmla="*/ 523194 w 545966"/>
                <a:gd name="connsiteY194" fmla="*/ 450666 h 881813"/>
                <a:gd name="connsiteX195" fmla="*/ 522811 w 545966"/>
                <a:gd name="connsiteY195" fmla="*/ 444543 h 881813"/>
                <a:gd name="connsiteX196" fmla="*/ 522237 w 545966"/>
                <a:gd name="connsiteY196" fmla="*/ 440141 h 881813"/>
                <a:gd name="connsiteX197" fmla="*/ 521281 w 545966"/>
                <a:gd name="connsiteY197" fmla="*/ 435931 h 881813"/>
                <a:gd name="connsiteX198" fmla="*/ 520515 w 545966"/>
                <a:gd name="connsiteY198" fmla="*/ 433060 h 881813"/>
                <a:gd name="connsiteX199" fmla="*/ 515157 w 545966"/>
                <a:gd name="connsiteY199" fmla="*/ 429807 h 881813"/>
                <a:gd name="connsiteX200" fmla="*/ 510947 w 545966"/>
                <a:gd name="connsiteY200" fmla="*/ 426937 h 881813"/>
                <a:gd name="connsiteX201" fmla="*/ 507693 w 545966"/>
                <a:gd name="connsiteY201" fmla="*/ 424258 h 881813"/>
                <a:gd name="connsiteX202" fmla="*/ 506163 w 545966"/>
                <a:gd name="connsiteY202" fmla="*/ 421770 h 881813"/>
                <a:gd name="connsiteX203" fmla="*/ 502909 w 545966"/>
                <a:gd name="connsiteY203" fmla="*/ 416603 h 881813"/>
                <a:gd name="connsiteX204" fmla="*/ 500995 w 545966"/>
                <a:gd name="connsiteY204" fmla="*/ 412393 h 881813"/>
                <a:gd name="connsiteX205" fmla="*/ 499656 w 545966"/>
                <a:gd name="connsiteY205" fmla="*/ 409140 h 881813"/>
                <a:gd name="connsiteX206" fmla="*/ 499656 w 545966"/>
                <a:gd name="connsiteY206" fmla="*/ 406652 h 881813"/>
                <a:gd name="connsiteX207" fmla="*/ 495446 w 545966"/>
                <a:gd name="connsiteY207" fmla="*/ 402059 h 881813"/>
                <a:gd name="connsiteX208" fmla="*/ 492576 w 545966"/>
                <a:gd name="connsiteY208" fmla="*/ 398615 h 881813"/>
                <a:gd name="connsiteX209" fmla="*/ 490662 w 545966"/>
                <a:gd name="connsiteY209" fmla="*/ 395361 h 881813"/>
                <a:gd name="connsiteX210" fmla="*/ 490279 w 545966"/>
                <a:gd name="connsiteY210" fmla="*/ 394022 h 881813"/>
                <a:gd name="connsiteX211" fmla="*/ 491236 w 545966"/>
                <a:gd name="connsiteY211" fmla="*/ 392491 h 881813"/>
                <a:gd name="connsiteX212" fmla="*/ 492001 w 545966"/>
                <a:gd name="connsiteY212" fmla="*/ 389621 h 881813"/>
                <a:gd name="connsiteX213" fmla="*/ 483582 w 545966"/>
                <a:gd name="connsiteY213" fmla="*/ 380244 h 881813"/>
                <a:gd name="connsiteX214" fmla="*/ 379287 w 545966"/>
                <a:gd name="connsiteY214" fmla="*/ 0 h 881813"/>
                <a:gd name="connsiteX215" fmla="*/ 289919 w 545966"/>
                <a:gd name="connsiteY215" fmla="*/ 8611 h 881813"/>
                <a:gd name="connsiteX216" fmla="*/ 200168 w 545966"/>
                <a:gd name="connsiteY216" fmla="*/ 17032 h 881813"/>
                <a:gd name="connsiteX217" fmla="*/ 154432 w 545966"/>
                <a:gd name="connsiteY217" fmla="*/ 20859 h 881813"/>
                <a:gd name="connsiteX218" fmla="*/ 131277 w 545966"/>
                <a:gd name="connsiteY218" fmla="*/ 22772 h 881813"/>
                <a:gd name="connsiteX219" fmla="*/ 108696 w 545966"/>
                <a:gd name="connsiteY219" fmla="*/ 25069 h 881813"/>
                <a:gd name="connsiteX220" fmla="*/ 62385 w 545966"/>
                <a:gd name="connsiteY220" fmla="*/ 28896 h 881813"/>
                <a:gd name="connsiteX221" fmla="*/ 39230 w 545966"/>
                <a:gd name="connsiteY221" fmla="*/ 30810 h 881813"/>
                <a:gd name="connsiteX222" fmla="*/ 16458 w 545966"/>
                <a:gd name="connsiteY222" fmla="*/ 33106 h 881813"/>
                <a:gd name="connsiteX223" fmla="*/ 0 w 545966"/>
                <a:gd name="connsiteY223" fmla="*/ 34063 h 881813"/>
                <a:gd name="connsiteX224" fmla="*/ 0 w 545966"/>
                <a:gd name="connsiteY224" fmla="*/ 34063 h 88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545966" h="881813">
                  <a:moveTo>
                    <a:pt x="0" y="34063"/>
                  </a:moveTo>
                  <a:lnTo>
                    <a:pt x="17988" y="52434"/>
                  </a:lnTo>
                  <a:lnTo>
                    <a:pt x="4784" y="602228"/>
                  </a:lnTo>
                  <a:lnTo>
                    <a:pt x="40187" y="866695"/>
                  </a:lnTo>
                  <a:lnTo>
                    <a:pt x="44014" y="863825"/>
                  </a:lnTo>
                  <a:lnTo>
                    <a:pt x="49181" y="862485"/>
                  </a:lnTo>
                  <a:lnTo>
                    <a:pt x="55305" y="861528"/>
                  </a:lnTo>
                  <a:lnTo>
                    <a:pt x="63342" y="861528"/>
                  </a:lnTo>
                  <a:lnTo>
                    <a:pt x="65256" y="862485"/>
                  </a:lnTo>
                  <a:lnTo>
                    <a:pt x="67935" y="865164"/>
                  </a:lnTo>
                  <a:lnTo>
                    <a:pt x="71380" y="868035"/>
                  </a:lnTo>
                  <a:lnTo>
                    <a:pt x="75590" y="868992"/>
                  </a:lnTo>
                  <a:lnTo>
                    <a:pt x="75590" y="868609"/>
                  </a:lnTo>
                  <a:lnTo>
                    <a:pt x="75972" y="868609"/>
                  </a:lnTo>
                  <a:lnTo>
                    <a:pt x="76929" y="868609"/>
                  </a:lnTo>
                  <a:lnTo>
                    <a:pt x="78843" y="868035"/>
                  </a:lnTo>
                  <a:lnTo>
                    <a:pt x="79800" y="867078"/>
                  </a:lnTo>
                  <a:lnTo>
                    <a:pt x="79800" y="866695"/>
                  </a:lnTo>
                  <a:lnTo>
                    <a:pt x="80374" y="866695"/>
                  </a:lnTo>
                  <a:lnTo>
                    <a:pt x="81139" y="866695"/>
                  </a:lnTo>
                  <a:lnTo>
                    <a:pt x="81139" y="865738"/>
                  </a:lnTo>
                  <a:lnTo>
                    <a:pt x="81139" y="865164"/>
                  </a:lnTo>
                  <a:lnTo>
                    <a:pt x="81714" y="865164"/>
                  </a:lnTo>
                  <a:lnTo>
                    <a:pt x="82670" y="864207"/>
                  </a:lnTo>
                  <a:lnTo>
                    <a:pt x="83053" y="862485"/>
                  </a:lnTo>
                  <a:lnTo>
                    <a:pt x="83053" y="861528"/>
                  </a:lnTo>
                  <a:lnTo>
                    <a:pt x="83053" y="860954"/>
                  </a:lnTo>
                  <a:lnTo>
                    <a:pt x="83627" y="860954"/>
                  </a:lnTo>
                  <a:lnTo>
                    <a:pt x="83053" y="855788"/>
                  </a:lnTo>
                  <a:lnTo>
                    <a:pt x="84966" y="851960"/>
                  </a:lnTo>
                  <a:lnTo>
                    <a:pt x="84584" y="851960"/>
                  </a:lnTo>
                  <a:lnTo>
                    <a:pt x="83627" y="843923"/>
                  </a:lnTo>
                  <a:lnTo>
                    <a:pt x="84010" y="837799"/>
                  </a:lnTo>
                  <a:lnTo>
                    <a:pt x="84966" y="833206"/>
                  </a:lnTo>
                  <a:lnTo>
                    <a:pt x="84966" y="828805"/>
                  </a:lnTo>
                  <a:lnTo>
                    <a:pt x="85541" y="826508"/>
                  </a:lnTo>
                  <a:lnTo>
                    <a:pt x="83627" y="821342"/>
                  </a:lnTo>
                  <a:lnTo>
                    <a:pt x="83053" y="818471"/>
                  </a:lnTo>
                  <a:lnTo>
                    <a:pt x="84584" y="814644"/>
                  </a:lnTo>
                  <a:lnTo>
                    <a:pt x="84584" y="812348"/>
                  </a:lnTo>
                  <a:lnTo>
                    <a:pt x="84966" y="810434"/>
                  </a:lnTo>
                  <a:lnTo>
                    <a:pt x="84584" y="805841"/>
                  </a:lnTo>
                  <a:lnTo>
                    <a:pt x="86498" y="802014"/>
                  </a:lnTo>
                  <a:lnTo>
                    <a:pt x="89751" y="796847"/>
                  </a:lnTo>
                  <a:lnTo>
                    <a:pt x="92621" y="792445"/>
                  </a:lnTo>
                  <a:lnTo>
                    <a:pt x="93961" y="788235"/>
                  </a:lnTo>
                  <a:lnTo>
                    <a:pt x="94535" y="784982"/>
                  </a:lnTo>
                  <a:lnTo>
                    <a:pt x="98171" y="791489"/>
                  </a:lnTo>
                  <a:lnTo>
                    <a:pt x="101998" y="798760"/>
                  </a:lnTo>
                  <a:lnTo>
                    <a:pt x="104869" y="804884"/>
                  </a:lnTo>
                  <a:lnTo>
                    <a:pt x="107739" y="811008"/>
                  </a:lnTo>
                  <a:lnTo>
                    <a:pt x="109653" y="816175"/>
                  </a:lnTo>
                  <a:lnTo>
                    <a:pt x="109653" y="817132"/>
                  </a:lnTo>
                  <a:lnTo>
                    <a:pt x="109653" y="817514"/>
                  </a:lnTo>
                  <a:lnTo>
                    <a:pt x="110035" y="818471"/>
                  </a:lnTo>
                  <a:lnTo>
                    <a:pt x="110992" y="821342"/>
                  </a:lnTo>
                  <a:lnTo>
                    <a:pt x="111949" y="826126"/>
                  </a:lnTo>
                  <a:lnTo>
                    <a:pt x="112332" y="830718"/>
                  </a:lnTo>
                  <a:lnTo>
                    <a:pt x="108696" y="839713"/>
                  </a:lnTo>
                  <a:lnTo>
                    <a:pt x="108696" y="840287"/>
                  </a:lnTo>
                  <a:lnTo>
                    <a:pt x="110035" y="842009"/>
                  </a:lnTo>
                  <a:lnTo>
                    <a:pt x="112332" y="844497"/>
                  </a:lnTo>
                  <a:lnTo>
                    <a:pt x="115777" y="848707"/>
                  </a:lnTo>
                  <a:lnTo>
                    <a:pt x="116733" y="849090"/>
                  </a:lnTo>
                  <a:lnTo>
                    <a:pt x="118455" y="850621"/>
                  </a:lnTo>
                  <a:lnTo>
                    <a:pt x="120943" y="852917"/>
                  </a:lnTo>
                  <a:lnTo>
                    <a:pt x="124197" y="857127"/>
                  </a:lnTo>
                  <a:lnTo>
                    <a:pt x="125536" y="858658"/>
                  </a:lnTo>
                  <a:lnTo>
                    <a:pt x="129363" y="861528"/>
                  </a:lnTo>
                  <a:lnTo>
                    <a:pt x="134148" y="864782"/>
                  </a:lnTo>
                  <a:lnTo>
                    <a:pt x="141228" y="869566"/>
                  </a:lnTo>
                  <a:lnTo>
                    <a:pt x="140271" y="870523"/>
                  </a:lnTo>
                  <a:lnTo>
                    <a:pt x="137975" y="871862"/>
                  </a:lnTo>
                  <a:lnTo>
                    <a:pt x="133574" y="873202"/>
                  </a:lnTo>
                  <a:lnTo>
                    <a:pt x="128024" y="875690"/>
                  </a:lnTo>
                  <a:lnTo>
                    <a:pt x="121900" y="877603"/>
                  </a:lnTo>
                  <a:lnTo>
                    <a:pt x="119030" y="877986"/>
                  </a:lnTo>
                  <a:lnTo>
                    <a:pt x="117116" y="878943"/>
                  </a:lnTo>
                  <a:lnTo>
                    <a:pt x="113289" y="879900"/>
                  </a:lnTo>
                  <a:lnTo>
                    <a:pt x="111949" y="879900"/>
                  </a:lnTo>
                  <a:lnTo>
                    <a:pt x="111375" y="880282"/>
                  </a:lnTo>
                  <a:lnTo>
                    <a:pt x="110992" y="880282"/>
                  </a:lnTo>
                  <a:lnTo>
                    <a:pt x="114819" y="881239"/>
                  </a:lnTo>
                  <a:lnTo>
                    <a:pt x="119987" y="881813"/>
                  </a:lnTo>
                  <a:lnTo>
                    <a:pt x="121326" y="881239"/>
                  </a:lnTo>
                  <a:lnTo>
                    <a:pt x="123814" y="880856"/>
                  </a:lnTo>
                  <a:lnTo>
                    <a:pt x="126493" y="879900"/>
                  </a:lnTo>
                  <a:lnTo>
                    <a:pt x="130320" y="879326"/>
                  </a:lnTo>
                  <a:lnTo>
                    <a:pt x="134148" y="877603"/>
                  </a:lnTo>
                  <a:lnTo>
                    <a:pt x="138740" y="876072"/>
                  </a:lnTo>
                  <a:lnTo>
                    <a:pt x="144098" y="874159"/>
                  </a:lnTo>
                  <a:lnTo>
                    <a:pt x="150605" y="872819"/>
                  </a:lnTo>
                  <a:lnTo>
                    <a:pt x="155389" y="870905"/>
                  </a:lnTo>
                  <a:lnTo>
                    <a:pt x="159599" y="869949"/>
                  </a:lnTo>
                  <a:lnTo>
                    <a:pt x="162852" y="868992"/>
                  </a:lnTo>
                  <a:lnTo>
                    <a:pt x="165340" y="868992"/>
                  </a:lnTo>
                  <a:lnTo>
                    <a:pt x="169933" y="866121"/>
                  </a:lnTo>
                  <a:lnTo>
                    <a:pt x="172803" y="863825"/>
                  </a:lnTo>
                  <a:lnTo>
                    <a:pt x="175674" y="860954"/>
                  </a:lnTo>
                  <a:lnTo>
                    <a:pt x="179501" y="862485"/>
                  </a:lnTo>
                  <a:lnTo>
                    <a:pt x="179501" y="861911"/>
                  </a:lnTo>
                  <a:lnTo>
                    <a:pt x="179884" y="861911"/>
                  </a:lnTo>
                  <a:lnTo>
                    <a:pt x="180841" y="860954"/>
                  </a:lnTo>
                  <a:lnTo>
                    <a:pt x="182755" y="858084"/>
                  </a:lnTo>
                  <a:lnTo>
                    <a:pt x="183329" y="855405"/>
                  </a:lnTo>
                  <a:lnTo>
                    <a:pt x="184285" y="852534"/>
                  </a:lnTo>
                  <a:lnTo>
                    <a:pt x="186008" y="845837"/>
                  </a:lnTo>
                  <a:lnTo>
                    <a:pt x="185051" y="821342"/>
                  </a:lnTo>
                  <a:lnTo>
                    <a:pt x="186008" y="817132"/>
                  </a:lnTo>
                  <a:lnTo>
                    <a:pt x="186965" y="814261"/>
                  </a:lnTo>
                  <a:lnTo>
                    <a:pt x="187539" y="811965"/>
                  </a:lnTo>
                  <a:lnTo>
                    <a:pt x="187921" y="810434"/>
                  </a:lnTo>
                  <a:lnTo>
                    <a:pt x="187539" y="807563"/>
                  </a:lnTo>
                  <a:lnTo>
                    <a:pt x="186582" y="805267"/>
                  </a:lnTo>
                  <a:lnTo>
                    <a:pt x="185625" y="803353"/>
                  </a:lnTo>
                  <a:lnTo>
                    <a:pt x="185051" y="802396"/>
                  </a:lnTo>
                  <a:lnTo>
                    <a:pt x="185051" y="802014"/>
                  </a:lnTo>
                  <a:lnTo>
                    <a:pt x="183329" y="799143"/>
                  </a:lnTo>
                  <a:lnTo>
                    <a:pt x="180458" y="795316"/>
                  </a:lnTo>
                  <a:lnTo>
                    <a:pt x="178545" y="793402"/>
                  </a:lnTo>
                  <a:lnTo>
                    <a:pt x="177587" y="792445"/>
                  </a:lnTo>
                  <a:lnTo>
                    <a:pt x="177013" y="792063"/>
                  </a:lnTo>
                  <a:lnTo>
                    <a:pt x="173377" y="787853"/>
                  </a:lnTo>
                  <a:lnTo>
                    <a:pt x="169550" y="784025"/>
                  </a:lnTo>
                  <a:lnTo>
                    <a:pt x="164766" y="779815"/>
                  </a:lnTo>
                  <a:lnTo>
                    <a:pt x="161130" y="776371"/>
                  </a:lnTo>
                  <a:lnTo>
                    <a:pt x="157686" y="773692"/>
                  </a:lnTo>
                  <a:lnTo>
                    <a:pt x="152136" y="765654"/>
                  </a:lnTo>
                  <a:lnTo>
                    <a:pt x="155006" y="759530"/>
                  </a:lnTo>
                  <a:lnTo>
                    <a:pt x="155772" y="754172"/>
                  </a:lnTo>
                  <a:lnTo>
                    <a:pt x="155006" y="748623"/>
                  </a:lnTo>
                  <a:lnTo>
                    <a:pt x="152519" y="743839"/>
                  </a:lnTo>
                  <a:lnTo>
                    <a:pt x="166679" y="742882"/>
                  </a:lnTo>
                  <a:lnTo>
                    <a:pt x="260258" y="734462"/>
                  </a:lnTo>
                  <a:lnTo>
                    <a:pt x="354601" y="724893"/>
                  </a:lnTo>
                  <a:lnTo>
                    <a:pt x="449135" y="713603"/>
                  </a:lnTo>
                  <a:lnTo>
                    <a:pt x="544053" y="700398"/>
                  </a:lnTo>
                  <a:lnTo>
                    <a:pt x="545966" y="700016"/>
                  </a:lnTo>
                  <a:lnTo>
                    <a:pt x="545966" y="699442"/>
                  </a:lnTo>
                  <a:lnTo>
                    <a:pt x="543479" y="694849"/>
                  </a:lnTo>
                  <a:lnTo>
                    <a:pt x="542140" y="690065"/>
                  </a:lnTo>
                  <a:lnTo>
                    <a:pt x="534484" y="683941"/>
                  </a:lnTo>
                  <a:lnTo>
                    <a:pt x="529318" y="678774"/>
                  </a:lnTo>
                  <a:lnTo>
                    <a:pt x="526065" y="673990"/>
                  </a:lnTo>
                  <a:lnTo>
                    <a:pt x="525108" y="670737"/>
                  </a:lnTo>
                  <a:lnTo>
                    <a:pt x="525108" y="669780"/>
                  </a:lnTo>
                  <a:lnTo>
                    <a:pt x="525108" y="669206"/>
                  </a:lnTo>
                  <a:lnTo>
                    <a:pt x="525682" y="669206"/>
                  </a:lnTo>
                  <a:lnTo>
                    <a:pt x="526639" y="668249"/>
                  </a:lnTo>
                  <a:lnTo>
                    <a:pt x="527021" y="666527"/>
                  </a:lnTo>
                  <a:lnTo>
                    <a:pt x="525108" y="662699"/>
                  </a:lnTo>
                  <a:lnTo>
                    <a:pt x="524151" y="660212"/>
                  </a:lnTo>
                  <a:lnTo>
                    <a:pt x="523194" y="657915"/>
                  </a:lnTo>
                  <a:lnTo>
                    <a:pt x="523194" y="656958"/>
                  </a:lnTo>
                  <a:lnTo>
                    <a:pt x="524725" y="645094"/>
                  </a:lnTo>
                  <a:lnTo>
                    <a:pt x="525108" y="635334"/>
                  </a:lnTo>
                  <a:lnTo>
                    <a:pt x="527021" y="628253"/>
                  </a:lnTo>
                  <a:lnTo>
                    <a:pt x="528361" y="622895"/>
                  </a:lnTo>
                  <a:lnTo>
                    <a:pt x="529318" y="618303"/>
                  </a:lnTo>
                  <a:lnTo>
                    <a:pt x="529892" y="614858"/>
                  </a:lnTo>
                  <a:lnTo>
                    <a:pt x="528935" y="608352"/>
                  </a:lnTo>
                  <a:lnTo>
                    <a:pt x="527021" y="601654"/>
                  </a:lnTo>
                  <a:lnTo>
                    <a:pt x="525108" y="598018"/>
                  </a:lnTo>
                  <a:lnTo>
                    <a:pt x="523194" y="594573"/>
                  </a:lnTo>
                  <a:lnTo>
                    <a:pt x="518984" y="587110"/>
                  </a:lnTo>
                  <a:lnTo>
                    <a:pt x="513817" y="579073"/>
                  </a:lnTo>
                  <a:lnTo>
                    <a:pt x="510564" y="572375"/>
                  </a:lnTo>
                  <a:lnTo>
                    <a:pt x="508650" y="566251"/>
                  </a:lnTo>
                  <a:lnTo>
                    <a:pt x="508076" y="561658"/>
                  </a:lnTo>
                  <a:lnTo>
                    <a:pt x="516688" y="534676"/>
                  </a:lnTo>
                  <a:lnTo>
                    <a:pt x="511903" y="504057"/>
                  </a:lnTo>
                  <a:lnTo>
                    <a:pt x="512477" y="501187"/>
                  </a:lnTo>
                  <a:lnTo>
                    <a:pt x="514774" y="497742"/>
                  </a:lnTo>
                  <a:lnTo>
                    <a:pt x="516113" y="495446"/>
                  </a:lnTo>
                  <a:lnTo>
                    <a:pt x="518601" y="493532"/>
                  </a:lnTo>
                  <a:lnTo>
                    <a:pt x="520898" y="491236"/>
                  </a:lnTo>
                  <a:lnTo>
                    <a:pt x="524151" y="489322"/>
                  </a:lnTo>
                  <a:lnTo>
                    <a:pt x="529318" y="484538"/>
                  </a:lnTo>
                  <a:lnTo>
                    <a:pt x="533145" y="481285"/>
                  </a:lnTo>
                  <a:lnTo>
                    <a:pt x="535442" y="478988"/>
                  </a:lnTo>
                  <a:lnTo>
                    <a:pt x="536398" y="477457"/>
                  </a:lnTo>
                  <a:lnTo>
                    <a:pt x="536016" y="475544"/>
                  </a:lnTo>
                  <a:lnTo>
                    <a:pt x="535058" y="474778"/>
                  </a:lnTo>
                  <a:lnTo>
                    <a:pt x="534102" y="473821"/>
                  </a:lnTo>
                  <a:lnTo>
                    <a:pt x="533719" y="473247"/>
                  </a:lnTo>
                  <a:lnTo>
                    <a:pt x="532188" y="472291"/>
                  </a:lnTo>
                  <a:lnTo>
                    <a:pt x="529318" y="470377"/>
                  </a:lnTo>
                  <a:lnTo>
                    <a:pt x="526639" y="469037"/>
                  </a:lnTo>
                  <a:lnTo>
                    <a:pt x="523194" y="467124"/>
                  </a:lnTo>
                  <a:lnTo>
                    <a:pt x="519558" y="466167"/>
                  </a:lnTo>
                  <a:lnTo>
                    <a:pt x="519558" y="461383"/>
                  </a:lnTo>
                  <a:lnTo>
                    <a:pt x="522237" y="455833"/>
                  </a:lnTo>
                  <a:lnTo>
                    <a:pt x="522811" y="452963"/>
                  </a:lnTo>
                  <a:lnTo>
                    <a:pt x="522811" y="451623"/>
                  </a:lnTo>
                  <a:lnTo>
                    <a:pt x="523194" y="450666"/>
                  </a:lnTo>
                  <a:lnTo>
                    <a:pt x="522811" y="444543"/>
                  </a:lnTo>
                  <a:lnTo>
                    <a:pt x="522237" y="440141"/>
                  </a:lnTo>
                  <a:lnTo>
                    <a:pt x="521281" y="435931"/>
                  </a:lnTo>
                  <a:lnTo>
                    <a:pt x="520515" y="433060"/>
                  </a:lnTo>
                  <a:lnTo>
                    <a:pt x="515157" y="429807"/>
                  </a:lnTo>
                  <a:lnTo>
                    <a:pt x="510947" y="426937"/>
                  </a:lnTo>
                  <a:lnTo>
                    <a:pt x="507693" y="424258"/>
                  </a:lnTo>
                  <a:lnTo>
                    <a:pt x="506163" y="421770"/>
                  </a:lnTo>
                  <a:lnTo>
                    <a:pt x="502909" y="416603"/>
                  </a:lnTo>
                  <a:lnTo>
                    <a:pt x="500995" y="412393"/>
                  </a:lnTo>
                  <a:lnTo>
                    <a:pt x="499656" y="409140"/>
                  </a:lnTo>
                  <a:lnTo>
                    <a:pt x="499656" y="406652"/>
                  </a:lnTo>
                  <a:lnTo>
                    <a:pt x="495446" y="402059"/>
                  </a:lnTo>
                  <a:lnTo>
                    <a:pt x="492576" y="398615"/>
                  </a:lnTo>
                  <a:lnTo>
                    <a:pt x="490662" y="395361"/>
                  </a:lnTo>
                  <a:lnTo>
                    <a:pt x="490279" y="394022"/>
                  </a:lnTo>
                  <a:lnTo>
                    <a:pt x="491236" y="392491"/>
                  </a:lnTo>
                  <a:lnTo>
                    <a:pt x="492001" y="389621"/>
                  </a:lnTo>
                  <a:lnTo>
                    <a:pt x="483582" y="380244"/>
                  </a:lnTo>
                  <a:lnTo>
                    <a:pt x="379287" y="0"/>
                  </a:lnTo>
                  <a:lnTo>
                    <a:pt x="289919" y="8611"/>
                  </a:lnTo>
                  <a:lnTo>
                    <a:pt x="200168" y="17032"/>
                  </a:lnTo>
                  <a:lnTo>
                    <a:pt x="154432" y="20859"/>
                  </a:lnTo>
                  <a:lnTo>
                    <a:pt x="131277" y="22772"/>
                  </a:lnTo>
                  <a:lnTo>
                    <a:pt x="108696" y="25069"/>
                  </a:lnTo>
                  <a:lnTo>
                    <a:pt x="62385" y="28896"/>
                  </a:lnTo>
                  <a:lnTo>
                    <a:pt x="39230" y="30810"/>
                  </a:lnTo>
                  <a:lnTo>
                    <a:pt x="16458" y="33106"/>
                  </a:lnTo>
                  <a:lnTo>
                    <a:pt x="0" y="34063"/>
                  </a:lnTo>
                  <a:lnTo>
                    <a:pt x="0" y="34063"/>
                  </a:lnTo>
                  <a:close/>
                </a:path>
              </a:pathLst>
            </a:custGeom>
            <a:gradFill flip="none" rotWithShape="1">
              <a:gsLst>
                <a:gs pos="0">
                  <a:schemeClr val="accent1"/>
                </a:gs>
                <a:gs pos="100000">
                  <a:schemeClr val="accent2"/>
                </a:gs>
              </a:gsLst>
              <a:lin ang="18900000" scaled="1"/>
              <a:tileRect/>
            </a:gradFill>
            <a:ln>
              <a:solidFill>
                <a:srgbClr val="EEF5F5"/>
              </a:solidFill>
            </a:ln>
          </p:spPr>
          <p:txBody>
            <a:bodyPr vert="horz" lIns="91440" tIns="45720" rIns="91440" bIns="45720" rtlCol="0">
              <a:normAutofit/>
            </a:bodyPr>
            <a:lstStyle/>
            <a:p>
              <a:pPr lvl="0" indent="0">
                <a:lnSpc>
                  <a:spcPct val="100000"/>
                </a:lnSpc>
                <a:spcBef>
                  <a:spcPts val="450"/>
                </a:spcBef>
                <a:buClr>
                  <a:schemeClr val="accent1"/>
                </a:buClr>
                <a:buFont typeface="Arial" panose="020B0604020202020204" pitchFamily="34" charset="0"/>
                <a:buNone/>
              </a:pPr>
              <a:endParaRPr lang="en-US" sz="100" dirty="0">
                <a:noFill/>
              </a:endParaRPr>
            </a:p>
          </p:txBody>
        </p:sp>
        <p:sp>
          <p:nvSpPr>
            <p:cNvPr id="38" name="Freeform: Shape 37">
              <a:extLst>
                <a:ext uri="{FF2B5EF4-FFF2-40B4-BE49-F238E27FC236}">
                  <a16:creationId xmlns:a16="http://schemas.microsoft.com/office/drawing/2014/main" id="{F9386D34-F4A8-49FC-56E5-4F6C935CAFD2}"/>
                </a:ext>
              </a:extLst>
            </p:cNvPr>
            <p:cNvSpPr/>
            <p:nvPr/>
          </p:nvSpPr>
          <p:spPr>
            <a:xfrm>
              <a:off x="2968560" y="2018530"/>
              <a:ext cx="844946" cy="527036"/>
            </a:xfrm>
            <a:custGeom>
              <a:avLst/>
              <a:gdLst>
                <a:gd name="connsiteX0" fmla="*/ 865548 w 937883"/>
                <a:gd name="connsiteY0" fmla="*/ 77886 h 585005"/>
                <a:gd name="connsiteX1" fmla="*/ 866504 w 937883"/>
                <a:gd name="connsiteY1" fmla="*/ 67361 h 585005"/>
                <a:gd name="connsiteX2" fmla="*/ 862294 w 937883"/>
                <a:gd name="connsiteY2" fmla="*/ 62768 h 585005"/>
                <a:gd name="connsiteX3" fmla="*/ 859998 w 937883"/>
                <a:gd name="connsiteY3" fmla="*/ 57601 h 585005"/>
                <a:gd name="connsiteX4" fmla="*/ 858467 w 937883"/>
                <a:gd name="connsiteY4" fmla="*/ 51477 h 585005"/>
                <a:gd name="connsiteX5" fmla="*/ 858084 w 937883"/>
                <a:gd name="connsiteY5" fmla="*/ 45162 h 585005"/>
                <a:gd name="connsiteX6" fmla="*/ 722980 w 937883"/>
                <a:gd name="connsiteY6" fmla="*/ 41526 h 585005"/>
                <a:gd name="connsiteX7" fmla="*/ 637057 w 937883"/>
                <a:gd name="connsiteY7" fmla="*/ 37699 h 585005"/>
                <a:gd name="connsiteX8" fmla="*/ 552090 w 937883"/>
                <a:gd name="connsiteY8" fmla="*/ 33872 h 585005"/>
                <a:gd name="connsiteX9" fmla="*/ 466932 w 937883"/>
                <a:gd name="connsiteY9" fmla="*/ 29662 h 585005"/>
                <a:gd name="connsiteX10" fmla="*/ 382541 w 937883"/>
                <a:gd name="connsiteY10" fmla="*/ 24878 h 585005"/>
                <a:gd name="connsiteX11" fmla="*/ 297957 w 937883"/>
                <a:gd name="connsiteY11" fmla="*/ 19328 h 585005"/>
                <a:gd name="connsiteX12" fmla="*/ 214330 w 937883"/>
                <a:gd name="connsiteY12" fmla="*/ 13204 h 585005"/>
                <a:gd name="connsiteX13" fmla="*/ 47650 w 937883"/>
                <a:gd name="connsiteY13" fmla="*/ 0 h 585005"/>
                <a:gd name="connsiteX14" fmla="*/ 0 w 937883"/>
                <a:gd name="connsiteY14" fmla="*/ 543479 h 585005"/>
                <a:gd name="connsiteX15" fmla="*/ 179310 w 937883"/>
                <a:gd name="connsiteY15" fmla="*/ 556683 h 585005"/>
                <a:gd name="connsiteX16" fmla="*/ 269634 w 937883"/>
                <a:gd name="connsiteY16" fmla="*/ 562424 h 585005"/>
                <a:gd name="connsiteX17" fmla="*/ 360342 w 937883"/>
                <a:gd name="connsiteY17" fmla="*/ 567591 h 585005"/>
                <a:gd name="connsiteX18" fmla="*/ 450475 w 937883"/>
                <a:gd name="connsiteY18" fmla="*/ 571801 h 585005"/>
                <a:gd name="connsiteX19" fmla="*/ 541182 w 937883"/>
                <a:gd name="connsiteY19" fmla="*/ 575628 h 585005"/>
                <a:gd name="connsiteX20" fmla="*/ 631890 w 937883"/>
                <a:gd name="connsiteY20" fmla="*/ 578881 h 585005"/>
                <a:gd name="connsiteX21" fmla="*/ 722980 w 937883"/>
                <a:gd name="connsiteY21" fmla="*/ 581752 h 585005"/>
                <a:gd name="connsiteX22" fmla="*/ 827848 w 937883"/>
                <a:gd name="connsiteY22" fmla="*/ 583666 h 585005"/>
                <a:gd name="connsiteX23" fmla="*/ 933100 w 937883"/>
                <a:gd name="connsiteY23" fmla="*/ 585005 h 585005"/>
                <a:gd name="connsiteX24" fmla="*/ 933100 w 937883"/>
                <a:gd name="connsiteY24" fmla="*/ 581752 h 585005"/>
                <a:gd name="connsiteX25" fmla="*/ 933674 w 937883"/>
                <a:gd name="connsiteY25" fmla="*/ 579264 h 585005"/>
                <a:gd name="connsiteX26" fmla="*/ 932143 w 937883"/>
                <a:gd name="connsiteY26" fmla="*/ 575628 h 585005"/>
                <a:gd name="connsiteX27" fmla="*/ 931760 w 937883"/>
                <a:gd name="connsiteY27" fmla="*/ 573140 h 585005"/>
                <a:gd name="connsiteX28" fmla="*/ 931186 w 937883"/>
                <a:gd name="connsiteY28" fmla="*/ 569887 h 585005"/>
                <a:gd name="connsiteX29" fmla="*/ 933674 w 937883"/>
                <a:gd name="connsiteY29" fmla="*/ 566060 h 585005"/>
                <a:gd name="connsiteX30" fmla="*/ 935970 w 937883"/>
                <a:gd name="connsiteY30" fmla="*/ 563381 h 585005"/>
                <a:gd name="connsiteX31" fmla="*/ 937310 w 937883"/>
                <a:gd name="connsiteY31" fmla="*/ 560893 h 585005"/>
                <a:gd name="connsiteX32" fmla="*/ 937884 w 937883"/>
                <a:gd name="connsiteY32" fmla="*/ 558979 h 585005"/>
                <a:gd name="connsiteX33" fmla="*/ 935396 w 937883"/>
                <a:gd name="connsiteY33" fmla="*/ 551899 h 585005"/>
                <a:gd name="connsiteX34" fmla="*/ 934056 w 937883"/>
                <a:gd name="connsiteY34" fmla="*/ 546349 h 585005"/>
                <a:gd name="connsiteX35" fmla="*/ 931760 w 937883"/>
                <a:gd name="connsiteY35" fmla="*/ 536398 h 585005"/>
                <a:gd name="connsiteX36" fmla="*/ 930229 w 937883"/>
                <a:gd name="connsiteY36" fmla="*/ 528744 h 585005"/>
                <a:gd name="connsiteX37" fmla="*/ 929846 w 937883"/>
                <a:gd name="connsiteY37" fmla="*/ 524534 h 585005"/>
                <a:gd name="connsiteX38" fmla="*/ 930803 w 937883"/>
                <a:gd name="connsiteY38" fmla="*/ 518027 h 585005"/>
                <a:gd name="connsiteX39" fmla="*/ 925636 w 937883"/>
                <a:gd name="connsiteY39" fmla="*/ 509416 h 585005"/>
                <a:gd name="connsiteX40" fmla="*/ 921235 w 937883"/>
                <a:gd name="connsiteY40" fmla="*/ 502909 h 585005"/>
                <a:gd name="connsiteX41" fmla="*/ 917982 w 937883"/>
                <a:gd name="connsiteY41" fmla="*/ 497168 h 585005"/>
                <a:gd name="connsiteX42" fmla="*/ 916642 w 937883"/>
                <a:gd name="connsiteY42" fmla="*/ 492958 h 585005"/>
                <a:gd name="connsiteX43" fmla="*/ 915685 w 937883"/>
                <a:gd name="connsiteY43" fmla="*/ 489705 h 585005"/>
                <a:gd name="connsiteX44" fmla="*/ 914729 w 937883"/>
                <a:gd name="connsiteY44" fmla="*/ 486260 h 585005"/>
                <a:gd name="connsiteX45" fmla="*/ 913771 w 937883"/>
                <a:gd name="connsiteY45" fmla="*/ 482050 h 585005"/>
                <a:gd name="connsiteX46" fmla="*/ 913771 w 937883"/>
                <a:gd name="connsiteY46" fmla="*/ 476883 h 585005"/>
                <a:gd name="connsiteX47" fmla="*/ 910519 w 937883"/>
                <a:gd name="connsiteY47" fmla="*/ 473056 h 585005"/>
                <a:gd name="connsiteX48" fmla="*/ 908031 w 937883"/>
                <a:gd name="connsiteY48" fmla="*/ 469803 h 585005"/>
                <a:gd name="connsiteX49" fmla="*/ 906691 w 937883"/>
                <a:gd name="connsiteY49" fmla="*/ 463105 h 585005"/>
                <a:gd name="connsiteX50" fmla="*/ 908031 w 937883"/>
                <a:gd name="connsiteY50" fmla="*/ 458895 h 585005"/>
                <a:gd name="connsiteX51" fmla="*/ 908605 w 937883"/>
                <a:gd name="connsiteY51" fmla="*/ 456599 h 585005"/>
                <a:gd name="connsiteX52" fmla="*/ 907648 w 937883"/>
                <a:gd name="connsiteY52" fmla="*/ 448944 h 585005"/>
                <a:gd name="connsiteX53" fmla="*/ 908605 w 937883"/>
                <a:gd name="connsiteY53" fmla="*/ 441481 h 585005"/>
                <a:gd name="connsiteX54" fmla="*/ 907648 w 937883"/>
                <a:gd name="connsiteY54" fmla="*/ 433443 h 585005"/>
                <a:gd name="connsiteX55" fmla="*/ 908987 w 937883"/>
                <a:gd name="connsiteY55" fmla="*/ 427702 h 585005"/>
                <a:gd name="connsiteX56" fmla="*/ 910519 w 937883"/>
                <a:gd name="connsiteY56" fmla="*/ 423110 h 585005"/>
                <a:gd name="connsiteX57" fmla="*/ 911475 w 937883"/>
                <a:gd name="connsiteY57" fmla="*/ 418708 h 585005"/>
                <a:gd name="connsiteX58" fmla="*/ 911858 w 937883"/>
                <a:gd name="connsiteY58" fmla="*/ 415455 h 585005"/>
                <a:gd name="connsiteX59" fmla="*/ 911475 w 937883"/>
                <a:gd name="connsiteY59" fmla="*/ 410862 h 585005"/>
                <a:gd name="connsiteX60" fmla="*/ 910519 w 937883"/>
                <a:gd name="connsiteY60" fmla="*/ 407418 h 585005"/>
                <a:gd name="connsiteX61" fmla="*/ 908605 w 937883"/>
                <a:gd name="connsiteY61" fmla="*/ 404164 h 585005"/>
                <a:gd name="connsiteX62" fmla="*/ 906117 w 937883"/>
                <a:gd name="connsiteY62" fmla="*/ 402251 h 585005"/>
                <a:gd name="connsiteX63" fmla="*/ 901907 w 937883"/>
                <a:gd name="connsiteY63" fmla="*/ 398041 h 585005"/>
                <a:gd name="connsiteX64" fmla="*/ 900567 w 937883"/>
                <a:gd name="connsiteY64" fmla="*/ 395170 h 585005"/>
                <a:gd name="connsiteX65" fmla="*/ 901524 w 937883"/>
                <a:gd name="connsiteY65" fmla="*/ 386750 h 585005"/>
                <a:gd name="connsiteX66" fmla="*/ 901524 w 937883"/>
                <a:gd name="connsiteY66" fmla="*/ 382923 h 585005"/>
                <a:gd name="connsiteX67" fmla="*/ 901907 w 937883"/>
                <a:gd name="connsiteY67" fmla="*/ 380052 h 585005"/>
                <a:gd name="connsiteX68" fmla="*/ 903438 w 937883"/>
                <a:gd name="connsiteY68" fmla="*/ 371632 h 585005"/>
                <a:gd name="connsiteX69" fmla="*/ 903821 w 937883"/>
                <a:gd name="connsiteY69" fmla="*/ 364552 h 585005"/>
                <a:gd name="connsiteX70" fmla="*/ 901907 w 937883"/>
                <a:gd name="connsiteY70" fmla="*/ 352687 h 585005"/>
                <a:gd name="connsiteX71" fmla="*/ 900567 w 937883"/>
                <a:gd name="connsiteY71" fmla="*/ 339866 h 585005"/>
                <a:gd name="connsiteX72" fmla="*/ 899993 w 937883"/>
                <a:gd name="connsiteY72" fmla="*/ 329915 h 585005"/>
                <a:gd name="connsiteX73" fmla="*/ 899611 w 937883"/>
                <a:gd name="connsiteY73" fmla="*/ 322069 h 585005"/>
                <a:gd name="connsiteX74" fmla="*/ 899611 w 937883"/>
                <a:gd name="connsiteY74" fmla="*/ 316710 h 585005"/>
                <a:gd name="connsiteX75" fmla="*/ 900567 w 937883"/>
                <a:gd name="connsiteY75" fmla="*/ 290876 h 585005"/>
                <a:gd name="connsiteX76" fmla="*/ 894826 w 937883"/>
                <a:gd name="connsiteY76" fmla="*/ 274227 h 585005"/>
                <a:gd name="connsiteX77" fmla="*/ 890234 w 937883"/>
                <a:gd name="connsiteY77" fmla="*/ 260066 h 585005"/>
                <a:gd name="connsiteX78" fmla="*/ 885832 w 937883"/>
                <a:gd name="connsiteY78" fmla="*/ 247819 h 585005"/>
                <a:gd name="connsiteX79" fmla="*/ 882196 w 937883"/>
                <a:gd name="connsiteY79" fmla="*/ 237485 h 585005"/>
                <a:gd name="connsiteX80" fmla="*/ 880282 w 937883"/>
                <a:gd name="connsiteY80" fmla="*/ 232701 h 585005"/>
                <a:gd name="connsiteX81" fmla="*/ 879326 w 937883"/>
                <a:gd name="connsiteY81" fmla="*/ 229830 h 585005"/>
                <a:gd name="connsiteX82" fmla="*/ 878752 w 937883"/>
                <a:gd name="connsiteY82" fmla="*/ 227917 h 585005"/>
                <a:gd name="connsiteX83" fmla="*/ 878752 w 937883"/>
                <a:gd name="connsiteY83" fmla="*/ 226577 h 585005"/>
                <a:gd name="connsiteX84" fmla="*/ 876838 w 937883"/>
                <a:gd name="connsiteY84" fmla="*/ 218157 h 585005"/>
                <a:gd name="connsiteX85" fmla="*/ 875881 w 937883"/>
                <a:gd name="connsiteY85" fmla="*/ 213373 h 585005"/>
                <a:gd name="connsiteX86" fmla="*/ 875881 w 937883"/>
                <a:gd name="connsiteY86" fmla="*/ 208206 h 585005"/>
                <a:gd name="connsiteX87" fmla="*/ 871288 w 937883"/>
                <a:gd name="connsiteY87" fmla="*/ 199212 h 585005"/>
                <a:gd name="connsiteX88" fmla="*/ 868418 w 937883"/>
                <a:gd name="connsiteY88" fmla="*/ 192131 h 585005"/>
                <a:gd name="connsiteX89" fmla="*/ 867078 w 937883"/>
                <a:gd name="connsiteY89" fmla="*/ 188878 h 585005"/>
                <a:gd name="connsiteX90" fmla="*/ 866504 w 937883"/>
                <a:gd name="connsiteY90" fmla="*/ 186390 h 585005"/>
                <a:gd name="connsiteX91" fmla="*/ 866122 w 937883"/>
                <a:gd name="connsiteY91" fmla="*/ 182754 h 585005"/>
                <a:gd name="connsiteX92" fmla="*/ 867461 w 937883"/>
                <a:gd name="connsiteY92" fmla="*/ 173760 h 585005"/>
                <a:gd name="connsiteX93" fmla="*/ 869374 w 937883"/>
                <a:gd name="connsiteY93" fmla="*/ 165723 h 585005"/>
                <a:gd name="connsiteX94" fmla="*/ 870714 w 937883"/>
                <a:gd name="connsiteY94" fmla="*/ 158642 h 585005"/>
                <a:gd name="connsiteX95" fmla="*/ 871288 w 937883"/>
                <a:gd name="connsiteY95" fmla="*/ 155198 h 585005"/>
                <a:gd name="connsiteX96" fmla="*/ 872245 w 937883"/>
                <a:gd name="connsiteY96" fmla="*/ 152901 h 585005"/>
                <a:gd name="connsiteX97" fmla="*/ 872628 w 937883"/>
                <a:gd name="connsiteY97" fmla="*/ 147734 h 585005"/>
                <a:gd name="connsiteX98" fmla="*/ 873585 w 937883"/>
                <a:gd name="connsiteY98" fmla="*/ 144481 h 585005"/>
                <a:gd name="connsiteX99" fmla="*/ 873585 w 937883"/>
                <a:gd name="connsiteY99" fmla="*/ 142567 h 585005"/>
                <a:gd name="connsiteX100" fmla="*/ 874159 w 937883"/>
                <a:gd name="connsiteY100" fmla="*/ 141611 h 585005"/>
                <a:gd name="connsiteX101" fmla="*/ 874542 w 937883"/>
                <a:gd name="connsiteY101" fmla="*/ 140080 h 585005"/>
                <a:gd name="connsiteX102" fmla="*/ 873202 w 937883"/>
                <a:gd name="connsiteY102" fmla="*/ 134913 h 585005"/>
                <a:gd name="connsiteX103" fmla="*/ 873585 w 937883"/>
                <a:gd name="connsiteY103" fmla="*/ 133956 h 585005"/>
                <a:gd name="connsiteX104" fmla="*/ 874159 w 937883"/>
                <a:gd name="connsiteY104" fmla="*/ 132999 h 585005"/>
                <a:gd name="connsiteX105" fmla="*/ 873585 w 937883"/>
                <a:gd name="connsiteY105" fmla="*/ 132042 h 585005"/>
                <a:gd name="connsiteX106" fmla="*/ 873202 w 937883"/>
                <a:gd name="connsiteY106" fmla="*/ 131660 h 585005"/>
                <a:gd name="connsiteX107" fmla="*/ 872245 w 937883"/>
                <a:gd name="connsiteY107" fmla="*/ 130320 h 585005"/>
                <a:gd name="connsiteX108" fmla="*/ 871671 w 937883"/>
                <a:gd name="connsiteY108" fmla="*/ 129363 h 585005"/>
                <a:gd name="connsiteX109" fmla="*/ 870332 w 937883"/>
                <a:gd name="connsiteY109" fmla="*/ 127450 h 585005"/>
                <a:gd name="connsiteX110" fmla="*/ 869374 w 937883"/>
                <a:gd name="connsiteY110" fmla="*/ 126493 h 585005"/>
                <a:gd name="connsiteX111" fmla="*/ 868800 w 937883"/>
                <a:gd name="connsiteY111" fmla="*/ 125919 h 585005"/>
                <a:gd name="connsiteX112" fmla="*/ 867078 w 937883"/>
                <a:gd name="connsiteY112" fmla="*/ 124005 h 585005"/>
                <a:gd name="connsiteX113" fmla="*/ 866122 w 937883"/>
                <a:gd name="connsiteY113" fmla="*/ 123240 h 585005"/>
                <a:gd name="connsiteX114" fmla="*/ 865548 w 937883"/>
                <a:gd name="connsiteY114" fmla="*/ 122665 h 585005"/>
                <a:gd name="connsiteX115" fmla="*/ 875116 w 937883"/>
                <a:gd name="connsiteY115" fmla="*/ 99510 h 585005"/>
                <a:gd name="connsiteX116" fmla="*/ 870714 w 937883"/>
                <a:gd name="connsiteY116" fmla="*/ 93004 h 585005"/>
                <a:gd name="connsiteX117" fmla="*/ 868035 w 937883"/>
                <a:gd name="connsiteY117" fmla="*/ 87263 h 585005"/>
                <a:gd name="connsiteX118" fmla="*/ 866122 w 937883"/>
                <a:gd name="connsiteY118" fmla="*/ 82096 h 585005"/>
                <a:gd name="connsiteX119" fmla="*/ 865548 w 937883"/>
                <a:gd name="connsiteY119" fmla="*/ 77886 h 585005"/>
                <a:gd name="connsiteX120" fmla="*/ 865548 w 937883"/>
                <a:gd name="connsiteY120" fmla="*/ 77886 h 58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937883" h="585005">
                  <a:moveTo>
                    <a:pt x="865548" y="77886"/>
                  </a:moveTo>
                  <a:lnTo>
                    <a:pt x="866504" y="67361"/>
                  </a:lnTo>
                  <a:lnTo>
                    <a:pt x="862294" y="62768"/>
                  </a:lnTo>
                  <a:lnTo>
                    <a:pt x="859998" y="57601"/>
                  </a:lnTo>
                  <a:lnTo>
                    <a:pt x="858467" y="51477"/>
                  </a:lnTo>
                  <a:lnTo>
                    <a:pt x="858084" y="45162"/>
                  </a:lnTo>
                  <a:lnTo>
                    <a:pt x="722980" y="41526"/>
                  </a:lnTo>
                  <a:lnTo>
                    <a:pt x="637057" y="37699"/>
                  </a:lnTo>
                  <a:lnTo>
                    <a:pt x="552090" y="33872"/>
                  </a:lnTo>
                  <a:lnTo>
                    <a:pt x="466932" y="29662"/>
                  </a:lnTo>
                  <a:lnTo>
                    <a:pt x="382541" y="24878"/>
                  </a:lnTo>
                  <a:lnTo>
                    <a:pt x="297957" y="19328"/>
                  </a:lnTo>
                  <a:lnTo>
                    <a:pt x="214330" y="13204"/>
                  </a:lnTo>
                  <a:lnTo>
                    <a:pt x="47650" y="0"/>
                  </a:lnTo>
                  <a:lnTo>
                    <a:pt x="0" y="543479"/>
                  </a:lnTo>
                  <a:lnTo>
                    <a:pt x="179310" y="556683"/>
                  </a:lnTo>
                  <a:lnTo>
                    <a:pt x="269634" y="562424"/>
                  </a:lnTo>
                  <a:lnTo>
                    <a:pt x="360342" y="567591"/>
                  </a:lnTo>
                  <a:lnTo>
                    <a:pt x="450475" y="571801"/>
                  </a:lnTo>
                  <a:lnTo>
                    <a:pt x="541182" y="575628"/>
                  </a:lnTo>
                  <a:lnTo>
                    <a:pt x="631890" y="578881"/>
                  </a:lnTo>
                  <a:lnTo>
                    <a:pt x="722980" y="581752"/>
                  </a:lnTo>
                  <a:lnTo>
                    <a:pt x="827848" y="583666"/>
                  </a:lnTo>
                  <a:lnTo>
                    <a:pt x="933100" y="585005"/>
                  </a:lnTo>
                  <a:lnTo>
                    <a:pt x="933100" y="581752"/>
                  </a:lnTo>
                  <a:lnTo>
                    <a:pt x="933674" y="579264"/>
                  </a:lnTo>
                  <a:lnTo>
                    <a:pt x="932143" y="575628"/>
                  </a:lnTo>
                  <a:lnTo>
                    <a:pt x="931760" y="573140"/>
                  </a:lnTo>
                  <a:lnTo>
                    <a:pt x="931186" y="569887"/>
                  </a:lnTo>
                  <a:lnTo>
                    <a:pt x="933674" y="566060"/>
                  </a:lnTo>
                  <a:lnTo>
                    <a:pt x="935970" y="563381"/>
                  </a:lnTo>
                  <a:lnTo>
                    <a:pt x="937310" y="560893"/>
                  </a:lnTo>
                  <a:lnTo>
                    <a:pt x="937884" y="558979"/>
                  </a:lnTo>
                  <a:lnTo>
                    <a:pt x="935396" y="551899"/>
                  </a:lnTo>
                  <a:lnTo>
                    <a:pt x="934056" y="546349"/>
                  </a:lnTo>
                  <a:lnTo>
                    <a:pt x="931760" y="536398"/>
                  </a:lnTo>
                  <a:lnTo>
                    <a:pt x="930229" y="528744"/>
                  </a:lnTo>
                  <a:lnTo>
                    <a:pt x="929846" y="524534"/>
                  </a:lnTo>
                  <a:lnTo>
                    <a:pt x="930803" y="518027"/>
                  </a:lnTo>
                  <a:lnTo>
                    <a:pt x="925636" y="509416"/>
                  </a:lnTo>
                  <a:lnTo>
                    <a:pt x="921235" y="502909"/>
                  </a:lnTo>
                  <a:lnTo>
                    <a:pt x="917982" y="497168"/>
                  </a:lnTo>
                  <a:lnTo>
                    <a:pt x="916642" y="492958"/>
                  </a:lnTo>
                  <a:lnTo>
                    <a:pt x="915685" y="489705"/>
                  </a:lnTo>
                  <a:lnTo>
                    <a:pt x="914729" y="486260"/>
                  </a:lnTo>
                  <a:lnTo>
                    <a:pt x="913771" y="482050"/>
                  </a:lnTo>
                  <a:lnTo>
                    <a:pt x="913771" y="476883"/>
                  </a:lnTo>
                  <a:lnTo>
                    <a:pt x="910519" y="473056"/>
                  </a:lnTo>
                  <a:lnTo>
                    <a:pt x="908031" y="469803"/>
                  </a:lnTo>
                  <a:lnTo>
                    <a:pt x="906691" y="463105"/>
                  </a:lnTo>
                  <a:lnTo>
                    <a:pt x="908031" y="458895"/>
                  </a:lnTo>
                  <a:lnTo>
                    <a:pt x="908605" y="456599"/>
                  </a:lnTo>
                  <a:lnTo>
                    <a:pt x="907648" y="448944"/>
                  </a:lnTo>
                  <a:lnTo>
                    <a:pt x="908605" y="441481"/>
                  </a:lnTo>
                  <a:lnTo>
                    <a:pt x="907648" y="433443"/>
                  </a:lnTo>
                  <a:lnTo>
                    <a:pt x="908987" y="427702"/>
                  </a:lnTo>
                  <a:lnTo>
                    <a:pt x="910519" y="423110"/>
                  </a:lnTo>
                  <a:lnTo>
                    <a:pt x="911475" y="418708"/>
                  </a:lnTo>
                  <a:lnTo>
                    <a:pt x="911858" y="415455"/>
                  </a:lnTo>
                  <a:lnTo>
                    <a:pt x="911475" y="410862"/>
                  </a:lnTo>
                  <a:lnTo>
                    <a:pt x="910519" y="407418"/>
                  </a:lnTo>
                  <a:lnTo>
                    <a:pt x="908605" y="404164"/>
                  </a:lnTo>
                  <a:lnTo>
                    <a:pt x="906117" y="402251"/>
                  </a:lnTo>
                  <a:lnTo>
                    <a:pt x="901907" y="398041"/>
                  </a:lnTo>
                  <a:lnTo>
                    <a:pt x="900567" y="395170"/>
                  </a:lnTo>
                  <a:lnTo>
                    <a:pt x="901524" y="386750"/>
                  </a:lnTo>
                  <a:lnTo>
                    <a:pt x="901524" y="382923"/>
                  </a:lnTo>
                  <a:lnTo>
                    <a:pt x="901907" y="380052"/>
                  </a:lnTo>
                  <a:lnTo>
                    <a:pt x="903438" y="371632"/>
                  </a:lnTo>
                  <a:lnTo>
                    <a:pt x="903821" y="364552"/>
                  </a:lnTo>
                  <a:lnTo>
                    <a:pt x="901907" y="352687"/>
                  </a:lnTo>
                  <a:lnTo>
                    <a:pt x="900567" y="339866"/>
                  </a:lnTo>
                  <a:lnTo>
                    <a:pt x="899993" y="329915"/>
                  </a:lnTo>
                  <a:lnTo>
                    <a:pt x="899611" y="322069"/>
                  </a:lnTo>
                  <a:lnTo>
                    <a:pt x="899611" y="316710"/>
                  </a:lnTo>
                  <a:lnTo>
                    <a:pt x="900567" y="290876"/>
                  </a:lnTo>
                  <a:lnTo>
                    <a:pt x="894826" y="274227"/>
                  </a:lnTo>
                  <a:lnTo>
                    <a:pt x="890234" y="260066"/>
                  </a:lnTo>
                  <a:lnTo>
                    <a:pt x="885832" y="247819"/>
                  </a:lnTo>
                  <a:lnTo>
                    <a:pt x="882196" y="237485"/>
                  </a:lnTo>
                  <a:lnTo>
                    <a:pt x="880282" y="232701"/>
                  </a:lnTo>
                  <a:lnTo>
                    <a:pt x="879326" y="229830"/>
                  </a:lnTo>
                  <a:lnTo>
                    <a:pt x="878752" y="227917"/>
                  </a:lnTo>
                  <a:lnTo>
                    <a:pt x="878752" y="226577"/>
                  </a:lnTo>
                  <a:lnTo>
                    <a:pt x="876838" y="218157"/>
                  </a:lnTo>
                  <a:lnTo>
                    <a:pt x="875881" y="213373"/>
                  </a:lnTo>
                  <a:lnTo>
                    <a:pt x="875881" y="208206"/>
                  </a:lnTo>
                  <a:lnTo>
                    <a:pt x="871288" y="199212"/>
                  </a:lnTo>
                  <a:lnTo>
                    <a:pt x="868418" y="192131"/>
                  </a:lnTo>
                  <a:lnTo>
                    <a:pt x="867078" y="188878"/>
                  </a:lnTo>
                  <a:lnTo>
                    <a:pt x="866504" y="186390"/>
                  </a:lnTo>
                  <a:lnTo>
                    <a:pt x="866122" y="182754"/>
                  </a:lnTo>
                  <a:lnTo>
                    <a:pt x="867461" y="173760"/>
                  </a:lnTo>
                  <a:lnTo>
                    <a:pt x="869374" y="165723"/>
                  </a:lnTo>
                  <a:lnTo>
                    <a:pt x="870714" y="158642"/>
                  </a:lnTo>
                  <a:lnTo>
                    <a:pt x="871288" y="155198"/>
                  </a:lnTo>
                  <a:lnTo>
                    <a:pt x="872245" y="152901"/>
                  </a:lnTo>
                  <a:lnTo>
                    <a:pt x="872628" y="147734"/>
                  </a:lnTo>
                  <a:lnTo>
                    <a:pt x="873585" y="144481"/>
                  </a:lnTo>
                  <a:lnTo>
                    <a:pt x="873585" y="142567"/>
                  </a:lnTo>
                  <a:lnTo>
                    <a:pt x="874159" y="141611"/>
                  </a:lnTo>
                  <a:lnTo>
                    <a:pt x="874542" y="140080"/>
                  </a:lnTo>
                  <a:lnTo>
                    <a:pt x="873202" y="134913"/>
                  </a:lnTo>
                  <a:lnTo>
                    <a:pt x="873585" y="133956"/>
                  </a:lnTo>
                  <a:lnTo>
                    <a:pt x="874159" y="132999"/>
                  </a:lnTo>
                  <a:lnTo>
                    <a:pt x="873585" y="132042"/>
                  </a:lnTo>
                  <a:lnTo>
                    <a:pt x="873202" y="131660"/>
                  </a:lnTo>
                  <a:lnTo>
                    <a:pt x="872245" y="130320"/>
                  </a:lnTo>
                  <a:lnTo>
                    <a:pt x="871671" y="129363"/>
                  </a:lnTo>
                  <a:lnTo>
                    <a:pt x="870332" y="127450"/>
                  </a:lnTo>
                  <a:lnTo>
                    <a:pt x="869374" y="126493"/>
                  </a:lnTo>
                  <a:lnTo>
                    <a:pt x="868800" y="125919"/>
                  </a:lnTo>
                  <a:lnTo>
                    <a:pt x="867078" y="124005"/>
                  </a:lnTo>
                  <a:lnTo>
                    <a:pt x="866122" y="123240"/>
                  </a:lnTo>
                  <a:lnTo>
                    <a:pt x="865548" y="122665"/>
                  </a:lnTo>
                  <a:lnTo>
                    <a:pt x="875116" y="99510"/>
                  </a:lnTo>
                  <a:lnTo>
                    <a:pt x="870714" y="93004"/>
                  </a:lnTo>
                  <a:lnTo>
                    <a:pt x="868035" y="87263"/>
                  </a:lnTo>
                  <a:lnTo>
                    <a:pt x="866122" y="82096"/>
                  </a:lnTo>
                  <a:lnTo>
                    <a:pt x="865548" y="77886"/>
                  </a:lnTo>
                  <a:lnTo>
                    <a:pt x="865548" y="77886"/>
                  </a:lnTo>
                  <a:close/>
                </a:path>
              </a:pathLst>
            </a:custGeom>
            <a:solidFill>
              <a:schemeClr val="bg2"/>
            </a:solidFill>
            <a:ln w="12700" cap="flat">
              <a:solidFill>
                <a:srgbClr val="EEF5F5"/>
              </a:solid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342B1615-DE80-5322-115E-994D158B3ACE}"/>
                </a:ext>
              </a:extLst>
            </p:cNvPr>
            <p:cNvSpPr/>
            <p:nvPr/>
          </p:nvSpPr>
          <p:spPr>
            <a:xfrm>
              <a:off x="1707088" y="1828197"/>
              <a:ext cx="1304400" cy="829602"/>
            </a:xfrm>
            <a:custGeom>
              <a:avLst/>
              <a:gdLst>
                <a:gd name="connsiteX0" fmla="*/ 1385488 w 1447873"/>
                <a:gd name="connsiteY0" fmla="*/ 920852 h 920851"/>
                <a:gd name="connsiteX1" fmla="*/ 1400223 w 1447873"/>
                <a:gd name="connsiteY1" fmla="*/ 754746 h 920851"/>
                <a:gd name="connsiteX2" fmla="*/ 1447873 w 1447873"/>
                <a:gd name="connsiteY2" fmla="*/ 211268 h 920851"/>
                <a:gd name="connsiteX3" fmla="*/ 1356783 w 1447873"/>
                <a:gd name="connsiteY3" fmla="*/ 202656 h 920851"/>
                <a:gd name="connsiteX4" fmla="*/ 1266459 w 1447873"/>
                <a:gd name="connsiteY4" fmla="*/ 193662 h 920851"/>
                <a:gd name="connsiteX5" fmla="*/ 1086575 w 1447873"/>
                <a:gd name="connsiteY5" fmla="*/ 173951 h 920851"/>
                <a:gd name="connsiteX6" fmla="*/ 996824 w 1447873"/>
                <a:gd name="connsiteY6" fmla="*/ 162470 h 920851"/>
                <a:gd name="connsiteX7" fmla="*/ 908031 w 1447873"/>
                <a:gd name="connsiteY7" fmla="*/ 151179 h 920851"/>
                <a:gd name="connsiteX8" fmla="*/ 819237 w 1447873"/>
                <a:gd name="connsiteY8" fmla="*/ 138932 h 920851"/>
                <a:gd name="connsiteX9" fmla="*/ 731400 w 1447873"/>
                <a:gd name="connsiteY9" fmla="*/ 126110 h 920851"/>
                <a:gd name="connsiteX10" fmla="*/ 643180 w 1447873"/>
                <a:gd name="connsiteY10" fmla="*/ 112523 h 920851"/>
                <a:gd name="connsiteX11" fmla="*/ 555726 w 1447873"/>
                <a:gd name="connsiteY11" fmla="*/ 98362 h 920851"/>
                <a:gd name="connsiteX12" fmla="*/ 381583 w 1447873"/>
                <a:gd name="connsiteY12" fmla="*/ 68126 h 920851"/>
                <a:gd name="connsiteX13" fmla="*/ 294703 w 1447873"/>
                <a:gd name="connsiteY13" fmla="*/ 51477 h 920851"/>
                <a:gd name="connsiteX14" fmla="*/ 208780 w 1447873"/>
                <a:gd name="connsiteY14" fmla="*/ 35020 h 920851"/>
                <a:gd name="connsiteX15" fmla="*/ 37317 w 1447873"/>
                <a:gd name="connsiteY15" fmla="*/ 0 h 920851"/>
                <a:gd name="connsiteX16" fmla="*/ 0 w 1447873"/>
                <a:gd name="connsiteY16" fmla="*/ 172995 h 920851"/>
                <a:gd name="connsiteX17" fmla="*/ 957 w 1447873"/>
                <a:gd name="connsiteY17" fmla="*/ 179501 h 920851"/>
                <a:gd name="connsiteX18" fmla="*/ 1340 w 1447873"/>
                <a:gd name="connsiteY18" fmla="*/ 182372 h 920851"/>
                <a:gd name="connsiteX19" fmla="*/ 2297 w 1447873"/>
                <a:gd name="connsiteY19" fmla="*/ 185242 h 920851"/>
                <a:gd name="connsiteX20" fmla="*/ 3253 w 1447873"/>
                <a:gd name="connsiteY20" fmla="*/ 189069 h 920851"/>
                <a:gd name="connsiteX21" fmla="*/ 5167 w 1447873"/>
                <a:gd name="connsiteY21" fmla="*/ 191748 h 920851"/>
                <a:gd name="connsiteX22" fmla="*/ 15501 w 1447873"/>
                <a:gd name="connsiteY22" fmla="*/ 208780 h 920851"/>
                <a:gd name="connsiteX23" fmla="*/ 14544 w 1447873"/>
                <a:gd name="connsiteY23" fmla="*/ 212607 h 920851"/>
                <a:gd name="connsiteX24" fmla="*/ 15118 w 1447873"/>
                <a:gd name="connsiteY24" fmla="*/ 216817 h 920851"/>
                <a:gd name="connsiteX25" fmla="*/ 16457 w 1447873"/>
                <a:gd name="connsiteY25" fmla="*/ 220645 h 920851"/>
                <a:gd name="connsiteX26" fmla="*/ 18945 w 1447873"/>
                <a:gd name="connsiteY26" fmla="*/ 222941 h 920851"/>
                <a:gd name="connsiteX27" fmla="*/ 23155 w 1447873"/>
                <a:gd name="connsiteY27" fmla="*/ 224472 h 920851"/>
                <a:gd name="connsiteX28" fmla="*/ 22581 w 1447873"/>
                <a:gd name="connsiteY28" fmla="*/ 226386 h 920851"/>
                <a:gd name="connsiteX29" fmla="*/ 21624 w 1447873"/>
                <a:gd name="connsiteY29" fmla="*/ 228108 h 920851"/>
                <a:gd name="connsiteX30" fmla="*/ 22581 w 1447873"/>
                <a:gd name="connsiteY30" fmla="*/ 230978 h 920851"/>
                <a:gd name="connsiteX31" fmla="*/ 26409 w 1447873"/>
                <a:gd name="connsiteY31" fmla="*/ 233849 h 920851"/>
                <a:gd name="connsiteX32" fmla="*/ 25452 w 1447873"/>
                <a:gd name="connsiteY32" fmla="*/ 236145 h 920851"/>
                <a:gd name="connsiteX33" fmla="*/ 24495 w 1447873"/>
                <a:gd name="connsiteY33" fmla="*/ 237676 h 920851"/>
                <a:gd name="connsiteX34" fmla="*/ 23538 w 1447873"/>
                <a:gd name="connsiteY34" fmla="*/ 239973 h 920851"/>
                <a:gd name="connsiteX35" fmla="*/ 24495 w 1447873"/>
                <a:gd name="connsiteY35" fmla="*/ 243800 h 920851"/>
                <a:gd name="connsiteX36" fmla="*/ 27748 w 1447873"/>
                <a:gd name="connsiteY36" fmla="*/ 247627 h 920851"/>
                <a:gd name="connsiteX37" fmla="*/ 27365 w 1447873"/>
                <a:gd name="connsiteY37" fmla="*/ 248393 h 920851"/>
                <a:gd name="connsiteX38" fmla="*/ 26409 w 1447873"/>
                <a:gd name="connsiteY38" fmla="*/ 249350 h 920851"/>
                <a:gd name="connsiteX39" fmla="*/ 24495 w 1447873"/>
                <a:gd name="connsiteY39" fmla="*/ 250306 h 920851"/>
                <a:gd name="connsiteX40" fmla="*/ 23538 w 1447873"/>
                <a:gd name="connsiteY40" fmla="*/ 250306 h 920851"/>
                <a:gd name="connsiteX41" fmla="*/ 23155 w 1447873"/>
                <a:gd name="connsiteY41" fmla="*/ 250306 h 920851"/>
                <a:gd name="connsiteX42" fmla="*/ 23155 w 1447873"/>
                <a:gd name="connsiteY42" fmla="*/ 250880 h 920851"/>
                <a:gd name="connsiteX43" fmla="*/ 22198 w 1447873"/>
                <a:gd name="connsiteY43" fmla="*/ 251837 h 920851"/>
                <a:gd name="connsiteX44" fmla="*/ 18945 w 1447873"/>
                <a:gd name="connsiteY44" fmla="*/ 252220 h 920851"/>
                <a:gd name="connsiteX45" fmla="*/ 17414 w 1447873"/>
                <a:gd name="connsiteY45" fmla="*/ 253751 h 920851"/>
                <a:gd name="connsiteX46" fmla="*/ 16075 w 1447873"/>
                <a:gd name="connsiteY46" fmla="*/ 257004 h 920851"/>
                <a:gd name="connsiteX47" fmla="*/ 16457 w 1447873"/>
                <a:gd name="connsiteY47" fmla="*/ 259301 h 920851"/>
                <a:gd name="connsiteX48" fmla="*/ 17988 w 1447873"/>
                <a:gd name="connsiteY48" fmla="*/ 262171 h 920851"/>
                <a:gd name="connsiteX49" fmla="*/ 20668 w 1447873"/>
                <a:gd name="connsiteY49" fmla="*/ 265424 h 920851"/>
                <a:gd name="connsiteX50" fmla="*/ 25069 w 1447873"/>
                <a:gd name="connsiteY50" fmla="*/ 269826 h 920851"/>
                <a:gd name="connsiteX51" fmla="*/ 24112 w 1447873"/>
                <a:gd name="connsiteY51" fmla="*/ 271165 h 920851"/>
                <a:gd name="connsiteX52" fmla="*/ 22198 w 1447873"/>
                <a:gd name="connsiteY52" fmla="*/ 273462 h 920851"/>
                <a:gd name="connsiteX53" fmla="*/ 18945 w 1447873"/>
                <a:gd name="connsiteY53" fmla="*/ 275949 h 920851"/>
                <a:gd name="connsiteX54" fmla="*/ 15118 w 1447873"/>
                <a:gd name="connsiteY54" fmla="*/ 278629 h 920851"/>
                <a:gd name="connsiteX55" fmla="*/ 16457 w 1447873"/>
                <a:gd name="connsiteY55" fmla="*/ 280542 h 920851"/>
                <a:gd name="connsiteX56" fmla="*/ 18945 w 1447873"/>
                <a:gd name="connsiteY56" fmla="*/ 282073 h 920851"/>
                <a:gd name="connsiteX57" fmla="*/ 22198 w 1447873"/>
                <a:gd name="connsiteY57" fmla="*/ 283987 h 920851"/>
                <a:gd name="connsiteX58" fmla="*/ 24495 w 1447873"/>
                <a:gd name="connsiteY58" fmla="*/ 285326 h 920851"/>
                <a:gd name="connsiteX59" fmla="*/ 27748 w 1447873"/>
                <a:gd name="connsiteY59" fmla="*/ 290493 h 920851"/>
                <a:gd name="connsiteX60" fmla="*/ 30619 w 1447873"/>
                <a:gd name="connsiteY60" fmla="*/ 295660 h 920851"/>
                <a:gd name="connsiteX61" fmla="*/ 31576 w 1447873"/>
                <a:gd name="connsiteY61" fmla="*/ 298148 h 920851"/>
                <a:gd name="connsiteX62" fmla="*/ 32150 w 1447873"/>
                <a:gd name="connsiteY62" fmla="*/ 299105 h 920851"/>
                <a:gd name="connsiteX63" fmla="*/ 33106 w 1447873"/>
                <a:gd name="connsiteY63" fmla="*/ 300444 h 920851"/>
                <a:gd name="connsiteX64" fmla="*/ 33106 w 1447873"/>
                <a:gd name="connsiteY64" fmla="*/ 300827 h 920851"/>
                <a:gd name="connsiteX65" fmla="*/ 33489 w 1447873"/>
                <a:gd name="connsiteY65" fmla="*/ 301784 h 920851"/>
                <a:gd name="connsiteX66" fmla="*/ 34446 w 1447873"/>
                <a:gd name="connsiteY66" fmla="*/ 303697 h 920851"/>
                <a:gd name="connsiteX67" fmla="*/ 34446 w 1447873"/>
                <a:gd name="connsiteY67" fmla="*/ 304654 h 920851"/>
                <a:gd name="connsiteX68" fmla="*/ 34446 w 1447873"/>
                <a:gd name="connsiteY68" fmla="*/ 305228 h 920851"/>
                <a:gd name="connsiteX69" fmla="*/ 34829 w 1447873"/>
                <a:gd name="connsiteY69" fmla="*/ 305994 h 920851"/>
                <a:gd name="connsiteX70" fmla="*/ 35403 w 1447873"/>
                <a:gd name="connsiteY70" fmla="*/ 308482 h 920851"/>
                <a:gd name="connsiteX71" fmla="*/ 36360 w 1447873"/>
                <a:gd name="connsiteY71" fmla="*/ 309438 h 920851"/>
                <a:gd name="connsiteX72" fmla="*/ 38273 w 1447873"/>
                <a:gd name="connsiteY72" fmla="*/ 310778 h 920851"/>
                <a:gd name="connsiteX73" fmla="*/ 42483 w 1447873"/>
                <a:gd name="connsiteY73" fmla="*/ 312309 h 920851"/>
                <a:gd name="connsiteX74" fmla="*/ 48990 w 1447873"/>
                <a:gd name="connsiteY74" fmla="*/ 314223 h 920851"/>
                <a:gd name="connsiteX75" fmla="*/ 54731 w 1447873"/>
                <a:gd name="connsiteY75" fmla="*/ 315562 h 920851"/>
                <a:gd name="connsiteX76" fmla="*/ 58941 w 1447873"/>
                <a:gd name="connsiteY76" fmla="*/ 317476 h 920851"/>
                <a:gd name="connsiteX77" fmla="*/ 61811 w 1447873"/>
                <a:gd name="connsiteY77" fmla="*/ 319389 h 920851"/>
                <a:gd name="connsiteX78" fmla="*/ 62768 w 1447873"/>
                <a:gd name="connsiteY78" fmla="*/ 322069 h 920851"/>
                <a:gd name="connsiteX79" fmla="*/ 62385 w 1447873"/>
                <a:gd name="connsiteY79" fmla="*/ 323025 h 920851"/>
                <a:gd name="connsiteX80" fmla="*/ 61811 w 1447873"/>
                <a:gd name="connsiteY80" fmla="*/ 324939 h 920851"/>
                <a:gd name="connsiteX81" fmla="*/ 59515 w 1447873"/>
                <a:gd name="connsiteY81" fmla="*/ 330106 h 920851"/>
                <a:gd name="connsiteX82" fmla="*/ 59898 w 1447873"/>
                <a:gd name="connsiteY82" fmla="*/ 333933 h 920851"/>
                <a:gd name="connsiteX83" fmla="*/ 62768 w 1447873"/>
                <a:gd name="connsiteY83" fmla="*/ 339100 h 920851"/>
                <a:gd name="connsiteX84" fmla="*/ 66595 w 1447873"/>
                <a:gd name="connsiteY84" fmla="*/ 344841 h 920851"/>
                <a:gd name="connsiteX85" fmla="*/ 73102 w 1447873"/>
                <a:gd name="connsiteY85" fmla="*/ 351922 h 920851"/>
                <a:gd name="connsiteX86" fmla="*/ 74059 w 1447873"/>
                <a:gd name="connsiteY86" fmla="*/ 353835 h 920851"/>
                <a:gd name="connsiteX87" fmla="*/ 75972 w 1447873"/>
                <a:gd name="connsiteY87" fmla="*/ 359002 h 920851"/>
                <a:gd name="connsiteX88" fmla="*/ 78460 w 1447873"/>
                <a:gd name="connsiteY88" fmla="*/ 366083 h 920851"/>
                <a:gd name="connsiteX89" fmla="*/ 82096 w 1447873"/>
                <a:gd name="connsiteY89" fmla="*/ 376416 h 920851"/>
                <a:gd name="connsiteX90" fmla="*/ 84966 w 1447873"/>
                <a:gd name="connsiteY90" fmla="*/ 376034 h 920851"/>
                <a:gd name="connsiteX91" fmla="*/ 85923 w 1447873"/>
                <a:gd name="connsiteY91" fmla="*/ 376034 h 920851"/>
                <a:gd name="connsiteX92" fmla="*/ 87263 w 1447873"/>
                <a:gd name="connsiteY92" fmla="*/ 376991 h 920851"/>
                <a:gd name="connsiteX93" fmla="*/ 88220 w 1447873"/>
                <a:gd name="connsiteY93" fmla="*/ 379287 h 920851"/>
                <a:gd name="connsiteX94" fmla="*/ 88794 w 1447873"/>
                <a:gd name="connsiteY94" fmla="*/ 382540 h 920851"/>
                <a:gd name="connsiteX95" fmla="*/ 88220 w 1447873"/>
                <a:gd name="connsiteY95" fmla="*/ 384454 h 920851"/>
                <a:gd name="connsiteX96" fmla="*/ 88220 w 1447873"/>
                <a:gd name="connsiteY96" fmla="*/ 385411 h 920851"/>
                <a:gd name="connsiteX97" fmla="*/ 89177 w 1447873"/>
                <a:gd name="connsiteY97" fmla="*/ 386942 h 920851"/>
                <a:gd name="connsiteX98" fmla="*/ 91664 w 1447873"/>
                <a:gd name="connsiteY98" fmla="*/ 388664 h 920851"/>
                <a:gd name="connsiteX99" fmla="*/ 93004 w 1447873"/>
                <a:gd name="connsiteY99" fmla="*/ 389621 h 920851"/>
                <a:gd name="connsiteX100" fmla="*/ 95300 w 1447873"/>
                <a:gd name="connsiteY100" fmla="*/ 391152 h 920851"/>
                <a:gd name="connsiteX101" fmla="*/ 94343 w 1447873"/>
                <a:gd name="connsiteY101" fmla="*/ 397275 h 920851"/>
                <a:gd name="connsiteX102" fmla="*/ 91664 w 1447873"/>
                <a:gd name="connsiteY102" fmla="*/ 404356 h 920851"/>
                <a:gd name="connsiteX103" fmla="*/ 91664 w 1447873"/>
                <a:gd name="connsiteY103" fmla="*/ 407609 h 920851"/>
                <a:gd name="connsiteX104" fmla="*/ 93004 w 1447873"/>
                <a:gd name="connsiteY104" fmla="*/ 410480 h 920851"/>
                <a:gd name="connsiteX105" fmla="*/ 95300 w 1447873"/>
                <a:gd name="connsiteY105" fmla="*/ 412776 h 920851"/>
                <a:gd name="connsiteX106" fmla="*/ 98745 w 1447873"/>
                <a:gd name="connsiteY106" fmla="*/ 415264 h 920851"/>
                <a:gd name="connsiteX107" fmla="*/ 100467 w 1447873"/>
                <a:gd name="connsiteY107" fmla="*/ 416029 h 920851"/>
                <a:gd name="connsiteX108" fmla="*/ 101998 w 1447873"/>
                <a:gd name="connsiteY108" fmla="*/ 418517 h 920851"/>
                <a:gd name="connsiteX109" fmla="*/ 102955 w 1447873"/>
                <a:gd name="connsiteY109" fmla="*/ 420813 h 920851"/>
                <a:gd name="connsiteX110" fmla="*/ 103338 w 1447873"/>
                <a:gd name="connsiteY110" fmla="*/ 424641 h 920851"/>
                <a:gd name="connsiteX111" fmla="*/ 103338 w 1447873"/>
                <a:gd name="connsiteY111" fmla="*/ 426937 h 920851"/>
                <a:gd name="connsiteX112" fmla="*/ 104295 w 1447873"/>
                <a:gd name="connsiteY112" fmla="*/ 428851 h 920851"/>
                <a:gd name="connsiteX113" fmla="*/ 105251 w 1447873"/>
                <a:gd name="connsiteY113" fmla="*/ 429807 h 920851"/>
                <a:gd name="connsiteX114" fmla="*/ 107165 w 1447873"/>
                <a:gd name="connsiteY114" fmla="*/ 430382 h 920851"/>
                <a:gd name="connsiteX115" fmla="*/ 109079 w 1447873"/>
                <a:gd name="connsiteY115" fmla="*/ 429807 h 920851"/>
                <a:gd name="connsiteX116" fmla="*/ 111949 w 1447873"/>
                <a:gd name="connsiteY116" fmla="*/ 428468 h 920851"/>
                <a:gd name="connsiteX117" fmla="*/ 114819 w 1447873"/>
                <a:gd name="connsiteY117" fmla="*/ 426554 h 920851"/>
                <a:gd name="connsiteX118" fmla="*/ 118073 w 1447873"/>
                <a:gd name="connsiteY118" fmla="*/ 424067 h 920851"/>
                <a:gd name="connsiteX119" fmla="*/ 119986 w 1447873"/>
                <a:gd name="connsiteY119" fmla="*/ 424641 h 920851"/>
                <a:gd name="connsiteX120" fmla="*/ 121900 w 1447873"/>
                <a:gd name="connsiteY120" fmla="*/ 425980 h 920851"/>
                <a:gd name="connsiteX121" fmla="*/ 122666 w 1447873"/>
                <a:gd name="connsiteY121" fmla="*/ 428468 h 920851"/>
                <a:gd name="connsiteX122" fmla="*/ 123240 w 1447873"/>
                <a:gd name="connsiteY122" fmla="*/ 432678 h 920851"/>
                <a:gd name="connsiteX123" fmla="*/ 122666 w 1447873"/>
                <a:gd name="connsiteY123" fmla="*/ 432678 h 920851"/>
                <a:gd name="connsiteX124" fmla="*/ 122666 w 1447873"/>
                <a:gd name="connsiteY124" fmla="*/ 433061 h 920851"/>
                <a:gd name="connsiteX125" fmla="*/ 122666 w 1447873"/>
                <a:gd name="connsiteY125" fmla="*/ 434018 h 920851"/>
                <a:gd name="connsiteX126" fmla="*/ 122283 w 1447873"/>
                <a:gd name="connsiteY126" fmla="*/ 435931 h 920851"/>
                <a:gd name="connsiteX127" fmla="*/ 121326 w 1447873"/>
                <a:gd name="connsiteY127" fmla="*/ 436505 h 920851"/>
                <a:gd name="connsiteX128" fmla="*/ 120943 w 1447873"/>
                <a:gd name="connsiteY128" fmla="*/ 437462 h 920851"/>
                <a:gd name="connsiteX129" fmla="*/ 119986 w 1447873"/>
                <a:gd name="connsiteY129" fmla="*/ 439184 h 920851"/>
                <a:gd name="connsiteX130" fmla="*/ 120369 w 1447873"/>
                <a:gd name="connsiteY130" fmla="*/ 441672 h 920851"/>
                <a:gd name="connsiteX131" fmla="*/ 121900 w 1447873"/>
                <a:gd name="connsiteY131" fmla="*/ 443969 h 920851"/>
                <a:gd name="connsiteX132" fmla="*/ 124196 w 1447873"/>
                <a:gd name="connsiteY132" fmla="*/ 445499 h 920851"/>
                <a:gd name="connsiteX133" fmla="*/ 127450 w 1447873"/>
                <a:gd name="connsiteY133" fmla="*/ 445882 h 920851"/>
                <a:gd name="connsiteX134" fmla="*/ 127450 w 1447873"/>
                <a:gd name="connsiteY134" fmla="*/ 445499 h 920851"/>
                <a:gd name="connsiteX135" fmla="*/ 128024 w 1447873"/>
                <a:gd name="connsiteY135" fmla="*/ 445499 h 920851"/>
                <a:gd name="connsiteX136" fmla="*/ 128981 w 1447873"/>
                <a:gd name="connsiteY136" fmla="*/ 445499 h 920851"/>
                <a:gd name="connsiteX137" fmla="*/ 130703 w 1447873"/>
                <a:gd name="connsiteY137" fmla="*/ 445499 h 920851"/>
                <a:gd name="connsiteX138" fmla="*/ 133574 w 1447873"/>
                <a:gd name="connsiteY138" fmla="*/ 444543 h 920851"/>
                <a:gd name="connsiteX139" fmla="*/ 134148 w 1447873"/>
                <a:gd name="connsiteY139" fmla="*/ 444543 h 920851"/>
                <a:gd name="connsiteX140" fmla="*/ 135104 w 1447873"/>
                <a:gd name="connsiteY140" fmla="*/ 445499 h 920851"/>
                <a:gd name="connsiteX141" fmla="*/ 136827 w 1447873"/>
                <a:gd name="connsiteY141" fmla="*/ 448179 h 920851"/>
                <a:gd name="connsiteX142" fmla="*/ 139314 w 1447873"/>
                <a:gd name="connsiteY142" fmla="*/ 450666 h 920851"/>
                <a:gd name="connsiteX143" fmla="*/ 142568 w 1447873"/>
                <a:gd name="connsiteY143" fmla="*/ 451623 h 920851"/>
                <a:gd name="connsiteX144" fmla="*/ 144481 w 1447873"/>
                <a:gd name="connsiteY144" fmla="*/ 451049 h 920851"/>
                <a:gd name="connsiteX145" fmla="*/ 146777 w 1447873"/>
                <a:gd name="connsiteY145" fmla="*/ 450092 h 920851"/>
                <a:gd name="connsiteX146" fmla="*/ 148691 w 1447873"/>
                <a:gd name="connsiteY146" fmla="*/ 448179 h 920851"/>
                <a:gd name="connsiteX147" fmla="*/ 149648 w 1447873"/>
                <a:gd name="connsiteY147" fmla="*/ 446839 h 920851"/>
                <a:gd name="connsiteX148" fmla="*/ 151179 w 1447873"/>
                <a:gd name="connsiteY148" fmla="*/ 445882 h 920851"/>
                <a:gd name="connsiteX149" fmla="*/ 152901 w 1447873"/>
                <a:gd name="connsiteY149" fmla="*/ 445882 h 920851"/>
                <a:gd name="connsiteX150" fmla="*/ 154815 w 1447873"/>
                <a:gd name="connsiteY150" fmla="*/ 446839 h 920851"/>
                <a:gd name="connsiteX151" fmla="*/ 155772 w 1447873"/>
                <a:gd name="connsiteY151" fmla="*/ 448179 h 920851"/>
                <a:gd name="connsiteX152" fmla="*/ 156346 w 1447873"/>
                <a:gd name="connsiteY152" fmla="*/ 451049 h 920851"/>
                <a:gd name="connsiteX153" fmla="*/ 155772 w 1447873"/>
                <a:gd name="connsiteY153" fmla="*/ 452006 h 920851"/>
                <a:gd name="connsiteX154" fmla="*/ 154815 w 1447873"/>
                <a:gd name="connsiteY154" fmla="*/ 453920 h 920851"/>
                <a:gd name="connsiteX155" fmla="*/ 152901 w 1447873"/>
                <a:gd name="connsiteY155" fmla="*/ 455833 h 920851"/>
                <a:gd name="connsiteX156" fmla="*/ 150605 w 1447873"/>
                <a:gd name="connsiteY156" fmla="*/ 457747 h 920851"/>
                <a:gd name="connsiteX157" fmla="*/ 150222 w 1447873"/>
                <a:gd name="connsiteY157" fmla="*/ 460043 h 920851"/>
                <a:gd name="connsiteX158" fmla="*/ 150605 w 1447873"/>
                <a:gd name="connsiteY158" fmla="*/ 466167 h 920851"/>
                <a:gd name="connsiteX159" fmla="*/ 150222 w 1447873"/>
                <a:gd name="connsiteY159" fmla="*/ 466167 h 920851"/>
                <a:gd name="connsiteX160" fmla="*/ 150222 w 1447873"/>
                <a:gd name="connsiteY160" fmla="*/ 466741 h 920851"/>
                <a:gd name="connsiteX161" fmla="*/ 150222 w 1447873"/>
                <a:gd name="connsiteY161" fmla="*/ 467698 h 920851"/>
                <a:gd name="connsiteX162" fmla="*/ 150222 w 1447873"/>
                <a:gd name="connsiteY162" fmla="*/ 469420 h 920851"/>
                <a:gd name="connsiteX163" fmla="*/ 149265 w 1447873"/>
                <a:gd name="connsiteY163" fmla="*/ 470951 h 920851"/>
                <a:gd name="connsiteX164" fmla="*/ 148308 w 1447873"/>
                <a:gd name="connsiteY164" fmla="*/ 472865 h 920851"/>
                <a:gd name="connsiteX165" fmla="*/ 146395 w 1447873"/>
                <a:gd name="connsiteY165" fmla="*/ 473247 h 920851"/>
                <a:gd name="connsiteX166" fmla="*/ 144481 w 1447873"/>
                <a:gd name="connsiteY166" fmla="*/ 474204 h 920851"/>
                <a:gd name="connsiteX167" fmla="*/ 143142 w 1447873"/>
                <a:gd name="connsiteY167" fmla="*/ 474204 h 920851"/>
                <a:gd name="connsiteX168" fmla="*/ 142185 w 1447873"/>
                <a:gd name="connsiteY168" fmla="*/ 474778 h 920851"/>
                <a:gd name="connsiteX169" fmla="*/ 139697 w 1447873"/>
                <a:gd name="connsiteY169" fmla="*/ 475544 h 920851"/>
                <a:gd name="connsiteX170" fmla="*/ 140271 w 1447873"/>
                <a:gd name="connsiteY170" fmla="*/ 479371 h 920851"/>
                <a:gd name="connsiteX171" fmla="*/ 142568 w 1447873"/>
                <a:gd name="connsiteY171" fmla="*/ 485112 h 920851"/>
                <a:gd name="connsiteX172" fmla="*/ 141611 w 1447873"/>
                <a:gd name="connsiteY172" fmla="*/ 486452 h 920851"/>
                <a:gd name="connsiteX173" fmla="*/ 140654 w 1447873"/>
                <a:gd name="connsiteY173" fmla="*/ 487409 h 920851"/>
                <a:gd name="connsiteX174" fmla="*/ 140271 w 1447873"/>
                <a:gd name="connsiteY174" fmla="*/ 489322 h 920851"/>
                <a:gd name="connsiteX175" fmla="*/ 137401 w 1447873"/>
                <a:gd name="connsiteY175" fmla="*/ 492575 h 920851"/>
                <a:gd name="connsiteX176" fmla="*/ 134148 w 1447873"/>
                <a:gd name="connsiteY176" fmla="*/ 497742 h 920851"/>
                <a:gd name="connsiteX177" fmla="*/ 132617 w 1447873"/>
                <a:gd name="connsiteY177" fmla="*/ 499656 h 920851"/>
                <a:gd name="connsiteX178" fmla="*/ 131660 w 1447873"/>
                <a:gd name="connsiteY178" fmla="*/ 503101 h 920851"/>
                <a:gd name="connsiteX179" fmla="*/ 129746 w 1447873"/>
                <a:gd name="connsiteY179" fmla="*/ 506354 h 920851"/>
                <a:gd name="connsiteX180" fmla="*/ 128024 w 1447873"/>
                <a:gd name="connsiteY180" fmla="*/ 510564 h 920851"/>
                <a:gd name="connsiteX181" fmla="*/ 127450 w 1447873"/>
                <a:gd name="connsiteY181" fmla="*/ 511521 h 920851"/>
                <a:gd name="connsiteX182" fmla="*/ 127450 w 1447873"/>
                <a:gd name="connsiteY182" fmla="*/ 512860 h 920851"/>
                <a:gd name="connsiteX183" fmla="*/ 127450 w 1447873"/>
                <a:gd name="connsiteY183" fmla="*/ 515731 h 920851"/>
                <a:gd name="connsiteX184" fmla="*/ 127067 w 1447873"/>
                <a:gd name="connsiteY184" fmla="*/ 516688 h 920851"/>
                <a:gd name="connsiteX185" fmla="*/ 127067 w 1447873"/>
                <a:gd name="connsiteY185" fmla="*/ 518218 h 920851"/>
                <a:gd name="connsiteX186" fmla="*/ 127067 w 1447873"/>
                <a:gd name="connsiteY186" fmla="*/ 520898 h 920851"/>
                <a:gd name="connsiteX187" fmla="*/ 126110 w 1447873"/>
                <a:gd name="connsiteY187" fmla="*/ 524342 h 920851"/>
                <a:gd name="connsiteX188" fmla="*/ 125153 w 1447873"/>
                <a:gd name="connsiteY188" fmla="*/ 525682 h 920851"/>
                <a:gd name="connsiteX189" fmla="*/ 124579 w 1447873"/>
                <a:gd name="connsiteY189" fmla="*/ 525682 h 920851"/>
                <a:gd name="connsiteX190" fmla="*/ 124579 w 1447873"/>
                <a:gd name="connsiteY190" fmla="*/ 526064 h 920851"/>
                <a:gd name="connsiteX191" fmla="*/ 124579 w 1447873"/>
                <a:gd name="connsiteY191" fmla="*/ 527213 h 920851"/>
                <a:gd name="connsiteX192" fmla="*/ 119986 w 1447873"/>
                <a:gd name="connsiteY192" fmla="*/ 527213 h 920851"/>
                <a:gd name="connsiteX193" fmla="*/ 117116 w 1447873"/>
                <a:gd name="connsiteY193" fmla="*/ 527595 h 920851"/>
                <a:gd name="connsiteX194" fmla="*/ 115202 w 1447873"/>
                <a:gd name="connsiteY194" fmla="*/ 527595 h 920851"/>
                <a:gd name="connsiteX195" fmla="*/ 114245 w 1447873"/>
                <a:gd name="connsiteY195" fmla="*/ 528552 h 920851"/>
                <a:gd name="connsiteX196" fmla="*/ 113288 w 1447873"/>
                <a:gd name="connsiteY196" fmla="*/ 529892 h 920851"/>
                <a:gd name="connsiteX197" fmla="*/ 113288 w 1447873"/>
                <a:gd name="connsiteY197" fmla="*/ 532762 h 920851"/>
                <a:gd name="connsiteX198" fmla="*/ 113863 w 1447873"/>
                <a:gd name="connsiteY198" fmla="*/ 535059 h 920851"/>
                <a:gd name="connsiteX199" fmla="*/ 115202 w 1447873"/>
                <a:gd name="connsiteY199" fmla="*/ 537546 h 920851"/>
                <a:gd name="connsiteX200" fmla="*/ 117499 w 1447873"/>
                <a:gd name="connsiteY200" fmla="*/ 538886 h 920851"/>
                <a:gd name="connsiteX201" fmla="*/ 121326 w 1447873"/>
                <a:gd name="connsiteY201" fmla="*/ 539843 h 920851"/>
                <a:gd name="connsiteX202" fmla="*/ 120369 w 1447873"/>
                <a:gd name="connsiteY202" fmla="*/ 542139 h 920851"/>
                <a:gd name="connsiteX203" fmla="*/ 119030 w 1447873"/>
                <a:gd name="connsiteY203" fmla="*/ 545010 h 920851"/>
                <a:gd name="connsiteX204" fmla="*/ 116542 w 1447873"/>
                <a:gd name="connsiteY204" fmla="*/ 548454 h 920851"/>
                <a:gd name="connsiteX205" fmla="*/ 113288 w 1447873"/>
                <a:gd name="connsiteY205" fmla="*/ 552664 h 920851"/>
                <a:gd name="connsiteX206" fmla="*/ 113288 w 1447873"/>
                <a:gd name="connsiteY206" fmla="*/ 554004 h 920851"/>
                <a:gd name="connsiteX207" fmla="*/ 114245 w 1447873"/>
                <a:gd name="connsiteY207" fmla="*/ 555918 h 920851"/>
                <a:gd name="connsiteX208" fmla="*/ 115585 w 1447873"/>
                <a:gd name="connsiteY208" fmla="*/ 557257 h 920851"/>
                <a:gd name="connsiteX209" fmla="*/ 118455 w 1447873"/>
                <a:gd name="connsiteY209" fmla="*/ 559171 h 920851"/>
                <a:gd name="connsiteX210" fmla="*/ 120369 w 1447873"/>
                <a:gd name="connsiteY210" fmla="*/ 560128 h 920851"/>
                <a:gd name="connsiteX211" fmla="*/ 122283 w 1447873"/>
                <a:gd name="connsiteY211" fmla="*/ 562041 h 920851"/>
                <a:gd name="connsiteX212" fmla="*/ 123240 w 1447873"/>
                <a:gd name="connsiteY212" fmla="*/ 563955 h 920851"/>
                <a:gd name="connsiteX213" fmla="*/ 123622 w 1447873"/>
                <a:gd name="connsiteY213" fmla="*/ 566251 h 920851"/>
                <a:gd name="connsiteX214" fmla="*/ 123240 w 1447873"/>
                <a:gd name="connsiteY214" fmla="*/ 567208 h 920851"/>
                <a:gd name="connsiteX215" fmla="*/ 122283 w 1447873"/>
                <a:gd name="connsiteY215" fmla="*/ 568739 h 920851"/>
                <a:gd name="connsiteX216" fmla="*/ 120943 w 1447873"/>
                <a:gd name="connsiteY216" fmla="*/ 569696 h 920851"/>
                <a:gd name="connsiteX217" fmla="*/ 119030 w 1447873"/>
                <a:gd name="connsiteY217" fmla="*/ 571418 h 920851"/>
                <a:gd name="connsiteX218" fmla="*/ 119986 w 1447873"/>
                <a:gd name="connsiteY218" fmla="*/ 574863 h 920851"/>
                <a:gd name="connsiteX219" fmla="*/ 123240 w 1447873"/>
                <a:gd name="connsiteY219" fmla="*/ 579455 h 920851"/>
                <a:gd name="connsiteX220" fmla="*/ 122666 w 1447873"/>
                <a:gd name="connsiteY220" fmla="*/ 580412 h 920851"/>
                <a:gd name="connsiteX221" fmla="*/ 121900 w 1447873"/>
                <a:gd name="connsiteY221" fmla="*/ 581943 h 920851"/>
                <a:gd name="connsiteX222" fmla="*/ 118073 w 1447873"/>
                <a:gd name="connsiteY222" fmla="*/ 584814 h 920851"/>
                <a:gd name="connsiteX223" fmla="*/ 112906 w 1447873"/>
                <a:gd name="connsiteY223" fmla="*/ 583283 h 920851"/>
                <a:gd name="connsiteX224" fmla="*/ 110418 w 1447873"/>
                <a:gd name="connsiteY224" fmla="*/ 582900 h 920851"/>
                <a:gd name="connsiteX225" fmla="*/ 107165 w 1447873"/>
                <a:gd name="connsiteY225" fmla="*/ 582900 h 920851"/>
                <a:gd name="connsiteX226" fmla="*/ 104869 w 1447873"/>
                <a:gd name="connsiteY226" fmla="*/ 583857 h 920851"/>
                <a:gd name="connsiteX227" fmla="*/ 101424 w 1447873"/>
                <a:gd name="connsiteY227" fmla="*/ 586536 h 920851"/>
                <a:gd name="connsiteX228" fmla="*/ 99128 w 1447873"/>
                <a:gd name="connsiteY228" fmla="*/ 591320 h 920851"/>
                <a:gd name="connsiteX229" fmla="*/ 98745 w 1447873"/>
                <a:gd name="connsiteY229" fmla="*/ 598975 h 920851"/>
                <a:gd name="connsiteX230" fmla="*/ 99510 w 1447873"/>
                <a:gd name="connsiteY230" fmla="*/ 604524 h 920851"/>
                <a:gd name="connsiteX231" fmla="*/ 103912 w 1447873"/>
                <a:gd name="connsiteY231" fmla="*/ 611222 h 920851"/>
                <a:gd name="connsiteX232" fmla="*/ 103338 w 1447873"/>
                <a:gd name="connsiteY232" fmla="*/ 611222 h 920851"/>
                <a:gd name="connsiteX233" fmla="*/ 103338 w 1447873"/>
                <a:gd name="connsiteY233" fmla="*/ 611605 h 920851"/>
                <a:gd name="connsiteX234" fmla="*/ 103338 w 1447873"/>
                <a:gd name="connsiteY234" fmla="*/ 612562 h 920851"/>
                <a:gd name="connsiteX235" fmla="*/ 103338 w 1447873"/>
                <a:gd name="connsiteY235" fmla="*/ 614475 h 920851"/>
                <a:gd name="connsiteX236" fmla="*/ 102381 w 1447873"/>
                <a:gd name="connsiteY236" fmla="*/ 616772 h 920851"/>
                <a:gd name="connsiteX237" fmla="*/ 100467 w 1447873"/>
                <a:gd name="connsiteY237" fmla="*/ 618303 h 920851"/>
                <a:gd name="connsiteX238" fmla="*/ 98745 w 1447873"/>
                <a:gd name="connsiteY238" fmla="*/ 618685 h 920851"/>
                <a:gd name="connsiteX239" fmla="*/ 95300 w 1447873"/>
                <a:gd name="connsiteY239" fmla="*/ 617729 h 920851"/>
                <a:gd name="connsiteX240" fmla="*/ 93387 w 1447873"/>
                <a:gd name="connsiteY240" fmla="*/ 617729 h 920851"/>
                <a:gd name="connsiteX241" fmla="*/ 92430 w 1447873"/>
                <a:gd name="connsiteY241" fmla="*/ 619260 h 920851"/>
                <a:gd name="connsiteX242" fmla="*/ 92047 w 1447873"/>
                <a:gd name="connsiteY242" fmla="*/ 624426 h 920851"/>
                <a:gd name="connsiteX243" fmla="*/ 93004 w 1447873"/>
                <a:gd name="connsiteY243" fmla="*/ 629019 h 920851"/>
                <a:gd name="connsiteX244" fmla="*/ 92047 w 1447873"/>
                <a:gd name="connsiteY244" fmla="*/ 631507 h 920851"/>
                <a:gd name="connsiteX245" fmla="*/ 91090 w 1447873"/>
                <a:gd name="connsiteY245" fmla="*/ 632847 h 920851"/>
                <a:gd name="connsiteX246" fmla="*/ 90707 w 1447873"/>
                <a:gd name="connsiteY246" fmla="*/ 635334 h 920851"/>
                <a:gd name="connsiteX247" fmla="*/ 91090 w 1447873"/>
                <a:gd name="connsiteY247" fmla="*/ 636100 h 920851"/>
                <a:gd name="connsiteX248" fmla="*/ 92430 w 1447873"/>
                <a:gd name="connsiteY248" fmla="*/ 637057 h 920851"/>
                <a:gd name="connsiteX249" fmla="*/ 94918 w 1447873"/>
                <a:gd name="connsiteY249" fmla="*/ 637057 h 920851"/>
                <a:gd name="connsiteX250" fmla="*/ 99128 w 1447873"/>
                <a:gd name="connsiteY250" fmla="*/ 637057 h 920851"/>
                <a:gd name="connsiteX251" fmla="*/ 102955 w 1447873"/>
                <a:gd name="connsiteY251" fmla="*/ 637631 h 920851"/>
                <a:gd name="connsiteX252" fmla="*/ 104295 w 1447873"/>
                <a:gd name="connsiteY252" fmla="*/ 638013 h 920851"/>
                <a:gd name="connsiteX253" fmla="*/ 106208 w 1447873"/>
                <a:gd name="connsiteY253" fmla="*/ 639544 h 920851"/>
                <a:gd name="connsiteX254" fmla="*/ 108504 w 1447873"/>
                <a:gd name="connsiteY254" fmla="*/ 642798 h 920851"/>
                <a:gd name="connsiteX255" fmla="*/ 110418 w 1447873"/>
                <a:gd name="connsiteY255" fmla="*/ 647964 h 920851"/>
                <a:gd name="connsiteX256" fmla="*/ 114819 w 1447873"/>
                <a:gd name="connsiteY256" fmla="*/ 651792 h 920851"/>
                <a:gd name="connsiteX257" fmla="*/ 119412 w 1447873"/>
                <a:gd name="connsiteY257" fmla="*/ 657915 h 920851"/>
                <a:gd name="connsiteX258" fmla="*/ 121326 w 1447873"/>
                <a:gd name="connsiteY258" fmla="*/ 656959 h 920851"/>
                <a:gd name="connsiteX259" fmla="*/ 123240 w 1447873"/>
                <a:gd name="connsiteY259" fmla="*/ 654662 h 920851"/>
                <a:gd name="connsiteX260" fmla="*/ 124196 w 1447873"/>
                <a:gd name="connsiteY260" fmla="*/ 650452 h 920851"/>
                <a:gd name="connsiteX261" fmla="*/ 125153 w 1447873"/>
                <a:gd name="connsiteY261" fmla="*/ 645094 h 920851"/>
                <a:gd name="connsiteX262" fmla="*/ 128407 w 1447873"/>
                <a:gd name="connsiteY262" fmla="*/ 645094 h 920851"/>
                <a:gd name="connsiteX263" fmla="*/ 129363 w 1447873"/>
                <a:gd name="connsiteY263" fmla="*/ 646051 h 920851"/>
                <a:gd name="connsiteX264" fmla="*/ 131277 w 1447873"/>
                <a:gd name="connsiteY264" fmla="*/ 647582 h 920851"/>
                <a:gd name="connsiteX265" fmla="*/ 133191 w 1447873"/>
                <a:gd name="connsiteY265" fmla="*/ 647964 h 920851"/>
                <a:gd name="connsiteX266" fmla="*/ 136061 w 1447873"/>
                <a:gd name="connsiteY266" fmla="*/ 648539 h 920851"/>
                <a:gd name="connsiteX267" fmla="*/ 136444 w 1447873"/>
                <a:gd name="connsiteY267" fmla="*/ 647964 h 920851"/>
                <a:gd name="connsiteX268" fmla="*/ 137784 w 1447873"/>
                <a:gd name="connsiteY268" fmla="*/ 647582 h 920851"/>
                <a:gd name="connsiteX269" fmla="*/ 141228 w 1447873"/>
                <a:gd name="connsiteY269" fmla="*/ 645094 h 920851"/>
                <a:gd name="connsiteX270" fmla="*/ 145438 w 1447873"/>
                <a:gd name="connsiteY270" fmla="*/ 640884 h 920851"/>
                <a:gd name="connsiteX271" fmla="*/ 151562 w 1447873"/>
                <a:gd name="connsiteY271" fmla="*/ 635717 h 920851"/>
                <a:gd name="connsiteX272" fmla="*/ 157303 w 1447873"/>
                <a:gd name="connsiteY272" fmla="*/ 628636 h 920851"/>
                <a:gd name="connsiteX273" fmla="*/ 158260 w 1447873"/>
                <a:gd name="connsiteY273" fmla="*/ 625383 h 920851"/>
                <a:gd name="connsiteX274" fmla="*/ 159025 w 1447873"/>
                <a:gd name="connsiteY274" fmla="*/ 622896 h 920851"/>
                <a:gd name="connsiteX275" fmla="*/ 161896 w 1447873"/>
                <a:gd name="connsiteY275" fmla="*/ 621556 h 920851"/>
                <a:gd name="connsiteX276" fmla="*/ 164383 w 1447873"/>
                <a:gd name="connsiteY276" fmla="*/ 621556 h 920851"/>
                <a:gd name="connsiteX277" fmla="*/ 166680 w 1447873"/>
                <a:gd name="connsiteY277" fmla="*/ 622513 h 920851"/>
                <a:gd name="connsiteX278" fmla="*/ 168019 w 1447873"/>
                <a:gd name="connsiteY278" fmla="*/ 623852 h 920851"/>
                <a:gd name="connsiteX279" fmla="*/ 169550 w 1447873"/>
                <a:gd name="connsiteY279" fmla="*/ 626340 h 920851"/>
                <a:gd name="connsiteX280" fmla="*/ 169933 w 1447873"/>
                <a:gd name="connsiteY280" fmla="*/ 629976 h 920851"/>
                <a:gd name="connsiteX281" fmla="*/ 171464 w 1447873"/>
                <a:gd name="connsiteY281" fmla="*/ 636100 h 920851"/>
                <a:gd name="connsiteX282" fmla="*/ 173378 w 1447873"/>
                <a:gd name="connsiteY282" fmla="*/ 638013 h 920851"/>
                <a:gd name="connsiteX283" fmla="*/ 175100 w 1447873"/>
                <a:gd name="connsiteY283" fmla="*/ 638970 h 920851"/>
                <a:gd name="connsiteX284" fmla="*/ 178544 w 1447873"/>
                <a:gd name="connsiteY284" fmla="*/ 640501 h 920851"/>
                <a:gd name="connsiteX285" fmla="*/ 182180 w 1447873"/>
                <a:gd name="connsiteY285" fmla="*/ 642798 h 920851"/>
                <a:gd name="connsiteX286" fmla="*/ 183137 w 1447873"/>
                <a:gd name="connsiteY286" fmla="*/ 644711 h 920851"/>
                <a:gd name="connsiteX287" fmla="*/ 183711 w 1447873"/>
                <a:gd name="connsiteY287" fmla="*/ 647008 h 920851"/>
                <a:gd name="connsiteX288" fmla="*/ 183137 w 1447873"/>
                <a:gd name="connsiteY288" fmla="*/ 649495 h 920851"/>
                <a:gd name="connsiteX289" fmla="*/ 181797 w 1447873"/>
                <a:gd name="connsiteY289" fmla="*/ 652174 h 920851"/>
                <a:gd name="connsiteX290" fmla="*/ 179501 w 1447873"/>
                <a:gd name="connsiteY290" fmla="*/ 655045 h 920851"/>
                <a:gd name="connsiteX291" fmla="*/ 177013 w 1447873"/>
                <a:gd name="connsiteY291" fmla="*/ 658298 h 920851"/>
                <a:gd name="connsiteX292" fmla="*/ 177013 w 1447873"/>
                <a:gd name="connsiteY292" fmla="*/ 658872 h 920851"/>
                <a:gd name="connsiteX293" fmla="*/ 177970 w 1447873"/>
                <a:gd name="connsiteY293" fmla="*/ 659829 h 920851"/>
                <a:gd name="connsiteX294" fmla="*/ 179501 w 1447873"/>
                <a:gd name="connsiteY294" fmla="*/ 660212 h 920851"/>
                <a:gd name="connsiteX295" fmla="*/ 181797 w 1447873"/>
                <a:gd name="connsiteY295" fmla="*/ 661169 h 920851"/>
                <a:gd name="connsiteX296" fmla="*/ 183137 w 1447873"/>
                <a:gd name="connsiteY296" fmla="*/ 661169 h 920851"/>
                <a:gd name="connsiteX297" fmla="*/ 184668 w 1447873"/>
                <a:gd name="connsiteY297" fmla="*/ 662125 h 920851"/>
                <a:gd name="connsiteX298" fmla="*/ 185625 w 1447873"/>
                <a:gd name="connsiteY298" fmla="*/ 663082 h 920851"/>
                <a:gd name="connsiteX299" fmla="*/ 186008 w 1447873"/>
                <a:gd name="connsiteY299" fmla="*/ 664996 h 920851"/>
                <a:gd name="connsiteX300" fmla="*/ 185625 w 1447873"/>
                <a:gd name="connsiteY300" fmla="*/ 666336 h 920851"/>
                <a:gd name="connsiteX301" fmla="*/ 184668 w 1447873"/>
                <a:gd name="connsiteY301" fmla="*/ 669780 h 920851"/>
                <a:gd name="connsiteX302" fmla="*/ 182754 w 1447873"/>
                <a:gd name="connsiteY302" fmla="*/ 673033 h 920851"/>
                <a:gd name="connsiteX303" fmla="*/ 180458 w 1447873"/>
                <a:gd name="connsiteY303" fmla="*/ 678200 h 920851"/>
                <a:gd name="connsiteX304" fmla="*/ 180458 w 1447873"/>
                <a:gd name="connsiteY304" fmla="*/ 681453 h 920851"/>
                <a:gd name="connsiteX305" fmla="*/ 181797 w 1447873"/>
                <a:gd name="connsiteY305" fmla="*/ 683941 h 920851"/>
                <a:gd name="connsiteX306" fmla="*/ 183137 w 1447873"/>
                <a:gd name="connsiteY306" fmla="*/ 685855 h 920851"/>
                <a:gd name="connsiteX307" fmla="*/ 186582 w 1447873"/>
                <a:gd name="connsiteY307" fmla="*/ 687194 h 920851"/>
                <a:gd name="connsiteX308" fmla="*/ 186008 w 1447873"/>
                <a:gd name="connsiteY308" fmla="*/ 688534 h 920851"/>
                <a:gd name="connsiteX309" fmla="*/ 185625 w 1447873"/>
                <a:gd name="connsiteY309" fmla="*/ 691022 h 920851"/>
                <a:gd name="connsiteX310" fmla="*/ 183137 w 1447873"/>
                <a:gd name="connsiteY310" fmla="*/ 697145 h 920851"/>
                <a:gd name="connsiteX311" fmla="*/ 183711 w 1447873"/>
                <a:gd name="connsiteY311" fmla="*/ 700973 h 920851"/>
                <a:gd name="connsiteX312" fmla="*/ 184094 w 1447873"/>
                <a:gd name="connsiteY312" fmla="*/ 703652 h 920851"/>
                <a:gd name="connsiteX313" fmla="*/ 185625 w 1447873"/>
                <a:gd name="connsiteY313" fmla="*/ 708053 h 920851"/>
                <a:gd name="connsiteX314" fmla="*/ 188878 w 1447873"/>
                <a:gd name="connsiteY314" fmla="*/ 717047 h 920851"/>
                <a:gd name="connsiteX315" fmla="*/ 194045 w 1447873"/>
                <a:gd name="connsiteY315" fmla="*/ 728721 h 920851"/>
                <a:gd name="connsiteX316" fmla="*/ 195385 w 1447873"/>
                <a:gd name="connsiteY316" fmla="*/ 732931 h 920851"/>
                <a:gd name="connsiteX317" fmla="*/ 199212 w 1447873"/>
                <a:gd name="connsiteY317" fmla="*/ 738289 h 920851"/>
                <a:gd name="connsiteX318" fmla="*/ 201126 w 1447873"/>
                <a:gd name="connsiteY318" fmla="*/ 740968 h 920851"/>
                <a:gd name="connsiteX319" fmla="*/ 203996 w 1447873"/>
                <a:gd name="connsiteY319" fmla="*/ 744795 h 920851"/>
                <a:gd name="connsiteX320" fmla="*/ 211076 w 1447873"/>
                <a:gd name="connsiteY320" fmla="*/ 752833 h 920851"/>
                <a:gd name="connsiteX321" fmla="*/ 210120 w 1447873"/>
                <a:gd name="connsiteY321" fmla="*/ 755129 h 920851"/>
                <a:gd name="connsiteX322" fmla="*/ 209163 w 1447873"/>
                <a:gd name="connsiteY322" fmla="*/ 756660 h 920851"/>
                <a:gd name="connsiteX323" fmla="*/ 208206 w 1447873"/>
                <a:gd name="connsiteY323" fmla="*/ 758957 h 920851"/>
                <a:gd name="connsiteX324" fmla="*/ 206867 w 1447873"/>
                <a:gd name="connsiteY324" fmla="*/ 758574 h 920851"/>
                <a:gd name="connsiteX325" fmla="*/ 207249 w 1447873"/>
                <a:gd name="connsiteY325" fmla="*/ 764123 h 920851"/>
                <a:gd name="connsiteX326" fmla="*/ 206867 w 1447873"/>
                <a:gd name="connsiteY326" fmla="*/ 766037 h 920851"/>
                <a:gd name="connsiteX327" fmla="*/ 205910 w 1447873"/>
                <a:gd name="connsiteY327" fmla="*/ 767951 h 920851"/>
                <a:gd name="connsiteX328" fmla="*/ 204379 w 1447873"/>
                <a:gd name="connsiteY328" fmla="*/ 768908 h 920851"/>
                <a:gd name="connsiteX329" fmla="*/ 203039 w 1447873"/>
                <a:gd name="connsiteY329" fmla="*/ 769864 h 920851"/>
                <a:gd name="connsiteX330" fmla="*/ 199786 w 1447873"/>
                <a:gd name="connsiteY330" fmla="*/ 771204 h 920851"/>
                <a:gd name="connsiteX331" fmla="*/ 198829 w 1447873"/>
                <a:gd name="connsiteY331" fmla="*/ 774074 h 920851"/>
                <a:gd name="connsiteX332" fmla="*/ 199212 w 1447873"/>
                <a:gd name="connsiteY332" fmla="*/ 775414 h 920851"/>
                <a:gd name="connsiteX333" fmla="*/ 201126 w 1447873"/>
                <a:gd name="connsiteY333" fmla="*/ 778859 h 920851"/>
                <a:gd name="connsiteX334" fmla="*/ 203996 w 1447873"/>
                <a:gd name="connsiteY334" fmla="*/ 783069 h 920851"/>
                <a:gd name="connsiteX335" fmla="*/ 208206 w 1447873"/>
                <a:gd name="connsiteY335" fmla="*/ 788235 h 920851"/>
                <a:gd name="connsiteX336" fmla="*/ 210120 w 1447873"/>
                <a:gd name="connsiteY336" fmla="*/ 790149 h 920851"/>
                <a:gd name="connsiteX337" fmla="*/ 212033 w 1447873"/>
                <a:gd name="connsiteY337" fmla="*/ 792063 h 920851"/>
                <a:gd name="connsiteX338" fmla="*/ 212990 w 1447873"/>
                <a:gd name="connsiteY338" fmla="*/ 793020 h 920851"/>
                <a:gd name="connsiteX339" fmla="*/ 213373 w 1447873"/>
                <a:gd name="connsiteY339" fmla="*/ 793976 h 920851"/>
                <a:gd name="connsiteX340" fmla="*/ 213947 w 1447873"/>
                <a:gd name="connsiteY340" fmla="*/ 796273 h 920851"/>
                <a:gd name="connsiteX341" fmla="*/ 214904 w 1447873"/>
                <a:gd name="connsiteY341" fmla="*/ 798187 h 920851"/>
                <a:gd name="connsiteX342" fmla="*/ 216243 w 1447873"/>
                <a:gd name="connsiteY342" fmla="*/ 799526 h 920851"/>
                <a:gd name="connsiteX343" fmla="*/ 218157 w 1447873"/>
                <a:gd name="connsiteY343" fmla="*/ 800100 h 920851"/>
                <a:gd name="connsiteX344" fmla="*/ 220071 w 1447873"/>
                <a:gd name="connsiteY344" fmla="*/ 799526 h 920851"/>
                <a:gd name="connsiteX345" fmla="*/ 221984 w 1447873"/>
                <a:gd name="connsiteY345" fmla="*/ 798569 h 920851"/>
                <a:gd name="connsiteX346" fmla="*/ 223898 w 1447873"/>
                <a:gd name="connsiteY346" fmla="*/ 797230 h 920851"/>
                <a:gd name="connsiteX347" fmla="*/ 226194 w 1447873"/>
                <a:gd name="connsiteY347" fmla="*/ 795316 h 920851"/>
                <a:gd name="connsiteX348" fmla="*/ 227151 w 1447873"/>
                <a:gd name="connsiteY348" fmla="*/ 796273 h 920851"/>
                <a:gd name="connsiteX349" fmla="*/ 230405 w 1447873"/>
                <a:gd name="connsiteY349" fmla="*/ 799143 h 920851"/>
                <a:gd name="connsiteX350" fmla="*/ 232318 w 1447873"/>
                <a:gd name="connsiteY350" fmla="*/ 801057 h 920851"/>
                <a:gd name="connsiteX351" fmla="*/ 235189 w 1447873"/>
                <a:gd name="connsiteY351" fmla="*/ 803927 h 920851"/>
                <a:gd name="connsiteX352" fmla="*/ 242269 w 1447873"/>
                <a:gd name="connsiteY352" fmla="*/ 810434 h 920851"/>
                <a:gd name="connsiteX353" fmla="*/ 242652 w 1447873"/>
                <a:gd name="connsiteY353" fmla="*/ 811965 h 920851"/>
                <a:gd name="connsiteX354" fmla="*/ 243226 w 1447873"/>
                <a:gd name="connsiteY354" fmla="*/ 814261 h 920851"/>
                <a:gd name="connsiteX355" fmla="*/ 243226 w 1447873"/>
                <a:gd name="connsiteY355" fmla="*/ 817515 h 920851"/>
                <a:gd name="connsiteX356" fmla="*/ 243609 w 1447873"/>
                <a:gd name="connsiteY356" fmla="*/ 821725 h 920851"/>
                <a:gd name="connsiteX357" fmla="*/ 246862 w 1447873"/>
                <a:gd name="connsiteY357" fmla="*/ 832632 h 920851"/>
                <a:gd name="connsiteX358" fmla="*/ 246479 w 1447873"/>
                <a:gd name="connsiteY358" fmla="*/ 833589 h 920851"/>
                <a:gd name="connsiteX359" fmla="*/ 245522 w 1447873"/>
                <a:gd name="connsiteY359" fmla="*/ 835120 h 920851"/>
                <a:gd name="connsiteX360" fmla="*/ 244183 w 1447873"/>
                <a:gd name="connsiteY360" fmla="*/ 836460 h 920851"/>
                <a:gd name="connsiteX361" fmla="*/ 242269 w 1447873"/>
                <a:gd name="connsiteY361" fmla="*/ 838756 h 920851"/>
                <a:gd name="connsiteX362" fmla="*/ 242652 w 1447873"/>
                <a:gd name="connsiteY362" fmla="*/ 840670 h 920851"/>
                <a:gd name="connsiteX363" fmla="*/ 244183 w 1447873"/>
                <a:gd name="connsiteY363" fmla="*/ 843923 h 920851"/>
                <a:gd name="connsiteX364" fmla="*/ 246479 w 1447873"/>
                <a:gd name="connsiteY364" fmla="*/ 847750 h 920851"/>
                <a:gd name="connsiteX365" fmla="*/ 249732 w 1447873"/>
                <a:gd name="connsiteY365" fmla="*/ 852534 h 920851"/>
                <a:gd name="connsiteX366" fmla="*/ 249732 w 1447873"/>
                <a:gd name="connsiteY366" fmla="*/ 857701 h 920851"/>
                <a:gd name="connsiteX367" fmla="*/ 249732 w 1447873"/>
                <a:gd name="connsiteY367" fmla="*/ 861911 h 920851"/>
                <a:gd name="connsiteX368" fmla="*/ 249732 w 1447873"/>
                <a:gd name="connsiteY368" fmla="*/ 865165 h 920851"/>
                <a:gd name="connsiteX369" fmla="*/ 250689 w 1447873"/>
                <a:gd name="connsiteY369" fmla="*/ 868035 h 920851"/>
                <a:gd name="connsiteX370" fmla="*/ 251263 w 1447873"/>
                <a:gd name="connsiteY370" fmla="*/ 868609 h 920851"/>
                <a:gd name="connsiteX371" fmla="*/ 252603 w 1447873"/>
                <a:gd name="connsiteY371" fmla="*/ 870905 h 920851"/>
                <a:gd name="connsiteX372" fmla="*/ 254899 w 1447873"/>
                <a:gd name="connsiteY372" fmla="*/ 874159 h 920851"/>
                <a:gd name="connsiteX373" fmla="*/ 258727 w 1447873"/>
                <a:gd name="connsiteY373" fmla="*/ 879326 h 920851"/>
                <a:gd name="connsiteX374" fmla="*/ 259683 w 1447873"/>
                <a:gd name="connsiteY374" fmla="*/ 880857 h 920851"/>
                <a:gd name="connsiteX375" fmla="*/ 261214 w 1447873"/>
                <a:gd name="connsiteY375" fmla="*/ 883153 h 920851"/>
                <a:gd name="connsiteX376" fmla="*/ 264468 w 1447873"/>
                <a:gd name="connsiteY376" fmla="*/ 890233 h 920851"/>
                <a:gd name="connsiteX377" fmla="*/ 264468 w 1447873"/>
                <a:gd name="connsiteY377" fmla="*/ 889851 h 920851"/>
                <a:gd name="connsiteX378" fmla="*/ 264850 w 1447873"/>
                <a:gd name="connsiteY378" fmla="*/ 889851 h 920851"/>
                <a:gd name="connsiteX379" fmla="*/ 265807 w 1447873"/>
                <a:gd name="connsiteY379" fmla="*/ 888894 h 920851"/>
                <a:gd name="connsiteX380" fmla="*/ 265807 w 1447873"/>
                <a:gd name="connsiteY380" fmla="*/ 887937 h 920851"/>
                <a:gd name="connsiteX381" fmla="*/ 265807 w 1447873"/>
                <a:gd name="connsiteY381" fmla="*/ 887363 h 920851"/>
                <a:gd name="connsiteX382" fmla="*/ 266381 w 1447873"/>
                <a:gd name="connsiteY382" fmla="*/ 887363 h 920851"/>
                <a:gd name="connsiteX383" fmla="*/ 267338 w 1447873"/>
                <a:gd name="connsiteY383" fmla="*/ 886023 h 920851"/>
                <a:gd name="connsiteX384" fmla="*/ 267338 w 1447873"/>
                <a:gd name="connsiteY384" fmla="*/ 883727 h 920851"/>
                <a:gd name="connsiteX385" fmla="*/ 267338 w 1447873"/>
                <a:gd name="connsiteY385" fmla="*/ 882196 h 920851"/>
                <a:gd name="connsiteX386" fmla="*/ 267721 w 1447873"/>
                <a:gd name="connsiteY386" fmla="*/ 881239 h 920851"/>
                <a:gd name="connsiteX387" fmla="*/ 267721 w 1447873"/>
                <a:gd name="connsiteY387" fmla="*/ 877986 h 920851"/>
                <a:gd name="connsiteX388" fmla="*/ 267721 w 1447873"/>
                <a:gd name="connsiteY388" fmla="*/ 876072 h 920851"/>
                <a:gd name="connsiteX389" fmla="*/ 267721 w 1447873"/>
                <a:gd name="connsiteY389" fmla="*/ 875116 h 920851"/>
                <a:gd name="connsiteX390" fmla="*/ 267721 w 1447873"/>
                <a:gd name="connsiteY390" fmla="*/ 874733 h 920851"/>
                <a:gd name="connsiteX391" fmla="*/ 268295 w 1447873"/>
                <a:gd name="connsiteY391" fmla="*/ 874733 h 920851"/>
                <a:gd name="connsiteX392" fmla="*/ 269060 w 1447873"/>
                <a:gd name="connsiteY392" fmla="*/ 869566 h 920851"/>
                <a:gd name="connsiteX393" fmla="*/ 272505 w 1447873"/>
                <a:gd name="connsiteY393" fmla="*/ 866121 h 920851"/>
                <a:gd name="connsiteX394" fmla="*/ 278054 w 1447873"/>
                <a:gd name="connsiteY394" fmla="*/ 863825 h 920851"/>
                <a:gd name="connsiteX395" fmla="*/ 286092 w 1447873"/>
                <a:gd name="connsiteY395" fmla="*/ 863251 h 920851"/>
                <a:gd name="connsiteX396" fmla="*/ 289919 w 1447873"/>
                <a:gd name="connsiteY396" fmla="*/ 863825 h 920851"/>
                <a:gd name="connsiteX397" fmla="*/ 294703 w 1447873"/>
                <a:gd name="connsiteY397" fmla="*/ 865739 h 920851"/>
                <a:gd name="connsiteX398" fmla="*/ 299296 w 1447873"/>
                <a:gd name="connsiteY398" fmla="*/ 868992 h 920851"/>
                <a:gd name="connsiteX399" fmla="*/ 305037 w 1447873"/>
                <a:gd name="connsiteY399" fmla="*/ 874159 h 920851"/>
                <a:gd name="connsiteX400" fmla="*/ 309247 w 1447873"/>
                <a:gd name="connsiteY400" fmla="*/ 875116 h 920851"/>
                <a:gd name="connsiteX401" fmla="*/ 313074 w 1447873"/>
                <a:gd name="connsiteY401" fmla="*/ 876072 h 920851"/>
                <a:gd name="connsiteX402" fmla="*/ 316328 w 1447873"/>
                <a:gd name="connsiteY402" fmla="*/ 877029 h 920851"/>
                <a:gd name="connsiteX403" fmla="*/ 319198 w 1447873"/>
                <a:gd name="connsiteY403" fmla="*/ 877986 h 920851"/>
                <a:gd name="connsiteX404" fmla="*/ 323025 w 1447873"/>
                <a:gd name="connsiteY404" fmla="*/ 878943 h 920851"/>
                <a:gd name="connsiteX405" fmla="*/ 324365 w 1447873"/>
                <a:gd name="connsiteY405" fmla="*/ 878943 h 920851"/>
                <a:gd name="connsiteX406" fmla="*/ 325322 w 1447873"/>
                <a:gd name="connsiteY406" fmla="*/ 879900 h 920851"/>
                <a:gd name="connsiteX407" fmla="*/ 325896 w 1447873"/>
                <a:gd name="connsiteY407" fmla="*/ 877029 h 920851"/>
                <a:gd name="connsiteX408" fmla="*/ 326853 w 1447873"/>
                <a:gd name="connsiteY408" fmla="*/ 874733 h 920851"/>
                <a:gd name="connsiteX409" fmla="*/ 327236 w 1447873"/>
                <a:gd name="connsiteY409" fmla="*/ 869949 h 920851"/>
                <a:gd name="connsiteX410" fmla="*/ 327236 w 1447873"/>
                <a:gd name="connsiteY410" fmla="*/ 866695 h 920851"/>
                <a:gd name="connsiteX411" fmla="*/ 328575 w 1447873"/>
                <a:gd name="connsiteY411" fmla="*/ 864782 h 920851"/>
                <a:gd name="connsiteX412" fmla="*/ 330106 w 1447873"/>
                <a:gd name="connsiteY412" fmla="*/ 863251 h 920851"/>
                <a:gd name="connsiteX413" fmla="*/ 333359 w 1447873"/>
                <a:gd name="connsiteY413" fmla="*/ 863251 h 920851"/>
                <a:gd name="connsiteX414" fmla="*/ 340057 w 1447873"/>
                <a:gd name="connsiteY414" fmla="*/ 864782 h 920851"/>
                <a:gd name="connsiteX415" fmla="*/ 341971 w 1447873"/>
                <a:gd name="connsiteY415" fmla="*/ 863825 h 920851"/>
                <a:gd name="connsiteX416" fmla="*/ 344650 w 1447873"/>
                <a:gd name="connsiteY416" fmla="*/ 862485 h 920851"/>
                <a:gd name="connsiteX417" fmla="*/ 347137 w 1447873"/>
                <a:gd name="connsiteY417" fmla="*/ 863825 h 920851"/>
                <a:gd name="connsiteX418" fmla="*/ 351348 w 1447873"/>
                <a:gd name="connsiteY418" fmla="*/ 868035 h 920851"/>
                <a:gd name="connsiteX419" fmla="*/ 352304 w 1447873"/>
                <a:gd name="connsiteY419" fmla="*/ 868992 h 920851"/>
                <a:gd name="connsiteX420" fmla="*/ 354218 w 1447873"/>
                <a:gd name="connsiteY420" fmla="*/ 870523 h 920851"/>
                <a:gd name="connsiteX421" fmla="*/ 356514 w 1447873"/>
                <a:gd name="connsiteY421" fmla="*/ 870905 h 920851"/>
                <a:gd name="connsiteX422" fmla="*/ 359768 w 1447873"/>
                <a:gd name="connsiteY422" fmla="*/ 871288 h 920851"/>
                <a:gd name="connsiteX423" fmla="*/ 362638 w 1447873"/>
                <a:gd name="connsiteY423" fmla="*/ 870905 h 920851"/>
                <a:gd name="connsiteX424" fmla="*/ 366848 w 1447873"/>
                <a:gd name="connsiteY424" fmla="*/ 870905 h 920851"/>
                <a:gd name="connsiteX425" fmla="*/ 372589 w 1447873"/>
                <a:gd name="connsiteY425" fmla="*/ 871288 h 920851"/>
                <a:gd name="connsiteX426" fmla="*/ 379670 w 1447873"/>
                <a:gd name="connsiteY426" fmla="*/ 872245 h 920851"/>
                <a:gd name="connsiteX427" fmla="*/ 389047 w 1447873"/>
                <a:gd name="connsiteY427" fmla="*/ 870905 h 920851"/>
                <a:gd name="connsiteX428" fmla="*/ 390578 w 1447873"/>
                <a:gd name="connsiteY428" fmla="*/ 870905 h 920851"/>
                <a:gd name="connsiteX429" fmla="*/ 392491 w 1447873"/>
                <a:gd name="connsiteY429" fmla="*/ 872245 h 920851"/>
                <a:gd name="connsiteX430" fmla="*/ 393257 w 1447873"/>
                <a:gd name="connsiteY430" fmla="*/ 873776 h 920851"/>
                <a:gd name="connsiteX431" fmla="*/ 394214 w 1447873"/>
                <a:gd name="connsiteY431" fmla="*/ 876646 h 920851"/>
                <a:gd name="connsiteX432" fmla="*/ 394214 w 1447873"/>
                <a:gd name="connsiteY432" fmla="*/ 878943 h 920851"/>
                <a:gd name="connsiteX433" fmla="*/ 395170 w 1447873"/>
                <a:gd name="connsiteY433" fmla="*/ 880857 h 920851"/>
                <a:gd name="connsiteX434" fmla="*/ 396701 w 1447873"/>
                <a:gd name="connsiteY434" fmla="*/ 881813 h 920851"/>
                <a:gd name="connsiteX435" fmla="*/ 398615 w 1447873"/>
                <a:gd name="connsiteY435" fmla="*/ 882196 h 920851"/>
                <a:gd name="connsiteX436" fmla="*/ 399572 w 1447873"/>
                <a:gd name="connsiteY436" fmla="*/ 881813 h 920851"/>
                <a:gd name="connsiteX437" fmla="*/ 401294 w 1447873"/>
                <a:gd name="connsiteY437" fmla="*/ 880857 h 920851"/>
                <a:gd name="connsiteX438" fmla="*/ 405696 w 1447873"/>
                <a:gd name="connsiteY438" fmla="*/ 877986 h 920851"/>
                <a:gd name="connsiteX439" fmla="*/ 409905 w 1447873"/>
                <a:gd name="connsiteY439" fmla="*/ 874159 h 920851"/>
                <a:gd name="connsiteX440" fmla="*/ 416029 w 1447873"/>
                <a:gd name="connsiteY440" fmla="*/ 873202 h 920851"/>
                <a:gd name="connsiteX441" fmla="*/ 417369 w 1447873"/>
                <a:gd name="connsiteY441" fmla="*/ 873202 h 920851"/>
                <a:gd name="connsiteX442" fmla="*/ 418900 w 1447873"/>
                <a:gd name="connsiteY442" fmla="*/ 874159 h 920851"/>
                <a:gd name="connsiteX443" fmla="*/ 419857 w 1447873"/>
                <a:gd name="connsiteY443" fmla="*/ 875116 h 920851"/>
                <a:gd name="connsiteX444" fmla="*/ 420813 w 1447873"/>
                <a:gd name="connsiteY444" fmla="*/ 877029 h 920851"/>
                <a:gd name="connsiteX445" fmla="*/ 421196 w 1447873"/>
                <a:gd name="connsiteY445" fmla="*/ 878369 h 920851"/>
                <a:gd name="connsiteX446" fmla="*/ 422153 w 1447873"/>
                <a:gd name="connsiteY446" fmla="*/ 879326 h 920851"/>
                <a:gd name="connsiteX447" fmla="*/ 425023 w 1447873"/>
                <a:gd name="connsiteY447" fmla="*/ 880282 h 920851"/>
                <a:gd name="connsiteX448" fmla="*/ 428277 w 1447873"/>
                <a:gd name="connsiteY448" fmla="*/ 879900 h 920851"/>
                <a:gd name="connsiteX449" fmla="*/ 431530 w 1447873"/>
                <a:gd name="connsiteY449" fmla="*/ 880857 h 920851"/>
                <a:gd name="connsiteX450" fmla="*/ 434400 w 1447873"/>
                <a:gd name="connsiteY450" fmla="*/ 882196 h 920851"/>
                <a:gd name="connsiteX451" fmla="*/ 436697 w 1447873"/>
                <a:gd name="connsiteY451" fmla="*/ 884684 h 920851"/>
                <a:gd name="connsiteX452" fmla="*/ 439567 w 1447873"/>
                <a:gd name="connsiteY452" fmla="*/ 884684 h 920851"/>
                <a:gd name="connsiteX453" fmla="*/ 439567 w 1447873"/>
                <a:gd name="connsiteY453" fmla="*/ 872819 h 920851"/>
                <a:gd name="connsiteX454" fmla="*/ 442438 w 1447873"/>
                <a:gd name="connsiteY454" fmla="*/ 868992 h 920851"/>
                <a:gd name="connsiteX455" fmla="*/ 444734 w 1447873"/>
                <a:gd name="connsiteY455" fmla="*/ 865739 h 920851"/>
                <a:gd name="connsiteX456" fmla="*/ 444734 w 1447873"/>
                <a:gd name="connsiteY456" fmla="*/ 859615 h 920851"/>
                <a:gd name="connsiteX457" fmla="*/ 445691 w 1447873"/>
                <a:gd name="connsiteY457" fmla="*/ 855788 h 920851"/>
                <a:gd name="connsiteX458" fmla="*/ 452006 w 1447873"/>
                <a:gd name="connsiteY458" fmla="*/ 852917 h 920851"/>
                <a:gd name="connsiteX459" fmla="*/ 456599 w 1447873"/>
                <a:gd name="connsiteY459" fmla="*/ 851578 h 920851"/>
                <a:gd name="connsiteX460" fmla="*/ 459469 w 1447873"/>
                <a:gd name="connsiteY460" fmla="*/ 850621 h 920851"/>
                <a:gd name="connsiteX461" fmla="*/ 460809 w 1447873"/>
                <a:gd name="connsiteY461" fmla="*/ 850621 h 920851"/>
                <a:gd name="connsiteX462" fmla="*/ 462723 w 1447873"/>
                <a:gd name="connsiteY462" fmla="*/ 854831 h 920851"/>
                <a:gd name="connsiteX463" fmla="*/ 464636 w 1447873"/>
                <a:gd name="connsiteY463" fmla="*/ 858658 h 920851"/>
                <a:gd name="connsiteX464" fmla="*/ 466550 w 1447873"/>
                <a:gd name="connsiteY464" fmla="*/ 860954 h 920851"/>
                <a:gd name="connsiteX465" fmla="*/ 472291 w 1447873"/>
                <a:gd name="connsiteY465" fmla="*/ 866121 h 920851"/>
                <a:gd name="connsiteX466" fmla="*/ 473248 w 1447873"/>
                <a:gd name="connsiteY466" fmla="*/ 869949 h 920851"/>
                <a:gd name="connsiteX467" fmla="*/ 474970 w 1447873"/>
                <a:gd name="connsiteY467" fmla="*/ 875690 h 920851"/>
                <a:gd name="connsiteX468" fmla="*/ 474204 w 1447873"/>
                <a:gd name="connsiteY468" fmla="*/ 880857 h 920851"/>
                <a:gd name="connsiteX469" fmla="*/ 474587 w 1447873"/>
                <a:gd name="connsiteY469" fmla="*/ 881813 h 920851"/>
                <a:gd name="connsiteX470" fmla="*/ 475927 w 1447873"/>
                <a:gd name="connsiteY470" fmla="*/ 883727 h 920851"/>
                <a:gd name="connsiteX471" fmla="*/ 478414 w 1447873"/>
                <a:gd name="connsiteY471" fmla="*/ 885449 h 920851"/>
                <a:gd name="connsiteX472" fmla="*/ 481668 w 1447873"/>
                <a:gd name="connsiteY472" fmla="*/ 888894 h 920851"/>
                <a:gd name="connsiteX473" fmla="*/ 482624 w 1447873"/>
                <a:gd name="connsiteY473" fmla="*/ 889851 h 920851"/>
                <a:gd name="connsiteX474" fmla="*/ 483007 w 1447873"/>
                <a:gd name="connsiteY474" fmla="*/ 890233 h 920851"/>
                <a:gd name="connsiteX475" fmla="*/ 483964 w 1447873"/>
                <a:gd name="connsiteY475" fmla="*/ 891190 h 920851"/>
                <a:gd name="connsiteX476" fmla="*/ 486452 w 1447873"/>
                <a:gd name="connsiteY476" fmla="*/ 894061 h 920851"/>
                <a:gd name="connsiteX477" fmla="*/ 486835 w 1447873"/>
                <a:gd name="connsiteY477" fmla="*/ 895018 h 920851"/>
                <a:gd name="connsiteX478" fmla="*/ 486835 w 1447873"/>
                <a:gd name="connsiteY478" fmla="*/ 895400 h 920851"/>
                <a:gd name="connsiteX479" fmla="*/ 487409 w 1447873"/>
                <a:gd name="connsiteY479" fmla="*/ 896357 h 920851"/>
                <a:gd name="connsiteX480" fmla="*/ 487791 w 1447873"/>
                <a:gd name="connsiteY480" fmla="*/ 899228 h 920851"/>
                <a:gd name="connsiteX481" fmla="*/ 489705 w 1447873"/>
                <a:gd name="connsiteY481" fmla="*/ 906308 h 920851"/>
                <a:gd name="connsiteX482" fmla="*/ 504249 w 1447873"/>
                <a:gd name="connsiteY482" fmla="*/ 813304 h 920851"/>
                <a:gd name="connsiteX483" fmla="*/ 531614 w 1447873"/>
                <a:gd name="connsiteY483" fmla="*/ 817132 h 920851"/>
                <a:gd name="connsiteX484" fmla="*/ 545392 w 1447873"/>
                <a:gd name="connsiteY484" fmla="*/ 819045 h 920851"/>
                <a:gd name="connsiteX485" fmla="*/ 559554 w 1447873"/>
                <a:gd name="connsiteY485" fmla="*/ 821342 h 920851"/>
                <a:gd name="connsiteX486" fmla="*/ 615241 w 1447873"/>
                <a:gd name="connsiteY486" fmla="*/ 829762 h 920851"/>
                <a:gd name="connsiteX487" fmla="*/ 726807 w 1447873"/>
                <a:gd name="connsiteY487" fmla="*/ 846411 h 920851"/>
                <a:gd name="connsiteX488" fmla="*/ 837225 w 1447873"/>
                <a:gd name="connsiteY488" fmla="*/ 860954 h 920851"/>
                <a:gd name="connsiteX489" fmla="*/ 947835 w 1447873"/>
                <a:gd name="connsiteY489" fmla="*/ 875690 h 920851"/>
                <a:gd name="connsiteX490" fmla="*/ 1057296 w 1447873"/>
                <a:gd name="connsiteY490" fmla="*/ 888320 h 920851"/>
                <a:gd name="connsiteX491" fmla="*/ 1112218 w 1447873"/>
                <a:gd name="connsiteY491" fmla="*/ 894061 h 920851"/>
                <a:gd name="connsiteX492" fmla="*/ 1139583 w 1447873"/>
                <a:gd name="connsiteY492" fmla="*/ 896931 h 920851"/>
                <a:gd name="connsiteX493" fmla="*/ 1146089 w 1447873"/>
                <a:gd name="connsiteY493" fmla="*/ 897314 h 920851"/>
                <a:gd name="connsiteX494" fmla="*/ 1153170 w 1447873"/>
                <a:gd name="connsiteY494" fmla="*/ 898271 h 920851"/>
                <a:gd name="connsiteX495" fmla="*/ 1167331 w 1447873"/>
                <a:gd name="connsiteY495" fmla="*/ 900184 h 920851"/>
                <a:gd name="connsiteX496" fmla="*/ 1180535 w 1447873"/>
                <a:gd name="connsiteY496" fmla="*/ 901141 h 920851"/>
                <a:gd name="connsiteX497" fmla="*/ 1187233 w 1447873"/>
                <a:gd name="connsiteY497" fmla="*/ 901524 h 920851"/>
                <a:gd name="connsiteX498" fmla="*/ 1194314 w 1447873"/>
                <a:gd name="connsiteY498" fmla="*/ 902481 h 920851"/>
                <a:gd name="connsiteX499" fmla="*/ 1221679 w 1447873"/>
                <a:gd name="connsiteY499" fmla="*/ 905351 h 920851"/>
                <a:gd name="connsiteX500" fmla="*/ 1276410 w 1447873"/>
                <a:gd name="connsiteY500" fmla="*/ 911092 h 920851"/>
                <a:gd name="connsiteX501" fmla="*/ 1330758 w 1447873"/>
                <a:gd name="connsiteY501" fmla="*/ 915685 h 920851"/>
                <a:gd name="connsiteX502" fmla="*/ 1385488 w 1447873"/>
                <a:gd name="connsiteY502" fmla="*/ 920852 h 920851"/>
                <a:gd name="connsiteX503" fmla="*/ 1385488 w 1447873"/>
                <a:gd name="connsiteY503" fmla="*/ 920852 h 92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Lst>
              <a:rect l="l" t="t" r="r" b="b"/>
              <a:pathLst>
                <a:path w="1447873" h="920851">
                  <a:moveTo>
                    <a:pt x="1385488" y="920852"/>
                  </a:moveTo>
                  <a:lnTo>
                    <a:pt x="1400223" y="754746"/>
                  </a:lnTo>
                  <a:lnTo>
                    <a:pt x="1447873" y="211268"/>
                  </a:lnTo>
                  <a:lnTo>
                    <a:pt x="1356783" y="202656"/>
                  </a:lnTo>
                  <a:lnTo>
                    <a:pt x="1266459" y="193662"/>
                  </a:lnTo>
                  <a:lnTo>
                    <a:pt x="1086575" y="173951"/>
                  </a:lnTo>
                  <a:lnTo>
                    <a:pt x="996824" y="162470"/>
                  </a:lnTo>
                  <a:lnTo>
                    <a:pt x="908031" y="151179"/>
                  </a:lnTo>
                  <a:lnTo>
                    <a:pt x="819237" y="138932"/>
                  </a:lnTo>
                  <a:lnTo>
                    <a:pt x="731400" y="126110"/>
                  </a:lnTo>
                  <a:lnTo>
                    <a:pt x="643180" y="112523"/>
                  </a:lnTo>
                  <a:lnTo>
                    <a:pt x="555726" y="98362"/>
                  </a:lnTo>
                  <a:lnTo>
                    <a:pt x="381583" y="68126"/>
                  </a:lnTo>
                  <a:lnTo>
                    <a:pt x="294703" y="51477"/>
                  </a:lnTo>
                  <a:lnTo>
                    <a:pt x="208780" y="35020"/>
                  </a:lnTo>
                  <a:lnTo>
                    <a:pt x="37317" y="0"/>
                  </a:lnTo>
                  <a:lnTo>
                    <a:pt x="0" y="172995"/>
                  </a:lnTo>
                  <a:lnTo>
                    <a:pt x="957" y="179501"/>
                  </a:lnTo>
                  <a:lnTo>
                    <a:pt x="1340" y="182372"/>
                  </a:lnTo>
                  <a:lnTo>
                    <a:pt x="2297" y="185242"/>
                  </a:lnTo>
                  <a:lnTo>
                    <a:pt x="3253" y="189069"/>
                  </a:lnTo>
                  <a:lnTo>
                    <a:pt x="5167" y="191748"/>
                  </a:lnTo>
                  <a:lnTo>
                    <a:pt x="15501" y="208780"/>
                  </a:lnTo>
                  <a:lnTo>
                    <a:pt x="14544" y="212607"/>
                  </a:lnTo>
                  <a:lnTo>
                    <a:pt x="15118" y="216817"/>
                  </a:lnTo>
                  <a:lnTo>
                    <a:pt x="16457" y="220645"/>
                  </a:lnTo>
                  <a:lnTo>
                    <a:pt x="18945" y="222941"/>
                  </a:lnTo>
                  <a:lnTo>
                    <a:pt x="23155" y="224472"/>
                  </a:lnTo>
                  <a:lnTo>
                    <a:pt x="22581" y="226386"/>
                  </a:lnTo>
                  <a:lnTo>
                    <a:pt x="21624" y="228108"/>
                  </a:lnTo>
                  <a:lnTo>
                    <a:pt x="22581" y="230978"/>
                  </a:lnTo>
                  <a:lnTo>
                    <a:pt x="26409" y="233849"/>
                  </a:lnTo>
                  <a:lnTo>
                    <a:pt x="25452" y="236145"/>
                  </a:lnTo>
                  <a:lnTo>
                    <a:pt x="24495" y="237676"/>
                  </a:lnTo>
                  <a:lnTo>
                    <a:pt x="23538" y="239973"/>
                  </a:lnTo>
                  <a:lnTo>
                    <a:pt x="24495" y="243800"/>
                  </a:lnTo>
                  <a:lnTo>
                    <a:pt x="27748" y="247627"/>
                  </a:lnTo>
                  <a:lnTo>
                    <a:pt x="27365" y="248393"/>
                  </a:lnTo>
                  <a:lnTo>
                    <a:pt x="26409" y="249350"/>
                  </a:lnTo>
                  <a:lnTo>
                    <a:pt x="24495" y="250306"/>
                  </a:lnTo>
                  <a:lnTo>
                    <a:pt x="23538" y="250306"/>
                  </a:lnTo>
                  <a:lnTo>
                    <a:pt x="23155" y="250306"/>
                  </a:lnTo>
                  <a:lnTo>
                    <a:pt x="23155" y="250880"/>
                  </a:lnTo>
                  <a:lnTo>
                    <a:pt x="22198" y="251837"/>
                  </a:lnTo>
                  <a:lnTo>
                    <a:pt x="18945" y="252220"/>
                  </a:lnTo>
                  <a:lnTo>
                    <a:pt x="17414" y="253751"/>
                  </a:lnTo>
                  <a:lnTo>
                    <a:pt x="16075" y="257004"/>
                  </a:lnTo>
                  <a:lnTo>
                    <a:pt x="16457" y="259301"/>
                  </a:lnTo>
                  <a:lnTo>
                    <a:pt x="17988" y="262171"/>
                  </a:lnTo>
                  <a:lnTo>
                    <a:pt x="20668" y="265424"/>
                  </a:lnTo>
                  <a:lnTo>
                    <a:pt x="25069" y="269826"/>
                  </a:lnTo>
                  <a:lnTo>
                    <a:pt x="24112" y="271165"/>
                  </a:lnTo>
                  <a:lnTo>
                    <a:pt x="22198" y="273462"/>
                  </a:lnTo>
                  <a:lnTo>
                    <a:pt x="18945" y="275949"/>
                  </a:lnTo>
                  <a:lnTo>
                    <a:pt x="15118" y="278629"/>
                  </a:lnTo>
                  <a:lnTo>
                    <a:pt x="16457" y="280542"/>
                  </a:lnTo>
                  <a:lnTo>
                    <a:pt x="18945" y="282073"/>
                  </a:lnTo>
                  <a:lnTo>
                    <a:pt x="22198" y="283987"/>
                  </a:lnTo>
                  <a:lnTo>
                    <a:pt x="24495" y="285326"/>
                  </a:lnTo>
                  <a:lnTo>
                    <a:pt x="27748" y="290493"/>
                  </a:lnTo>
                  <a:lnTo>
                    <a:pt x="30619" y="295660"/>
                  </a:lnTo>
                  <a:lnTo>
                    <a:pt x="31576" y="298148"/>
                  </a:lnTo>
                  <a:lnTo>
                    <a:pt x="32150" y="299105"/>
                  </a:lnTo>
                  <a:lnTo>
                    <a:pt x="33106" y="300444"/>
                  </a:lnTo>
                  <a:lnTo>
                    <a:pt x="33106" y="300827"/>
                  </a:lnTo>
                  <a:lnTo>
                    <a:pt x="33489" y="301784"/>
                  </a:lnTo>
                  <a:lnTo>
                    <a:pt x="34446" y="303697"/>
                  </a:lnTo>
                  <a:lnTo>
                    <a:pt x="34446" y="304654"/>
                  </a:lnTo>
                  <a:lnTo>
                    <a:pt x="34446" y="305228"/>
                  </a:lnTo>
                  <a:lnTo>
                    <a:pt x="34829" y="305994"/>
                  </a:lnTo>
                  <a:lnTo>
                    <a:pt x="35403" y="308482"/>
                  </a:lnTo>
                  <a:lnTo>
                    <a:pt x="36360" y="309438"/>
                  </a:lnTo>
                  <a:lnTo>
                    <a:pt x="38273" y="310778"/>
                  </a:lnTo>
                  <a:lnTo>
                    <a:pt x="42483" y="312309"/>
                  </a:lnTo>
                  <a:lnTo>
                    <a:pt x="48990" y="314223"/>
                  </a:lnTo>
                  <a:lnTo>
                    <a:pt x="54731" y="315562"/>
                  </a:lnTo>
                  <a:lnTo>
                    <a:pt x="58941" y="317476"/>
                  </a:lnTo>
                  <a:lnTo>
                    <a:pt x="61811" y="319389"/>
                  </a:lnTo>
                  <a:lnTo>
                    <a:pt x="62768" y="322069"/>
                  </a:lnTo>
                  <a:lnTo>
                    <a:pt x="62385" y="323025"/>
                  </a:lnTo>
                  <a:lnTo>
                    <a:pt x="61811" y="324939"/>
                  </a:lnTo>
                  <a:lnTo>
                    <a:pt x="59515" y="330106"/>
                  </a:lnTo>
                  <a:lnTo>
                    <a:pt x="59898" y="333933"/>
                  </a:lnTo>
                  <a:lnTo>
                    <a:pt x="62768" y="339100"/>
                  </a:lnTo>
                  <a:lnTo>
                    <a:pt x="66595" y="344841"/>
                  </a:lnTo>
                  <a:lnTo>
                    <a:pt x="73102" y="351922"/>
                  </a:lnTo>
                  <a:lnTo>
                    <a:pt x="74059" y="353835"/>
                  </a:lnTo>
                  <a:lnTo>
                    <a:pt x="75972" y="359002"/>
                  </a:lnTo>
                  <a:lnTo>
                    <a:pt x="78460" y="366083"/>
                  </a:lnTo>
                  <a:lnTo>
                    <a:pt x="82096" y="376416"/>
                  </a:lnTo>
                  <a:lnTo>
                    <a:pt x="84966" y="376034"/>
                  </a:lnTo>
                  <a:lnTo>
                    <a:pt x="85923" y="376034"/>
                  </a:lnTo>
                  <a:lnTo>
                    <a:pt x="87263" y="376991"/>
                  </a:lnTo>
                  <a:lnTo>
                    <a:pt x="88220" y="379287"/>
                  </a:lnTo>
                  <a:lnTo>
                    <a:pt x="88794" y="382540"/>
                  </a:lnTo>
                  <a:lnTo>
                    <a:pt x="88220" y="384454"/>
                  </a:lnTo>
                  <a:lnTo>
                    <a:pt x="88220" y="385411"/>
                  </a:lnTo>
                  <a:lnTo>
                    <a:pt x="89177" y="386942"/>
                  </a:lnTo>
                  <a:lnTo>
                    <a:pt x="91664" y="388664"/>
                  </a:lnTo>
                  <a:lnTo>
                    <a:pt x="93004" y="389621"/>
                  </a:lnTo>
                  <a:lnTo>
                    <a:pt x="95300" y="391152"/>
                  </a:lnTo>
                  <a:lnTo>
                    <a:pt x="94343" y="397275"/>
                  </a:lnTo>
                  <a:lnTo>
                    <a:pt x="91664" y="404356"/>
                  </a:lnTo>
                  <a:lnTo>
                    <a:pt x="91664" y="407609"/>
                  </a:lnTo>
                  <a:lnTo>
                    <a:pt x="93004" y="410480"/>
                  </a:lnTo>
                  <a:lnTo>
                    <a:pt x="95300" y="412776"/>
                  </a:lnTo>
                  <a:lnTo>
                    <a:pt x="98745" y="415264"/>
                  </a:lnTo>
                  <a:lnTo>
                    <a:pt x="100467" y="416029"/>
                  </a:lnTo>
                  <a:lnTo>
                    <a:pt x="101998" y="418517"/>
                  </a:lnTo>
                  <a:lnTo>
                    <a:pt x="102955" y="420813"/>
                  </a:lnTo>
                  <a:lnTo>
                    <a:pt x="103338" y="424641"/>
                  </a:lnTo>
                  <a:lnTo>
                    <a:pt x="103338" y="426937"/>
                  </a:lnTo>
                  <a:lnTo>
                    <a:pt x="104295" y="428851"/>
                  </a:lnTo>
                  <a:lnTo>
                    <a:pt x="105251" y="429807"/>
                  </a:lnTo>
                  <a:lnTo>
                    <a:pt x="107165" y="430382"/>
                  </a:lnTo>
                  <a:lnTo>
                    <a:pt x="109079" y="429807"/>
                  </a:lnTo>
                  <a:lnTo>
                    <a:pt x="111949" y="428468"/>
                  </a:lnTo>
                  <a:lnTo>
                    <a:pt x="114819" y="426554"/>
                  </a:lnTo>
                  <a:lnTo>
                    <a:pt x="118073" y="424067"/>
                  </a:lnTo>
                  <a:lnTo>
                    <a:pt x="119986" y="424641"/>
                  </a:lnTo>
                  <a:lnTo>
                    <a:pt x="121900" y="425980"/>
                  </a:lnTo>
                  <a:lnTo>
                    <a:pt x="122666" y="428468"/>
                  </a:lnTo>
                  <a:lnTo>
                    <a:pt x="123240" y="432678"/>
                  </a:lnTo>
                  <a:lnTo>
                    <a:pt x="122666" y="432678"/>
                  </a:lnTo>
                  <a:lnTo>
                    <a:pt x="122666" y="433061"/>
                  </a:lnTo>
                  <a:lnTo>
                    <a:pt x="122666" y="434018"/>
                  </a:lnTo>
                  <a:lnTo>
                    <a:pt x="122283" y="435931"/>
                  </a:lnTo>
                  <a:lnTo>
                    <a:pt x="121326" y="436505"/>
                  </a:lnTo>
                  <a:lnTo>
                    <a:pt x="120943" y="437462"/>
                  </a:lnTo>
                  <a:lnTo>
                    <a:pt x="119986" y="439184"/>
                  </a:lnTo>
                  <a:lnTo>
                    <a:pt x="120369" y="441672"/>
                  </a:lnTo>
                  <a:lnTo>
                    <a:pt x="121900" y="443969"/>
                  </a:lnTo>
                  <a:lnTo>
                    <a:pt x="124196" y="445499"/>
                  </a:lnTo>
                  <a:lnTo>
                    <a:pt x="127450" y="445882"/>
                  </a:lnTo>
                  <a:lnTo>
                    <a:pt x="127450" y="445499"/>
                  </a:lnTo>
                  <a:lnTo>
                    <a:pt x="128024" y="445499"/>
                  </a:lnTo>
                  <a:lnTo>
                    <a:pt x="128981" y="445499"/>
                  </a:lnTo>
                  <a:lnTo>
                    <a:pt x="130703" y="445499"/>
                  </a:lnTo>
                  <a:lnTo>
                    <a:pt x="133574" y="444543"/>
                  </a:lnTo>
                  <a:lnTo>
                    <a:pt x="134148" y="444543"/>
                  </a:lnTo>
                  <a:lnTo>
                    <a:pt x="135104" y="445499"/>
                  </a:lnTo>
                  <a:lnTo>
                    <a:pt x="136827" y="448179"/>
                  </a:lnTo>
                  <a:lnTo>
                    <a:pt x="139314" y="450666"/>
                  </a:lnTo>
                  <a:lnTo>
                    <a:pt x="142568" y="451623"/>
                  </a:lnTo>
                  <a:lnTo>
                    <a:pt x="144481" y="451049"/>
                  </a:lnTo>
                  <a:lnTo>
                    <a:pt x="146777" y="450092"/>
                  </a:lnTo>
                  <a:lnTo>
                    <a:pt x="148691" y="448179"/>
                  </a:lnTo>
                  <a:lnTo>
                    <a:pt x="149648" y="446839"/>
                  </a:lnTo>
                  <a:lnTo>
                    <a:pt x="151179" y="445882"/>
                  </a:lnTo>
                  <a:lnTo>
                    <a:pt x="152901" y="445882"/>
                  </a:lnTo>
                  <a:lnTo>
                    <a:pt x="154815" y="446839"/>
                  </a:lnTo>
                  <a:lnTo>
                    <a:pt x="155772" y="448179"/>
                  </a:lnTo>
                  <a:lnTo>
                    <a:pt x="156346" y="451049"/>
                  </a:lnTo>
                  <a:lnTo>
                    <a:pt x="155772" y="452006"/>
                  </a:lnTo>
                  <a:lnTo>
                    <a:pt x="154815" y="453920"/>
                  </a:lnTo>
                  <a:lnTo>
                    <a:pt x="152901" y="455833"/>
                  </a:lnTo>
                  <a:lnTo>
                    <a:pt x="150605" y="457747"/>
                  </a:lnTo>
                  <a:lnTo>
                    <a:pt x="150222" y="460043"/>
                  </a:lnTo>
                  <a:lnTo>
                    <a:pt x="150605" y="466167"/>
                  </a:lnTo>
                  <a:lnTo>
                    <a:pt x="150222" y="466167"/>
                  </a:lnTo>
                  <a:lnTo>
                    <a:pt x="150222" y="466741"/>
                  </a:lnTo>
                  <a:lnTo>
                    <a:pt x="150222" y="467698"/>
                  </a:lnTo>
                  <a:lnTo>
                    <a:pt x="150222" y="469420"/>
                  </a:lnTo>
                  <a:lnTo>
                    <a:pt x="149265" y="470951"/>
                  </a:lnTo>
                  <a:lnTo>
                    <a:pt x="148308" y="472865"/>
                  </a:lnTo>
                  <a:lnTo>
                    <a:pt x="146395" y="473247"/>
                  </a:lnTo>
                  <a:lnTo>
                    <a:pt x="144481" y="474204"/>
                  </a:lnTo>
                  <a:lnTo>
                    <a:pt x="143142" y="474204"/>
                  </a:lnTo>
                  <a:lnTo>
                    <a:pt x="142185" y="474778"/>
                  </a:lnTo>
                  <a:lnTo>
                    <a:pt x="139697" y="475544"/>
                  </a:lnTo>
                  <a:lnTo>
                    <a:pt x="140271" y="479371"/>
                  </a:lnTo>
                  <a:lnTo>
                    <a:pt x="142568" y="485112"/>
                  </a:lnTo>
                  <a:lnTo>
                    <a:pt x="141611" y="486452"/>
                  </a:lnTo>
                  <a:lnTo>
                    <a:pt x="140654" y="487409"/>
                  </a:lnTo>
                  <a:lnTo>
                    <a:pt x="140271" y="489322"/>
                  </a:lnTo>
                  <a:lnTo>
                    <a:pt x="137401" y="492575"/>
                  </a:lnTo>
                  <a:lnTo>
                    <a:pt x="134148" y="497742"/>
                  </a:lnTo>
                  <a:lnTo>
                    <a:pt x="132617" y="499656"/>
                  </a:lnTo>
                  <a:lnTo>
                    <a:pt x="131660" y="503101"/>
                  </a:lnTo>
                  <a:lnTo>
                    <a:pt x="129746" y="506354"/>
                  </a:lnTo>
                  <a:lnTo>
                    <a:pt x="128024" y="510564"/>
                  </a:lnTo>
                  <a:lnTo>
                    <a:pt x="127450" y="511521"/>
                  </a:lnTo>
                  <a:lnTo>
                    <a:pt x="127450" y="512860"/>
                  </a:lnTo>
                  <a:lnTo>
                    <a:pt x="127450" y="515731"/>
                  </a:lnTo>
                  <a:lnTo>
                    <a:pt x="127067" y="516688"/>
                  </a:lnTo>
                  <a:lnTo>
                    <a:pt x="127067" y="518218"/>
                  </a:lnTo>
                  <a:lnTo>
                    <a:pt x="127067" y="520898"/>
                  </a:lnTo>
                  <a:lnTo>
                    <a:pt x="126110" y="524342"/>
                  </a:lnTo>
                  <a:lnTo>
                    <a:pt x="125153" y="525682"/>
                  </a:lnTo>
                  <a:lnTo>
                    <a:pt x="124579" y="525682"/>
                  </a:lnTo>
                  <a:lnTo>
                    <a:pt x="124579" y="526064"/>
                  </a:lnTo>
                  <a:lnTo>
                    <a:pt x="124579" y="527213"/>
                  </a:lnTo>
                  <a:lnTo>
                    <a:pt x="119986" y="527213"/>
                  </a:lnTo>
                  <a:lnTo>
                    <a:pt x="117116" y="527595"/>
                  </a:lnTo>
                  <a:lnTo>
                    <a:pt x="115202" y="527595"/>
                  </a:lnTo>
                  <a:lnTo>
                    <a:pt x="114245" y="528552"/>
                  </a:lnTo>
                  <a:lnTo>
                    <a:pt x="113288" y="529892"/>
                  </a:lnTo>
                  <a:lnTo>
                    <a:pt x="113288" y="532762"/>
                  </a:lnTo>
                  <a:lnTo>
                    <a:pt x="113863" y="535059"/>
                  </a:lnTo>
                  <a:lnTo>
                    <a:pt x="115202" y="537546"/>
                  </a:lnTo>
                  <a:lnTo>
                    <a:pt x="117499" y="538886"/>
                  </a:lnTo>
                  <a:lnTo>
                    <a:pt x="121326" y="539843"/>
                  </a:lnTo>
                  <a:lnTo>
                    <a:pt x="120369" y="542139"/>
                  </a:lnTo>
                  <a:lnTo>
                    <a:pt x="119030" y="545010"/>
                  </a:lnTo>
                  <a:lnTo>
                    <a:pt x="116542" y="548454"/>
                  </a:lnTo>
                  <a:lnTo>
                    <a:pt x="113288" y="552664"/>
                  </a:lnTo>
                  <a:lnTo>
                    <a:pt x="113288" y="554004"/>
                  </a:lnTo>
                  <a:lnTo>
                    <a:pt x="114245" y="555918"/>
                  </a:lnTo>
                  <a:lnTo>
                    <a:pt x="115585" y="557257"/>
                  </a:lnTo>
                  <a:lnTo>
                    <a:pt x="118455" y="559171"/>
                  </a:lnTo>
                  <a:lnTo>
                    <a:pt x="120369" y="560128"/>
                  </a:lnTo>
                  <a:lnTo>
                    <a:pt x="122283" y="562041"/>
                  </a:lnTo>
                  <a:lnTo>
                    <a:pt x="123240" y="563955"/>
                  </a:lnTo>
                  <a:lnTo>
                    <a:pt x="123622" y="566251"/>
                  </a:lnTo>
                  <a:lnTo>
                    <a:pt x="123240" y="567208"/>
                  </a:lnTo>
                  <a:lnTo>
                    <a:pt x="122283" y="568739"/>
                  </a:lnTo>
                  <a:lnTo>
                    <a:pt x="120943" y="569696"/>
                  </a:lnTo>
                  <a:lnTo>
                    <a:pt x="119030" y="571418"/>
                  </a:lnTo>
                  <a:lnTo>
                    <a:pt x="119986" y="574863"/>
                  </a:lnTo>
                  <a:lnTo>
                    <a:pt x="123240" y="579455"/>
                  </a:lnTo>
                  <a:lnTo>
                    <a:pt x="122666" y="580412"/>
                  </a:lnTo>
                  <a:lnTo>
                    <a:pt x="121900" y="581943"/>
                  </a:lnTo>
                  <a:lnTo>
                    <a:pt x="118073" y="584814"/>
                  </a:lnTo>
                  <a:lnTo>
                    <a:pt x="112906" y="583283"/>
                  </a:lnTo>
                  <a:lnTo>
                    <a:pt x="110418" y="582900"/>
                  </a:lnTo>
                  <a:lnTo>
                    <a:pt x="107165" y="582900"/>
                  </a:lnTo>
                  <a:lnTo>
                    <a:pt x="104869" y="583857"/>
                  </a:lnTo>
                  <a:lnTo>
                    <a:pt x="101424" y="586536"/>
                  </a:lnTo>
                  <a:lnTo>
                    <a:pt x="99128" y="591320"/>
                  </a:lnTo>
                  <a:lnTo>
                    <a:pt x="98745" y="598975"/>
                  </a:lnTo>
                  <a:lnTo>
                    <a:pt x="99510" y="604524"/>
                  </a:lnTo>
                  <a:lnTo>
                    <a:pt x="103912" y="611222"/>
                  </a:lnTo>
                  <a:lnTo>
                    <a:pt x="103338" y="611222"/>
                  </a:lnTo>
                  <a:lnTo>
                    <a:pt x="103338" y="611605"/>
                  </a:lnTo>
                  <a:lnTo>
                    <a:pt x="103338" y="612562"/>
                  </a:lnTo>
                  <a:lnTo>
                    <a:pt x="103338" y="614475"/>
                  </a:lnTo>
                  <a:lnTo>
                    <a:pt x="102381" y="616772"/>
                  </a:lnTo>
                  <a:lnTo>
                    <a:pt x="100467" y="618303"/>
                  </a:lnTo>
                  <a:lnTo>
                    <a:pt x="98745" y="618685"/>
                  </a:lnTo>
                  <a:lnTo>
                    <a:pt x="95300" y="617729"/>
                  </a:lnTo>
                  <a:lnTo>
                    <a:pt x="93387" y="617729"/>
                  </a:lnTo>
                  <a:lnTo>
                    <a:pt x="92430" y="619260"/>
                  </a:lnTo>
                  <a:lnTo>
                    <a:pt x="92047" y="624426"/>
                  </a:lnTo>
                  <a:lnTo>
                    <a:pt x="93004" y="629019"/>
                  </a:lnTo>
                  <a:lnTo>
                    <a:pt x="92047" y="631507"/>
                  </a:lnTo>
                  <a:lnTo>
                    <a:pt x="91090" y="632847"/>
                  </a:lnTo>
                  <a:lnTo>
                    <a:pt x="90707" y="635334"/>
                  </a:lnTo>
                  <a:lnTo>
                    <a:pt x="91090" y="636100"/>
                  </a:lnTo>
                  <a:lnTo>
                    <a:pt x="92430" y="637057"/>
                  </a:lnTo>
                  <a:lnTo>
                    <a:pt x="94918" y="637057"/>
                  </a:lnTo>
                  <a:lnTo>
                    <a:pt x="99128" y="637057"/>
                  </a:lnTo>
                  <a:lnTo>
                    <a:pt x="102955" y="637631"/>
                  </a:lnTo>
                  <a:lnTo>
                    <a:pt x="104295" y="638013"/>
                  </a:lnTo>
                  <a:lnTo>
                    <a:pt x="106208" y="639544"/>
                  </a:lnTo>
                  <a:lnTo>
                    <a:pt x="108504" y="642798"/>
                  </a:lnTo>
                  <a:lnTo>
                    <a:pt x="110418" y="647964"/>
                  </a:lnTo>
                  <a:lnTo>
                    <a:pt x="114819" y="651792"/>
                  </a:lnTo>
                  <a:lnTo>
                    <a:pt x="119412" y="657915"/>
                  </a:lnTo>
                  <a:lnTo>
                    <a:pt x="121326" y="656959"/>
                  </a:lnTo>
                  <a:lnTo>
                    <a:pt x="123240" y="654662"/>
                  </a:lnTo>
                  <a:lnTo>
                    <a:pt x="124196" y="650452"/>
                  </a:lnTo>
                  <a:lnTo>
                    <a:pt x="125153" y="645094"/>
                  </a:lnTo>
                  <a:lnTo>
                    <a:pt x="128407" y="645094"/>
                  </a:lnTo>
                  <a:lnTo>
                    <a:pt x="129363" y="646051"/>
                  </a:lnTo>
                  <a:lnTo>
                    <a:pt x="131277" y="647582"/>
                  </a:lnTo>
                  <a:lnTo>
                    <a:pt x="133191" y="647964"/>
                  </a:lnTo>
                  <a:lnTo>
                    <a:pt x="136061" y="648539"/>
                  </a:lnTo>
                  <a:lnTo>
                    <a:pt x="136444" y="647964"/>
                  </a:lnTo>
                  <a:lnTo>
                    <a:pt x="137784" y="647582"/>
                  </a:lnTo>
                  <a:lnTo>
                    <a:pt x="141228" y="645094"/>
                  </a:lnTo>
                  <a:lnTo>
                    <a:pt x="145438" y="640884"/>
                  </a:lnTo>
                  <a:lnTo>
                    <a:pt x="151562" y="635717"/>
                  </a:lnTo>
                  <a:lnTo>
                    <a:pt x="157303" y="628636"/>
                  </a:lnTo>
                  <a:lnTo>
                    <a:pt x="158260" y="625383"/>
                  </a:lnTo>
                  <a:lnTo>
                    <a:pt x="159025" y="622896"/>
                  </a:lnTo>
                  <a:lnTo>
                    <a:pt x="161896" y="621556"/>
                  </a:lnTo>
                  <a:lnTo>
                    <a:pt x="164383" y="621556"/>
                  </a:lnTo>
                  <a:lnTo>
                    <a:pt x="166680" y="622513"/>
                  </a:lnTo>
                  <a:lnTo>
                    <a:pt x="168019" y="623852"/>
                  </a:lnTo>
                  <a:lnTo>
                    <a:pt x="169550" y="626340"/>
                  </a:lnTo>
                  <a:lnTo>
                    <a:pt x="169933" y="629976"/>
                  </a:lnTo>
                  <a:lnTo>
                    <a:pt x="171464" y="636100"/>
                  </a:lnTo>
                  <a:lnTo>
                    <a:pt x="173378" y="638013"/>
                  </a:lnTo>
                  <a:lnTo>
                    <a:pt x="175100" y="638970"/>
                  </a:lnTo>
                  <a:lnTo>
                    <a:pt x="178544" y="640501"/>
                  </a:lnTo>
                  <a:lnTo>
                    <a:pt x="182180" y="642798"/>
                  </a:lnTo>
                  <a:lnTo>
                    <a:pt x="183137" y="644711"/>
                  </a:lnTo>
                  <a:lnTo>
                    <a:pt x="183711" y="647008"/>
                  </a:lnTo>
                  <a:lnTo>
                    <a:pt x="183137" y="649495"/>
                  </a:lnTo>
                  <a:lnTo>
                    <a:pt x="181797" y="652174"/>
                  </a:lnTo>
                  <a:lnTo>
                    <a:pt x="179501" y="655045"/>
                  </a:lnTo>
                  <a:lnTo>
                    <a:pt x="177013" y="658298"/>
                  </a:lnTo>
                  <a:lnTo>
                    <a:pt x="177013" y="658872"/>
                  </a:lnTo>
                  <a:lnTo>
                    <a:pt x="177970" y="659829"/>
                  </a:lnTo>
                  <a:lnTo>
                    <a:pt x="179501" y="660212"/>
                  </a:lnTo>
                  <a:lnTo>
                    <a:pt x="181797" y="661169"/>
                  </a:lnTo>
                  <a:lnTo>
                    <a:pt x="183137" y="661169"/>
                  </a:lnTo>
                  <a:lnTo>
                    <a:pt x="184668" y="662125"/>
                  </a:lnTo>
                  <a:lnTo>
                    <a:pt x="185625" y="663082"/>
                  </a:lnTo>
                  <a:lnTo>
                    <a:pt x="186008" y="664996"/>
                  </a:lnTo>
                  <a:lnTo>
                    <a:pt x="185625" y="666336"/>
                  </a:lnTo>
                  <a:lnTo>
                    <a:pt x="184668" y="669780"/>
                  </a:lnTo>
                  <a:lnTo>
                    <a:pt x="182754" y="673033"/>
                  </a:lnTo>
                  <a:lnTo>
                    <a:pt x="180458" y="678200"/>
                  </a:lnTo>
                  <a:lnTo>
                    <a:pt x="180458" y="681453"/>
                  </a:lnTo>
                  <a:lnTo>
                    <a:pt x="181797" y="683941"/>
                  </a:lnTo>
                  <a:lnTo>
                    <a:pt x="183137" y="685855"/>
                  </a:lnTo>
                  <a:lnTo>
                    <a:pt x="186582" y="687194"/>
                  </a:lnTo>
                  <a:lnTo>
                    <a:pt x="186008" y="688534"/>
                  </a:lnTo>
                  <a:lnTo>
                    <a:pt x="185625" y="691022"/>
                  </a:lnTo>
                  <a:lnTo>
                    <a:pt x="183137" y="697145"/>
                  </a:lnTo>
                  <a:lnTo>
                    <a:pt x="183711" y="700973"/>
                  </a:lnTo>
                  <a:lnTo>
                    <a:pt x="184094" y="703652"/>
                  </a:lnTo>
                  <a:lnTo>
                    <a:pt x="185625" y="708053"/>
                  </a:lnTo>
                  <a:lnTo>
                    <a:pt x="188878" y="717047"/>
                  </a:lnTo>
                  <a:lnTo>
                    <a:pt x="194045" y="728721"/>
                  </a:lnTo>
                  <a:lnTo>
                    <a:pt x="195385" y="732931"/>
                  </a:lnTo>
                  <a:lnTo>
                    <a:pt x="199212" y="738289"/>
                  </a:lnTo>
                  <a:lnTo>
                    <a:pt x="201126" y="740968"/>
                  </a:lnTo>
                  <a:lnTo>
                    <a:pt x="203996" y="744795"/>
                  </a:lnTo>
                  <a:lnTo>
                    <a:pt x="211076" y="752833"/>
                  </a:lnTo>
                  <a:lnTo>
                    <a:pt x="210120" y="755129"/>
                  </a:lnTo>
                  <a:lnTo>
                    <a:pt x="209163" y="756660"/>
                  </a:lnTo>
                  <a:lnTo>
                    <a:pt x="208206" y="758957"/>
                  </a:lnTo>
                  <a:lnTo>
                    <a:pt x="206867" y="758574"/>
                  </a:lnTo>
                  <a:lnTo>
                    <a:pt x="207249" y="764123"/>
                  </a:lnTo>
                  <a:lnTo>
                    <a:pt x="206867" y="766037"/>
                  </a:lnTo>
                  <a:lnTo>
                    <a:pt x="205910" y="767951"/>
                  </a:lnTo>
                  <a:lnTo>
                    <a:pt x="204379" y="768908"/>
                  </a:lnTo>
                  <a:lnTo>
                    <a:pt x="203039" y="769864"/>
                  </a:lnTo>
                  <a:lnTo>
                    <a:pt x="199786" y="771204"/>
                  </a:lnTo>
                  <a:lnTo>
                    <a:pt x="198829" y="774074"/>
                  </a:lnTo>
                  <a:lnTo>
                    <a:pt x="199212" y="775414"/>
                  </a:lnTo>
                  <a:lnTo>
                    <a:pt x="201126" y="778859"/>
                  </a:lnTo>
                  <a:lnTo>
                    <a:pt x="203996" y="783069"/>
                  </a:lnTo>
                  <a:lnTo>
                    <a:pt x="208206" y="788235"/>
                  </a:lnTo>
                  <a:lnTo>
                    <a:pt x="210120" y="790149"/>
                  </a:lnTo>
                  <a:lnTo>
                    <a:pt x="212033" y="792063"/>
                  </a:lnTo>
                  <a:lnTo>
                    <a:pt x="212990" y="793020"/>
                  </a:lnTo>
                  <a:lnTo>
                    <a:pt x="213373" y="793976"/>
                  </a:lnTo>
                  <a:lnTo>
                    <a:pt x="213947" y="796273"/>
                  </a:lnTo>
                  <a:lnTo>
                    <a:pt x="214904" y="798187"/>
                  </a:lnTo>
                  <a:lnTo>
                    <a:pt x="216243" y="799526"/>
                  </a:lnTo>
                  <a:lnTo>
                    <a:pt x="218157" y="800100"/>
                  </a:lnTo>
                  <a:lnTo>
                    <a:pt x="220071" y="799526"/>
                  </a:lnTo>
                  <a:lnTo>
                    <a:pt x="221984" y="798569"/>
                  </a:lnTo>
                  <a:lnTo>
                    <a:pt x="223898" y="797230"/>
                  </a:lnTo>
                  <a:lnTo>
                    <a:pt x="226194" y="795316"/>
                  </a:lnTo>
                  <a:lnTo>
                    <a:pt x="227151" y="796273"/>
                  </a:lnTo>
                  <a:lnTo>
                    <a:pt x="230405" y="799143"/>
                  </a:lnTo>
                  <a:lnTo>
                    <a:pt x="232318" y="801057"/>
                  </a:lnTo>
                  <a:lnTo>
                    <a:pt x="235189" y="803927"/>
                  </a:lnTo>
                  <a:lnTo>
                    <a:pt x="242269" y="810434"/>
                  </a:lnTo>
                  <a:lnTo>
                    <a:pt x="242652" y="811965"/>
                  </a:lnTo>
                  <a:lnTo>
                    <a:pt x="243226" y="814261"/>
                  </a:lnTo>
                  <a:lnTo>
                    <a:pt x="243226" y="817515"/>
                  </a:lnTo>
                  <a:lnTo>
                    <a:pt x="243609" y="821725"/>
                  </a:lnTo>
                  <a:lnTo>
                    <a:pt x="246862" y="832632"/>
                  </a:lnTo>
                  <a:lnTo>
                    <a:pt x="246479" y="833589"/>
                  </a:lnTo>
                  <a:lnTo>
                    <a:pt x="245522" y="835120"/>
                  </a:lnTo>
                  <a:lnTo>
                    <a:pt x="244183" y="836460"/>
                  </a:lnTo>
                  <a:lnTo>
                    <a:pt x="242269" y="838756"/>
                  </a:lnTo>
                  <a:lnTo>
                    <a:pt x="242652" y="840670"/>
                  </a:lnTo>
                  <a:lnTo>
                    <a:pt x="244183" y="843923"/>
                  </a:lnTo>
                  <a:lnTo>
                    <a:pt x="246479" y="847750"/>
                  </a:lnTo>
                  <a:lnTo>
                    <a:pt x="249732" y="852534"/>
                  </a:lnTo>
                  <a:lnTo>
                    <a:pt x="249732" y="857701"/>
                  </a:lnTo>
                  <a:lnTo>
                    <a:pt x="249732" y="861911"/>
                  </a:lnTo>
                  <a:lnTo>
                    <a:pt x="249732" y="865165"/>
                  </a:lnTo>
                  <a:lnTo>
                    <a:pt x="250689" y="868035"/>
                  </a:lnTo>
                  <a:lnTo>
                    <a:pt x="251263" y="868609"/>
                  </a:lnTo>
                  <a:lnTo>
                    <a:pt x="252603" y="870905"/>
                  </a:lnTo>
                  <a:lnTo>
                    <a:pt x="254899" y="874159"/>
                  </a:lnTo>
                  <a:lnTo>
                    <a:pt x="258727" y="879326"/>
                  </a:lnTo>
                  <a:lnTo>
                    <a:pt x="259683" y="880857"/>
                  </a:lnTo>
                  <a:lnTo>
                    <a:pt x="261214" y="883153"/>
                  </a:lnTo>
                  <a:lnTo>
                    <a:pt x="264468" y="890233"/>
                  </a:lnTo>
                  <a:lnTo>
                    <a:pt x="264468" y="889851"/>
                  </a:lnTo>
                  <a:lnTo>
                    <a:pt x="264850" y="889851"/>
                  </a:lnTo>
                  <a:lnTo>
                    <a:pt x="265807" y="888894"/>
                  </a:lnTo>
                  <a:lnTo>
                    <a:pt x="265807" y="887937"/>
                  </a:lnTo>
                  <a:lnTo>
                    <a:pt x="265807" y="887363"/>
                  </a:lnTo>
                  <a:lnTo>
                    <a:pt x="266381" y="887363"/>
                  </a:lnTo>
                  <a:lnTo>
                    <a:pt x="267338" y="886023"/>
                  </a:lnTo>
                  <a:lnTo>
                    <a:pt x="267338" y="883727"/>
                  </a:lnTo>
                  <a:lnTo>
                    <a:pt x="267338" y="882196"/>
                  </a:lnTo>
                  <a:lnTo>
                    <a:pt x="267721" y="881239"/>
                  </a:lnTo>
                  <a:lnTo>
                    <a:pt x="267721" y="877986"/>
                  </a:lnTo>
                  <a:lnTo>
                    <a:pt x="267721" y="876072"/>
                  </a:lnTo>
                  <a:lnTo>
                    <a:pt x="267721" y="875116"/>
                  </a:lnTo>
                  <a:lnTo>
                    <a:pt x="267721" y="874733"/>
                  </a:lnTo>
                  <a:lnTo>
                    <a:pt x="268295" y="874733"/>
                  </a:lnTo>
                  <a:lnTo>
                    <a:pt x="269060" y="869566"/>
                  </a:lnTo>
                  <a:lnTo>
                    <a:pt x="272505" y="866121"/>
                  </a:lnTo>
                  <a:lnTo>
                    <a:pt x="278054" y="863825"/>
                  </a:lnTo>
                  <a:lnTo>
                    <a:pt x="286092" y="863251"/>
                  </a:lnTo>
                  <a:lnTo>
                    <a:pt x="289919" y="863825"/>
                  </a:lnTo>
                  <a:lnTo>
                    <a:pt x="294703" y="865739"/>
                  </a:lnTo>
                  <a:lnTo>
                    <a:pt x="299296" y="868992"/>
                  </a:lnTo>
                  <a:lnTo>
                    <a:pt x="305037" y="874159"/>
                  </a:lnTo>
                  <a:lnTo>
                    <a:pt x="309247" y="875116"/>
                  </a:lnTo>
                  <a:lnTo>
                    <a:pt x="313074" y="876072"/>
                  </a:lnTo>
                  <a:lnTo>
                    <a:pt x="316328" y="877029"/>
                  </a:lnTo>
                  <a:lnTo>
                    <a:pt x="319198" y="877986"/>
                  </a:lnTo>
                  <a:lnTo>
                    <a:pt x="323025" y="878943"/>
                  </a:lnTo>
                  <a:lnTo>
                    <a:pt x="324365" y="878943"/>
                  </a:lnTo>
                  <a:lnTo>
                    <a:pt x="325322" y="879900"/>
                  </a:lnTo>
                  <a:lnTo>
                    <a:pt x="325896" y="877029"/>
                  </a:lnTo>
                  <a:lnTo>
                    <a:pt x="326853" y="874733"/>
                  </a:lnTo>
                  <a:lnTo>
                    <a:pt x="327236" y="869949"/>
                  </a:lnTo>
                  <a:lnTo>
                    <a:pt x="327236" y="866695"/>
                  </a:lnTo>
                  <a:lnTo>
                    <a:pt x="328575" y="864782"/>
                  </a:lnTo>
                  <a:lnTo>
                    <a:pt x="330106" y="863251"/>
                  </a:lnTo>
                  <a:lnTo>
                    <a:pt x="333359" y="863251"/>
                  </a:lnTo>
                  <a:lnTo>
                    <a:pt x="340057" y="864782"/>
                  </a:lnTo>
                  <a:lnTo>
                    <a:pt x="341971" y="863825"/>
                  </a:lnTo>
                  <a:lnTo>
                    <a:pt x="344650" y="862485"/>
                  </a:lnTo>
                  <a:lnTo>
                    <a:pt x="347137" y="863825"/>
                  </a:lnTo>
                  <a:lnTo>
                    <a:pt x="351348" y="868035"/>
                  </a:lnTo>
                  <a:lnTo>
                    <a:pt x="352304" y="868992"/>
                  </a:lnTo>
                  <a:lnTo>
                    <a:pt x="354218" y="870523"/>
                  </a:lnTo>
                  <a:lnTo>
                    <a:pt x="356514" y="870905"/>
                  </a:lnTo>
                  <a:lnTo>
                    <a:pt x="359768" y="871288"/>
                  </a:lnTo>
                  <a:lnTo>
                    <a:pt x="362638" y="870905"/>
                  </a:lnTo>
                  <a:lnTo>
                    <a:pt x="366848" y="870905"/>
                  </a:lnTo>
                  <a:lnTo>
                    <a:pt x="372589" y="871288"/>
                  </a:lnTo>
                  <a:lnTo>
                    <a:pt x="379670" y="872245"/>
                  </a:lnTo>
                  <a:lnTo>
                    <a:pt x="389047" y="870905"/>
                  </a:lnTo>
                  <a:lnTo>
                    <a:pt x="390578" y="870905"/>
                  </a:lnTo>
                  <a:lnTo>
                    <a:pt x="392491" y="872245"/>
                  </a:lnTo>
                  <a:lnTo>
                    <a:pt x="393257" y="873776"/>
                  </a:lnTo>
                  <a:lnTo>
                    <a:pt x="394214" y="876646"/>
                  </a:lnTo>
                  <a:lnTo>
                    <a:pt x="394214" y="878943"/>
                  </a:lnTo>
                  <a:lnTo>
                    <a:pt x="395170" y="880857"/>
                  </a:lnTo>
                  <a:lnTo>
                    <a:pt x="396701" y="881813"/>
                  </a:lnTo>
                  <a:lnTo>
                    <a:pt x="398615" y="882196"/>
                  </a:lnTo>
                  <a:lnTo>
                    <a:pt x="399572" y="881813"/>
                  </a:lnTo>
                  <a:lnTo>
                    <a:pt x="401294" y="880857"/>
                  </a:lnTo>
                  <a:lnTo>
                    <a:pt x="405696" y="877986"/>
                  </a:lnTo>
                  <a:lnTo>
                    <a:pt x="409905" y="874159"/>
                  </a:lnTo>
                  <a:lnTo>
                    <a:pt x="416029" y="873202"/>
                  </a:lnTo>
                  <a:lnTo>
                    <a:pt x="417369" y="873202"/>
                  </a:lnTo>
                  <a:lnTo>
                    <a:pt x="418900" y="874159"/>
                  </a:lnTo>
                  <a:lnTo>
                    <a:pt x="419857" y="875116"/>
                  </a:lnTo>
                  <a:lnTo>
                    <a:pt x="420813" y="877029"/>
                  </a:lnTo>
                  <a:lnTo>
                    <a:pt x="421196" y="878369"/>
                  </a:lnTo>
                  <a:lnTo>
                    <a:pt x="422153" y="879326"/>
                  </a:lnTo>
                  <a:lnTo>
                    <a:pt x="425023" y="880282"/>
                  </a:lnTo>
                  <a:lnTo>
                    <a:pt x="428277" y="879900"/>
                  </a:lnTo>
                  <a:lnTo>
                    <a:pt x="431530" y="880857"/>
                  </a:lnTo>
                  <a:lnTo>
                    <a:pt x="434400" y="882196"/>
                  </a:lnTo>
                  <a:lnTo>
                    <a:pt x="436697" y="884684"/>
                  </a:lnTo>
                  <a:lnTo>
                    <a:pt x="439567" y="884684"/>
                  </a:lnTo>
                  <a:lnTo>
                    <a:pt x="439567" y="872819"/>
                  </a:lnTo>
                  <a:lnTo>
                    <a:pt x="442438" y="868992"/>
                  </a:lnTo>
                  <a:lnTo>
                    <a:pt x="444734" y="865739"/>
                  </a:lnTo>
                  <a:lnTo>
                    <a:pt x="444734" y="859615"/>
                  </a:lnTo>
                  <a:lnTo>
                    <a:pt x="445691" y="855788"/>
                  </a:lnTo>
                  <a:lnTo>
                    <a:pt x="452006" y="852917"/>
                  </a:lnTo>
                  <a:lnTo>
                    <a:pt x="456599" y="851578"/>
                  </a:lnTo>
                  <a:lnTo>
                    <a:pt x="459469" y="850621"/>
                  </a:lnTo>
                  <a:lnTo>
                    <a:pt x="460809" y="850621"/>
                  </a:lnTo>
                  <a:lnTo>
                    <a:pt x="462723" y="854831"/>
                  </a:lnTo>
                  <a:lnTo>
                    <a:pt x="464636" y="858658"/>
                  </a:lnTo>
                  <a:lnTo>
                    <a:pt x="466550" y="860954"/>
                  </a:lnTo>
                  <a:lnTo>
                    <a:pt x="472291" y="866121"/>
                  </a:lnTo>
                  <a:lnTo>
                    <a:pt x="473248" y="869949"/>
                  </a:lnTo>
                  <a:lnTo>
                    <a:pt x="474970" y="875690"/>
                  </a:lnTo>
                  <a:lnTo>
                    <a:pt x="474204" y="880857"/>
                  </a:lnTo>
                  <a:lnTo>
                    <a:pt x="474587" y="881813"/>
                  </a:lnTo>
                  <a:lnTo>
                    <a:pt x="475927" y="883727"/>
                  </a:lnTo>
                  <a:lnTo>
                    <a:pt x="478414" y="885449"/>
                  </a:lnTo>
                  <a:lnTo>
                    <a:pt x="481668" y="888894"/>
                  </a:lnTo>
                  <a:lnTo>
                    <a:pt x="482624" y="889851"/>
                  </a:lnTo>
                  <a:lnTo>
                    <a:pt x="483007" y="890233"/>
                  </a:lnTo>
                  <a:lnTo>
                    <a:pt x="483964" y="891190"/>
                  </a:lnTo>
                  <a:lnTo>
                    <a:pt x="486452" y="894061"/>
                  </a:lnTo>
                  <a:lnTo>
                    <a:pt x="486835" y="895018"/>
                  </a:lnTo>
                  <a:lnTo>
                    <a:pt x="486835" y="895400"/>
                  </a:lnTo>
                  <a:lnTo>
                    <a:pt x="487409" y="896357"/>
                  </a:lnTo>
                  <a:lnTo>
                    <a:pt x="487791" y="899228"/>
                  </a:lnTo>
                  <a:lnTo>
                    <a:pt x="489705" y="906308"/>
                  </a:lnTo>
                  <a:lnTo>
                    <a:pt x="504249" y="813304"/>
                  </a:lnTo>
                  <a:lnTo>
                    <a:pt x="531614" y="817132"/>
                  </a:lnTo>
                  <a:lnTo>
                    <a:pt x="545392" y="819045"/>
                  </a:lnTo>
                  <a:lnTo>
                    <a:pt x="559554" y="821342"/>
                  </a:lnTo>
                  <a:lnTo>
                    <a:pt x="615241" y="829762"/>
                  </a:lnTo>
                  <a:lnTo>
                    <a:pt x="726807" y="846411"/>
                  </a:lnTo>
                  <a:lnTo>
                    <a:pt x="837225" y="860954"/>
                  </a:lnTo>
                  <a:lnTo>
                    <a:pt x="947835" y="875690"/>
                  </a:lnTo>
                  <a:lnTo>
                    <a:pt x="1057296" y="888320"/>
                  </a:lnTo>
                  <a:lnTo>
                    <a:pt x="1112218" y="894061"/>
                  </a:lnTo>
                  <a:lnTo>
                    <a:pt x="1139583" y="896931"/>
                  </a:lnTo>
                  <a:lnTo>
                    <a:pt x="1146089" y="897314"/>
                  </a:lnTo>
                  <a:lnTo>
                    <a:pt x="1153170" y="898271"/>
                  </a:lnTo>
                  <a:lnTo>
                    <a:pt x="1167331" y="900184"/>
                  </a:lnTo>
                  <a:lnTo>
                    <a:pt x="1180535" y="901141"/>
                  </a:lnTo>
                  <a:lnTo>
                    <a:pt x="1187233" y="901524"/>
                  </a:lnTo>
                  <a:lnTo>
                    <a:pt x="1194314" y="902481"/>
                  </a:lnTo>
                  <a:lnTo>
                    <a:pt x="1221679" y="905351"/>
                  </a:lnTo>
                  <a:lnTo>
                    <a:pt x="1276410" y="911092"/>
                  </a:lnTo>
                  <a:lnTo>
                    <a:pt x="1330758" y="915685"/>
                  </a:lnTo>
                  <a:lnTo>
                    <a:pt x="1385488" y="920852"/>
                  </a:lnTo>
                  <a:lnTo>
                    <a:pt x="1385488" y="920852"/>
                  </a:lnTo>
                  <a:close/>
                </a:path>
              </a:pathLst>
            </a:custGeom>
            <a:solidFill>
              <a:schemeClr val="bg2"/>
            </a:solidFill>
            <a:ln w="12700" cap="flat">
              <a:solidFill>
                <a:srgbClr val="EEF5F5"/>
              </a:solid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610CECD4-BE12-75E2-F7A0-EB262619C702}"/>
                </a:ext>
              </a:extLst>
            </p:cNvPr>
            <p:cNvSpPr/>
            <p:nvPr/>
          </p:nvSpPr>
          <p:spPr>
            <a:xfrm>
              <a:off x="2206540" y="3234315"/>
              <a:ext cx="930114" cy="734781"/>
            </a:xfrm>
            <a:custGeom>
              <a:avLst/>
              <a:gdLst>
                <a:gd name="connsiteX0" fmla="*/ 1021510 w 1032418"/>
                <a:gd name="connsiteY0" fmla="*/ 274419 h 815600"/>
                <a:gd name="connsiteX1" fmla="*/ 1032418 w 1032418"/>
                <a:gd name="connsiteY1" fmla="*/ 98745 h 815600"/>
                <a:gd name="connsiteX2" fmla="*/ 899611 w 1032418"/>
                <a:gd name="connsiteY2" fmla="*/ 88794 h 815600"/>
                <a:gd name="connsiteX3" fmla="*/ 767951 w 1032418"/>
                <a:gd name="connsiteY3" fmla="*/ 78077 h 815600"/>
                <a:gd name="connsiteX4" fmla="*/ 682793 w 1032418"/>
                <a:gd name="connsiteY4" fmla="*/ 70040 h 815600"/>
                <a:gd name="connsiteX5" fmla="*/ 598784 w 1032418"/>
                <a:gd name="connsiteY5" fmla="*/ 61428 h 815600"/>
                <a:gd name="connsiteX6" fmla="*/ 514774 w 1032418"/>
                <a:gd name="connsiteY6" fmla="*/ 52434 h 815600"/>
                <a:gd name="connsiteX7" fmla="*/ 431147 w 1032418"/>
                <a:gd name="connsiteY7" fmla="*/ 43057 h 815600"/>
                <a:gd name="connsiteX8" fmla="*/ 264468 w 1032418"/>
                <a:gd name="connsiteY8" fmla="*/ 22198 h 815600"/>
                <a:gd name="connsiteX9" fmla="*/ 181797 w 1032418"/>
                <a:gd name="connsiteY9" fmla="*/ 11482 h 815600"/>
                <a:gd name="connsiteX10" fmla="*/ 99702 w 1032418"/>
                <a:gd name="connsiteY10" fmla="*/ 0 h 815600"/>
                <a:gd name="connsiteX11" fmla="*/ 0 w 1032418"/>
                <a:gd name="connsiteY11" fmla="*/ 713603 h 815600"/>
                <a:gd name="connsiteX12" fmla="*/ 105825 w 1032418"/>
                <a:gd name="connsiteY12" fmla="*/ 727381 h 815600"/>
                <a:gd name="connsiteX13" fmla="*/ 212033 w 1032418"/>
                <a:gd name="connsiteY13" fmla="*/ 740968 h 815600"/>
                <a:gd name="connsiteX14" fmla="*/ 318241 w 1032418"/>
                <a:gd name="connsiteY14" fmla="*/ 753790 h 815600"/>
                <a:gd name="connsiteX15" fmla="*/ 425023 w 1032418"/>
                <a:gd name="connsiteY15" fmla="*/ 766037 h 815600"/>
                <a:gd name="connsiteX16" fmla="*/ 531806 w 1032418"/>
                <a:gd name="connsiteY16" fmla="*/ 776945 h 815600"/>
                <a:gd name="connsiteX17" fmla="*/ 638970 w 1032418"/>
                <a:gd name="connsiteY17" fmla="*/ 787279 h 815600"/>
                <a:gd name="connsiteX18" fmla="*/ 746709 w 1032418"/>
                <a:gd name="connsiteY18" fmla="*/ 796847 h 815600"/>
                <a:gd name="connsiteX19" fmla="*/ 854257 w 1032418"/>
                <a:gd name="connsiteY19" fmla="*/ 805650 h 815600"/>
                <a:gd name="connsiteX20" fmla="*/ 988404 w 1032418"/>
                <a:gd name="connsiteY20" fmla="*/ 815601 h 815600"/>
                <a:gd name="connsiteX21" fmla="*/ 1021510 w 1032418"/>
                <a:gd name="connsiteY21" fmla="*/ 274419 h 815600"/>
                <a:gd name="connsiteX22" fmla="*/ 1021510 w 1032418"/>
                <a:gd name="connsiteY22" fmla="*/ 274419 h 81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2418" h="815600">
                  <a:moveTo>
                    <a:pt x="1021510" y="274419"/>
                  </a:moveTo>
                  <a:lnTo>
                    <a:pt x="1032418" y="98745"/>
                  </a:lnTo>
                  <a:lnTo>
                    <a:pt x="899611" y="88794"/>
                  </a:lnTo>
                  <a:lnTo>
                    <a:pt x="767951" y="78077"/>
                  </a:lnTo>
                  <a:lnTo>
                    <a:pt x="682793" y="70040"/>
                  </a:lnTo>
                  <a:lnTo>
                    <a:pt x="598784" y="61428"/>
                  </a:lnTo>
                  <a:lnTo>
                    <a:pt x="514774" y="52434"/>
                  </a:lnTo>
                  <a:lnTo>
                    <a:pt x="431147" y="43057"/>
                  </a:lnTo>
                  <a:lnTo>
                    <a:pt x="264468" y="22198"/>
                  </a:lnTo>
                  <a:lnTo>
                    <a:pt x="181797" y="11482"/>
                  </a:lnTo>
                  <a:lnTo>
                    <a:pt x="99702" y="0"/>
                  </a:lnTo>
                  <a:lnTo>
                    <a:pt x="0" y="713603"/>
                  </a:lnTo>
                  <a:lnTo>
                    <a:pt x="105825" y="727381"/>
                  </a:lnTo>
                  <a:lnTo>
                    <a:pt x="212033" y="740968"/>
                  </a:lnTo>
                  <a:lnTo>
                    <a:pt x="318241" y="753790"/>
                  </a:lnTo>
                  <a:lnTo>
                    <a:pt x="425023" y="766037"/>
                  </a:lnTo>
                  <a:lnTo>
                    <a:pt x="531806" y="776945"/>
                  </a:lnTo>
                  <a:lnTo>
                    <a:pt x="638970" y="787279"/>
                  </a:lnTo>
                  <a:lnTo>
                    <a:pt x="746709" y="796847"/>
                  </a:lnTo>
                  <a:lnTo>
                    <a:pt x="854257" y="805650"/>
                  </a:lnTo>
                  <a:lnTo>
                    <a:pt x="988404" y="815601"/>
                  </a:lnTo>
                  <a:lnTo>
                    <a:pt x="1021510" y="274419"/>
                  </a:lnTo>
                  <a:lnTo>
                    <a:pt x="1021510" y="274419"/>
                  </a:lnTo>
                  <a:close/>
                </a:path>
              </a:pathLst>
            </a:custGeom>
            <a:gradFill flip="none" rotWithShape="1">
              <a:gsLst>
                <a:gs pos="0">
                  <a:schemeClr val="accent1"/>
                </a:gs>
                <a:gs pos="100000">
                  <a:schemeClr val="accent2"/>
                </a:gs>
              </a:gsLst>
              <a:lin ang="18900000" scaled="1"/>
              <a:tileRect/>
            </a:gradFill>
            <a:ln>
              <a:solidFill>
                <a:srgbClr val="EEF5F5"/>
              </a:solidFill>
            </a:ln>
          </p:spPr>
          <p:txBody>
            <a:bodyPr vert="horz" lIns="91440" tIns="45720" rIns="91440" bIns="45720" rtlCol="0">
              <a:normAutofit/>
            </a:bodyPr>
            <a:lstStyle/>
            <a:p>
              <a:pPr lvl="0" indent="0">
                <a:lnSpc>
                  <a:spcPct val="100000"/>
                </a:lnSpc>
                <a:spcBef>
                  <a:spcPts val="450"/>
                </a:spcBef>
                <a:buClr>
                  <a:schemeClr val="accent1"/>
                </a:buClr>
                <a:buFont typeface="Arial" panose="020B0604020202020204" pitchFamily="34" charset="0"/>
                <a:buNone/>
              </a:pPr>
              <a:endParaRPr lang="en-US" sz="100" dirty="0">
                <a:noFill/>
              </a:endParaRPr>
            </a:p>
          </p:txBody>
        </p:sp>
        <p:sp>
          <p:nvSpPr>
            <p:cNvPr id="41" name="Freeform: Shape 40">
              <a:extLst>
                <a:ext uri="{FF2B5EF4-FFF2-40B4-BE49-F238E27FC236}">
                  <a16:creationId xmlns:a16="http://schemas.microsoft.com/office/drawing/2014/main" id="{B5C85A44-C0C2-C0C6-303E-48CAB836923F}"/>
                </a:ext>
              </a:extLst>
            </p:cNvPr>
            <p:cNvSpPr/>
            <p:nvPr/>
          </p:nvSpPr>
          <p:spPr>
            <a:xfrm>
              <a:off x="2079824" y="3877205"/>
              <a:ext cx="896322" cy="927010"/>
            </a:xfrm>
            <a:custGeom>
              <a:avLst/>
              <a:gdLst>
                <a:gd name="connsiteX0" fmla="*/ 989744 w 994910"/>
                <a:gd name="connsiteY0" fmla="*/ 183328 h 1028973"/>
                <a:gd name="connsiteX1" fmla="*/ 994910 w 994910"/>
                <a:gd name="connsiteY1" fmla="*/ 92047 h 1028973"/>
                <a:gd name="connsiteX2" fmla="*/ 887363 w 994910"/>
                <a:gd name="connsiteY2" fmla="*/ 83244 h 1028973"/>
                <a:gd name="connsiteX3" fmla="*/ 779624 w 994910"/>
                <a:gd name="connsiteY3" fmla="*/ 73676 h 1028973"/>
                <a:gd name="connsiteX4" fmla="*/ 672459 w 994910"/>
                <a:gd name="connsiteY4" fmla="*/ 63342 h 1028973"/>
                <a:gd name="connsiteX5" fmla="*/ 565677 w 994910"/>
                <a:gd name="connsiteY5" fmla="*/ 52434 h 1028973"/>
                <a:gd name="connsiteX6" fmla="*/ 458895 w 994910"/>
                <a:gd name="connsiteY6" fmla="*/ 40187 h 1028973"/>
                <a:gd name="connsiteX7" fmla="*/ 352687 w 994910"/>
                <a:gd name="connsiteY7" fmla="*/ 27365 h 1028973"/>
                <a:gd name="connsiteX8" fmla="*/ 246479 w 994910"/>
                <a:gd name="connsiteY8" fmla="*/ 13778 h 1028973"/>
                <a:gd name="connsiteX9" fmla="*/ 140654 w 994910"/>
                <a:gd name="connsiteY9" fmla="*/ 0 h 1028973"/>
                <a:gd name="connsiteX10" fmla="*/ 0 w 994910"/>
                <a:gd name="connsiteY10" fmla="*/ 1010220 h 1028973"/>
                <a:gd name="connsiteX11" fmla="*/ 130320 w 994910"/>
                <a:gd name="connsiteY11" fmla="*/ 1028973 h 1028973"/>
                <a:gd name="connsiteX12" fmla="*/ 137783 w 994910"/>
                <a:gd name="connsiteY12" fmla="*/ 949748 h 1028973"/>
                <a:gd name="connsiteX13" fmla="*/ 389621 w 994910"/>
                <a:gd name="connsiteY13" fmla="*/ 979410 h 1028973"/>
                <a:gd name="connsiteX14" fmla="*/ 379670 w 994910"/>
                <a:gd name="connsiteY14" fmla="*/ 965823 h 1028973"/>
                <a:gd name="connsiteX15" fmla="*/ 379670 w 994910"/>
                <a:gd name="connsiteY15" fmla="*/ 941711 h 1028973"/>
                <a:gd name="connsiteX16" fmla="*/ 914154 w 994910"/>
                <a:gd name="connsiteY16" fmla="*/ 990892 h 1028973"/>
                <a:gd name="connsiteX17" fmla="*/ 979410 w 994910"/>
                <a:gd name="connsiteY17" fmla="*/ 182372 h 1028973"/>
                <a:gd name="connsiteX18" fmla="*/ 989744 w 994910"/>
                <a:gd name="connsiteY18" fmla="*/ 183328 h 1028973"/>
                <a:gd name="connsiteX19" fmla="*/ 989744 w 994910"/>
                <a:gd name="connsiteY19" fmla="*/ 183328 h 102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94910" h="1028973">
                  <a:moveTo>
                    <a:pt x="989744" y="183328"/>
                  </a:moveTo>
                  <a:lnTo>
                    <a:pt x="994910" y="92047"/>
                  </a:lnTo>
                  <a:lnTo>
                    <a:pt x="887363" y="83244"/>
                  </a:lnTo>
                  <a:lnTo>
                    <a:pt x="779624" y="73676"/>
                  </a:lnTo>
                  <a:lnTo>
                    <a:pt x="672459" y="63342"/>
                  </a:lnTo>
                  <a:lnTo>
                    <a:pt x="565677" y="52434"/>
                  </a:lnTo>
                  <a:lnTo>
                    <a:pt x="458895" y="40187"/>
                  </a:lnTo>
                  <a:lnTo>
                    <a:pt x="352687" y="27365"/>
                  </a:lnTo>
                  <a:lnTo>
                    <a:pt x="246479" y="13778"/>
                  </a:lnTo>
                  <a:lnTo>
                    <a:pt x="140654" y="0"/>
                  </a:lnTo>
                  <a:lnTo>
                    <a:pt x="0" y="1010220"/>
                  </a:lnTo>
                  <a:lnTo>
                    <a:pt x="130320" y="1028973"/>
                  </a:lnTo>
                  <a:lnTo>
                    <a:pt x="137783" y="949748"/>
                  </a:lnTo>
                  <a:lnTo>
                    <a:pt x="389621" y="979410"/>
                  </a:lnTo>
                  <a:lnTo>
                    <a:pt x="379670" y="965823"/>
                  </a:lnTo>
                  <a:lnTo>
                    <a:pt x="379670" y="941711"/>
                  </a:lnTo>
                  <a:lnTo>
                    <a:pt x="914154" y="990892"/>
                  </a:lnTo>
                  <a:lnTo>
                    <a:pt x="979410" y="182372"/>
                  </a:lnTo>
                  <a:lnTo>
                    <a:pt x="989744" y="183328"/>
                  </a:lnTo>
                  <a:lnTo>
                    <a:pt x="989744" y="183328"/>
                  </a:lnTo>
                  <a:close/>
                </a:path>
              </a:pathLst>
            </a:custGeom>
            <a:gradFill flip="none" rotWithShape="1">
              <a:gsLst>
                <a:gs pos="0">
                  <a:schemeClr val="accent1"/>
                </a:gs>
                <a:gs pos="100000">
                  <a:schemeClr val="accent2"/>
                </a:gs>
              </a:gsLst>
              <a:lin ang="18900000" scaled="1"/>
              <a:tileRect/>
            </a:gradFill>
            <a:ln>
              <a:solidFill>
                <a:srgbClr val="EEF5F5"/>
              </a:solidFill>
            </a:ln>
          </p:spPr>
          <p:txBody>
            <a:bodyPr vert="horz" lIns="91440" tIns="45720" rIns="91440" bIns="45720" rtlCol="0">
              <a:normAutofit/>
            </a:bodyPr>
            <a:lstStyle/>
            <a:p>
              <a:pPr lvl="0" indent="0">
                <a:lnSpc>
                  <a:spcPct val="100000"/>
                </a:lnSpc>
                <a:spcBef>
                  <a:spcPts val="450"/>
                </a:spcBef>
                <a:buClr>
                  <a:schemeClr val="accent1"/>
                </a:buClr>
                <a:buFont typeface="Arial" panose="020B0604020202020204" pitchFamily="34" charset="0"/>
                <a:buNone/>
              </a:pPr>
              <a:endParaRPr lang="en-US" sz="100" dirty="0">
                <a:noFill/>
              </a:endParaRPr>
            </a:p>
          </p:txBody>
        </p:sp>
        <p:sp>
          <p:nvSpPr>
            <p:cNvPr id="42" name="Freeform: Shape 41">
              <a:extLst>
                <a:ext uri="{FF2B5EF4-FFF2-40B4-BE49-F238E27FC236}">
                  <a16:creationId xmlns:a16="http://schemas.microsoft.com/office/drawing/2014/main" id="{8E86AA77-F28D-0C48-FB89-8B9D0A4DE5BC}"/>
                </a:ext>
              </a:extLst>
            </p:cNvPr>
            <p:cNvSpPr/>
            <p:nvPr/>
          </p:nvSpPr>
          <p:spPr>
            <a:xfrm>
              <a:off x="1577786" y="2974849"/>
              <a:ext cx="718575" cy="902357"/>
            </a:xfrm>
            <a:custGeom>
              <a:avLst/>
              <a:gdLst>
                <a:gd name="connsiteX0" fmla="*/ 536398 w 797612"/>
                <a:gd name="connsiteY0" fmla="*/ 247053 h 1001608"/>
                <a:gd name="connsiteX1" fmla="*/ 564721 w 797612"/>
                <a:gd name="connsiteY1" fmla="*/ 68892 h 1001608"/>
                <a:gd name="connsiteX2" fmla="*/ 466550 w 797612"/>
                <a:gd name="connsiteY2" fmla="*/ 52434 h 1001608"/>
                <a:gd name="connsiteX3" fmla="*/ 369145 w 797612"/>
                <a:gd name="connsiteY3" fmla="*/ 35403 h 1001608"/>
                <a:gd name="connsiteX4" fmla="*/ 272505 w 797612"/>
                <a:gd name="connsiteY4" fmla="*/ 17988 h 1001608"/>
                <a:gd name="connsiteX5" fmla="*/ 176631 w 797612"/>
                <a:gd name="connsiteY5" fmla="*/ 0 h 1001608"/>
                <a:gd name="connsiteX6" fmla="*/ 0 w 797612"/>
                <a:gd name="connsiteY6" fmla="*/ 885449 h 1001608"/>
                <a:gd name="connsiteX7" fmla="*/ 173186 w 797612"/>
                <a:gd name="connsiteY7" fmla="*/ 917599 h 1001608"/>
                <a:gd name="connsiteX8" fmla="*/ 347520 w 797612"/>
                <a:gd name="connsiteY8" fmla="*/ 947835 h 1001608"/>
                <a:gd name="connsiteX9" fmla="*/ 434400 w 797612"/>
                <a:gd name="connsiteY9" fmla="*/ 961996 h 1001608"/>
                <a:gd name="connsiteX10" fmla="*/ 522237 w 797612"/>
                <a:gd name="connsiteY10" fmla="*/ 975774 h 1001608"/>
                <a:gd name="connsiteX11" fmla="*/ 610074 w 797612"/>
                <a:gd name="connsiteY11" fmla="*/ 988978 h 1001608"/>
                <a:gd name="connsiteX12" fmla="*/ 697911 w 797612"/>
                <a:gd name="connsiteY12" fmla="*/ 1001608 h 1001608"/>
                <a:gd name="connsiteX13" fmla="*/ 797613 w 797612"/>
                <a:gd name="connsiteY13" fmla="*/ 288005 h 1001608"/>
                <a:gd name="connsiteX14" fmla="*/ 666336 w 797612"/>
                <a:gd name="connsiteY14" fmla="*/ 267721 h 1001608"/>
                <a:gd name="connsiteX15" fmla="*/ 536398 w 797612"/>
                <a:gd name="connsiteY15" fmla="*/ 247053 h 1001608"/>
                <a:gd name="connsiteX16" fmla="*/ 536398 w 797612"/>
                <a:gd name="connsiteY16" fmla="*/ 247053 h 10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7612" h="1001608">
                  <a:moveTo>
                    <a:pt x="536398" y="247053"/>
                  </a:moveTo>
                  <a:lnTo>
                    <a:pt x="564721" y="68892"/>
                  </a:lnTo>
                  <a:lnTo>
                    <a:pt x="466550" y="52434"/>
                  </a:lnTo>
                  <a:lnTo>
                    <a:pt x="369145" y="35403"/>
                  </a:lnTo>
                  <a:lnTo>
                    <a:pt x="272505" y="17988"/>
                  </a:lnTo>
                  <a:lnTo>
                    <a:pt x="176631" y="0"/>
                  </a:lnTo>
                  <a:lnTo>
                    <a:pt x="0" y="885449"/>
                  </a:lnTo>
                  <a:lnTo>
                    <a:pt x="173186" y="917599"/>
                  </a:lnTo>
                  <a:lnTo>
                    <a:pt x="347520" y="947835"/>
                  </a:lnTo>
                  <a:lnTo>
                    <a:pt x="434400" y="961996"/>
                  </a:lnTo>
                  <a:lnTo>
                    <a:pt x="522237" y="975774"/>
                  </a:lnTo>
                  <a:lnTo>
                    <a:pt x="610074" y="988978"/>
                  </a:lnTo>
                  <a:lnTo>
                    <a:pt x="697911" y="1001608"/>
                  </a:lnTo>
                  <a:lnTo>
                    <a:pt x="797613" y="288005"/>
                  </a:lnTo>
                  <a:lnTo>
                    <a:pt x="666336" y="267721"/>
                  </a:lnTo>
                  <a:lnTo>
                    <a:pt x="536398" y="247053"/>
                  </a:lnTo>
                  <a:lnTo>
                    <a:pt x="536398" y="247053"/>
                  </a:lnTo>
                  <a:close/>
                </a:path>
              </a:pathLst>
            </a:custGeom>
            <a:gradFill flip="none" rotWithShape="1">
              <a:gsLst>
                <a:gs pos="0">
                  <a:schemeClr val="accent1"/>
                </a:gs>
                <a:gs pos="100000">
                  <a:schemeClr val="accent2"/>
                </a:gs>
              </a:gsLst>
              <a:lin ang="18900000" scaled="1"/>
              <a:tileRect/>
            </a:gradFill>
            <a:ln>
              <a:solidFill>
                <a:srgbClr val="EEF5F5"/>
              </a:solidFill>
            </a:ln>
          </p:spPr>
          <p:txBody>
            <a:bodyPr vert="horz" lIns="91440" tIns="45720" rIns="91440" bIns="45720" rtlCol="0">
              <a:normAutofit/>
            </a:bodyPr>
            <a:lstStyle/>
            <a:p>
              <a:pPr lvl="0" indent="0">
                <a:lnSpc>
                  <a:spcPct val="100000"/>
                </a:lnSpc>
                <a:spcBef>
                  <a:spcPts val="450"/>
                </a:spcBef>
                <a:buClr>
                  <a:schemeClr val="accent1"/>
                </a:buClr>
                <a:buFont typeface="Arial" panose="020B0604020202020204" pitchFamily="34" charset="0"/>
                <a:buNone/>
              </a:pPr>
              <a:endParaRPr lang="en-US" sz="100" dirty="0">
                <a:noFill/>
              </a:endParaRPr>
            </a:p>
          </p:txBody>
        </p:sp>
        <p:sp>
          <p:nvSpPr>
            <p:cNvPr id="43" name="Freeform: Shape 42">
              <a:extLst>
                <a:ext uri="{FF2B5EF4-FFF2-40B4-BE49-F238E27FC236}">
                  <a16:creationId xmlns:a16="http://schemas.microsoft.com/office/drawing/2014/main" id="{52D8AAAA-0634-8EAC-47C7-8FEC7806E39E}"/>
                </a:ext>
              </a:extLst>
            </p:cNvPr>
            <p:cNvSpPr/>
            <p:nvPr/>
          </p:nvSpPr>
          <p:spPr>
            <a:xfrm>
              <a:off x="3097001" y="3481541"/>
              <a:ext cx="946664" cy="516001"/>
            </a:xfrm>
            <a:custGeom>
              <a:avLst/>
              <a:gdLst>
                <a:gd name="connsiteX0" fmla="*/ 961613 w 1050789"/>
                <a:gd name="connsiteY0" fmla="*/ 37890 h 572757"/>
                <a:gd name="connsiteX1" fmla="*/ 957211 w 1050789"/>
                <a:gd name="connsiteY1" fmla="*/ 32532 h 572757"/>
                <a:gd name="connsiteX2" fmla="*/ 953958 w 1050789"/>
                <a:gd name="connsiteY2" fmla="*/ 29279 h 572757"/>
                <a:gd name="connsiteX3" fmla="*/ 897697 w 1050789"/>
                <a:gd name="connsiteY3" fmla="*/ 29279 h 572757"/>
                <a:gd name="connsiteX4" fmla="*/ 739054 w 1050789"/>
                <a:gd name="connsiteY4" fmla="*/ 27365 h 572757"/>
                <a:gd name="connsiteX5" fmla="*/ 580412 w 1050789"/>
                <a:gd name="connsiteY5" fmla="*/ 24495 h 572757"/>
                <a:gd name="connsiteX6" fmla="*/ 443394 w 1050789"/>
                <a:gd name="connsiteY6" fmla="*/ 19902 h 572757"/>
                <a:gd name="connsiteX7" fmla="*/ 306568 w 1050789"/>
                <a:gd name="connsiteY7" fmla="*/ 14735 h 572757"/>
                <a:gd name="connsiteX8" fmla="*/ 169550 w 1050789"/>
                <a:gd name="connsiteY8" fmla="*/ 7655 h 572757"/>
                <a:gd name="connsiteX9" fmla="*/ 33106 w 1050789"/>
                <a:gd name="connsiteY9" fmla="*/ 0 h 572757"/>
                <a:gd name="connsiteX10" fmla="*/ 0 w 1050789"/>
                <a:gd name="connsiteY10" fmla="*/ 541182 h 572757"/>
                <a:gd name="connsiteX11" fmla="*/ 144098 w 1050789"/>
                <a:gd name="connsiteY11" fmla="*/ 549794 h 572757"/>
                <a:gd name="connsiteX12" fmla="*/ 288962 w 1050789"/>
                <a:gd name="connsiteY12" fmla="*/ 557257 h 572757"/>
                <a:gd name="connsiteX13" fmla="*/ 434400 w 1050789"/>
                <a:gd name="connsiteY13" fmla="*/ 562998 h 572757"/>
                <a:gd name="connsiteX14" fmla="*/ 580412 w 1050789"/>
                <a:gd name="connsiteY14" fmla="*/ 568165 h 572757"/>
                <a:gd name="connsiteX15" fmla="*/ 738672 w 1050789"/>
                <a:gd name="connsiteY15" fmla="*/ 571035 h 572757"/>
                <a:gd name="connsiteX16" fmla="*/ 897697 w 1050789"/>
                <a:gd name="connsiteY16" fmla="*/ 572758 h 572757"/>
                <a:gd name="connsiteX17" fmla="*/ 1050789 w 1050789"/>
                <a:gd name="connsiteY17" fmla="*/ 572375 h 572757"/>
                <a:gd name="connsiteX18" fmla="*/ 1050789 w 1050789"/>
                <a:gd name="connsiteY18" fmla="*/ 188495 h 572757"/>
                <a:gd name="connsiteX19" fmla="*/ 1048302 w 1050789"/>
                <a:gd name="connsiteY19" fmla="*/ 186964 h 572757"/>
                <a:gd name="connsiteX20" fmla="*/ 1049258 w 1050789"/>
                <a:gd name="connsiteY20" fmla="*/ 183711 h 572757"/>
                <a:gd name="connsiteX21" fmla="*/ 1048876 w 1050789"/>
                <a:gd name="connsiteY21" fmla="*/ 182372 h 572757"/>
                <a:gd name="connsiteX22" fmla="*/ 1047919 w 1050789"/>
                <a:gd name="connsiteY22" fmla="*/ 181415 h 572757"/>
                <a:gd name="connsiteX23" fmla="*/ 1045048 w 1050789"/>
                <a:gd name="connsiteY23" fmla="*/ 179884 h 572757"/>
                <a:gd name="connsiteX24" fmla="*/ 1041795 w 1050789"/>
                <a:gd name="connsiteY24" fmla="*/ 176631 h 572757"/>
                <a:gd name="connsiteX25" fmla="*/ 1040838 w 1050789"/>
                <a:gd name="connsiteY25" fmla="*/ 175674 h 572757"/>
                <a:gd name="connsiteX26" fmla="*/ 1034715 w 1050789"/>
                <a:gd name="connsiteY26" fmla="*/ 174717 h 572757"/>
                <a:gd name="connsiteX27" fmla="*/ 1030505 w 1050789"/>
                <a:gd name="connsiteY27" fmla="*/ 173760 h 572757"/>
                <a:gd name="connsiteX28" fmla="*/ 1027060 w 1050789"/>
                <a:gd name="connsiteY28" fmla="*/ 172803 h 572757"/>
                <a:gd name="connsiteX29" fmla="*/ 1024763 w 1050789"/>
                <a:gd name="connsiteY29" fmla="*/ 172803 h 572757"/>
                <a:gd name="connsiteX30" fmla="*/ 1021893 w 1050789"/>
                <a:gd name="connsiteY30" fmla="*/ 169167 h 572757"/>
                <a:gd name="connsiteX31" fmla="*/ 1019979 w 1050789"/>
                <a:gd name="connsiteY31" fmla="*/ 166297 h 572757"/>
                <a:gd name="connsiteX32" fmla="*/ 1016726 w 1050789"/>
                <a:gd name="connsiteY32" fmla="*/ 162087 h 572757"/>
                <a:gd name="connsiteX33" fmla="*/ 1012516 w 1050789"/>
                <a:gd name="connsiteY33" fmla="*/ 159216 h 572757"/>
                <a:gd name="connsiteX34" fmla="*/ 1009646 w 1050789"/>
                <a:gd name="connsiteY34" fmla="*/ 156346 h 572757"/>
                <a:gd name="connsiteX35" fmla="*/ 1007732 w 1050789"/>
                <a:gd name="connsiteY35" fmla="*/ 153475 h 572757"/>
                <a:gd name="connsiteX36" fmla="*/ 1007349 w 1050789"/>
                <a:gd name="connsiteY36" fmla="*/ 150605 h 572757"/>
                <a:gd name="connsiteX37" fmla="*/ 1008689 w 1050789"/>
                <a:gd name="connsiteY37" fmla="*/ 145438 h 572757"/>
                <a:gd name="connsiteX38" fmla="*/ 1008306 w 1050789"/>
                <a:gd name="connsiteY38" fmla="*/ 144481 h 572757"/>
                <a:gd name="connsiteX39" fmla="*/ 1007732 w 1050789"/>
                <a:gd name="connsiteY39" fmla="*/ 144098 h 572757"/>
                <a:gd name="connsiteX40" fmla="*/ 1006775 w 1050789"/>
                <a:gd name="connsiteY40" fmla="*/ 142567 h 572757"/>
                <a:gd name="connsiteX41" fmla="*/ 1006392 w 1050789"/>
                <a:gd name="connsiteY41" fmla="*/ 141802 h 572757"/>
                <a:gd name="connsiteX42" fmla="*/ 1004862 w 1050789"/>
                <a:gd name="connsiteY42" fmla="*/ 139888 h 572757"/>
                <a:gd name="connsiteX43" fmla="*/ 1004096 w 1050789"/>
                <a:gd name="connsiteY43" fmla="*/ 138357 h 572757"/>
                <a:gd name="connsiteX44" fmla="*/ 1002182 w 1050789"/>
                <a:gd name="connsiteY44" fmla="*/ 136444 h 572757"/>
                <a:gd name="connsiteX45" fmla="*/ 1001226 w 1050789"/>
                <a:gd name="connsiteY45" fmla="*/ 135487 h 572757"/>
                <a:gd name="connsiteX46" fmla="*/ 1000652 w 1050789"/>
                <a:gd name="connsiteY46" fmla="*/ 135104 h 572757"/>
                <a:gd name="connsiteX47" fmla="*/ 997781 w 1050789"/>
                <a:gd name="connsiteY47" fmla="*/ 132234 h 572757"/>
                <a:gd name="connsiteX48" fmla="*/ 997016 w 1050789"/>
                <a:gd name="connsiteY48" fmla="*/ 131277 h 572757"/>
                <a:gd name="connsiteX49" fmla="*/ 996442 w 1050789"/>
                <a:gd name="connsiteY49" fmla="*/ 130894 h 572757"/>
                <a:gd name="connsiteX50" fmla="*/ 995484 w 1050789"/>
                <a:gd name="connsiteY50" fmla="*/ 129937 h 572757"/>
                <a:gd name="connsiteX51" fmla="*/ 992614 w 1050789"/>
                <a:gd name="connsiteY51" fmla="*/ 126684 h 572757"/>
                <a:gd name="connsiteX52" fmla="*/ 990318 w 1050789"/>
                <a:gd name="connsiteY52" fmla="*/ 123814 h 572757"/>
                <a:gd name="connsiteX53" fmla="*/ 987064 w 1050789"/>
                <a:gd name="connsiteY53" fmla="*/ 119986 h 572757"/>
                <a:gd name="connsiteX54" fmla="*/ 985151 w 1050789"/>
                <a:gd name="connsiteY54" fmla="*/ 118073 h 572757"/>
                <a:gd name="connsiteX55" fmla="*/ 984194 w 1050789"/>
                <a:gd name="connsiteY55" fmla="*/ 117116 h 572757"/>
                <a:gd name="connsiteX56" fmla="*/ 983811 w 1050789"/>
                <a:gd name="connsiteY56" fmla="*/ 116733 h 572757"/>
                <a:gd name="connsiteX57" fmla="*/ 979984 w 1050789"/>
                <a:gd name="connsiteY57" fmla="*/ 112906 h 572757"/>
                <a:gd name="connsiteX58" fmla="*/ 976539 w 1050789"/>
                <a:gd name="connsiteY58" fmla="*/ 109078 h 572757"/>
                <a:gd name="connsiteX59" fmla="*/ 978070 w 1050789"/>
                <a:gd name="connsiteY59" fmla="*/ 106782 h 572757"/>
                <a:gd name="connsiteX60" fmla="*/ 979410 w 1050789"/>
                <a:gd name="connsiteY60" fmla="*/ 105825 h 572757"/>
                <a:gd name="connsiteX61" fmla="*/ 982663 w 1050789"/>
                <a:gd name="connsiteY61" fmla="*/ 105442 h 572757"/>
                <a:gd name="connsiteX62" fmla="*/ 983811 w 1050789"/>
                <a:gd name="connsiteY62" fmla="*/ 104294 h 572757"/>
                <a:gd name="connsiteX63" fmla="*/ 983811 w 1050789"/>
                <a:gd name="connsiteY63" fmla="*/ 103912 h 572757"/>
                <a:gd name="connsiteX64" fmla="*/ 984194 w 1050789"/>
                <a:gd name="connsiteY64" fmla="*/ 103912 h 572757"/>
                <a:gd name="connsiteX65" fmla="*/ 985151 w 1050789"/>
                <a:gd name="connsiteY65" fmla="*/ 103912 h 572757"/>
                <a:gd name="connsiteX66" fmla="*/ 987064 w 1050789"/>
                <a:gd name="connsiteY66" fmla="*/ 102955 h 572757"/>
                <a:gd name="connsiteX67" fmla="*/ 988021 w 1050789"/>
                <a:gd name="connsiteY67" fmla="*/ 101615 h 572757"/>
                <a:gd name="connsiteX68" fmla="*/ 988404 w 1050789"/>
                <a:gd name="connsiteY68" fmla="*/ 100658 h 572757"/>
                <a:gd name="connsiteX69" fmla="*/ 987064 w 1050789"/>
                <a:gd name="connsiteY69" fmla="*/ 93961 h 572757"/>
                <a:gd name="connsiteX70" fmla="*/ 987447 w 1050789"/>
                <a:gd name="connsiteY70" fmla="*/ 92621 h 572757"/>
                <a:gd name="connsiteX71" fmla="*/ 988787 w 1050789"/>
                <a:gd name="connsiteY71" fmla="*/ 91664 h 572757"/>
                <a:gd name="connsiteX72" fmla="*/ 991274 w 1050789"/>
                <a:gd name="connsiteY72" fmla="*/ 89750 h 572757"/>
                <a:gd name="connsiteX73" fmla="*/ 992614 w 1050789"/>
                <a:gd name="connsiteY73" fmla="*/ 88794 h 572757"/>
                <a:gd name="connsiteX74" fmla="*/ 995102 w 1050789"/>
                <a:gd name="connsiteY74" fmla="*/ 88411 h 572757"/>
                <a:gd name="connsiteX75" fmla="*/ 995102 w 1050789"/>
                <a:gd name="connsiteY75" fmla="*/ 87454 h 572757"/>
                <a:gd name="connsiteX76" fmla="*/ 995102 w 1050789"/>
                <a:gd name="connsiteY76" fmla="*/ 86880 h 572757"/>
                <a:gd name="connsiteX77" fmla="*/ 995484 w 1050789"/>
                <a:gd name="connsiteY77" fmla="*/ 86880 h 572757"/>
                <a:gd name="connsiteX78" fmla="*/ 995484 w 1050789"/>
                <a:gd name="connsiteY78" fmla="*/ 85923 h 572757"/>
                <a:gd name="connsiteX79" fmla="*/ 995484 w 1050789"/>
                <a:gd name="connsiteY79" fmla="*/ 85541 h 572757"/>
                <a:gd name="connsiteX80" fmla="*/ 995868 w 1050789"/>
                <a:gd name="connsiteY80" fmla="*/ 85541 h 572757"/>
                <a:gd name="connsiteX81" fmla="*/ 995868 w 1050789"/>
                <a:gd name="connsiteY81" fmla="*/ 83627 h 572757"/>
                <a:gd name="connsiteX82" fmla="*/ 996442 w 1050789"/>
                <a:gd name="connsiteY82" fmla="*/ 81713 h 572757"/>
                <a:gd name="connsiteX83" fmla="*/ 997016 w 1050789"/>
                <a:gd name="connsiteY83" fmla="*/ 77886 h 572757"/>
                <a:gd name="connsiteX84" fmla="*/ 999312 w 1050789"/>
                <a:gd name="connsiteY84" fmla="*/ 76929 h 572757"/>
                <a:gd name="connsiteX85" fmla="*/ 1001608 w 1050789"/>
                <a:gd name="connsiteY85" fmla="*/ 77503 h 572757"/>
                <a:gd name="connsiteX86" fmla="*/ 1003522 w 1050789"/>
                <a:gd name="connsiteY86" fmla="*/ 77886 h 572757"/>
                <a:gd name="connsiteX87" fmla="*/ 1006775 w 1050789"/>
                <a:gd name="connsiteY87" fmla="*/ 79417 h 572757"/>
                <a:gd name="connsiteX88" fmla="*/ 1007732 w 1050789"/>
                <a:gd name="connsiteY88" fmla="*/ 78843 h 572757"/>
                <a:gd name="connsiteX89" fmla="*/ 1009263 w 1050789"/>
                <a:gd name="connsiteY89" fmla="*/ 78843 h 572757"/>
                <a:gd name="connsiteX90" fmla="*/ 1011177 w 1050789"/>
                <a:gd name="connsiteY90" fmla="*/ 78460 h 572757"/>
                <a:gd name="connsiteX91" fmla="*/ 1011559 w 1050789"/>
                <a:gd name="connsiteY91" fmla="*/ 77503 h 572757"/>
                <a:gd name="connsiteX92" fmla="*/ 1012516 w 1050789"/>
                <a:gd name="connsiteY92" fmla="*/ 76929 h 572757"/>
                <a:gd name="connsiteX93" fmla="*/ 1012516 w 1050789"/>
                <a:gd name="connsiteY93" fmla="*/ 75972 h 572757"/>
                <a:gd name="connsiteX94" fmla="*/ 1012516 w 1050789"/>
                <a:gd name="connsiteY94" fmla="*/ 75589 h 572757"/>
                <a:gd name="connsiteX95" fmla="*/ 1012899 w 1050789"/>
                <a:gd name="connsiteY95" fmla="*/ 75589 h 572757"/>
                <a:gd name="connsiteX96" fmla="*/ 1012516 w 1050789"/>
                <a:gd name="connsiteY96" fmla="*/ 73676 h 572757"/>
                <a:gd name="connsiteX97" fmla="*/ 1011559 w 1050789"/>
                <a:gd name="connsiteY97" fmla="*/ 72719 h 572757"/>
                <a:gd name="connsiteX98" fmla="*/ 1008689 w 1050789"/>
                <a:gd name="connsiteY98" fmla="*/ 72336 h 572757"/>
                <a:gd name="connsiteX99" fmla="*/ 1010602 w 1050789"/>
                <a:gd name="connsiteY99" fmla="*/ 69466 h 572757"/>
                <a:gd name="connsiteX100" fmla="*/ 1011942 w 1050789"/>
                <a:gd name="connsiteY100" fmla="*/ 67552 h 572757"/>
                <a:gd name="connsiteX101" fmla="*/ 1012899 w 1050789"/>
                <a:gd name="connsiteY101" fmla="*/ 65256 h 572757"/>
                <a:gd name="connsiteX102" fmla="*/ 1013473 w 1050789"/>
                <a:gd name="connsiteY102" fmla="*/ 63342 h 572757"/>
                <a:gd name="connsiteX103" fmla="*/ 1009263 w 1050789"/>
                <a:gd name="connsiteY103" fmla="*/ 60471 h 572757"/>
                <a:gd name="connsiteX104" fmla="*/ 1006392 w 1050789"/>
                <a:gd name="connsiteY104" fmla="*/ 58175 h 572757"/>
                <a:gd name="connsiteX105" fmla="*/ 1004479 w 1050789"/>
                <a:gd name="connsiteY105" fmla="*/ 55687 h 572757"/>
                <a:gd name="connsiteX106" fmla="*/ 1004096 w 1050789"/>
                <a:gd name="connsiteY106" fmla="*/ 53774 h 572757"/>
                <a:gd name="connsiteX107" fmla="*/ 1004096 w 1050789"/>
                <a:gd name="connsiteY107" fmla="*/ 53008 h 572757"/>
                <a:gd name="connsiteX108" fmla="*/ 1005436 w 1050789"/>
                <a:gd name="connsiteY108" fmla="*/ 52434 h 572757"/>
                <a:gd name="connsiteX109" fmla="*/ 1005436 w 1050789"/>
                <a:gd name="connsiteY109" fmla="*/ 47650 h 572757"/>
                <a:gd name="connsiteX110" fmla="*/ 1002182 w 1050789"/>
                <a:gd name="connsiteY110" fmla="*/ 46885 h 572757"/>
                <a:gd name="connsiteX111" fmla="*/ 999694 w 1050789"/>
                <a:gd name="connsiteY111" fmla="*/ 46310 h 572757"/>
                <a:gd name="connsiteX112" fmla="*/ 997398 w 1050789"/>
                <a:gd name="connsiteY112" fmla="*/ 46310 h 572757"/>
                <a:gd name="connsiteX113" fmla="*/ 994528 w 1050789"/>
                <a:gd name="connsiteY113" fmla="*/ 47267 h 572757"/>
                <a:gd name="connsiteX114" fmla="*/ 992614 w 1050789"/>
                <a:gd name="connsiteY114" fmla="*/ 50521 h 572757"/>
                <a:gd name="connsiteX115" fmla="*/ 990700 w 1050789"/>
                <a:gd name="connsiteY115" fmla="*/ 52052 h 572757"/>
                <a:gd name="connsiteX116" fmla="*/ 989744 w 1050789"/>
                <a:gd name="connsiteY116" fmla="*/ 52434 h 572757"/>
                <a:gd name="connsiteX117" fmla="*/ 989361 w 1050789"/>
                <a:gd name="connsiteY117" fmla="*/ 53391 h 572757"/>
                <a:gd name="connsiteX118" fmla="*/ 987064 w 1050789"/>
                <a:gd name="connsiteY118" fmla="*/ 54348 h 572757"/>
                <a:gd name="connsiteX119" fmla="*/ 985534 w 1050789"/>
                <a:gd name="connsiteY119" fmla="*/ 54348 h 572757"/>
                <a:gd name="connsiteX120" fmla="*/ 984576 w 1050789"/>
                <a:gd name="connsiteY120" fmla="*/ 54731 h 572757"/>
                <a:gd name="connsiteX121" fmla="*/ 980366 w 1050789"/>
                <a:gd name="connsiteY121" fmla="*/ 54348 h 572757"/>
                <a:gd name="connsiteX122" fmla="*/ 978453 w 1050789"/>
                <a:gd name="connsiteY122" fmla="*/ 53391 h 572757"/>
                <a:gd name="connsiteX123" fmla="*/ 977496 w 1050789"/>
                <a:gd name="connsiteY123" fmla="*/ 53008 h 572757"/>
                <a:gd name="connsiteX124" fmla="*/ 976539 w 1050789"/>
                <a:gd name="connsiteY124" fmla="*/ 50138 h 572757"/>
                <a:gd name="connsiteX125" fmla="*/ 975774 w 1050789"/>
                <a:gd name="connsiteY125" fmla="*/ 48224 h 572757"/>
                <a:gd name="connsiteX126" fmla="*/ 974243 w 1050789"/>
                <a:gd name="connsiteY126" fmla="*/ 46885 h 572757"/>
                <a:gd name="connsiteX127" fmla="*/ 973286 w 1050789"/>
                <a:gd name="connsiteY127" fmla="*/ 46885 h 572757"/>
                <a:gd name="connsiteX128" fmla="*/ 969076 w 1050789"/>
                <a:gd name="connsiteY128" fmla="*/ 43440 h 572757"/>
                <a:gd name="connsiteX129" fmla="*/ 966205 w 1050789"/>
                <a:gd name="connsiteY129" fmla="*/ 41144 h 572757"/>
                <a:gd name="connsiteX130" fmla="*/ 963335 w 1050789"/>
                <a:gd name="connsiteY130" fmla="*/ 38847 h 572757"/>
                <a:gd name="connsiteX131" fmla="*/ 961613 w 1050789"/>
                <a:gd name="connsiteY131" fmla="*/ 37890 h 572757"/>
                <a:gd name="connsiteX132" fmla="*/ 961613 w 1050789"/>
                <a:gd name="connsiteY132" fmla="*/ 37890 h 57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050789" h="572757">
                  <a:moveTo>
                    <a:pt x="961613" y="37890"/>
                  </a:moveTo>
                  <a:lnTo>
                    <a:pt x="957211" y="32532"/>
                  </a:lnTo>
                  <a:lnTo>
                    <a:pt x="953958" y="29279"/>
                  </a:lnTo>
                  <a:lnTo>
                    <a:pt x="897697" y="29279"/>
                  </a:lnTo>
                  <a:lnTo>
                    <a:pt x="739054" y="27365"/>
                  </a:lnTo>
                  <a:lnTo>
                    <a:pt x="580412" y="24495"/>
                  </a:lnTo>
                  <a:lnTo>
                    <a:pt x="443394" y="19902"/>
                  </a:lnTo>
                  <a:lnTo>
                    <a:pt x="306568" y="14735"/>
                  </a:lnTo>
                  <a:lnTo>
                    <a:pt x="169550" y="7655"/>
                  </a:lnTo>
                  <a:lnTo>
                    <a:pt x="33106" y="0"/>
                  </a:lnTo>
                  <a:lnTo>
                    <a:pt x="0" y="541182"/>
                  </a:lnTo>
                  <a:lnTo>
                    <a:pt x="144098" y="549794"/>
                  </a:lnTo>
                  <a:lnTo>
                    <a:pt x="288962" y="557257"/>
                  </a:lnTo>
                  <a:lnTo>
                    <a:pt x="434400" y="562998"/>
                  </a:lnTo>
                  <a:lnTo>
                    <a:pt x="580412" y="568165"/>
                  </a:lnTo>
                  <a:lnTo>
                    <a:pt x="738672" y="571035"/>
                  </a:lnTo>
                  <a:lnTo>
                    <a:pt x="897697" y="572758"/>
                  </a:lnTo>
                  <a:lnTo>
                    <a:pt x="1050789" y="572375"/>
                  </a:lnTo>
                  <a:lnTo>
                    <a:pt x="1050789" y="188495"/>
                  </a:lnTo>
                  <a:lnTo>
                    <a:pt x="1048302" y="186964"/>
                  </a:lnTo>
                  <a:lnTo>
                    <a:pt x="1049258" y="183711"/>
                  </a:lnTo>
                  <a:lnTo>
                    <a:pt x="1048876" y="182372"/>
                  </a:lnTo>
                  <a:lnTo>
                    <a:pt x="1047919" y="181415"/>
                  </a:lnTo>
                  <a:lnTo>
                    <a:pt x="1045048" y="179884"/>
                  </a:lnTo>
                  <a:lnTo>
                    <a:pt x="1041795" y="176631"/>
                  </a:lnTo>
                  <a:lnTo>
                    <a:pt x="1040838" y="175674"/>
                  </a:lnTo>
                  <a:lnTo>
                    <a:pt x="1034715" y="174717"/>
                  </a:lnTo>
                  <a:lnTo>
                    <a:pt x="1030505" y="173760"/>
                  </a:lnTo>
                  <a:lnTo>
                    <a:pt x="1027060" y="172803"/>
                  </a:lnTo>
                  <a:lnTo>
                    <a:pt x="1024763" y="172803"/>
                  </a:lnTo>
                  <a:lnTo>
                    <a:pt x="1021893" y="169167"/>
                  </a:lnTo>
                  <a:lnTo>
                    <a:pt x="1019979" y="166297"/>
                  </a:lnTo>
                  <a:lnTo>
                    <a:pt x="1016726" y="162087"/>
                  </a:lnTo>
                  <a:lnTo>
                    <a:pt x="1012516" y="159216"/>
                  </a:lnTo>
                  <a:lnTo>
                    <a:pt x="1009646" y="156346"/>
                  </a:lnTo>
                  <a:lnTo>
                    <a:pt x="1007732" y="153475"/>
                  </a:lnTo>
                  <a:lnTo>
                    <a:pt x="1007349" y="150605"/>
                  </a:lnTo>
                  <a:lnTo>
                    <a:pt x="1008689" y="145438"/>
                  </a:lnTo>
                  <a:lnTo>
                    <a:pt x="1008306" y="144481"/>
                  </a:lnTo>
                  <a:lnTo>
                    <a:pt x="1007732" y="144098"/>
                  </a:lnTo>
                  <a:lnTo>
                    <a:pt x="1006775" y="142567"/>
                  </a:lnTo>
                  <a:lnTo>
                    <a:pt x="1006392" y="141802"/>
                  </a:lnTo>
                  <a:lnTo>
                    <a:pt x="1004862" y="139888"/>
                  </a:lnTo>
                  <a:lnTo>
                    <a:pt x="1004096" y="138357"/>
                  </a:lnTo>
                  <a:lnTo>
                    <a:pt x="1002182" y="136444"/>
                  </a:lnTo>
                  <a:lnTo>
                    <a:pt x="1001226" y="135487"/>
                  </a:lnTo>
                  <a:lnTo>
                    <a:pt x="1000652" y="135104"/>
                  </a:lnTo>
                  <a:lnTo>
                    <a:pt x="997781" y="132234"/>
                  </a:lnTo>
                  <a:lnTo>
                    <a:pt x="997016" y="131277"/>
                  </a:lnTo>
                  <a:lnTo>
                    <a:pt x="996442" y="130894"/>
                  </a:lnTo>
                  <a:lnTo>
                    <a:pt x="995484" y="129937"/>
                  </a:lnTo>
                  <a:lnTo>
                    <a:pt x="992614" y="126684"/>
                  </a:lnTo>
                  <a:lnTo>
                    <a:pt x="990318" y="123814"/>
                  </a:lnTo>
                  <a:lnTo>
                    <a:pt x="987064" y="119986"/>
                  </a:lnTo>
                  <a:lnTo>
                    <a:pt x="985151" y="118073"/>
                  </a:lnTo>
                  <a:lnTo>
                    <a:pt x="984194" y="117116"/>
                  </a:lnTo>
                  <a:lnTo>
                    <a:pt x="983811" y="116733"/>
                  </a:lnTo>
                  <a:lnTo>
                    <a:pt x="979984" y="112906"/>
                  </a:lnTo>
                  <a:lnTo>
                    <a:pt x="976539" y="109078"/>
                  </a:lnTo>
                  <a:lnTo>
                    <a:pt x="978070" y="106782"/>
                  </a:lnTo>
                  <a:lnTo>
                    <a:pt x="979410" y="105825"/>
                  </a:lnTo>
                  <a:lnTo>
                    <a:pt x="982663" y="105442"/>
                  </a:lnTo>
                  <a:lnTo>
                    <a:pt x="983811" y="104294"/>
                  </a:lnTo>
                  <a:lnTo>
                    <a:pt x="983811" y="103912"/>
                  </a:lnTo>
                  <a:lnTo>
                    <a:pt x="984194" y="103912"/>
                  </a:lnTo>
                  <a:lnTo>
                    <a:pt x="985151" y="103912"/>
                  </a:lnTo>
                  <a:lnTo>
                    <a:pt x="987064" y="102955"/>
                  </a:lnTo>
                  <a:lnTo>
                    <a:pt x="988021" y="101615"/>
                  </a:lnTo>
                  <a:lnTo>
                    <a:pt x="988404" y="100658"/>
                  </a:lnTo>
                  <a:lnTo>
                    <a:pt x="987064" y="93961"/>
                  </a:lnTo>
                  <a:lnTo>
                    <a:pt x="987447" y="92621"/>
                  </a:lnTo>
                  <a:lnTo>
                    <a:pt x="988787" y="91664"/>
                  </a:lnTo>
                  <a:lnTo>
                    <a:pt x="991274" y="89750"/>
                  </a:lnTo>
                  <a:lnTo>
                    <a:pt x="992614" y="88794"/>
                  </a:lnTo>
                  <a:lnTo>
                    <a:pt x="995102" y="88411"/>
                  </a:lnTo>
                  <a:lnTo>
                    <a:pt x="995102" y="87454"/>
                  </a:lnTo>
                  <a:lnTo>
                    <a:pt x="995102" y="86880"/>
                  </a:lnTo>
                  <a:lnTo>
                    <a:pt x="995484" y="86880"/>
                  </a:lnTo>
                  <a:lnTo>
                    <a:pt x="995484" y="85923"/>
                  </a:lnTo>
                  <a:lnTo>
                    <a:pt x="995484" y="85541"/>
                  </a:lnTo>
                  <a:lnTo>
                    <a:pt x="995868" y="85541"/>
                  </a:lnTo>
                  <a:lnTo>
                    <a:pt x="995868" y="83627"/>
                  </a:lnTo>
                  <a:lnTo>
                    <a:pt x="996442" y="81713"/>
                  </a:lnTo>
                  <a:lnTo>
                    <a:pt x="997016" y="77886"/>
                  </a:lnTo>
                  <a:lnTo>
                    <a:pt x="999312" y="76929"/>
                  </a:lnTo>
                  <a:lnTo>
                    <a:pt x="1001608" y="77503"/>
                  </a:lnTo>
                  <a:lnTo>
                    <a:pt x="1003522" y="77886"/>
                  </a:lnTo>
                  <a:lnTo>
                    <a:pt x="1006775" y="79417"/>
                  </a:lnTo>
                  <a:lnTo>
                    <a:pt x="1007732" y="78843"/>
                  </a:lnTo>
                  <a:lnTo>
                    <a:pt x="1009263" y="78843"/>
                  </a:lnTo>
                  <a:lnTo>
                    <a:pt x="1011177" y="78460"/>
                  </a:lnTo>
                  <a:lnTo>
                    <a:pt x="1011559" y="77503"/>
                  </a:lnTo>
                  <a:lnTo>
                    <a:pt x="1012516" y="76929"/>
                  </a:lnTo>
                  <a:lnTo>
                    <a:pt x="1012516" y="75972"/>
                  </a:lnTo>
                  <a:lnTo>
                    <a:pt x="1012516" y="75589"/>
                  </a:lnTo>
                  <a:lnTo>
                    <a:pt x="1012899" y="75589"/>
                  </a:lnTo>
                  <a:lnTo>
                    <a:pt x="1012516" y="73676"/>
                  </a:lnTo>
                  <a:lnTo>
                    <a:pt x="1011559" y="72719"/>
                  </a:lnTo>
                  <a:lnTo>
                    <a:pt x="1008689" y="72336"/>
                  </a:lnTo>
                  <a:lnTo>
                    <a:pt x="1010602" y="69466"/>
                  </a:lnTo>
                  <a:lnTo>
                    <a:pt x="1011942" y="67552"/>
                  </a:lnTo>
                  <a:lnTo>
                    <a:pt x="1012899" y="65256"/>
                  </a:lnTo>
                  <a:lnTo>
                    <a:pt x="1013473" y="63342"/>
                  </a:lnTo>
                  <a:lnTo>
                    <a:pt x="1009263" y="60471"/>
                  </a:lnTo>
                  <a:lnTo>
                    <a:pt x="1006392" y="58175"/>
                  </a:lnTo>
                  <a:lnTo>
                    <a:pt x="1004479" y="55687"/>
                  </a:lnTo>
                  <a:lnTo>
                    <a:pt x="1004096" y="53774"/>
                  </a:lnTo>
                  <a:lnTo>
                    <a:pt x="1004096" y="53008"/>
                  </a:lnTo>
                  <a:lnTo>
                    <a:pt x="1005436" y="52434"/>
                  </a:lnTo>
                  <a:lnTo>
                    <a:pt x="1005436" y="47650"/>
                  </a:lnTo>
                  <a:lnTo>
                    <a:pt x="1002182" y="46885"/>
                  </a:lnTo>
                  <a:lnTo>
                    <a:pt x="999694" y="46310"/>
                  </a:lnTo>
                  <a:lnTo>
                    <a:pt x="997398" y="46310"/>
                  </a:lnTo>
                  <a:lnTo>
                    <a:pt x="994528" y="47267"/>
                  </a:lnTo>
                  <a:lnTo>
                    <a:pt x="992614" y="50521"/>
                  </a:lnTo>
                  <a:lnTo>
                    <a:pt x="990700" y="52052"/>
                  </a:lnTo>
                  <a:lnTo>
                    <a:pt x="989744" y="52434"/>
                  </a:lnTo>
                  <a:lnTo>
                    <a:pt x="989361" y="53391"/>
                  </a:lnTo>
                  <a:lnTo>
                    <a:pt x="987064" y="54348"/>
                  </a:lnTo>
                  <a:lnTo>
                    <a:pt x="985534" y="54348"/>
                  </a:lnTo>
                  <a:lnTo>
                    <a:pt x="984576" y="54731"/>
                  </a:lnTo>
                  <a:lnTo>
                    <a:pt x="980366" y="54348"/>
                  </a:lnTo>
                  <a:lnTo>
                    <a:pt x="978453" y="53391"/>
                  </a:lnTo>
                  <a:lnTo>
                    <a:pt x="977496" y="53008"/>
                  </a:lnTo>
                  <a:lnTo>
                    <a:pt x="976539" y="50138"/>
                  </a:lnTo>
                  <a:lnTo>
                    <a:pt x="975774" y="48224"/>
                  </a:lnTo>
                  <a:lnTo>
                    <a:pt x="974243" y="46885"/>
                  </a:lnTo>
                  <a:lnTo>
                    <a:pt x="973286" y="46885"/>
                  </a:lnTo>
                  <a:lnTo>
                    <a:pt x="969076" y="43440"/>
                  </a:lnTo>
                  <a:lnTo>
                    <a:pt x="966205" y="41144"/>
                  </a:lnTo>
                  <a:lnTo>
                    <a:pt x="963335" y="38847"/>
                  </a:lnTo>
                  <a:lnTo>
                    <a:pt x="961613" y="37890"/>
                  </a:lnTo>
                  <a:lnTo>
                    <a:pt x="961613" y="37890"/>
                  </a:lnTo>
                  <a:close/>
                </a:path>
              </a:pathLst>
            </a:custGeom>
            <a:solidFill>
              <a:schemeClr val="bg2"/>
            </a:solidFill>
            <a:ln w="12700" cap="flat">
              <a:solidFill>
                <a:srgbClr val="EEF5F5"/>
              </a:solid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AED5E7C1-C615-26C2-3A41-D0FAA47CE2F2}"/>
                </a:ext>
              </a:extLst>
            </p:cNvPr>
            <p:cNvSpPr/>
            <p:nvPr/>
          </p:nvSpPr>
          <p:spPr>
            <a:xfrm>
              <a:off x="2971492" y="3960131"/>
              <a:ext cx="1097689" cy="582032"/>
            </a:xfrm>
            <a:custGeom>
              <a:avLst/>
              <a:gdLst>
                <a:gd name="connsiteX0" fmla="*/ 1190104 w 1218425"/>
                <a:gd name="connsiteY0" fmla="*/ 41144 h 646050"/>
                <a:gd name="connsiteX1" fmla="*/ 1037011 w 1218425"/>
                <a:gd name="connsiteY1" fmla="*/ 41526 h 646050"/>
                <a:gd name="connsiteX2" fmla="*/ 877986 w 1218425"/>
                <a:gd name="connsiteY2" fmla="*/ 39804 h 646050"/>
                <a:gd name="connsiteX3" fmla="*/ 719726 w 1218425"/>
                <a:gd name="connsiteY3" fmla="*/ 36933 h 646050"/>
                <a:gd name="connsiteX4" fmla="*/ 573714 w 1218425"/>
                <a:gd name="connsiteY4" fmla="*/ 31766 h 646050"/>
                <a:gd name="connsiteX5" fmla="*/ 428277 w 1218425"/>
                <a:gd name="connsiteY5" fmla="*/ 26026 h 646050"/>
                <a:gd name="connsiteX6" fmla="*/ 283413 w 1218425"/>
                <a:gd name="connsiteY6" fmla="*/ 18563 h 646050"/>
                <a:gd name="connsiteX7" fmla="*/ 139314 w 1218425"/>
                <a:gd name="connsiteY7" fmla="*/ 9951 h 646050"/>
                <a:gd name="connsiteX8" fmla="*/ 5167 w 1218425"/>
                <a:gd name="connsiteY8" fmla="*/ 0 h 646050"/>
                <a:gd name="connsiteX9" fmla="*/ 0 w 1218425"/>
                <a:gd name="connsiteY9" fmla="*/ 91281 h 646050"/>
                <a:gd name="connsiteX10" fmla="*/ 425023 w 1218425"/>
                <a:gd name="connsiteY10" fmla="*/ 116733 h 646050"/>
                <a:gd name="connsiteX11" fmla="*/ 409905 w 1218425"/>
                <a:gd name="connsiteY11" fmla="*/ 462339 h 646050"/>
                <a:gd name="connsiteX12" fmla="*/ 415646 w 1218425"/>
                <a:gd name="connsiteY12" fmla="*/ 461383 h 646050"/>
                <a:gd name="connsiteX13" fmla="*/ 418899 w 1218425"/>
                <a:gd name="connsiteY13" fmla="*/ 462339 h 646050"/>
                <a:gd name="connsiteX14" fmla="*/ 423109 w 1218425"/>
                <a:gd name="connsiteY14" fmla="*/ 466167 h 646050"/>
                <a:gd name="connsiteX15" fmla="*/ 428277 w 1218425"/>
                <a:gd name="connsiteY15" fmla="*/ 471908 h 646050"/>
                <a:gd name="connsiteX16" fmla="*/ 434400 w 1218425"/>
                <a:gd name="connsiteY16" fmla="*/ 480902 h 646050"/>
                <a:gd name="connsiteX17" fmla="*/ 437271 w 1218425"/>
                <a:gd name="connsiteY17" fmla="*/ 485112 h 646050"/>
                <a:gd name="connsiteX18" fmla="*/ 440141 w 1218425"/>
                <a:gd name="connsiteY18" fmla="*/ 488940 h 646050"/>
                <a:gd name="connsiteX19" fmla="*/ 443012 w 1218425"/>
                <a:gd name="connsiteY19" fmla="*/ 492193 h 646050"/>
                <a:gd name="connsiteX20" fmla="*/ 446839 w 1218425"/>
                <a:gd name="connsiteY20" fmla="*/ 495063 h 646050"/>
                <a:gd name="connsiteX21" fmla="*/ 449518 w 1218425"/>
                <a:gd name="connsiteY21" fmla="*/ 496977 h 646050"/>
                <a:gd name="connsiteX22" fmla="*/ 450092 w 1218425"/>
                <a:gd name="connsiteY22" fmla="*/ 496977 h 646050"/>
                <a:gd name="connsiteX23" fmla="*/ 451049 w 1218425"/>
                <a:gd name="connsiteY23" fmla="*/ 497359 h 646050"/>
                <a:gd name="connsiteX24" fmla="*/ 452962 w 1218425"/>
                <a:gd name="connsiteY24" fmla="*/ 498316 h 646050"/>
                <a:gd name="connsiteX25" fmla="*/ 455642 w 1218425"/>
                <a:gd name="connsiteY25" fmla="*/ 499273 h 646050"/>
                <a:gd name="connsiteX26" fmla="*/ 459469 w 1218425"/>
                <a:gd name="connsiteY26" fmla="*/ 499656 h 646050"/>
                <a:gd name="connsiteX27" fmla="*/ 462340 w 1218425"/>
                <a:gd name="connsiteY27" fmla="*/ 498699 h 646050"/>
                <a:gd name="connsiteX28" fmla="*/ 466167 w 1218425"/>
                <a:gd name="connsiteY28" fmla="*/ 497359 h 646050"/>
                <a:gd name="connsiteX29" fmla="*/ 469037 w 1218425"/>
                <a:gd name="connsiteY29" fmla="*/ 495063 h 646050"/>
                <a:gd name="connsiteX30" fmla="*/ 472673 w 1218425"/>
                <a:gd name="connsiteY30" fmla="*/ 493149 h 646050"/>
                <a:gd name="connsiteX31" fmla="*/ 476501 w 1218425"/>
                <a:gd name="connsiteY31" fmla="*/ 493149 h 646050"/>
                <a:gd name="connsiteX32" fmla="*/ 478414 w 1218425"/>
                <a:gd name="connsiteY32" fmla="*/ 494489 h 646050"/>
                <a:gd name="connsiteX33" fmla="*/ 480711 w 1218425"/>
                <a:gd name="connsiteY33" fmla="*/ 497359 h 646050"/>
                <a:gd name="connsiteX34" fmla="*/ 484538 w 1218425"/>
                <a:gd name="connsiteY34" fmla="*/ 501187 h 646050"/>
                <a:gd name="connsiteX35" fmla="*/ 486451 w 1218425"/>
                <a:gd name="connsiteY35" fmla="*/ 502144 h 646050"/>
                <a:gd name="connsiteX36" fmla="*/ 489322 w 1218425"/>
                <a:gd name="connsiteY36" fmla="*/ 502144 h 646050"/>
                <a:gd name="connsiteX37" fmla="*/ 490279 w 1218425"/>
                <a:gd name="connsiteY37" fmla="*/ 502144 h 646050"/>
                <a:gd name="connsiteX38" fmla="*/ 492001 w 1218425"/>
                <a:gd name="connsiteY38" fmla="*/ 500613 h 646050"/>
                <a:gd name="connsiteX39" fmla="*/ 492958 w 1218425"/>
                <a:gd name="connsiteY39" fmla="*/ 498316 h 646050"/>
                <a:gd name="connsiteX40" fmla="*/ 494872 w 1218425"/>
                <a:gd name="connsiteY40" fmla="*/ 495446 h 646050"/>
                <a:gd name="connsiteX41" fmla="*/ 495829 w 1218425"/>
                <a:gd name="connsiteY41" fmla="*/ 492193 h 646050"/>
                <a:gd name="connsiteX42" fmla="*/ 496785 w 1218425"/>
                <a:gd name="connsiteY42" fmla="*/ 489896 h 646050"/>
                <a:gd name="connsiteX43" fmla="*/ 499273 w 1218425"/>
                <a:gd name="connsiteY43" fmla="*/ 488365 h 646050"/>
                <a:gd name="connsiteX44" fmla="*/ 500995 w 1218425"/>
                <a:gd name="connsiteY44" fmla="*/ 488940 h 646050"/>
                <a:gd name="connsiteX45" fmla="*/ 503483 w 1218425"/>
                <a:gd name="connsiteY45" fmla="*/ 490279 h 646050"/>
                <a:gd name="connsiteX46" fmla="*/ 506162 w 1218425"/>
                <a:gd name="connsiteY46" fmla="*/ 493149 h 646050"/>
                <a:gd name="connsiteX47" fmla="*/ 509607 w 1218425"/>
                <a:gd name="connsiteY47" fmla="*/ 497359 h 646050"/>
                <a:gd name="connsiteX48" fmla="*/ 509990 w 1218425"/>
                <a:gd name="connsiteY48" fmla="*/ 497742 h 646050"/>
                <a:gd name="connsiteX49" fmla="*/ 512477 w 1218425"/>
                <a:gd name="connsiteY49" fmla="*/ 500230 h 646050"/>
                <a:gd name="connsiteX50" fmla="*/ 515730 w 1218425"/>
                <a:gd name="connsiteY50" fmla="*/ 503483 h 646050"/>
                <a:gd name="connsiteX51" fmla="*/ 518027 w 1218425"/>
                <a:gd name="connsiteY51" fmla="*/ 508650 h 646050"/>
                <a:gd name="connsiteX52" fmla="*/ 519558 w 1218425"/>
                <a:gd name="connsiteY52" fmla="*/ 515731 h 646050"/>
                <a:gd name="connsiteX53" fmla="*/ 519940 w 1218425"/>
                <a:gd name="connsiteY53" fmla="*/ 519558 h 646050"/>
                <a:gd name="connsiteX54" fmla="*/ 521280 w 1218425"/>
                <a:gd name="connsiteY54" fmla="*/ 525682 h 646050"/>
                <a:gd name="connsiteX55" fmla="*/ 522811 w 1218425"/>
                <a:gd name="connsiteY55" fmla="*/ 527595 h 646050"/>
                <a:gd name="connsiteX56" fmla="*/ 524150 w 1218425"/>
                <a:gd name="connsiteY56" fmla="*/ 528552 h 646050"/>
                <a:gd name="connsiteX57" fmla="*/ 527596 w 1218425"/>
                <a:gd name="connsiteY57" fmla="*/ 529509 h 646050"/>
                <a:gd name="connsiteX58" fmla="*/ 529318 w 1218425"/>
                <a:gd name="connsiteY58" fmla="*/ 529509 h 646050"/>
                <a:gd name="connsiteX59" fmla="*/ 533719 w 1218425"/>
                <a:gd name="connsiteY59" fmla="*/ 530466 h 646050"/>
                <a:gd name="connsiteX60" fmla="*/ 538886 w 1218425"/>
                <a:gd name="connsiteY60" fmla="*/ 531805 h 646050"/>
                <a:gd name="connsiteX61" fmla="*/ 546349 w 1218425"/>
                <a:gd name="connsiteY61" fmla="*/ 534102 h 646050"/>
                <a:gd name="connsiteX62" fmla="*/ 551133 w 1218425"/>
                <a:gd name="connsiteY62" fmla="*/ 534102 h 646050"/>
                <a:gd name="connsiteX63" fmla="*/ 554961 w 1218425"/>
                <a:gd name="connsiteY63" fmla="*/ 534102 h 646050"/>
                <a:gd name="connsiteX64" fmla="*/ 557257 w 1218425"/>
                <a:gd name="connsiteY64" fmla="*/ 534102 h 646050"/>
                <a:gd name="connsiteX65" fmla="*/ 558597 w 1218425"/>
                <a:gd name="connsiteY65" fmla="*/ 534676 h 646050"/>
                <a:gd name="connsiteX66" fmla="*/ 559553 w 1218425"/>
                <a:gd name="connsiteY66" fmla="*/ 535633 h 646050"/>
                <a:gd name="connsiteX67" fmla="*/ 561467 w 1218425"/>
                <a:gd name="connsiteY67" fmla="*/ 537929 h 646050"/>
                <a:gd name="connsiteX68" fmla="*/ 563381 w 1218425"/>
                <a:gd name="connsiteY68" fmla="*/ 540225 h 646050"/>
                <a:gd name="connsiteX69" fmla="*/ 566251 w 1218425"/>
                <a:gd name="connsiteY69" fmla="*/ 544053 h 646050"/>
                <a:gd name="connsiteX70" fmla="*/ 567591 w 1218425"/>
                <a:gd name="connsiteY70" fmla="*/ 544053 h 646050"/>
                <a:gd name="connsiteX71" fmla="*/ 570079 w 1218425"/>
                <a:gd name="connsiteY71" fmla="*/ 544627 h 646050"/>
                <a:gd name="connsiteX72" fmla="*/ 573332 w 1218425"/>
                <a:gd name="connsiteY72" fmla="*/ 544627 h 646050"/>
                <a:gd name="connsiteX73" fmla="*/ 575245 w 1218425"/>
                <a:gd name="connsiteY73" fmla="*/ 544627 h 646050"/>
                <a:gd name="connsiteX74" fmla="*/ 578116 w 1218425"/>
                <a:gd name="connsiteY74" fmla="*/ 545010 h 646050"/>
                <a:gd name="connsiteX75" fmla="*/ 582708 w 1218425"/>
                <a:gd name="connsiteY75" fmla="*/ 545584 h 646050"/>
                <a:gd name="connsiteX76" fmla="*/ 586536 w 1218425"/>
                <a:gd name="connsiteY76" fmla="*/ 547880 h 646050"/>
                <a:gd name="connsiteX77" fmla="*/ 587876 w 1218425"/>
                <a:gd name="connsiteY77" fmla="*/ 549220 h 646050"/>
                <a:gd name="connsiteX78" fmla="*/ 590363 w 1218425"/>
                <a:gd name="connsiteY78" fmla="*/ 550177 h 646050"/>
                <a:gd name="connsiteX79" fmla="*/ 593616 w 1218425"/>
                <a:gd name="connsiteY79" fmla="*/ 550751 h 646050"/>
                <a:gd name="connsiteX80" fmla="*/ 594956 w 1218425"/>
                <a:gd name="connsiteY80" fmla="*/ 550177 h 646050"/>
                <a:gd name="connsiteX81" fmla="*/ 597826 w 1218425"/>
                <a:gd name="connsiteY81" fmla="*/ 549220 h 646050"/>
                <a:gd name="connsiteX82" fmla="*/ 601271 w 1218425"/>
                <a:gd name="connsiteY82" fmla="*/ 547880 h 646050"/>
                <a:gd name="connsiteX83" fmla="*/ 606438 w 1218425"/>
                <a:gd name="connsiteY83" fmla="*/ 545966 h 646050"/>
                <a:gd name="connsiteX84" fmla="*/ 607777 w 1218425"/>
                <a:gd name="connsiteY84" fmla="*/ 545966 h 646050"/>
                <a:gd name="connsiteX85" fmla="*/ 610074 w 1218425"/>
                <a:gd name="connsiteY85" fmla="*/ 546923 h 646050"/>
                <a:gd name="connsiteX86" fmla="*/ 616197 w 1218425"/>
                <a:gd name="connsiteY86" fmla="*/ 550177 h 646050"/>
                <a:gd name="connsiteX87" fmla="*/ 623469 w 1218425"/>
                <a:gd name="connsiteY87" fmla="*/ 555343 h 646050"/>
                <a:gd name="connsiteX88" fmla="*/ 628637 w 1218425"/>
                <a:gd name="connsiteY88" fmla="*/ 559745 h 646050"/>
                <a:gd name="connsiteX89" fmla="*/ 632464 w 1218425"/>
                <a:gd name="connsiteY89" fmla="*/ 561084 h 646050"/>
                <a:gd name="connsiteX90" fmla="*/ 634186 w 1218425"/>
                <a:gd name="connsiteY90" fmla="*/ 559745 h 646050"/>
                <a:gd name="connsiteX91" fmla="*/ 636100 w 1218425"/>
                <a:gd name="connsiteY91" fmla="*/ 558214 h 646050"/>
                <a:gd name="connsiteX92" fmla="*/ 637057 w 1218425"/>
                <a:gd name="connsiteY92" fmla="*/ 557448 h 646050"/>
                <a:gd name="connsiteX93" fmla="*/ 638970 w 1218425"/>
                <a:gd name="connsiteY93" fmla="*/ 556300 h 646050"/>
                <a:gd name="connsiteX94" fmla="*/ 639927 w 1218425"/>
                <a:gd name="connsiteY94" fmla="*/ 553047 h 646050"/>
                <a:gd name="connsiteX95" fmla="*/ 641841 w 1218425"/>
                <a:gd name="connsiteY95" fmla="*/ 550751 h 646050"/>
                <a:gd name="connsiteX96" fmla="*/ 646050 w 1218425"/>
                <a:gd name="connsiteY96" fmla="*/ 549220 h 646050"/>
                <a:gd name="connsiteX97" fmla="*/ 649304 w 1218425"/>
                <a:gd name="connsiteY97" fmla="*/ 549220 h 646050"/>
                <a:gd name="connsiteX98" fmla="*/ 655045 w 1218425"/>
                <a:gd name="connsiteY98" fmla="*/ 550177 h 646050"/>
                <a:gd name="connsiteX99" fmla="*/ 661552 w 1218425"/>
                <a:gd name="connsiteY99" fmla="*/ 551707 h 646050"/>
                <a:gd name="connsiteX100" fmla="*/ 670546 w 1218425"/>
                <a:gd name="connsiteY100" fmla="*/ 554004 h 646050"/>
                <a:gd name="connsiteX101" fmla="*/ 672459 w 1218425"/>
                <a:gd name="connsiteY101" fmla="*/ 553621 h 646050"/>
                <a:gd name="connsiteX102" fmla="*/ 674947 w 1218425"/>
                <a:gd name="connsiteY102" fmla="*/ 552664 h 646050"/>
                <a:gd name="connsiteX103" fmla="*/ 677243 w 1218425"/>
                <a:gd name="connsiteY103" fmla="*/ 551133 h 646050"/>
                <a:gd name="connsiteX104" fmla="*/ 680114 w 1218425"/>
                <a:gd name="connsiteY104" fmla="*/ 549220 h 646050"/>
                <a:gd name="connsiteX105" fmla="*/ 683367 w 1218425"/>
                <a:gd name="connsiteY105" fmla="*/ 549220 h 646050"/>
                <a:gd name="connsiteX106" fmla="*/ 685663 w 1218425"/>
                <a:gd name="connsiteY106" fmla="*/ 550751 h 646050"/>
                <a:gd name="connsiteX107" fmla="*/ 687194 w 1218425"/>
                <a:gd name="connsiteY107" fmla="*/ 552090 h 646050"/>
                <a:gd name="connsiteX108" fmla="*/ 688151 w 1218425"/>
                <a:gd name="connsiteY108" fmla="*/ 555343 h 646050"/>
                <a:gd name="connsiteX109" fmla="*/ 687577 w 1218425"/>
                <a:gd name="connsiteY109" fmla="*/ 558214 h 646050"/>
                <a:gd name="connsiteX110" fmla="*/ 686237 w 1218425"/>
                <a:gd name="connsiteY110" fmla="*/ 561084 h 646050"/>
                <a:gd name="connsiteX111" fmla="*/ 684324 w 1218425"/>
                <a:gd name="connsiteY111" fmla="*/ 563955 h 646050"/>
                <a:gd name="connsiteX112" fmla="*/ 682027 w 1218425"/>
                <a:gd name="connsiteY112" fmla="*/ 567208 h 646050"/>
                <a:gd name="connsiteX113" fmla="*/ 682410 w 1218425"/>
                <a:gd name="connsiteY113" fmla="*/ 570653 h 646050"/>
                <a:gd name="connsiteX114" fmla="*/ 684707 w 1218425"/>
                <a:gd name="connsiteY114" fmla="*/ 572949 h 646050"/>
                <a:gd name="connsiteX115" fmla="*/ 686237 w 1218425"/>
                <a:gd name="connsiteY115" fmla="*/ 573332 h 646050"/>
                <a:gd name="connsiteX116" fmla="*/ 688534 w 1218425"/>
                <a:gd name="connsiteY116" fmla="*/ 574289 h 646050"/>
                <a:gd name="connsiteX117" fmla="*/ 690830 w 1218425"/>
                <a:gd name="connsiteY117" fmla="*/ 574863 h 646050"/>
                <a:gd name="connsiteX118" fmla="*/ 694275 w 1218425"/>
                <a:gd name="connsiteY118" fmla="*/ 575819 h 646050"/>
                <a:gd name="connsiteX119" fmla="*/ 698868 w 1218425"/>
                <a:gd name="connsiteY119" fmla="*/ 576202 h 646050"/>
                <a:gd name="connsiteX120" fmla="*/ 702695 w 1218425"/>
                <a:gd name="connsiteY120" fmla="*/ 577733 h 646050"/>
                <a:gd name="connsiteX121" fmla="*/ 704991 w 1218425"/>
                <a:gd name="connsiteY121" fmla="*/ 579455 h 646050"/>
                <a:gd name="connsiteX122" fmla="*/ 705948 w 1218425"/>
                <a:gd name="connsiteY122" fmla="*/ 582900 h 646050"/>
                <a:gd name="connsiteX123" fmla="*/ 705565 w 1218425"/>
                <a:gd name="connsiteY123" fmla="*/ 585771 h 646050"/>
                <a:gd name="connsiteX124" fmla="*/ 704035 w 1218425"/>
                <a:gd name="connsiteY124" fmla="*/ 588450 h 646050"/>
                <a:gd name="connsiteX125" fmla="*/ 701738 w 1218425"/>
                <a:gd name="connsiteY125" fmla="*/ 590363 h 646050"/>
                <a:gd name="connsiteX126" fmla="*/ 701738 w 1218425"/>
                <a:gd name="connsiteY126" fmla="*/ 594191 h 646050"/>
                <a:gd name="connsiteX127" fmla="*/ 703652 w 1218425"/>
                <a:gd name="connsiteY127" fmla="*/ 596104 h 646050"/>
                <a:gd name="connsiteX128" fmla="*/ 709393 w 1218425"/>
                <a:gd name="connsiteY128" fmla="*/ 598975 h 646050"/>
                <a:gd name="connsiteX129" fmla="*/ 713986 w 1218425"/>
                <a:gd name="connsiteY129" fmla="*/ 600314 h 646050"/>
                <a:gd name="connsiteX130" fmla="*/ 719726 w 1218425"/>
                <a:gd name="connsiteY130" fmla="*/ 601271 h 646050"/>
                <a:gd name="connsiteX131" fmla="*/ 720109 w 1218425"/>
                <a:gd name="connsiteY131" fmla="*/ 601271 h 646050"/>
                <a:gd name="connsiteX132" fmla="*/ 722980 w 1218425"/>
                <a:gd name="connsiteY132" fmla="*/ 600314 h 646050"/>
                <a:gd name="connsiteX133" fmla="*/ 726807 w 1218425"/>
                <a:gd name="connsiteY133" fmla="*/ 597444 h 646050"/>
                <a:gd name="connsiteX134" fmla="*/ 729678 w 1218425"/>
                <a:gd name="connsiteY134" fmla="*/ 593234 h 646050"/>
                <a:gd name="connsiteX135" fmla="*/ 733505 w 1218425"/>
                <a:gd name="connsiteY135" fmla="*/ 587493 h 646050"/>
                <a:gd name="connsiteX136" fmla="*/ 736758 w 1218425"/>
                <a:gd name="connsiteY136" fmla="*/ 586153 h 646050"/>
                <a:gd name="connsiteX137" fmla="*/ 742882 w 1218425"/>
                <a:gd name="connsiteY137" fmla="*/ 585771 h 646050"/>
                <a:gd name="connsiteX138" fmla="*/ 746135 w 1218425"/>
                <a:gd name="connsiteY138" fmla="*/ 583283 h 646050"/>
                <a:gd name="connsiteX139" fmla="*/ 750345 w 1218425"/>
                <a:gd name="connsiteY139" fmla="*/ 580030 h 646050"/>
                <a:gd name="connsiteX140" fmla="*/ 754747 w 1218425"/>
                <a:gd name="connsiteY140" fmla="*/ 580030 h 646050"/>
                <a:gd name="connsiteX141" fmla="*/ 757999 w 1218425"/>
                <a:gd name="connsiteY141" fmla="*/ 581369 h 646050"/>
                <a:gd name="connsiteX142" fmla="*/ 759913 w 1218425"/>
                <a:gd name="connsiteY142" fmla="*/ 582900 h 646050"/>
                <a:gd name="connsiteX143" fmla="*/ 760870 w 1218425"/>
                <a:gd name="connsiteY143" fmla="*/ 586153 h 646050"/>
                <a:gd name="connsiteX144" fmla="*/ 760296 w 1218425"/>
                <a:gd name="connsiteY144" fmla="*/ 587110 h 646050"/>
                <a:gd name="connsiteX145" fmla="*/ 760296 w 1218425"/>
                <a:gd name="connsiteY145" fmla="*/ 588450 h 646050"/>
                <a:gd name="connsiteX146" fmla="*/ 759339 w 1218425"/>
                <a:gd name="connsiteY146" fmla="*/ 590363 h 646050"/>
                <a:gd name="connsiteX147" fmla="*/ 759339 w 1218425"/>
                <a:gd name="connsiteY147" fmla="*/ 591894 h 646050"/>
                <a:gd name="connsiteX148" fmla="*/ 760296 w 1218425"/>
                <a:gd name="connsiteY148" fmla="*/ 593234 h 646050"/>
                <a:gd name="connsiteX149" fmla="*/ 761827 w 1218425"/>
                <a:gd name="connsiteY149" fmla="*/ 593616 h 646050"/>
                <a:gd name="connsiteX150" fmla="*/ 764506 w 1218425"/>
                <a:gd name="connsiteY150" fmla="*/ 594191 h 646050"/>
                <a:gd name="connsiteX151" fmla="*/ 770247 w 1218425"/>
                <a:gd name="connsiteY151" fmla="*/ 593234 h 646050"/>
                <a:gd name="connsiteX152" fmla="*/ 775988 w 1218425"/>
                <a:gd name="connsiteY152" fmla="*/ 591320 h 646050"/>
                <a:gd name="connsiteX153" fmla="*/ 778284 w 1218425"/>
                <a:gd name="connsiteY153" fmla="*/ 591894 h 646050"/>
                <a:gd name="connsiteX154" fmla="*/ 780581 w 1218425"/>
                <a:gd name="connsiteY154" fmla="*/ 593234 h 646050"/>
                <a:gd name="connsiteX155" fmla="*/ 782112 w 1218425"/>
                <a:gd name="connsiteY155" fmla="*/ 595530 h 646050"/>
                <a:gd name="connsiteX156" fmla="*/ 782494 w 1218425"/>
                <a:gd name="connsiteY156" fmla="*/ 598975 h 646050"/>
                <a:gd name="connsiteX157" fmla="*/ 782112 w 1218425"/>
                <a:gd name="connsiteY157" fmla="*/ 599931 h 646050"/>
                <a:gd name="connsiteX158" fmla="*/ 782112 w 1218425"/>
                <a:gd name="connsiteY158" fmla="*/ 601271 h 646050"/>
                <a:gd name="connsiteX159" fmla="*/ 780581 w 1218425"/>
                <a:gd name="connsiteY159" fmla="*/ 604142 h 646050"/>
                <a:gd name="connsiteX160" fmla="*/ 780581 w 1218425"/>
                <a:gd name="connsiteY160" fmla="*/ 606055 h 646050"/>
                <a:gd name="connsiteX161" fmla="*/ 782112 w 1218425"/>
                <a:gd name="connsiteY161" fmla="*/ 607395 h 646050"/>
                <a:gd name="connsiteX162" fmla="*/ 783451 w 1218425"/>
                <a:gd name="connsiteY162" fmla="*/ 608352 h 646050"/>
                <a:gd name="connsiteX163" fmla="*/ 786704 w 1218425"/>
                <a:gd name="connsiteY163" fmla="*/ 608734 h 646050"/>
                <a:gd name="connsiteX164" fmla="*/ 790532 w 1218425"/>
                <a:gd name="connsiteY164" fmla="*/ 607778 h 646050"/>
                <a:gd name="connsiteX165" fmla="*/ 794359 w 1218425"/>
                <a:gd name="connsiteY165" fmla="*/ 606438 h 646050"/>
                <a:gd name="connsiteX166" fmla="*/ 797230 w 1218425"/>
                <a:gd name="connsiteY166" fmla="*/ 603567 h 646050"/>
                <a:gd name="connsiteX167" fmla="*/ 799909 w 1218425"/>
                <a:gd name="connsiteY167" fmla="*/ 600314 h 646050"/>
                <a:gd name="connsiteX168" fmla="*/ 802396 w 1218425"/>
                <a:gd name="connsiteY168" fmla="*/ 600697 h 646050"/>
                <a:gd name="connsiteX169" fmla="*/ 806032 w 1218425"/>
                <a:gd name="connsiteY169" fmla="*/ 602611 h 646050"/>
                <a:gd name="connsiteX170" fmla="*/ 807181 w 1218425"/>
                <a:gd name="connsiteY170" fmla="*/ 602228 h 646050"/>
                <a:gd name="connsiteX171" fmla="*/ 808520 w 1218425"/>
                <a:gd name="connsiteY171" fmla="*/ 601271 h 646050"/>
                <a:gd name="connsiteX172" fmla="*/ 809477 w 1218425"/>
                <a:gd name="connsiteY172" fmla="*/ 599357 h 646050"/>
                <a:gd name="connsiteX173" fmla="*/ 810817 w 1218425"/>
                <a:gd name="connsiteY173" fmla="*/ 597061 h 646050"/>
                <a:gd name="connsiteX174" fmla="*/ 812347 w 1218425"/>
                <a:gd name="connsiteY174" fmla="*/ 592851 h 646050"/>
                <a:gd name="connsiteX175" fmla="*/ 815601 w 1218425"/>
                <a:gd name="connsiteY175" fmla="*/ 591320 h 646050"/>
                <a:gd name="connsiteX176" fmla="*/ 818854 w 1218425"/>
                <a:gd name="connsiteY176" fmla="*/ 591894 h 646050"/>
                <a:gd name="connsiteX177" fmla="*/ 821151 w 1218425"/>
                <a:gd name="connsiteY177" fmla="*/ 593234 h 646050"/>
                <a:gd name="connsiteX178" fmla="*/ 822681 w 1218425"/>
                <a:gd name="connsiteY178" fmla="*/ 595530 h 646050"/>
                <a:gd name="connsiteX179" fmla="*/ 823638 w 1218425"/>
                <a:gd name="connsiteY179" fmla="*/ 599931 h 646050"/>
                <a:gd name="connsiteX180" fmla="*/ 823064 w 1218425"/>
                <a:gd name="connsiteY180" fmla="*/ 602611 h 646050"/>
                <a:gd name="connsiteX181" fmla="*/ 822107 w 1218425"/>
                <a:gd name="connsiteY181" fmla="*/ 604142 h 646050"/>
                <a:gd name="connsiteX182" fmla="*/ 821725 w 1218425"/>
                <a:gd name="connsiteY182" fmla="*/ 606055 h 646050"/>
                <a:gd name="connsiteX183" fmla="*/ 819428 w 1218425"/>
                <a:gd name="connsiteY183" fmla="*/ 608734 h 646050"/>
                <a:gd name="connsiteX184" fmla="*/ 815983 w 1218425"/>
                <a:gd name="connsiteY184" fmla="*/ 612562 h 646050"/>
                <a:gd name="connsiteX185" fmla="*/ 816940 w 1218425"/>
                <a:gd name="connsiteY185" fmla="*/ 616772 h 646050"/>
                <a:gd name="connsiteX186" fmla="*/ 820385 w 1218425"/>
                <a:gd name="connsiteY186" fmla="*/ 621939 h 646050"/>
                <a:gd name="connsiteX187" fmla="*/ 821725 w 1218425"/>
                <a:gd name="connsiteY187" fmla="*/ 623852 h 646050"/>
                <a:gd name="connsiteX188" fmla="*/ 823638 w 1218425"/>
                <a:gd name="connsiteY188" fmla="*/ 625766 h 646050"/>
                <a:gd name="connsiteX189" fmla="*/ 824977 w 1218425"/>
                <a:gd name="connsiteY189" fmla="*/ 626723 h 646050"/>
                <a:gd name="connsiteX190" fmla="*/ 826891 w 1218425"/>
                <a:gd name="connsiteY190" fmla="*/ 626723 h 646050"/>
                <a:gd name="connsiteX191" fmla="*/ 827465 w 1218425"/>
                <a:gd name="connsiteY191" fmla="*/ 626723 h 646050"/>
                <a:gd name="connsiteX192" fmla="*/ 828231 w 1218425"/>
                <a:gd name="connsiteY192" fmla="*/ 626340 h 646050"/>
                <a:gd name="connsiteX193" fmla="*/ 828805 w 1218425"/>
                <a:gd name="connsiteY193" fmla="*/ 625383 h 646050"/>
                <a:gd name="connsiteX194" fmla="*/ 829762 w 1218425"/>
                <a:gd name="connsiteY194" fmla="*/ 623470 h 646050"/>
                <a:gd name="connsiteX195" fmla="*/ 829762 w 1218425"/>
                <a:gd name="connsiteY195" fmla="*/ 622513 h 646050"/>
                <a:gd name="connsiteX196" fmla="*/ 829762 w 1218425"/>
                <a:gd name="connsiteY196" fmla="*/ 621939 h 646050"/>
                <a:gd name="connsiteX197" fmla="*/ 830145 w 1218425"/>
                <a:gd name="connsiteY197" fmla="*/ 620216 h 646050"/>
                <a:gd name="connsiteX198" fmla="*/ 830145 w 1218425"/>
                <a:gd name="connsiteY198" fmla="*/ 619260 h 646050"/>
                <a:gd name="connsiteX199" fmla="*/ 830145 w 1218425"/>
                <a:gd name="connsiteY199" fmla="*/ 618685 h 646050"/>
                <a:gd name="connsiteX200" fmla="*/ 830719 w 1218425"/>
                <a:gd name="connsiteY200" fmla="*/ 611605 h 646050"/>
                <a:gd name="connsiteX201" fmla="*/ 831101 w 1218425"/>
                <a:gd name="connsiteY201" fmla="*/ 609308 h 646050"/>
                <a:gd name="connsiteX202" fmla="*/ 832058 w 1218425"/>
                <a:gd name="connsiteY202" fmla="*/ 607778 h 646050"/>
                <a:gd name="connsiteX203" fmla="*/ 833015 w 1218425"/>
                <a:gd name="connsiteY203" fmla="*/ 606055 h 646050"/>
                <a:gd name="connsiteX204" fmla="*/ 835311 w 1218425"/>
                <a:gd name="connsiteY204" fmla="*/ 605098 h 646050"/>
                <a:gd name="connsiteX205" fmla="*/ 838182 w 1218425"/>
                <a:gd name="connsiteY205" fmla="*/ 604524 h 646050"/>
                <a:gd name="connsiteX206" fmla="*/ 842583 w 1218425"/>
                <a:gd name="connsiteY206" fmla="*/ 602228 h 646050"/>
                <a:gd name="connsiteX207" fmla="*/ 844306 w 1218425"/>
                <a:gd name="connsiteY207" fmla="*/ 598400 h 646050"/>
                <a:gd name="connsiteX208" fmla="*/ 846219 w 1218425"/>
                <a:gd name="connsiteY208" fmla="*/ 593234 h 646050"/>
                <a:gd name="connsiteX209" fmla="*/ 847750 w 1218425"/>
                <a:gd name="connsiteY209" fmla="*/ 589407 h 646050"/>
                <a:gd name="connsiteX210" fmla="*/ 849664 w 1218425"/>
                <a:gd name="connsiteY210" fmla="*/ 587110 h 646050"/>
                <a:gd name="connsiteX211" fmla="*/ 851960 w 1218425"/>
                <a:gd name="connsiteY211" fmla="*/ 585771 h 646050"/>
                <a:gd name="connsiteX212" fmla="*/ 854830 w 1218425"/>
                <a:gd name="connsiteY212" fmla="*/ 585196 h 646050"/>
                <a:gd name="connsiteX213" fmla="*/ 855788 w 1218425"/>
                <a:gd name="connsiteY213" fmla="*/ 585771 h 646050"/>
                <a:gd name="connsiteX214" fmla="*/ 856170 w 1218425"/>
                <a:gd name="connsiteY214" fmla="*/ 586153 h 646050"/>
                <a:gd name="connsiteX215" fmla="*/ 857127 w 1218425"/>
                <a:gd name="connsiteY215" fmla="*/ 587493 h 646050"/>
                <a:gd name="connsiteX216" fmla="*/ 858084 w 1218425"/>
                <a:gd name="connsiteY216" fmla="*/ 590363 h 646050"/>
                <a:gd name="connsiteX217" fmla="*/ 859424 w 1218425"/>
                <a:gd name="connsiteY217" fmla="*/ 594573 h 646050"/>
                <a:gd name="connsiteX218" fmla="*/ 860380 w 1218425"/>
                <a:gd name="connsiteY218" fmla="*/ 598400 h 646050"/>
                <a:gd name="connsiteX219" fmla="*/ 862294 w 1218425"/>
                <a:gd name="connsiteY219" fmla="*/ 601654 h 646050"/>
                <a:gd name="connsiteX220" fmla="*/ 864208 w 1218425"/>
                <a:gd name="connsiteY220" fmla="*/ 603185 h 646050"/>
                <a:gd name="connsiteX221" fmla="*/ 867078 w 1218425"/>
                <a:gd name="connsiteY221" fmla="*/ 604142 h 646050"/>
                <a:gd name="connsiteX222" fmla="*/ 870331 w 1218425"/>
                <a:gd name="connsiteY222" fmla="*/ 603185 h 646050"/>
                <a:gd name="connsiteX223" fmla="*/ 874541 w 1218425"/>
                <a:gd name="connsiteY223" fmla="*/ 601654 h 646050"/>
                <a:gd name="connsiteX224" fmla="*/ 875498 w 1218425"/>
                <a:gd name="connsiteY224" fmla="*/ 602228 h 646050"/>
                <a:gd name="connsiteX225" fmla="*/ 877412 w 1218425"/>
                <a:gd name="connsiteY225" fmla="*/ 603567 h 646050"/>
                <a:gd name="connsiteX226" fmla="*/ 879325 w 1218425"/>
                <a:gd name="connsiteY226" fmla="*/ 606055 h 646050"/>
                <a:gd name="connsiteX227" fmla="*/ 881622 w 1218425"/>
                <a:gd name="connsiteY227" fmla="*/ 610265 h 646050"/>
                <a:gd name="connsiteX228" fmla="*/ 883153 w 1218425"/>
                <a:gd name="connsiteY228" fmla="*/ 609691 h 646050"/>
                <a:gd name="connsiteX229" fmla="*/ 885067 w 1218425"/>
                <a:gd name="connsiteY229" fmla="*/ 608734 h 646050"/>
                <a:gd name="connsiteX230" fmla="*/ 888703 w 1218425"/>
                <a:gd name="connsiteY230" fmla="*/ 606055 h 646050"/>
                <a:gd name="connsiteX231" fmla="*/ 892530 w 1218425"/>
                <a:gd name="connsiteY231" fmla="*/ 600314 h 646050"/>
                <a:gd name="connsiteX232" fmla="*/ 896357 w 1218425"/>
                <a:gd name="connsiteY232" fmla="*/ 593616 h 646050"/>
                <a:gd name="connsiteX233" fmla="*/ 897314 w 1218425"/>
                <a:gd name="connsiteY233" fmla="*/ 595147 h 646050"/>
                <a:gd name="connsiteX234" fmla="*/ 899227 w 1218425"/>
                <a:gd name="connsiteY234" fmla="*/ 597061 h 646050"/>
                <a:gd name="connsiteX235" fmla="*/ 901141 w 1218425"/>
                <a:gd name="connsiteY235" fmla="*/ 598018 h 646050"/>
                <a:gd name="connsiteX236" fmla="*/ 903820 w 1218425"/>
                <a:gd name="connsiteY236" fmla="*/ 598975 h 646050"/>
                <a:gd name="connsiteX237" fmla="*/ 904394 w 1218425"/>
                <a:gd name="connsiteY237" fmla="*/ 598975 h 646050"/>
                <a:gd name="connsiteX238" fmla="*/ 903820 w 1218425"/>
                <a:gd name="connsiteY238" fmla="*/ 600697 h 646050"/>
                <a:gd name="connsiteX239" fmla="*/ 903820 w 1218425"/>
                <a:gd name="connsiteY239" fmla="*/ 601271 h 646050"/>
                <a:gd name="connsiteX240" fmla="*/ 902481 w 1218425"/>
                <a:gd name="connsiteY240" fmla="*/ 602611 h 646050"/>
                <a:gd name="connsiteX241" fmla="*/ 901907 w 1218425"/>
                <a:gd name="connsiteY241" fmla="*/ 604524 h 646050"/>
                <a:gd name="connsiteX242" fmla="*/ 901907 w 1218425"/>
                <a:gd name="connsiteY242" fmla="*/ 606055 h 646050"/>
                <a:gd name="connsiteX243" fmla="*/ 902863 w 1218425"/>
                <a:gd name="connsiteY243" fmla="*/ 607778 h 646050"/>
                <a:gd name="connsiteX244" fmla="*/ 903438 w 1218425"/>
                <a:gd name="connsiteY244" fmla="*/ 608352 h 646050"/>
                <a:gd name="connsiteX245" fmla="*/ 904777 w 1218425"/>
                <a:gd name="connsiteY245" fmla="*/ 609308 h 646050"/>
                <a:gd name="connsiteX246" fmla="*/ 906691 w 1218425"/>
                <a:gd name="connsiteY246" fmla="*/ 609691 h 646050"/>
                <a:gd name="connsiteX247" fmla="*/ 909561 w 1218425"/>
                <a:gd name="connsiteY247" fmla="*/ 610648 h 646050"/>
                <a:gd name="connsiteX248" fmla="*/ 913771 w 1218425"/>
                <a:gd name="connsiteY248" fmla="*/ 611222 h 646050"/>
                <a:gd name="connsiteX249" fmla="*/ 916642 w 1218425"/>
                <a:gd name="connsiteY249" fmla="*/ 612562 h 646050"/>
                <a:gd name="connsiteX250" fmla="*/ 917598 w 1218425"/>
                <a:gd name="connsiteY250" fmla="*/ 615050 h 646050"/>
                <a:gd name="connsiteX251" fmla="*/ 917598 w 1218425"/>
                <a:gd name="connsiteY251" fmla="*/ 619260 h 646050"/>
                <a:gd name="connsiteX252" fmla="*/ 921426 w 1218425"/>
                <a:gd name="connsiteY252" fmla="*/ 619260 h 646050"/>
                <a:gd name="connsiteX253" fmla="*/ 926593 w 1218425"/>
                <a:gd name="connsiteY253" fmla="*/ 617729 h 646050"/>
                <a:gd name="connsiteX254" fmla="*/ 928506 w 1218425"/>
                <a:gd name="connsiteY254" fmla="*/ 618303 h 646050"/>
                <a:gd name="connsiteX255" fmla="*/ 931377 w 1218425"/>
                <a:gd name="connsiteY255" fmla="*/ 619642 h 646050"/>
                <a:gd name="connsiteX256" fmla="*/ 932142 w 1218425"/>
                <a:gd name="connsiteY256" fmla="*/ 620599 h 646050"/>
                <a:gd name="connsiteX257" fmla="*/ 933674 w 1218425"/>
                <a:gd name="connsiteY257" fmla="*/ 622513 h 646050"/>
                <a:gd name="connsiteX258" fmla="*/ 936544 w 1218425"/>
                <a:gd name="connsiteY258" fmla="*/ 626723 h 646050"/>
                <a:gd name="connsiteX259" fmla="*/ 938266 w 1218425"/>
                <a:gd name="connsiteY259" fmla="*/ 629976 h 646050"/>
                <a:gd name="connsiteX260" fmla="*/ 941137 w 1218425"/>
                <a:gd name="connsiteY260" fmla="*/ 632846 h 646050"/>
                <a:gd name="connsiteX261" fmla="*/ 942093 w 1218425"/>
                <a:gd name="connsiteY261" fmla="*/ 633420 h 646050"/>
                <a:gd name="connsiteX262" fmla="*/ 943624 w 1218425"/>
                <a:gd name="connsiteY262" fmla="*/ 634377 h 646050"/>
                <a:gd name="connsiteX263" fmla="*/ 946303 w 1218425"/>
                <a:gd name="connsiteY263" fmla="*/ 635334 h 646050"/>
                <a:gd name="connsiteX264" fmla="*/ 948217 w 1218425"/>
                <a:gd name="connsiteY264" fmla="*/ 634760 h 646050"/>
                <a:gd name="connsiteX265" fmla="*/ 948791 w 1218425"/>
                <a:gd name="connsiteY265" fmla="*/ 633803 h 646050"/>
                <a:gd name="connsiteX266" fmla="*/ 949748 w 1218425"/>
                <a:gd name="connsiteY266" fmla="*/ 633420 h 646050"/>
                <a:gd name="connsiteX267" fmla="*/ 950705 w 1218425"/>
                <a:gd name="connsiteY267" fmla="*/ 630933 h 646050"/>
                <a:gd name="connsiteX268" fmla="*/ 950705 w 1218425"/>
                <a:gd name="connsiteY268" fmla="*/ 629210 h 646050"/>
                <a:gd name="connsiteX269" fmla="*/ 950705 w 1218425"/>
                <a:gd name="connsiteY269" fmla="*/ 628254 h 646050"/>
                <a:gd name="connsiteX270" fmla="*/ 950705 w 1218425"/>
                <a:gd name="connsiteY270" fmla="*/ 627680 h 646050"/>
                <a:gd name="connsiteX271" fmla="*/ 951087 w 1218425"/>
                <a:gd name="connsiteY271" fmla="*/ 627680 h 646050"/>
                <a:gd name="connsiteX272" fmla="*/ 951087 w 1218425"/>
                <a:gd name="connsiteY272" fmla="*/ 626340 h 646050"/>
                <a:gd name="connsiteX273" fmla="*/ 951087 w 1218425"/>
                <a:gd name="connsiteY273" fmla="*/ 624809 h 646050"/>
                <a:gd name="connsiteX274" fmla="*/ 951662 w 1218425"/>
                <a:gd name="connsiteY274" fmla="*/ 622513 h 646050"/>
                <a:gd name="connsiteX275" fmla="*/ 952619 w 1218425"/>
                <a:gd name="connsiteY275" fmla="*/ 619260 h 646050"/>
                <a:gd name="connsiteX276" fmla="*/ 955872 w 1218425"/>
                <a:gd name="connsiteY276" fmla="*/ 621939 h 646050"/>
                <a:gd name="connsiteX277" fmla="*/ 957785 w 1218425"/>
                <a:gd name="connsiteY277" fmla="*/ 622896 h 646050"/>
                <a:gd name="connsiteX278" fmla="*/ 960465 w 1218425"/>
                <a:gd name="connsiteY278" fmla="*/ 623470 h 646050"/>
                <a:gd name="connsiteX279" fmla="*/ 962379 w 1218425"/>
                <a:gd name="connsiteY279" fmla="*/ 622896 h 646050"/>
                <a:gd name="connsiteX280" fmla="*/ 963335 w 1218425"/>
                <a:gd name="connsiteY280" fmla="*/ 622513 h 646050"/>
                <a:gd name="connsiteX281" fmla="*/ 964866 w 1218425"/>
                <a:gd name="connsiteY281" fmla="*/ 622513 h 646050"/>
                <a:gd name="connsiteX282" fmla="*/ 966205 w 1218425"/>
                <a:gd name="connsiteY282" fmla="*/ 621556 h 646050"/>
                <a:gd name="connsiteX283" fmla="*/ 968119 w 1218425"/>
                <a:gd name="connsiteY283" fmla="*/ 621173 h 646050"/>
                <a:gd name="connsiteX284" fmla="*/ 969076 w 1218425"/>
                <a:gd name="connsiteY284" fmla="*/ 619642 h 646050"/>
                <a:gd name="connsiteX285" fmla="*/ 970416 w 1218425"/>
                <a:gd name="connsiteY285" fmla="*/ 618685 h 646050"/>
                <a:gd name="connsiteX286" fmla="*/ 970990 w 1218425"/>
                <a:gd name="connsiteY286" fmla="*/ 616772 h 646050"/>
                <a:gd name="connsiteX287" fmla="*/ 971947 w 1218425"/>
                <a:gd name="connsiteY287" fmla="*/ 615432 h 646050"/>
                <a:gd name="connsiteX288" fmla="*/ 972903 w 1218425"/>
                <a:gd name="connsiteY288" fmla="*/ 611605 h 646050"/>
                <a:gd name="connsiteX289" fmla="*/ 973860 w 1218425"/>
                <a:gd name="connsiteY289" fmla="*/ 609308 h 646050"/>
                <a:gd name="connsiteX290" fmla="*/ 974626 w 1218425"/>
                <a:gd name="connsiteY290" fmla="*/ 607778 h 646050"/>
                <a:gd name="connsiteX291" fmla="*/ 976539 w 1218425"/>
                <a:gd name="connsiteY291" fmla="*/ 607395 h 646050"/>
                <a:gd name="connsiteX292" fmla="*/ 983237 w 1218425"/>
                <a:gd name="connsiteY292" fmla="*/ 606438 h 646050"/>
                <a:gd name="connsiteX293" fmla="*/ 990700 w 1218425"/>
                <a:gd name="connsiteY293" fmla="*/ 605098 h 646050"/>
                <a:gd name="connsiteX294" fmla="*/ 990700 w 1218425"/>
                <a:gd name="connsiteY294" fmla="*/ 604524 h 646050"/>
                <a:gd name="connsiteX295" fmla="*/ 991274 w 1218425"/>
                <a:gd name="connsiteY295" fmla="*/ 604524 h 646050"/>
                <a:gd name="connsiteX296" fmla="*/ 992232 w 1218425"/>
                <a:gd name="connsiteY296" fmla="*/ 604524 h 646050"/>
                <a:gd name="connsiteX297" fmla="*/ 994145 w 1218425"/>
                <a:gd name="connsiteY297" fmla="*/ 604524 h 646050"/>
                <a:gd name="connsiteX298" fmla="*/ 997398 w 1218425"/>
                <a:gd name="connsiteY298" fmla="*/ 603567 h 646050"/>
                <a:gd name="connsiteX299" fmla="*/ 999694 w 1218425"/>
                <a:gd name="connsiteY299" fmla="*/ 601654 h 646050"/>
                <a:gd name="connsiteX300" fmla="*/ 1001226 w 1218425"/>
                <a:gd name="connsiteY300" fmla="*/ 599931 h 646050"/>
                <a:gd name="connsiteX301" fmla="*/ 1005053 w 1218425"/>
                <a:gd name="connsiteY301" fmla="*/ 600314 h 646050"/>
                <a:gd name="connsiteX302" fmla="*/ 1008689 w 1218425"/>
                <a:gd name="connsiteY302" fmla="*/ 602228 h 646050"/>
                <a:gd name="connsiteX303" fmla="*/ 1012516 w 1218425"/>
                <a:gd name="connsiteY303" fmla="*/ 605481 h 646050"/>
                <a:gd name="connsiteX304" fmla="*/ 1016343 w 1218425"/>
                <a:gd name="connsiteY304" fmla="*/ 610265 h 646050"/>
                <a:gd name="connsiteX305" fmla="*/ 1015769 w 1218425"/>
                <a:gd name="connsiteY305" fmla="*/ 608352 h 646050"/>
                <a:gd name="connsiteX306" fmla="*/ 1016726 w 1218425"/>
                <a:gd name="connsiteY306" fmla="*/ 607395 h 646050"/>
                <a:gd name="connsiteX307" fmla="*/ 1019979 w 1218425"/>
                <a:gd name="connsiteY307" fmla="*/ 607012 h 646050"/>
                <a:gd name="connsiteX308" fmla="*/ 1027060 w 1218425"/>
                <a:gd name="connsiteY308" fmla="*/ 607395 h 646050"/>
                <a:gd name="connsiteX309" fmla="*/ 1027060 w 1218425"/>
                <a:gd name="connsiteY309" fmla="*/ 603185 h 646050"/>
                <a:gd name="connsiteX310" fmla="*/ 1027634 w 1218425"/>
                <a:gd name="connsiteY310" fmla="*/ 600314 h 646050"/>
                <a:gd name="connsiteX311" fmla="*/ 1028017 w 1218425"/>
                <a:gd name="connsiteY311" fmla="*/ 598400 h 646050"/>
                <a:gd name="connsiteX312" fmla="*/ 1029547 w 1218425"/>
                <a:gd name="connsiteY312" fmla="*/ 598018 h 646050"/>
                <a:gd name="connsiteX313" fmla="*/ 1030887 w 1218425"/>
                <a:gd name="connsiteY313" fmla="*/ 598018 h 646050"/>
                <a:gd name="connsiteX314" fmla="*/ 1033375 w 1218425"/>
                <a:gd name="connsiteY314" fmla="*/ 599357 h 646050"/>
                <a:gd name="connsiteX315" fmla="*/ 1034715 w 1218425"/>
                <a:gd name="connsiteY315" fmla="*/ 598975 h 646050"/>
                <a:gd name="connsiteX316" fmla="*/ 1037011 w 1218425"/>
                <a:gd name="connsiteY316" fmla="*/ 598400 h 646050"/>
                <a:gd name="connsiteX317" fmla="*/ 1038542 w 1218425"/>
                <a:gd name="connsiteY317" fmla="*/ 597444 h 646050"/>
                <a:gd name="connsiteX318" fmla="*/ 1040838 w 1218425"/>
                <a:gd name="connsiteY318" fmla="*/ 597061 h 646050"/>
                <a:gd name="connsiteX319" fmla="*/ 1046005 w 1218425"/>
                <a:gd name="connsiteY319" fmla="*/ 595530 h 646050"/>
                <a:gd name="connsiteX320" fmla="*/ 1047918 w 1218425"/>
                <a:gd name="connsiteY320" fmla="*/ 594191 h 646050"/>
                <a:gd name="connsiteX321" fmla="*/ 1050215 w 1218425"/>
                <a:gd name="connsiteY321" fmla="*/ 591894 h 646050"/>
                <a:gd name="connsiteX322" fmla="*/ 1053086 w 1218425"/>
                <a:gd name="connsiteY322" fmla="*/ 590363 h 646050"/>
                <a:gd name="connsiteX323" fmla="*/ 1056913 w 1218425"/>
                <a:gd name="connsiteY323" fmla="*/ 589981 h 646050"/>
                <a:gd name="connsiteX324" fmla="*/ 1058826 w 1218425"/>
                <a:gd name="connsiteY324" fmla="*/ 589981 h 646050"/>
                <a:gd name="connsiteX325" fmla="*/ 1060740 w 1218425"/>
                <a:gd name="connsiteY325" fmla="*/ 590937 h 646050"/>
                <a:gd name="connsiteX326" fmla="*/ 1061697 w 1218425"/>
                <a:gd name="connsiteY326" fmla="*/ 591894 h 646050"/>
                <a:gd name="connsiteX327" fmla="*/ 1062080 w 1218425"/>
                <a:gd name="connsiteY327" fmla="*/ 594191 h 646050"/>
                <a:gd name="connsiteX328" fmla="*/ 1060740 w 1218425"/>
                <a:gd name="connsiteY328" fmla="*/ 597444 h 646050"/>
                <a:gd name="connsiteX329" fmla="*/ 1062080 w 1218425"/>
                <a:gd name="connsiteY329" fmla="*/ 598018 h 646050"/>
                <a:gd name="connsiteX330" fmla="*/ 1066290 w 1218425"/>
                <a:gd name="connsiteY330" fmla="*/ 598975 h 646050"/>
                <a:gd name="connsiteX331" fmla="*/ 1068778 w 1218425"/>
                <a:gd name="connsiteY331" fmla="*/ 599357 h 646050"/>
                <a:gd name="connsiteX332" fmla="*/ 1071457 w 1218425"/>
                <a:gd name="connsiteY332" fmla="*/ 601654 h 646050"/>
                <a:gd name="connsiteX333" fmla="*/ 1075284 w 1218425"/>
                <a:gd name="connsiteY333" fmla="*/ 602228 h 646050"/>
                <a:gd name="connsiteX334" fmla="*/ 1079111 w 1218425"/>
                <a:gd name="connsiteY334" fmla="*/ 603185 h 646050"/>
                <a:gd name="connsiteX335" fmla="*/ 1081982 w 1218425"/>
                <a:gd name="connsiteY335" fmla="*/ 603185 h 646050"/>
                <a:gd name="connsiteX336" fmla="*/ 1083321 w 1218425"/>
                <a:gd name="connsiteY336" fmla="*/ 603185 h 646050"/>
                <a:gd name="connsiteX337" fmla="*/ 1085235 w 1218425"/>
                <a:gd name="connsiteY337" fmla="*/ 603567 h 646050"/>
                <a:gd name="connsiteX338" fmla="*/ 1085235 w 1218425"/>
                <a:gd name="connsiteY338" fmla="*/ 603185 h 646050"/>
                <a:gd name="connsiteX339" fmla="*/ 1085618 w 1218425"/>
                <a:gd name="connsiteY339" fmla="*/ 603185 h 646050"/>
                <a:gd name="connsiteX340" fmla="*/ 1086575 w 1218425"/>
                <a:gd name="connsiteY340" fmla="*/ 603185 h 646050"/>
                <a:gd name="connsiteX341" fmla="*/ 1088489 w 1218425"/>
                <a:gd name="connsiteY341" fmla="*/ 602611 h 646050"/>
                <a:gd name="connsiteX342" fmla="*/ 1089063 w 1218425"/>
                <a:gd name="connsiteY342" fmla="*/ 601654 h 646050"/>
                <a:gd name="connsiteX343" fmla="*/ 1090019 w 1218425"/>
                <a:gd name="connsiteY343" fmla="*/ 601271 h 646050"/>
                <a:gd name="connsiteX344" fmla="*/ 1091741 w 1218425"/>
                <a:gd name="connsiteY344" fmla="*/ 599931 h 646050"/>
                <a:gd name="connsiteX345" fmla="*/ 1093655 w 1218425"/>
                <a:gd name="connsiteY345" fmla="*/ 600314 h 646050"/>
                <a:gd name="connsiteX346" fmla="*/ 1096526 w 1218425"/>
                <a:gd name="connsiteY346" fmla="*/ 601654 h 646050"/>
                <a:gd name="connsiteX347" fmla="*/ 1097100 w 1218425"/>
                <a:gd name="connsiteY347" fmla="*/ 600697 h 646050"/>
                <a:gd name="connsiteX348" fmla="*/ 1099396 w 1218425"/>
                <a:gd name="connsiteY348" fmla="*/ 598018 h 646050"/>
                <a:gd name="connsiteX349" fmla="*/ 1102649 w 1218425"/>
                <a:gd name="connsiteY349" fmla="*/ 593234 h 646050"/>
                <a:gd name="connsiteX350" fmla="*/ 1104563 w 1218425"/>
                <a:gd name="connsiteY350" fmla="*/ 589981 h 646050"/>
                <a:gd name="connsiteX351" fmla="*/ 1107434 w 1218425"/>
                <a:gd name="connsiteY351" fmla="*/ 586536 h 646050"/>
                <a:gd name="connsiteX352" fmla="*/ 1118724 w 1218425"/>
                <a:gd name="connsiteY352" fmla="*/ 590363 h 646050"/>
                <a:gd name="connsiteX353" fmla="*/ 1122552 w 1218425"/>
                <a:gd name="connsiteY353" fmla="*/ 592851 h 646050"/>
                <a:gd name="connsiteX354" fmla="*/ 1124465 w 1218425"/>
                <a:gd name="connsiteY354" fmla="*/ 594573 h 646050"/>
                <a:gd name="connsiteX355" fmla="*/ 1126762 w 1218425"/>
                <a:gd name="connsiteY355" fmla="*/ 597444 h 646050"/>
                <a:gd name="connsiteX356" fmla="*/ 1134799 w 1218425"/>
                <a:gd name="connsiteY356" fmla="*/ 597444 h 646050"/>
                <a:gd name="connsiteX357" fmla="*/ 1137669 w 1218425"/>
                <a:gd name="connsiteY357" fmla="*/ 603185 h 646050"/>
                <a:gd name="connsiteX358" fmla="*/ 1139009 w 1218425"/>
                <a:gd name="connsiteY358" fmla="*/ 604142 h 646050"/>
                <a:gd name="connsiteX359" fmla="*/ 1141497 w 1218425"/>
                <a:gd name="connsiteY359" fmla="*/ 606055 h 646050"/>
                <a:gd name="connsiteX360" fmla="*/ 1144750 w 1218425"/>
                <a:gd name="connsiteY360" fmla="*/ 607778 h 646050"/>
                <a:gd name="connsiteX361" fmla="*/ 1148960 w 1218425"/>
                <a:gd name="connsiteY361" fmla="*/ 609691 h 646050"/>
                <a:gd name="connsiteX362" fmla="*/ 1152213 w 1218425"/>
                <a:gd name="connsiteY362" fmla="*/ 616389 h 646050"/>
                <a:gd name="connsiteX363" fmla="*/ 1157571 w 1218425"/>
                <a:gd name="connsiteY363" fmla="*/ 621173 h 646050"/>
                <a:gd name="connsiteX364" fmla="*/ 1159868 w 1218425"/>
                <a:gd name="connsiteY364" fmla="*/ 622513 h 646050"/>
                <a:gd name="connsiteX365" fmla="*/ 1163121 w 1218425"/>
                <a:gd name="connsiteY365" fmla="*/ 623852 h 646050"/>
                <a:gd name="connsiteX366" fmla="*/ 1166374 w 1218425"/>
                <a:gd name="connsiteY366" fmla="*/ 624809 h 646050"/>
                <a:gd name="connsiteX367" fmla="*/ 1170201 w 1218425"/>
                <a:gd name="connsiteY367" fmla="*/ 625383 h 646050"/>
                <a:gd name="connsiteX368" fmla="*/ 1170776 w 1218425"/>
                <a:gd name="connsiteY368" fmla="*/ 624809 h 646050"/>
                <a:gd name="connsiteX369" fmla="*/ 1172115 w 1218425"/>
                <a:gd name="connsiteY369" fmla="*/ 623852 h 646050"/>
                <a:gd name="connsiteX370" fmla="*/ 1173455 w 1218425"/>
                <a:gd name="connsiteY370" fmla="*/ 622513 h 646050"/>
                <a:gd name="connsiteX371" fmla="*/ 1175942 w 1218425"/>
                <a:gd name="connsiteY371" fmla="*/ 621173 h 646050"/>
                <a:gd name="connsiteX372" fmla="*/ 1178239 w 1218425"/>
                <a:gd name="connsiteY372" fmla="*/ 622513 h 646050"/>
                <a:gd name="connsiteX373" fmla="*/ 1180535 w 1218425"/>
                <a:gd name="connsiteY373" fmla="*/ 624809 h 646050"/>
                <a:gd name="connsiteX374" fmla="*/ 1182066 w 1218425"/>
                <a:gd name="connsiteY374" fmla="*/ 627680 h 646050"/>
                <a:gd name="connsiteX375" fmla="*/ 1183406 w 1218425"/>
                <a:gd name="connsiteY375" fmla="*/ 631507 h 646050"/>
                <a:gd name="connsiteX376" fmla="*/ 1184362 w 1218425"/>
                <a:gd name="connsiteY376" fmla="*/ 633803 h 646050"/>
                <a:gd name="connsiteX377" fmla="*/ 1186276 w 1218425"/>
                <a:gd name="connsiteY377" fmla="*/ 635717 h 646050"/>
                <a:gd name="connsiteX378" fmla="*/ 1188572 w 1218425"/>
                <a:gd name="connsiteY378" fmla="*/ 636674 h 646050"/>
                <a:gd name="connsiteX379" fmla="*/ 1192400 w 1218425"/>
                <a:gd name="connsiteY379" fmla="*/ 637056 h 646050"/>
                <a:gd name="connsiteX380" fmla="*/ 1196610 w 1218425"/>
                <a:gd name="connsiteY380" fmla="*/ 637056 h 646050"/>
                <a:gd name="connsiteX381" fmla="*/ 1200437 w 1218425"/>
                <a:gd name="connsiteY381" fmla="*/ 638013 h 646050"/>
                <a:gd name="connsiteX382" fmla="*/ 1202734 w 1218425"/>
                <a:gd name="connsiteY382" fmla="*/ 639544 h 646050"/>
                <a:gd name="connsiteX383" fmla="*/ 1204265 w 1218425"/>
                <a:gd name="connsiteY383" fmla="*/ 641841 h 646050"/>
                <a:gd name="connsiteX384" fmla="*/ 1205221 w 1218425"/>
                <a:gd name="connsiteY384" fmla="*/ 644711 h 646050"/>
                <a:gd name="connsiteX385" fmla="*/ 1206178 w 1218425"/>
                <a:gd name="connsiteY385" fmla="*/ 645668 h 646050"/>
                <a:gd name="connsiteX386" fmla="*/ 1207518 w 1218425"/>
                <a:gd name="connsiteY386" fmla="*/ 646051 h 646050"/>
                <a:gd name="connsiteX387" fmla="*/ 1218425 w 1218425"/>
                <a:gd name="connsiteY387" fmla="*/ 644137 h 646050"/>
                <a:gd name="connsiteX388" fmla="*/ 1218425 w 1218425"/>
                <a:gd name="connsiteY388" fmla="*/ 328383 h 646050"/>
                <a:gd name="connsiteX389" fmla="*/ 1190104 w 1218425"/>
                <a:gd name="connsiteY389" fmla="*/ 128024 h 646050"/>
                <a:gd name="connsiteX390" fmla="*/ 1190104 w 1218425"/>
                <a:gd name="connsiteY390" fmla="*/ 41144 h 646050"/>
                <a:gd name="connsiteX391" fmla="*/ 1190104 w 1218425"/>
                <a:gd name="connsiteY391" fmla="*/ 41144 h 64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Lst>
              <a:rect l="l" t="t" r="r" b="b"/>
              <a:pathLst>
                <a:path w="1218425" h="646050">
                  <a:moveTo>
                    <a:pt x="1190104" y="41144"/>
                  </a:moveTo>
                  <a:lnTo>
                    <a:pt x="1037011" y="41526"/>
                  </a:lnTo>
                  <a:lnTo>
                    <a:pt x="877986" y="39804"/>
                  </a:lnTo>
                  <a:lnTo>
                    <a:pt x="719726" y="36933"/>
                  </a:lnTo>
                  <a:lnTo>
                    <a:pt x="573714" y="31766"/>
                  </a:lnTo>
                  <a:lnTo>
                    <a:pt x="428277" y="26026"/>
                  </a:lnTo>
                  <a:lnTo>
                    <a:pt x="283413" y="18563"/>
                  </a:lnTo>
                  <a:lnTo>
                    <a:pt x="139314" y="9951"/>
                  </a:lnTo>
                  <a:lnTo>
                    <a:pt x="5167" y="0"/>
                  </a:lnTo>
                  <a:lnTo>
                    <a:pt x="0" y="91281"/>
                  </a:lnTo>
                  <a:lnTo>
                    <a:pt x="425023" y="116733"/>
                  </a:lnTo>
                  <a:lnTo>
                    <a:pt x="409905" y="462339"/>
                  </a:lnTo>
                  <a:lnTo>
                    <a:pt x="415646" y="461383"/>
                  </a:lnTo>
                  <a:lnTo>
                    <a:pt x="418899" y="462339"/>
                  </a:lnTo>
                  <a:lnTo>
                    <a:pt x="423109" y="466167"/>
                  </a:lnTo>
                  <a:lnTo>
                    <a:pt x="428277" y="471908"/>
                  </a:lnTo>
                  <a:lnTo>
                    <a:pt x="434400" y="480902"/>
                  </a:lnTo>
                  <a:lnTo>
                    <a:pt x="437271" y="485112"/>
                  </a:lnTo>
                  <a:lnTo>
                    <a:pt x="440141" y="488940"/>
                  </a:lnTo>
                  <a:lnTo>
                    <a:pt x="443012" y="492193"/>
                  </a:lnTo>
                  <a:lnTo>
                    <a:pt x="446839" y="495063"/>
                  </a:lnTo>
                  <a:lnTo>
                    <a:pt x="449518" y="496977"/>
                  </a:lnTo>
                  <a:lnTo>
                    <a:pt x="450092" y="496977"/>
                  </a:lnTo>
                  <a:lnTo>
                    <a:pt x="451049" y="497359"/>
                  </a:lnTo>
                  <a:lnTo>
                    <a:pt x="452962" y="498316"/>
                  </a:lnTo>
                  <a:lnTo>
                    <a:pt x="455642" y="499273"/>
                  </a:lnTo>
                  <a:lnTo>
                    <a:pt x="459469" y="499656"/>
                  </a:lnTo>
                  <a:lnTo>
                    <a:pt x="462340" y="498699"/>
                  </a:lnTo>
                  <a:lnTo>
                    <a:pt x="466167" y="497359"/>
                  </a:lnTo>
                  <a:lnTo>
                    <a:pt x="469037" y="495063"/>
                  </a:lnTo>
                  <a:lnTo>
                    <a:pt x="472673" y="493149"/>
                  </a:lnTo>
                  <a:lnTo>
                    <a:pt x="476501" y="493149"/>
                  </a:lnTo>
                  <a:lnTo>
                    <a:pt x="478414" y="494489"/>
                  </a:lnTo>
                  <a:lnTo>
                    <a:pt x="480711" y="497359"/>
                  </a:lnTo>
                  <a:lnTo>
                    <a:pt x="484538" y="501187"/>
                  </a:lnTo>
                  <a:lnTo>
                    <a:pt x="486451" y="502144"/>
                  </a:lnTo>
                  <a:lnTo>
                    <a:pt x="489322" y="502144"/>
                  </a:lnTo>
                  <a:lnTo>
                    <a:pt x="490279" y="502144"/>
                  </a:lnTo>
                  <a:lnTo>
                    <a:pt x="492001" y="500613"/>
                  </a:lnTo>
                  <a:lnTo>
                    <a:pt x="492958" y="498316"/>
                  </a:lnTo>
                  <a:lnTo>
                    <a:pt x="494872" y="495446"/>
                  </a:lnTo>
                  <a:lnTo>
                    <a:pt x="495829" y="492193"/>
                  </a:lnTo>
                  <a:lnTo>
                    <a:pt x="496785" y="489896"/>
                  </a:lnTo>
                  <a:lnTo>
                    <a:pt x="499273" y="488365"/>
                  </a:lnTo>
                  <a:lnTo>
                    <a:pt x="500995" y="488940"/>
                  </a:lnTo>
                  <a:lnTo>
                    <a:pt x="503483" y="490279"/>
                  </a:lnTo>
                  <a:lnTo>
                    <a:pt x="506162" y="493149"/>
                  </a:lnTo>
                  <a:lnTo>
                    <a:pt x="509607" y="497359"/>
                  </a:lnTo>
                  <a:lnTo>
                    <a:pt x="509990" y="497742"/>
                  </a:lnTo>
                  <a:lnTo>
                    <a:pt x="512477" y="500230"/>
                  </a:lnTo>
                  <a:lnTo>
                    <a:pt x="515730" y="503483"/>
                  </a:lnTo>
                  <a:lnTo>
                    <a:pt x="518027" y="508650"/>
                  </a:lnTo>
                  <a:lnTo>
                    <a:pt x="519558" y="515731"/>
                  </a:lnTo>
                  <a:lnTo>
                    <a:pt x="519940" y="519558"/>
                  </a:lnTo>
                  <a:lnTo>
                    <a:pt x="521280" y="525682"/>
                  </a:lnTo>
                  <a:lnTo>
                    <a:pt x="522811" y="527595"/>
                  </a:lnTo>
                  <a:lnTo>
                    <a:pt x="524150" y="528552"/>
                  </a:lnTo>
                  <a:lnTo>
                    <a:pt x="527596" y="529509"/>
                  </a:lnTo>
                  <a:lnTo>
                    <a:pt x="529318" y="529509"/>
                  </a:lnTo>
                  <a:lnTo>
                    <a:pt x="533719" y="530466"/>
                  </a:lnTo>
                  <a:lnTo>
                    <a:pt x="538886" y="531805"/>
                  </a:lnTo>
                  <a:lnTo>
                    <a:pt x="546349" y="534102"/>
                  </a:lnTo>
                  <a:lnTo>
                    <a:pt x="551133" y="534102"/>
                  </a:lnTo>
                  <a:lnTo>
                    <a:pt x="554961" y="534102"/>
                  </a:lnTo>
                  <a:lnTo>
                    <a:pt x="557257" y="534102"/>
                  </a:lnTo>
                  <a:lnTo>
                    <a:pt x="558597" y="534676"/>
                  </a:lnTo>
                  <a:lnTo>
                    <a:pt x="559553" y="535633"/>
                  </a:lnTo>
                  <a:lnTo>
                    <a:pt x="561467" y="537929"/>
                  </a:lnTo>
                  <a:lnTo>
                    <a:pt x="563381" y="540225"/>
                  </a:lnTo>
                  <a:lnTo>
                    <a:pt x="566251" y="544053"/>
                  </a:lnTo>
                  <a:lnTo>
                    <a:pt x="567591" y="544053"/>
                  </a:lnTo>
                  <a:lnTo>
                    <a:pt x="570079" y="544627"/>
                  </a:lnTo>
                  <a:lnTo>
                    <a:pt x="573332" y="544627"/>
                  </a:lnTo>
                  <a:lnTo>
                    <a:pt x="575245" y="544627"/>
                  </a:lnTo>
                  <a:lnTo>
                    <a:pt x="578116" y="545010"/>
                  </a:lnTo>
                  <a:lnTo>
                    <a:pt x="582708" y="545584"/>
                  </a:lnTo>
                  <a:lnTo>
                    <a:pt x="586536" y="547880"/>
                  </a:lnTo>
                  <a:lnTo>
                    <a:pt x="587876" y="549220"/>
                  </a:lnTo>
                  <a:lnTo>
                    <a:pt x="590363" y="550177"/>
                  </a:lnTo>
                  <a:lnTo>
                    <a:pt x="593616" y="550751"/>
                  </a:lnTo>
                  <a:lnTo>
                    <a:pt x="594956" y="550177"/>
                  </a:lnTo>
                  <a:lnTo>
                    <a:pt x="597826" y="549220"/>
                  </a:lnTo>
                  <a:lnTo>
                    <a:pt x="601271" y="547880"/>
                  </a:lnTo>
                  <a:lnTo>
                    <a:pt x="606438" y="545966"/>
                  </a:lnTo>
                  <a:lnTo>
                    <a:pt x="607777" y="545966"/>
                  </a:lnTo>
                  <a:lnTo>
                    <a:pt x="610074" y="546923"/>
                  </a:lnTo>
                  <a:lnTo>
                    <a:pt x="616197" y="550177"/>
                  </a:lnTo>
                  <a:lnTo>
                    <a:pt x="623469" y="555343"/>
                  </a:lnTo>
                  <a:lnTo>
                    <a:pt x="628637" y="559745"/>
                  </a:lnTo>
                  <a:lnTo>
                    <a:pt x="632464" y="561084"/>
                  </a:lnTo>
                  <a:lnTo>
                    <a:pt x="634186" y="559745"/>
                  </a:lnTo>
                  <a:lnTo>
                    <a:pt x="636100" y="558214"/>
                  </a:lnTo>
                  <a:lnTo>
                    <a:pt x="637057" y="557448"/>
                  </a:lnTo>
                  <a:lnTo>
                    <a:pt x="638970" y="556300"/>
                  </a:lnTo>
                  <a:lnTo>
                    <a:pt x="639927" y="553047"/>
                  </a:lnTo>
                  <a:lnTo>
                    <a:pt x="641841" y="550751"/>
                  </a:lnTo>
                  <a:lnTo>
                    <a:pt x="646050" y="549220"/>
                  </a:lnTo>
                  <a:lnTo>
                    <a:pt x="649304" y="549220"/>
                  </a:lnTo>
                  <a:lnTo>
                    <a:pt x="655045" y="550177"/>
                  </a:lnTo>
                  <a:lnTo>
                    <a:pt x="661552" y="551707"/>
                  </a:lnTo>
                  <a:lnTo>
                    <a:pt x="670546" y="554004"/>
                  </a:lnTo>
                  <a:lnTo>
                    <a:pt x="672459" y="553621"/>
                  </a:lnTo>
                  <a:lnTo>
                    <a:pt x="674947" y="552664"/>
                  </a:lnTo>
                  <a:lnTo>
                    <a:pt x="677243" y="551133"/>
                  </a:lnTo>
                  <a:lnTo>
                    <a:pt x="680114" y="549220"/>
                  </a:lnTo>
                  <a:lnTo>
                    <a:pt x="683367" y="549220"/>
                  </a:lnTo>
                  <a:lnTo>
                    <a:pt x="685663" y="550751"/>
                  </a:lnTo>
                  <a:lnTo>
                    <a:pt x="687194" y="552090"/>
                  </a:lnTo>
                  <a:lnTo>
                    <a:pt x="688151" y="555343"/>
                  </a:lnTo>
                  <a:lnTo>
                    <a:pt x="687577" y="558214"/>
                  </a:lnTo>
                  <a:lnTo>
                    <a:pt x="686237" y="561084"/>
                  </a:lnTo>
                  <a:lnTo>
                    <a:pt x="684324" y="563955"/>
                  </a:lnTo>
                  <a:lnTo>
                    <a:pt x="682027" y="567208"/>
                  </a:lnTo>
                  <a:lnTo>
                    <a:pt x="682410" y="570653"/>
                  </a:lnTo>
                  <a:lnTo>
                    <a:pt x="684707" y="572949"/>
                  </a:lnTo>
                  <a:lnTo>
                    <a:pt x="686237" y="573332"/>
                  </a:lnTo>
                  <a:lnTo>
                    <a:pt x="688534" y="574289"/>
                  </a:lnTo>
                  <a:lnTo>
                    <a:pt x="690830" y="574863"/>
                  </a:lnTo>
                  <a:lnTo>
                    <a:pt x="694275" y="575819"/>
                  </a:lnTo>
                  <a:lnTo>
                    <a:pt x="698868" y="576202"/>
                  </a:lnTo>
                  <a:lnTo>
                    <a:pt x="702695" y="577733"/>
                  </a:lnTo>
                  <a:lnTo>
                    <a:pt x="704991" y="579455"/>
                  </a:lnTo>
                  <a:lnTo>
                    <a:pt x="705948" y="582900"/>
                  </a:lnTo>
                  <a:lnTo>
                    <a:pt x="705565" y="585771"/>
                  </a:lnTo>
                  <a:lnTo>
                    <a:pt x="704035" y="588450"/>
                  </a:lnTo>
                  <a:lnTo>
                    <a:pt x="701738" y="590363"/>
                  </a:lnTo>
                  <a:lnTo>
                    <a:pt x="701738" y="594191"/>
                  </a:lnTo>
                  <a:lnTo>
                    <a:pt x="703652" y="596104"/>
                  </a:lnTo>
                  <a:lnTo>
                    <a:pt x="709393" y="598975"/>
                  </a:lnTo>
                  <a:lnTo>
                    <a:pt x="713986" y="600314"/>
                  </a:lnTo>
                  <a:lnTo>
                    <a:pt x="719726" y="601271"/>
                  </a:lnTo>
                  <a:lnTo>
                    <a:pt x="720109" y="601271"/>
                  </a:lnTo>
                  <a:lnTo>
                    <a:pt x="722980" y="600314"/>
                  </a:lnTo>
                  <a:lnTo>
                    <a:pt x="726807" y="597444"/>
                  </a:lnTo>
                  <a:lnTo>
                    <a:pt x="729678" y="593234"/>
                  </a:lnTo>
                  <a:lnTo>
                    <a:pt x="733505" y="587493"/>
                  </a:lnTo>
                  <a:lnTo>
                    <a:pt x="736758" y="586153"/>
                  </a:lnTo>
                  <a:lnTo>
                    <a:pt x="742882" y="585771"/>
                  </a:lnTo>
                  <a:lnTo>
                    <a:pt x="746135" y="583283"/>
                  </a:lnTo>
                  <a:lnTo>
                    <a:pt x="750345" y="580030"/>
                  </a:lnTo>
                  <a:lnTo>
                    <a:pt x="754747" y="580030"/>
                  </a:lnTo>
                  <a:lnTo>
                    <a:pt x="757999" y="581369"/>
                  </a:lnTo>
                  <a:lnTo>
                    <a:pt x="759913" y="582900"/>
                  </a:lnTo>
                  <a:lnTo>
                    <a:pt x="760870" y="586153"/>
                  </a:lnTo>
                  <a:lnTo>
                    <a:pt x="760296" y="587110"/>
                  </a:lnTo>
                  <a:lnTo>
                    <a:pt x="760296" y="588450"/>
                  </a:lnTo>
                  <a:lnTo>
                    <a:pt x="759339" y="590363"/>
                  </a:lnTo>
                  <a:lnTo>
                    <a:pt x="759339" y="591894"/>
                  </a:lnTo>
                  <a:lnTo>
                    <a:pt x="760296" y="593234"/>
                  </a:lnTo>
                  <a:lnTo>
                    <a:pt x="761827" y="593616"/>
                  </a:lnTo>
                  <a:lnTo>
                    <a:pt x="764506" y="594191"/>
                  </a:lnTo>
                  <a:lnTo>
                    <a:pt x="770247" y="593234"/>
                  </a:lnTo>
                  <a:lnTo>
                    <a:pt x="775988" y="591320"/>
                  </a:lnTo>
                  <a:lnTo>
                    <a:pt x="778284" y="591894"/>
                  </a:lnTo>
                  <a:lnTo>
                    <a:pt x="780581" y="593234"/>
                  </a:lnTo>
                  <a:lnTo>
                    <a:pt x="782112" y="595530"/>
                  </a:lnTo>
                  <a:lnTo>
                    <a:pt x="782494" y="598975"/>
                  </a:lnTo>
                  <a:lnTo>
                    <a:pt x="782112" y="599931"/>
                  </a:lnTo>
                  <a:lnTo>
                    <a:pt x="782112" y="601271"/>
                  </a:lnTo>
                  <a:lnTo>
                    <a:pt x="780581" y="604142"/>
                  </a:lnTo>
                  <a:lnTo>
                    <a:pt x="780581" y="606055"/>
                  </a:lnTo>
                  <a:lnTo>
                    <a:pt x="782112" y="607395"/>
                  </a:lnTo>
                  <a:lnTo>
                    <a:pt x="783451" y="608352"/>
                  </a:lnTo>
                  <a:lnTo>
                    <a:pt x="786704" y="608734"/>
                  </a:lnTo>
                  <a:lnTo>
                    <a:pt x="790532" y="607778"/>
                  </a:lnTo>
                  <a:lnTo>
                    <a:pt x="794359" y="606438"/>
                  </a:lnTo>
                  <a:lnTo>
                    <a:pt x="797230" y="603567"/>
                  </a:lnTo>
                  <a:lnTo>
                    <a:pt x="799909" y="600314"/>
                  </a:lnTo>
                  <a:lnTo>
                    <a:pt x="802396" y="600697"/>
                  </a:lnTo>
                  <a:lnTo>
                    <a:pt x="806032" y="602611"/>
                  </a:lnTo>
                  <a:lnTo>
                    <a:pt x="807181" y="602228"/>
                  </a:lnTo>
                  <a:lnTo>
                    <a:pt x="808520" y="601271"/>
                  </a:lnTo>
                  <a:lnTo>
                    <a:pt x="809477" y="599357"/>
                  </a:lnTo>
                  <a:lnTo>
                    <a:pt x="810817" y="597061"/>
                  </a:lnTo>
                  <a:lnTo>
                    <a:pt x="812347" y="592851"/>
                  </a:lnTo>
                  <a:lnTo>
                    <a:pt x="815601" y="591320"/>
                  </a:lnTo>
                  <a:lnTo>
                    <a:pt x="818854" y="591894"/>
                  </a:lnTo>
                  <a:lnTo>
                    <a:pt x="821151" y="593234"/>
                  </a:lnTo>
                  <a:lnTo>
                    <a:pt x="822681" y="595530"/>
                  </a:lnTo>
                  <a:lnTo>
                    <a:pt x="823638" y="599931"/>
                  </a:lnTo>
                  <a:lnTo>
                    <a:pt x="823064" y="602611"/>
                  </a:lnTo>
                  <a:lnTo>
                    <a:pt x="822107" y="604142"/>
                  </a:lnTo>
                  <a:lnTo>
                    <a:pt x="821725" y="606055"/>
                  </a:lnTo>
                  <a:lnTo>
                    <a:pt x="819428" y="608734"/>
                  </a:lnTo>
                  <a:lnTo>
                    <a:pt x="815983" y="612562"/>
                  </a:lnTo>
                  <a:lnTo>
                    <a:pt x="816940" y="616772"/>
                  </a:lnTo>
                  <a:lnTo>
                    <a:pt x="820385" y="621939"/>
                  </a:lnTo>
                  <a:lnTo>
                    <a:pt x="821725" y="623852"/>
                  </a:lnTo>
                  <a:lnTo>
                    <a:pt x="823638" y="625766"/>
                  </a:lnTo>
                  <a:lnTo>
                    <a:pt x="824977" y="626723"/>
                  </a:lnTo>
                  <a:lnTo>
                    <a:pt x="826891" y="626723"/>
                  </a:lnTo>
                  <a:lnTo>
                    <a:pt x="827465" y="626723"/>
                  </a:lnTo>
                  <a:lnTo>
                    <a:pt x="828231" y="626340"/>
                  </a:lnTo>
                  <a:lnTo>
                    <a:pt x="828805" y="625383"/>
                  </a:lnTo>
                  <a:lnTo>
                    <a:pt x="829762" y="623470"/>
                  </a:lnTo>
                  <a:lnTo>
                    <a:pt x="829762" y="622513"/>
                  </a:lnTo>
                  <a:lnTo>
                    <a:pt x="829762" y="621939"/>
                  </a:lnTo>
                  <a:lnTo>
                    <a:pt x="830145" y="620216"/>
                  </a:lnTo>
                  <a:lnTo>
                    <a:pt x="830145" y="619260"/>
                  </a:lnTo>
                  <a:lnTo>
                    <a:pt x="830145" y="618685"/>
                  </a:lnTo>
                  <a:lnTo>
                    <a:pt x="830719" y="611605"/>
                  </a:lnTo>
                  <a:lnTo>
                    <a:pt x="831101" y="609308"/>
                  </a:lnTo>
                  <a:lnTo>
                    <a:pt x="832058" y="607778"/>
                  </a:lnTo>
                  <a:lnTo>
                    <a:pt x="833015" y="606055"/>
                  </a:lnTo>
                  <a:lnTo>
                    <a:pt x="835311" y="605098"/>
                  </a:lnTo>
                  <a:lnTo>
                    <a:pt x="838182" y="604524"/>
                  </a:lnTo>
                  <a:lnTo>
                    <a:pt x="842583" y="602228"/>
                  </a:lnTo>
                  <a:lnTo>
                    <a:pt x="844306" y="598400"/>
                  </a:lnTo>
                  <a:lnTo>
                    <a:pt x="846219" y="593234"/>
                  </a:lnTo>
                  <a:lnTo>
                    <a:pt x="847750" y="589407"/>
                  </a:lnTo>
                  <a:lnTo>
                    <a:pt x="849664" y="587110"/>
                  </a:lnTo>
                  <a:lnTo>
                    <a:pt x="851960" y="585771"/>
                  </a:lnTo>
                  <a:lnTo>
                    <a:pt x="854830" y="585196"/>
                  </a:lnTo>
                  <a:lnTo>
                    <a:pt x="855788" y="585771"/>
                  </a:lnTo>
                  <a:lnTo>
                    <a:pt x="856170" y="586153"/>
                  </a:lnTo>
                  <a:lnTo>
                    <a:pt x="857127" y="587493"/>
                  </a:lnTo>
                  <a:lnTo>
                    <a:pt x="858084" y="590363"/>
                  </a:lnTo>
                  <a:lnTo>
                    <a:pt x="859424" y="594573"/>
                  </a:lnTo>
                  <a:lnTo>
                    <a:pt x="860380" y="598400"/>
                  </a:lnTo>
                  <a:lnTo>
                    <a:pt x="862294" y="601654"/>
                  </a:lnTo>
                  <a:lnTo>
                    <a:pt x="864208" y="603185"/>
                  </a:lnTo>
                  <a:lnTo>
                    <a:pt x="867078" y="604142"/>
                  </a:lnTo>
                  <a:lnTo>
                    <a:pt x="870331" y="603185"/>
                  </a:lnTo>
                  <a:lnTo>
                    <a:pt x="874541" y="601654"/>
                  </a:lnTo>
                  <a:lnTo>
                    <a:pt x="875498" y="602228"/>
                  </a:lnTo>
                  <a:lnTo>
                    <a:pt x="877412" y="603567"/>
                  </a:lnTo>
                  <a:lnTo>
                    <a:pt x="879325" y="606055"/>
                  </a:lnTo>
                  <a:lnTo>
                    <a:pt x="881622" y="610265"/>
                  </a:lnTo>
                  <a:lnTo>
                    <a:pt x="883153" y="609691"/>
                  </a:lnTo>
                  <a:lnTo>
                    <a:pt x="885067" y="608734"/>
                  </a:lnTo>
                  <a:lnTo>
                    <a:pt x="888703" y="606055"/>
                  </a:lnTo>
                  <a:lnTo>
                    <a:pt x="892530" y="600314"/>
                  </a:lnTo>
                  <a:lnTo>
                    <a:pt x="896357" y="593616"/>
                  </a:lnTo>
                  <a:lnTo>
                    <a:pt x="897314" y="595147"/>
                  </a:lnTo>
                  <a:lnTo>
                    <a:pt x="899227" y="597061"/>
                  </a:lnTo>
                  <a:lnTo>
                    <a:pt x="901141" y="598018"/>
                  </a:lnTo>
                  <a:lnTo>
                    <a:pt x="903820" y="598975"/>
                  </a:lnTo>
                  <a:lnTo>
                    <a:pt x="904394" y="598975"/>
                  </a:lnTo>
                  <a:lnTo>
                    <a:pt x="903820" y="600697"/>
                  </a:lnTo>
                  <a:lnTo>
                    <a:pt x="903820" y="601271"/>
                  </a:lnTo>
                  <a:lnTo>
                    <a:pt x="902481" y="602611"/>
                  </a:lnTo>
                  <a:lnTo>
                    <a:pt x="901907" y="604524"/>
                  </a:lnTo>
                  <a:lnTo>
                    <a:pt x="901907" y="606055"/>
                  </a:lnTo>
                  <a:lnTo>
                    <a:pt x="902863" y="607778"/>
                  </a:lnTo>
                  <a:lnTo>
                    <a:pt x="903438" y="608352"/>
                  </a:lnTo>
                  <a:lnTo>
                    <a:pt x="904777" y="609308"/>
                  </a:lnTo>
                  <a:lnTo>
                    <a:pt x="906691" y="609691"/>
                  </a:lnTo>
                  <a:lnTo>
                    <a:pt x="909561" y="610648"/>
                  </a:lnTo>
                  <a:lnTo>
                    <a:pt x="913771" y="611222"/>
                  </a:lnTo>
                  <a:lnTo>
                    <a:pt x="916642" y="612562"/>
                  </a:lnTo>
                  <a:lnTo>
                    <a:pt x="917598" y="615050"/>
                  </a:lnTo>
                  <a:lnTo>
                    <a:pt x="917598" y="619260"/>
                  </a:lnTo>
                  <a:lnTo>
                    <a:pt x="921426" y="619260"/>
                  </a:lnTo>
                  <a:lnTo>
                    <a:pt x="926593" y="617729"/>
                  </a:lnTo>
                  <a:lnTo>
                    <a:pt x="928506" y="618303"/>
                  </a:lnTo>
                  <a:lnTo>
                    <a:pt x="931377" y="619642"/>
                  </a:lnTo>
                  <a:lnTo>
                    <a:pt x="932142" y="620599"/>
                  </a:lnTo>
                  <a:lnTo>
                    <a:pt x="933674" y="622513"/>
                  </a:lnTo>
                  <a:lnTo>
                    <a:pt x="936544" y="626723"/>
                  </a:lnTo>
                  <a:lnTo>
                    <a:pt x="938266" y="629976"/>
                  </a:lnTo>
                  <a:lnTo>
                    <a:pt x="941137" y="632846"/>
                  </a:lnTo>
                  <a:lnTo>
                    <a:pt x="942093" y="633420"/>
                  </a:lnTo>
                  <a:lnTo>
                    <a:pt x="943624" y="634377"/>
                  </a:lnTo>
                  <a:lnTo>
                    <a:pt x="946303" y="635334"/>
                  </a:lnTo>
                  <a:lnTo>
                    <a:pt x="948217" y="634760"/>
                  </a:lnTo>
                  <a:lnTo>
                    <a:pt x="948791" y="633803"/>
                  </a:lnTo>
                  <a:lnTo>
                    <a:pt x="949748" y="633420"/>
                  </a:lnTo>
                  <a:lnTo>
                    <a:pt x="950705" y="630933"/>
                  </a:lnTo>
                  <a:lnTo>
                    <a:pt x="950705" y="629210"/>
                  </a:lnTo>
                  <a:lnTo>
                    <a:pt x="950705" y="628254"/>
                  </a:lnTo>
                  <a:lnTo>
                    <a:pt x="950705" y="627680"/>
                  </a:lnTo>
                  <a:lnTo>
                    <a:pt x="951087" y="627680"/>
                  </a:lnTo>
                  <a:lnTo>
                    <a:pt x="951087" y="626340"/>
                  </a:lnTo>
                  <a:lnTo>
                    <a:pt x="951087" y="624809"/>
                  </a:lnTo>
                  <a:lnTo>
                    <a:pt x="951662" y="622513"/>
                  </a:lnTo>
                  <a:lnTo>
                    <a:pt x="952619" y="619260"/>
                  </a:lnTo>
                  <a:lnTo>
                    <a:pt x="955872" y="621939"/>
                  </a:lnTo>
                  <a:lnTo>
                    <a:pt x="957785" y="622896"/>
                  </a:lnTo>
                  <a:lnTo>
                    <a:pt x="960465" y="623470"/>
                  </a:lnTo>
                  <a:lnTo>
                    <a:pt x="962379" y="622896"/>
                  </a:lnTo>
                  <a:lnTo>
                    <a:pt x="963335" y="622513"/>
                  </a:lnTo>
                  <a:lnTo>
                    <a:pt x="964866" y="622513"/>
                  </a:lnTo>
                  <a:lnTo>
                    <a:pt x="966205" y="621556"/>
                  </a:lnTo>
                  <a:lnTo>
                    <a:pt x="968119" y="621173"/>
                  </a:lnTo>
                  <a:lnTo>
                    <a:pt x="969076" y="619642"/>
                  </a:lnTo>
                  <a:lnTo>
                    <a:pt x="970416" y="618685"/>
                  </a:lnTo>
                  <a:lnTo>
                    <a:pt x="970990" y="616772"/>
                  </a:lnTo>
                  <a:lnTo>
                    <a:pt x="971947" y="615432"/>
                  </a:lnTo>
                  <a:lnTo>
                    <a:pt x="972903" y="611605"/>
                  </a:lnTo>
                  <a:lnTo>
                    <a:pt x="973860" y="609308"/>
                  </a:lnTo>
                  <a:lnTo>
                    <a:pt x="974626" y="607778"/>
                  </a:lnTo>
                  <a:lnTo>
                    <a:pt x="976539" y="607395"/>
                  </a:lnTo>
                  <a:lnTo>
                    <a:pt x="983237" y="606438"/>
                  </a:lnTo>
                  <a:lnTo>
                    <a:pt x="990700" y="605098"/>
                  </a:lnTo>
                  <a:lnTo>
                    <a:pt x="990700" y="604524"/>
                  </a:lnTo>
                  <a:lnTo>
                    <a:pt x="991274" y="604524"/>
                  </a:lnTo>
                  <a:lnTo>
                    <a:pt x="992232" y="604524"/>
                  </a:lnTo>
                  <a:lnTo>
                    <a:pt x="994145" y="604524"/>
                  </a:lnTo>
                  <a:lnTo>
                    <a:pt x="997398" y="603567"/>
                  </a:lnTo>
                  <a:lnTo>
                    <a:pt x="999694" y="601654"/>
                  </a:lnTo>
                  <a:lnTo>
                    <a:pt x="1001226" y="599931"/>
                  </a:lnTo>
                  <a:lnTo>
                    <a:pt x="1005053" y="600314"/>
                  </a:lnTo>
                  <a:lnTo>
                    <a:pt x="1008689" y="602228"/>
                  </a:lnTo>
                  <a:lnTo>
                    <a:pt x="1012516" y="605481"/>
                  </a:lnTo>
                  <a:lnTo>
                    <a:pt x="1016343" y="610265"/>
                  </a:lnTo>
                  <a:lnTo>
                    <a:pt x="1015769" y="608352"/>
                  </a:lnTo>
                  <a:lnTo>
                    <a:pt x="1016726" y="607395"/>
                  </a:lnTo>
                  <a:lnTo>
                    <a:pt x="1019979" y="607012"/>
                  </a:lnTo>
                  <a:lnTo>
                    <a:pt x="1027060" y="607395"/>
                  </a:lnTo>
                  <a:lnTo>
                    <a:pt x="1027060" y="603185"/>
                  </a:lnTo>
                  <a:lnTo>
                    <a:pt x="1027634" y="600314"/>
                  </a:lnTo>
                  <a:lnTo>
                    <a:pt x="1028017" y="598400"/>
                  </a:lnTo>
                  <a:lnTo>
                    <a:pt x="1029547" y="598018"/>
                  </a:lnTo>
                  <a:lnTo>
                    <a:pt x="1030887" y="598018"/>
                  </a:lnTo>
                  <a:lnTo>
                    <a:pt x="1033375" y="599357"/>
                  </a:lnTo>
                  <a:lnTo>
                    <a:pt x="1034715" y="598975"/>
                  </a:lnTo>
                  <a:lnTo>
                    <a:pt x="1037011" y="598400"/>
                  </a:lnTo>
                  <a:lnTo>
                    <a:pt x="1038542" y="597444"/>
                  </a:lnTo>
                  <a:lnTo>
                    <a:pt x="1040838" y="597061"/>
                  </a:lnTo>
                  <a:lnTo>
                    <a:pt x="1046005" y="595530"/>
                  </a:lnTo>
                  <a:lnTo>
                    <a:pt x="1047918" y="594191"/>
                  </a:lnTo>
                  <a:lnTo>
                    <a:pt x="1050215" y="591894"/>
                  </a:lnTo>
                  <a:lnTo>
                    <a:pt x="1053086" y="590363"/>
                  </a:lnTo>
                  <a:lnTo>
                    <a:pt x="1056913" y="589981"/>
                  </a:lnTo>
                  <a:lnTo>
                    <a:pt x="1058826" y="589981"/>
                  </a:lnTo>
                  <a:lnTo>
                    <a:pt x="1060740" y="590937"/>
                  </a:lnTo>
                  <a:lnTo>
                    <a:pt x="1061697" y="591894"/>
                  </a:lnTo>
                  <a:lnTo>
                    <a:pt x="1062080" y="594191"/>
                  </a:lnTo>
                  <a:lnTo>
                    <a:pt x="1060740" y="597444"/>
                  </a:lnTo>
                  <a:lnTo>
                    <a:pt x="1062080" y="598018"/>
                  </a:lnTo>
                  <a:lnTo>
                    <a:pt x="1066290" y="598975"/>
                  </a:lnTo>
                  <a:lnTo>
                    <a:pt x="1068778" y="599357"/>
                  </a:lnTo>
                  <a:lnTo>
                    <a:pt x="1071457" y="601654"/>
                  </a:lnTo>
                  <a:lnTo>
                    <a:pt x="1075284" y="602228"/>
                  </a:lnTo>
                  <a:lnTo>
                    <a:pt x="1079111" y="603185"/>
                  </a:lnTo>
                  <a:lnTo>
                    <a:pt x="1081982" y="603185"/>
                  </a:lnTo>
                  <a:lnTo>
                    <a:pt x="1083321" y="603185"/>
                  </a:lnTo>
                  <a:lnTo>
                    <a:pt x="1085235" y="603567"/>
                  </a:lnTo>
                  <a:lnTo>
                    <a:pt x="1085235" y="603185"/>
                  </a:lnTo>
                  <a:lnTo>
                    <a:pt x="1085618" y="603185"/>
                  </a:lnTo>
                  <a:lnTo>
                    <a:pt x="1086575" y="603185"/>
                  </a:lnTo>
                  <a:lnTo>
                    <a:pt x="1088489" y="602611"/>
                  </a:lnTo>
                  <a:lnTo>
                    <a:pt x="1089063" y="601654"/>
                  </a:lnTo>
                  <a:lnTo>
                    <a:pt x="1090019" y="601271"/>
                  </a:lnTo>
                  <a:lnTo>
                    <a:pt x="1091741" y="599931"/>
                  </a:lnTo>
                  <a:lnTo>
                    <a:pt x="1093655" y="600314"/>
                  </a:lnTo>
                  <a:lnTo>
                    <a:pt x="1096526" y="601654"/>
                  </a:lnTo>
                  <a:lnTo>
                    <a:pt x="1097100" y="600697"/>
                  </a:lnTo>
                  <a:lnTo>
                    <a:pt x="1099396" y="598018"/>
                  </a:lnTo>
                  <a:lnTo>
                    <a:pt x="1102649" y="593234"/>
                  </a:lnTo>
                  <a:lnTo>
                    <a:pt x="1104563" y="589981"/>
                  </a:lnTo>
                  <a:lnTo>
                    <a:pt x="1107434" y="586536"/>
                  </a:lnTo>
                  <a:lnTo>
                    <a:pt x="1118724" y="590363"/>
                  </a:lnTo>
                  <a:lnTo>
                    <a:pt x="1122552" y="592851"/>
                  </a:lnTo>
                  <a:lnTo>
                    <a:pt x="1124465" y="594573"/>
                  </a:lnTo>
                  <a:lnTo>
                    <a:pt x="1126762" y="597444"/>
                  </a:lnTo>
                  <a:lnTo>
                    <a:pt x="1134799" y="597444"/>
                  </a:lnTo>
                  <a:lnTo>
                    <a:pt x="1137669" y="603185"/>
                  </a:lnTo>
                  <a:lnTo>
                    <a:pt x="1139009" y="604142"/>
                  </a:lnTo>
                  <a:lnTo>
                    <a:pt x="1141497" y="606055"/>
                  </a:lnTo>
                  <a:lnTo>
                    <a:pt x="1144750" y="607778"/>
                  </a:lnTo>
                  <a:lnTo>
                    <a:pt x="1148960" y="609691"/>
                  </a:lnTo>
                  <a:lnTo>
                    <a:pt x="1152213" y="616389"/>
                  </a:lnTo>
                  <a:lnTo>
                    <a:pt x="1157571" y="621173"/>
                  </a:lnTo>
                  <a:lnTo>
                    <a:pt x="1159868" y="622513"/>
                  </a:lnTo>
                  <a:lnTo>
                    <a:pt x="1163121" y="623852"/>
                  </a:lnTo>
                  <a:lnTo>
                    <a:pt x="1166374" y="624809"/>
                  </a:lnTo>
                  <a:lnTo>
                    <a:pt x="1170201" y="625383"/>
                  </a:lnTo>
                  <a:lnTo>
                    <a:pt x="1170776" y="624809"/>
                  </a:lnTo>
                  <a:lnTo>
                    <a:pt x="1172115" y="623852"/>
                  </a:lnTo>
                  <a:lnTo>
                    <a:pt x="1173455" y="622513"/>
                  </a:lnTo>
                  <a:lnTo>
                    <a:pt x="1175942" y="621173"/>
                  </a:lnTo>
                  <a:lnTo>
                    <a:pt x="1178239" y="622513"/>
                  </a:lnTo>
                  <a:lnTo>
                    <a:pt x="1180535" y="624809"/>
                  </a:lnTo>
                  <a:lnTo>
                    <a:pt x="1182066" y="627680"/>
                  </a:lnTo>
                  <a:lnTo>
                    <a:pt x="1183406" y="631507"/>
                  </a:lnTo>
                  <a:lnTo>
                    <a:pt x="1184362" y="633803"/>
                  </a:lnTo>
                  <a:lnTo>
                    <a:pt x="1186276" y="635717"/>
                  </a:lnTo>
                  <a:lnTo>
                    <a:pt x="1188572" y="636674"/>
                  </a:lnTo>
                  <a:lnTo>
                    <a:pt x="1192400" y="637056"/>
                  </a:lnTo>
                  <a:lnTo>
                    <a:pt x="1196610" y="637056"/>
                  </a:lnTo>
                  <a:lnTo>
                    <a:pt x="1200437" y="638013"/>
                  </a:lnTo>
                  <a:lnTo>
                    <a:pt x="1202734" y="639544"/>
                  </a:lnTo>
                  <a:lnTo>
                    <a:pt x="1204265" y="641841"/>
                  </a:lnTo>
                  <a:lnTo>
                    <a:pt x="1205221" y="644711"/>
                  </a:lnTo>
                  <a:lnTo>
                    <a:pt x="1206178" y="645668"/>
                  </a:lnTo>
                  <a:lnTo>
                    <a:pt x="1207518" y="646051"/>
                  </a:lnTo>
                  <a:lnTo>
                    <a:pt x="1218425" y="644137"/>
                  </a:lnTo>
                  <a:lnTo>
                    <a:pt x="1218425" y="328383"/>
                  </a:lnTo>
                  <a:lnTo>
                    <a:pt x="1190104" y="128024"/>
                  </a:lnTo>
                  <a:lnTo>
                    <a:pt x="1190104" y="41144"/>
                  </a:lnTo>
                  <a:lnTo>
                    <a:pt x="1190104" y="41144"/>
                  </a:lnTo>
                  <a:close/>
                </a:path>
              </a:pathLst>
            </a:custGeom>
            <a:solidFill>
              <a:schemeClr val="bg2"/>
            </a:solidFill>
            <a:ln w="12700" cap="flat">
              <a:solidFill>
                <a:srgbClr val="EEF5F5"/>
              </a:solid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0FD97135-76A8-8E37-1387-17AD21F41357}"/>
                </a:ext>
              </a:extLst>
            </p:cNvPr>
            <p:cNvSpPr/>
            <p:nvPr/>
          </p:nvSpPr>
          <p:spPr>
            <a:xfrm>
              <a:off x="1337802" y="3772557"/>
              <a:ext cx="868737" cy="1014763"/>
            </a:xfrm>
            <a:custGeom>
              <a:avLst/>
              <a:gdLst>
                <a:gd name="connsiteX0" fmla="*/ 163809 w 964291"/>
                <a:gd name="connsiteY0" fmla="*/ 136444 h 1126378"/>
                <a:gd name="connsiteX1" fmla="*/ 159982 w 964291"/>
                <a:gd name="connsiteY1" fmla="*/ 137975 h 1126378"/>
                <a:gd name="connsiteX2" fmla="*/ 158260 w 964291"/>
                <a:gd name="connsiteY2" fmla="*/ 138357 h 1126378"/>
                <a:gd name="connsiteX3" fmla="*/ 156729 w 964291"/>
                <a:gd name="connsiteY3" fmla="*/ 139314 h 1126378"/>
                <a:gd name="connsiteX4" fmla="*/ 154432 w 964291"/>
                <a:gd name="connsiteY4" fmla="*/ 139314 h 1126378"/>
                <a:gd name="connsiteX5" fmla="*/ 152519 w 964291"/>
                <a:gd name="connsiteY5" fmla="*/ 139888 h 1126378"/>
                <a:gd name="connsiteX6" fmla="*/ 148691 w 964291"/>
                <a:gd name="connsiteY6" fmla="*/ 140845 h 1126378"/>
                <a:gd name="connsiteX7" fmla="*/ 144481 w 964291"/>
                <a:gd name="connsiteY7" fmla="*/ 140845 h 1126378"/>
                <a:gd name="connsiteX8" fmla="*/ 141228 w 964291"/>
                <a:gd name="connsiteY8" fmla="*/ 140845 h 1126378"/>
                <a:gd name="connsiteX9" fmla="*/ 138740 w 964291"/>
                <a:gd name="connsiteY9" fmla="*/ 140845 h 1126378"/>
                <a:gd name="connsiteX10" fmla="*/ 138358 w 964291"/>
                <a:gd name="connsiteY10" fmla="*/ 141611 h 1126378"/>
                <a:gd name="connsiteX11" fmla="*/ 137783 w 964291"/>
                <a:gd name="connsiteY11" fmla="*/ 143141 h 1126378"/>
                <a:gd name="connsiteX12" fmla="*/ 137783 w 964291"/>
                <a:gd name="connsiteY12" fmla="*/ 147926 h 1126378"/>
                <a:gd name="connsiteX13" fmla="*/ 137401 w 964291"/>
                <a:gd name="connsiteY13" fmla="*/ 150605 h 1126378"/>
                <a:gd name="connsiteX14" fmla="*/ 136444 w 964291"/>
                <a:gd name="connsiteY14" fmla="*/ 154432 h 1126378"/>
                <a:gd name="connsiteX15" fmla="*/ 134530 w 964291"/>
                <a:gd name="connsiteY15" fmla="*/ 158260 h 1126378"/>
                <a:gd name="connsiteX16" fmla="*/ 132234 w 964291"/>
                <a:gd name="connsiteY16" fmla="*/ 162852 h 1126378"/>
                <a:gd name="connsiteX17" fmla="*/ 132617 w 964291"/>
                <a:gd name="connsiteY17" fmla="*/ 166297 h 1126378"/>
                <a:gd name="connsiteX18" fmla="*/ 134530 w 964291"/>
                <a:gd name="connsiteY18" fmla="*/ 170507 h 1126378"/>
                <a:gd name="connsiteX19" fmla="*/ 137401 w 964291"/>
                <a:gd name="connsiteY19" fmla="*/ 175674 h 1126378"/>
                <a:gd name="connsiteX20" fmla="*/ 141611 w 964291"/>
                <a:gd name="connsiteY20" fmla="*/ 182754 h 1126378"/>
                <a:gd name="connsiteX21" fmla="*/ 141228 w 964291"/>
                <a:gd name="connsiteY21" fmla="*/ 182754 h 1126378"/>
                <a:gd name="connsiteX22" fmla="*/ 140271 w 964291"/>
                <a:gd name="connsiteY22" fmla="*/ 183328 h 1126378"/>
                <a:gd name="connsiteX23" fmla="*/ 136444 w 964291"/>
                <a:gd name="connsiteY23" fmla="*/ 185625 h 1126378"/>
                <a:gd name="connsiteX24" fmla="*/ 135104 w 964291"/>
                <a:gd name="connsiteY24" fmla="*/ 186582 h 1126378"/>
                <a:gd name="connsiteX25" fmla="*/ 135104 w 964291"/>
                <a:gd name="connsiteY25" fmla="*/ 189835 h 1126378"/>
                <a:gd name="connsiteX26" fmla="*/ 134148 w 964291"/>
                <a:gd name="connsiteY26" fmla="*/ 193662 h 1126378"/>
                <a:gd name="connsiteX27" fmla="*/ 132617 w 964291"/>
                <a:gd name="connsiteY27" fmla="*/ 198446 h 1126378"/>
                <a:gd name="connsiteX28" fmla="*/ 133191 w 964291"/>
                <a:gd name="connsiteY28" fmla="*/ 207823 h 1126378"/>
                <a:gd name="connsiteX29" fmla="*/ 132617 w 964291"/>
                <a:gd name="connsiteY29" fmla="*/ 208206 h 1126378"/>
                <a:gd name="connsiteX30" fmla="*/ 132234 w 964291"/>
                <a:gd name="connsiteY30" fmla="*/ 209737 h 1126378"/>
                <a:gd name="connsiteX31" fmla="*/ 130703 w 964291"/>
                <a:gd name="connsiteY31" fmla="*/ 213947 h 1126378"/>
                <a:gd name="connsiteX32" fmla="*/ 131277 w 964291"/>
                <a:gd name="connsiteY32" fmla="*/ 217774 h 1126378"/>
                <a:gd name="connsiteX33" fmla="*/ 133191 w 964291"/>
                <a:gd name="connsiteY33" fmla="*/ 221410 h 1126378"/>
                <a:gd name="connsiteX34" fmla="*/ 130703 w 964291"/>
                <a:gd name="connsiteY34" fmla="*/ 226194 h 1126378"/>
                <a:gd name="connsiteX35" fmla="*/ 131277 w 964291"/>
                <a:gd name="connsiteY35" fmla="*/ 228108 h 1126378"/>
                <a:gd name="connsiteX36" fmla="*/ 133574 w 964291"/>
                <a:gd name="connsiteY36" fmla="*/ 231361 h 1126378"/>
                <a:gd name="connsiteX37" fmla="*/ 132617 w 964291"/>
                <a:gd name="connsiteY37" fmla="*/ 235763 h 1126378"/>
                <a:gd name="connsiteX38" fmla="*/ 131277 w 964291"/>
                <a:gd name="connsiteY38" fmla="*/ 241312 h 1126378"/>
                <a:gd name="connsiteX39" fmla="*/ 128981 w 964291"/>
                <a:gd name="connsiteY39" fmla="*/ 247436 h 1126378"/>
                <a:gd name="connsiteX40" fmla="*/ 125536 w 964291"/>
                <a:gd name="connsiteY40" fmla="*/ 255473 h 1126378"/>
                <a:gd name="connsiteX41" fmla="*/ 125536 w 964291"/>
                <a:gd name="connsiteY41" fmla="*/ 256430 h 1126378"/>
                <a:gd name="connsiteX42" fmla="*/ 126493 w 964291"/>
                <a:gd name="connsiteY42" fmla="*/ 258727 h 1126378"/>
                <a:gd name="connsiteX43" fmla="*/ 128024 w 964291"/>
                <a:gd name="connsiteY43" fmla="*/ 261214 h 1126378"/>
                <a:gd name="connsiteX44" fmla="*/ 130703 w 964291"/>
                <a:gd name="connsiteY44" fmla="*/ 265042 h 1126378"/>
                <a:gd name="connsiteX45" fmla="*/ 129938 w 964291"/>
                <a:gd name="connsiteY45" fmla="*/ 270591 h 1126378"/>
                <a:gd name="connsiteX46" fmla="*/ 128407 w 964291"/>
                <a:gd name="connsiteY46" fmla="*/ 276332 h 1126378"/>
                <a:gd name="connsiteX47" fmla="*/ 128024 w 964291"/>
                <a:gd name="connsiteY47" fmla="*/ 278246 h 1126378"/>
                <a:gd name="connsiteX48" fmla="*/ 128981 w 964291"/>
                <a:gd name="connsiteY48" fmla="*/ 281499 h 1126378"/>
                <a:gd name="connsiteX49" fmla="*/ 129938 w 964291"/>
                <a:gd name="connsiteY49" fmla="*/ 285709 h 1126378"/>
                <a:gd name="connsiteX50" fmla="*/ 131660 w 964291"/>
                <a:gd name="connsiteY50" fmla="*/ 290876 h 1126378"/>
                <a:gd name="connsiteX51" fmla="*/ 131277 w 964291"/>
                <a:gd name="connsiteY51" fmla="*/ 293364 h 1126378"/>
                <a:gd name="connsiteX52" fmla="*/ 130703 w 964291"/>
                <a:gd name="connsiteY52" fmla="*/ 297574 h 1126378"/>
                <a:gd name="connsiteX53" fmla="*/ 129938 w 964291"/>
                <a:gd name="connsiteY53" fmla="*/ 299870 h 1126378"/>
                <a:gd name="connsiteX54" fmla="*/ 129363 w 964291"/>
                <a:gd name="connsiteY54" fmla="*/ 303123 h 1126378"/>
                <a:gd name="connsiteX55" fmla="*/ 128407 w 964291"/>
                <a:gd name="connsiteY55" fmla="*/ 310204 h 1126378"/>
                <a:gd name="connsiteX56" fmla="*/ 128024 w 964291"/>
                <a:gd name="connsiteY56" fmla="*/ 311161 h 1126378"/>
                <a:gd name="connsiteX57" fmla="*/ 128024 w 964291"/>
                <a:gd name="connsiteY57" fmla="*/ 312692 h 1126378"/>
                <a:gd name="connsiteX58" fmla="*/ 127067 w 964291"/>
                <a:gd name="connsiteY58" fmla="*/ 314605 h 1126378"/>
                <a:gd name="connsiteX59" fmla="*/ 126110 w 964291"/>
                <a:gd name="connsiteY59" fmla="*/ 314988 h 1126378"/>
                <a:gd name="connsiteX60" fmla="*/ 125536 w 964291"/>
                <a:gd name="connsiteY60" fmla="*/ 315945 h 1126378"/>
                <a:gd name="connsiteX61" fmla="*/ 123622 w 964291"/>
                <a:gd name="connsiteY61" fmla="*/ 316519 h 1126378"/>
                <a:gd name="connsiteX62" fmla="*/ 121326 w 964291"/>
                <a:gd name="connsiteY62" fmla="*/ 316519 h 1126378"/>
                <a:gd name="connsiteX63" fmla="*/ 119986 w 964291"/>
                <a:gd name="connsiteY63" fmla="*/ 317284 h 1126378"/>
                <a:gd name="connsiteX64" fmla="*/ 119030 w 964291"/>
                <a:gd name="connsiteY64" fmla="*/ 319772 h 1126378"/>
                <a:gd name="connsiteX65" fmla="*/ 119030 w 964291"/>
                <a:gd name="connsiteY65" fmla="*/ 320155 h 1126378"/>
                <a:gd name="connsiteX66" fmla="*/ 119986 w 964291"/>
                <a:gd name="connsiteY66" fmla="*/ 321686 h 1126378"/>
                <a:gd name="connsiteX67" fmla="*/ 120943 w 964291"/>
                <a:gd name="connsiteY67" fmla="*/ 323025 h 1126378"/>
                <a:gd name="connsiteX68" fmla="*/ 122666 w 964291"/>
                <a:gd name="connsiteY68" fmla="*/ 325896 h 1126378"/>
                <a:gd name="connsiteX69" fmla="*/ 121900 w 964291"/>
                <a:gd name="connsiteY69" fmla="*/ 326853 h 1126378"/>
                <a:gd name="connsiteX70" fmla="*/ 119986 w 964291"/>
                <a:gd name="connsiteY70" fmla="*/ 328767 h 1126378"/>
                <a:gd name="connsiteX71" fmla="*/ 117499 w 964291"/>
                <a:gd name="connsiteY71" fmla="*/ 330680 h 1126378"/>
                <a:gd name="connsiteX72" fmla="*/ 116542 w 964291"/>
                <a:gd name="connsiteY72" fmla="*/ 332402 h 1126378"/>
                <a:gd name="connsiteX73" fmla="*/ 116542 w 964291"/>
                <a:gd name="connsiteY73" fmla="*/ 335273 h 1126378"/>
                <a:gd name="connsiteX74" fmla="*/ 116159 w 964291"/>
                <a:gd name="connsiteY74" fmla="*/ 338717 h 1126378"/>
                <a:gd name="connsiteX75" fmla="*/ 114628 w 964291"/>
                <a:gd name="connsiteY75" fmla="*/ 342353 h 1126378"/>
                <a:gd name="connsiteX76" fmla="*/ 112906 w 964291"/>
                <a:gd name="connsiteY76" fmla="*/ 346563 h 1126378"/>
                <a:gd name="connsiteX77" fmla="*/ 113863 w 964291"/>
                <a:gd name="connsiteY77" fmla="*/ 354218 h 1126378"/>
                <a:gd name="connsiteX78" fmla="*/ 112906 w 964291"/>
                <a:gd name="connsiteY78" fmla="*/ 360725 h 1126378"/>
                <a:gd name="connsiteX79" fmla="*/ 113863 w 964291"/>
                <a:gd name="connsiteY79" fmla="*/ 364552 h 1126378"/>
                <a:gd name="connsiteX80" fmla="*/ 115202 w 964291"/>
                <a:gd name="connsiteY80" fmla="*/ 366465 h 1126378"/>
                <a:gd name="connsiteX81" fmla="*/ 118073 w 964291"/>
                <a:gd name="connsiteY81" fmla="*/ 368762 h 1126378"/>
                <a:gd name="connsiteX82" fmla="*/ 118073 w 964291"/>
                <a:gd name="connsiteY82" fmla="*/ 369336 h 1126378"/>
                <a:gd name="connsiteX83" fmla="*/ 118073 w 964291"/>
                <a:gd name="connsiteY83" fmla="*/ 371632 h 1126378"/>
                <a:gd name="connsiteX84" fmla="*/ 118073 w 964291"/>
                <a:gd name="connsiteY84" fmla="*/ 374885 h 1126378"/>
                <a:gd name="connsiteX85" fmla="*/ 118455 w 964291"/>
                <a:gd name="connsiteY85" fmla="*/ 379287 h 1126378"/>
                <a:gd name="connsiteX86" fmla="*/ 118455 w 964291"/>
                <a:gd name="connsiteY86" fmla="*/ 379670 h 1126378"/>
                <a:gd name="connsiteX87" fmla="*/ 119986 w 964291"/>
                <a:gd name="connsiteY87" fmla="*/ 381583 h 1126378"/>
                <a:gd name="connsiteX88" fmla="*/ 122283 w 964291"/>
                <a:gd name="connsiteY88" fmla="*/ 383880 h 1126378"/>
                <a:gd name="connsiteX89" fmla="*/ 125536 w 964291"/>
                <a:gd name="connsiteY89" fmla="*/ 387707 h 1126378"/>
                <a:gd name="connsiteX90" fmla="*/ 128024 w 964291"/>
                <a:gd name="connsiteY90" fmla="*/ 390960 h 1126378"/>
                <a:gd name="connsiteX91" fmla="*/ 130320 w 964291"/>
                <a:gd name="connsiteY91" fmla="*/ 395745 h 1126378"/>
                <a:gd name="connsiteX92" fmla="*/ 131660 w 964291"/>
                <a:gd name="connsiteY92" fmla="*/ 400529 h 1126378"/>
                <a:gd name="connsiteX93" fmla="*/ 132234 w 964291"/>
                <a:gd name="connsiteY93" fmla="*/ 406652 h 1126378"/>
                <a:gd name="connsiteX94" fmla="*/ 131660 w 964291"/>
                <a:gd name="connsiteY94" fmla="*/ 409905 h 1126378"/>
                <a:gd name="connsiteX95" fmla="*/ 130703 w 964291"/>
                <a:gd name="connsiteY95" fmla="*/ 415072 h 1126378"/>
                <a:gd name="connsiteX96" fmla="*/ 131660 w 964291"/>
                <a:gd name="connsiteY96" fmla="*/ 421196 h 1126378"/>
                <a:gd name="connsiteX97" fmla="*/ 136061 w 964291"/>
                <a:gd name="connsiteY97" fmla="*/ 428851 h 1126378"/>
                <a:gd name="connsiteX98" fmla="*/ 135104 w 964291"/>
                <a:gd name="connsiteY98" fmla="*/ 434018 h 1126378"/>
                <a:gd name="connsiteX99" fmla="*/ 132617 w 964291"/>
                <a:gd name="connsiteY99" fmla="*/ 440141 h 1126378"/>
                <a:gd name="connsiteX100" fmla="*/ 133191 w 964291"/>
                <a:gd name="connsiteY100" fmla="*/ 440715 h 1126378"/>
                <a:gd name="connsiteX101" fmla="*/ 134530 w 964291"/>
                <a:gd name="connsiteY101" fmla="*/ 442438 h 1126378"/>
                <a:gd name="connsiteX102" fmla="*/ 137401 w 964291"/>
                <a:gd name="connsiteY102" fmla="*/ 444925 h 1126378"/>
                <a:gd name="connsiteX103" fmla="*/ 141611 w 964291"/>
                <a:gd name="connsiteY103" fmla="*/ 448753 h 1126378"/>
                <a:gd name="connsiteX104" fmla="*/ 144864 w 964291"/>
                <a:gd name="connsiteY104" fmla="*/ 452389 h 1126378"/>
                <a:gd name="connsiteX105" fmla="*/ 149648 w 964291"/>
                <a:gd name="connsiteY105" fmla="*/ 458130 h 1126378"/>
                <a:gd name="connsiteX106" fmla="*/ 159599 w 964291"/>
                <a:gd name="connsiteY106" fmla="*/ 465210 h 1126378"/>
                <a:gd name="connsiteX107" fmla="*/ 159599 w 964291"/>
                <a:gd name="connsiteY107" fmla="*/ 468463 h 1126378"/>
                <a:gd name="connsiteX108" fmla="*/ 160556 w 964291"/>
                <a:gd name="connsiteY108" fmla="*/ 471716 h 1126378"/>
                <a:gd name="connsiteX109" fmla="*/ 161896 w 964291"/>
                <a:gd name="connsiteY109" fmla="*/ 474204 h 1126378"/>
                <a:gd name="connsiteX110" fmla="*/ 163809 w 964291"/>
                <a:gd name="connsiteY110" fmla="*/ 476118 h 1126378"/>
                <a:gd name="connsiteX111" fmla="*/ 163427 w 964291"/>
                <a:gd name="connsiteY111" fmla="*/ 477840 h 1126378"/>
                <a:gd name="connsiteX112" fmla="*/ 162470 w 964291"/>
                <a:gd name="connsiteY112" fmla="*/ 479754 h 1126378"/>
                <a:gd name="connsiteX113" fmla="*/ 160556 w 964291"/>
                <a:gd name="connsiteY113" fmla="*/ 481668 h 1126378"/>
                <a:gd name="connsiteX114" fmla="*/ 158260 w 964291"/>
                <a:gd name="connsiteY114" fmla="*/ 484155 h 1126378"/>
                <a:gd name="connsiteX115" fmla="*/ 154815 w 964291"/>
                <a:gd name="connsiteY115" fmla="*/ 485878 h 1126378"/>
                <a:gd name="connsiteX116" fmla="*/ 151179 w 964291"/>
                <a:gd name="connsiteY116" fmla="*/ 488748 h 1126378"/>
                <a:gd name="connsiteX117" fmla="*/ 146395 w 964291"/>
                <a:gd name="connsiteY117" fmla="*/ 490662 h 1126378"/>
                <a:gd name="connsiteX118" fmla="*/ 141228 w 964291"/>
                <a:gd name="connsiteY118" fmla="*/ 493532 h 1126378"/>
                <a:gd name="connsiteX119" fmla="*/ 135104 w 964291"/>
                <a:gd name="connsiteY119" fmla="*/ 494872 h 1126378"/>
                <a:gd name="connsiteX120" fmla="*/ 129938 w 964291"/>
                <a:gd name="connsiteY120" fmla="*/ 496786 h 1126378"/>
                <a:gd name="connsiteX121" fmla="*/ 124579 w 964291"/>
                <a:gd name="connsiteY121" fmla="*/ 497742 h 1126378"/>
                <a:gd name="connsiteX122" fmla="*/ 120943 w 964291"/>
                <a:gd name="connsiteY122" fmla="*/ 499273 h 1126378"/>
                <a:gd name="connsiteX123" fmla="*/ 117116 w 964291"/>
                <a:gd name="connsiteY123" fmla="*/ 499656 h 1126378"/>
                <a:gd name="connsiteX124" fmla="*/ 114245 w 964291"/>
                <a:gd name="connsiteY124" fmla="*/ 500613 h 1126378"/>
                <a:gd name="connsiteX125" fmla="*/ 111949 w 964291"/>
                <a:gd name="connsiteY125" fmla="*/ 500613 h 1126378"/>
                <a:gd name="connsiteX126" fmla="*/ 110418 w 964291"/>
                <a:gd name="connsiteY126" fmla="*/ 501187 h 1126378"/>
                <a:gd name="connsiteX127" fmla="*/ 110035 w 964291"/>
                <a:gd name="connsiteY127" fmla="*/ 502526 h 1126378"/>
                <a:gd name="connsiteX128" fmla="*/ 110418 w 964291"/>
                <a:gd name="connsiteY128" fmla="*/ 505397 h 1126378"/>
                <a:gd name="connsiteX129" fmla="*/ 112906 w 964291"/>
                <a:gd name="connsiteY129" fmla="*/ 509990 h 1126378"/>
                <a:gd name="connsiteX130" fmla="*/ 111949 w 964291"/>
                <a:gd name="connsiteY130" fmla="*/ 512860 h 1126378"/>
                <a:gd name="connsiteX131" fmla="*/ 110992 w 964291"/>
                <a:gd name="connsiteY131" fmla="*/ 513434 h 1126378"/>
                <a:gd name="connsiteX132" fmla="*/ 110418 w 964291"/>
                <a:gd name="connsiteY132" fmla="*/ 514391 h 1126378"/>
                <a:gd name="connsiteX133" fmla="*/ 109078 w 964291"/>
                <a:gd name="connsiteY133" fmla="*/ 516113 h 1126378"/>
                <a:gd name="connsiteX134" fmla="*/ 97214 w 964291"/>
                <a:gd name="connsiteY134" fmla="*/ 525108 h 1126378"/>
                <a:gd name="connsiteX135" fmla="*/ 93961 w 964291"/>
                <a:gd name="connsiteY135" fmla="*/ 527021 h 1126378"/>
                <a:gd name="connsiteX136" fmla="*/ 92621 w 964291"/>
                <a:gd name="connsiteY136" fmla="*/ 529892 h 1126378"/>
                <a:gd name="connsiteX137" fmla="*/ 91090 w 964291"/>
                <a:gd name="connsiteY137" fmla="*/ 532762 h 1126378"/>
                <a:gd name="connsiteX138" fmla="*/ 91090 w 964291"/>
                <a:gd name="connsiteY138" fmla="*/ 536589 h 1126378"/>
                <a:gd name="connsiteX139" fmla="*/ 90707 w 964291"/>
                <a:gd name="connsiteY139" fmla="*/ 537355 h 1126378"/>
                <a:gd name="connsiteX140" fmla="*/ 90133 w 964291"/>
                <a:gd name="connsiteY140" fmla="*/ 539843 h 1126378"/>
                <a:gd name="connsiteX141" fmla="*/ 88794 w 964291"/>
                <a:gd name="connsiteY141" fmla="*/ 542713 h 1126378"/>
                <a:gd name="connsiteX142" fmla="*/ 87837 w 964291"/>
                <a:gd name="connsiteY142" fmla="*/ 546923 h 1126378"/>
                <a:gd name="connsiteX143" fmla="*/ 88220 w 964291"/>
                <a:gd name="connsiteY143" fmla="*/ 548837 h 1126378"/>
                <a:gd name="connsiteX144" fmla="*/ 88794 w 964291"/>
                <a:gd name="connsiteY144" fmla="*/ 550177 h 1126378"/>
                <a:gd name="connsiteX145" fmla="*/ 90133 w 964291"/>
                <a:gd name="connsiteY145" fmla="*/ 552473 h 1126378"/>
                <a:gd name="connsiteX146" fmla="*/ 89751 w 964291"/>
                <a:gd name="connsiteY146" fmla="*/ 556300 h 1126378"/>
                <a:gd name="connsiteX147" fmla="*/ 88794 w 964291"/>
                <a:gd name="connsiteY147" fmla="*/ 561085 h 1126378"/>
                <a:gd name="connsiteX148" fmla="*/ 87263 w 964291"/>
                <a:gd name="connsiteY148" fmla="*/ 565869 h 1126378"/>
                <a:gd name="connsiteX149" fmla="*/ 85349 w 964291"/>
                <a:gd name="connsiteY149" fmla="*/ 571418 h 1126378"/>
                <a:gd name="connsiteX150" fmla="*/ 83053 w 964291"/>
                <a:gd name="connsiteY150" fmla="*/ 574671 h 1126378"/>
                <a:gd name="connsiteX151" fmla="*/ 79799 w 964291"/>
                <a:gd name="connsiteY151" fmla="*/ 579073 h 1126378"/>
                <a:gd name="connsiteX152" fmla="*/ 78843 w 964291"/>
                <a:gd name="connsiteY152" fmla="*/ 582326 h 1126378"/>
                <a:gd name="connsiteX153" fmla="*/ 79225 w 964291"/>
                <a:gd name="connsiteY153" fmla="*/ 588832 h 1126378"/>
                <a:gd name="connsiteX154" fmla="*/ 77886 w 964291"/>
                <a:gd name="connsiteY154" fmla="*/ 591320 h 1126378"/>
                <a:gd name="connsiteX155" fmla="*/ 75589 w 964291"/>
                <a:gd name="connsiteY155" fmla="*/ 595530 h 1126378"/>
                <a:gd name="connsiteX156" fmla="*/ 72145 w 964291"/>
                <a:gd name="connsiteY156" fmla="*/ 599740 h 1126378"/>
                <a:gd name="connsiteX157" fmla="*/ 68892 w 964291"/>
                <a:gd name="connsiteY157" fmla="*/ 605864 h 1126378"/>
                <a:gd name="connsiteX158" fmla="*/ 64682 w 964291"/>
                <a:gd name="connsiteY158" fmla="*/ 611031 h 1126378"/>
                <a:gd name="connsiteX159" fmla="*/ 61811 w 964291"/>
                <a:gd name="connsiteY159" fmla="*/ 614858 h 1126378"/>
                <a:gd name="connsiteX160" fmla="*/ 59515 w 964291"/>
                <a:gd name="connsiteY160" fmla="*/ 617346 h 1126378"/>
                <a:gd name="connsiteX161" fmla="*/ 57984 w 964291"/>
                <a:gd name="connsiteY161" fmla="*/ 618111 h 1126378"/>
                <a:gd name="connsiteX162" fmla="*/ 48224 w 964291"/>
                <a:gd name="connsiteY162" fmla="*/ 617346 h 1126378"/>
                <a:gd name="connsiteX163" fmla="*/ 44397 w 964291"/>
                <a:gd name="connsiteY163" fmla="*/ 617729 h 1126378"/>
                <a:gd name="connsiteX164" fmla="*/ 44397 w 964291"/>
                <a:gd name="connsiteY164" fmla="*/ 620982 h 1126378"/>
                <a:gd name="connsiteX165" fmla="*/ 46310 w 964291"/>
                <a:gd name="connsiteY165" fmla="*/ 622896 h 1126378"/>
                <a:gd name="connsiteX166" fmla="*/ 47650 w 964291"/>
                <a:gd name="connsiteY166" fmla="*/ 624809 h 1126378"/>
                <a:gd name="connsiteX167" fmla="*/ 48607 w 964291"/>
                <a:gd name="connsiteY167" fmla="*/ 626149 h 1126378"/>
                <a:gd name="connsiteX168" fmla="*/ 48607 w 964291"/>
                <a:gd name="connsiteY168" fmla="*/ 626723 h 1126378"/>
                <a:gd name="connsiteX169" fmla="*/ 48990 w 964291"/>
                <a:gd name="connsiteY169" fmla="*/ 627680 h 1126378"/>
                <a:gd name="connsiteX170" fmla="*/ 48607 w 964291"/>
                <a:gd name="connsiteY170" fmla="*/ 628637 h 1126378"/>
                <a:gd name="connsiteX171" fmla="*/ 48224 w 964291"/>
                <a:gd name="connsiteY171" fmla="*/ 628637 h 1126378"/>
                <a:gd name="connsiteX172" fmla="*/ 48224 w 964291"/>
                <a:gd name="connsiteY172" fmla="*/ 629019 h 1126378"/>
                <a:gd name="connsiteX173" fmla="*/ 48224 w 964291"/>
                <a:gd name="connsiteY173" fmla="*/ 629976 h 1126378"/>
                <a:gd name="connsiteX174" fmla="*/ 46693 w 964291"/>
                <a:gd name="connsiteY174" fmla="*/ 632847 h 1126378"/>
                <a:gd name="connsiteX175" fmla="*/ 44397 w 964291"/>
                <a:gd name="connsiteY175" fmla="*/ 634760 h 1126378"/>
                <a:gd name="connsiteX176" fmla="*/ 42483 w 964291"/>
                <a:gd name="connsiteY176" fmla="*/ 635717 h 1126378"/>
                <a:gd name="connsiteX177" fmla="*/ 41526 w 964291"/>
                <a:gd name="connsiteY177" fmla="*/ 636100 h 1126378"/>
                <a:gd name="connsiteX178" fmla="*/ 41144 w 964291"/>
                <a:gd name="connsiteY178" fmla="*/ 637056 h 1126378"/>
                <a:gd name="connsiteX179" fmla="*/ 41144 w 964291"/>
                <a:gd name="connsiteY179" fmla="*/ 638587 h 1126378"/>
                <a:gd name="connsiteX180" fmla="*/ 42483 w 964291"/>
                <a:gd name="connsiteY180" fmla="*/ 640884 h 1126378"/>
                <a:gd name="connsiteX181" fmla="*/ 43823 w 964291"/>
                <a:gd name="connsiteY181" fmla="*/ 643180 h 1126378"/>
                <a:gd name="connsiteX182" fmla="*/ 46693 w 964291"/>
                <a:gd name="connsiteY182" fmla="*/ 646625 h 1126378"/>
                <a:gd name="connsiteX183" fmla="*/ 46310 w 964291"/>
                <a:gd name="connsiteY183" fmla="*/ 647964 h 1126378"/>
                <a:gd name="connsiteX184" fmla="*/ 45736 w 964291"/>
                <a:gd name="connsiteY184" fmla="*/ 650261 h 1126378"/>
                <a:gd name="connsiteX185" fmla="*/ 44780 w 964291"/>
                <a:gd name="connsiteY185" fmla="*/ 652749 h 1126378"/>
                <a:gd name="connsiteX186" fmla="*/ 44397 w 964291"/>
                <a:gd name="connsiteY186" fmla="*/ 656385 h 1126378"/>
                <a:gd name="connsiteX187" fmla="*/ 42866 w 964291"/>
                <a:gd name="connsiteY187" fmla="*/ 659829 h 1126378"/>
                <a:gd name="connsiteX188" fmla="*/ 41526 w 964291"/>
                <a:gd name="connsiteY188" fmla="*/ 664422 h 1126378"/>
                <a:gd name="connsiteX189" fmla="*/ 39613 w 964291"/>
                <a:gd name="connsiteY189" fmla="*/ 669206 h 1126378"/>
                <a:gd name="connsiteX190" fmla="*/ 38273 w 964291"/>
                <a:gd name="connsiteY190" fmla="*/ 675330 h 1126378"/>
                <a:gd name="connsiteX191" fmla="*/ 38656 w 964291"/>
                <a:gd name="connsiteY191" fmla="*/ 677243 h 1126378"/>
                <a:gd name="connsiteX192" fmla="*/ 40187 w 964291"/>
                <a:gd name="connsiteY192" fmla="*/ 680114 h 1126378"/>
                <a:gd name="connsiteX193" fmla="*/ 42483 w 964291"/>
                <a:gd name="connsiteY193" fmla="*/ 682028 h 1126378"/>
                <a:gd name="connsiteX194" fmla="*/ 43823 w 964291"/>
                <a:gd name="connsiteY194" fmla="*/ 682984 h 1126378"/>
                <a:gd name="connsiteX195" fmla="*/ 46310 w 964291"/>
                <a:gd name="connsiteY195" fmla="*/ 684324 h 1126378"/>
                <a:gd name="connsiteX196" fmla="*/ 46310 w 964291"/>
                <a:gd name="connsiteY196" fmla="*/ 684707 h 1126378"/>
                <a:gd name="connsiteX197" fmla="*/ 47267 w 964291"/>
                <a:gd name="connsiteY197" fmla="*/ 685664 h 1126378"/>
                <a:gd name="connsiteX198" fmla="*/ 49564 w 964291"/>
                <a:gd name="connsiteY198" fmla="*/ 687194 h 1126378"/>
                <a:gd name="connsiteX199" fmla="*/ 52817 w 964291"/>
                <a:gd name="connsiteY199" fmla="*/ 688151 h 1126378"/>
                <a:gd name="connsiteX200" fmla="*/ 54731 w 964291"/>
                <a:gd name="connsiteY200" fmla="*/ 688151 h 1126378"/>
                <a:gd name="connsiteX201" fmla="*/ 57601 w 964291"/>
                <a:gd name="connsiteY201" fmla="*/ 688534 h 1126378"/>
                <a:gd name="connsiteX202" fmla="*/ 59898 w 964291"/>
                <a:gd name="connsiteY202" fmla="*/ 689108 h 1126378"/>
                <a:gd name="connsiteX203" fmla="*/ 61811 w 964291"/>
                <a:gd name="connsiteY203" fmla="*/ 690448 h 1126378"/>
                <a:gd name="connsiteX204" fmla="*/ 63151 w 964291"/>
                <a:gd name="connsiteY204" fmla="*/ 692744 h 1126378"/>
                <a:gd name="connsiteX205" fmla="*/ 63725 w 964291"/>
                <a:gd name="connsiteY205" fmla="*/ 696189 h 1126378"/>
                <a:gd name="connsiteX206" fmla="*/ 63151 w 964291"/>
                <a:gd name="connsiteY206" fmla="*/ 697528 h 1126378"/>
                <a:gd name="connsiteX207" fmla="*/ 61811 w 964291"/>
                <a:gd name="connsiteY207" fmla="*/ 700399 h 1126378"/>
                <a:gd name="connsiteX208" fmla="*/ 61811 w 964291"/>
                <a:gd name="connsiteY208" fmla="*/ 701355 h 1126378"/>
                <a:gd name="connsiteX209" fmla="*/ 63151 w 964291"/>
                <a:gd name="connsiteY209" fmla="*/ 703652 h 1126378"/>
                <a:gd name="connsiteX210" fmla="*/ 64682 w 964291"/>
                <a:gd name="connsiteY210" fmla="*/ 706522 h 1126378"/>
                <a:gd name="connsiteX211" fmla="*/ 67935 w 964291"/>
                <a:gd name="connsiteY211" fmla="*/ 710350 h 1126378"/>
                <a:gd name="connsiteX212" fmla="*/ 67552 w 964291"/>
                <a:gd name="connsiteY212" fmla="*/ 710350 h 1126378"/>
                <a:gd name="connsiteX213" fmla="*/ 66978 w 964291"/>
                <a:gd name="connsiteY213" fmla="*/ 711306 h 1126378"/>
                <a:gd name="connsiteX214" fmla="*/ 66021 w 964291"/>
                <a:gd name="connsiteY214" fmla="*/ 712263 h 1126378"/>
                <a:gd name="connsiteX215" fmla="*/ 65639 w 964291"/>
                <a:gd name="connsiteY215" fmla="*/ 713986 h 1126378"/>
                <a:gd name="connsiteX216" fmla="*/ 65065 w 964291"/>
                <a:gd name="connsiteY216" fmla="*/ 719727 h 1126378"/>
                <a:gd name="connsiteX217" fmla="*/ 63725 w 964291"/>
                <a:gd name="connsiteY217" fmla="*/ 721640 h 1126378"/>
                <a:gd name="connsiteX218" fmla="*/ 61811 w 964291"/>
                <a:gd name="connsiteY218" fmla="*/ 723554 h 1126378"/>
                <a:gd name="connsiteX219" fmla="*/ 59515 w 964291"/>
                <a:gd name="connsiteY219" fmla="*/ 724511 h 1126378"/>
                <a:gd name="connsiteX220" fmla="*/ 57984 w 964291"/>
                <a:gd name="connsiteY220" fmla="*/ 724511 h 1126378"/>
                <a:gd name="connsiteX221" fmla="*/ 57027 w 964291"/>
                <a:gd name="connsiteY221" fmla="*/ 724894 h 1126378"/>
                <a:gd name="connsiteX222" fmla="*/ 56262 w 964291"/>
                <a:gd name="connsiteY222" fmla="*/ 728721 h 1126378"/>
                <a:gd name="connsiteX223" fmla="*/ 55305 w 964291"/>
                <a:gd name="connsiteY223" fmla="*/ 731974 h 1126378"/>
                <a:gd name="connsiteX224" fmla="*/ 53774 w 964291"/>
                <a:gd name="connsiteY224" fmla="*/ 734844 h 1126378"/>
                <a:gd name="connsiteX225" fmla="*/ 52817 w 964291"/>
                <a:gd name="connsiteY225" fmla="*/ 737715 h 1126378"/>
                <a:gd name="connsiteX226" fmla="*/ 50138 w 964291"/>
                <a:gd name="connsiteY226" fmla="*/ 740585 h 1126378"/>
                <a:gd name="connsiteX227" fmla="*/ 48224 w 964291"/>
                <a:gd name="connsiteY227" fmla="*/ 741542 h 1126378"/>
                <a:gd name="connsiteX228" fmla="*/ 47267 w 964291"/>
                <a:gd name="connsiteY228" fmla="*/ 741542 h 1126378"/>
                <a:gd name="connsiteX229" fmla="*/ 46693 w 964291"/>
                <a:gd name="connsiteY229" fmla="*/ 741542 h 1126378"/>
                <a:gd name="connsiteX230" fmla="*/ 46693 w 964291"/>
                <a:gd name="connsiteY230" fmla="*/ 741925 h 1126378"/>
                <a:gd name="connsiteX231" fmla="*/ 42483 w 964291"/>
                <a:gd name="connsiteY231" fmla="*/ 739054 h 1126378"/>
                <a:gd name="connsiteX232" fmla="*/ 39613 w 964291"/>
                <a:gd name="connsiteY232" fmla="*/ 737715 h 1126378"/>
                <a:gd name="connsiteX233" fmla="*/ 36742 w 964291"/>
                <a:gd name="connsiteY233" fmla="*/ 736184 h 1126378"/>
                <a:gd name="connsiteX234" fmla="*/ 35403 w 964291"/>
                <a:gd name="connsiteY234" fmla="*/ 736184 h 1126378"/>
                <a:gd name="connsiteX235" fmla="*/ 32532 w 964291"/>
                <a:gd name="connsiteY235" fmla="*/ 737141 h 1126378"/>
                <a:gd name="connsiteX236" fmla="*/ 31193 w 964291"/>
                <a:gd name="connsiteY236" fmla="*/ 737715 h 1126378"/>
                <a:gd name="connsiteX237" fmla="*/ 27748 w 964291"/>
                <a:gd name="connsiteY237" fmla="*/ 735801 h 1126378"/>
                <a:gd name="connsiteX238" fmla="*/ 25452 w 964291"/>
                <a:gd name="connsiteY238" fmla="*/ 735227 h 1126378"/>
                <a:gd name="connsiteX239" fmla="*/ 23155 w 964291"/>
                <a:gd name="connsiteY239" fmla="*/ 735801 h 1126378"/>
                <a:gd name="connsiteX240" fmla="*/ 21242 w 964291"/>
                <a:gd name="connsiteY240" fmla="*/ 738672 h 1126378"/>
                <a:gd name="connsiteX241" fmla="*/ 20285 w 964291"/>
                <a:gd name="connsiteY241" fmla="*/ 738098 h 1126378"/>
                <a:gd name="connsiteX242" fmla="*/ 16457 w 964291"/>
                <a:gd name="connsiteY242" fmla="*/ 741925 h 1126378"/>
                <a:gd name="connsiteX243" fmla="*/ 14161 w 964291"/>
                <a:gd name="connsiteY243" fmla="*/ 746135 h 1126378"/>
                <a:gd name="connsiteX244" fmla="*/ 13204 w 964291"/>
                <a:gd name="connsiteY244" fmla="*/ 746709 h 1126378"/>
                <a:gd name="connsiteX245" fmla="*/ 12630 w 964291"/>
                <a:gd name="connsiteY245" fmla="*/ 747666 h 1126378"/>
                <a:gd name="connsiteX246" fmla="*/ 11865 w 964291"/>
                <a:gd name="connsiteY246" fmla="*/ 749388 h 1126378"/>
                <a:gd name="connsiteX247" fmla="*/ 9377 w 964291"/>
                <a:gd name="connsiteY247" fmla="*/ 752259 h 1126378"/>
                <a:gd name="connsiteX248" fmla="*/ 6506 w 964291"/>
                <a:gd name="connsiteY248" fmla="*/ 753216 h 1126378"/>
                <a:gd name="connsiteX249" fmla="*/ 4784 w 964291"/>
                <a:gd name="connsiteY249" fmla="*/ 753790 h 1126378"/>
                <a:gd name="connsiteX250" fmla="*/ 0 w 964291"/>
                <a:gd name="connsiteY250" fmla="*/ 776945 h 1126378"/>
                <a:gd name="connsiteX251" fmla="*/ 518410 w 964291"/>
                <a:gd name="connsiteY251" fmla="*/ 1081982 h 1126378"/>
                <a:gd name="connsiteX252" fmla="*/ 823638 w 964291"/>
                <a:gd name="connsiteY252" fmla="*/ 1126379 h 1126378"/>
                <a:gd name="connsiteX253" fmla="*/ 964292 w 964291"/>
                <a:gd name="connsiteY253" fmla="*/ 116159 h 1126378"/>
                <a:gd name="connsiteX254" fmla="*/ 876455 w 964291"/>
                <a:gd name="connsiteY254" fmla="*/ 103529 h 1126378"/>
                <a:gd name="connsiteX255" fmla="*/ 788618 w 964291"/>
                <a:gd name="connsiteY255" fmla="*/ 90325 h 1126378"/>
                <a:gd name="connsiteX256" fmla="*/ 700782 w 964291"/>
                <a:gd name="connsiteY256" fmla="*/ 76546 h 1126378"/>
                <a:gd name="connsiteX257" fmla="*/ 613901 w 964291"/>
                <a:gd name="connsiteY257" fmla="*/ 62385 h 1126378"/>
                <a:gd name="connsiteX258" fmla="*/ 439567 w 964291"/>
                <a:gd name="connsiteY258" fmla="*/ 32149 h 1126378"/>
                <a:gd name="connsiteX259" fmla="*/ 266381 w 964291"/>
                <a:gd name="connsiteY259" fmla="*/ 0 h 1126378"/>
                <a:gd name="connsiteX260" fmla="*/ 238059 w 964291"/>
                <a:gd name="connsiteY260" fmla="*/ 141228 h 1126378"/>
                <a:gd name="connsiteX261" fmla="*/ 232701 w 964291"/>
                <a:gd name="connsiteY261" fmla="*/ 144098 h 1126378"/>
                <a:gd name="connsiteX262" fmla="*/ 229448 w 964291"/>
                <a:gd name="connsiteY262" fmla="*/ 147926 h 1126378"/>
                <a:gd name="connsiteX263" fmla="*/ 226577 w 964291"/>
                <a:gd name="connsiteY263" fmla="*/ 151562 h 1126378"/>
                <a:gd name="connsiteX264" fmla="*/ 225238 w 964291"/>
                <a:gd name="connsiteY264" fmla="*/ 155389 h 1126378"/>
                <a:gd name="connsiteX265" fmla="*/ 221410 w 964291"/>
                <a:gd name="connsiteY265" fmla="*/ 162087 h 1126378"/>
                <a:gd name="connsiteX266" fmla="*/ 219497 w 964291"/>
                <a:gd name="connsiteY266" fmla="*/ 164766 h 1126378"/>
                <a:gd name="connsiteX267" fmla="*/ 218540 w 964291"/>
                <a:gd name="connsiteY267" fmla="*/ 167254 h 1126378"/>
                <a:gd name="connsiteX268" fmla="*/ 216626 w 964291"/>
                <a:gd name="connsiteY268" fmla="*/ 168593 h 1126378"/>
                <a:gd name="connsiteX269" fmla="*/ 215861 w 964291"/>
                <a:gd name="connsiteY269" fmla="*/ 169167 h 1126378"/>
                <a:gd name="connsiteX270" fmla="*/ 215286 w 964291"/>
                <a:gd name="connsiteY270" fmla="*/ 170124 h 1126378"/>
                <a:gd name="connsiteX271" fmla="*/ 213373 w 964291"/>
                <a:gd name="connsiteY271" fmla="*/ 170890 h 1126378"/>
                <a:gd name="connsiteX272" fmla="*/ 212416 w 964291"/>
                <a:gd name="connsiteY272" fmla="*/ 171464 h 1126378"/>
                <a:gd name="connsiteX273" fmla="*/ 205910 w 964291"/>
                <a:gd name="connsiteY273" fmla="*/ 164383 h 1126378"/>
                <a:gd name="connsiteX274" fmla="*/ 201700 w 964291"/>
                <a:gd name="connsiteY274" fmla="*/ 159599 h 1126378"/>
                <a:gd name="connsiteX275" fmla="*/ 199786 w 964291"/>
                <a:gd name="connsiteY275" fmla="*/ 157303 h 1126378"/>
                <a:gd name="connsiteX276" fmla="*/ 198829 w 964291"/>
                <a:gd name="connsiteY276" fmla="*/ 155772 h 1126378"/>
                <a:gd name="connsiteX277" fmla="*/ 197872 w 964291"/>
                <a:gd name="connsiteY277" fmla="*/ 155006 h 1126378"/>
                <a:gd name="connsiteX278" fmla="*/ 195959 w 964291"/>
                <a:gd name="connsiteY278" fmla="*/ 152136 h 1126378"/>
                <a:gd name="connsiteX279" fmla="*/ 194045 w 964291"/>
                <a:gd name="connsiteY279" fmla="*/ 150222 h 1126378"/>
                <a:gd name="connsiteX280" fmla="*/ 191749 w 964291"/>
                <a:gd name="connsiteY280" fmla="*/ 148308 h 1126378"/>
                <a:gd name="connsiteX281" fmla="*/ 189835 w 964291"/>
                <a:gd name="connsiteY281" fmla="*/ 147352 h 1126378"/>
                <a:gd name="connsiteX282" fmla="*/ 186964 w 964291"/>
                <a:gd name="connsiteY282" fmla="*/ 146012 h 1126378"/>
                <a:gd name="connsiteX283" fmla="*/ 184668 w 964291"/>
                <a:gd name="connsiteY283" fmla="*/ 145438 h 1126378"/>
                <a:gd name="connsiteX284" fmla="*/ 178544 w 964291"/>
                <a:gd name="connsiteY284" fmla="*/ 145055 h 1126378"/>
                <a:gd name="connsiteX285" fmla="*/ 173760 w 964291"/>
                <a:gd name="connsiteY285" fmla="*/ 140845 h 1126378"/>
                <a:gd name="connsiteX286" fmla="*/ 169933 w 964291"/>
                <a:gd name="connsiteY286" fmla="*/ 138357 h 1126378"/>
                <a:gd name="connsiteX287" fmla="*/ 166297 w 964291"/>
                <a:gd name="connsiteY287" fmla="*/ 137018 h 1126378"/>
                <a:gd name="connsiteX288" fmla="*/ 163809 w 964291"/>
                <a:gd name="connsiteY288" fmla="*/ 136444 h 1126378"/>
                <a:gd name="connsiteX289" fmla="*/ 163809 w 964291"/>
                <a:gd name="connsiteY289" fmla="*/ 136444 h 112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Lst>
              <a:rect l="l" t="t" r="r" b="b"/>
              <a:pathLst>
                <a:path w="964291" h="1126378">
                  <a:moveTo>
                    <a:pt x="163809" y="136444"/>
                  </a:moveTo>
                  <a:lnTo>
                    <a:pt x="159982" y="137975"/>
                  </a:lnTo>
                  <a:lnTo>
                    <a:pt x="158260" y="138357"/>
                  </a:lnTo>
                  <a:lnTo>
                    <a:pt x="156729" y="139314"/>
                  </a:lnTo>
                  <a:lnTo>
                    <a:pt x="154432" y="139314"/>
                  </a:lnTo>
                  <a:lnTo>
                    <a:pt x="152519" y="139888"/>
                  </a:lnTo>
                  <a:lnTo>
                    <a:pt x="148691" y="140845"/>
                  </a:lnTo>
                  <a:lnTo>
                    <a:pt x="144481" y="140845"/>
                  </a:lnTo>
                  <a:lnTo>
                    <a:pt x="141228" y="140845"/>
                  </a:lnTo>
                  <a:lnTo>
                    <a:pt x="138740" y="140845"/>
                  </a:lnTo>
                  <a:lnTo>
                    <a:pt x="138358" y="141611"/>
                  </a:lnTo>
                  <a:lnTo>
                    <a:pt x="137783" y="143141"/>
                  </a:lnTo>
                  <a:lnTo>
                    <a:pt x="137783" y="147926"/>
                  </a:lnTo>
                  <a:lnTo>
                    <a:pt x="137401" y="150605"/>
                  </a:lnTo>
                  <a:lnTo>
                    <a:pt x="136444" y="154432"/>
                  </a:lnTo>
                  <a:lnTo>
                    <a:pt x="134530" y="158260"/>
                  </a:lnTo>
                  <a:lnTo>
                    <a:pt x="132234" y="162852"/>
                  </a:lnTo>
                  <a:lnTo>
                    <a:pt x="132617" y="166297"/>
                  </a:lnTo>
                  <a:lnTo>
                    <a:pt x="134530" y="170507"/>
                  </a:lnTo>
                  <a:lnTo>
                    <a:pt x="137401" y="175674"/>
                  </a:lnTo>
                  <a:lnTo>
                    <a:pt x="141611" y="182754"/>
                  </a:lnTo>
                  <a:lnTo>
                    <a:pt x="141228" y="182754"/>
                  </a:lnTo>
                  <a:lnTo>
                    <a:pt x="140271" y="183328"/>
                  </a:lnTo>
                  <a:lnTo>
                    <a:pt x="136444" y="185625"/>
                  </a:lnTo>
                  <a:lnTo>
                    <a:pt x="135104" y="186582"/>
                  </a:lnTo>
                  <a:lnTo>
                    <a:pt x="135104" y="189835"/>
                  </a:lnTo>
                  <a:lnTo>
                    <a:pt x="134148" y="193662"/>
                  </a:lnTo>
                  <a:lnTo>
                    <a:pt x="132617" y="198446"/>
                  </a:lnTo>
                  <a:lnTo>
                    <a:pt x="133191" y="207823"/>
                  </a:lnTo>
                  <a:lnTo>
                    <a:pt x="132617" y="208206"/>
                  </a:lnTo>
                  <a:lnTo>
                    <a:pt x="132234" y="209737"/>
                  </a:lnTo>
                  <a:lnTo>
                    <a:pt x="130703" y="213947"/>
                  </a:lnTo>
                  <a:lnTo>
                    <a:pt x="131277" y="217774"/>
                  </a:lnTo>
                  <a:lnTo>
                    <a:pt x="133191" y="221410"/>
                  </a:lnTo>
                  <a:lnTo>
                    <a:pt x="130703" y="226194"/>
                  </a:lnTo>
                  <a:lnTo>
                    <a:pt x="131277" y="228108"/>
                  </a:lnTo>
                  <a:lnTo>
                    <a:pt x="133574" y="231361"/>
                  </a:lnTo>
                  <a:lnTo>
                    <a:pt x="132617" y="235763"/>
                  </a:lnTo>
                  <a:lnTo>
                    <a:pt x="131277" y="241312"/>
                  </a:lnTo>
                  <a:lnTo>
                    <a:pt x="128981" y="247436"/>
                  </a:lnTo>
                  <a:lnTo>
                    <a:pt x="125536" y="255473"/>
                  </a:lnTo>
                  <a:lnTo>
                    <a:pt x="125536" y="256430"/>
                  </a:lnTo>
                  <a:lnTo>
                    <a:pt x="126493" y="258727"/>
                  </a:lnTo>
                  <a:lnTo>
                    <a:pt x="128024" y="261214"/>
                  </a:lnTo>
                  <a:lnTo>
                    <a:pt x="130703" y="265042"/>
                  </a:lnTo>
                  <a:lnTo>
                    <a:pt x="129938" y="270591"/>
                  </a:lnTo>
                  <a:lnTo>
                    <a:pt x="128407" y="276332"/>
                  </a:lnTo>
                  <a:lnTo>
                    <a:pt x="128024" y="278246"/>
                  </a:lnTo>
                  <a:lnTo>
                    <a:pt x="128981" y="281499"/>
                  </a:lnTo>
                  <a:lnTo>
                    <a:pt x="129938" y="285709"/>
                  </a:lnTo>
                  <a:lnTo>
                    <a:pt x="131660" y="290876"/>
                  </a:lnTo>
                  <a:lnTo>
                    <a:pt x="131277" y="293364"/>
                  </a:lnTo>
                  <a:lnTo>
                    <a:pt x="130703" y="297574"/>
                  </a:lnTo>
                  <a:lnTo>
                    <a:pt x="129938" y="299870"/>
                  </a:lnTo>
                  <a:lnTo>
                    <a:pt x="129363" y="303123"/>
                  </a:lnTo>
                  <a:lnTo>
                    <a:pt x="128407" y="310204"/>
                  </a:lnTo>
                  <a:lnTo>
                    <a:pt x="128024" y="311161"/>
                  </a:lnTo>
                  <a:lnTo>
                    <a:pt x="128024" y="312692"/>
                  </a:lnTo>
                  <a:lnTo>
                    <a:pt x="127067" y="314605"/>
                  </a:lnTo>
                  <a:lnTo>
                    <a:pt x="126110" y="314988"/>
                  </a:lnTo>
                  <a:lnTo>
                    <a:pt x="125536" y="315945"/>
                  </a:lnTo>
                  <a:lnTo>
                    <a:pt x="123622" y="316519"/>
                  </a:lnTo>
                  <a:lnTo>
                    <a:pt x="121326" y="316519"/>
                  </a:lnTo>
                  <a:lnTo>
                    <a:pt x="119986" y="317284"/>
                  </a:lnTo>
                  <a:lnTo>
                    <a:pt x="119030" y="319772"/>
                  </a:lnTo>
                  <a:lnTo>
                    <a:pt x="119030" y="320155"/>
                  </a:lnTo>
                  <a:lnTo>
                    <a:pt x="119986" y="321686"/>
                  </a:lnTo>
                  <a:lnTo>
                    <a:pt x="120943" y="323025"/>
                  </a:lnTo>
                  <a:lnTo>
                    <a:pt x="122666" y="325896"/>
                  </a:lnTo>
                  <a:lnTo>
                    <a:pt x="121900" y="326853"/>
                  </a:lnTo>
                  <a:lnTo>
                    <a:pt x="119986" y="328767"/>
                  </a:lnTo>
                  <a:lnTo>
                    <a:pt x="117499" y="330680"/>
                  </a:lnTo>
                  <a:lnTo>
                    <a:pt x="116542" y="332402"/>
                  </a:lnTo>
                  <a:lnTo>
                    <a:pt x="116542" y="335273"/>
                  </a:lnTo>
                  <a:lnTo>
                    <a:pt x="116159" y="338717"/>
                  </a:lnTo>
                  <a:lnTo>
                    <a:pt x="114628" y="342353"/>
                  </a:lnTo>
                  <a:lnTo>
                    <a:pt x="112906" y="346563"/>
                  </a:lnTo>
                  <a:lnTo>
                    <a:pt x="113863" y="354218"/>
                  </a:lnTo>
                  <a:lnTo>
                    <a:pt x="112906" y="360725"/>
                  </a:lnTo>
                  <a:lnTo>
                    <a:pt x="113863" y="364552"/>
                  </a:lnTo>
                  <a:lnTo>
                    <a:pt x="115202" y="366465"/>
                  </a:lnTo>
                  <a:lnTo>
                    <a:pt x="118073" y="368762"/>
                  </a:lnTo>
                  <a:lnTo>
                    <a:pt x="118073" y="369336"/>
                  </a:lnTo>
                  <a:lnTo>
                    <a:pt x="118073" y="371632"/>
                  </a:lnTo>
                  <a:lnTo>
                    <a:pt x="118073" y="374885"/>
                  </a:lnTo>
                  <a:lnTo>
                    <a:pt x="118455" y="379287"/>
                  </a:lnTo>
                  <a:lnTo>
                    <a:pt x="118455" y="379670"/>
                  </a:lnTo>
                  <a:lnTo>
                    <a:pt x="119986" y="381583"/>
                  </a:lnTo>
                  <a:lnTo>
                    <a:pt x="122283" y="383880"/>
                  </a:lnTo>
                  <a:lnTo>
                    <a:pt x="125536" y="387707"/>
                  </a:lnTo>
                  <a:lnTo>
                    <a:pt x="128024" y="390960"/>
                  </a:lnTo>
                  <a:lnTo>
                    <a:pt x="130320" y="395745"/>
                  </a:lnTo>
                  <a:lnTo>
                    <a:pt x="131660" y="400529"/>
                  </a:lnTo>
                  <a:lnTo>
                    <a:pt x="132234" y="406652"/>
                  </a:lnTo>
                  <a:lnTo>
                    <a:pt x="131660" y="409905"/>
                  </a:lnTo>
                  <a:lnTo>
                    <a:pt x="130703" y="415072"/>
                  </a:lnTo>
                  <a:lnTo>
                    <a:pt x="131660" y="421196"/>
                  </a:lnTo>
                  <a:lnTo>
                    <a:pt x="136061" y="428851"/>
                  </a:lnTo>
                  <a:lnTo>
                    <a:pt x="135104" y="434018"/>
                  </a:lnTo>
                  <a:lnTo>
                    <a:pt x="132617" y="440141"/>
                  </a:lnTo>
                  <a:lnTo>
                    <a:pt x="133191" y="440715"/>
                  </a:lnTo>
                  <a:lnTo>
                    <a:pt x="134530" y="442438"/>
                  </a:lnTo>
                  <a:lnTo>
                    <a:pt x="137401" y="444925"/>
                  </a:lnTo>
                  <a:lnTo>
                    <a:pt x="141611" y="448753"/>
                  </a:lnTo>
                  <a:lnTo>
                    <a:pt x="144864" y="452389"/>
                  </a:lnTo>
                  <a:lnTo>
                    <a:pt x="149648" y="458130"/>
                  </a:lnTo>
                  <a:lnTo>
                    <a:pt x="159599" y="465210"/>
                  </a:lnTo>
                  <a:lnTo>
                    <a:pt x="159599" y="468463"/>
                  </a:lnTo>
                  <a:lnTo>
                    <a:pt x="160556" y="471716"/>
                  </a:lnTo>
                  <a:lnTo>
                    <a:pt x="161896" y="474204"/>
                  </a:lnTo>
                  <a:lnTo>
                    <a:pt x="163809" y="476118"/>
                  </a:lnTo>
                  <a:lnTo>
                    <a:pt x="163427" y="477840"/>
                  </a:lnTo>
                  <a:lnTo>
                    <a:pt x="162470" y="479754"/>
                  </a:lnTo>
                  <a:lnTo>
                    <a:pt x="160556" y="481668"/>
                  </a:lnTo>
                  <a:lnTo>
                    <a:pt x="158260" y="484155"/>
                  </a:lnTo>
                  <a:lnTo>
                    <a:pt x="154815" y="485878"/>
                  </a:lnTo>
                  <a:lnTo>
                    <a:pt x="151179" y="488748"/>
                  </a:lnTo>
                  <a:lnTo>
                    <a:pt x="146395" y="490662"/>
                  </a:lnTo>
                  <a:lnTo>
                    <a:pt x="141228" y="493532"/>
                  </a:lnTo>
                  <a:lnTo>
                    <a:pt x="135104" y="494872"/>
                  </a:lnTo>
                  <a:lnTo>
                    <a:pt x="129938" y="496786"/>
                  </a:lnTo>
                  <a:lnTo>
                    <a:pt x="124579" y="497742"/>
                  </a:lnTo>
                  <a:lnTo>
                    <a:pt x="120943" y="499273"/>
                  </a:lnTo>
                  <a:lnTo>
                    <a:pt x="117116" y="499656"/>
                  </a:lnTo>
                  <a:lnTo>
                    <a:pt x="114245" y="500613"/>
                  </a:lnTo>
                  <a:lnTo>
                    <a:pt x="111949" y="500613"/>
                  </a:lnTo>
                  <a:lnTo>
                    <a:pt x="110418" y="501187"/>
                  </a:lnTo>
                  <a:lnTo>
                    <a:pt x="110035" y="502526"/>
                  </a:lnTo>
                  <a:lnTo>
                    <a:pt x="110418" y="505397"/>
                  </a:lnTo>
                  <a:lnTo>
                    <a:pt x="112906" y="509990"/>
                  </a:lnTo>
                  <a:lnTo>
                    <a:pt x="111949" y="512860"/>
                  </a:lnTo>
                  <a:lnTo>
                    <a:pt x="110992" y="513434"/>
                  </a:lnTo>
                  <a:lnTo>
                    <a:pt x="110418" y="514391"/>
                  </a:lnTo>
                  <a:lnTo>
                    <a:pt x="109078" y="516113"/>
                  </a:lnTo>
                  <a:lnTo>
                    <a:pt x="97214" y="525108"/>
                  </a:lnTo>
                  <a:lnTo>
                    <a:pt x="93961" y="527021"/>
                  </a:lnTo>
                  <a:lnTo>
                    <a:pt x="92621" y="529892"/>
                  </a:lnTo>
                  <a:lnTo>
                    <a:pt x="91090" y="532762"/>
                  </a:lnTo>
                  <a:lnTo>
                    <a:pt x="91090" y="536589"/>
                  </a:lnTo>
                  <a:lnTo>
                    <a:pt x="90707" y="537355"/>
                  </a:lnTo>
                  <a:lnTo>
                    <a:pt x="90133" y="539843"/>
                  </a:lnTo>
                  <a:lnTo>
                    <a:pt x="88794" y="542713"/>
                  </a:lnTo>
                  <a:lnTo>
                    <a:pt x="87837" y="546923"/>
                  </a:lnTo>
                  <a:lnTo>
                    <a:pt x="88220" y="548837"/>
                  </a:lnTo>
                  <a:lnTo>
                    <a:pt x="88794" y="550177"/>
                  </a:lnTo>
                  <a:lnTo>
                    <a:pt x="90133" y="552473"/>
                  </a:lnTo>
                  <a:lnTo>
                    <a:pt x="89751" y="556300"/>
                  </a:lnTo>
                  <a:lnTo>
                    <a:pt x="88794" y="561085"/>
                  </a:lnTo>
                  <a:lnTo>
                    <a:pt x="87263" y="565869"/>
                  </a:lnTo>
                  <a:lnTo>
                    <a:pt x="85349" y="571418"/>
                  </a:lnTo>
                  <a:lnTo>
                    <a:pt x="83053" y="574671"/>
                  </a:lnTo>
                  <a:lnTo>
                    <a:pt x="79799" y="579073"/>
                  </a:lnTo>
                  <a:lnTo>
                    <a:pt x="78843" y="582326"/>
                  </a:lnTo>
                  <a:lnTo>
                    <a:pt x="79225" y="588832"/>
                  </a:lnTo>
                  <a:lnTo>
                    <a:pt x="77886" y="591320"/>
                  </a:lnTo>
                  <a:lnTo>
                    <a:pt x="75589" y="595530"/>
                  </a:lnTo>
                  <a:lnTo>
                    <a:pt x="72145" y="599740"/>
                  </a:lnTo>
                  <a:lnTo>
                    <a:pt x="68892" y="605864"/>
                  </a:lnTo>
                  <a:lnTo>
                    <a:pt x="64682" y="611031"/>
                  </a:lnTo>
                  <a:lnTo>
                    <a:pt x="61811" y="614858"/>
                  </a:lnTo>
                  <a:lnTo>
                    <a:pt x="59515" y="617346"/>
                  </a:lnTo>
                  <a:lnTo>
                    <a:pt x="57984" y="618111"/>
                  </a:lnTo>
                  <a:lnTo>
                    <a:pt x="48224" y="617346"/>
                  </a:lnTo>
                  <a:lnTo>
                    <a:pt x="44397" y="617729"/>
                  </a:lnTo>
                  <a:lnTo>
                    <a:pt x="44397" y="620982"/>
                  </a:lnTo>
                  <a:lnTo>
                    <a:pt x="46310" y="622896"/>
                  </a:lnTo>
                  <a:lnTo>
                    <a:pt x="47650" y="624809"/>
                  </a:lnTo>
                  <a:lnTo>
                    <a:pt x="48607" y="626149"/>
                  </a:lnTo>
                  <a:lnTo>
                    <a:pt x="48607" y="626723"/>
                  </a:lnTo>
                  <a:lnTo>
                    <a:pt x="48990" y="627680"/>
                  </a:lnTo>
                  <a:lnTo>
                    <a:pt x="48607" y="628637"/>
                  </a:lnTo>
                  <a:lnTo>
                    <a:pt x="48224" y="628637"/>
                  </a:lnTo>
                  <a:lnTo>
                    <a:pt x="48224" y="629019"/>
                  </a:lnTo>
                  <a:lnTo>
                    <a:pt x="48224" y="629976"/>
                  </a:lnTo>
                  <a:lnTo>
                    <a:pt x="46693" y="632847"/>
                  </a:lnTo>
                  <a:lnTo>
                    <a:pt x="44397" y="634760"/>
                  </a:lnTo>
                  <a:lnTo>
                    <a:pt x="42483" y="635717"/>
                  </a:lnTo>
                  <a:lnTo>
                    <a:pt x="41526" y="636100"/>
                  </a:lnTo>
                  <a:lnTo>
                    <a:pt x="41144" y="637056"/>
                  </a:lnTo>
                  <a:lnTo>
                    <a:pt x="41144" y="638587"/>
                  </a:lnTo>
                  <a:lnTo>
                    <a:pt x="42483" y="640884"/>
                  </a:lnTo>
                  <a:lnTo>
                    <a:pt x="43823" y="643180"/>
                  </a:lnTo>
                  <a:lnTo>
                    <a:pt x="46693" y="646625"/>
                  </a:lnTo>
                  <a:lnTo>
                    <a:pt x="46310" y="647964"/>
                  </a:lnTo>
                  <a:lnTo>
                    <a:pt x="45736" y="650261"/>
                  </a:lnTo>
                  <a:lnTo>
                    <a:pt x="44780" y="652749"/>
                  </a:lnTo>
                  <a:lnTo>
                    <a:pt x="44397" y="656385"/>
                  </a:lnTo>
                  <a:lnTo>
                    <a:pt x="42866" y="659829"/>
                  </a:lnTo>
                  <a:lnTo>
                    <a:pt x="41526" y="664422"/>
                  </a:lnTo>
                  <a:lnTo>
                    <a:pt x="39613" y="669206"/>
                  </a:lnTo>
                  <a:lnTo>
                    <a:pt x="38273" y="675330"/>
                  </a:lnTo>
                  <a:lnTo>
                    <a:pt x="38656" y="677243"/>
                  </a:lnTo>
                  <a:lnTo>
                    <a:pt x="40187" y="680114"/>
                  </a:lnTo>
                  <a:lnTo>
                    <a:pt x="42483" y="682028"/>
                  </a:lnTo>
                  <a:lnTo>
                    <a:pt x="43823" y="682984"/>
                  </a:lnTo>
                  <a:lnTo>
                    <a:pt x="46310" y="684324"/>
                  </a:lnTo>
                  <a:lnTo>
                    <a:pt x="46310" y="684707"/>
                  </a:lnTo>
                  <a:lnTo>
                    <a:pt x="47267" y="685664"/>
                  </a:lnTo>
                  <a:lnTo>
                    <a:pt x="49564" y="687194"/>
                  </a:lnTo>
                  <a:lnTo>
                    <a:pt x="52817" y="688151"/>
                  </a:lnTo>
                  <a:lnTo>
                    <a:pt x="54731" y="688151"/>
                  </a:lnTo>
                  <a:lnTo>
                    <a:pt x="57601" y="688534"/>
                  </a:lnTo>
                  <a:lnTo>
                    <a:pt x="59898" y="689108"/>
                  </a:lnTo>
                  <a:lnTo>
                    <a:pt x="61811" y="690448"/>
                  </a:lnTo>
                  <a:lnTo>
                    <a:pt x="63151" y="692744"/>
                  </a:lnTo>
                  <a:lnTo>
                    <a:pt x="63725" y="696189"/>
                  </a:lnTo>
                  <a:lnTo>
                    <a:pt x="63151" y="697528"/>
                  </a:lnTo>
                  <a:lnTo>
                    <a:pt x="61811" y="700399"/>
                  </a:lnTo>
                  <a:lnTo>
                    <a:pt x="61811" y="701355"/>
                  </a:lnTo>
                  <a:lnTo>
                    <a:pt x="63151" y="703652"/>
                  </a:lnTo>
                  <a:lnTo>
                    <a:pt x="64682" y="706522"/>
                  </a:lnTo>
                  <a:lnTo>
                    <a:pt x="67935" y="710350"/>
                  </a:lnTo>
                  <a:lnTo>
                    <a:pt x="67552" y="710350"/>
                  </a:lnTo>
                  <a:lnTo>
                    <a:pt x="66978" y="711306"/>
                  </a:lnTo>
                  <a:lnTo>
                    <a:pt x="66021" y="712263"/>
                  </a:lnTo>
                  <a:lnTo>
                    <a:pt x="65639" y="713986"/>
                  </a:lnTo>
                  <a:lnTo>
                    <a:pt x="65065" y="719727"/>
                  </a:lnTo>
                  <a:lnTo>
                    <a:pt x="63725" y="721640"/>
                  </a:lnTo>
                  <a:lnTo>
                    <a:pt x="61811" y="723554"/>
                  </a:lnTo>
                  <a:lnTo>
                    <a:pt x="59515" y="724511"/>
                  </a:lnTo>
                  <a:lnTo>
                    <a:pt x="57984" y="724511"/>
                  </a:lnTo>
                  <a:lnTo>
                    <a:pt x="57027" y="724894"/>
                  </a:lnTo>
                  <a:lnTo>
                    <a:pt x="56262" y="728721"/>
                  </a:lnTo>
                  <a:lnTo>
                    <a:pt x="55305" y="731974"/>
                  </a:lnTo>
                  <a:lnTo>
                    <a:pt x="53774" y="734844"/>
                  </a:lnTo>
                  <a:lnTo>
                    <a:pt x="52817" y="737715"/>
                  </a:lnTo>
                  <a:lnTo>
                    <a:pt x="50138" y="740585"/>
                  </a:lnTo>
                  <a:lnTo>
                    <a:pt x="48224" y="741542"/>
                  </a:lnTo>
                  <a:lnTo>
                    <a:pt x="47267" y="741542"/>
                  </a:lnTo>
                  <a:lnTo>
                    <a:pt x="46693" y="741542"/>
                  </a:lnTo>
                  <a:lnTo>
                    <a:pt x="46693" y="741925"/>
                  </a:lnTo>
                  <a:lnTo>
                    <a:pt x="42483" y="739054"/>
                  </a:lnTo>
                  <a:lnTo>
                    <a:pt x="39613" y="737715"/>
                  </a:lnTo>
                  <a:lnTo>
                    <a:pt x="36742" y="736184"/>
                  </a:lnTo>
                  <a:lnTo>
                    <a:pt x="35403" y="736184"/>
                  </a:lnTo>
                  <a:lnTo>
                    <a:pt x="32532" y="737141"/>
                  </a:lnTo>
                  <a:lnTo>
                    <a:pt x="31193" y="737715"/>
                  </a:lnTo>
                  <a:lnTo>
                    <a:pt x="27748" y="735801"/>
                  </a:lnTo>
                  <a:lnTo>
                    <a:pt x="25452" y="735227"/>
                  </a:lnTo>
                  <a:lnTo>
                    <a:pt x="23155" y="735801"/>
                  </a:lnTo>
                  <a:lnTo>
                    <a:pt x="21242" y="738672"/>
                  </a:lnTo>
                  <a:lnTo>
                    <a:pt x="20285" y="738098"/>
                  </a:lnTo>
                  <a:lnTo>
                    <a:pt x="16457" y="741925"/>
                  </a:lnTo>
                  <a:lnTo>
                    <a:pt x="14161" y="746135"/>
                  </a:lnTo>
                  <a:lnTo>
                    <a:pt x="13204" y="746709"/>
                  </a:lnTo>
                  <a:lnTo>
                    <a:pt x="12630" y="747666"/>
                  </a:lnTo>
                  <a:lnTo>
                    <a:pt x="11865" y="749388"/>
                  </a:lnTo>
                  <a:lnTo>
                    <a:pt x="9377" y="752259"/>
                  </a:lnTo>
                  <a:lnTo>
                    <a:pt x="6506" y="753216"/>
                  </a:lnTo>
                  <a:lnTo>
                    <a:pt x="4784" y="753790"/>
                  </a:lnTo>
                  <a:lnTo>
                    <a:pt x="0" y="776945"/>
                  </a:lnTo>
                  <a:lnTo>
                    <a:pt x="518410" y="1081982"/>
                  </a:lnTo>
                  <a:lnTo>
                    <a:pt x="823638" y="1126379"/>
                  </a:lnTo>
                  <a:lnTo>
                    <a:pt x="964292" y="116159"/>
                  </a:lnTo>
                  <a:lnTo>
                    <a:pt x="876455" y="103529"/>
                  </a:lnTo>
                  <a:lnTo>
                    <a:pt x="788618" y="90325"/>
                  </a:lnTo>
                  <a:lnTo>
                    <a:pt x="700782" y="76546"/>
                  </a:lnTo>
                  <a:lnTo>
                    <a:pt x="613901" y="62385"/>
                  </a:lnTo>
                  <a:lnTo>
                    <a:pt x="439567" y="32149"/>
                  </a:lnTo>
                  <a:lnTo>
                    <a:pt x="266381" y="0"/>
                  </a:lnTo>
                  <a:lnTo>
                    <a:pt x="238059" y="141228"/>
                  </a:lnTo>
                  <a:lnTo>
                    <a:pt x="232701" y="144098"/>
                  </a:lnTo>
                  <a:lnTo>
                    <a:pt x="229448" y="147926"/>
                  </a:lnTo>
                  <a:lnTo>
                    <a:pt x="226577" y="151562"/>
                  </a:lnTo>
                  <a:lnTo>
                    <a:pt x="225238" y="155389"/>
                  </a:lnTo>
                  <a:lnTo>
                    <a:pt x="221410" y="162087"/>
                  </a:lnTo>
                  <a:lnTo>
                    <a:pt x="219497" y="164766"/>
                  </a:lnTo>
                  <a:lnTo>
                    <a:pt x="218540" y="167254"/>
                  </a:lnTo>
                  <a:lnTo>
                    <a:pt x="216626" y="168593"/>
                  </a:lnTo>
                  <a:lnTo>
                    <a:pt x="215861" y="169167"/>
                  </a:lnTo>
                  <a:lnTo>
                    <a:pt x="215286" y="170124"/>
                  </a:lnTo>
                  <a:lnTo>
                    <a:pt x="213373" y="170890"/>
                  </a:lnTo>
                  <a:lnTo>
                    <a:pt x="212416" y="171464"/>
                  </a:lnTo>
                  <a:lnTo>
                    <a:pt x="205910" y="164383"/>
                  </a:lnTo>
                  <a:lnTo>
                    <a:pt x="201700" y="159599"/>
                  </a:lnTo>
                  <a:lnTo>
                    <a:pt x="199786" y="157303"/>
                  </a:lnTo>
                  <a:lnTo>
                    <a:pt x="198829" y="155772"/>
                  </a:lnTo>
                  <a:lnTo>
                    <a:pt x="197872" y="155006"/>
                  </a:lnTo>
                  <a:lnTo>
                    <a:pt x="195959" y="152136"/>
                  </a:lnTo>
                  <a:lnTo>
                    <a:pt x="194045" y="150222"/>
                  </a:lnTo>
                  <a:lnTo>
                    <a:pt x="191749" y="148308"/>
                  </a:lnTo>
                  <a:lnTo>
                    <a:pt x="189835" y="147352"/>
                  </a:lnTo>
                  <a:lnTo>
                    <a:pt x="186964" y="146012"/>
                  </a:lnTo>
                  <a:lnTo>
                    <a:pt x="184668" y="145438"/>
                  </a:lnTo>
                  <a:lnTo>
                    <a:pt x="178544" y="145055"/>
                  </a:lnTo>
                  <a:lnTo>
                    <a:pt x="173760" y="140845"/>
                  </a:lnTo>
                  <a:lnTo>
                    <a:pt x="169933" y="138357"/>
                  </a:lnTo>
                  <a:lnTo>
                    <a:pt x="166297" y="137018"/>
                  </a:lnTo>
                  <a:lnTo>
                    <a:pt x="163809" y="136444"/>
                  </a:lnTo>
                  <a:lnTo>
                    <a:pt x="163809" y="136444"/>
                  </a:lnTo>
                  <a:close/>
                </a:path>
              </a:pathLst>
            </a:custGeom>
            <a:gradFill flip="none" rotWithShape="1">
              <a:gsLst>
                <a:gs pos="0">
                  <a:schemeClr val="accent1"/>
                </a:gs>
                <a:gs pos="100000">
                  <a:schemeClr val="accent2"/>
                </a:gs>
              </a:gsLst>
              <a:lin ang="18900000" scaled="1"/>
              <a:tileRect/>
            </a:gradFill>
            <a:ln>
              <a:solidFill>
                <a:srgbClr val="EEF5F5"/>
              </a:solidFill>
            </a:ln>
          </p:spPr>
          <p:txBody>
            <a:bodyPr vert="horz" lIns="91440" tIns="45720" rIns="91440" bIns="45720" rtlCol="0">
              <a:normAutofit/>
            </a:bodyPr>
            <a:lstStyle/>
            <a:p>
              <a:pPr lvl="0" indent="0">
                <a:lnSpc>
                  <a:spcPct val="100000"/>
                </a:lnSpc>
                <a:spcBef>
                  <a:spcPts val="450"/>
                </a:spcBef>
                <a:buClr>
                  <a:schemeClr val="accent1"/>
                </a:buClr>
                <a:buFont typeface="Arial" panose="020B0604020202020204" pitchFamily="34" charset="0"/>
                <a:buNone/>
              </a:pPr>
              <a:endParaRPr lang="en-US" sz="100" dirty="0">
                <a:noFill/>
              </a:endParaRPr>
            </a:p>
          </p:txBody>
        </p:sp>
        <p:sp>
          <p:nvSpPr>
            <p:cNvPr id="46" name="Freeform: Shape 45">
              <a:extLst>
                <a:ext uri="{FF2B5EF4-FFF2-40B4-BE49-F238E27FC236}">
                  <a16:creationId xmlns:a16="http://schemas.microsoft.com/office/drawing/2014/main" id="{D0626812-92C0-E73F-4052-D67543BC8C6C}"/>
                </a:ext>
              </a:extLst>
            </p:cNvPr>
            <p:cNvSpPr/>
            <p:nvPr/>
          </p:nvSpPr>
          <p:spPr>
            <a:xfrm>
              <a:off x="2927184" y="2508154"/>
              <a:ext cx="894426" cy="593927"/>
            </a:xfrm>
            <a:custGeom>
              <a:avLst/>
              <a:gdLst>
                <a:gd name="connsiteX0" fmla="*/ 45928 w 992805"/>
                <a:gd name="connsiteY0" fmla="*/ 0 h 659254"/>
                <a:gd name="connsiteX1" fmla="*/ 31193 w 992805"/>
                <a:gd name="connsiteY1" fmla="*/ 166105 h 659254"/>
                <a:gd name="connsiteX2" fmla="*/ 0 w 992805"/>
                <a:gd name="connsiteY2" fmla="*/ 522811 h 659254"/>
                <a:gd name="connsiteX3" fmla="*/ 180458 w 992805"/>
                <a:gd name="connsiteY3" fmla="*/ 536972 h 659254"/>
                <a:gd name="connsiteX4" fmla="*/ 270208 w 992805"/>
                <a:gd name="connsiteY4" fmla="*/ 543096 h 659254"/>
                <a:gd name="connsiteX5" fmla="*/ 360916 w 992805"/>
                <a:gd name="connsiteY5" fmla="*/ 548646 h 659254"/>
                <a:gd name="connsiteX6" fmla="*/ 450666 w 992805"/>
                <a:gd name="connsiteY6" fmla="*/ 553430 h 659254"/>
                <a:gd name="connsiteX7" fmla="*/ 541182 w 992805"/>
                <a:gd name="connsiteY7" fmla="*/ 557640 h 659254"/>
                <a:gd name="connsiteX8" fmla="*/ 630933 w 992805"/>
                <a:gd name="connsiteY8" fmla="*/ 561467 h 659254"/>
                <a:gd name="connsiteX9" fmla="*/ 721640 w 992805"/>
                <a:gd name="connsiteY9" fmla="*/ 564720 h 659254"/>
                <a:gd name="connsiteX10" fmla="*/ 727381 w 992805"/>
                <a:gd name="connsiteY10" fmla="*/ 569887 h 659254"/>
                <a:gd name="connsiteX11" fmla="*/ 733888 w 992805"/>
                <a:gd name="connsiteY11" fmla="*/ 577925 h 659254"/>
                <a:gd name="connsiteX12" fmla="*/ 737715 w 992805"/>
                <a:gd name="connsiteY12" fmla="*/ 578499 h 659254"/>
                <a:gd name="connsiteX13" fmla="*/ 741925 w 992805"/>
                <a:gd name="connsiteY13" fmla="*/ 580795 h 659254"/>
                <a:gd name="connsiteX14" fmla="*/ 745752 w 992805"/>
                <a:gd name="connsiteY14" fmla="*/ 584240 h 659254"/>
                <a:gd name="connsiteX15" fmla="*/ 750537 w 992805"/>
                <a:gd name="connsiteY15" fmla="*/ 588450 h 659254"/>
                <a:gd name="connsiteX16" fmla="*/ 756660 w 992805"/>
                <a:gd name="connsiteY16" fmla="*/ 590363 h 659254"/>
                <a:gd name="connsiteX17" fmla="*/ 761827 w 992805"/>
                <a:gd name="connsiteY17" fmla="*/ 592277 h 659254"/>
                <a:gd name="connsiteX18" fmla="*/ 763741 w 992805"/>
                <a:gd name="connsiteY18" fmla="*/ 592660 h 659254"/>
                <a:gd name="connsiteX19" fmla="*/ 765655 w 992805"/>
                <a:gd name="connsiteY19" fmla="*/ 593617 h 659254"/>
                <a:gd name="connsiteX20" fmla="*/ 768907 w 992805"/>
                <a:gd name="connsiteY20" fmla="*/ 595530 h 659254"/>
                <a:gd name="connsiteX21" fmla="*/ 770247 w 992805"/>
                <a:gd name="connsiteY21" fmla="*/ 595913 h 659254"/>
                <a:gd name="connsiteX22" fmla="*/ 773118 w 992805"/>
                <a:gd name="connsiteY22" fmla="*/ 598401 h 659254"/>
                <a:gd name="connsiteX23" fmla="*/ 775988 w 992805"/>
                <a:gd name="connsiteY23" fmla="*/ 600697 h 659254"/>
                <a:gd name="connsiteX24" fmla="*/ 778285 w 992805"/>
                <a:gd name="connsiteY24" fmla="*/ 602611 h 659254"/>
                <a:gd name="connsiteX25" fmla="*/ 780772 w 992805"/>
                <a:gd name="connsiteY25" fmla="*/ 604524 h 659254"/>
                <a:gd name="connsiteX26" fmla="*/ 782112 w 992805"/>
                <a:gd name="connsiteY26" fmla="*/ 605481 h 659254"/>
                <a:gd name="connsiteX27" fmla="*/ 784026 w 992805"/>
                <a:gd name="connsiteY27" fmla="*/ 606821 h 659254"/>
                <a:gd name="connsiteX28" fmla="*/ 784982 w 992805"/>
                <a:gd name="connsiteY28" fmla="*/ 607204 h 659254"/>
                <a:gd name="connsiteX29" fmla="*/ 785365 w 992805"/>
                <a:gd name="connsiteY29" fmla="*/ 607204 h 659254"/>
                <a:gd name="connsiteX30" fmla="*/ 786322 w 992805"/>
                <a:gd name="connsiteY30" fmla="*/ 607778 h 659254"/>
                <a:gd name="connsiteX31" fmla="*/ 788236 w 992805"/>
                <a:gd name="connsiteY31" fmla="*/ 607204 h 659254"/>
                <a:gd name="connsiteX32" fmla="*/ 789192 w 992805"/>
                <a:gd name="connsiteY32" fmla="*/ 606821 h 659254"/>
                <a:gd name="connsiteX33" fmla="*/ 790532 w 992805"/>
                <a:gd name="connsiteY33" fmla="*/ 606821 h 659254"/>
                <a:gd name="connsiteX34" fmla="*/ 792446 w 992805"/>
                <a:gd name="connsiteY34" fmla="*/ 605864 h 659254"/>
                <a:gd name="connsiteX35" fmla="*/ 794359 w 992805"/>
                <a:gd name="connsiteY35" fmla="*/ 605481 h 659254"/>
                <a:gd name="connsiteX36" fmla="*/ 795316 w 992805"/>
                <a:gd name="connsiteY36" fmla="*/ 603950 h 659254"/>
                <a:gd name="connsiteX37" fmla="*/ 796847 w 992805"/>
                <a:gd name="connsiteY37" fmla="*/ 602993 h 659254"/>
                <a:gd name="connsiteX38" fmla="*/ 797612 w 992805"/>
                <a:gd name="connsiteY38" fmla="*/ 601080 h 659254"/>
                <a:gd name="connsiteX39" fmla="*/ 798186 w 992805"/>
                <a:gd name="connsiteY39" fmla="*/ 600123 h 659254"/>
                <a:gd name="connsiteX40" fmla="*/ 799144 w 992805"/>
                <a:gd name="connsiteY40" fmla="*/ 599740 h 659254"/>
                <a:gd name="connsiteX41" fmla="*/ 800100 w 992805"/>
                <a:gd name="connsiteY41" fmla="*/ 595913 h 659254"/>
                <a:gd name="connsiteX42" fmla="*/ 802014 w 992805"/>
                <a:gd name="connsiteY42" fmla="*/ 593617 h 659254"/>
                <a:gd name="connsiteX43" fmla="*/ 804310 w 992805"/>
                <a:gd name="connsiteY43" fmla="*/ 592277 h 659254"/>
                <a:gd name="connsiteX44" fmla="*/ 807181 w 992805"/>
                <a:gd name="connsiteY44" fmla="*/ 591703 h 659254"/>
                <a:gd name="connsiteX45" fmla="*/ 809477 w 992805"/>
                <a:gd name="connsiteY45" fmla="*/ 591703 h 659254"/>
                <a:gd name="connsiteX46" fmla="*/ 812348 w 992805"/>
                <a:gd name="connsiteY46" fmla="*/ 593042 h 659254"/>
                <a:gd name="connsiteX47" fmla="*/ 814261 w 992805"/>
                <a:gd name="connsiteY47" fmla="*/ 594956 h 659254"/>
                <a:gd name="connsiteX48" fmla="*/ 816558 w 992805"/>
                <a:gd name="connsiteY48" fmla="*/ 598401 h 659254"/>
                <a:gd name="connsiteX49" fmla="*/ 818471 w 992805"/>
                <a:gd name="connsiteY49" fmla="*/ 597827 h 659254"/>
                <a:gd name="connsiteX50" fmla="*/ 820385 w 992805"/>
                <a:gd name="connsiteY50" fmla="*/ 596870 h 659254"/>
                <a:gd name="connsiteX51" fmla="*/ 822681 w 992805"/>
                <a:gd name="connsiteY51" fmla="*/ 594956 h 659254"/>
                <a:gd name="connsiteX52" fmla="*/ 825552 w 992805"/>
                <a:gd name="connsiteY52" fmla="*/ 592660 h 659254"/>
                <a:gd name="connsiteX53" fmla="*/ 827083 w 992805"/>
                <a:gd name="connsiteY53" fmla="*/ 592660 h 659254"/>
                <a:gd name="connsiteX54" fmla="*/ 828805 w 992805"/>
                <a:gd name="connsiteY54" fmla="*/ 593999 h 659254"/>
                <a:gd name="connsiteX55" fmla="*/ 832633 w 992805"/>
                <a:gd name="connsiteY55" fmla="*/ 598401 h 659254"/>
                <a:gd name="connsiteX56" fmla="*/ 833207 w 992805"/>
                <a:gd name="connsiteY56" fmla="*/ 597827 h 659254"/>
                <a:gd name="connsiteX57" fmla="*/ 834546 w 992805"/>
                <a:gd name="connsiteY57" fmla="*/ 596487 h 659254"/>
                <a:gd name="connsiteX58" fmla="*/ 836460 w 992805"/>
                <a:gd name="connsiteY58" fmla="*/ 594573 h 659254"/>
                <a:gd name="connsiteX59" fmla="*/ 839330 w 992805"/>
                <a:gd name="connsiteY59" fmla="*/ 592277 h 659254"/>
                <a:gd name="connsiteX60" fmla="*/ 842966 w 992805"/>
                <a:gd name="connsiteY60" fmla="*/ 593042 h 659254"/>
                <a:gd name="connsiteX61" fmla="*/ 846793 w 992805"/>
                <a:gd name="connsiteY61" fmla="*/ 596487 h 659254"/>
                <a:gd name="connsiteX62" fmla="*/ 849090 w 992805"/>
                <a:gd name="connsiteY62" fmla="*/ 595530 h 659254"/>
                <a:gd name="connsiteX63" fmla="*/ 851004 w 992805"/>
                <a:gd name="connsiteY63" fmla="*/ 593999 h 659254"/>
                <a:gd name="connsiteX64" fmla="*/ 853874 w 992805"/>
                <a:gd name="connsiteY64" fmla="*/ 592660 h 659254"/>
                <a:gd name="connsiteX65" fmla="*/ 856744 w 992805"/>
                <a:gd name="connsiteY65" fmla="*/ 593042 h 659254"/>
                <a:gd name="connsiteX66" fmla="*/ 861528 w 992805"/>
                <a:gd name="connsiteY66" fmla="*/ 595530 h 659254"/>
                <a:gd name="connsiteX67" fmla="*/ 863251 w 992805"/>
                <a:gd name="connsiteY67" fmla="*/ 594956 h 659254"/>
                <a:gd name="connsiteX68" fmla="*/ 865738 w 992805"/>
                <a:gd name="connsiteY68" fmla="*/ 593999 h 659254"/>
                <a:gd name="connsiteX69" fmla="*/ 868035 w 992805"/>
                <a:gd name="connsiteY69" fmla="*/ 592660 h 659254"/>
                <a:gd name="connsiteX70" fmla="*/ 871288 w 992805"/>
                <a:gd name="connsiteY70" fmla="*/ 590746 h 659254"/>
                <a:gd name="connsiteX71" fmla="*/ 873776 w 992805"/>
                <a:gd name="connsiteY71" fmla="*/ 590746 h 659254"/>
                <a:gd name="connsiteX72" fmla="*/ 877029 w 992805"/>
                <a:gd name="connsiteY72" fmla="*/ 591703 h 659254"/>
                <a:gd name="connsiteX73" fmla="*/ 881813 w 992805"/>
                <a:gd name="connsiteY73" fmla="*/ 593042 h 659254"/>
                <a:gd name="connsiteX74" fmla="*/ 887937 w 992805"/>
                <a:gd name="connsiteY74" fmla="*/ 595913 h 659254"/>
                <a:gd name="connsiteX75" fmla="*/ 889851 w 992805"/>
                <a:gd name="connsiteY75" fmla="*/ 597827 h 659254"/>
                <a:gd name="connsiteX76" fmla="*/ 892530 w 992805"/>
                <a:gd name="connsiteY76" fmla="*/ 602037 h 659254"/>
                <a:gd name="connsiteX77" fmla="*/ 895401 w 992805"/>
                <a:gd name="connsiteY77" fmla="*/ 602611 h 659254"/>
                <a:gd name="connsiteX78" fmla="*/ 900567 w 992805"/>
                <a:gd name="connsiteY78" fmla="*/ 603950 h 659254"/>
                <a:gd name="connsiteX79" fmla="*/ 901524 w 992805"/>
                <a:gd name="connsiteY79" fmla="*/ 604524 h 659254"/>
                <a:gd name="connsiteX80" fmla="*/ 903055 w 992805"/>
                <a:gd name="connsiteY80" fmla="*/ 605864 h 659254"/>
                <a:gd name="connsiteX81" fmla="*/ 905351 w 992805"/>
                <a:gd name="connsiteY81" fmla="*/ 610074 h 659254"/>
                <a:gd name="connsiteX82" fmla="*/ 908222 w 992805"/>
                <a:gd name="connsiteY82" fmla="*/ 611031 h 659254"/>
                <a:gd name="connsiteX83" fmla="*/ 910518 w 992805"/>
                <a:gd name="connsiteY83" fmla="*/ 611031 h 659254"/>
                <a:gd name="connsiteX84" fmla="*/ 913963 w 992805"/>
                <a:gd name="connsiteY84" fmla="*/ 611605 h 659254"/>
                <a:gd name="connsiteX85" fmla="*/ 916642 w 992805"/>
                <a:gd name="connsiteY85" fmla="*/ 611031 h 659254"/>
                <a:gd name="connsiteX86" fmla="*/ 919130 w 992805"/>
                <a:gd name="connsiteY86" fmla="*/ 611605 h 659254"/>
                <a:gd name="connsiteX87" fmla="*/ 921043 w 992805"/>
                <a:gd name="connsiteY87" fmla="*/ 611988 h 659254"/>
                <a:gd name="connsiteX88" fmla="*/ 922766 w 992805"/>
                <a:gd name="connsiteY88" fmla="*/ 613901 h 659254"/>
                <a:gd name="connsiteX89" fmla="*/ 923340 w 992805"/>
                <a:gd name="connsiteY89" fmla="*/ 615815 h 659254"/>
                <a:gd name="connsiteX90" fmla="*/ 925254 w 992805"/>
                <a:gd name="connsiteY90" fmla="*/ 620599 h 659254"/>
                <a:gd name="connsiteX91" fmla="*/ 934248 w 992805"/>
                <a:gd name="connsiteY91" fmla="*/ 618685 h 659254"/>
                <a:gd name="connsiteX92" fmla="*/ 936544 w 992805"/>
                <a:gd name="connsiteY92" fmla="*/ 618685 h 659254"/>
                <a:gd name="connsiteX93" fmla="*/ 938840 w 992805"/>
                <a:gd name="connsiteY93" fmla="*/ 620025 h 659254"/>
                <a:gd name="connsiteX94" fmla="*/ 940754 w 992805"/>
                <a:gd name="connsiteY94" fmla="*/ 621365 h 659254"/>
                <a:gd name="connsiteX95" fmla="*/ 942668 w 992805"/>
                <a:gd name="connsiteY95" fmla="*/ 624235 h 659254"/>
                <a:gd name="connsiteX96" fmla="*/ 943624 w 992805"/>
                <a:gd name="connsiteY96" fmla="*/ 626723 h 659254"/>
                <a:gd name="connsiteX97" fmla="*/ 944582 w 992805"/>
                <a:gd name="connsiteY97" fmla="*/ 628637 h 659254"/>
                <a:gd name="connsiteX98" fmla="*/ 945538 w 992805"/>
                <a:gd name="connsiteY98" fmla="*/ 629402 h 659254"/>
                <a:gd name="connsiteX99" fmla="*/ 947452 w 992805"/>
                <a:gd name="connsiteY99" fmla="*/ 629976 h 659254"/>
                <a:gd name="connsiteX100" fmla="*/ 949748 w 992805"/>
                <a:gd name="connsiteY100" fmla="*/ 629402 h 659254"/>
                <a:gd name="connsiteX101" fmla="*/ 953575 w 992805"/>
                <a:gd name="connsiteY101" fmla="*/ 628637 h 659254"/>
                <a:gd name="connsiteX102" fmla="*/ 957403 w 992805"/>
                <a:gd name="connsiteY102" fmla="*/ 629019 h 659254"/>
                <a:gd name="connsiteX103" fmla="*/ 957403 w 992805"/>
                <a:gd name="connsiteY103" fmla="*/ 632847 h 659254"/>
                <a:gd name="connsiteX104" fmla="*/ 954915 w 992805"/>
                <a:gd name="connsiteY104" fmla="*/ 635143 h 659254"/>
                <a:gd name="connsiteX105" fmla="*/ 954532 w 992805"/>
                <a:gd name="connsiteY105" fmla="*/ 640310 h 659254"/>
                <a:gd name="connsiteX106" fmla="*/ 963527 w 992805"/>
                <a:gd name="connsiteY106" fmla="*/ 649304 h 659254"/>
                <a:gd name="connsiteX107" fmla="*/ 967163 w 992805"/>
                <a:gd name="connsiteY107" fmla="*/ 654471 h 659254"/>
                <a:gd name="connsiteX108" fmla="*/ 967737 w 992805"/>
                <a:gd name="connsiteY108" fmla="*/ 656384 h 659254"/>
                <a:gd name="connsiteX109" fmla="*/ 968693 w 992805"/>
                <a:gd name="connsiteY109" fmla="*/ 657724 h 659254"/>
                <a:gd name="connsiteX110" fmla="*/ 969076 w 992805"/>
                <a:gd name="connsiteY110" fmla="*/ 658681 h 659254"/>
                <a:gd name="connsiteX111" fmla="*/ 970033 w 992805"/>
                <a:gd name="connsiteY111" fmla="*/ 659255 h 659254"/>
                <a:gd name="connsiteX112" fmla="*/ 970990 w 992805"/>
                <a:gd name="connsiteY112" fmla="*/ 658681 h 659254"/>
                <a:gd name="connsiteX113" fmla="*/ 972903 w 992805"/>
                <a:gd name="connsiteY113" fmla="*/ 658298 h 659254"/>
                <a:gd name="connsiteX114" fmla="*/ 974817 w 992805"/>
                <a:gd name="connsiteY114" fmla="*/ 656959 h 659254"/>
                <a:gd name="connsiteX115" fmla="*/ 977688 w 992805"/>
                <a:gd name="connsiteY115" fmla="*/ 655428 h 659254"/>
                <a:gd name="connsiteX116" fmla="*/ 979984 w 992805"/>
                <a:gd name="connsiteY116" fmla="*/ 656002 h 659254"/>
                <a:gd name="connsiteX117" fmla="*/ 982855 w 992805"/>
                <a:gd name="connsiteY117" fmla="*/ 657724 h 659254"/>
                <a:gd name="connsiteX118" fmla="*/ 982280 w 992805"/>
                <a:gd name="connsiteY118" fmla="*/ 655045 h 659254"/>
                <a:gd name="connsiteX119" fmla="*/ 983811 w 992805"/>
                <a:gd name="connsiteY119" fmla="*/ 647390 h 659254"/>
                <a:gd name="connsiteX120" fmla="*/ 982855 w 992805"/>
                <a:gd name="connsiteY120" fmla="*/ 643754 h 659254"/>
                <a:gd name="connsiteX121" fmla="*/ 981324 w 992805"/>
                <a:gd name="connsiteY121" fmla="*/ 639927 h 659254"/>
                <a:gd name="connsiteX122" fmla="*/ 979601 w 992805"/>
                <a:gd name="connsiteY122" fmla="*/ 637439 h 659254"/>
                <a:gd name="connsiteX123" fmla="*/ 978071 w 992805"/>
                <a:gd name="connsiteY123" fmla="*/ 635717 h 659254"/>
                <a:gd name="connsiteX124" fmla="*/ 976157 w 992805"/>
                <a:gd name="connsiteY124" fmla="*/ 633229 h 659254"/>
                <a:gd name="connsiteX125" fmla="*/ 974817 w 992805"/>
                <a:gd name="connsiteY125" fmla="*/ 631316 h 659254"/>
                <a:gd name="connsiteX126" fmla="*/ 970607 w 992805"/>
                <a:gd name="connsiteY126" fmla="*/ 626723 h 659254"/>
                <a:gd name="connsiteX127" fmla="*/ 967737 w 992805"/>
                <a:gd name="connsiteY127" fmla="*/ 622895 h 659254"/>
                <a:gd name="connsiteX128" fmla="*/ 966205 w 992805"/>
                <a:gd name="connsiteY128" fmla="*/ 619068 h 659254"/>
                <a:gd name="connsiteX129" fmla="*/ 965823 w 992805"/>
                <a:gd name="connsiteY129" fmla="*/ 616198 h 659254"/>
                <a:gd name="connsiteX130" fmla="*/ 967163 w 992805"/>
                <a:gd name="connsiteY130" fmla="*/ 611031 h 659254"/>
                <a:gd name="connsiteX131" fmla="*/ 969076 w 992805"/>
                <a:gd name="connsiteY131" fmla="*/ 607204 h 659254"/>
                <a:gd name="connsiteX132" fmla="*/ 970033 w 992805"/>
                <a:gd name="connsiteY132" fmla="*/ 603568 h 659254"/>
                <a:gd name="connsiteX133" fmla="*/ 971564 w 992805"/>
                <a:gd name="connsiteY133" fmla="*/ 601080 h 659254"/>
                <a:gd name="connsiteX134" fmla="*/ 971947 w 992805"/>
                <a:gd name="connsiteY134" fmla="*/ 598783 h 659254"/>
                <a:gd name="connsiteX135" fmla="*/ 972903 w 992805"/>
                <a:gd name="connsiteY135" fmla="*/ 597444 h 659254"/>
                <a:gd name="connsiteX136" fmla="*/ 973861 w 992805"/>
                <a:gd name="connsiteY136" fmla="*/ 595913 h 659254"/>
                <a:gd name="connsiteX137" fmla="*/ 974817 w 992805"/>
                <a:gd name="connsiteY137" fmla="*/ 591703 h 659254"/>
                <a:gd name="connsiteX138" fmla="*/ 976157 w 992805"/>
                <a:gd name="connsiteY138" fmla="*/ 588450 h 659254"/>
                <a:gd name="connsiteX139" fmla="*/ 976731 w 992805"/>
                <a:gd name="connsiteY139" fmla="*/ 585579 h 659254"/>
                <a:gd name="connsiteX140" fmla="*/ 977688 w 992805"/>
                <a:gd name="connsiteY140" fmla="*/ 584240 h 659254"/>
                <a:gd name="connsiteX141" fmla="*/ 979601 w 992805"/>
                <a:gd name="connsiteY141" fmla="*/ 579838 h 659254"/>
                <a:gd name="connsiteX142" fmla="*/ 980941 w 992805"/>
                <a:gd name="connsiteY142" fmla="*/ 576585 h 659254"/>
                <a:gd name="connsiteX143" fmla="*/ 981898 w 992805"/>
                <a:gd name="connsiteY143" fmla="*/ 573332 h 659254"/>
                <a:gd name="connsiteX144" fmla="*/ 982280 w 992805"/>
                <a:gd name="connsiteY144" fmla="*/ 570844 h 659254"/>
                <a:gd name="connsiteX145" fmla="*/ 980941 w 992805"/>
                <a:gd name="connsiteY145" fmla="*/ 565677 h 659254"/>
                <a:gd name="connsiteX146" fmla="*/ 980558 w 992805"/>
                <a:gd name="connsiteY146" fmla="*/ 562041 h 659254"/>
                <a:gd name="connsiteX147" fmla="*/ 981898 w 992805"/>
                <a:gd name="connsiteY147" fmla="*/ 558597 h 659254"/>
                <a:gd name="connsiteX148" fmla="*/ 983237 w 992805"/>
                <a:gd name="connsiteY148" fmla="*/ 557257 h 659254"/>
                <a:gd name="connsiteX149" fmla="*/ 986682 w 992805"/>
                <a:gd name="connsiteY149" fmla="*/ 556300 h 659254"/>
                <a:gd name="connsiteX150" fmla="*/ 988978 w 992805"/>
                <a:gd name="connsiteY150" fmla="*/ 554387 h 659254"/>
                <a:gd name="connsiteX151" fmla="*/ 990892 w 992805"/>
                <a:gd name="connsiteY151" fmla="*/ 553430 h 659254"/>
                <a:gd name="connsiteX152" fmla="*/ 991274 w 992805"/>
                <a:gd name="connsiteY152" fmla="*/ 552473 h 659254"/>
                <a:gd name="connsiteX153" fmla="*/ 992232 w 992805"/>
                <a:gd name="connsiteY153" fmla="*/ 552090 h 659254"/>
                <a:gd name="connsiteX154" fmla="*/ 992806 w 992805"/>
                <a:gd name="connsiteY154" fmla="*/ 551133 h 659254"/>
                <a:gd name="connsiteX155" fmla="*/ 990892 w 992805"/>
                <a:gd name="connsiteY155" fmla="*/ 548263 h 659254"/>
                <a:gd name="connsiteX156" fmla="*/ 989935 w 992805"/>
                <a:gd name="connsiteY156" fmla="*/ 546349 h 659254"/>
                <a:gd name="connsiteX157" fmla="*/ 988978 w 992805"/>
                <a:gd name="connsiteY157" fmla="*/ 544436 h 659254"/>
                <a:gd name="connsiteX158" fmla="*/ 989361 w 992805"/>
                <a:gd name="connsiteY158" fmla="*/ 543479 h 659254"/>
                <a:gd name="connsiteX159" fmla="*/ 988978 w 992805"/>
                <a:gd name="connsiteY159" fmla="*/ 539269 h 659254"/>
                <a:gd name="connsiteX160" fmla="*/ 988404 w 992805"/>
                <a:gd name="connsiteY160" fmla="*/ 536015 h 659254"/>
                <a:gd name="connsiteX161" fmla="*/ 987064 w 992805"/>
                <a:gd name="connsiteY161" fmla="*/ 533719 h 659254"/>
                <a:gd name="connsiteX162" fmla="*/ 986108 w 992805"/>
                <a:gd name="connsiteY162" fmla="*/ 533145 h 659254"/>
                <a:gd name="connsiteX163" fmla="*/ 980941 w 992805"/>
                <a:gd name="connsiteY163" fmla="*/ 531805 h 659254"/>
                <a:gd name="connsiteX164" fmla="*/ 977688 w 992805"/>
                <a:gd name="connsiteY164" fmla="*/ 530849 h 659254"/>
                <a:gd name="connsiteX165" fmla="*/ 975200 w 992805"/>
                <a:gd name="connsiteY165" fmla="*/ 529892 h 659254"/>
                <a:gd name="connsiteX166" fmla="*/ 973861 w 992805"/>
                <a:gd name="connsiteY166" fmla="*/ 529318 h 659254"/>
                <a:gd name="connsiteX167" fmla="*/ 972521 w 992805"/>
                <a:gd name="connsiteY167" fmla="*/ 527978 h 659254"/>
                <a:gd name="connsiteX168" fmla="*/ 971947 w 992805"/>
                <a:gd name="connsiteY168" fmla="*/ 526064 h 659254"/>
                <a:gd name="connsiteX169" fmla="*/ 971564 w 992805"/>
                <a:gd name="connsiteY169" fmla="*/ 520323 h 659254"/>
                <a:gd name="connsiteX170" fmla="*/ 971564 w 992805"/>
                <a:gd name="connsiteY170" fmla="*/ 518027 h 659254"/>
                <a:gd name="connsiteX171" fmla="*/ 972521 w 992805"/>
                <a:gd name="connsiteY171" fmla="*/ 516688 h 659254"/>
                <a:gd name="connsiteX172" fmla="*/ 973861 w 992805"/>
                <a:gd name="connsiteY172" fmla="*/ 515157 h 659254"/>
                <a:gd name="connsiteX173" fmla="*/ 976731 w 992805"/>
                <a:gd name="connsiteY173" fmla="*/ 515157 h 659254"/>
                <a:gd name="connsiteX174" fmla="*/ 978645 w 992805"/>
                <a:gd name="connsiteY174" fmla="*/ 514200 h 659254"/>
                <a:gd name="connsiteX175" fmla="*/ 980558 w 992805"/>
                <a:gd name="connsiteY175" fmla="*/ 513817 h 659254"/>
                <a:gd name="connsiteX176" fmla="*/ 981324 w 992805"/>
                <a:gd name="connsiteY176" fmla="*/ 512286 h 659254"/>
                <a:gd name="connsiteX177" fmla="*/ 981898 w 992805"/>
                <a:gd name="connsiteY177" fmla="*/ 511521 h 659254"/>
                <a:gd name="connsiteX178" fmla="*/ 982855 w 992805"/>
                <a:gd name="connsiteY178" fmla="*/ 507693 h 659254"/>
                <a:gd name="connsiteX179" fmla="*/ 983811 w 992805"/>
                <a:gd name="connsiteY179" fmla="*/ 505397 h 659254"/>
                <a:gd name="connsiteX180" fmla="*/ 984194 w 992805"/>
                <a:gd name="connsiteY180" fmla="*/ 503483 h 659254"/>
                <a:gd name="connsiteX181" fmla="*/ 984768 w 992805"/>
                <a:gd name="connsiteY181" fmla="*/ 502909 h 659254"/>
                <a:gd name="connsiteX182" fmla="*/ 978645 w 992805"/>
                <a:gd name="connsiteY182" fmla="*/ 498699 h 659254"/>
                <a:gd name="connsiteX183" fmla="*/ 974817 w 992805"/>
                <a:gd name="connsiteY183" fmla="*/ 495829 h 659254"/>
                <a:gd name="connsiteX184" fmla="*/ 972521 w 992805"/>
                <a:gd name="connsiteY184" fmla="*/ 493532 h 659254"/>
                <a:gd name="connsiteX185" fmla="*/ 971947 w 992805"/>
                <a:gd name="connsiteY185" fmla="*/ 492001 h 659254"/>
                <a:gd name="connsiteX186" fmla="*/ 972521 w 992805"/>
                <a:gd name="connsiteY186" fmla="*/ 491044 h 659254"/>
                <a:gd name="connsiteX187" fmla="*/ 973287 w 992805"/>
                <a:gd name="connsiteY187" fmla="*/ 490662 h 659254"/>
                <a:gd name="connsiteX188" fmla="*/ 973287 w 992805"/>
                <a:gd name="connsiteY188" fmla="*/ 489705 h 659254"/>
                <a:gd name="connsiteX189" fmla="*/ 973287 w 992805"/>
                <a:gd name="connsiteY189" fmla="*/ 489322 h 659254"/>
                <a:gd name="connsiteX190" fmla="*/ 973861 w 992805"/>
                <a:gd name="connsiteY190" fmla="*/ 489322 h 659254"/>
                <a:gd name="connsiteX191" fmla="*/ 974817 w 992805"/>
                <a:gd name="connsiteY191" fmla="*/ 488174 h 659254"/>
                <a:gd name="connsiteX192" fmla="*/ 975774 w 992805"/>
                <a:gd name="connsiteY192" fmla="*/ 484921 h 659254"/>
                <a:gd name="connsiteX193" fmla="*/ 976731 w 992805"/>
                <a:gd name="connsiteY193" fmla="*/ 481668 h 659254"/>
                <a:gd name="connsiteX194" fmla="*/ 989361 w 992805"/>
                <a:gd name="connsiteY194" fmla="*/ 482242 h 659254"/>
                <a:gd name="connsiteX195" fmla="*/ 989361 w 992805"/>
                <a:gd name="connsiteY195" fmla="*/ 162470 h 659254"/>
                <a:gd name="connsiteX196" fmla="*/ 990892 w 992805"/>
                <a:gd name="connsiteY196" fmla="*/ 158259 h 659254"/>
                <a:gd name="connsiteX197" fmla="*/ 989935 w 992805"/>
                <a:gd name="connsiteY197" fmla="*/ 152901 h 659254"/>
                <a:gd name="connsiteX198" fmla="*/ 988978 w 992805"/>
                <a:gd name="connsiteY198" fmla="*/ 150605 h 659254"/>
                <a:gd name="connsiteX199" fmla="*/ 987447 w 992805"/>
                <a:gd name="connsiteY199" fmla="*/ 149265 h 659254"/>
                <a:gd name="connsiteX200" fmla="*/ 982280 w 992805"/>
                <a:gd name="connsiteY200" fmla="*/ 145821 h 659254"/>
                <a:gd name="connsiteX201" fmla="*/ 979984 w 992805"/>
                <a:gd name="connsiteY201" fmla="*/ 144098 h 659254"/>
                <a:gd name="connsiteX202" fmla="*/ 977113 w 992805"/>
                <a:gd name="connsiteY202" fmla="*/ 140654 h 659254"/>
                <a:gd name="connsiteX203" fmla="*/ 975200 w 992805"/>
                <a:gd name="connsiteY203" fmla="*/ 138740 h 659254"/>
                <a:gd name="connsiteX204" fmla="*/ 972903 w 992805"/>
                <a:gd name="connsiteY204" fmla="*/ 137401 h 659254"/>
                <a:gd name="connsiteX205" fmla="*/ 968693 w 992805"/>
                <a:gd name="connsiteY205" fmla="*/ 136444 h 659254"/>
                <a:gd name="connsiteX206" fmla="*/ 965823 w 992805"/>
                <a:gd name="connsiteY206" fmla="*/ 136061 h 659254"/>
                <a:gd name="connsiteX207" fmla="*/ 963527 w 992805"/>
                <a:gd name="connsiteY207" fmla="*/ 135104 h 659254"/>
                <a:gd name="connsiteX208" fmla="*/ 962569 w 992805"/>
                <a:gd name="connsiteY208" fmla="*/ 134530 h 659254"/>
                <a:gd name="connsiteX209" fmla="*/ 961613 w 992805"/>
                <a:gd name="connsiteY209" fmla="*/ 133573 h 659254"/>
                <a:gd name="connsiteX210" fmla="*/ 961039 w 992805"/>
                <a:gd name="connsiteY210" fmla="*/ 133191 h 659254"/>
                <a:gd name="connsiteX211" fmla="*/ 960082 w 992805"/>
                <a:gd name="connsiteY211" fmla="*/ 131660 h 659254"/>
                <a:gd name="connsiteX212" fmla="*/ 957403 w 992805"/>
                <a:gd name="connsiteY212" fmla="*/ 128024 h 659254"/>
                <a:gd name="connsiteX213" fmla="*/ 953575 w 992805"/>
                <a:gd name="connsiteY213" fmla="*/ 122283 h 659254"/>
                <a:gd name="connsiteX214" fmla="*/ 949748 w 992805"/>
                <a:gd name="connsiteY214" fmla="*/ 116159 h 659254"/>
                <a:gd name="connsiteX215" fmla="*/ 945538 w 992805"/>
                <a:gd name="connsiteY215" fmla="*/ 109461 h 659254"/>
                <a:gd name="connsiteX216" fmla="*/ 943242 w 992805"/>
                <a:gd name="connsiteY216" fmla="*/ 104868 h 659254"/>
                <a:gd name="connsiteX217" fmla="*/ 941711 w 992805"/>
                <a:gd name="connsiteY217" fmla="*/ 101424 h 659254"/>
                <a:gd name="connsiteX218" fmla="*/ 941328 w 992805"/>
                <a:gd name="connsiteY218" fmla="*/ 100658 h 659254"/>
                <a:gd name="connsiteX219" fmla="*/ 945921 w 992805"/>
                <a:gd name="connsiteY219" fmla="*/ 95300 h 659254"/>
                <a:gd name="connsiteX220" fmla="*/ 950322 w 992805"/>
                <a:gd name="connsiteY220" fmla="*/ 91090 h 659254"/>
                <a:gd name="connsiteX221" fmla="*/ 953958 w 992805"/>
                <a:gd name="connsiteY221" fmla="*/ 87263 h 659254"/>
                <a:gd name="connsiteX222" fmla="*/ 957403 w 992805"/>
                <a:gd name="connsiteY222" fmla="*/ 84584 h 659254"/>
                <a:gd name="connsiteX223" fmla="*/ 959699 w 992805"/>
                <a:gd name="connsiteY223" fmla="*/ 81713 h 659254"/>
                <a:gd name="connsiteX224" fmla="*/ 961995 w 992805"/>
                <a:gd name="connsiteY224" fmla="*/ 79800 h 659254"/>
                <a:gd name="connsiteX225" fmla="*/ 963527 w 992805"/>
                <a:gd name="connsiteY225" fmla="*/ 78460 h 659254"/>
                <a:gd name="connsiteX226" fmla="*/ 964483 w 992805"/>
                <a:gd name="connsiteY226" fmla="*/ 77886 h 659254"/>
                <a:gd name="connsiteX227" fmla="*/ 970033 w 992805"/>
                <a:gd name="connsiteY227" fmla="*/ 70423 h 659254"/>
                <a:gd name="connsiteX228" fmla="*/ 971947 w 992805"/>
                <a:gd name="connsiteY228" fmla="*/ 66595 h 659254"/>
                <a:gd name="connsiteX229" fmla="*/ 972903 w 992805"/>
                <a:gd name="connsiteY229" fmla="*/ 64682 h 659254"/>
                <a:gd name="connsiteX230" fmla="*/ 973287 w 992805"/>
                <a:gd name="connsiteY230" fmla="*/ 63725 h 659254"/>
                <a:gd name="connsiteX231" fmla="*/ 974243 w 992805"/>
                <a:gd name="connsiteY231" fmla="*/ 63342 h 659254"/>
                <a:gd name="connsiteX232" fmla="*/ 976731 w 992805"/>
                <a:gd name="connsiteY232" fmla="*/ 55687 h 659254"/>
                <a:gd name="connsiteX233" fmla="*/ 977113 w 992805"/>
                <a:gd name="connsiteY233" fmla="*/ 51860 h 659254"/>
                <a:gd name="connsiteX234" fmla="*/ 978071 w 992805"/>
                <a:gd name="connsiteY234" fmla="*/ 48607 h 659254"/>
                <a:gd name="connsiteX235" fmla="*/ 978071 w 992805"/>
                <a:gd name="connsiteY235" fmla="*/ 46311 h 659254"/>
                <a:gd name="connsiteX236" fmla="*/ 978645 w 992805"/>
                <a:gd name="connsiteY236" fmla="*/ 45354 h 659254"/>
                <a:gd name="connsiteX237" fmla="*/ 979027 w 992805"/>
                <a:gd name="connsiteY237" fmla="*/ 41526 h 659254"/>
                <a:gd name="connsiteX238" fmla="*/ 873776 w 992805"/>
                <a:gd name="connsiteY238" fmla="*/ 40187 h 659254"/>
                <a:gd name="connsiteX239" fmla="*/ 768907 w 992805"/>
                <a:gd name="connsiteY239" fmla="*/ 38273 h 659254"/>
                <a:gd name="connsiteX240" fmla="*/ 677818 w 992805"/>
                <a:gd name="connsiteY240" fmla="*/ 35403 h 659254"/>
                <a:gd name="connsiteX241" fmla="*/ 587110 w 992805"/>
                <a:gd name="connsiteY241" fmla="*/ 32149 h 659254"/>
                <a:gd name="connsiteX242" fmla="*/ 496403 w 992805"/>
                <a:gd name="connsiteY242" fmla="*/ 28322 h 659254"/>
                <a:gd name="connsiteX243" fmla="*/ 406270 w 992805"/>
                <a:gd name="connsiteY243" fmla="*/ 24112 h 659254"/>
                <a:gd name="connsiteX244" fmla="*/ 315562 w 992805"/>
                <a:gd name="connsiteY244" fmla="*/ 18945 h 659254"/>
                <a:gd name="connsiteX245" fmla="*/ 225238 w 992805"/>
                <a:gd name="connsiteY245" fmla="*/ 13204 h 659254"/>
                <a:gd name="connsiteX246" fmla="*/ 45928 w 992805"/>
                <a:gd name="connsiteY246" fmla="*/ 0 h 659254"/>
                <a:gd name="connsiteX247" fmla="*/ 45928 w 992805"/>
                <a:gd name="connsiteY247" fmla="*/ 0 h 65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992805" h="659254">
                  <a:moveTo>
                    <a:pt x="45928" y="0"/>
                  </a:moveTo>
                  <a:lnTo>
                    <a:pt x="31193" y="166105"/>
                  </a:lnTo>
                  <a:lnTo>
                    <a:pt x="0" y="522811"/>
                  </a:lnTo>
                  <a:lnTo>
                    <a:pt x="180458" y="536972"/>
                  </a:lnTo>
                  <a:lnTo>
                    <a:pt x="270208" y="543096"/>
                  </a:lnTo>
                  <a:lnTo>
                    <a:pt x="360916" y="548646"/>
                  </a:lnTo>
                  <a:lnTo>
                    <a:pt x="450666" y="553430"/>
                  </a:lnTo>
                  <a:lnTo>
                    <a:pt x="541182" y="557640"/>
                  </a:lnTo>
                  <a:lnTo>
                    <a:pt x="630933" y="561467"/>
                  </a:lnTo>
                  <a:lnTo>
                    <a:pt x="721640" y="564720"/>
                  </a:lnTo>
                  <a:lnTo>
                    <a:pt x="727381" y="569887"/>
                  </a:lnTo>
                  <a:lnTo>
                    <a:pt x="733888" y="577925"/>
                  </a:lnTo>
                  <a:lnTo>
                    <a:pt x="737715" y="578499"/>
                  </a:lnTo>
                  <a:lnTo>
                    <a:pt x="741925" y="580795"/>
                  </a:lnTo>
                  <a:lnTo>
                    <a:pt x="745752" y="584240"/>
                  </a:lnTo>
                  <a:lnTo>
                    <a:pt x="750537" y="588450"/>
                  </a:lnTo>
                  <a:lnTo>
                    <a:pt x="756660" y="590363"/>
                  </a:lnTo>
                  <a:lnTo>
                    <a:pt x="761827" y="592277"/>
                  </a:lnTo>
                  <a:lnTo>
                    <a:pt x="763741" y="592660"/>
                  </a:lnTo>
                  <a:lnTo>
                    <a:pt x="765655" y="593617"/>
                  </a:lnTo>
                  <a:lnTo>
                    <a:pt x="768907" y="595530"/>
                  </a:lnTo>
                  <a:lnTo>
                    <a:pt x="770247" y="595913"/>
                  </a:lnTo>
                  <a:lnTo>
                    <a:pt x="773118" y="598401"/>
                  </a:lnTo>
                  <a:lnTo>
                    <a:pt x="775988" y="600697"/>
                  </a:lnTo>
                  <a:lnTo>
                    <a:pt x="778285" y="602611"/>
                  </a:lnTo>
                  <a:lnTo>
                    <a:pt x="780772" y="604524"/>
                  </a:lnTo>
                  <a:lnTo>
                    <a:pt x="782112" y="605481"/>
                  </a:lnTo>
                  <a:lnTo>
                    <a:pt x="784026" y="606821"/>
                  </a:lnTo>
                  <a:lnTo>
                    <a:pt x="784982" y="607204"/>
                  </a:lnTo>
                  <a:lnTo>
                    <a:pt x="785365" y="607204"/>
                  </a:lnTo>
                  <a:lnTo>
                    <a:pt x="786322" y="607778"/>
                  </a:lnTo>
                  <a:lnTo>
                    <a:pt x="788236" y="607204"/>
                  </a:lnTo>
                  <a:lnTo>
                    <a:pt x="789192" y="606821"/>
                  </a:lnTo>
                  <a:lnTo>
                    <a:pt x="790532" y="606821"/>
                  </a:lnTo>
                  <a:lnTo>
                    <a:pt x="792446" y="605864"/>
                  </a:lnTo>
                  <a:lnTo>
                    <a:pt x="794359" y="605481"/>
                  </a:lnTo>
                  <a:lnTo>
                    <a:pt x="795316" y="603950"/>
                  </a:lnTo>
                  <a:lnTo>
                    <a:pt x="796847" y="602993"/>
                  </a:lnTo>
                  <a:lnTo>
                    <a:pt x="797612" y="601080"/>
                  </a:lnTo>
                  <a:lnTo>
                    <a:pt x="798186" y="600123"/>
                  </a:lnTo>
                  <a:lnTo>
                    <a:pt x="799144" y="599740"/>
                  </a:lnTo>
                  <a:lnTo>
                    <a:pt x="800100" y="595913"/>
                  </a:lnTo>
                  <a:lnTo>
                    <a:pt x="802014" y="593617"/>
                  </a:lnTo>
                  <a:lnTo>
                    <a:pt x="804310" y="592277"/>
                  </a:lnTo>
                  <a:lnTo>
                    <a:pt x="807181" y="591703"/>
                  </a:lnTo>
                  <a:lnTo>
                    <a:pt x="809477" y="591703"/>
                  </a:lnTo>
                  <a:lnTo>
                    <a:pt x="812348" y="593042"/>
                  </a:lnTo>
                  <a:lnTo>
                    <a:pt x="814261" y="594956"/>
                  </a:lnTo>
                  <a:lnTo>
                    <a:pt x="816558" y="598401"/>
                  </a:lnTo>
                  <a:lnTo>
                    <a:pt x="818471" y="597827"/>
                  </a:lnTo>
                  <a:lnTo>
                    <a:pt x="820385" y="596870"/>
                  </a:lnTo>
                  <a:lnTo>
                    <a:pt x="822681" y="594956"/>
                  </a:lnTo>
                  <a:lnTo>
                    <a:pt x="825552" y="592660"/>
                  </a:lnTo>
                  <a:lnTo>
                    <a:pt x="827083" y="592660"/>
                  </a:lnTo>
                  <a:lnTo>
                    <a:pt x="828805" y="593999"/>
                  </a:lnTo>
                  <a:lnTo>
                    <a:pt x="832633" y="598401"/>
                  </a:lnTo>
                  <a:lnTo>
                    <a:pt x="833207" y="597827"/>
                  </a:lnTo>
                  <a:lnTo>
                    <a:pt x="834546" y="596487"/>
                  </a:lnTo>
                  <a:lnTo>
                    <a:pt x="836460" y="594573"/>
                  </a:lnTo>
                  <a:lnTo>
                    <a:pt x="839330" y="592277"/>
                  </a:lnTo>
                  <a:lnTo>
                    <a:pt x="842966" y="593042"/>
                  </a:lnTo>
                  <a:lnTo>
                    <a:pt x="846793" y="596487"/>
                  </a:lnTo>
                  <a:lnTo>
                    <a:pt x="849090" y="595530"/>
                  </a:lnTo>
                  <a:lnTo>
                    <a:pt x="851004" y="593999"/>
                  </a:lnTo>
                  <a:lnTo>
                    <a:pt x="853874" y="592660"/>
                  </a:lnTo>
                  <a:lnTo>
                    <a:pt x="856744" y="593042"/>
                  </a:lnTo>
                  <a:lnTo>
                    <a:pt x="861528" y="595530"/>
                  </a:lnTo>
                  <a:lnTo>
                    <a:pt x="863251" y="594956"/>
                  </a:lnTo>
                  <a:lnTo>
                    <a:pt x="865738" y="593999"/>
                  </a:lnTo>
                  <a:lnTo>
                    <a:pt x="868035" y="592660"/>
                  </a:lnTo>
                  <a:lnTo>
                    <a:pt x="871288" y="590746"/>
                  </a:lnTo>
                  <a:lnTo>
                    <a:pt x="873776" y="590746"/>
                  </a:lnTo>
                  <a:lnTo>
                    <a:pt x="877029" y="591703"/>
                  </a:lnTo>
                  <a:lnTo>
                    <a:pt x="881813" y="593042"/>
                  </a:lnTo>
                  <a:lnTo>
                    <a:pt x="887937" y="595913"/>
                  </a:lnTo>
                  <a:lnTo>
                    <a:pt x="889851" y="597827"/>
                  </a:lnTo>
                  <a:lnTo>
                    <a:pt x="892530" y="602037"/>
                  </a:lnTo>
                  <a:lnTo>
                    <a:pt x="895401" y="602611"/>
                  </a:lnTo>
                  <a:lnTo>
                    <a:pt x="900567" y="603950"/>
                  </a:lnTo>
                  <a:lnTo>
                    <a:pt x="901524" y="604524"/>
                  </a:lnTo>
                  <a:lnTo>
                    <a:pt x="903055" y="605864"/>
                  </a:lnTo>
                  <a:lnTo>
                    <a:pt x="905351" y="610074"/>
                  </a:lnTo>
                  <a:lnTo>
                    <a:pt x="908222" y="611031"/>
                  </a:lnTo>
                  <a:lnTo>
                    <a:pt x="910518" y="611031"/>
                  </a:lnTo>
                  <a:lnTo>
                    <a:pt x="913963" y="611605"/>
                  </a:lnTo>
                  <a:lnTo>
                    <a:pt x="916642" y="611031"/>
                  </a:lnTo>
                  <a:lnTo>
                    <a:pt x="919130" y="611605"/>
                  </a:lnTo>
                  <a:lnTo>
                    <a:pt x="921043" y="611988"/>
                  </a:lnTo>
                  <a:lnTo>
                    <a:pt x="922766" y="613901"/>
                  </a:lnTo>
                  <a:lnTo>
                    <a:pt x="923340" y="615815"/>
                  </a:lnTo>
                  <a:lnTo>
                    <a:pt x="925254" y="620599"/>
                  </a:lnTo>
                  <a:lnTo>
                    <a:pt x="934248" y="618685"/>
                  </a:lnTo>
                  <a:lnTo>
                    <a:pt x="936544" y="618685"/>
                  </a:lnTo>
                  <a:lnTo>
                    <a:pt x="938840" y="620025"/>
                  </a:lnTo>
                  <a:lnTo>
                    <a:pt x="940754" y="621365"/>
                  </a:lnTo>
                  <a:lnTo>
                    <a:pt x="942668" y="624235"/>
                  </a:lnTo>
                  <a:lnTo>
                    <a:pt x="943624" y="626723"/>
                  </a:lnTo>
                  <a:lnTo>
                    <a:pt x="944582" y="628637"/>
                  </a:lnTo>
                  <a:lnTo>
                    <a:pt x="945538" y="629402"/>
                  </a:lnTo>
                  <a:lnTo>
                    <a:pt x="947452" y="629976"/>
                  </a:lnTo>
                  <a:lnTo>
                    <a:pt x="949748" y="629402"/>
                  </a:lnTo>
                  <a:lnTo>
                    <a:pt x="953575" y="628637"/>
                  </a:lnTo>
                  <a:lnTo>
                    <a:pt x="957403" y="629019"/>
                  </a:lnTo>
                  <a:lnTo>
                    <a:pt x="957403" y="632847"/>
                  </a:lnTo>
                  <a:lnTo>
                    <a:pt x="954915" y="635143"/>
                  </a:lnTo>
                  <a:lnTo>
                    <a:pt x="954532" y="640310"/>
                  </a:lnTo>
                  <a:lnTo>
                    <a:pt x="963527" y="649304"/>
                  </a:lnTo>
                  <a:lnTo>
                    <a:pt x="967163" y="654471"/>
                  </a:lnTo>
                  <a:lnTo>
                    <a:pt x="967737" y="656384"/>
                  </a:lnTo>
                  <a:lnTo>
                    <a:pt x="968693" y="657724"/>
                  </a:lnTo>
                  <a:lnTo>
                    <a:pt x="969076" y="658681"/>
                  </a:lnTo>
                  <a:lnTo>
                    <a:pt x="970033" y="659255"/>
                  </a:lnTo>
                  <a:lnTo>
                    <a:pt x="970990" y="658681"/>
                  </a:lnTo>
                  <a:lnTo>
                    <a:pt x="972903" y="658298"/>
                  </a:lnTo>
                  <a:lnTo>
                    <a:pt x="974817" y="656959"/>
                  </a:lnTo>
                  <a:lnTo>
                    <a:pt x="977688" y="655428"/>
                  </a:lnTo>
                  <a:lnTo>
                    <a:pt x="979984" y="656002"/>
                  </a:lnTo>
                  <a:lnTo>
                    <a:pt x="982855" y="657724"/>
                  </a:lnTo>
                  <a:lnTo>
                    <a:pt x="982280" y="655045"/>
                  </a:lnTo>
                  <a:lnTo>
                    <a:pt x="983811" y="647390"/>
                  </a:lnTo>
                  <a:lnTo>
                    <a:pt x="982855" y="643754"/>
                  </a:lnTo>
                  <a:lnTo>
                    <a:pt x="981324" y="639927"/>
                  </a:lnTo>
                  <a:lnTo>
                    <a:pt x="979601" y="637439"/>
                  </a:lnTo>
                  <a:lnTo>
                    <a:pt x="978071" y="635717"/>
                  </a:lnTo>
                  <a:lnTo>
                    <a:pt x="976157" y="633229"/>
                  </a:lnTo>
                  <a:lnTo>
                    <a:pt x="974817" y="631316"/>
                  </a:lnTo>
                  <a:lnTo>
                    <a:pt x="970607" y="626723"/>
                  </a:lnTo>
                  <a:lnTo>
                    <a:pt x="967737" y="622895"/>
                  </a:lnTo>
                  <a:lnTo>
                    <a:pt x="966205" y="619068"/>
                  </a:lnTo>
                  <a:lnTo>
                    <a:pt x="965823" y="616198"/>
                  </a:lnTo>
                  <a:lnTo>
                    <a:pt x="967163" y="611031"/>
                  </a:lnTo>
                  <a:lnTo>
                    <a:pt x="969076" y="607204"/>
                  </a:lnTo>
                  <a:lnTo>
                    <a:pt x="970033" y="603568"/>
                  </a:lnTo>
                  <a:lnTo>
                    <a:pt x="971564" y="601080"/>
                  </a:lnTo>
                  <a:lnTo>
                    <a:pt x="971947" y="598783"/>
                  </a:lnTo>
                  <a:lnTo>
                    <a:pt x="972903" y="597444"/>
                  </a:lnTo>
                  <a:lnTo>
                    <a:pt x="973861" y="595913"/>
                  </a:lnTo>
                  <a:lnTo>
                    <a:pt x="974817" y="591703"/>
                  </a:lnTo>
                  <a:lnTo>
                    <a:pt x="976157" y="588450"/>
                  </a:lnTo>
                  <a:lnTo>
                    <a:pt x="976731" y="585579"/>
                  </a:lnTo>
                  <a:lnTo>
                    <a:pt x="977688" y="584240"/>
                  </a:lnTo>
                  <a:lnTo>
                    <a:pt x="979601" y="579838"/>
                  </a:lnTo>
                  <a:lnTo>
                    <a:pt x="980941" y="576585"/>
                  </a:lnTo>
                  <a:lnTo>
                    <a:pt x="981898" y="573332"/>
                  </a:lnTo>
                  <a:lnTo>
                    <a:pt x="982280" y="570844"/>
                  </a:lnTo>
                  <a:lnTo>
                    <a:pt x="980941" y="565677"/>
                  </a:lnTo>
                  <a:lnTo>
                    <a:pt x="980558" y="562041"/>
                  </a:lnTo>
                  <a:lnTo>
                    <a:pt x="981898" y="558597"/>
                  </a:lnTo>
                  <a:lnTo>
                    <a:pt x="983237" y="557257"/>
                  </a:lnTo>
                  <a:lnTo>
                    <a:pt x="986682" y="556300"/>
                  </a:lnTo>
                  <a:lnTo>
                    <a:pt x="988978" y="554387"/>
                  </a:lnTo>
                  <a:lnTo>
                    <a:pt x="990892" y="553430"/>
                  </a:lnTo>
                  <a:lnTo>
                    <a:pt x="991274" y="552473"/>
                  </a:lnTo>
                  <a:lnTo>
                    <a:pt x="992232" y="552090"/>
                  </a:lnTo>
                  <a:lnTo>
                    <a:pt x="992806" y="551133"/>
                  </a:lnTo>
                  <a:lnTo>
                    <a:pt x="990892" y="548263"/>
                  </a:lnTo>
                  <a:lnTo>
                    <a:pt x="989935" y="546349"/>
                  </a:lnTo>
                  <a:lnTo>
                    <a:pt x="988978" y="544436"/>
                  </a:lnTo>
                  <a:lnTo>
                    <a:pt x="989361" y="543479"/>
                  </a:lnTo>
                  <a:lnTo>
                    <a:pt x="988978" y="539269"/>
                  </a:lnTo>
                  <a:lnTo>
                    <a:pt x="988404" y="536015"/>
                  </a:lnTo>
                  <a:lnTo>
                    <a:pt x="987064" y="533719"/>
                  </a:lnTo>
                  <a:lnTo>
                    <a:pt x="986108" y="533145"/>
                  </a:lnTo>
                  <a:lnTo>
                    <a:pt x="980941" y="531805"/>
                  </a:lnTo>
                  <a:lnTo>
                    <a:pt x="977688" y="530849"/>
                  </a:lnTo>
                  <a:lnTo>
                    <a:pt x="975200" y="529892"/>
                  </a:lnTo>
                  <a:lnTo>
                    <a:pt x="973861" y="529318"/>
                  </a:lnTo>
                  <a:lnTo>
                    <a:pt x="972521" y="527978"/>
                  </a:lnTo>
                  <a:lnTo>
                    <a:pt x="971947" y="526064"/>
                  </a:lnTo>
                  <a:lnTo>
                    <a:pt x="971564" y="520323"/>
                  </a:lnTo>
                  <a:lnTo>
                    <a:pt x="971564" y="518027"/>
                  </a:lnTo>
                  <a:lnTo>
                    <a:pt x="972521" y="516688"/>
                  </a:lnTo>
                  <a:lnTo>
                    <a:pt x="973861" y="515157"/>
                  </a:lnTo>
                  <a:lnTo>
                    <a:pt x="976731" y="515157"/>
                  </a:lnTo>
                  <a:lnTo>
                    <a:pt x="978645" y="514200"/>
                  </a:lnTo>
                  <a:lnTo>
                    <a:pt x="980558" y="513817"/>
                  </a:lnTo>
                  <a:lnTo>
                    <a:pt x="981324" y="512286"/>
                  </a:lnTo>
                  <a:lnTo>
                    <a:pt x="981898" y="511521"/>
                  </a:lnTo>
                  <a:lnTo>
                    <a:pt x="982855" y="507693"/>
                  </a:lnTo>
                  <a:lnTo>
                    <a:pt x="983811" y="505397"/>
                  </a:lnTo>
                  <a:lnTo>
                    <a:pt x="984194" y="503483"/>
                  </a:lnTo>
                  <a:lnTo>
                    <a:pt x="984768" y="502909"/>
                  </a:lnTo>
                  <a:lnTo>
                    <a:pt x="978645" y="498699"/>
                  </a:lnTo>
                  <a:lnTo>
                    <a:pt x="974817" y="495829"/>
                  </a:lnTo>
                  <a:lnTo>
                    <a:pt x="972521" y="493532"/>
                  </a:lnTo>
                  <a:lnTo>
                    <a:pt x="971947" y="492001"/>
                  </a:lnTo>
                  <a:lnTo>
                    <a:pt x="972521" y="491044"/>
                  </a:lnTo>
                  <a:lnTo>
                    <a:pt x="973287" y="490662"/>
                  </a:lnTo>
                  <a:lnTo>
                    <a:pt x="973287" y="489705"/>
                  </a:lnTo>
                  <a:lnTo>
                    <a:pt x="973287" y="489322"/>
                  </a:lnTo>
                  <a:lnTo>
                    <a:pt x="973861" y="489322"/>
                  </a:lnTo>
                  <a:lnTo>
                    <a:pt x="974817" y="488174"/>
                  </a:lnTo>
                  <a:lnTo>
                    <a:pt x="975774" y="484921"/>
                  </a:lnTo>
                  <a:lnTo>
                    <a:pt x="976731" y="481668"/>
                  </a:lnTo>
                  <a:lnTo>
                    <a:pt x="989361" y="482242"/>
                  </a:lnTo>
                  <a:lnTo>
                    <a:pt x="989361" y="162470"/>
                  </a:lnTo>
                  <a:lnTo>
                    <a:pt x="990892" y="158259"/>
                  </a:lnTo>
                  <a:lnTo>
                    <a:pt x="989935" y="152901"/>
                  </a:lnTo>
                  <a:lnTo>
                    <a:pt x="988978" y="150605"/>
                  </a:lnTo>
                  <a:lnTo>
                    <a:pt x="987447" y="149265"/>
                  </a:lnTo>
                  <a:lnTo>
                    <a:pt x="982280" y="145821"/>
                  </a:lnTo>
                  <a:lnTo>
                    <a:pt x="979984" y="144098"/>
                  </a:lnTo>
                  <a:lnTo>
                    <a:pt x="977113" y="140654"/>
                  </a:lnTo>
                  <a:lnTo>
                    <a:pt x="975200" y="138740"/>
                  </a:lnTo>
                  <a:lnTo>
                    <a:pt x="972903" y="137401"/>
                  </a:lnTo>
                  <a:lnTo>
                    <a:pt x="968693" y="136444"/>
                  </a:lnTo>
                  <a:lnTo>
                    <a:pt x="965823" y="136061"/>
                  </a:lnTo>
                  <a:lnTo>
                    <a:pt x="963527" y="135104"/>
                  </a:lnTo>
                  <a:lnTo>
                    <a:pt x="962569" y="134530"/>
                  </a:lnTo>
                  <a:lnTo>
                    <a:pt x="961613" y="133573"/>
                  </a:lnTo>
                  <a:lnTo>
                    <a:pt x="961039" y="133191"/>
                  </a:lnTo>
                  <a:lnTo>
                    <a:pt x="960082" y="131660"/>
                  </a:lnTo>
                  <a:lnTo>
                    <a:pt x="957403" y="128024"/>
                  </a:lnTo>
                  <a:lnTo>
                    <a:pt x="953575" y="122283"/>
                  </a:lnTo>
                  <a:lnTo>
                    <a:pt x="949748" y="116159"/>
                  </a:lnTo>
                  <a:lnTo>
                    <a:pt x="945538" y="109461"/>
                  </a:lnTo>
                  <a:lnTo>
                    <a:pt x="943242" y="104868"/>
                  </a:lnTo>
                  <a:lnTo>
                    <a:pt x="941711" y="101424"/>
                  </a:lnTo>
                  <a:lnTo>
                    <a:pt x="941328" y="100658"/>
                  </a:lnTo>
                  <a:lnTo>
                    <a:pt x="945921" y="95300"/>
                  </a:lnTo>
                  <a:lnTo>
                    <a:pt x="950322" y="91090"/>
                  </a:lnTo>
                  <a:lnTo>
                    <a:pt x="953958" y="87263"/>
                  </a:lnTo>
                  <a:lnTo>
                    <a:pt x="957403" y="84584"/>
                  </a:lnTo>
                  <a:lnTo>
                    <a:pt x="959699" y="81713"/>
                  </a:lnTo>
                  <a:lnTo>
                    <a:pt x="961995" y="79800"/>
                  </a:lnTo>
                  <a:lnTo>
                    <a:pt x="963527" y="78460"/>
                  </a:lnTo>
                  <a:lnTo>
                    <a:pt x="964483" y="77886"/>
                  </a:lnTo>
                  <a:lnTo>
                    <a:pt x="970033" y="70423"/>
                  </a:lnTo>
                  <a:lnTo>
                    <a:pt x="971947" y="66595"/>
                  </a:lnTo>
                  <a:lnTo>
                    <a:pt x="972903" y="64682"/>
                  </a:lnTo>
                  <a:lnTo>
                    <a:pt x="973287" y="63725"/>
                  </a:lnTo>
                  <a:lnTo>
                    <a:pt x="974243" y="63342"/>
                  </a:lnTo>
                  <a:lnTo>
                    <a:pt x="976731" y="55687"/>
                  </a:lnTo>
                  <a:lnTo>
                    <a:pt x="977113" y="51860"/>
                  </a:lnTo>
                  <a:lnTo>
                    <a:pt x="978071" y="48607"/>
                  </a:lnTo>
                  <a:lnTo>
                    <a:pt x="978071" y="46311"/>
                  </a:lnTo>
                  <a:lnTo>
                    <a:pt x="978645" y="45354"/>
                  </a:lnTo>
                  <a:lnTo>
                    <a:pt x="979027" y="41526"/>
                  </a:lnTo>
                  <a:lnTo>
                    <a:pt x="873776" y="40187"/>
                  </a:lnTo>
                  <a:lnTo>
                    <a:pt x="768907" y="38273"/>
                  </a:lnTo>
                  <a:lnTo>
                    <a:pt x="677818" y="35403"/>
                  </a:lnTo>
                  <a:lnTo>
                    <a:pt x="587110" y="32149"/>
                  </a:lnTo>
                  <a:lnTo>
                    <a:pt x="496403" y="28322"/>
                  </a:lnTo>
                  <a:lnTo>
                    <a:pt x="406270" y="24112"/>
                  </a:lnTo>
                  <a:lnTo>
                    <a:pt x="315562" y="18945"/>
                  </a:lnTo>
                  <a:lnTo>
                    <a:pt x="225238" y="13204"/>
                  </a:lnTo>
                  <a:lnTo>
                    <a:pt x="45928" y="0"/>
                  </a:lnTo>
                  <a:lnTo>
                    <a:pt x="45928" y="0"/>
                  </a:lnTo>
                  <a:close/>
                </a:path>
              </a:pathLst>
            </a:custGeom>
            <a:gradFill flip="none" rotWithShape="1">
              <a:gsLst>
                <a:gs pos="0">
                  <a:schemeClr val="accent1"/>
                </a:gs>
                <a:gs pos="100000">
                  <a:schemeClr val="accent2"/>
                </a:gs>
              </a:gsLst>
              <a:lin ang="18900000" scaled="1"/>
              <a:tileRect/>
            </a:gradFill>
            <a:ln>
              <a:solidFill>
                <a:srgbClr val="EEF5F5"/>
              </a:solidFill>
            </a:ln>
          </p:spPr>
          <p:txBody>
            <a:bodyPr vert="horz" lIns="91440" tIns="45720" rIns="91440" bIns="45720" rtlCol="0">
              <a:normAutofit/>
            </a:bodyPr>
            <a:lstStyle/>
            <a:p>
              <a:pPr lvl="0" indent="0">
                <a:lnSpc>
                  <a:spcPct val="100000"/>
                </a:lnSpc>
                <a:spcBef>
                  <a:spcPts val="450"/>
                </a:spcBef>
                <a:buClr>
                  <a:schemeClr val="accent1"/>
                </a:buClr>
                <a:buFont typeface="Arial" panose="020B0604020202020204" pitchFamily="34" charset="0"/>
                <a:buNone/>
              </a:pPr>
              <a:endParaRPr lang="en-US" sz="100" dirty="0">
                <a:noFill/>
              </a:endParaRPr>
            </a:p>
          </p:txBody>
        </p:sp>
        <p:sp>
          <p:nvSpPr>
            <p:cNvPr id="47" name="Freeform: Shape 46">
              <a:extLst>
                <a:ext uri="{FF2B5EF4-FFF2-40B4-BE49-F238E27FC236}">
                  <a16:creationId xmlns:a16="http://schemas.microsoft.com/office/drawing/2014/main" id="{0FDC9139-0254-2CE2-A79D-BC801AC99898}"/>
                </a:ext>
              </a:extLst>
            </p:cNvPr>
            <p:cNvSpPr/>
            <p:nvPr/>
          </p:nvSpPr>
          <p:spPr>
            <a:xfrm>
              <a:off x="2061032" y="2560909"/>
              <a:ext cx="894254" cy="743745"/>
            </a:xfrm>
            <a:custGeom>
              <a:avLst/>
              <a:gdLst>
                <a:gd name="connsiteX0" fmla="*/ 961422 w 992614"/>
                <a:gd name="connsiteY0" fmla="*/ 464253 h 825551"/>
                <a:gd name="connsiteX1" fmla="*/ 992614 w 992614"/>
                <a:gd name="connsiteY1" fmla="*/ 107548 h 825551"/>
                <a:gd name="connsiteX2" fmla="*/ 937884 w 992614"/>
                <a:gd name="connsiteY2" fmla="*/ 102381 h 825551"/>
                <a:gd name="connsiteX3" fmla="*/ 883536 w 992614"/>
                <a:gd name="connsiteY3" fmla="*/ 97788 h 825551"/>
                <a:gd name="connsiteX4" fmla="*/ 828805 w 992614"/>
                <a:gd name="connsiteY4" fmla="*/ 92047 h 825551"/>
                <a:gd name="connsiteX5" fmla="*/ 801440 w 992614"/>
                <a:gd name="connsiteY5" fmla="*/ 89176 h 825551"/>
                <a:gd name="connsiteX6" fmla="*/ 794359 w 992614"/>
                <a:gd name="connsiteY6" fmla="*/ 88220 h 825551"/>
                <a:gd name="connsiteX7" fmla="*/ 787662 w 992614"/>
                <a:gd name="connsiteY7" fmla="*/ 87837 h 825551"/>
                <a:gd name="connsiteX8" fmla="*/ 774457 w 992614"/>
                <a:gd name="connsiteY8" fmla="*/ 86880 h 825551"/>
                <a:gd name="connsiteX9" fmla="*/ 760296 w 992614"/>
                <a:gd name="connsiteY9" fmla="*/ 84966 h 825551"/>
                <a:gd name="connsiteX10" fmla="*/ 753216 w 992614"/>
                <a:gd name="connsiteY10" fmla="*/ 84010 h 825551"/>
                <a:gd name="connsiteX11" fmla="*/ 746709 w 992614"/>
                <a:gd name="connsiteY11" fmla="*/ 83627 h 825551"/>
                <a:gd name="connsiteX12" fmla="*/ 719344 w 992614"/>
                <a:gd name="connsiteY12" fmla="*/ 80756 h 825551"/>
                <a:gd name="connsiteX13" fmla="*/ 664422 w 992614"/>
                <a:gd name="connsiteY13" fmla="*/ 75015 h 825551"/>
                <a:gd name="connsiteX14" fmla="*/ 554961 w 992614"/>
                <a:gd name="connsiteY14" fmla="*/ 62385 h 825551"/>
                <a:gd name="connsiteX15" fmla="*/ 444351 w 992614"/>
                <a:gd name="connsiteY15" fmla="*/ 47650 h 825551"/>
                <a:gd name="connsiteX16" fmla="*/ 333933 w 992614"/>
                <a:gd name="connsiteY16" fmla="*/ 33106 h 825551"/>
                <a:gd name="connsiteX17" fmla="*/ 222367 w 992614"/>
                <a:gd name="connsiteY17" fmla="*/ 16457 h 825551"/>
                <a:gd name="connsiteX18" fmla="*/ 166680 w 992614"/>
                <a:gd name="connsiteY18" fmla="*/ 8037 h 825551"/>
                <a:gd name="connsiteX19" fmla="*/ 152519 w 992614"/>
                <a:gd name="connsiteY19" fmla="*/ 5741 h 825551"/>
                <a:gd name="connsiteX20" fmla="*/ 138740 w 992614"/>
                <a:gd name="connsiteY20" fmla="*/ 3827 h 825551"/>
                <a:gd name="connsiteX21" fmla="*/ 111375 w 992614"/>
                <a:gd name="connsiteY21" fmla="*/ 0 h 825551"/>
                <a:gd name="connsiteX22" fmla="*/ 97788 w 992614"/>
                <a:gd name="connsiteY22" fmla="*/ 86497 h 825551"/>
                <a:gd name="connsiteX23" fmla="*/ 96831 w 992614"/>
                <a:gd name="connsiteY23" fmla="*/ 93004 h 825551"/>
                <a:gd name="connsiteX24" fmla="*/ 28322 w 992614"/>
                <a:gd name="connsiteY24" fmla="*/ 528361 h 825551"/>
                <a:gd name="connsiteX25" fmla="*/ 0 w 992614"/>
                <a:gd name="connsiteY25" fmla="*/ 706522 h 825551"/>
                <a:gd name="connsiteX26" fmla="*/ 129938 w 992614"/>
                <a:gd name="connsiteY26" fmla="*/ 727190 h 825551"/>
                <a:gd name="connsiteX27" fmla="*/ 261214 w 992614"/>
                <a:gd name="connsiteY27" fmla="*/ 747475 h 825551"/>
                <a:gd name="connsiteX28" fmla="*/ 343310 w 992614"/>
                <a:gd name="connsiteY28" fmla="*/ 758956 h 825551"/>
                <a:gd name="connsiteX29" fmla="*/ 425980 w 992614"/>
                <a:gd name="connsiteY29" fmla="*/ 769673 h 825551"/>
                <a:gd name="connsiteX30" fmla="*/ 592660 w 992614"/>
                <a:gd name="connsiteY30" fmla="*/ 790532 h 825551"/>
                <a:gd name="connsiteX31" fmla="*/ 676287 w 992614"/>
                <a:gd name="connsiteY31" fmla="*/ 799909 h 825551"/>
                <a:gd name="connsiteX32" fmla="*/ 760296 w 992614"/>
                <a:gd name="connsiteY32" fmla="*/ 808903 h 825551"/>
                <a:gd name="connsiteX33" fmla="*/ 844306 w 992614"/>
                <a:gd name="connsiteY33" fmla="*/ 817514 h 825551"/>
                <a:gd name="connsiteX34" fmla="*/ 929464 w 992614"/>
                <a:gd name="connsiteY34" fmla="*/ 825552 h 825551"/>
                <a:gd name="connsiteX35" fmla="*/ 961422 w 992614"/>
                <a:gd name="connsiteY35" fmla="*/ 464253 h 825551"/>
                <a:gd name="connsiteX36" fmla="*/ 961422 w 992614"/>
                <a:gd name="connsiteY36" fmla="*/ 464253 h 82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2614" h="825551">
                  <a:moveTo>
                    <a:pt x="961422" y="464253"/>
                  </a:moveTo>
                  <a:lnTo>
                    <a:pt x="992614" y="107548"/>
                  </a:lnTo>
                  <a:lnTo>
                    <a:pt x="937884" y="102381"/>
                  </a:lnTo>
                  <a:lnTo>
                    <a:pt x="883536" y="97788"/>
                  </a:lnTo>
                  <a:lnTo>
                    <a:pt x="828805" y="92047"/>
                  </a:lnTo>
                  <a:lnTo>
                    <a:pt x="801440" y="89176"/>
                  </a:lnTo>
                  <a:lnTo>
                    <a:pt x="794359" y="88220"/>
                  </a:lnTo>
                  <a:lnTo>
                    <a:pt x="787662" y="87837"/>
                  </a:lnTo>
                  <a:lnTo>
                    <a:pt x="774457" y="86880"/>
                  </a:lnTo>
                  <a:lnTo>
                    <a:pt x="760296" y="84966"/>
                  </a:lnTo>
                  <a:lnTo>
                    <a:pt x="753216" y="84010"/>
                  </a:lnTo>
                  <a:lnTo>
                    <a:pt x="746709" y="83627"/>
                  </a:lnTo>
                  <a:lnTo>
                    <a:pt x="719344" y="80756"/>
                  </a:lnTo>
                  <a:lnTo>
                    <a:pt x="664422" y="75015"/>
                  </a:lnTo>
                  <a:lnTo>
                    <a:pt x="554961" y="62385"/>
                  </a:lnTo>
                  <a:lnTo>
                    <a:pt x="444351" y="47650"/>
                  </a:lnTo>
                  <a:lnTo>
                    <a:pt x="333933" y="33106"/>
                  </a:lnTo>
                  <a:lnTo>
                    <a:pt x="222367" y="16457"/>
                  </a:lnTo>
                  <a:lnTo>
                    <a:pt x="166680" y="8037"/>
                  </a:lnTo>
                  <a:lnTo>
                    <a:pt x="152519" y="5741"/>
                  </a:lnTo>
                  <a:lnTo>
                    <a:pt x="138740" y="3827"/>
                  </a:lnTo>
                  <a:lnTo>
                    <a:pt x="111375" y="0"/>
                  </a:lnTo>
                  <a:lnTo>
                    <a:pt x="97788" y="86497"/>
                  </a:lnTo>
                  <a:lnTo>
                    <a:pt x="96831" y="93004"/>
                  </a:lnTo>
                  <a:lnTo>
                    <a:pt x="28322" y="528361"/>
                  </a:lnTo>
                  <a:lnTo>
                    <a:pt x="0" y="706522"/>
                  </a:lnTo>
                  <a:lnTo>
                    <a:pt x="129938" y="727190"/>
                  </a:lnTo>
                  <a:lnTo>
                    <a:pt x="261214" y="747475"/>
                  </a:lnTo>
                  <a:lnTo>
                    <a:pt x="343310" y="758956"/>
                  </a:lnTo>
                  <a:lnTo>
                    <a:pt x="425980" y="769673"/>
                  </a:lnTo>
                  <a:lnTo>
                    <a:pt x="592660" y="790532"/>
                  </a:lnTo>
                  <a:lnTo>
                    <a:pt x="676287" y="799909"/>
                  </a:lnTo>
                  <a:lnTo>
                    <a:pt x="760296" y="808903"/>
                  </a:lnTo>
                  <a:lnTo>
                    <a:pt x="844306" y="817514"/>
                  </a:lnTo>
                  <a:lnTo>
                    <a:pt x="929464" y="825552"/>
                  </a:lnTo>
                  <a:lnTo>
                    <a:pt x="961422" y="464253"/>
                  </a:lnTo>
                  <a:lnTo>
                    <a:pt x="961422" y="464253"/>
                  </a:lnTo>
                  <a:close/>
                </a:path>
              </a:pathLst>
            </a:custGeom>
            <a:gradFill flip="none" rotWithShape="1">
              <a:gsLst>
                <a:gs pos="0">
                  <a:schemeClr val="accent1"/>
                </a:gs>
                <a:gs pos="100000">
                  <a:schemeClr val="accent2"/>
                </a:gs>
              </a:gsLst>
              <a:lin ang="18900000" scaled="1"/>
              <a:tileRect/>
            </a:gradFill>
            <a:ln>
              <a:solidFill>
                <a:srgbClr val="EEF5F5"/>
              </a:solidFill>
            </a:ln>
          </p:spPr>
          <p:txBody>
            <a:bodyPr vert="horz" lIns="91440" tIns="45720" rIns="91440" bIns="45720" rtlCol="0">
              <a:normAutofit/>
            </a:bodyPr>
            <a:lstStyle/>
            <a:p>
              <a:pPr lvl="0" indent="0">
                <a:lnSpc>
                  <a:spcPct val="100000"/>
                </a:lnSpc>
                <a:spcBef>
                  <a:spcPts val="450"/>
                </a:spcBef>
                <a:buClr>
                  <a:schemeClr val="accent1"/>
                </a:buClr>
                <a:buFont typeface="Arial" panose="020B0604020202020204" pitchFamily="34" charset="0"/>
                <a:buNone/>
              </a:pPr>
              <a:endParaRPr lang="en-US" sz="100" dirty="0">
                <a:noFill/>
              </a:endParaRPr>
            </a:p>
          </p:txBody>
        </p:sp>
        <p:sp>
          <p:nvSpPr>
            <p:cNvPr id="48" name="Freeform: Shape 47">
              <a:extLst>
                <a:ext uri="{FF2B5EF4-FFF2-40B4-BE49-F238E27FC236}">
                  <a16:creationId xmlns:a16="http://schemas.microsoft.com/office/drawing/2014/main" id="{9701FD08-44C5-E08E-C804-41210A253747}"/>
                </a:ext>
              </a:extLst>
            </p:cNvPr>
            <p:cNvSpPr/>
            <p:nvPr/>
          </p:nvSpPr>
          <p:spPr>
            <a:xfrm>
              <a:off x="463374" y="2682971"/>
              <a:ext cx="1019763" cy="1755923"/>
            </a:xfrm>
            <a:custGeom>
              <a:avLst/>
              <a:gdLst>
                <a:gd name="connsiteX0" fmla="*/ 348668 w 1131928"/>
                <a:gd name="connsiteY0" fmla="*/ 1559822 h 1949059"/>
                <a:gd name="connsiteX1" fmla="*/ 341588 w 1131928"/>
                <a:gd name="connsiteY1" fmla="*/ 1561736 h 1949059"/>
                <a:gd name="connsiteX2" fmla="*/ 338717 w 1131928"/>
                <a:gd name="connsiteY2" fmla="*/ 1562119 h 1949059"/>
                <a:gd name="connsiteX3" fmla="*/ 336804 w 1131928"/>
                <a:gd name="connsiteY3" fmla="*/ 1562693 h 1949059"/>
                <a:gd name="connsiteX4" fmla="*/ 332020 w 1131928"/>
                <a:gd name="connsiteY4" fmla="*/ 1561353 h 1949059"/>
                <a:gd name="connsiteX5" fmla="*/ 328766 w 1131928"/>
                <a:gd name="connsiteY5" fmla="*/ 1561353 h 1949059"/>
                <a:gd name="connsiteX6" fmla="*/ 327427 w 1131928"/>
                <a:gd name="connsiteY6" fmla="*/ 1561353 h 1949059"/>
                <a:gd name="connsiteX7" fmla="*/ 323599 w 1131928"/>
                <a:gd name="connsiteY7" fmla="*/ 1562693 h 1949059"/>
                <a:gd name="connsiteX8" fmla="*/ 316519 w 1131928"/>
                <a:gd name="connsiteY8" fmla="*/ 1561353 h 1949059"/>
                <a:gd name="connsiteX9" fmla="*/ 311352 w 1131928"/>
                <a:gd name="connsiteY9" fmla="*/ 1560396 h 1949059"/>
                <a:gd name="connsiteX10" fmla="*/ 307142 w 1131928"/>
                <a:gd name="connsiteY10" fmla="*/ 1559439 h 1949059"/>
                <a:gd name="connsiteX11" fmla="*/ 303889 w 1131928"/>
                <a:gd name="connsiteY11" fmla="*/ 1558483 h 1949059"/>
                <a:gd name="connsiteX12" fmla="*/ 301592 w 1131928"/>
                <a:gd name="connsiteY12" fmla="*/ 1557143 h 1949059"/>
                <a:gd name="connsiteX13" fmla="*/ 300253 w 1131928"/>
                <a:gd name="connsiteY13" fmla="*/ 1555230 h 1949059"/>
                <a:gd name="connsiteX14" fmla="*/ 299296 w 1131928"/>
                <a:gd name="connsiteY14" fmla="*/ 1552359 h 1949059"/>
                <a:gd name="connsiteX15" fmla="*/ 299296 w 1131928"/>
                <a:gd name="connsiteY15" fmla="*/ 1549106 h 1949059"/>
                <a:gd name="connsiteX16" fmla="*/ 298913 w 1131928"/>
                <a:gd name="connsiteY16" fmla="*/ 1544896 h 1949059"/>
                <a:gd name="connsiteX17" fmla="*/ 298531 w 1131928"/>
                <a:gd name="connsiteY17" fmla="*/ 1542599 h 1949059"/>
                <a:gd name="connsiteX18" fmla="*/ 297574 w 1131928"/>
                <a:gd name="connsiteY18" fmla="*/ 1540303 h 1949059"/>
                <a:gd name="connsiteX19" fmla="*/ 297191 w 1131928"/>
                <a:gd name="connsiteY19" fmla="*/ 1539729 h 1949059"/>
                <a:gd name="connsiteX20" fmla="*/ 297191 w 1131928"/>
                <a:gd name="connsiteY20" fmla="*/ 1537815 h 1949059"/>
                <a:gd name="connsiteX21" fmla="*/ 305228 w 1131928"/>
                <a:gd name="connsiteY21" fmla="*/ 1537815 h 1949059"/>
                <a:gd name="connsiteX22" fmla="*/ 308482 w 1131928"/>
                <a:gd name="connsiteY22" fmla="*/ 1539729 h 1949059"/>
                <a:gd name="connsiteX23" fmla="*/ 312692 w 1131928"/>
                <a:gd name="connsiteY23" fmla="*/ 1542025 h 1949059"/>
                <a:gd name="connsiteX24" fmla="*/ 323025 w 1131928"/>
                <a:gd name="connsiteY24" fmla="*/ 1546809 h 1949059"/>
                <a:gd name="connsiteX25" fmla="*/ 325322 w 1131928"/>
                <a:gd name="connsiteY25" fmla="*/ 1547766 h 1949059"/>
                <a:gd name="connsiteX26" fmla="*/ 328575 w 1131928"/>
                <a:gd name="connsiteY26" fmla="*/ 1550063 h 1949059"/>
                <a:gd name="connsiteX27" fmla="*/ 331828 w 1131928"/>
                <a:gd name="connsiteY27" fmla="*/ 1552359 h 1949059"/>
                <a:gd name="connsiteX28" fmla="*/ 336038 w 1131928"/>
                <a:gd name="connsiteY28" fmla="*/ 1556186 h 1949059"/>
                <a:gd name="connsiteX29" fmla="*/ 338335 w 1131928"/>
                <a:gd name="connsiteY29" fmla="*/ 1555230 h 1949059"/>
                <a:gd name="connsiteX30" fmla="*/ 342162 w 1131928"/>
                <a:gd name="connsiteY30" fmla="*/ 1553316 h 1949059"/>
                <a:gd name="connsiteX31" fmla="*/ 345415 w 1131928"/>
                <a:gd name="connsiteY31" fmla="*/ 1553316 h 1949059"/>
                <a:gd name="connsiteX32" fmla="*/ 347712 w 1131928"/>
                <a:gd name="connsiteY32" fmla="*/ 1554655 h 1949059"/>
                <a:gd name="connsiteX33" fmla="*/ 348668 w 1131928"/>
                <a:gd name="connsiteY33" fmla="*/ 1556569 h 1949059"/>
                <a:gd name="connsiteX34" fmla="*/ 348668 w 1131928"/>
                <a:gd name="connsiteY34" fmla="*/ 1559822 h 1949059"/>
                <a:gd name="connsiteX35" fmla="*/ 348668 w 1131928"/>
                <a:gd name="connsiteY35" fmla="*/ 1559822 h 1949059"/>
                <a:gd name="connsiteX36" fmla="*/ 348668 w 1131928"/>
                <a:gd name="connsiteY36" fmla="*/ 1559822 h 1949059"/>
                <a:gd name="connsiteX37" fmla="*/ 273462 w 1131928"/>
                <a:gd name="connsiteY37" fmla="*/ 1542408 h 1949059"/>
                <a:gd name="connsiteX38" fmla="*/ 272122 w 1131928"/>
                <a:gd name="connsiteY38" fmla="*/ 1541068 h 1949059"/>
                <a:gd name="connsiteX39" fmla="*/ 253751 w 1131928"/>
                <a:gd name="connsiteY39" fmla="*/ 1537241 h 1949059"/>
                <a:gd name="connsiteX40" fmla="*/ 248967 w 1131928"/>
                <a:gd name="connsiteY40" fmla="*/ 1537241 h 1949059"/>
                <a:gd name="connsiteX41" fmla="*/ 248584 w 1131928"/>
                <a:gd name="connsiteY41" fmla="*/ 1538581 h 1949059"/>
                <a:gd name="connsiteX42" fmla="*/ 248967 w 1131928"/>
                <a:gd name="connsiteY42" fmla="*/ 1540877 h 1949059"/>
                <a:gd name="connsiteX43" fmla="*/ 250306 w 1131928"/>
                <a:gd name="connsiteY43" fmla="*/ 1543748 h 1949059"/>
                <a:gd name="connsiteX44" fmla="*/ 253177 w 1131928"/>
                <a:gd name="connsiteY44" fmla="*/ 1546618 h 1949059"/>
                <a:gd name="connsiteX45" fmla="*/ 257387 w 1131928"/>
                <a:gd name="connsiteY45" fmla="*/ 1550445 h 1949059"/>
                <a:gd name="connsiteX46" fmla="*/ 257387 w 1131928"/>
                <a:gd name="connsiteY46" fmla="*/ 1552742 h 1949059"/>
                <a:gd name="connsiteX47" fmla="*/ 258344 w 1131928"/>
                <a:gd name="connsiteY47" fmla="*/ 1557526 h 1949059"/>
                <a:gd name="connsiteX48" fmla="*/ 260640 w 1131928"/>
                <a:gd name="connsiteY48" fmla="*/ 1558483 h 1949059"/>
                <a:gd name="connsiteX49" fmla="*/ 262554 w 1131928"/>
                <a:gd name="connsiteY49" fmla="*/ 1558483 h 1949059"/>
                <a:gd name="connsiteX50" fmla="*/ 265807 w 1131928"/>
                <a:gd name="connsiteY50" fmla="*/ 1558865 h 1949059"/>
                <a:gd name="connsiteX51" fmla="*/ 268103 w 1131928"/>
                <a:gd name="connsiteY51" fmla="*/ 1558483 h 1949059"/>
                <a:gd name="connsiteX52" fmla="*/ 271931 w 1131928"/>
                <a:gd name="connsiteY52" fmla="*/ 1558483 h 1949059"/>
                <a:gd name="connsiteX53" fmla="*/ 280925 w 1131928"/>
                <a:gd name="connsiteY53" fmla="*/ 1557526 h 1949059"/>
                <a:gd name="connsiteX54" fmla="*/ 280925 w 1131928"/>
                <a:gd name="connsiteY54" fmla="*/ 1555230 h 1949059"/>
                <a:gd name="connsiteX55" fmla="*/ 277098 w 1131928"/>
                <a:gd name="connsiteY55" fmla="*/ 1547766 h 1949059"/>
                <a:gd name="connsiteX56" fmla="*/ 273462 w 1131928"/>
                <a:gd name="connsiteY56" fmla="*/ 1542408 h 1949059"/>
                <a:gd name="connsiteX57" fmla="*/ 273462 w 1131928"/>
                <a:gd name="connsiteY57" fmla="*/ 1542408 h 1949059"/>
                <a:gd name="connsiteX58" fmla="*/ 273462 w 1131928"/>
                <a:gd name="connsiteY58" fmla="*/ 1542408 h 1949059"/>
                <a:gd name="connsiteX59" fmla="*/ 235380 w 1131928"/>
                <a:gd name="connsiteY59" fmla="*/ 1532074 h 1949059"/>
                <a:gd name="connsiteX60" fmla="*/ 239207 w 1131928"/>
                <a:gd name="connsiteY60" fmla="*/ 1532074 h 1949059"/>
                <a:gd name="connsiteX61" fmla="*/ 239590 w 1131928"/>
                <a:gd name="connsiteY61" fmla="*/ 1530734 h 1949059"/>
                <a:gd name="connsiteX62" fmla="*/ 236719 w 1131928"/>
                <a:gd name="connsiteY62" fmla="*/ 1525950 h 1949059"/>
                <a:gd name="connsiteX63" fmla="*/ 233849 w 1131928"/>
                <a:gd name="connsiteY63" fmla="*/ 1523654 h 1949059"/>
                <a:gd name="connsiteX64" fmla="*/ 227725 w 1131928"/>
                <a:gd name="connsiteY64" fmla="*/ 1521741 h 1949059"/>
                <a:gd name="connsiteX65" fmla="*/ 223515 w 1131928"/>
                <a:gd name="connsiteY65" fmla="*/ 1520401 h 1949059"/>
                <a:gd name="connsiteX66" fmla="*/ 221219 w 1131928"/>
                <a:gd name="connsiteY66" fmla="*/ 1520401 h 1949059"/>
                <a:gd name="connsiteX67" fmla="*/ 220262 w 1131928"/>
                <a:gd name="connsiteY67" fmla="*/ 1523271 h 1949059"/>
                <a:gd name="connsiteX68" fmla="*/ 221219 w 1131928"/>
                <a:gd name="connsiteY68" fmla="*/ 1523654 h 1949059"/>
                <a:gd name="connsiteX69" fmla="*/ 222176 w 1131928"/>
                <a:gd name="connsiteY69" fmla="*/ 1524228 h 1949059"/>
                <a:gd name="connsiteX70" fmla="*/ 224089 w 1131928"/>
                <a:gd name="connsiteY70" fmla="*/ 1525568 h 1949059"/>
                <a:gd name="connsiteX71" fmla="*/ 228873 w 1131928"/>
                <a:gd name="connsiteY71" fmla="*/ 1527864 h 1949059"/>
                <a:gd name="connsiteX72" fmla="*/ 235380 w 1131928"/>
                <a:gd name="connsiteY72" fmla="*/ 1532074 h 1949059"/>
                <a:gd name="connsiteX73" fmla="*/ 235380 w 1131928"/>
                <a:gd name="connsiteY73" fmla="*/ 1532074 h 1949059"/>
                <a:gd name="connsiteX74" fmla="*/ 235380 w 1131928"/>
                <a:gd name="connsiteY74" fmla="*/ 1532074 h 1949059"/>
                <a:gd name="connsiteX75" fmla="*/ 320346 w 1131928"/>
                <a:gd name="connsiteY75" fmla="*/ 1690716 h 1949059"/>
                <a:gd name="connsiteX76" fmla="*/ 317093 w 1131928"/>
                <a:gd name="connsiteY76" fmla="*/ 1689377 h 1949059"/>
                <a:gd name="connsiteX77" fmla="*/ 315179 w 1131928"/>
                <a:gd name="connsiteY77" fmla="*/ 1688994 h 1949059"/>
                <a:gd name="connsiteX78" fmla="*/ 312883 w 1131928"/>
                <a:gd name="connsiteY78" fmla="*/ 1688611 h 1949059"/>
                <a:gd name="connsiteX79" fmla="*/ 310587 w 1131928"/>
                <a:gd name="connsiteY79" fmla="*/ 1688611 h 1949059"/>
                <a:gd name="connsiteX80" fmla="*/ 309247 w 1131928"/>
                <a:gd name="connsiteY80" fmla="*/ 1689568 h 1949059"/>
                <a:gd name="connsiteX81" fmla="*/ 308290 w 1131928"/>
                <a:gd name="connsiteY81" fmla="*/ 1690908 h 1949059"/>
                <a:gd name="connsiteX82" fmla="*/ 308290 w 1131928"/>
                <a:gd name="connsiteY82" fmla="*/ 1693204 h 1949059"/>
                <a:gd name="connsiteX83" fmla="*/ 308290 w 1131928"/>
                <a:gd name="connsiteY83" fmla="*/ 1694161 h 1949059"/>
                <a:gd name="connsiteX84" fmla="*/ 309247 w 1131928"/>
                <a:gd name="connsiteY84" fmla="*/ 1695500 h 1949059"/>
                <a:gd name="connsiteX85" fmla="*/ 313074 w 1131928"/>
                <a:gd name="connsiteY85" fmla="*/ 1698371 h 1949059"/>
                <a:gd name="connsiteX86" fmla="*/ 319198 w 1131928"/>
                <a:gd name="connsiteY86" fmla="*/ 1700285 h 1949059"/>
                <a:gd name="connsiteX87" fmla="*/ 323408 w 1131928"/>
                <a:gd name="connsiteY87" fmla="*/ 1701241 h 1949059"/>
                <a:gd name="connsiteX88" fmla="*/ 328575 w 1131928"/>
                <a:gd name="connsiteY88" fmla="*/ 1702581 h 1949059"/>
                <a:gd name="connsiteX89" fmla="*/ 328958 w 1131928"/>
                <a:gd name="connsiteY89" fmla="*/ 1699710 h 1949059"/>
                <a:gd name="connsiteX90" fmla="*/ 325704 w 1131928"/>
                <a:gd name="connsiteY90" fmla="*/ 1696457 h 1949059"/>
                <a:gd name="connsiteX91" fmla="*/ 323791 w 1131928"/>
                <a:gd name="connsiteY91" fmla="*/ 1694161 h 1949059"/>
                <a:gd name="connsiteX92" fmla="*/ 321877 w 1131928"/>
                <a:gd name="connsiteY92" fmla="*/ 1692247 h 1949059"/>
                <a:gd name="connsiteX93" fmla="*/ 320920 w 1131928"/>
                <a:gd name="connsiteY93" fmla="*/ 1691291 h 1949059"/>
                <a:gd name="connsiteX94" fmla="*/ 320346 w 1131928"/>
                <a:gd name="connsiteY94" fmla="*/ 1690716 h 1949059"/>
                <a:gd name="connsiteX95" fmla="*/ 320346 w 1131928"/>
                <a:gd name="connsiteY95" fmla="*/ 1690716 h 1949059"/>
                <a:gd name="connsiteX96" fmla="*/ 320346 w 1131928"/>
                <a:gd name="connsiteY96" fmla="*/ 1690716 h 1949059"/>
                <a:gd name="connsiteX97" fmla="*/ 461574 w 1131928"/>
                <a:gd name="connsiteY97" fmla="*/ 1688229 h 1949059"/>
                <a:gd name="connsiteX98" fmla="*/ 460617 w 1131928"/>
                <a:gd name="connsiteY98" fmla="*/ 1692056 h 1949059"/>
                <a:gd name="connsiteX99" fmla="*/ 461000 w 1131928"/>
                <a:gd name="connsiteY99" fmla="*/ 1693395 h 1949059"/>
                <a:gd name="connsiteX100" fmla="*/ 461957 w 1131928"/>
                <a:gd name="connsiteY100" fmla="*/ 1694352 h 1949059"/>
                <a:gd name="connsiteX101" fmla="*/ 463871 w 1131928"/>
                <a:gd name="connsiteY101" fmla="*/ 1696266 h 1949059"/>
                <a:gd name="connsiteX102" fmla="*/ 465210 w 1131928"/>
                <a:gd name="connsiteY102" fmla="*/ 1697605 h 1949059"/>
                <a:gd name="connsiteX103" fmla="*/ 467507 w 1131928"/>
                <a:gd name="connsiteY103" fmla="*/ 1699902 h 1949059"/>
                <a:gd name="connsiteX104" fmla="*/ 470377 w 1131928"/>
                <a:gd name="connsiteY104" fmla="*/ 1702198 h 1949059"/>
                <a:gd name="connsiteX105" fmla="*/ 474204 w 1131928"/>
                <a:gd name="connsiteY105" fmla="*/ 1705451 h 1949059"/>
                <a:gd name="connsiteX106" fmla="*/ 473821 w 1131928"/>
                <a:gd name="connsiteY106" fmla="*/ 1708322 h 1949059"/>
                <a:gd name="connsiteX107" fmla="*/ 472482 w 1131928"/>
                <a:gd name="connsiteY107" fmla="*/ 1711193 h 1949059"/>
                <a:gd name="connsiteX108" fmla="*/ 472865 w 1131928"/>
                <a:gd name="connsiteY108" fmla="*/ 1715020 h 1949059"/>
                <a:gd name="connsiteX109" fmla="*/ 474778 w 1131928"/>
                <a:gd name="connsiteY109" fmla="*/ 1719804 h 1949059"/>
                <a:gd name="connsiteX110" fmla="*/ 476118 w 1131928"/>
                <a:gd name="connsiteY110" fmla="*/ 1721718 h 1949059"/>
                <a:gd name="connsiteX111" fmla="*/ 480328 w 1131928"/>
                <a:gd name="connsiteY111" fmla="*/ 1723631 h 1949059"/>
                <a:gd name="connsiteX112" fmla="*/ 482242 w 1131928"/>
                <a:gd name="connsiteY112" fmla="*/ 1723631 h 1949059"/>
                <a:gd name="connsiteX113" fmla="*/ 485495 w 1131928"/>
                <a:gd name="connsiteY113" fmla="*/ 1724588 h 1949059"/>
                <a:gd name="connsiteX114" fmla="*/ 490279 w 1131928"/>
                <a:gd name="connsiteY114" fmla="*/ 1725928 h 1949059"/>
                <a:gd name="connsiteX115" fmla="*/ 496977 w 1131928"/>
                <a:gd name="connsiteY115" fmla="*/ 1728224 h 1949059"/>
                <a:gd name="connsiteX116" fmla="*/ 496977 w 1131928"/>
                <a:gd name="connsiteY116" fmla="*/ 1727841 h 1949059"/>
                <a:gd name="connsiteX117" fmla="*/ 497360 w 1131928"/>
                <a:gd name="connsiteY117" fmla="*/ 1727841 h 1949059"/>
                <a:gd name="connsiteX118" fmla="*/ 498316 w 1131928"/>
                <a:gd name="connsiteY118" fmla="*/ 1726502 h 1949059"/>
                <a:gd name="connsiteX119" fmla="*/ 498316 w 1131928"/>
                <a:gd name="connsiteY119" fmla="*/ 1725162 h 1949059"/>
                <a:gd name="connsiteX120" fmla="*/ 498699 w 1131928"/>
                <a:gd name="connsiteY120" fmla="*/ 1724205 h 1949059"/>
                <a:gd name="connsiteX121" fmla="*/ 498699 w 1131928"/>
                <a:gd name="connsiteY121" fmla="*/ 1722866 h 1949059"/>
                <a:gd name="connsiteX122" fmla="*/ 499082 w 1131928"/>
                <a:gd name="connsiteY122" fmla="*/ 1721909 h 1949059"/>
                <a:gd name="connsiteX123" fmla="*/ 498699 w 1131928"/>
                <a:gd name="connsiteY123" fmla="*/ 1719613 h 1949059"/>
                <a:gd name="connsiteX124" fmla="*/ 497742 w 1131928"/>
                <a:gd name="connsiteY124" fmla="*/ 1717699 h 1949059"/>
                <a:gd name="connsiteX125" fmla="*/ 496403 w 1131928"/>
                <a:gd name="connsiteY125" fmla="*/ 1715785 h 1949059"/>
                <a:gd name="connsiteX126" fmla="*/ 494489 w 1131928"/>
                <a:gd name="connsiteY126" fmla="*/ 1714829 h 1949059"/>
                <a:gd name="connsiteX127" fmla="*/ 490279 w 1131928"/>
                <a:gd name="connsiteY127" fmla="*/ 1711958 h 1949059"/>
                <a:gd name="connsiteX128" fmla="*/ 489322 w 1131928"/>
                <a:gd name="connsiteY128" fmla="*/ 1710044 h 1949059"/>
                <a:gd name="connsiteX129" fmla="*/ 482624 w 1131928"/>
                <a:gd name="connsiteY129" fmla="*/ 1704303 h 1949059"/>
                <a:gd name="connsiteX130" fmla="*/ 477457 w 1131928"/>
                <a:gd name="connsiteY130" fmla="*/ 1700093 h 1949059"/>
                <a:gd name="connsiteX131" fmla="*/ 472291 w 1131928"/>
                <a:gd name="connsiteY131" fmla="*/ 1696266 h 1949059"/>
                <a:gd name="connsiteX132" fmla="*/ 469037 w 1131928"/>
                <a:gd name="connsiteY132" fmla="*/ 1693395 h 1949059"/>
                <a:gd name="connsiteX133" fmla="*/ 465784 w 1131928"/>
                <a:gd name="connsiteY133" fmla="*/ 1690525 h 1949059"/>
                <a:gd name="connsiteX134" fmla="*/ 463871 w 1131928"/>
                <a:gd name="connsiteY134" fmla="*/ 1689186 h 1949059"/>
                <a:gd name="connsiteX135" fmla="*/ 461957 w 1131928"/>
                <a:gd name="connsiteY135" fmla="*/ 1688229 h 1949059"/>
                <a:gd name="connsiteX136" fmla="*/ 461574 w 1131928"/>
                <a:gd name="connsiteY136" fmla="*/ 1688229 h 1949059"/>
                <a:gd name="connsiteX137" fmla="*/ 461574 w 1131928"/>
                <a:gd name="connsiteY137" fmla="*/ 1688229 h 1949059"/>
                <a:gd name="connsiteX138" fmla="*/ 461574 w 1131928"/>
                <a:gd name="connsiteY138" fmla="*/ 1688229 h 1949059"/>
                <a:gd name="connsiteX139" fmla="*/ 458704 w 1131928"/>
                <a:gd name="connsiteY139" fmla="*/ 1813956 h 1949059"/>
                <a:gd name="connsiteX140" fmla="*/ 467698 w 1131928"/>
                <a:gd name="connsiteY140" fmla="*/ 1813956 h 1949059"/>
                <a:gd name="connsiteX141" fmla="*/ 467698 w 1131928"/>
                <a:gd name="connsiteY141" fmla="*/ 1811085 h 1949059"/>
                <a:gd name="connsiteX142" fmla="*/ 463871 w 1131928"/>
                <a:gd name="connsiteY142" fmla="*/ 1806301 h 1949059"/>
                <a:gd name="connsiteX143" fmla="*/ 461957 w 1131928"/>
                <a:gd name="connsiteY143" fmla="*/ 1803431 h 1949059"/>
                <a:gd name="connsiteX144" fmla="*/ 461000 w 1131928"/>
                <a:gd name="connsiteY144" fmla="*/ 1802091 h 1949059"/>
                <a:gd name="connsiteX145" fmla="*/ 460617 w 1131928"/>
                <a:gd name="connsiteY145" fmla="*/ 1801134 h 1949059"/>
                <a:gd name="connsiteX146" fmla="*/ 456790 w 1131928"/>
                <a:gd name="connsiteY146" fmla="*/ 1795011 h 1949059"/>
                <a:gd name="connsiteX147" fmla="*/ 452963 w 1131928"/>
                <a:gd name="connsiteY147" fmla="*/ 1787930 h 1949059"/>
                <a:gd name="connsiteX148" fmla="*/ 448753 w 1131928"/>
                <a:gd name="connsiteY148" fmla="*/ 1780467 h 1949059"/>
                <a:gd name="connsiteX149" fmla="*/ 445499 w 1131928"/>
                <a:gd name="connsiteY149" fmla="*/ 1774726 h 1949059"/>
                <a:gd name="connsiteX150" fmla="*/ 442629 w 1131928"/>
                <a:gd name="connsiteY150" fmla="*/ 1770516 h 1949059"/>
                <a:gd name="connsiteX151" fmla="*/ 440332 w 1131928"/>
                <a:gd name="connsiteY151" fmla="*/ 1768219 h 1949059"/>
                <a:gd name="connsiteX152" fmla="*/ 442246 w 1131928"/>
                <a:gd name="connsiteY152" fmla="*/ 1776257 h 1949059"/>
                <a:gd name="connsiteX153" fmla="*/ 444160 w 1131928"/>
                <a:gd name="connsiteY153" fmla="*/ 1784294 h 1949059"/>
                <a:gd name="connsiteX154" fmla="*/ 446074 w 1131928"/>
                <a:gd name="connsiteY154" fmla="*/ 1791375 h 1949059"/>
                <a:gd name="connsiteX155" fmla="*/ 448944 w 1131928"/>
                <a:gd name="connsiteY155" fmla="*/ 1797498 h 1949059"/>
                <a:gd name="connsiteX156" fmla="*/ 450858 w 1131928"/>
                <a:gd name="connsiteY156" fmla="*/ 1802665 h 1949059"/>
                <a:gd name="connsiteX157" fmla="*/ 453728 w 1131928"/>
                <a:gd name="connsiteY157" fmla="*/ 1806875 h 1949059"/>
                <a:gd name="connsiteX158" fmla="*/ 456024 w 1131928"/>
                <a:gd name="connsiteY158" fmla="*/ 1810703 h 1949059"/>
                <a:gd name="connsiteX159" fmla="*/ 458704 w 1131928"/>
                <a:gd name="connsiteY159" fmla="*/ 1813956 h 1949059"/>
                <a:gd name="connsiteX160" fmla="*/ 458704 w 1131928"/>
                <a:gd name="connsiteY160" fmla="*/ 1813956 h 1949059"/>
                <a:gd name="connsiteX161" fmla="*/ 458704 w 1131928"/>
                <a:gd name="connsiteY161" fmla="*/ 1813956 h 1949059"/>
                <a:gd name="connsiteX162" fmla="*/ 110609 w 1131928"/>
                <a:gd name="connsiteY162" fmla="*/ 0 h 1949059"/>
                <a:gd name="connsiteX163" fmla="*/ 107739 w 1131928"/>
                <a:gd name="connsiteY163" fmla="*/ 6124 h 1949059"/>
                <a:gd name="connsiteX164" fmla="*/ 105825 w 1131928"/>
                <a:gd name="connsiteY164" fmla="*/ 9377 h 1949059"/>
                <a:gd name="connsiteX165" fmla="*/ 103529 w 1131928"/>
                <a:gd name="connsiteY165" fmla="*/ 13204 h 1949059"/>
                <a:gd name="connsiteX166" fmla="*/ 103146 w 1131928"/>
                <a:gd name="connsiteY166" fmla="*/ 13204 h 1949059"/>
                <a:gd name="connsiteX167" fmla="*/ 99319 w 1131928"/>
                <a:gd name="connsiteY167" fmla="*/ 16075 h 1949059"/>
                <a:gd name="connsiteX168" fmla="*/ 96066 w 1131928"/>
                <a:gd name="connsiteY168" fmla="*/ 20859 h 1949059"/>
                <a:gd name="connsiteX169" fmla="*/ 92812 w 1131928"/>
                <a:gd name="connsiteY169" fmla="*/ 26600 h 1949059"/>
                <a:gd name="connsiteX170" fmla="*/ 89942 w 1131928"/>
                <a:gd name="connsiteY170" fmla="*/ 33680 h 1949059"/>
                <a:gd name="connsiteX171" fmla="*/ 91281 w 1131928"/>
                <a:gd name="connsiteY171" fmla="*/ 35020 h 1949059"/>
                <a:gd name="connsiteX172" fmla="*/ 94535 w 1131928"/>
                <a:gd name="connsiteY172" fmla="*/ 37316 h 1949059"/>
                <a:gd name="connsiteX173" fmla="*/ 97405 w 1131928"/>
                <a:gd name="connsiteY173" fmla="*/ 43823 h 1949059"/>
                <a:gd name="connsiteX174" fmla="*/ 99319 w 1131928"/>
                <a:gd name="connsiteY174" fmla="*/ 48033 h 1949059"/>
                <a:gd name="connsiteX175" fmla="*/ 99319 w 1131928"/>
                <a:gd name="connsiteY175" fmla="*/ 48416 h 1949059"/>
                <a:gd name="connsiteX176" fmla="*/ 99702 w 1131928"/>
                <a:gd name="connsiteY176" fmla="*/ 49372 h 1949059"/>
                <a:gd name="connsiteX177" fmla="*/ 100658 w 1131928"/>
                <a:gd name="connsiteY177" fmla="*/ 51286 h 1949059"/>
                <a:gd name="connsiteX178" fmla="*/ 101615 w 1131928"/>
                <a:gd name="connsiteY178" fmla="*/ 53582 h 1949059"/>
                <a:gd name="connsiteX179" fmla="*/ 101615 w 1131928"/>
                <a:gd name="connsiteY179" fmla="*/ 53965 h 1949059"/>
                <a:gd name="connsiteX180" fmla="*/ 101998 w 1131928"/>
                <a:gd name="connsiteY180" fmla="*/ 54922 h 1949059"/>
                <a:gd name="connsiteX181" fmla="*/ 101615 w 1131928"/>
                <a:gd name="connsiteY181" fmla="*/ 55879 h 1949059"/>
                <a:gd name="connsiteX182" fmla="*/ 101615 w 1131928"/>
                <a:gd name="connsiteY182" fmla="*/ 57792 h 1949059"/>
                <a:gd name="connsiteX183" fmla="*/ 100658 w 1131928"/>
                <a:gd name="connsiteY183" fmla="*/ 62577 h 1949059"/>
                <a:gd name="connsiteX184" fmla="*/ 98745 w 1131928"/>
                <a:gd name="connsiteY184" fmla="*/ 68700 h 1949059"/>
                <a:gd name="connsiteX185" fmla="*/ 96831 w 1131928"/>
                <a:gd name="connsiteY185" fmla="*/ 77120 h 1949059"/>
                <a:gd name="connsiteX186" fmla="*/ 97788 w 1131928"/>
                <a:gd name="connsiteY186" fmla="*/ 86115 h 1949059"/>
                <a:gd name="connsiteX187" fmla="*/ 97405 w 1131928"/>
                <a:gd name="connsiteY187" fmla="*/ 88411 h 1949059"/>
                <a:gd name="connsiteX188" fmla="*/ 97022 w 1131928"/>
                <a:gd name="connsiteY188" fmla="*/ 92238 h 1949059"/>
                <a:gd name="connsiteX189" fmla="*/ 95491 w 1131928"/>
                <a:gd name="connsiteY189" fmla="*/ 96831 h 1949059"/>
                <a:gd name="connsiteX190" fmla="*/ 94535 w 1131928"/>
                <a:gd name="connsiteY190" fmla="*/ 101998 h 1949059"/>
                <a:gd name="connsiteX191" fmla="*/ 92238 w 1131928"/>
                <a:gd name="connsiteY191" fmla="*/ 107165 h 1949059"/>
                <a:gd name="connsiteX192" fmla="*/ 90325 w 1131928"/>
                <a:gd name="connsiteY192" fmla="*/ 113671 h 1949059"/>
                <a:gd name="connsiteX193" fmla="*/ 87454 w 1131928"/>
                <a:gd name="connsiteY193" fmla="*/ 120752 h 1949059"/>
                <a:gd name="connsiteX194" fmla="*/ 85158 w 1131928"/>
                <a:gd name="connsiteY194" fmla="*/ 129172 h 1949059"/>
                <a:gd name="connsiteX195" fmla="*/ 83818 w 1131928"/>
                <a:gd name="connsiteY195" fmla="*/ 130703 h 1949059"/>
                <a:gd name="connsiteX196" fmla="*/ 82861 w 1131928"/>
                <a:gd name="connsiteY196" fmla="*/ 132999 h 1949059"/>
                <a:gd name="connsiteX197" fmla="*/ 80948 w 1131928"/>
                <a:gd name="connsiteY197" fmla="*/ 135870 h 1949059"/>
                <a:gd name="connsiteX198" fmla="*/ 79034 w 1131928"/>
                <a:gd name="connsiteY198" fmla="*/ 140080 h 1949059"/>
                <a:gd name="connsiteX199" fmla="*/ 76163 w 1131928"/>
                <a:gd name="connsiteY199" fmla="*/ 143907 h 1949059"/>
                <a:gd name="connsiteX200" fmla="*/ 73293 w 1131928"/>
                <a:gd name="connsiteY200" fmla="*/ 149074 h 1949059"/>
                <a:gd name="connsiteX201" fmla="*/ 70040 w 1131928"/>
                <a:gd name="connsiteY201" fmla="*/ 154815 h 1949059"/>
                <a:gd name="connsiteX202" fmla="*/ 66787 w 1131928"/>
                <a:gd name="connsiteY202" fmla="*/ 161513 h 1949059"/>
                <a:gd name="connsiteX203" fmla="*/ 67169 w 1131928"/>
                <a:gd name="connsiteY203" fmla="*/ 165723 h 1949059"/>
                <a:gd name="connsiteX204" fmla="*/ 69466 w 1131928"/>
                <a:gd name="connsiteY204" fmla="*/ 172803 h 1949059"/>
                <a:gd name="connsiteX205" fmla="*/ 68509 w 1131928"/>
                <a:gd name="connsiteY205" fmla="*/ 178544 h 1949059"/>
                <a:gd name="connsiteX206" fmla="*/ 65638 w 1131928"/>
                <a:gd name="connsiteY206" fmla="*/ 185242 h 1949059"/>
                <a:gd name="connsiteX207" fmla="*/ 60854 w 1131928"/>
                <a:gd name="connsiteY207" fmla="*/ 190792 h 1949059"/>
                <a:gd name="connsiteX208" fmla="*/ 54731 w 1131928"/>
                <a:gd name="connsiteY208" fmla="*/ 197490 h 1949059"/>
                <a:gd name="connsiteX209" fmla="*/ 54731 w 1131928"/>
                <a:gd name="connsiteY209" fmla="*/ 198446 h 1949059"/>
                <a:gd name="connsiteX210" fmla="*/ 55687 w 1131928"/>
                <a:gd name="connsiteY210" fmla="*/ 200360 h 1949059"/>
                <a:gd name="connsiteX211" fmla="*/ 56644 w 1131928"/>
                <a:gd name="connsiteY211" fmla="*/ 202274 h 1949059"/>
                <a:gd name="connsiteX212" fmla="*/ 58558 w 1131928"/>
                <a:gd name="connsiteY212" fmla="*/ 205144 h 1949059"/>
                <a:gd name="connsiteX213" fmla="*/ 52434 w 1131928"/>
                <a:gd name="connsiteY213" fmla="*/ 206101 h 1949059"/>
                <a:gd name="connsiteX214" fmla="*/ 48224 w 1131928"/>
                <a:gd name="connsiteY214" fmla="*/ 207440 h 1949059"/>
                <a:gd name="connsiteX215" fmla="*/ 46310 w 1131928"/>
                <a:gd name="connsiteY215" fmla="*/ 207440 h 1949059"/>
                <a:gd name="connsiteX216" fmla="*/ 44971 w 1131928"/>
                <a:gd name="connsiteY216" fmla="*/ 208780 h 1949059"/>
                <a:gd name="connsiteX217" fmla="*/ 43057 w 1131928"/>
                <a:gd name="connsiteY217" fmla="*/ 210694 h 1949059"/>
                <a:gd name="connsiteX218" fmla="*/ 41144 w 1131928"/>
                <a:gd name="connsiteY218" fmla="*/ 213947 h 1949059"/>
                <a:gd name="connsiteX219" fmla="*/ 37316 w 1131928"/>
                <a:gd name="connsiteY219" fmla="*/ 216243 h 1949059"/>
                <a:gd name="connsiteX220" fmla="*/ 32532 w 1131928"/>
                <a:gd name="connsiteY220" fmla="*/ 219497 h 1949059"/>
                <a:gd name="connsiteX221" fmla="*/ 31575 w 1131928"/>
                <a:gd name="connsiteY221" fmla="*/ 219879 h 1949059"/>
                <a:gd name="connsiteX222" fmla="*/ 30236 w 1131928"/>
                <a:gd name="connsiteY222" fmla="*/ 221219 h 1949059"/>
                <a:gd name="connsiteX223" fmla="*/ 28322 w 1131928"/>
                <a:gd name="connsiteY223" fmla="*/ 223132 h 1949059"/>
                <a:gd name="connsiteX224" fmla="*/ 26408 w 1131928"/>
                <a:gd name="connsiteY224" fmla="*/ 226386 h 1949059"/>
                <a:gd name="connsiteX225" fmla="*/ 19711 w 1131928"/>
                <a:gd name="connsiteY225" fmla="*/ 232509 h 1949059"/>
                <a:gd name="connsiteX226" fmla="*/ 14544 w 1131928"/>
                <a:gd name="connsiteY226" fmla="*/ 238250 h 1949059"/>
                <a:gd name="connsiteX227" fmla="*/ 9760 w 1131928"/>
                <a:gd name="connsiteY227" fmla="*/ 243417 h 1949059"/>
                <a:gd name="connsiteX228" fmla="*/ 6506 w 1131928"/>
                <a:gd name="connsiteY228" fmla="*/ 248201 h 1949059"/>
                <a:gd name="connsiteX229" fmla="*/ 3253 w 1131928"/>
                <a:gd name="connsiteY229" fmla="*/ 252029 h 1949059"/>
                <a:gd name="connsiteX230" fmla="*/ 1340 w 1131928"/>
                <a:gd name="connsiteY230" fmla="*/ 255282 h 1949059"/>
                <a:gd name="connsiteX231" fmla="*/ 0 w 1131928"/>
                <a:gd name="connsiteY231" fmla="*/ 258152 h 1949059"/>
                <a:gd name="connsiteX232" fmla="*/ 0 w 1131928"/>
                <a:gd name="connsiteY232" fmla="*/ 260449 h 1949059"/>
                <a:gd name="connsiteX233" fmla="*/ 383 w 1131928"/>
                <a:gd name="connsiteY233" fmla="*/ 263702 h 1949059"/>
                <a:gd name="connsiteX234" fmla="*/ 2296 w 1131928"/>
                <a:gd name="connsiteY234" fmla="*/ 268869 h 1949059"/>
                <a:gd name="connsiteX235" fmla="*/ 1914 w 1131928"/>
                <a:gd name="connsiteY235" fmla="*/ 272122 h 1949059"/>
                <a:gd name="connsiteX236" fmla="*/ 1531 w 1131928"/>
                <a:gd name="connsiteY236" fmla="*/ 277289 h 1949059"/>
                <a:gd name="connsiteX237" fmla="*/ 574 w 1131928"/>
                <a:gd name="connsiteY237" fmla="*/ 283987 h 1949059"/>
                <a:gd name="connsiteX238" fmla="*/ 191 w 1131928"/>
                <a:gd name="connsiteY238" fmla="*/ 288197 h 1949059"/>
                <a:gd name="connsiteX239" fmla="*/ 191 w 1131928"/>
                <a:gd name="connsiteY239" fmla="*/ 292981 h 1949059"/>
                <a:gd name="connsiteX240" fmla="*/ 574 w 1131928"/>
                <a:gd name="connsiteY240" fmla="*/ 294895 h 1949059"/>
                <a:gd name="connsiteX241" fmla="*/ 2870 w 1131928"/>
                <a:gd name="connsiteY241" fmla="*/ 298722 h 1949059"/>
                <a:gd name="connsiteX242" fmla="*/ 4210 w 1131928"/>
                <a:gd name="connsiteY242" fmla="*/ 301018 h 1949059"/>
                <a:gd name="connsiteX243" fmla="*/ 6506 w 1131928"/>
                <a:gd name="connsiteY243" fmla="*/ 304271 h 1949059"/>
                <a:gd name="connsiteX244" fmla="*/ 12247 w 1131928"/>
                <a:gd name="connsiteY244" fmla="*/ 312309 h 1949059"/>
                <a:gd name="connsiteX245" fmla="*/ 13204 w 1131928"/>
                <a:gd name="connsiteY245" fmla="*/ 313649 h 1949059"/>
                <a:gd name="connsiteX246" fmla="*/ 14544 w 1131928"/>
                <a:gd name="connsiteY246" fmla="*/ 315562 h 1949059"/>
                <a:gd name="connsiteX247" fmla="*/ 17414 w 1131928"/>
                <a:gd name="connsiteY247" fmla="*/ 319389 h 1949059"/>
                <a:gd name="connsiteX248" fmla="*/ 19328 w 1131928"/>
                <a:gd name="connsiteY248" fmla="*/ 322643 h 1949059"/>
                <a:gd name="connsiteX249" fmla="*/ 21242 w 1131928"/>
                <a:gd name="connsiteY249" fmla="*/ 325896 h 1949059"/>
                <a:gd name="connsiteX250" fmla="*/ 22198 w 1131928"/>
                <a:gd name="connsiteY250" fmla="*/ 328192 h 1949059"/>
                <a:gd name="connsiteX251" fmla="*/ 23538 w 1131928"/>
                <a:gd name="connsiteY251" fmla="*/ 331063 h 1949059"/>
                <a:gd name="connsiteX252" fmla="*/ 23921 w 1131928"/>
                <a:gd name="connsiteY252" fmla="*/ 332976 h 1949059"/>
                <a:gd name="connsiteX253" fmla="*/ 23921 w 1131928"/>
                <a:gd name="connsiteY253" fmla="*/ 333933 h 1949059"/>
                <a:gd name="connsiteX254" fmla="*/ 23921 w 1131928"/>
                <a:gd name="connsiteY254" fmla="*/ 334316 h 1949059"/>
                <a:gd name="connsiteX255" fmla="*/ 24303 w 1131928"/>
                <a:gd name="connsiteY255" fmla="*/ 335273 h 1949059"/>
                <a:gd name="connsiteX256" fmla="*/ 23346 w 1131928"/>
                <a:gd name="connsiteY256" fmla="*/ 340057 h 1949059"/>
                <a:gd name="connsiteX257" fmla="*/ 23729 w 1131928"/>
                <a:gd name="connsiteY257" fmla="*/ 341971 h 1949059"/>
                <a:gd name="connsiteX258" fmla="*/ 24112 w 1131928"/>
                <a:gd name="connsiteY258" fmla="*/ 343884 h 1949059"/>
                <a:gd name="connsiteX259" fmla="*/ 25452 w 1131928"/>
                <a:gd name="connsiteY259" fmla="*/ 346755 h 1949059"/>
                <a:gd name="connsiteX260" fmla="*/ 26408 w 1131928"/>
                <a:gd name="connsiteY260" fmla="*/ 349625 h 1949059"/>
                <a:gd name="connsiteX261" fmla="*/ 28322 w 1131928"/>
                <a:gd name="connsiteY261" fmla="*/ 353835 h 1949059"/>
                <a:gd name="connsiteX262" fmla="*/ 32532 w 1131928"/>
                <a:gd name="connsiteY262" fmla="*/ 363786 h 1949059"/>
                <a:gd name="connsiteX263" fmla="*/ 32532 w 1131928"/>
                <a:gd name="connsiteY263" fmla="*/ 365700 h 1949059"/>
                <a:gd name="connsiteX264" fmla="*/ 33489 w 1131928"/>
                <a:gd name="connsiteY264" fmla="*/ 368953 h 1949059"/>
                <a:gd name="connsiteX265" fmla="*/ 34446 w 1131928"/>
                <a:gd name="connsiteY265" fmla="*/ 372780 h 1949059"/>
                <a:gd name="connsiteX266" fmla="*/ 36742 w 1131928"/>
                <a:gd name="connsiteY266" fmla="*/ 377947 h 1949059"/>
                <a:gd name="connsiteX267" fmla="*/ 37125 w 1131928"/>
                <a:gd name="connsiteY267" fmla="*/ 379861 h 1949059"/>
                <a:gd name="connsiteX268" fmla="*/ 38082 w 1131928"/>
                <a:gd name="connsiteY268" fmla="*/ 382157 h 1949059"/>
                <a:gd name="connsiteX269" fmla="*/ 39039 w 1131928"/>
                <a:gd name="connsiteY269" fmla="*/ 385985 h 1949059"/>
                <a:gd name="connsiteX270" fmla="*/ 39039 w 1131928"/>
                <a:gd name="connsiteY270" fmla="*/ 386942 h 1949059"/>
                <a:gd name="connsiteX271" fmla="*/ 39039 w 1131928"/>
                <a:gd name="connsiteY271" fmla="*/ 387324 h 1949059"/>
                <a:gd name="connsiteX272" fmla="*/ 39421 w 1131928"/>
                <a:gd name="connsiteY272" fmla="*/ 388281 h 1949059"/>
                <a:gd name="connsiteX273" fmla="*/ 39421 w 1131928"/>
                <a:gd name="connsiteY273" fmla="*/ 390195 h 1949059"/>
                <a:gd name="connsiteX274" fmla="*/ 39421 w 1131928"/>
                <a:gd name="connsiteY274" fmla="*/ 392491 h 1949059"/>
                <a:gd name="connsiteX275" fmla="*/ 39039 w 1131928"/>
                <a:gd name="connsiteY275" fmla="*/ 395744 h 1949059"/>
                <a:gd name="connsiteX276" fmla="*/ 38082 w 1131928"/>
                <a:gd name="connsiteY276" fmla="*/ 398998 h 1949059"/>
                <a:gd name="connsiteX277" fmla="*/ 37125 w 1131928"/>
                <a:gd name="connsiteY277" fmla="*/ 403782 h 1949059"/>
                <a:gd name="connsiteX278" fmla="*/ 39039 w 1131928"/>
                <a:gd name="connsiteY278" fmla="*/ 424066 h 1949059"/>
                <a:gd name="connsiteX279" fmla="*/ 38082 w 1131928"/>
                <a:gd name="connsiteY279" fmla="*/ 428277 h 1949059"/>
                <a:gd name="connsiteX280" fmla="*/ 36742 w 1131928"/>
                <a:gd name="connsiteY280" fmla="*/ 433443 h 1949059"/>
                <a:gd name="connsiteX281" fmla="*/ 33489 w 1131928"/>
                <a:gd name="connsiteY281" fmla="*/ 439567 h 1949059"/>
                <a:gd name="connsiteX282" fmla="*/ 31575 w 1131928"/>
                <a:gd name="connsiteY282" fmla="*/ 442820 h 1949059"/>
                <a:gd name="connsiteX283" fmla="*/ 29662 w 1131928"/>
                <a:gd name="connsiteY283" fmla="*/ 447030 h 1949059"/>
                <a:gd name="connsiteX284" fmla="*/ 27748 w 1131928"/>
                <a:gd name="connsiteY284" fmla="*/ 451815 h 1949059"/>
                <a:gd name="connsiteX285" fmla="*/ 25452 w 1131928"/>
                <a:gd name="connsiteY285" fmla="*/ 456981 h 1949059"/>
                <a:gd name="connsiteX286" fmla="*/ 22198 w 1131928"/>
                <a:gd name="connsiteY286" fmla="*/ 462148 h 1949059"/>
                <a:gd name="connsiteX287" fmla="*/ 18945 w 1131928"/>
                <a:gd name="connsiteY287" fmla="*/ 468272 h 1949059"/>
                <a:gd name="connsiteX288" fmla="*/ 18945 w 1131928"/>
                <a:gd name="connsiteY288" fmla="*/ 471142 h 1949059"/>
                <a:gd name="connsiteX289" fmla="*/ 20285 w 1131928"/>
                <a:gd name="connsiteY289" fmla="*/ 476309 h 1949059"/>
                <a:gd name="connsiteX290" fmla="*/ 19902 w 1131928"/>
                <a:gd name="connsiteY290" fmla="*/ 476692 h 1949059"/>
                <a:gd name="connsiteX291" fmla="*/ 19902 w 1131928"/>
                <a:gd name="connsiteY291" fmla="*/ 478032 h 1949059"/>
                <a:gd name="connsiteX292" fmla="*/ 19519 w 1131928"/>
                <a:gd name="connsiteY292" fmla="*/ 479371 h 1949059"/>
                <a:gd name="connsiteX293" fmla="*/ 19519 w 1131928"/>
                <a:gd name="connsiteY293" fmla="*/ 481668 h 1949059"/>
                <a:gd name="connsiteX294" fmla="*/ 18180 w 1131928"/>
                <a:gd name="connsiteY294" fmla="*/ 486834 h 1949059"/>
                <a:gd name="connsiteX295" fmla="*/ 17223 w 1131928"/>
                <a:gd name="connsiteY295" fmla="*/ 493915 h 1949059"/>
                <a:gd name="connsiteX296" fmla="*/ 17606 w 1131928"/>
                <a:gd name="connsiteY296" fmla="*/ 500996 h 1949059"/>
                <a:gd name="connsiteX297" fmla="*/ 18180 w 1131928"/>
                <a:gd name="connsiteY297" fmla="*/ 505780 h 1949059"/>
                <a:gd name="connsiteX298" fmla="*/ 19519 w 1131928"/>
                <a:gd name="connsiteY298" fmla="*/ 511521 h 1949059"/>
                <a:gd name="connsiteX299" fmla="*/ 19519 w 1131928"/>
                <a:gd name="connsiteY299" fmla="*/ 518601 h 1949059"/>
                <a:gd name="connsiteX300" fmla="*/ 20859 w 1131928"/>
                <a:gd name="connsiteY300" fmla="*/ 527978 h 1949059"/>
                <a:gd name="connsiteX301" fmla="*/ 20476 w 1131928"/>
                <a:gd name="connsiteY301" fmla="*/ 529892 h 1949059"/>
                <a:gd name="connsiteX302" fmla="*/ 19519 w 1131928"/>
                <a:gd name="connsiteY302" fmla="*/ 532188 h 1949059"/>
                <a:gd name="connsiteX303" fmla="*/ 17606 w 1131928"/>
                <a:gd name="connsiteY303" fmla="*/ 535059 h 1949059"/>
                <a:gd name="connsiteX304" fmla="*/ 15309 w 1131928"/>
                <a:gd name="connsiteY304" fmla="*/ 537929 h 1949059"/>
                <a:gd name="connsiteX305" fmla="*/ 12056 w 1131928"/>
                <a:gd name="connsiteY305" fmla="*/ 539843 h 1949059"/>
                <a:gd name="connsiteX306" fmla="*/ 10716 w 1131928"/>
                <a:gd name="connsiteY306" fmla="*/ 542713 h 1949059"/>
                <a:gd name="connsiteX307" fmla="*/ 9377 w 1131928"/>
                <a:gd name="connsiteY307" fmla="*/ 545010 h 1949059"/>
                <a:gd name="connsiteX308" fmla="*/ 9377 w 1131928"/>
                <a:gd name="connsiteY308" fmla="*/ 547880 h 1949059"/>
                <a:gd name="connsiteX309" fmla="*/ 9760 w 1131928"/>
                <a:gd name="connsiteY309" fmla="*/ 550177 h 1949059"/>
                <a:gd name="connsiteX310" fmla="*/ 11673 w 1131928"/>
                <a:gd name="connsiteY310" fmla="*/ 553430 h 1949059"/>
                <a:gd name="connsiteX311" fmla="*/ 14927 w 1131928"/>
                <a:gd name="connsiteY311" fmla="*/ 557640 h 1949059"/>
                <a:gd name="connsiteX312" fmla="*/ 19711 w 1131928"/>
                <a:gd name="connsiteY312" fmla="*/ 563764 h 1949059"/>
                <a:gd name="connsiteX313" fmla="*/ 28131 w 1131928"/>
                <a:gd name="connsiteY313" fmla="*/ 583666 h 1949059"/>
                <a:gd name="connsiteX314" fmla="*/ 31958 w 1131928"/>
                <a:gd name="connsiteY314" fmla="*/ 593042 h 1949059"/>
                <a:gd name="connsiteX315" fmla="*/ 37125 w 1131928"/>
                <a:gd name="connsiteY315" fmla="*/ 605864 h 1949059"/>
                <a:gd name="connsiteX316" fmla="*/ 38464 w 1131928"/>
                <a:gd name="connsiteY316" fmla="*/ 609117 h 1949059"/>
                <a:gd name="connsiteX317" fmla="*/ 41335 w 1131928"/>
                <a:gd name="connsiteY317" fmla="*/ 613327 h 1949059"/>
                <a:gd name="connsiteX318" fmla="*/ 48990 w 1131928"/>
                <a:gd name="connsiteY318" fmla="*/ 622321 h 1949059"/>
                <a:gd name="connsiteX319" fmla="*/ 51860 w 1131928"/>
                <a:gd name="connsiteY319" fmla="*/ 629402 h 1949059"/>
                <a:gd name="connsiteX320" fmla="*/ 55687 w 1131928"/>
                <a:gd name="connsiteY320" fmla="*/ 638779 h 1949059"/>
                <a:gd name="connsiteX321" fmla="*/ 59515 w 1131928"/>
                <a:gd name="connsiteY321" fmla="*/ 650070 h 1949059"/>
                <a:gd name="connsiteX322" fmla="*/ 64682 w 1131928"/>
                <a:gd name="connsiteY322" fmla="*/ 663274 h 1949059"/>
                <a:gd name="connsiteX323" fmla="*/ 66021 w 1131928"/>
                <a:gd name="connsiteY323" fmla="*/ 665570 h 1949059"/>
                <a:gd name="connsiteX324" fmla="*/ 67935 w 1131928"/>
                <a:gd name="connsiteY324" fmla="*/ 670354 h 1949059"/>
                <a:gd name="connsiteX325" fmla="*/ 70231 w 1131928"/>
                <a:gd name="connsiteY325" fmla="*/ 676478 h 1949059"/>
                <a:gd name="connsiteX326" fmla="*/ 73484 w 1131928"/>
                <a:gd name="connsiteY326" fmla="*/ 684898 h 1949059"/>
                <a:gd name="connsiteX327" fmla="*/ 74441 w 1131928"/>
                <a:gd name="connsiteY327" fmla="*/ 688151 h 1949059"/>
                <a:gd name="connsiteX328" fmla="*/ 75781 w 1131928"/>
                <a:gd name="connsiteY328" fmla="*/ 691979 h 1949059"/>
                <a:gd name="connsiteX329" fmla="*/ 77694 w 1131928"/>
                <a:gd name="connsiteY329" fmla="*/ 697720 h 1949059"/>
                <a:gd name="connsiteX330" fmla="*/ 78077 w 1131928"/>
                <a:gd name="connsiteY330" fmla="*/ 699633 h 1949059"/>
                <a:gd name="connsiteX331" fmla="*/ 79034 w 1131928"/>
                <a:gd name="connsiteY331" fmla="*/ 701547 h 1949059"/>
                <a:gd name="connsiteX332" fmla="*/ 79034 w 1131928"/>
                <a:gd name="connsiteY332" fmla="*/ 702886 h 1949059"/>
                <a:gd name="connsiteX333" fmla="*/ 79034 w 1131928"/>
                <a:gd name="connsiteY333" fmla="*/ 703269 h 1949059"/>
                <a:gd name="connsiteX334" fmla="*/ 79417 w 1131928"/>
                <a:gd name="connsiteY334" fmla="*/ 704226 h 1949059"/>
                <a:gd name="connsiteX335" fmla="*/ 79034 w 1131928"/>
                <a:gd name="connsiteY335" fmla="*/ 704226 h 1949059"/>
                <a:gd name="connsiteX336" fmla="*/ 79034 w 1131928"/>
                <a:gd name="connsiteY336" fmla="*/ 704800 h 1949059"/>
                <a:gd name="connsiteX337" fmla="*/ 79034 w 1131928"/>
                <a:gd name="connsiteY337" fmla="*/ 705757 h 1949059"/>
                <a:gd name="connsiteX338" fmla="*/ 79034 w 1131928"/>
                <a:gd name="connsiteY338" fmla="*/ 707671 h 1949059"/>
                <a:gd name="connsiteX339" fmla="*/ 77694 w 1131928"/>
                <a:gd name="connsiteY339" fmla="*/ 711498 h 1949059"/>
                <a:gd name="connsiteX340" fmla="*/ 75781 w 1131928"/>
                <a:gd name="connsiteY340" fmla="*/ 714751 h 1949059"/>
                <a:gd name="connsiteX341" fmla="*/ 74824 w 1131928"/>
                <a:gd name="connsiteY341" fmla="*/ 715134 h 1949059"/>
                <a:gd name="connsiteX342" fmla="*/ 74441 w 1131928"/>
                <a:gd name="connsiteY342" fmla="*/ 716091 h 1949059"/>
                <a:gd name="connsiteX343" fmla="*/ 73484 w 1131928"/>
                <a:gd name="connsiteY343" fmla="*/ 718004 h 1949059"/>
                <a:gd name="connsiteX344" fmla="*/ 68318 w 1131928"/>
                <a:gd name="connsiteY344" fmla="*/ 723745 h 1949059"/>
                <a:gd name="connsiteX345" fmla="*/ 66978 w 1131928"/>
                <a:gd name="connsiteY345" fmla="*/ 726042 h 1949059"/>
                <a:gd name="connsiteX346" fmla="*/ 66978 w 1131928"/>
                <a:gd name="connsiteY346" fmla="*/ 728912 h 1949059"/>
                <a:gd name="connsiteX347" fmla="*/ 67361 w 1131928"/>
                <a:gd name="connsiteY347" fmla="*/ 731209 h 1949059"/>
                <a:gd name="connsiteX348" fmla="*/ 70231 w 1131928"/>
                <a:gd name="connsiteY348" fmla="*/ 734079 h 1949059"/>
                <a:gd name="connsiteX349" fmla="*/ 74441 w 1131928"/>
                <a:gd name="connsiteY349" fmla="*/ 737332 h 1949059"/>
                <a:gd name="connsiteX350" fmla="*/ 81139 w 1131928"/>
                <a:gd name="connsiteY350" fmla="*/ 741160 h 1949059"/>
                <a:gd name="connsiteX351" fmla="*/ 84966 w 1131928"/>
                <a:gd name="connsiteY351" fmla="*/ 743456 h 1949059"/>
                <a:gd name="connsiteX352" fmla="*/ 88220 w 1131928"/>
                <a:gd name="connsiteY352" fmla="*/ 746709 h 1949059"/>
                <a:gd name="connsiteX353" fmla="*/ 90516 w 1131928"/>
                <a:gd name="connsiteY353" fmla="*/ 750919 h 1949059"/>
                <a:gd name="connsiteX354" fmla="*/ 92430 w 1131928"/>
                <a:gd name="connsiteY354" fmla="*/ 756660 h 1949059"/>
                <a:gd name="connsiteX355" fmla="*/ 94726 w 1131928"/>
                <a:gd name="connsiteY355" fmla="*/ 763167 h 1949059"/>
                <a:gd name="connsiteX356" fmla="*/ 99893 w 1131928"/>
                <a:gd name="connsiteY356" fmla="*/ 770821 h 1949059"/>
                <a:gd name="connsiteX357" fmla="*/ 106973 w 1131928"/>
                <a:gd name="connsiteY357" fmla="*/ 777328 h 1949059"/>
                <a:gd name="connsiteX358" fmla="*/ 111183 w 1131928"/>
                <a:gd name="connsiteY358" fmla="*/ 780581 h 1949059"/>
                <a:gd name="connsiteX359" fmla="*/ 116924 w 1131928"/>
                <a:gd name="connsiteY359" fmla="*/ 784408 h 1949059"/>
                <a:gd name="connsiteX360" fmla="*/ 117881 w 1131928"/>
                <a:gd name="connsiteY360" fmla="*/ 779624 h 1949059"/>
                <a:gd name="connsiteX361" fmla="*/ 120752 w 1131928"/>
                <a:gd name="connsiteY361" fmla="*/ 774840 h 1949059"/>
                <a:gd name="connsiteX362" fmla="*/ 124579 w 1131928"/>
                <a:gd name="connsiteY362" fmla="*/ 770630 h 1949059"/>
                <a:gd name="connsiteX363" fmla="*/ 129746 w 1131928"/>
                <a:gd name="connsiteY363" fmla="*/ 766803 h 1949059"/>
                <a:gd name="connsiteX364" fmla="*/ 127832 w 1131928"/>
                <a:gd name="connsiteY364" fmla="*/ 763932 h 1949059"/>
                <a:gd name="connsiteX365" fmla="*/ 127450 w 1131928"/>
                <a:gd name="connsiteY365" fmla="*/ 761636 h 1949059"/>
                <a:gd name="connsiteX366" fmla="*/ 127832 w 1131928"/>
                <a:gd name="connsiteY366" fmla="*/ 754555 h 1949059"/>
                <a:gd name="connsiteX367" fmla="*/ 130703 w 1131928"/>
                <a:gd name="connsiteY367" fmla="*/ 748049 h 1949059"/>
                <a:gd name="connsiteX368" fmla="*/ 131660 w 1131928"/>
                <a:gd name="connsiteY368" fmla="*/ 742882 h 1949059"/>
                <a:gd name="connsiteX369" fmla="*/ 133573 w 1131928"/>
                <a:gd name="connsiteY369" fmla="*/ 739629 h 1949059"/>
                <a:gd name="connsiteX370" fmla="*/ 135487 w 1131928"/>
                <a:gd name="connsiteY370" fmla="*/ 737715 h 1949059"/>
                <a:gd name="connsiteX371" fmla="*/ 138357 w 1131928"/>
                <a:gd name="connsiteY371" fmla="*/ 737141 h 1949059"/>
                <a:gd name="connsiteX372" fmla="*/ 139314 w 1131928"/>
                <a:gd name="connsiteY372" fmla="*/ 737715 h 1949059"/>
                <a:gd name="connsiteX373" fmla="*/ 141611 w 1131928"/>
                <a:gd name="connsiteY373" fmla="*/ 739054 h 1949059"/>
                <a:gd name="connsiteX374" fmla="*/ 142950 w 1131928"/>
                <a:gd name="connsiteY374" fmla="*/ 738672 h 1949059"/>
                <a:gd name="connsiteX375" fmla="*/ 144864 w 1131928"/>
                <a:gd name="connsiteY375" fmla="*/ 737715 h 1949059"/>
                <a:gd name="connsiteX376" fmla="*/ 148691 w 1131928"/>
                <a:gd name="connsiteY376" fmla="*/ 734844 h 1949059"/>
                <a:gd name="connsiteX377" fmla="*/ 149074 w 1131928"/>
                <a:gd name="connsiteY377" fmla="*/ 734844 h 1949059"/>
                <a:gd name="connsiteX378" fmla="*/ 150988 w 1131928"/>
                <a:gd name="connsiteY378" fmla="*/ 736184 h 1949059"/>
                <a:gd name="connsiteX379" fmla="*/ 153284 w 1131928"/>
                <a:gd name="connsiteY379" fmla="*/ 738098 h 1949059"/>
                <a:gd name="connsiteX380" fmla="*/ 156537 w 1131928"/>
                <a:gd name="connsiteY380" fmla="*/ 741351 h 1949059"/>
                <a:gd name="connsiteX381" fmla="*/ 159408 w 1131928"/>
                <a:gd name="connsiteY381" fmla="*/ 744221 h 1949059"/>
                <a:gd name="connsiteX382" fmla="*/ 161704 w 1131928"/>
                <a:gd name="connsiteY382" fmla="*/ 747092 h 1949059"/>
                <a:gd name="connsiteX383" fmla="*/ 163618 w 1131928"/>
                <a:gd name="connsiteY383" fmla="*/ 749006 h 1949059"/>
                <a:gd name="connsiteX384" fmla="*/ 164957 w 1131928"/>
                <a:gd name="connsiteY384" fmla="*/ 750919 h 1949059"/>
                <a:gd name="connsiteX385" fmla="*/ 165914 w 1131928"/>
                <a:gd name="connsiteY385" fmla="*/ 754746 h 1949059"/>
                <a:gd name="connsiteX386" fmla="*/ 165914 w 1131928"/>
                <a:gd name="connsiteY386" fmla="*/ 755321 h 1949059"/>
                <a:gd name="connsiteX387" fmla="*/ 166297 w 1131928"/>
                <a:gd name="connsiteY387" fmla="*/ 756277 h 1949059"/>
                <a:gd name="connsiteX388" fmla="*/ 171464 w 1131928"/>
                <a:gd name="connsiteY388" fmla="*/ 759531 h 1949059"/>
                <a:gd name="connsiteX389" fmla="*/ 179501 w 1131928"/>
                <a:gd name="connsiteY389" fmla="*/ 762401 h 1949059"/>
                <a:gd name="connsiteX390" fmla="*/ 180841 w 1131928"/>
                <a:gd name="connsiteY390" fmla="*/ 762018 h 1949059"/>
                <a:gd name="connsiteX391" fmla="*/ 183137 w 1131928"/>
                <a:gd name="connsiteY391" fmla="*/ 760679 h 1949059"/>
                <a:gd name="connsiteX392" fmla="*/ 186390 w 1131928"/>
                <a:gd name="connsiteY392" fmla="*/ 758382 h 1949059"/>
                <a:gd name="connsiteX393" fmla="*/ 190600 w 1131928"/>
                <a:gd name="connsiteY393" fmla="*/ 755512 h 1949059"/>
                <a:gd name="connsiteX394" fmla="*/ 192514 w 1131928"/>
                <a:gd name="connsiteY394" fmla="*/ 755895 h 1949059"/>
                <a:gd name="connsiteX395" fmla="*/ 193853 w 1131928"/>
                <a:gd name="connsiteY395" fmla="*/ 756277 h 1949059"/>
                <a:gd name="connsiteX396" fmla="*/ 196150 w 1131928"/>
                <a:gd name="connsiteY396" fmla="*/ 757617 h 1949059"/>
                <a:gd name="connsiteX397" fmla="*/ 201317 w 1131928"/>
                <a:gd name="connsiteY397" fmla="*/ 760870 h 1949059"/>
                <a:gd name="connsiteX398" fmla="*/ 204187 w 1131928"/>
                <a:gd name="connsiteY398" fmla="*/ 762784 h 1949059"/>
                <a:gd name="connsiteX399" fmla="*/ 208014 w 1131928"/>
                <a:gd name="connsiteY399" fmla="*/ 765654 h 1949059"/>
                <a:gd name="connsiteX400" fmla="*/ 211842 w 1131928"/>
                <a:gd name="connsiteY400" fmla="*/ 766994 h 1949059"/>
                <a:gd name="connsiteX401" fmla="*/ 215669 w 1131928"/>
                <a:gd name="connsiteY401" fmla="*/ 769290 h 1949059"/>
                <a:gd name="connsiteX402" fmla="*/ 219496 w 1131928"/>
                <a:gd name="connsiteY402" fmla="*/ 772543 h 1949059"/>
                <a:gd name="connsiteX403" fmla="*/ 223706 w 1131928"/>
                <a:gd name="connsiteY403" fmla="*/ 777328 h 1949059"/>
                <a:gd name="connsiteX404" fmla="*/ 212799 w 1131928"/>
                <a:gd name="connsiteY404" fmla="*/ 773118 h 1949059"/>
                <a:gd name="connsiteX405" fmla="*/ 208589 w 1131928"/>
                <a:gd name="connsiteY405" fmla="*/ 771204 h 1949059"/>
                <a:gd name="connsiteX406" fmla="*/ 205335 w 1131928"/>
                <a:gd name="connsiteY406" fmla="*/ 770247 h 1949059"/>
                <a:gd name="connsiteX407" fmla="*/ 200169 w 1131928"/>
                <a:gd name="connsiteY407" fmla="*/ 766994 h 1949059"/>
                <a:gd name="connsiteX408" fmla="*/ 195958 w 1131928"/>
                <a:gd name="connsiteY408" fmla="*/ 765080 h 1949059"/>
                <a:gd name="connsiteX409" fmla="*/ 191748 w 1131928"/>
                <a:gd name="connsiteY409" fmla="*/ 763741 h 1949059"/>
                <a:gd name="connsiteX410" fmla="*/ 189069 w 1131928"/>
                <a:gd name="connsiteY410" fmla="*/ 763741 h 1949059"/>
                <a:gd name="connsiteX411" fmla="*/ 183328 w 1131928"/>
                <a:gd name="connsiteY411" fmla="*/ 765080 h 1949059"/>
                <a:gd name="connsiteX412" fmla="*/ 177205 w 1131928"/>
                <a:gd name="connsiteY412" fmla="*/ 761827 h 1949059"/>
                <a:gd name="connsiteX413" fmla="*/ 167828 w 1131928"/>
                <a:gd name="connsiteY413" fmla="*/ 758000 h 1949059"/>
                <a:gd name="connsiteX414" fmla="*/ 162661 w 1131928"/>
                <a:gd name="connsiteY414" fmla="*/ 756660 h 1949059"/>
                <a:gd name="connsiteX415" fmla="*/ 158451 w 1131928"/>
                <a:gd name="connsiteY415" fmla="*/ 756660 h 1949059"/>
                <a:gd name="connsiteX416" fmla="*/ 154241 w 1131928"/>
                <a:gd name="connsiteY416" fmla="*/ 757617 h 1949059"/>
                <a:gd name="connsiteX417" fmla="*/ 151944 w 1131928"/>
                <a:gd name="connsiteY417" fmla="*/ 758000 h 1949059"/>
                <a:gd name="connsiteX418" fmla="*/ 150796 w 1131928"/>
                <a:gd name="connsiteY418" fmla="*/ 755703 h 1949059"/>
                <a:gd name="connsiteX419" fmla="*/ 148500 w 1131928"/>
                <a:gd name="connsiteY419" fmla="*/ 754364 h 1949059"/>
                <a:gd name="connsiteX420" fmla="*/ 144672 w 1131928"/>
                <a:gd name="connsiteY420" fmla="*/ 753024 h 1949059"/>
                <a:gd name="connsiteX421" fmla="*/ 139888 w 1131928"/>
                <a:gd name="connsiteY421" fmla="*/ 753024 h 1949059"/>
                <a:gd name="connsiteX422" fmla="*/ 137592 w 1131928"/>
                <a:gd name="connsiteY422" fmla="*/ 756277 h 1949059"/>
                <a:gd name="connsiteX423" fmla="*/ 136252 w 1131928"/>
                <a:gd name="connsiteY423" fmla="*/ 759531 h 1949059"/>
                <a:gd name="connsiteX424" fmla="*/ 133956 w 1131928"/>
                <a:gd name="connsiteY424" fmla="*/ 765272 h 1949059"/>
                <a:gd name="connsiteX425" fmla="*/ 132616 w 1131928"/>
                <a:gd name="connsiteY425" fmla="*/ 769099 h 1949059"/>
                <a:gd name="connsiteX426" fmla="*/ 132234 w 1131928"/>
                <a:gd name="connsiteY426" fmla="*/ 771013 h 1949059"/>
                <a:gd name="connsiteX427" fmla="*/ 132616 w 1131928"/>
                <a:gd name="connsiteY427" fmla="*/ 772352 h 1949059"/>
                <a:gd name="connsiteX428" fmla="*/ 134913 w 1131928"/>
                <a:gd name="connsiteY428" fmla="*/ 775223 h 1949059"/>
                <a:gd name="connsiteX429" fmla="*/ 138740 w 1131928"/>
                <a:gd name="connsiteY429" fmla="*/ 778093 h 1949059"/>
                <a:gd name="connsiteX430" fmla="*/ 144481 w 1131928"/>
                <a:gd name="connsiteY430" fmla="*/ 782303 h 1949059"/>
                <a:gd name="connsiteX431" fmla="*/ 144864 w 1131928"/>
                <a:gd name="connsiteY431" fmla="*/ 783643 h 1949059"/>
                <a:gd name="connsiteX432" fmla="*/ 145821 w 1131928"/>
                <a:gd name="connsiteY432" fmla="*/ 787470 h 1949059"/>
                <a:gd name="connsiteX433" fmla="*/ 145821 w 1131928"/>
                <a:gd name="connsiteY433" fmla="*/ 792637 h 1949059"/>
                <a:gd name="connsiteX434" fmla="*/ 146777 w 1131928"/>
                <a:gd name="connsiteY434" fmla="*/ 799718 h 1949059"/>
                <a:gd name="connsiteX435" fmla="*/ 144864 w 1131928"/>
                <a:gd name="connsiteY435" fmla="*/ 808138 h 1949059"/>
                <a:gd name="connsiteX436" fmla="*/ 145247 w 1131928"/>
                <a:gd name="connsiteY436" fmla="*/ 811391 h 1949059"/>
                <a:gd name="connsiteX437" fmla="*/ 145629 w 1131928"/>
                <a:gd name="connsiteY437" fmla="*/ 813304 h 1949059"/>
                <a:gd name="connsiteX438" fmla="*/ 146969 w 1131928"/>
                <a:gd name="connsiteY438" fmla="*/ 816175 h 1949059"/>
                <a:gd name="connsiteX439" fmla="*/ 147926 w 1131928"/>
                <a:gd name="connsiteY439" fmla="*/ 818471 h 1949059"/>
                <a:gd name="connsiteX440" fmla="*/ 149839 w 1131928"/>
                <a:gd name="connsiteY440" fmla="*/ 821724 h 1949059"/>
                <a:gd name="connsiteX441" fmla="*/ 154623 w 1131928"/>
                <a:gd name="connsiteY441" fmla="*/ 828805 h 1949059"/>
                <a:gd name="connsiteX442" fmla="*/ 153667 w 1131928"/>
                <a:gd name="connsiteY442" fmla="*/ 837225 h 1949059"/>
                <a:gd name="connsiteX443" fmla="*/ 154049 w 1131928"/>
                <a:gd name="connsiteY443" fmla="*/ 845837 h 1949059"/>
                <a:gd name="connsiteX444" fmla="*/ 154432 w 1131928"/>
                <a:gd name="connsiteY444" fmla="*/ 849664 h 1949059"/>
                <a:gd name="connsiteX445" fmla="*/ 155389 w 1131928"/>
                <a:gd name="connsiteY445" fmla="*/ 852917 h 1949059"/>
                <a:gd name="connsiteX446" fmla="*/ 156346 w 1131928"/>
                <a:gd name="connsiteY446" fmla="*/ 855213 h 1949059"/>
                <a:gd name="connsiteX447" fmla="*/ 157685 w 1131928"/>
                <a:gd name="connsiteY447" fmla="*/ 857127 h 1949059"/>
                <a:gd name="connsiteX448" fmla="*/ 159025 w 1131928"/>
                <a:gd name="connsiteY448" fmla="*/ 858467 h 1949059"/>
                <a:gd name="connsiteX449" fmla="*/ 161321 w 1131928"/>
                <a:gd name="connsiteY449" fmla="*/ 859806 h 1949059"/>
                <a:gd name="connsiteX450" fmla="*/ 161321 w 1131928"/>
                <a:gd name="connsiteY450" fmla="*/ 868226 h 1949059"/>
                <a:gd name="connsiteX451" fmla="*/ 157494 w 1131928"/>
                <a:gd name="connsiteY451" fmla="*/ 868226 h 1949059"/>
                <a:gd name="connsiteX452" fmla="*/ 151753 w 1131928"/>
                <a:gd name="connsiteY452" fmla="*/ 860763 h 1949059"/>
                <a:gd name="connsiteX453" fmla="*/ 146969 w 1131928"/>
                <a:gd name="connsiteY453" fmla="*/ 855022 h 1949059"/>
                <a:gd name="connsiteX454" fmla="*/ 142759 w 1131928"/>
                <a:gd name="connsiteY454" fmla="*/ 850238 h 1949059"/>
                <a:gd name="connsiteX455" fmla="*/ 138931 w 1131928"/>
                <a:gd name="connsiteY455" fmla="*/ 846985 h 1949059"/>
                <a:gd name="connsiteX456" fmla="*/ 136635 w 1131928"/>
                <a:gd name="connsiteY456" fmla="*/ 843157 h 1949059"/>
                <a:gd name="connsiteX457" fmla="*/ 134722 w 1131928"/>
                <a:gd name="connsiteY457" fmla="*/ 840861 h 1949059"/>
                <a:gd name="connsiteX458" fmla="*/ 131851 w 1131928"/>
                <a:gd name="connsiteY458" fmla="*/ 837034 h 1949059"/>
                <a:gd name="connsiteX459" fmla="*/ 130511 w 1131928"/>
                <a:gd name="connsiteY459" fmla="*/ 835120 h 1949059"/>
                <a:gd name="connsiteX460" fmla="*/ 127258 w 1131928"/>
                <a:gd name="connsiteY460" fmla="*/ 832250 h 1949059"/>
                <a:gd name="connsiteX461" fmla="*/ 125919 w 1131928"/>
                <a:gd name="connsiteY461" fmla="*/ 829379 h 1949059"/>
                <a:gd name="connsiteX462" fmla="*/ 124579 w 1131928"/>
                <a:gd name="connsiteY462" fmla="*/ 826126 h 1949059"/>
                <a:gd name="connsiteX463" fmla="*/ 124579 w 1131928"/>
                <a:gd name="connsiteY463" fmla="*/ 822299 h 1949059"/>
                <a:gd name="connsiteX464" fmla="*/ 125536 w 1131928"/>
                <a:gd name="connsiteY464" fmla="*/ 820385 h 1949059"/>
                <a:gd name="connsiteX465" fmla="*/ 125919 w 1131928"/>
                <a:gd name="connsiteY465" fmla="*/ 819428 h 1949059"/>
                <a:gd name="connsiteX466" fmla="*/ 126875 w 1131928"/>
                <a:gd name="connsiteY466" fmla="*/ 819045 h 1949059"/>
                <a:gd name="connsiteX467" fmla="*/ 128789 w 1131928"/>
                <a:gd name="connsiteY467" fmla="*/ 815218 h 1949059"/>
                <a:gd name="connsiteX468" fmla="*/ 128789 w 1131928"/>
                <a:gd name="connsiteY468" fmla="*/ 813879 h 1949059"/>
                <a:gd name="connsiteX469" fmla="*/ 129172 w 1131928"/>
                <a:gd name="connsiteY469" fmla="*/ 812922 h 1949059"/>
                <a:gd name="connsiteX470" fmla="*/ 130129 w 1131928"/>
                <a:gd name="connsiteY470" fmla="*/ 811008 h 1949059"/>
                <a:gd name="connsiteX471" fmla="*/ 130511 w 1131928"/>
                <a:gd name="connsiteY471" fmla="*/ 806224 h 1949059"/>
                <a:gd name="connsiteX472" fmla="*/ 130129 w 1131928"/>
                <a:gd name="connsiteY472" fmla="*/ 802014 h 1949059"/>
                <a:gd name="connsiteX473" fmla="*/ 129555 w 1131928"/>
                <a:gd name="connsiteY473" fmla="*/ 798761 h 1949059"/>
                <a:gd name="connsiteX474" fmla="*/ 128215 w 1131928"/>
                <a:gd name="connsiteY474" fmla="*/ 795890 h 1949059"/>
                <a:gd name="connsiteX475" fmla="*/ 127258 w 1131928"/>
                <a:gd name="connsiteY475" fmla="*/ 793977 h 1949059"/>
                <a:gd name="connsiteX476" fmla="*/ 125344 w 1131928"/>
                <a:gd name="connsiteY476" fmla="*/ 792063 h 1949059"/>
                <a:gd name="connsiteX477" fmla="*/ 123431 w 1131928"/>
                <a:gd name="connsiteY477" fmla="*/ 791106 h 1949059"/>
                <a:gd name="connsiteX478" fmla="*/ 121134 w 1131928"/>
                <a:gd name="connsiteY478" fmla="*/ 790149 h 1949059"/>
                <a:gd name="connsiteX479" fmla="*/ 118838 w 1131928"/>
                <a:gd name="connsiteY479" fmla="*/ 790149 h 1949059"/>
                <a:gd name="connsiteX480" fmla="*/ 116924 w 1131928"/>
                <a:gd name="connsiteY480" fmla="*/ 790532 h 1949059"/>
                <a:gd name="connsiteX481" fmla="*/ 115011 w 1131928"/>
                <a:gd name="connsiteY481" fmla="*/ 792446 h 1949059"/>
                <a:gd name="connsiteX482" fmla="*/ 113671 w 1131928"/>
                <a:gd name="connsiteY482" fmla="*/ 795699 h 1949059"/>
                <a:gd name="connsiteX483" fmla="*/ 112714 w 1131928"/>
                <a:gd name="connsiteY483" fmla="*/ 800483 h 1949059"/>
                <a:gd name="connsiteX484" fmla="*/ 111375 w 1131928"/>
                <a:gd name="connsiteY484" fmla="*/ 806607 h 1949059"/>
                <a:gd name="connsiteX485" fmla="*/ 111375 w 1131928"/>
                <a:gd name="connsiteY485" fmla="*/ 812348 h 1949059"/>
                <a:gd name="connsiteX486" fmla="*/ 108504 w 1131928"/>
                <a:gd name="connsiteY486" fmla="*/ 824212 h 1949059"/>
                <a:gd name="connsiteX487" fmla="*/ 106208 w 1131928"/>
                <a:gd name="connsiteY487" fmla="*/ 828422 h 1949059"/>
                <a:gd name="connsiteX488" fmla="*/ 104868 w 1131928"/>
                <a:gd name="connsiteY488" fmla="*/ 831676 h 1949059"/>
                <a:gd name="connsiteX489" fmla="*/ 103912 w 1131928"/>
                <a:gd name="connsiteY489" fmla="*/ 833972 h 1949059"/>
                <a:gd name="connsiteX490" fmla="*/ 103912 w 1131928"/>
                <a:gd name="connsiteY490" fmla="*/ 835311 h 1949059"/>
                <a:gd name="connsiteX491" fmla="*/ 103912 w 1131928"/>
                <a:gd name="connsiteY491" fmla="*/ 837608 h 1949059"/>
                <a:gd name="connsiteX492" fmla="*/ 105251 w 1131928"/>
                <a:gd name="connsiteY492" fmla="*/ 841818 h 1949059"/>
                <a:gd name="connsiteX493" fmla="*/ 106591 w 1131928"/>
                <a:gd name="connsiteY493" fmla="*/ 846602 h 1949059"/>
                <a:gd name="connsiteX494" fmla="*/ 109461 w 1131928"/>
                <a:gd name="connsiteY494" fmla="*/ 852726 h 1949059"/>
                <a:gd name="connsiteX495" fmla="*/ 109078 w 1131928"/>
                <a:gd name="connsiteY495" fmla="*/ 854639 h 1949059"/>
                <a:gd name="connsiteX496" fmla="*/ 108696 w 1131928"/>
                <a:gd name="connsiteY496" fmla="*/ 857510 h 1949059"/>
                <a:gd name="connsiteX497" fmla="*/ 107739 w 1131928"/>
                <a:gd name="connsiteY497" fmla="*/ 860763 h 1949059"/>
                <a:gd name="connsiteX498" fmla="*/ 106782 w 1131928"/>
                <a:gd name="connsiteY498" fmla="*/ 864973 h 1949059"/>
                <a:gd name="connsiteX499" fmla="*/ 106782 w 1131928"/>
                <a:gd name="connsiteY499" fmla="*/ 869757 h 1949059"/>
                <a:gd name="connsiteX500" fmla="*/ 107165 w 1131928"/>
                <a:gd name="connsiteY500" fmla="*/ 877412 h 1949059"/>
                <a:gd name="connsiteX501" fmla="*/ 106208 w 1131928"/>
                <a:gd name="connsiteY501" fmla="*/ 879326 h 1949059"/>
                <a:gd name="connsiteX502" fmla="*/ 104868 w 1131928"/>
                <a:gd name="connsiteY502" fmla="*/ 883536 h 1949059"/>
                <a:gd name="connsiteX503" fmla="*/ 103529 w 1131928"/>
                <a:gd name="connsiteY503" fmla="*/ 885832 h 1949059"/>
                <a:gd name="connsiteX504" fmla="*/ 102572 w 1131928"/>
                <a:gd name="connsiteY504" fmla="*/ 889085 h 1949059"/>
                <a:gd name="connsiteX505" fmla="*/ 101232 w 1131928"/>
                <a:gd name="connsiteY505" fmla="*/ 892913 h 1949059"/>
                <a:gd name="connsiteX506" fmla="*/ 100276 w 1131928"/>
                <a:gd name="connsiteY506" fmla="*/ 897697 h 1949059"/>
                <a:gd name="connsiteX507" fmla="*/ 100658 w 1131928"/>
                <a:gd name="connsiteY507" fmla="*/ 901907 h 1949059"/>
                <a:gd name="connsiteX508" fmla="*/ 101998 w 1131928"/>
                <a:gd name="connsiteY508" fmla="*/ 906691 h 1949059"/>
                <a:gd name="connsiteX509" fmla="*/ 104294 w 1131928"/>
                <a:gd name="connsiteY509" fmla="*/ 911475 h 1949059"/>
                <a:gd name="connsiteX510" fmla="*/ 107547 w 1131928"/>
                <a:gd name="connsiteY510" fmla="*/ 916642 h 1949059"/>
                <a:gd name="connsiteX511" fmla="*/ 107930 w 1131928"/>
                <a:gd name="connsiteY511" fmla="*/ 917599 h 1949059"/>
                <a:gd name="connsiteX512" fmla="*/ 108887 w 1131928"/>
                <a:gd name="connsiteY512" fmla="*/ 918938 h 1949059"/>
                <a:gd name="connsiteX513" fmla="*/ 110801 w 1131928"/>
                <a:gd name="connsiteY513" fmla="*/ 921809 h 1949059"/>
                <a:gd name="connsiteX514" fmla="*/ 113671 w 1131928"/>
                <a:gd name="connsiteY514" fmla="*/ 926593 h 1949059"/>
                <a:gd name="connsiteX515" fmla="*/ 115011 w 1131928"/>
                <a:gd name="connsiteY515" fmla="*/ 930420 h 1949059"/>
                <a:gd name="connsiteX516" fmla="*/ 116350 w 1131928"/>
                <a:gd name="connsiteY516" fmla="*/ 934248 h 1949059"/>
                <a:gd name="connsiteX517" fmla="*/ 116733 w 1131928"/>
                <a:gd name="connsiteY517" fmla="*/ 940371 h 1949059"/>
                <a:gd name="connsiteX518" fmla="*/ 118647 w 1131928"/>
                <a:gd name="connsiteY518" fmla="*/ 945538 h 1949059"/>
                <a:gd name="connsiteX519" fmla="*/ 120943 w 1131928"/>
                <a:gd name="connsiteY519" fmla="*/ 949366 h 1949059"/>
                <a:gd name="connsiteX520" fmla="*/ 124196 w 1131928"/>
                <a:gd name="connsiteY520" fmla="*/ 952619 h 1949059"/>
                <a:gd name="connsiteX521" fmla="*/ 126493 w 1131928"/>
                <a:gd name="connsiteY521" fmla="*/ 953575 h 1949059"/>
                <a:gd name="connsiteX522" fmla="*/ 129363 w 1131928"/>
                <a:gd name="connsiteY522" fmla="*/ 954915 h 1949059"/>
                <a:gd name="connsiteX523" fmla="*/ 131660 w 1131928"/>
                <a:gd name="connsiteY523" fmla="*/ 955872 h 1949059"/>
                <a:gd name="connsiteX524" fmla="*/ 134530 w 1131928"/>
                <a:gd name="connsiteY524" fmla="*/ 957211 h 1949059"/>
                <a:gd name="connsiteX525" fmla="*/ 136444 w 1131928"/>
                <a:gd name="connsiteY525" fmla="*/ 957594 h 1949059"/>
                <a:gd name="connsiteX526" fmla="*/ 138740 w 1131928"/>
                <a:gd name="connsiteY526" fmla="*/ 958551 h 1949059"/>
                <a:gd name="connsiteX527" fmla="*/ 140654 w 1131928"/>
                <a:gd name="connsiteY527" fmla="*/ 958551 h 1949059"/>
                <a:gd name="connsiteX528" fmla="*/ 146395 w 1131928"/>
                <a:gd name="connsiteY528" fmla="*/ 958168 h 1949059"/>
                <a:gd name="connsiteX529" fmla="*/ 150605 w 1131928"/>
                <a:gd name="connsiteY529" fmla="*/ 956829 h 1949059"/>
                <a:gd name="connsiteX530" fmla="*/ 154815 w 1131928"/>
                <a:gd name="connsiteY530" fmla="*/ 959125 h 1949059"/>
                <a:gd name="connsiteX531" fmla="*/ 158642 w 1131928"/>
                <a:gd name="connsiteY531" fmla="*/ 963335 h 1949059"/>
                <a:gd name="connsiteX532" fmla="*/ 161895 w 1131928"/>
                <a:gd name="connsiteY532" fmla="*/ 967545 h 1949059"/>
                <a:gd name="connsiteX533" fmla="*/ 164192 w 1131928"/>
                <a:gd name="connsiteY533" fmla="*/ 973669 h 1949059"/>
                <a:gd name="connsiteX534" fmla="*/ 165149 w 1131928"/>
                <a:gd name="connsiteY534" fmla="*/ 982663 h 1949059"/>
                <a:gd name="connsiteX535" fmla="*/ 162278 w 1131928"/>
                <a:gd name="connsiteY535" fmla="*/ 987830 h 1949059"/>
                <a:gd name="connsiteX536" fmla="*/ 159408 w 1131928"/>
                <a:gd name="connsiteY536" fmla="*/ 988787 h 1949059"/>
                <a:gd name="connsiteX537" fmla="*/ 158068 w 1131928"/>
                <a:gd name="connsiteY537" fmla="*/ 990700 h 1949059"/>
                <a:gd name="connsiteX538" fmla="*/ 156728 w 1131928"/>
                <a:gd name="connsiteY538" fmla="*/ 994911 h 1949059"/>
                <a:gd name="connsiteX539" fmla="*/ 155772 w 1131928"/>
                <a:gd name="connsiteY539" fmla="*/ 997781 h 1949059"/>
                <a:gd name="connsiteX540" fmla="*/ 154432 w 1131928"/>
                <a:gd name="connsiteY540" fmla="*/ 1001991 h 1949059"/>
                <a:gd name="connsiteX541" fmla="*/ 152136 w 1131928"/>
                <a:gd name="connsiteY541" fmla="*/ 1007158 h 1949059"/>
                <a:gd name="connsiteX542" fmla="*/ 149265 w 1131928"/>
                <a:gd name="connsiteY542" fmla="*/ 1014239 h 1949059"/>
                <a:gd name="connsiteX543" fmla="*/ 148308 w 1131928"/>
                <a:gd name="connsiteY543" fmla="*/ 1014239 h 1949059"/>
                <a:gd name="connsiteX544" fmla="*/ 146395 w 1131928"/>
                <a:gd name="connsiteY544" fmla="*/ 1016535 h 1949059"/>
                <a:gd name="connsiteX545" fmla="*/ 144481 w 1131928"/>
                <a:gd name="connsiteY545" fmla="*/ 1018449 h 1949059"/>
                <a:gd name="connsiteX546" fmla="*/ 143142 w 1131928"/>
                <a:gd name="connsiteY546" fmla="*/ 1019788 h 1949059"/>
                <a:gd name="connsiteX547" fmla="*/ 142185 w 1131928"/>
                <a:gd name="connsiteY547" fmla="*/ 1020171 h 1949059"/>
                <a:gd name="connsiteX548" fmla="*/ 138931 w 1131928"/>
                <a:gd name="connsiteY548" fmla="*/ 1017874 h 1949059"/>
                <a:gd name="connsiteX549" fmla="*/ 136635 w 1131928"/>
                <a:gd name="connsiteY549" fmla="*/ 1016535 h 1949059"/>
                <a:gd name="connsiteX550" fmla="*/ 133382 w 1131928"/>
                <a:gd name="connsiteY550" fmla="*/ 1015578 h 1949059"/>
                <a:gd name="connsiteX551" fmla="*/ 131468 w 1131928"/>
                <a:gd name="connsiteY551" fmla="*/ 1015961 h 1949059"/>
                <a:gd name="connsiteX552" fmla="*/ 130511 w 1131928"/>
                <a:gd name="connsiteY552" fmla="*/ 1018257 h 1949059"/>
                <a:gd name="connsiteX553" fmla="*/ 129555 w 1131928"/>
                <a:gd name="connsiteY553" fmla="*/ 1021510 h 1949059"/>
                <a:gd name="connsiteX554" fmla="*/ 129555 w 1131928"/>
                <a:gd name="connsiteY554" fmla="*/ 1027251 h 1949059"/>
                <a:gd name="connsiteX555" fmla="*/ 128598 w 1131928"/>
                <a:gd name="connsiteY555" fmla="*/ 1028208 h 1949059"/>
                <a:gd name="connsiteX556" fmla="*/ 128215 w 1131928"/>
                <a:gd name="connsiteY556" fmla="*/ 1030505 h 1949059"/>
                <a:gd name="connsiteX557" fmla="*/ 126875 w 1131928"/>
                <a:gd name="connsiteY557" fmla="*/ 1033375 h 1949059"/>
                <a:gd name="connsiteX558" fmla="*/ 125536 w 1131928"/>
                <a:gd name="connsiteY558" fmla="*/ 1037585 h 1949059"/>
                <a:gd name="connsiteX559" fmla="*/ 125536 w 1131928"/>
                <a:gd name="connsiteY559" fmla="*/ 1042752 h 1949059"/>
                <a:gd name="connsiteX560" fmla="*/ 126875 w 1131928"/>
                <a:gd name="connsiteY560" fmla="*/ 1050407 h 1949059"/>
                <a:gd name="connsiteX561" fmla="*/ 124579 w 1131928"/>
                <a:gd name="connsiteY561" fmla="*/ 1072605 h 1949059"/>
                <a:gd name="connsiteX562" fmla="*/ 124579 w 1131928"/>
                <a:gd name="connsiteY562" fmla="*/ 1073945 h 1949059"/>
                <a:gd name="connsiteX563" fmla="*/ 125919 w 1131928"/>
                <a:gd name="connsiteY563" fmla="*/ 1076241 h 1949059"/>
                <a:gd name="connsiteX564" fmla="*/ 127258 w 1131928"/>
                <a:gd name="connsiteY564" fmla="*/ 1079494 h 1949059"/>
                <a:gd name="connsiteX565" fmla="*/ 130511 w 1131928"/>
                <a:gd name="connsiteY565" fmla="*/ 1083704 h 1949059"/>
                <a:gd name="connsiteX566" fmla="*/ 133765 w 1131928"/>
                <a:gd name="connsiteY566" fmla="*/ 1087914 h 1949059"/>
                <a:gd name="connsiteX567" fmla="*/ 138549 w 1131928"/>
                <a:gd name="connsiteY567" fmla="*/ 1094038 h 1949059"/>
                <a:gd name="connsiteX568" fmla="*/ 143716 w 1131928"/>
                <a:gd name="connsiteY568" fmla="*/ 1100162 h 1949059"/>
                <a:gd name="connsiteX569" fmla="*/ 149839 w 1131928"/>
                <a:gd name="connsiteY569" fmla="*/ 1108199 h 1949059"/>
                <a:gd name="connsiteX570" fmla="*/ 151179 w 1131928"/>
                <a:gd name="connsiteY570" fmla="*/ 1111452 h 1949059"/>
                <a:gd name="connsiteX571" fmla="*/ 153093 w 1131928"/>
                <a:gd name="connsiteY571" fmla="*/ 1116619 h 1949059"/>
                <a:gd name="connsiteX572" fmla="*/ 153475 w 1131928"/>
                <a:gd name="connsiteY572" fmla="*/ 1119490 h 1949059"/>
                <a:gd name="connsiteX573" fmla="*/ 154432 w 1131928"/>
                <a:gd name="connsiteY573" fmla="*/ 1123317 h 1949059"/>
                <a:gd name="connsiteX574" fmla="*/ 154815 w 1131928"/>
                <a:gd name="connsiteY574" fmla="*/ 1127144 h 1949059"/>
                <a:gd name="connsiteX575" fmla="*/ 155772 w 1131928"/>
                <a:gd name="connsiteY575" fmla="*/ 1131928 h 1949059"/>
                <a:gd name="connsiteX576" fmla="*/ 157685 w 1131928"/>
                <a:gd name="connsiteY576" fmla="*/ 1135756 h 1949059"/>
                <a:gd name="connsiteX577" fmla="*/ 162852 w 1131928"/>
                <a:gd name="connsiteY577" fmla="*/ 1140540 h 1949059"/>
                <a:gd name="connsiteX578" fmla="*/ 163809 w 1131928"/>
                <a:gd name="connsiteY578" fmla="*/ 1141497 h 1949059"/>
                <a:gd name="connsiteX579" fmla="*/ 165149 w 1131928"/>
                <a:gd name="connsiteY579" fmla="*/ 1143793 h 1949059"/>
                <a:gd name="connsiteX580" fmla="*/ 165531 w 1131928"/>
                <a:gd name="connsiteY580" fmla="*/ 1146664 h 1949059"/>
                <a:gd name="connsiteX581" fmla="*/ 165914 w 1131928"/>
                <a:gd name="connsiteY581" fmla="*/ 1150491 h 1949059"/>
                <a:gd name="connsiteX582" fmla="*/ 164957 w 1131928"/>
                <a:gd name="connsiteY582" fmla="*/ 1160442 h 1949059"/>
                <a:gd name="connsiteX583" fmla="*/ 165340 w 1131928"/>
                <a:gd name="connsiteY583" fmla="*/ 1164269 h 1949059"/>
                <a:gd name="connsiteX584" fmla="*/ 166680 w 1131928"/>
                <a:gd name="connsiteY584" fmla="*/ 1168097 h 1949059"/>
                <a:gd name="connsiteX585" fmla="*/ 168976 w 1131928"/>
                <a:gd name="connsiteY585" fmla="*/ 1171350 h 1949059"/>
                <a:gd name="connsiteX586" fmla="*/ 170315 w 1131928"/>
                <a:gd name="connsiteY586" fmla="*/ 1172689 h 1949059"/>
                <a:gd name="connsiteX587" fmla="*/ 172612 w 1131928"/>
                <a:gd name="connsiteY587" fmla="*/ 1174603 h 1949059"/>
                <a:gd name="connsiteX588" fmla="*/ 174525 w 1131928"/>
                <a:gd name="connsiteY588" fmla="*/ 1181301 h 1949059"/>
                <a:gd name="connsiteX589" fmla="*/ 176439 w 1131928"/>
                <a:gd name="connsiteY589" fmla="*/ 1186085 h 1949059"/>
                <a:gd name="connsiteX590" fmla="*/ 177396 w 1131928"/>
                <a:gd name="connsiteY590" fmla="*/ 1188955 h 1949059"/>
                <a:gd name="connsiteX591" fmla="*/ 177396 w 1131928"/>
                <a:gd name="connsiteY591" fmla="*/ 1189912 h 1949059"/>
                <a:gd name="connsiteX592" fmla="*/ 177779 w 1131928"/>
                <a:gd name="connsiteY592" fmla="*/ 1190869 h 1949059"/>
                <a:gd name="connsiteX593" fmla="*/ 177779 w 1131928"/>
                <a:gd name="connsiteY593" fmla="*/ 1197567 h 1949059"/>
                <a:gd name="connsiteX594" fmla="*/ 178736 w 1131928"/>
                <a:gd name="connsiteY594" fmla="*/ 1200820 h 1949059"/>
                <a:gd name="connsiteX595" fmla="*/ 180649 w 1131928"/>
                <a:gd name="connsiteY595" fmla="*/ 1204647 h 1949059"/>
                <a:gd name="connsiteX596" fmla="*/ 185433 w 1131928"/>
                <a:gd name="connsiteY596" fmla="*/ 1211345 h 1949059"/>
                <a:gd name="connsiteX597" fmla="*/ 192131 w 1131928"/>
                <a:gd name="connsiteY597" fmla="*/ 1218043 h 1949059"/>
                <a:gd name="connsiteX598" fmla="*/ 194045 w 1131928"/>
                <a:gd name="connsiteY598" fmla="*/ 1220339 h 1949059"/>
                <a:gd name="connsiteX599" fmla="*/ 195958 w 1131928"/>
                <a:gd name="connsiteY599" fmla="*/ 1223593 h 1949059"/>
                <a:gd name="connsiteX600" fmla="*/ 197298 w 1131928"/>
                <a:gd name="connsiteY600" fmla="*/ 1227803 h 1949059"/>
                <a:gd name="connsiteX601" fmla="*/ 199212 w 1131928"/>
                <a:gd name="connsiteY601" fmla="*/ 1232970 h 1949059"/>
                <a:gd name="connsiteX602" fmla="*/ 200169 w 1131928"/>
                <a:gd name="connsiteY602" fmla="*/ 1238136 h 1949059"/>
                <a:gd name="connsiteX603" fmla="*/ 202082 w 1131928"/>
                <a:gd name="connsiteY603" fmla="*/ 1242346 h 1949059"/>
                <a:gd name="connsiteX604" fmla="*/ 203996 w 1131928"/>
                <a:gd name="connsiteY604" fmla="*/ 1245600 h 1949059"/>
                <a:gd name="connsiteX605" fmla="*/ 206292 w 1131928"/>
                <a:gd name="connsiteY605" fmla="*/ 1248470 h 1949059"/>
                <a:gd name="connsiteX606" fmla="*/ 208206 w 1131928"/>
                <a:gd name="connsiteY606" fmla="*/ 1250001 h 1949059"/>
                <a:gd name="connsiteX607" fmla="*/ 210502 w 1131928"/>
                <a:gd name="connsiteY607" fmla="*/ 1251915 h 1949059"/>
                <a:gd name="connsiteX608" fmla="*/ 214330 w 1131928"/>
                <a:gd name="connsiteY608" fmla="*/ 1255742 h 1949059"/>
                <a:gd name="connsiteX609" fmla="*/ 217583 w 1131928"/>
                <a:gd name="connsiteY609" fmla="*/ 1258613 h 1949059"/>
                <a:gd name="connsiteX610" fmla="*/ 220453 w 1131928"/>
                <a:gd name="connsiteY610" fmla="*/ 1262440 h 1949059"/>
                <a:gd name="connsiteX611" fmla="*/ 224281 w 1131928"/>
                <a:gd name="connsiteY611" fmla="*/ 1268181 h 1949059"/>
                <a:gd name="connsiteX612" fmla="*/ 225237 w 1131928"/>
                <a:gd name="connsiteY612" fmla="*/ 1270477 h 1949059"/>
                <a:gd name="connsiteX613" fmla="*/ 225620 w 1131928"/>
                <a:gd name="connsiteY613" fmla="*/ 1273348 h 1949059"/>
                <a:gd name="connsiteX614" fmla="*/ 225237 w 1131928"/>
                <a:gd name="connsiteY614" fmla="*/ 1274305 h 1949059"/>
                <a:gd name="connsiteX615" fmla="*/ 223898 w 1131928"/>
                <a:gd name="connsiteY615" fmla="*/ 1276218 h 1949059"/>
                <a:gd name="connsiteX616" fmla="*/ 221984 w 1131928"/>
                <a:gd name="connsiteY616" fmla="*/ 1278132 h 1949059"/>
                <a:gd name="connsiteX617" fmla="*/ 219688 w 1131928"/>
                <a:gd name="connsiteY617" fmla="*/ 1281002 h 1949059"/>
                <a:gd name="connsiteX618" fmla="*/ 214521 w 1131928"/>
                <a:gd name="connsiteY618" fmla="*/ 1285786 h 1949059"/>
                <a:gd name="connsiteX619" fmla="*/ 213181 w 1131928"/>
                <a:gd name="connsiteY619" fmla="*/ 1287700 h 1949059"/>
                <a:gd name="connsiteX620" fmla="*/ 213181 w 1131928"/>
                <a:gd name="connsiteY620" fmla="*/ 1289996 h 1949059"/>
                <a:gd name="connsiteX621" fmla="*/ 213564 w 1131928"/>
                <a:gd name="connsiteY621" fmla="*/ 1292293 h 1949059"/>
                <a:gd name="connsiteX622" fmla="*/ 216435 w 1131928"/>
                <a:gd name="connsiteY622" fmla="*/ 1296503 h 1949059"/>
                <a:gd name="connsiteX623" fmla="*/ 217774 w 1131928"/>
                <a:gd name="connsiteY623" fmla="*/ 1298799 h 1949059"/>
                <a:gd name="connsiteX624" fmla="*/ 220071 w 1131928"/>
                <a:gd name="connsiteY624" fmla="*/ 1302053 h 1949059"/>
                <a:gd name="connsiteX625" fmla="*/ 226194 w 1131928"/>
                <a:gd name="connsiteY625" fmla="*/ 1310090 h 1949059"/>
                <a:gd name="connsiteX626" fmla="*/ 227151 w 1131928"/>
                <a:gd name="connsiteY626" fmla="*/ 1311047 h 1949059"/>
                <a:gd name="connsiteX627" fmla="*/ 229447 w 1131928"/>
                <a:gd name="connsiteY627" fmla="*/ 1312386 h 1949059"/>
                <a:gd name="connsiteX628" fmla="*/ 232701 w 1131928"/>
                <a:gd name="connsiteY628" fmla="*/ 1314300 h 1949059"/>
                <a:gd name="connsiteX629" fmla="*/ 236911 w 1131928"/>
                <a:gd name="connsiteY629" fmla="*/ 1316596 h 1949059"/>
                <a:gd name="connsiteX630" fmla="*/ 238250 w 1131928"/>
                <a:gd name="connsiteY630" fmla="*/ 1317936 h 1949059"/>
                <a:gd name="connsiteX631" fmla="*/ 239207 w 1131928"/>
                <a:gd name="connsiteY631" fmla="*/ 1320807 h 1949059"/>
                <a:gd name="connsiteX632" fmla="*/ 240164 w 1131928"/>
                <a:gd name="connsiteY632" fmla="*/ 1322720 h 1949059"/>
                <a:gd name="connsiteX633" fmla="*/ 241503 w 1131928"/>
                <a:gd name="connsiteY633" fmla="*/ 1323103 h 1949059"/>
                <a:gd name="connsiteX634" fmla="*/ 243800 w 1131928"/>
                <a:gd name="connsiteY634" fmla="*/ 1324060 h 1949059"/>
                <a:gd name="connsiteX635" fmla="*/ 244183 w 1131928"/>
                <a:gd name="connsiteY635" fmla="*/ 1328844 h 1949059"/>
                <a:gd name="connsiteX636" fmla="*/ 243800 w 1131928"/>
                <a:gd name="connsiteY636" fmla="*/ 1332097 h 1949059"/>
                <a:gd name="connsiteX637" fmla="*/ 242843 w 1131928"/>
                <a:gd name="connsiteY637" fmla="*/ 1336307 h 1949059"/>
                <a:gd name="connsiteX638" fmla="*/ 237676 w 1131928"/>
                <a:gd name="connsiteY638" fmla="*/ 1350085 h 1949059"/>
                <a:gd name="connsiteX639" fmla="*/ 227725 w 1131928"/>
                <a:gd name="connsiteY639" fmla="*/ 1362907 h 1949059"/>
                <a:gd name="connsiteX640" fmla="*/ 228682 w 1131928"/>
                <a:gd name="connsiteY640" fmla="*/ 1368074 h 1949059"/>
                <a:gd name="connsiteX641" fmla="*/ 230022 w 1131928"/>
                <a:gd name="connsiteY641" fmla="*/ 1370944 h 1949059"/>
                <a:gd name="connsiteX642" fmla="*/ 232892 w 1131928"/>
                <a:gd name="connsiteY642" fmla="*/ 1374772 h 1949059"/>
                <a:gd name="connsiteX643" fmla="*/ 232509 w 1131928"/>
                <a:gd name="connsiteY643" fmla="*/ 1378599 h 1949059"/>
                <a:gd name="connsiteX644" fmla="*/ 232509 w 1131928"/>
                <a:gd name="connsiteY644" fmla="*/ 1382426 h 1949059"/>
                <a:gd name="connsiteX645" fmla="*/ 231553 w 1131928"/>
                <a:gd name="connsiteY645" fmla="*/ 1385297 h 1949059"/>
                <a:gd name="connsiteX646" fmla="*/ 231170 w 1131928"/>
                <a:gd name="connsiteY646" fmla="*/ 1388167 h 1949059"/>
                <a:gd name="connsiteX647" fmla="*/ 229256 w 1131928"/>
                <a:gd name="connsiteY647" fmla="*/ 1391994 h 1949059"/>
                <a:gd name="connsiteX648" fmla="*/ 228299 w 1131928"/>
                <a:gd name="connsiteY648" fmla="*/ 1392377 h 1949059"/>
                <a:gd name="connsiteX649" fmla="*/ 227917 w 1131928"/>
                <a:gd name="connsiteY649" fmla="*/ 1393334 h 1949059"/>
                <a:gd name="connsiteX650" fmla="*/ 226960 w 1131928"/>
                <a:gd name="connsiteY650" fmla="*/ 1394865 h 1949059"/>
                <a:gd name="connsiteX651" fmla="*/ 226960 w 1131928"/>
                <a:gd name="connsiteY651" fmla="*/ 1398692 h 1949059"/>
                <a:gd name="connsiteX652" fmla="*/ 228299 w 1131928"/>
                <a:gd name="connsiteY652" fmla="*/ 1402902 h 1949059"/>
                <a:gd name="connsiteX653" fmla="*/ 227917 w 1131928"/>
                <a:gd name="connsiteY653" fmla="*/ 1403476 h 1949059"/>
                <a:gd name="connsiteX654" fmla="*/ 227534 w 1131928"/>
                <a:gd name="connsiteY654" fmla="*/ 1404816 h 1949059"/>
                <a:gd name="connsiteX655" fmla="*/ 225620 w 1131928"/>
                <a:gd name="connsiteY655" fmla="*/ 1409026 h 1949059"/>
                <a:gd name="connsiteX656" fmla="*/ 223706 w 1131928"/>
                <a:gd name="connsiteY656" fmla="*/ 1411322 h 1949059"/>
                <a:gd name="connsiteX657" fmla="*/ 222367 w 1131928"/>
                <a:gd name="connsiteY657" fmla="*/ 1414576 h 1949059"/>
                <a:gd name="connsiteX658" fmla="*/ 220071 w 1131928"/>
                <a:gd name="connsiteY658" fmla="*/ 1417829 h 1949059"/>
                <a:gd name="connsiteX659" fmla="*/ 218157 w 1131928"/>
                <a:gd name="connsiteY659" fmla="*/ 1422039 h 1949059"/>
                <a:gd name="connsiteX660" fmla="*/ 218540 w 1131928"/>
                <a:gd name="connsiteY660" fmla="*/ 1423953 h 1949059"/>
                <a:gd name="connsiteX661" fmla="*/ 219879 w 1131928"/>
                <a:gd name="connsiteY661" fmla="*/ 1425866 h 1949059"/>
                <a:gd name="connsiteX662" fmla="*/ 222750 w 1131928"/>
                <a:gd name="connsiteY662" fmla="*/ 1427780 h 1949059"/>
                <a:gd name="connsiteX663" fmla="*/ 226960 w 1131928"/>
                <a:gd name="connsiteY663" fmla="*/ 1430076 h 1949059"/>
                <a:gd name="connsiteX664" fmla="*/ 229256 w 1131928"/>
                <a:gd name="connsiteY664" fmla="*/ 1431416 h 1949059"/>
                <a:gd name="connsiteX665" fmla="*/ 231553 w 1131928"/>
                <a:gd name="connsiteY665" fmla="*/ 1433712 h 1949059"/>
                <a:gd name="connsiteX666" fmla="*/ 233466 w 1131928"/>
                <a:gd name="connsiteY666" fmla="*/ 1436009 h 1949059"/>
                <a:gd name="connsiteX667" fmla="*/ 235380 w 1131928"/>
                <a:gd name="connsiteY667" fmla="*/ 1439262 h 1949059"/>
                <a:gd name="connsiteX668" fmla="*/ 236719 w 1131928"/>
                <a:gd name="connsiteY668" fmla="*/ 1444046 h 1949059"/>
                <a:gd name="connsiteX669" fmla="*/ 238633 w 1131928"/>
                <a:gd name="connsiteY669" fmla="*/ 1451127 h 1949059"/>
                <a:gd name="connsiteX670" fmla="*/ 251837 w 1131928"/>
                <a:gd name="connsiteY670" fmla="*/ 1453423 h 1949059"/>
                <a:gd name="connsiteX671" fmla="*/ 260831 w 1131928"/>
                <a:gd name="connsiteY671" fmla="*/ 1455337 h 1949059"/>
                <a:gd name="connsiteX672" fmla="*/ 269252 w 1131928"/>
                <a:gd name="connsiteY672" fmla="*/ 1457633 h 1949059"/>
                <a:gd name="connsiteX673" fmla="*/ 276332 w 1131928"/>
                <a:gd name="connsiteY673" fmla="*/ 1459547 h 1949059"/>
                <a:gd name="connsiteX674" fmla="*/ 279585 w 1131928"/>
                <a:gd name="connsiteY674" fmla="*/ 1460503 h 1949059"/>
                <a:gd name="connsiteX675" fmla="*/ 283413 w 1131928"/>
                <a:gd name="connsiteY675" fmla="*/ 1461843 h 1949059"/>
                <a:gd name="connsiteX676" fmla="*/ 288579 w 1131928"/>
                <a:gd name="connsiteY676" fmla="*/ 1462800 h 1949059"/>
                <a:gd name="connsiteX677" fmla="*/ 293746 w 1131928"/>
                <a:gd name="connsiteY677" fmla="*/ 1464713 h 1949059"/>
                <a:gd name="connsiteX678" fmla="*/ 297956 w 1131928"/>
                <a:gd name="connsiteY678" fmla="*/ 1465670 h 1949059"/>
                <a:gd name="connsiteX679" fmla="*/ 298339 w 1131928"/>
                <a:gd name="connsiteY679" fmla="*/ 1465670 h 1949059"/>
                <a:gd name="connsiteX680" fmla="*/ 299296 w 1131928"/>
                <a:gd name="connsiteY680" fmla="*/ 1466053 h 1949059"/>
                <a:gd name="connsiteX681" fmla="*/ 301210 w 1131928"/>
                <a:gd name="connsiteY681" fmla="*/ 1467010 h 1949059"/>
                <a:gd name="connsiteX682" fmla="*/ 305994 w 1131928"/>
                <a:gd name="connsiteY682" fmla="*/ 1468349 h 1949059"/>
                <a:gd name="connsiteX683" fmla="*/ 311735 w 1131928"/>
                <a:gd name="connsiteY683" fmla="*/ 1471220 h 1949059"/>
                <a:gd name="connsiteX684" fmla="*/ 324556 w 1131928"/>
                <a:gd name="connsiteY684" fmla="*/ 1479257 h 1949059"/>
                <a:gd name="connsiteX685" fmla="*/ 328384 w 1131928"/>
                <a:gd name="connsiteY685" fmla="*/ 1480214 h 1949059"/>
                <a:gd name="connsiteX686" fmla="*/ 334125 w 1131928"/>
                <a:gd name="connsiteY686" fmla="*/ 1482128 h 1949059"/>
                <a:gd name="connsiteX687" fmla="*/ 340822 w 1131928"/>
                <a:gd name="connsiteY687" fmla="*/ 1484041 h 1949059"/>
                <a:gd name="connsiteX688" fmla="*/ 349817 w 1131928"/>
                <a:gd name="connsiteY688" fmla="*/ 1487295 h 1949059"/>
                <a:gd name="connsiteX689" fmla="*/ 354601 w 1131928"/>
                <a:gd name="connsiteY689" fmla="*/ 1488634 h 1949059"/>
                <a:gd name="connsiteX690" fmla="*/ 359768 w 1131928"/>
                <a:gd name="connsiteY690" fmla="*/ 1490931 h 1949059"/>
                <a:gd name="connsiteX691" fmla="*/ 364552 w 1131928"/>
                <a:gd name="connsiteY691" fmla="*/ 1494184 h 1949059"/>
                <a:gd name="connsiteX692" fmla="*/ 369336 w 1131928"/>
                <a:gd name="connsiteY692" fmla="*/ 1498394 h 1949059"/>
                <a:gd name="connsiteX693" fmla="*/ 371632 w 1131928"/>
                <a:gd name="connsiteY693" fmla="*/ 1500690 h 1949059"/>
                <a:gd name="connsiteX694" fmla="*/ 374885 w 1131928"/>
                <a:gd name="connsiteY694" fmla="*/ 1503943 h 1949059"/>
                <a:gd name="connsiteX695" fmla="*/ 378713 w 1131928"/>
                <a:gd name="connsiteY695" fmla="*/ 1507197 h 1949059"/>
                <a:gd name="connsiteX696" fmla="*/ 383497 w 1131928"/>
                <a:gd name="connsiteY696" fmla="*/ 1511981 h 1949059"/>
                <a:gd name="connsiteX697" fmla="*/ 384837 w 1131928"/>
                <a:gd name="connsiteY697" fmla="*/ 1514277 h 1949059"/>
                <a:gd name="connsiteX698" fmla="*/ 387133 w 1131928"/>
                <a:gd name="connsiteY698" fmla="*/ 1517530 h 1949059"/>
                <a:gd name="connsiteX699" fmla="*/ 391343 w 1131928"/>
                <a:gd name="connsiteY699" fmla="*/ 1522315 h 1949059"/>
                <a:gd name="connsiteX700" fmla="*/ 396127 w 1131928"/>
                <a:gd name="connsiteY700" fmla="*/ 1527481 h 1949059"/>
                <a:gd name="connsiteX701" fmla="*/ 402251 w 1131928"/>
                <a:gd name="connsiteY701" fmla="*/ 1533605 h 1949059"/>
                <a:gd name="connsiteX702" fmla="*/ 401868 w 1131928"/>
                <a:gd name="connsiteY702" fmla="*/ 1534945 h 1949059"/>
                <a:gd name="connsiteX703" fmla="*/ 401485 w 1131928"/>
                <a:gd name="connsiteY703" fmla="*/ 1537241 h 1949059"/>
                <a:gd name="connsiteX704" fmla="*/ 400146 w 1131928"/>
                <a:gd name="connsiteY704" fmla="*/ 1540494 h 1949059"/>
                <a:gd name="connsiteX705" fmla="*/ 399189 w 1131928"/>
                <a:gd name="connsiteY705" fmla="*/ 1544704 h 1949059"/>
                <a:gd name="connsiteX706" fmla="*/ 400529 w 1131928"/>
                <a:gd name="connsiteY706" fmla="*/ 1549489 h 1949059"/>
                <a:gd name="connsiteX707" fmla="*/ 401868 w 1131928"/>
                <a:gd name="connsiteY707" fmla="*/ 1551785 h 1949059"/>
                <a:gd name="connsiteX708" fmla="*/ 405121 w 1131928"/>
                <a:gd name="connsiteY708" fmla="*/ 1554655 h 1949059"/>
                <a:gd name="connsiteX709" fmla="*/ 413159 w 1131928"/>
                <a:gd name="connsiteY709" fmla="*/ 1560396 h 1949059"/>
                <a:gd name="connsiteX710" fmla="*/ 425023 w 1131928"/>
                <a:gd name="connsiteY710" fmla="*/ 1567094 h 1949059"/>
                <a:gd name="connsiteX711" fmla="*/ 431147 w 1131928"/>
                <a:gd name="connsiteY711" fmla="*/ 1570347 h 1949059"/>
                <a:gd name="connsiteX712" fmla="*/ 438227 w 1131928"/>
                <a:gd name="connsiteY712" fmla="*/ 1575131 h 1949059"/>
                <a:gd name="connsiteX713" fmla="*/ 445691 w 1131928"/>
                <a:gd name="connsiteY713" fmla="*/ 1580873 h 1949059"/>
                <a:gd name="connsiteX714" fmla="*/ 454685 w 1131928"/>
                <a:gd name="connsiteY714" fmla="*/ 1588336 h 1949059"/>
                <a:gd name="connsiteX715" fmla="*/ 460426 w 1131928"/>
                <a:gd name="connsiteY715" fmla="*/ 1589675 h 1949059"/>
                <a:gd name="connsiteX716" fmla="*/ 468846 w 1131928"/>
                <a:gd name="connsiteY716" fmla="*/ 1591589 h 1949059"/>
                <a:gd name="connsiteX717" fmla="*/ 479180 w 1131928"/>
                <a:gd name="connsiteY717" fmla="*/ 1593503 h 1949059"/>
                <a:gd name="connsiteX718" fmla="*/ 492384 w 1131928"/>
                <a:gd name="connsiteY718" fmla="*/ 1595416 h 1949059"/>
                <a:gd name="connsiteX719" fmla="*/ 493724 w 1131928"/>
                <a:gd name="connsiteY719" fmla="*/ 1595799 h 1949059"/>
                <a:gd name="connsiteX720" fmla="*/ 495637 w 1131928"/>
                <a:gd name="connsiteY720" fmla="*/ 1597138 h 1949059"/>
                <a:gd name="connsiteX721" fmla="*/ 497934 w 1131928"/>
                <a:gd name="connsiteY721" fmla="*/ 1600392 h 1949059"/>
                <a:gd name="connsiteX722" fmla="*/ 499273 w 1131928"/>
                <a:gd name="connsiteY722" fmla="*/ 1604602 h 1949059"/>
                <a:gd name="connsiteX723" fmla="*/ 500230 w 1131928"/>
                <a:gd name="connsiteY723" fmla="*/ 1610726 h 1949059"/>
                <a:gd name="connsiteX724" fmla="*/ 500230 w 1131928"/>
                <a:gd name="connsiteY724" fmla="*/ 1611682 h 1949059"/>
                <a:gd name="connsiteX725" fmla="*/ 501570 w 1131928"/>
                <a:gd name="connsiteY725" fmla="*/ 1614553 h 1949059"/>
                <a:gd name="connsiteX726" fmla="*/ 503483 w 1131928"/>
                <a:gd name="connsiteY726" fmla="*/ 1619337 h 1949059"/>
                <a:gd name="connsiteX727" fmla="*/ 506736 w 1131928"/>
                <a:gd name="connsiteY727" fmla="*/ 1626417 h 1949059"/>
                <a:gd name="connsiteX728" fmla="*/ 505780 w 1131928"/>
                <a:gd name="connsiteY728" fmla="*/ 1628714 h 1949059"/>
                <a:gd name="connsiteX729" fmla="*/ 504440 w 1131928"/>
                <a:gd name="connsiteY729" fmla="*/ 1632924 h 1949059"/>
                <a:gd name="connsiteX730" fmla="*/ 501187 w 1131928"/>
                <a:gd name="connsiteY730" fmla="*/ 1638091 h 1949059"/>
                <a:gd name="connsiteX731" fmla="*/ 497934 w 1131928"/>
                <a:gd name="connsiteY731" fmla="*/ 1644215 h 1949059"/>
                <a:gd name="connsiteX732" fmla="*/ 497934 w 1131928"/>
                <a:gd name="connsiteY732" fmla="*/ 1645745 h 1949059"/>
                <a:gd name="connsiteX733" fmla="*/ 499273 w 1131928"/>
                <a:gd name="connsiteY733" fmla="*/ 1648042 h 1949059"/>
                <a:gd name="connsiteX734" fmla="*/ 501570 w 1131928"/>
                <a:gd name="connsiteY734" fmla="*/ 1650338 h 1949059"/>
                <a:gd name="connsiteX735" fmla="*/ 504823 w 1131928"/>
                <a:gd name="connsiteY735" fmla="*/ 1653209 h 1949059"/>
                <a:gd name="connsiteX736" fmla="*/ 507693 w 1131928"/>
                <a:gd name="connsiteY736" fmla="*/ 1655122 h 1949059"/>
                <a:gd name="connsiteX737" fmla="*/ 510946 w 1131928"/>
                <a:gd name="connsiteY737" fmla="*/ 1657036 h 1949059"/>
                <a:gd name="connsiteX738" fmla="*/ 513243 w 1131928"/>
                <a:gd name="connsiteY738" fmla="*/ 1657993 h 1949059"/>
                <a:gd name="connsiteX739" fmla="*/ 514200 w 1131928"/>
                <a:gd name="connsiteY739" fmla="*/ 1657993 h 1949059"/>
                <a:gd name="connsiteX740" fmla="*/ 514582 w 1131928"/>
                <a:gd name="connsiteY740" fmla="*/ 1657993 h 1949059"/>
                <a:gd name="connsiteX741" fmla="*/ 515539 w 1131928"/>
                <a:gd name="connsiteY741" fmla="*/ 1658376 h 1949059"/>
                <a:gd name="connsiteX742" fmla="*/ 515922 w 1131928"/>
                <a:gd name="connsiteY742" fmla="*/ 1657993 h 1949059"/>
                <a:gd name="connsiteX743" fmla="*/ 517836 w 1131928"/>
                <a:gd name="connsiteY743" fmla="*/ 1656653 h 1949059"/>
                <a:gd name="connsiteX744" fmla="*/ 519749 w 1131928"/>
                <a:gd name="connsiteY744" fmla="*/ 1654740 h 1949059"/>
                <a:gd name="connsiteX745" fmla="*/ 523002 w 1131928"/>
                <a:gd name="connsiteY745" fmla="*/ 1652443 h 1949059"/>
                <a:gd name="connsiteX746" fmla="*/ 526830 w 1131928"/>
                <a:gd name="connsiteY746" fmla="*/ 1652826 h 1949059"/>
                <a:gd name="connsiteX747" fmla="*/ 530657 w 1131928"/>
                <a:gd name="connsiteY747" fmla="*/ 1654166 h 1949059"/>
                <a:gd name="connsiteX748" fmla="*/ 534485 w 1131928"/>
                <a:gd name="connsiteY748" fmla="*/ 1656462 h 1949059"/>
                <a:gd name="connsiteX749" fmla="*/ 539269 w 1131928"/>
                <a:gd name="connsiteY749" fmla="*/ 1659715 h 1949059"/>
                <a:gd name="connsiteX750" fmla="*/ 543096 w 1131928"/>
                <a:gd name="connsiteY750" fmla="*/ 1663925 h 1949059"/>
                <a:gd name="connsiteX751" fmla="*/ 547880 w 1131928"/>
                <a:gd name="connsiteY751" fmla="*/ 1669092 h 1949059"/>
                <a:gd name="connsiteX752" fmla="*/ 551707 w 1131928"/>
                <a:gd name="connsiteY752" fmla="*/ 1675216 h 1949059"/>
                <a:gd name="connsiteX753" fmla="*/ 556492 w 1131928"/>
                <a:gd name="connsiteY753" fmla="*/ 1682296 h 1949059"/>
                <a:gd name="connsiteX754" fmla="*/ 558405 w 1131928"/>
                <a:gd name="connsiteY754" fmla="*/ 1685550 h 1949059"/>
                <a:gd name="connsiteX755" fmla="*/ 561658 w 1131928"/>
                <a:gd name="connsiteY755" fmla="*/ 1689377 h 1949059"/>
                <a:gd name="connsiteX756" fmla="*/ 565869 w 1131928"/>
                <a:gd name="connsiteY756" fmla="*/ 1693204 h 1949059"/>
                <a:gd name="connsiteX757" fmla="*/ 571035 w 1131928"/>
                <a:gd name="connsiteY757" fmla="*/ 1697988 h 1949059"/>
                <a:gd name="connsiteX758" fmla="*/ 573906 w 1131928"/>
                <a:gd name="connsiteY758" fmla="*/ 1701816 h 1949059"/>
                <a:gd name="connsiteX759" fmla="*/ 576776 w 1131928"/>
                <a:gd name="connsiteY759" fmla="*/ 1705069 h 1949059"/>
                <a:gd name="connsiteX760" fmla="*/ 578690 w 1131928"/>
                <a:gd name="connsiteY760" fmla="*/ 1707939 h 1949059"/>
                <a:gd name="connsiteX761" fmla="*/ 580986 w 1131928"/>
                <a:gd name="connsiteY761" fmla="*/ 1710810 h 1949059"/>
                <a:gd name="connsiteX762" fmla="*/ 581561 w 1131928"/>
                <a:gd name="connsiteY762" fmla="*/ 1711193 h 1949059"/>
                <a:gd name="connsiteX763" fmla="*/ 582517 w 1131928"/>
                <a:gd name="connsiteY763" fmla="*/ 1712149 h 1949059"/>
                <a:gd name="connsiteX764" fmla="*/ 583091 w 1131928"/>
                <a:gd name="connsiteY764" fmla="*/ 1712532 h 1949059"/>
                <a:gd name="connsiteX765" fmla="*/ 584048 w 1131928"/>
                <a:gd name="connsiteY765" fmla="*/ 1713489 h 1949059"/>
                <a:gd name="connsiteX766" fmla="*/ 584622 w 1131928"/>
                <a:gd name="connsiteY766" fmla="*/ 1714446 h 1949059"/>
                <a:gd name="connsiteX767" fmla="*/ 585005 w 1131928"/>
                <a:gd name="connsiteY767" fmla="*/ 1715403 h 1949059"/>
                <a:gd name="connsiteX768" fmla="*/ 586345 w 1131928"/>
                <a:gd name="connsiteY768" fmla="*/ 1720187 h 1949059"/>
                <a:gd name="connsiteX769" fmla="*/ 587301 w 1131928"/>
                <a:gd name="connsiteY769" fmla="*/ 1722100 h 1949059"/>
                <a:gd name="connsiteX770" fmla="*/ 589215 w 1131928"/>
                <a:gd name="connsiteY770" fmla="*/ 1724397 h 1949059"/>
                <a:gd name="connsiteX771" fmla="*/ 590555 w 1131928"/>
                <a:gd name="connsiteY771" fmla="*/ 1725736 h 1949059"/>
                <a:gd name="connsiteX772" fmla="*/ 592851 w 1131928"/>
                <a:gd name="connsiteY772" fmla="*/ 1727650 h 1949059"/>
                <a:gd name="connsiteX773" fmla="*/ 598018 w 1131928"/>
                <a:gd name="connsiteY773" fmla="*/ 1729946 h 1949059"/>
                <a:gd name="connsiteX774" fmla="*/ 599358 w 1131928"/>
                <a:gd name="connsiteY774" fmla="*/ 1731860 h 1949059"/>
                <a:gd name="connsiteX775" fmla="*/ 601654 w 1131928"/>
                <a:gd name="connsiteY775" fmla="*/ 1736644 h 1949059"/>
                <a:gd name="connsiteX776" fmla="*/ 604907 w 1131928"/>
                <a:gd name="connsiteY776" fmla="*/ 1742768 h 1949059"/>
                <a:gd name="connsiteX777" fmla="*/ 609691 w 1131928"/>
                <a:gd name="connsiteY777" fmla="*/ 1751188 h 1949059"/>
                <a:gd name="connsiteX778" fmla="*/ 609691 w 1131928"/>
                <a:gd name="connsiteY778" fmla="*/ 1751571 h 1949059"/>
                <a:gd name="connsiteX779" fmla="*/ 610265 w 1131928"/>
                <a:gd name="connsiteY779" fmla="*/ 1752528 h 1949059"/>
                <a:gd name="connsiteX780" fmla="*/ 611222 w 1131928"/>
                <a:gd name="connsiteY780" fmla="*/ 1754441 h 1949059"/>
                <a:gd name="connsiteX781" fmla="*/ 613136 w 1131928"/>
                <a:gd name="connsiteY781" fmla="*/ 1757694 h 1949059"/>
                <a:gd name="connsiteX782" fmla="*/ 614667 w 1131928"/>
                <a:gd name="connsiteY782" fmla="*/ 1760565 h 1949059"/>
                <a:gd name="connsiteX783" fmla="*/ 616580 w 1131928"/>
                <a:gd name="connsiteY783" fmla="*/ 1763435 h 1949059"/>
                <a:gd name="connsiteX784" fmla="*/ 619451 w 1131928"/>
                <a:gd name="connsiteY784" fmla="*/ 1767645 h 1949059"/>
                <a:gd name="connsiteX785" fmla="*/ 622321 w 1131928"/>
                <a:gd name="connsiteY785" fmla="*/ 1771473 h 1949059"/>
                <a:gd name="connsiteX786" fmla="*/ 629976 w 1131928"/>
                <a:gd name="connsiteY786" fmla="*/ 1803048 h 1949059"/>
                <a:gd name="connsiteX787" fmla="*/ 630933 w 1131928"/>
                <a:gd name="connsiteY787" fmla="*/ 1810129 h 1949059"/>
                <a:gd name="connsiteX788" fmla="*/ 634186 w 1131928"/>
                <a:gd name="connsiteY788" fmla="*/ 1818549 h 1949059"/>
                <a:gd name="connsiteX789" fmla="*/ 633803 w 1131928"/>
                <a:gd name="connsiteY789" fmla="*/ 1821419 h 1949059"/>
                <a:gd name="connsiteX790" fmla="*/ 633803 w 1131928"/>
                <a:gd name="connsiteY790" fmla="*/ 1825247 h 1949059"/>
                <a:gd name="connsiteX791" fmla="*/ 632464 w 1131928"/>
                <a:gd name="connsiteY791" fmla="*/ 1833284 h 1949059"/>
                <a:gd name="connsiteX792" fmla="*/ 631124 w 1131928"/>
                <a:gd name="connsiteY792" fmla="*/ 1837494 h 1949059"/>
                <a:gd name="connsiteX793" fmla="*/ 630167 w 1131928"/>
                <a:gd name="connsiteY793" fmla="*/ 1842661 h 1949059"/>
                <a:gd name="connsiteX794" fmla="*/ 627680 w 1131928"/>
                <a:gd name="connsiteY794" fmla="*/ 1853569 h 1949059"/>
                <a:gd name="connsiteX795" fmla="*/ 627297 w 1131928"/>
                <a:gd name="connsiteY795" fmla="*/ 1855482 h 1949059"/>
                <a:gd name="connsiteX796" fmla="*/ 626340 w 1131928"/>
                <a:gd name="connsiteY796" fmla="*/ 1858353 h 1949059"/>
                <a:gd name="connsiteX797" fmla="*/ 623470 w 1131928"/>
                <a:gd name="connsiteY797" fmla="*/ 1864094 h 1949059"/>
                <a:gd name="connsiteX798" fmla="*/ 623852 w 1131928"/>
                <a:gd name="connsiteY798" fmla="*/ 1865433 h 1949059"/>
                <a:gd name="connsiteX799" fmla="*/ 626149 w 1131928"/>
                <a:gd name="connsiteY799" fmla="*/ 1867730 h 1949059"/>
                <a:gd name="connsiteX800" fmla="*/ 629976 w 1131928"/>
                <a:gd name="connsiteY800" fmla="*/ 1870983 h 1949059"/>
                <a:gd name="connsiteX801" fmla="*/ 636100 w 1131928"/>
                <a:gd name="connsiteY801" fmla="*/ 1876150 h 1949059"/>
                <a:gd name="connsiteX802" fmla="*/ 635526 w 1131928"/>
                <a:gd name="connsiteY802" fmla="*/ 1880360 h 1949059"/>
                <a:gd name="connsiteX803" fmla="*/ 635143 w 1131928"/>
                <a:gd name="connsiteY803" fmla="*/ 1885527 h 1949059"/>
                <a:gd name="connsiteX804" fmla="*/ 634186 w 1131928"/>
                <a:gd name="connsiteY804" fmla="*/ 1891650 h 1949059"/>
                <a:gd name="connsiteX805" fmla="*/ 633803 w 1131928"/>
                <a:gd name="connsiteY805" fmla="*/ 1899688 h 1949059"/>
                <a:gd name="connsiteX806" fmla="*/ 634186 w 1131928"/>
                <a:gd name="connsiteY806" fmla="*/ 1901984 h 1949059"/>
                <a:gd name="connsiteX807" fmla="*/ 989744 w 1131928"/>
                <a:gd name="connsiteY807" fmla="*/ 1945424 h 1949059"/>
                <a:gd name="connsiteX808" fmla="*/ 990700 w 1131928"/>
                <a:gd name="connsiteY808" fmla="*/ 1945807 h 1949059"/>
                <a:gd name="connsiteX809" fmla="*/ 992614 w 1131928"/>
                <a:gd name="connsiteY809" fmla="*/ 1942936 h 1949059"/>
                <a:gd name="connsiteX810" fmla="*/ 994910 w 1131928"/>
                <a:gd name="connsiteY810" fmla="*/ 1942554 h 1949059"/>
                <a:gd name="connsiteX811" fmla="*/ 997207 w 1131928"/>
                <a:gd name="connsiteY811" fmla="*/ 1942936 h 1949059"/>
                <a:gd name="connsiteX812" fmla="*/ 1000460 w 1131928"/>
                <a:gd name="connsiteY812" fmla="*/ 1944850 h 1949059"/>
                <a:gd name="connsiteX813" fmla="*/ 1001800 w 1131928"/>
                <a:gd name="connsiteY813" fmla="*/ 1944467 h 1949059"/>
                <a:gd name="connsiteX814" fmla="*/ 1004670 w 1131928"/>
                <a:gd name="connsiteY814" fmla="*/ 1943511 h 1949059"/>
                <a:gd name="connsiteX815" fmla="*/ 1006010 w 1131928"/>
                <a:gd name="connsiteY815" fmla="*/ 1943511 h 1949059"/>
                <a:gd name="connsiteX816" fmla="*/ 1008880 w 1131928"/>
                <a:gd name="connsiteY816" fmla="*/ 1944850 h 1949059"/>
                <a:gd name="connsiteX817" fmla="*/ 1011751 w 1131928"/>
                <a:gd name="connsiteY817" fmla="*/ 1946190 h 1949059"/>
                <a:gd name="connsiteX818" fmla="*/ 1015961 w 1131928"/>
                <a:gd name="connsiteY818" fmla="*/ 1949060 h 1949059"/>
                <a:gd name="connsiteX819" fmla="*/ 1015961 w 1131928"/>
                <a:gd name="connsiteY819" fmla="*/ 1948677 h 1949059"/>
                <a:gd name="connsiteX820" fmla="*/ 1016535 w 1131928"/>
                <a:gd name="connsiteY820" fmla="*/ 1948677 h 1949059"/>
                <a:gd name="connsiteX821" fmla="*/ 1017492 w 1131928"/>
                <a:gd name="connsiteY821" fmla="*/ 1948677 h 1949059"/>
                <a:gd name="connsiteX822" fmla="*/ 1019405 w 1131928"/>
                <a:gd name="connsiteY822" fmla="*/ 1947721 h 1949059"/>
                <a:gd name="connsiteX823" fmla="*/ 1022276 w 1131928"/>
                <a:gd name="connsiteY823" fmla="*/ 1944850 h 1949059"/>
                <a:gd name="connsiteX824" fmla="*/ 1023233 w 1131928"/>
                <a:gd name="connsiteY824" fmla="*/ 1941980 h 1949059"/>
                <a:gd name="connsiteX825" fmla="*/ 1024764 w 1131928"/>
                <a:gd name="connsiteY825" fmla="*/ 1939109 h 1949059"/>
                <a:gd name="connsiteX826" fmla="*/ 1025720 w 1131928"/>
                <a:gd name="connsiteY826" fmla="*/ 1935856 h 1949059"/>
                <a:gd name="connsiteX827" fmla="*/ 1026677 w 1131928"/>
                <a:gd name="connsiteY827" fmla="*/ 1932028 h 1949059"/>
                <a:gd name="connsiteX828" fmla="*/ 1027634 w 1131928"/>
                <a:gd name="connsiteY828" fmla="*/ 1931646 h 1949059"/>
                <a:gd name="connsiteX829" fmla="*/ 1028974 w 1131928"/>
                <a:gd name="connsiteY829" fmla="*/ 1931646 h 1949059"/>
                <a:gd name="connsiteX830" fmla="*/ 1031270 w 1131928"/>
                <a:gd name="connsiteY830" fmla="*/ 1930689 h 1949059"/>
                <a:gd name="connsiteX831" fmla="*/ 1033184 w 1131928"/>
                <a:gd name="connsiteY831" fmla="*/ 1928775 h 1949059"/>
                <a:gd name="connsiteX832" fmla="*/ 1034523 w 1131928"/>
                <a:gd name="connsiteY832" fmla="*/ 1926862 h 1949059"/>
                <a:gd name="connsiteX833" fmla="*/ 1034906 w 1131928"/>
                <a:gd name="connsiteY833" fmla="*/ 1921121 h 1949059"/>
                <a:gd name="connsiteX834" fmla="*/ 1035289 w 1131928"/>
                <a:gd name="connsiteY834" fmla="*/ 1919207 h 1949059"/>
                <a:gd name="connsiteX835" fmla="*/ 1036246 w 1131928"/>
                <a:gd name="connsiteY835" fmla="*/ 1918250 h 1949059"/>
                <a:gd name="connsiteX836" fmla="*/ 1036628 w 1131928"/>
                <a:gd name="connsiteY836" fmla="*/ 1917294 h 1949059"/>
                <a:gd name="connsiteX837" fmla="*/ 1037011 w 1131928"/>
                <a:gd name="connsiteY837" fmla="*/ 1917294 h 1949059"/>
                <a:gd name="connsiteX838" fmla="*/ 1033758 w 1131928"/>
                <a:gd name="connsiteY838" fmla="*/ 1913466 h 1949059"/>
                <a:gd name="connsiteX839" fmla="*/ 1032418 w 1131928"/>
                <a:gd name="connsiteY839" fmla="*/ 1910596 h 1949059"/>
                <a:gd name="connsiteX840" fmla="*/ 1031079 w 1131928"/>
                <a:gd name="connsiteY840" fmla="*/ 1908299 h 1949059"/>
                <a:gd name="connsiteX841" fmla="*/ 1031079 w 1131928"/>
                <a:gd name="connsiteY841" fmla="*/ 1907342 h 1949059"/>
                <a:gd name="connsiteX842" fmla="*/ 1032418 w 1131928"/>
                <a:gd name="connsiteY842" fmla="*/ 1904472 h 1949059"/>
                <a:gd name="connsiteX843" fmla="*/ 1032992 w 1131928"/>
                <a:gd name="connsiteY843" fmla="*/ 1903132 h 1949059"/>
                <a:gd name="connsiteX844" fmla="*/ 1032418 w 1131928"/>
                <a:gd name="connsiteY844" fmla="*/ 1899879 h 1949059"/>
                <a:gd name="connsiteX845" fmla="*/ 1031079 w 1131928"/>
                <a:gd name="connsiteY845" fmla="*/ 1897583 h 1949059"/>
                <a:gd name="connsiteX846" fmla="*/ 1029165 w 1131928"/>
                <a:gd name="connsiteY846" fmla="*/ 1896243 h 1949059"/>
                <a:gd name="connsiteX847" fmla="*/ 1026869 w 1131928"/>
                <a:gd name="connsiteY847" fmla="*/ 1895860 h 1949059"/>
                <a:gd name="connsiteX848" fmla="*/ 1023998 w 1131928"/>
                <a:gd name="connsiteY848" fmla="*/ 1895478 h 1949059"/>
                <a:gd name="connsiteX849" fmla="*/ 1022084 w 1131928"/>
                <a:gd name="connsiteY849" fmla="*/ 1895478 h 1949059"/>
                <a:gd name="connsiteX850" fmla="*/ 1018831 w 1131928"/>
                <a:gd name="connsiteY850" fmla="*/ 1894521 h 1949059"/>
                <a:gd name="connsiteX851" fmla="*/ 1016535 w 1131928"/>
                <a:gd name="connsiteY851" fmla="*/ 1893181 h 1949059"/>
                <a:gd name="connsiteX852" fmla="*/ 1015578 w 1131928"/>
                <a:gd name="connsiteY852" fmla="*/ 1892225 h 1949059"/>
                <a:gd name="connsiteX853" fmla="*/ 1015578 w 1131928"/>
                <a:gd name="connsiteY853" fmla="*/ 1891842 h 1949059"/>
                <a:gd name="connsiteX854" fmla="*/ 1013282 w 1131928"/>
                <a:gd name="connsiteY854" fmla="*/ 1890502 h 1949059"/>
                <a:gd name="connsiteX855" fmla="*/ 1011942 w 1131928"/>
                <a:gd name="connsiteY855" fmla="*/ 1889545 h 1949059"/>
                <a:gd name="connsiteX856" fmla="*/ 1009646 w 1131928"/>
                <a:gd name="connsiteY856" fmla="*/ 1887632 h 1949059"/>
                <a:gd name="connsiteX857" fmla="*/ 1008306 w 1131928"/>
                <a:gd name="connsiteY857" fmla="*/ 1884761 h 1949059"/>
                <a:gd name="connsiteX858" fmla="*/ 1007923 w 1131928"/>
                <a:gd name="connsiteY858" fmla="*/ 1882848 h 1949059"/>
                <a:gd name="connsiteX859" fmla="*/ 1009263 w 1131928"/>
                <a:gd name="connsiteY859" fmla="*/ 1876724 h 1949059"/>
                <a:gd name="connsiteX860" fmla="*/ 1011177 w 1131928"/>
                <a:gd name="connsiteY860" fmla="*/ 1871940 h 1949059"/>
                <a:gd name="connsiteX861" fmla="*/ 1012516 w 1131928"/>
                <a:gd name="connsiteY861" fmla="*/ 1867155 h 1949059"/>
                <a:gd name="connsiteX862" fmla="*/ 1013856 w 1131928"/>
                <a:gd name="connsiteY862" fmla="*/ 1863902 h 1949059"/>
                <a:gd name="connsiteX863" fmla="*/ 1014238 w 1131928"/>
                <a:gd name="connsiteY863" fmla="*/ 1860075 h 1949059"/>
                <a:gd name="connsiteX864" fmla="*/ 1015195 w 1131928"/>
                <a:gd name="connsiteY864" fmla="*/ 1857779 h 1949059"/>
                <a:gd name="connsiteX865" fmla="*/ 1015578 w 1131928"/>
                <a:gd name="connsiteY865" fmla="*/ 1855482 h 1949059"/>
                <a:gd name="connsiteX866" fmla="*/ 1015961 w 1131928"/>
                <a:gd name="connsiteY866" fmla="*/ 1854143 h 1949059"/>
                <a:gd name="connsiteX867" fmla="*/ 1013090 w 1131928"/>
                <a:gd name="connsiteY867" fmla="*/ 1850890 h 1949059"/>
                <a:gd name="connsiteX868" fmla="*/ 1011751 w 1131928"/>
                <a:gd name="connsiteY868" fmla="*/ 1848593 h 1949059"/>
                <a:gd name="connsiteX869" fmla="*/ 1010411 w 1131928"/>
                <a:gd name="connsiteY869" fmla="*/ 1846297 h 1949059"/>
                <a:gd name="connsiteX870" fmla="*/ 1010411 w 1131928"/>
                <a:gd name="connsiteY870" fmla="*/ 1844957 h 1949059"/>
                <a:gd name="connsiteX871" fmla="*/ 1010794 w 1131928"/>
                <a:gd name="connsiteY871" fmla="*/ 1844000 h 1949059"/>
                <a:gd name="connsiteX872" fmla="*/ 1011751 w 1131928"/>
                <a:gd name="connsiteY872" fmla="*/ 1843618 h 1949059"/>
                <a:gd name="connsiteX873" fmla="*/ 1013664 w 1131928"/>
                <a:gd name="connsiteY873" fmla="*/ 1842661 h 1949059"/>
                <a:gd name="connsiteX874" fmla="*/ 1015961 w 1131928"/>
                <a:gd name="connsiteY874" fmla="*/ 1840747 h 1949059"/>
                <a:gd name="connsiteX875" fmla="*/ 1017300 w 1131928"/>
                <a:gd name="connsiteY875" fmla="*/ 1837877 h 1949059"/>
                <a:gd name="connsiteX876" fmla="*/ 1017300 w 1131928"/>
                <a:gd name="connsiteY876" fmla="*/ 1836920 h 1949059"/>
                <a:gd name="connsiteX877" fmla="*/ 1017300 w 1131928"/>
                <a:gd name="connsiteY877" fmla="*/ 1836537 h 1949059"/>
                <a:gd name="connsiteX878" fmla="*/ 1017683 w 1131928"/>
                <a:gd name="connsiteY878" fmla="*/ 1836537 h 1949059"/>
                <a:gd name="connsiteX879" fmla="*/ 1018066 w 1131928"/>
                <a:gd name="connsiteY879" fmla="*/ 1835580 h 1949059"/>
                <a:gd name="connsiteX880" fmla="*/ 1017683 w 1131928"/>
                <a:gd name="connsiteY880" fmla="*/ 1834623 h 1949059"/>
                <a:gd name="connsiteX881" fmla="*/ 1017683 w 1131928"/>
                <a:gd name="connsiteY881" fmla="*/ 1834241 h 1949059"/>
                <a:gd name="connsiteX882" fmla="*/ 1016726 w 1131928"/>
                <a:gd name="connsiteY882" fmla="*/ 1832901 h 1949059"/>
                <a:gd name="connsiteX883" fmla="*/ 1015386 w 1131928"/>
                <a:gd name="connsiteY883" fmla="*/ 1830987 h 1949059"/>
                <a:gd name="connsiteX884" fmla="*/ 1013473 w 1131928"/>
                <a:gd name="connsiteY884" fmla="*/ 1829074 h 1949059"/>
                <a:gd name="connsiteX885" fmla="*/ 1013473 w 1131928"/>
                <a:gd name="connsiteY885" fmla="*/ 1825821 h 1949059"/>
                <a:gd name="connsiteX886" fmla="*/ 1017300 w 1131928"/>
                <a:gd name="connsiteY886" fmla="*/ 1825438 h 1949059"/>
                <a:gd name="connsiteX887" fmla="*/ 1027251 w 1131928"/>
                <a:gd name="connsiteY887" fmla="*/ 1826395 h 1949059"/>
                <a:gd name="connsiteX888" fmla="*/ 1028591 w 1131928"/>
                <a:gd name="connsiteY888" fmla="*/ 1825438 h 1949059"/>
                <a:gd name="connsiteX889" fmla="*/ 1030887 w 1131928"/>
                <a:gd name="connsiteY889" fmla="*/ 1823142 h 1949059"/>
                <a:gd name="connsiteX890" fmla="*/ 1033758 w 1131928"/>
                <a:gd name="connsiteY890" fmla="*/ 1819314 h 1949059"/>
                <a:gd name="connsiteX891" fmla="*/ 1037968 w 1131928"/>
                <a:gd name="connsiteY891" fmla="*/ 1814147 h 1949059"/>
                <a:gd name="connsiteX892" fmla="*/ 1041221 w 1131928"/>
                <a:gd name="connsiteY892" fmla="*/ 1808024 h 1949059"/>
                <a:gd name="connsiteX893" fmla="*/ 1044474 w 1131928"/>
                <a:gd name="connsiteY893" fmla="*/ 1803813 h 1949059"/>
                <a:gd name="connsiteX894" fmla="*/ 1046771 w 1131928"/>
                <a:gd name="connsiteY894" fmla="*/ 1799603 h 1949059"/>
                <a:gd name="connsiteX895" fmla="*/ 1048110 w 1131928"/>
                <a:gd name="connsiteY895" fmla="*/ 1797307 h 1949059"/>
                <a:gd name="connsiteX896" fmla="*/ 1047536 w 1131928"/>
                <a:gd name="connsiteY896" fmla="*/ 1790801 h 1949059"/>
                <a:gd name="connsiteX897" fmla="*/ 1048493 w 1131928"/>
                <a:gd name="connsiteY897" fmla="*/ 1787548 h 1949059"/>
                <a:gd name="connsiteX898" fmla="*/ 1051746 w 1131928"/>
                <a:gd name="connsiteY898" fmla="*/ 1783337 h 1949059"/>
                <a:gd name="connsiteX899" fmla="*/ 1054042 w 1131928"/>
                <a:gd name="connsiteY899" fmla="*/ 1780084 h 1949059"/>
                <a:gd name="connsiteX900" fmla="*/ 1055956 w 1131928"/>
                <a:gd name="connsiteY900" fmla="*/ 1774343 h 1949059"/>
                <a:gd name="connsiteX901" fmla="*/ 1057296 w 1131928"/>
                <a:gd name="connsiteY901" fmla="*/ 1769559 h 1949059"/>
                <a:gd name="connsiteX902" fmla="*/ 1058253 w 1131928"/>
                <a:gd name="connsiteY902" fmla="*/ 1764775 h 1949059"/>
                <a:gd name="connsiteX903" fmla="*/ 1058635 w 1131928"/>
                <a:gd name="connsiteY903" fmla="*/ 1760948 h 1949059"/>
                <a:gd name="connsiteX904" fmla="*/ 1057296 w 1131928"/>
                <a:gd name="connsiteY904" fmla="*/ 1758651 h 1949059"/>
                <a:gd name="connsiteX905" fmla="*/ 1056913 w 1131928"/>
                <a:gd name="connsiteY905" fmla="*/ 1757120 h 1949059"/>
                <a:gd name="connsiteX906" fmla="*/ 1056339 w 1131928"/>
                <a:gd name="connsiteY906" fmla="*/ 1755207 h 1949059"/>
                <a:gd name="connsiteX907" fmla="*/ 1057296 w 1131928"/>
                <a:gd name="connsiteY907" fmla="*/ 1750997 h 1949059"/>
                <a:gd name="connsiteX908" fmla="*/ 1058635 w 1131928"/>
                <a:gd name="connsiteY908" fmla="*/ 1748126 h 1949059"/>
                <a:gd name="connsiteX909" fmla="*/ 1059018 w 1131928"/>
                <a:gd name="connsiteY909" fmla="*/ 1745830 h 1949059"/>
                <a:gd name="connsiteX910" fmla="*/ 1059592 w 1131928"/>
                <a:gd name="connsiteY910" fmla="*/ 1744873 h 1949059"/>
                <a:gd name="connsiteX911" fmla="*/ 1059592 w 1131928"/>
                <a:gd name="connsiteY911" fmla="*/ 1741046 h 1949059"/>
                <a:gd name="connsiteX912" fmla="*/ 1060932 w 1131928"/>
                <a:gd name="connsiteY912" fmla="*/ 1738175 h 1949059"/>
                <a:gd name="connsiteX913" fmla="*/ 1062271 w 1131928"/>
                <a:gd name="connsiteY913" fmla="*/ 1735305 h 1949059"/>
                <a:gd name="connsiteX914" fmla="*/ 1065525 w 1131928"/>
                <a:gd name="connsiteY914" fmla="*/ 1733391 h 1949059"/>
                <a:gd name="connsiteX915" fmla="*/ 1077389 w 1131928"/>
                <a:gd name="connsiteY915" fmla="*/ 1724397 h 1949059"/>
                <a:gd name="connsiteX916" fmla="*/ 1078729 w 1131928"/>
                <a:gd name="connsiteY916" fmla="*/ 1722483 h 1949059"/>
                <a:gd name="connsiteX917" fmla="*/ 1079111 w 1131928"/>
                <a:gd name="connsiteY917" fmla="*/ 1721526 h 1949059"/>
                <a:gd name="connsiteX918" fmla="*/ 1080068 w 1131928"/>
                <a:gd name="connsiteY918" fmla="*/ 1721144 h 1949059"/>
                <a:gd name="connsiteX919" fmla="*/ 1081025 w 1131928"/>
                <a:gd name="connsiteY919" fmla="*/ 1718273 h 1949059"/>
                <a:gd name="connsiteX920" fmla="*/ 1078729 w 1131928"/>
                <a:gd name="connsiteY920" fmla="*/ 1713489 h 1949059"/>
                <a:gd name="connsiteX921" fmla="*/ 1078155 w 1131928"/>
                <a:gd name="connsiteY921" fmla="*/ 1710618 h 1949059"/>
                <a:gd name="connsiteX922" fmla="*/ 1078729 w 1131928"/>
                <a:gd name="connsiteY922" fmla="*/ 1709279 h 1949059"/>
                <a:gd name="connsiteX923" fmla="*/ 1080068 w 1131928"/>
                <a:gd name="connsiteY923" fmla="*/ 1708705 h 1949059"/>
                <a:gd name="connsiteX924" fmla="*/ 1082365 w 1131928"/>
                <a:gd name="connsiteY924" fmla="*/ 1708705 h 1949059"/>
                <a:gd name="connsiteX925" fmla="*/ 1085235 w 1131928"/>
                <a:gd name="connsiteY925" fmla="*/ 1707748 h 1949059"/>
                <a:gd name="connsiteX926" fmla="*/ 1089062 w 1131928"/>
                <a:gd name="connsiteY926" fmla="*/ 1707365 h 1949059"/>
                <a:gd name="connsiteX927" fmla="*/ 1092890 w 1131928"/>
                <a:gd name="connsiteY927" fmla="*/ 1705834 h 1949059"/>
                <a:gd name="connsiteX928" fmla="*/ 1098057 w 1131928"/>
                <a:gd name="connsiteY928" fmla="*/ 1704877 h 1949059"/>
                <a:gd name="connsiteX929" fmla="*/ 1103224 w 1131928"/>
                <a:gd name="connsiteY929" fmla="*/ 1702964 h 1949059"/>
                <a:gd name="connsiteX930" fmla="*/ 1109347 w 1131928"/>
                <a:gd name="connsiteY930" fmla="*/ 1701624 h 1949059"/>
                <a:gd name="connsiteX931" fmla="*/ 1114514 w 1131928"/>
                <a:gd name="connsiteY931" fmla="*/ 1698754 h 1949059"/>
                <a:gd name="connsiteX932" fmla="*/ 1119298 w 1131928"/>
                <a:gd name="connsiteY932" fmla="*/ 1696840 h 1949059"/>
                <a:gd name="connsiteX933" fmla="*/ 1123126 w 1131928"/>
                <a:gd name="connsiteY933" fmla="*/ 1693970 h 1949059"/>
                <a:gd name="connsiteX934" fmla="*/ 1126379 w 1131928"/>
                <a:gd name="connsiteY934" fmla="*/ 1692056 h 1949059"/>
                <a:gd name="connsiteX935" fmla="*/ 1128675 w 1131928"/>
                <a:gd name="connsiteY935" fmla="*/ 1689760 h 1949059"/>
                <a:gd name="connsiteX936" fmla="*/ 1130589 w 1131928"/>
                <a:gd name="connsiteY936" fmla="*/ 1687846 h 1949059"/>
                <a:gd name="connsiteX937" fmla="*/ 1131546 w 1131928"/>
                <a:gd name="connsiteY937" fmla="*/ 1685932 h 1949059"/>
                <a:gd name="connsiteX938" fmla="*/ 1131928 w 1131928"/>
                <a:gd name="connsiteY938" fmla="*/ 1684019 h 1949059"/>
                <a:gd name="connsiteX939" fmla="*/ 1130015 w 1131928"/>
                <a:gd name="connsiteY939" fmla="*/ 1682105 h 1949059"/>
                <a:gd name="connsiteX940" fmla="*/ 1128675 w 1131928"/>
                <a:gd name="connsiteY940" fmla="*/ 1679809 h 1949059"/>
                <a:gd name="connsiteX941" fmla="*/ 1127718 w 1131928"/>
                <a:gd name="connsiteY941" fmla="*/ 1676555 h 1949059"/>
                <a:gd name="connsiteX942" fmla="*/ 1127718 w 1131928"/>
                <a:gd name="connsiteY942" fmla="*/ 1673302 h 1949059"/>
                <a:gd name="connsiteX943" fmla="*/ 1117767 w 1131928"/>
                <a:gd name="connsiteY943" fmla="*/ 1666221 h 1949059"/>
                <a:gd name="connsiteX944" fmla="*/ 1112983 w 1131928"/>
                <a:gd name="connsiteY944" fmla="*/ 1660481 h 1949059"/>
                <a:gd name="connsiteX945" fmla="*/ 1109730 w 1131928"/>
                <a:gd name="connsiteY945" fmla="*/ 1656653 h 1949059"/>
                <a:gd name="connsiteX946" fmla="*/ 1105520 w 1131928"/>
                <a:gd name="connsiteY946" fmla="*/ 1652826 h 1949059"/>
                <a:gd name="connsiteX947" fmla="*/ 1102650 w 1131928"/>
                <a:gd name="connsiteY947" fmla="*/ 1650530 h 1949059"/>
                <a:gd name="connsiteX948" fmla="*/ 1101310 w 1131928"/>
                <a:gd name="connsiteY948" fmla="*/ 1648616 h 1949059"/>
                <a:gd name="connsiteX949" fmla="*/ 1100927 w 1131928"/>
                <a:gd name="connsiteY949" fmla="*/ 1648042 h 1949059"/>
                <a:gd name="connsiteX950" fmla="*/ 1103224 w 1131928"/>
                <a:gd name="connsiteY950" fmla="*/ 1641918 h 1949059"/>
                <a:gd name="connsiteX951" fmla="*/ 1104180 w 1131928"/>
                <a:gd name="connsiteY951" fmla="*/ 1636751 h 1949059"/>
                <a:gd name="connsiteX952" fmla="*/ 1099970 w 1131928"/>
                <a:gd name="connsiteY952" fmla="*/ 1629097 h 1949059"/>
                <a:gd name="connsiteX953" fmla="*/ 1099014 w 1131928"/>
                <a:gd name="connsiteY953" fmla="*/ 1622973 h 1949059"/>
                <a:gd name="connsiteX954" fmla="*/ 1099970 w 1131928"/>
                <a:gd name="connsiteY954" fmla="*/ 1617806 h 1949059"/>
                <a:gd name="connsiteX955" fmla="*/ 1100544 w 1131928"/>
                <a:gd name="connsiteY955" fmla="*/ 1614553 h 1949059"/>
                <a:gd name="connsiteX956" fmla="*/ 1099970 w 1131928"/>
                <a:gd name="connsiteY956" fmla="*/ 1608429 h 1949059"/>
                <a:gd name="connsiteX957" fmla="*/ 1098631 w 1131928"/>
                <a:gd name="connsiteY957" fmla="*/ 1603645 h 1949059"/>
                <a:gd name="connsiteX958" fmla="*/ 1096334 w 1131928"/>
                <a:gd name="connsiteY958" fmla="*/ 1598861 h 1949059"/>
                <a:gd name="connsiteX959" fmla="*/ 1094038 w 1131928"/>
                <a:gd name="connsiteY959" fmla="*/ 1595608 h 1949059"/>
                <a:gd name="connsiteX960" fmla="*/ 1090785 w 1131928"/>
                <a:gd name="connsiteY960" fmla="*/ 1591780 h 1949059"/>
                <a:gd name="connsiteX961" fmla="*/ 1088488 w 1131928"/>
                <a:gd name="connsiteY961" fmla="*/ 1589484 h 1949059"/>
                <a:gd name="connsiteX962" fmla="*/ 1087149 w 1131928"/>
                <a:gd name="connsiteY962" fmla="*/ 1587570 h 1949059"/>
                <a:gd name="connsiteX963" fmla="*/ 1087149 w 1131928"/>
                <a:gd name="connsiteY963" fmla="*/ 1587188 h 1949059"/>
                <a:gd name="connsiteX964" fmla="*/ 1086766 w 1131928"/>
                <a:gd name="connsiteY964" fmla="*/ 1582978 h 1949059"/>
                <a:gd name="connsiteX965" fmla="*/ 1086766 w 1131928"/>
                <a:gd name="connsiteY965" fmla="*/ 1579724 h 1949059"/>
                <a:gd name="connsiteX966" fmla="*/ 1086766 w 1131928"/>
                <a:gd name="connsiteY966" fmla="*/ 1577428 h 1949059"/>
                <a:gd name="connsiteX967" fmla="*/ 1086766 w 1131928"/>
                <a:gd name="connsiteY967" fmla="*/ 1577045 h 1949059"/>
                <a:gd name="connsiteX968" fmla="*/ 1083895 w 1131928"/>
                <a:gd name="connsiteY968" fmla="*/ 1574749 h 1949059"/>
                <a:gd name="connsiteX969" fmla="*/ 1082556 w 1131928"/>
                <a:gd name="connsiteY969" fmla="*/ 1572835 h 1949059"/>
                <a:gd name="connsiteX970" fmla="*/ 1081599 w 1131928"/>
                <a:gd name="connsiteY970" fmla="*/ 1569008 h 1949059"/>
                <a:gd name="connsiteX971" fmla="*/ 1082556 w 1131928"/>
                <a:gd name="connsiteY971" fmla="*/ 1562310 h 1949059"/>
                <a:gd name="connsiteX972" fmla="*/ 1081599 w 1131928"/>
                <a:gd name="connsiteY972" fmla="*/ 1554655 h 1949059"/>
                <a:gd name="connsiteX973" fmla="*/ 1083513 w 1131928"/>
                <a:gd name="connsiteY973" fmla="*/ 1550445 h 1949059"/>
                <a:gd name="connsiteX974" fmla="*/ 1084852 w 1131928"/>
                <a:gd name="connsiteY974" fmla="*/ 1546618 h 1949059"/>
                <a:gd name="connsiteX975" fmla="*/ 1083895 w 1131928"/>
                <a:gd name="connsiteY975" fmla="*/ 1544704 h 1949059"/>
                <a:gd name="connsiteX976" fmla="*/ 504057 w 1131928"/>
                <a:gd name="connsiteY976" fmla="*/ 675330 h 1949059"/>
                <a:gd name="connsiteX977" fmla="*/ 639162 w 1131928"/>
                <a:gd name="connsiteY977" fmla="*/ 148691 h 1949059"/>
                <a:gd name="connsiteX978" fmla="*/ 504631 w 1131928"/>
                <a:gd name="connsiteY978" fmla="*/ 112906 h 1949059"/>
                <a:gd name="connsiteX979" fmla="*/ 372015 w 1131928"/>
                <a:gd name="connsiteY979" fmla="*/ 75972 h 1949059"/>
                <a:gd name="connsiteX980" fmla="*/ 305420 w 1131928"/>
                <a:gd name="connsiteY980" fmla="*/ 56644 h 1949059"/>
                <a:gd name="connsiteX981" fmla="*/ 239781 w 1131928"/>
                <a:gd name="connsiteY981" fmla="*/ 37699 h 1949059"/>
                <a:gd name="connsiteX982" fmla="*/ 110609 w 1131928"/>
                <a:gd name="connsiteY982" fmla="*/ 0 h 1949059"/>
                <a:gd name="connsiteX983" fmla="*/ 110609 w 1131928"/>
                <a:gd name="connsiteY983" fmla="*/ 0 h 1949059"/>
                <a:gd name="connsiteX984" fmla="*/ 110609 w 1131928"/>
                <a:gd name="connsiteY984" fmla="*/ 0 h 194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Lst>
              <a:rect l="l" t="t" r="r" b="b"/>
              <a:pathLst>
                <a:path w="1131928" h="1949059">
                  <a:moveTo>
                    <a:pt x="348668" y="1559822"/>
                  </a:moveTo>
                  <a:lnTo>
                    <a:pt x="341588" y="1561736"/>
                  </a:lnTo>
                  <a:lnTo>
                    <a:pt x="338717" y="1562119"/>
                  </a:lnTo>
                  <a:lnTo>
                    <a:pt x="336804" y="1562693"/>
                  </a:lnTo>
                  <a:lnTo>
                    <a:pt x="332020" y="1561353"/>
                  </a:lnTo>
                  <a:lnTo>
                    <a:pt x="328766" y="1561353"/>
                  </a:lnTo>
                  <a:lnTo>
                    <a:pt x="327427" y="1561353"/>
                  </a:lnTo>
                  <a:lnTo>
                    <a:pt x="323599" y="1562693"/>
                  </a:lnTo>
                  <a:lnTo>
                    <a:pt x="316519" y="1561353"/>
                  </a:lnTo>
                  <a:lnTo>
                    <a:pt x="311352" y="1560396"/>
                  </a:lnTo>
                  <a:lnTo>
                    <a:pt x="307142" y="1559439"/>
                  </a:lnTo>
                  <a:lnTo>
                    <a:pt x="303889" y="1558483"/>
                  </a:lnTo>
                  <a:lnTo>
                    <a:pt x="301592" y="1557143"/>
                  </a:lnTo>
                  <a:lnTo>
                    <a:pt x="300253" y="1555230"/>
                  </a:lnTo>
                  <a:lnTo>
                    <a:pt x="299296" y="1552359"/>
                  </a:lnTo>
                  <a:lnTo>
                    <a:pt x="299296" y="1549106"/>
                  </a:lnTo>
                  <a:lnTo>
                    <a:pt x="298913" y="1544896"/>
                  </a:lnTo>
                  <a:lnTo>
                    <a:pt x="298531" y="1542599"/>
                  </a:lnTo>
                  <a:lnTo>
                    <a:pt x="297574" y="1540303"/>
                  </a:lnTo>
                  <a:lnTo>
                    <a:pt x="297191" y="1539729"/>
                  </a:lnTo>
                  <a:lnTo>
                    <a:pt x="297191" y="1537815"/>
                  </a:lnTo>
                  <a:lnTo>
                    <a:pt x="305228" y="1537815"/>
                  </a:lnTo>
                  <a:lnTo>
                    <a:pt x="308482" y="1539729"/>
                  </a:lnTo>
                  <a:lnTo>
                    <a:pt x="312692" y="1542025"/>
                  </a:lnTo>
                  <a:lnTo>
                    <a:pt x="323025" y="1546809"/>
                  </a:lnTo>
                  <a:lnTo>
                    <a:pt x="325322" y="1547766"/>
                  </a:lnTo>
                  <a:lnTo>
                    <a:pt x="328575" y="1550063"/>
                  </a:lnTo>
                  <a:lnTo>
                    <a:pt x="331828" y="1552359"/>
                  </a:lnTo>
                  <a:lnTo>
                    <a:pt x="336038" y="1556186"/>
                  </a:lnTo>
                  <a:lnTo>
                    <a:pt x="338335" y="1555230"/>
                  </a:lnTo>
                  <a:lnTo>
                    <a:pt x="342162" y="1553316"/>
                  </a:lnTo>
                  <a:lnTo>
                    <a:pt x="345415" y="1553316"/>
                  </a:lnTo>
                  <a:lnTo>
                    <a:pt x="347712" y="1554655"/>
                  </a:lnTo>
                  <a:lnTo>
                    <a:pt x="348668" y="1556569"/>
                  </a:lnTo>
                  <a:lnTo>
                    <a:pt x="348668" y="1559822"/>
                  </a:lnTo>
                  <a:lnTo>
                    <a:pt x="348668" y="1559822"/>
                  </a:lnTo>
                  <a:lnTo>
                    <a:pt x="348668" y="1559822"/>
                  </a:lnTo>
                  <a:close/>
                  <a:moveTo>
                    <a:pt x="273462" y="1542408"/>
                  </a:moveTo>
                  <a:lnTo>
                    <a:pt x="272122" y="1541068"/>
                  </a:lnTo>
                  <a:lnTo>
                    <a:pt x="253751" y="1537241"/>
                  </a:lnTo>
                  <a:lnTo>
                    <a:pt x="248967" y="1537241"/>
                  </a:lnTo>
                  <a:lnTo>
                    <a:pt x="248584" y="1538581"/>
                  </a:lnTo>
                  <a:lnTo>
                    <a:pt x="248967" y="1540877"/>
                  </a:lnTo>
                  <a:lnTo>
                    <a:pt x="250306" y="1543748"/>
                  </a:lnTo>
                  <a:lnTo>
                    <a:pt x="253177" y="1546618"/>
                  </a:lnTo>
                  <a:lnTo>
                    <a:pt x="257387" y="1550445"/>
                  </a:lnTo>
                  <a:lnTo>
                    <a:pt x="257387" y="1552742"/>
                  </a:lnTo>
                  <a:lnTo>
                    <a:pt x="258344" y="1557526"/>
                  </a:lnTo>
                  <a:lnTo>
                    <a:pt x="260640" y="1558483"/>
                  </a:lnTo>
                  <a:lnTo>
                    <a:pt x="262554" y="1558483"/>
                  </a:lnTo>
                  <a:lnTo>
                    <a:pt x="265807" y="1558865"/>
                  </a:lnTo>
                  <a:lnTo>
                    <a:pt x="268103" y="1558483"/>
                  </a:lnTo>
                  <a:lnTo>
                    <a:pt x="271931" y="1558483"/>
                  </a:lnTo>
                  <a:lnTo>
                    <a:pt x="280925" y="1557526"/>
                  </a:lnTo>
                  <a:lnTo>
                    <a:pt x="280925" y="1555230"/>
                  </a:lnTo>
                  <a:lnTo>
                    <a:pt x="277098" y="1547766"/>
                  </a:lnTo>
                  <a:lnTo>
                    <a:pt x="273462" y="1542408"/>
                  </a:lnTo>
                  <a:lnTo>
                    <a:pt x="273462" y="1542408"/>
                  </a:lnTo>
                  <a:lnTo>
                    <a:pt x="273462" y="1542408"/>
                  </a:lnTo>
                  <a:close/>
                  <a:moveTo>
                    <a:pt x="235380" y="1532074"/>
                  </a:moveTo>
                  <a:lnTo>
                    <a:pt x="239207" y="1532074"/>
                  </a:lnTo>
                  <a:lnTo>
                    <a:pt x="239590" y="1530734"/>
                  </a:lnTo>
                  <a:lnTo>
                    <a:pt x="236719" y="1525950"/>
                  </a:lnTo>
                  <a:lnTo>
                    <a:pt x="233849" y="1523654"/>
                  </a:lnTo>
                  <a:lnTo>
                    <a:pt x="227725" y="1521741"/>
                  </a:lnTo>
                  <a:lnTo>
                    <a:pt x="223515" y="1520401"/>
                  </a:lnTo>
                  <a:lnTo>
                    <a:pt x="221219" y="1520401"/>
                  </a:lnTo>
                  <a:lnTo>
                    <a:pt x="220262" y="1523271"/>
                  </a:lnTo>
                  <a:lnTo>
                    <a:pt x="221219" y="1523654"/>
                  </a:lnTo>
                  <a:lnTo>
                    <a:pt x="222176" y="1524228"/>
                  </a:lnTo>
                  <a:lnTo>
                    <a:pt x="224089" y="1525568"/>
                  </a:lnTo>
                  <a:lnTo>
                    <a:pt x="228873" y="1527864"/>
                  </a:lnTo>
                  <a:lnTo>
                    <a:pt x="235380" y="1532074"/>
                  </a:lnTo>
                  <a:lnTo>
                    <a:pt x="235380" y="1532074"/>
                  </a:lnTo>
                  <a:lnTo>
                    <a:pt x="235380" y="1532074"/>
                  </a:lnTo>
                  <a:close/>
                  <a:moveTo>
                    <a:pt x="320346" y="1690716"/>
                  </a:moveTo>
                  <a:lnTo>
                    <a:pt x="317093" y="1689377"/>
                  </a:lnTo>
                  <a:lnTo>
                    <a:pt x="315179" y="1688994"/>
                  </a:lnTo>
                  <a:lnTo>
                    <a:pt x="312883" y="1688611"/>
                  </a:lnTo>
                  <a:lnTo>
                    <a:pt x="310587" y="1688611"/>
                  </a:lnTo>
                  <a:lnTo>
                    <a:pt x="309247" y="1689568"/>
                  </a:lnTo>
                  <a:lnTo>
                    <a:pt x="308290" y="1690908"/>
                  </a:lnTo>
                  <a:lnTo>
                    <a:pt x="308290" y="1693204"/>
                  </a:lnTo>
                  <a:lnTo>
                    <a:pt x="308290" y="1694161"/>
                  </a:lnTo>
                  <a:lnTo>
                    <a:pt x="309247" y="1695500"/>
                  </a:lnTo>
                  <a:lnTo>
                    <a:pt x="313074" y="1698371"/>
                  </a:lnTo>
                  <a:lnTo>
                    <a:pt x="319198" y="1700285"/>
                  </a:lnTo>
                  <a:lnTo>
                    <a:pt x="323408" y="1701241"/>
                  </a:lnTo>
                  <a:lnTo>
                    <a:pt x="328575" y="1702581"/>
                  </a:lnTo>
                  <a:lnTo>
                    <a:pt x="328958" y="1699710"/>
                  </a:lnTo>
                  <a:lnTo>
                    <a:pt x="325704" y="1696457"/>
                  </a:lnTo>
                  <a:lnTo>
                    <a:pt x="323791" y="1694161"/>
                  </a:lnTo>
                  <a:lnTo>
                    <a:pt x="321877" y="1692247"/>
                  </a:lnTo>
                  <a:lnTo>
                    <a:pt x="320920" y="1691291"/>
                  </a:lnTo>
                  <a:lnTo>
                    <a:pt x="320346" y="1690716"/>
                  </a:lnTo>
                  <a:lnTo>
                    <a:pt x="320346" y="1690716"/>
                  </a:lnTo>
                  <a:lnTo>
                    <a:pt x="320346" y="1690716"/>
                  </a:lnTo>
                  <a:close/>
                  <a:moveTo>
                    <a:pt x="461574" y="1688229"/>
                  </a:moveTo>
                  <a:lnTo>
                    <a:pt x="460617" y="1692056"/>
                  </a:lnTo>
                  <a:lnTo>
                    <a:pt x="461000" y="1693395"/>
                  </a:lnTo>
                  <a:lnTo>
                    <a:pt x="461957" y="1694352"/>
                  </a:lnTo>
                  <a:lnTo>
                    <a:pt x="463871" y="1696266"/>
                  </a:lnTo>
                  <a:lnTo>
                    <a:pt x="465210" y="1697605"/>
                  </a:lnTo>
                  <a:lnTo>
                    <a:pt x="467507" y="1699902"/>
                  </a:lnTo>
                  <a:lnTo>
                    <a:pt x="470377" y="1702198"/>
                  </a:lnTo>
                  <a:lnTo>
                    <a:pt x="474204" y="1705451"/>
                  </a:lnTo>
                  <a:lnTo>
                    <a:pt x="473821" y="1708322"/>
                  </a:lnTo>
                  <a:lnTo>
                    <a:pt x="472482" y="1711193"/>
                  </a:lnTo>
                  <a:lnTo>
                    <a:pt x="472865" y="1715020"/>
                  </a:lnTo>
                  <a:lnTo>
                    <a:pt x="474778" y="1719804"/>
                  </a:lnTo>
                  <a:lnTo>
                    <a:pt x="476118" y="1721718"/>
                  </a:lnTo>
                  <a:lnTo>
                    <a:pt x="480328" y="1723631"/>
                  </a:lnTo>
                  <a:lnTo>
                    <a:pt x="482242" y="1723631"/>
                  </a:lnTo>
                  <a:lnTo>
                    <a:pt x="485495" y="1724588"/>
                  </a:lnTo>
                  <a:lnTo>
                    <a:pt x="490279" y="1725928"/>
                  </a:lnTo>
                  <a:lnTo>
                    <a:pt x="496977" y="1728224"/>
                  </a:lnTo>
                  <a:lnTo>
                    <a:pt x="496977" y="1727841"/>
                  </a:lnTo>
                  <a:lnTo>
                    <a:pt x="497360" y="1727841"/>
                  </a:lnTo>
                  <a:lnTo>
                    <a:pt x="498316" y="1726502"/>
                  </a:lnTo>
                  <a:lnTo>
                    <a:pt x="498316" y="1725162"/>
                  </a:lnTo>
                  <a:lnTo>
                    <a:pt x="498699" y="1724205"/>
                  </a:lnTo>
                  <a:lnTo>
                    <a:pt x="498699" y="1722866"/>
                  </a:lnTo>
                  <a:lnTo>
                    <a:pt x="499082" y="1721909"/>
                  </a:lnTo>
                  <a:lnTo>
                    <a:pt x="498699" y="1719613"/>
                  </a:lnTo>
                  <a:lnTo>
                    <a:pt x="497742" y="1717699"/>
                  </a:lnTo>
                  <a:lnTo>
                    <a:pt x="496403" y="1715785"/>
                  </a:lnTo>
                  <a:lnTo>
                    <a:pt x="494489" y="1714829"/>
                  </a:lnTo>
                  <a:lnTo>
                    <a:pt x="490279" y="1711958"/>
                  </a:lnTo>
                  <a:lnTo>
                    <a:pt x="489322" y="1710044"/>
                  </a:lnTo>
                  <a:lnTo>
                    <a:pt x="482624" y="1704303"/>
                  </a:lnTo>
                  <a:lnTo>
                    <a:pt x="477457" y="1700093"/>
                  </a:lnTo>
                  <a:lnTo>
                    <a:pt x="472291" y="1696266"/>
                  </a:lnTo>
                  <a:lnTo>
                    <a:pt x="469037" y="1693395"/>
                  </a:lnTo>
                  <a:lnTo>
                    <a:pt x="465784" y="1690525"/>
                  </a:lnTo>
                  <a:lnTo>
                    <a:pt x="463871" y="1689186"/>
                  </a:lnTo>
                  <a:lnTo>
                    <a:pt x="461957" y="1688229"/>
                  </a:lnTo>
                  <a:lnTo>
                    <a:pt x="461574" y="1688229"/>
                  </a:lnTo>
                  <a:lnTo>
                    <a:pt x="461574" y="1688229"/>
                  </a:lnTo>
                  <a:lnTo>
                    <a:pt x="461574" y="1688229"/>
                  </a:lnTo>
                  <a:close/>
                  <a:moveTo>
                    <a:pt x="458704" y="1813956"/>
                  </a:moveTo>
                  <a:lnTo>
                    <a:pt x="467698" y="1813956"/>
                  </a:lnTo>
                  <a:lnTo>
                    <a:pt x="467698" y="1811085"/>
                  </a:lnTo>
                  <a:lnTo>
                    <a:pt x="463871" y="1806301"/>
                  </a:lnTo>
                  <a:lnTo>
                    <a:pt x="461957" y="1803431"/>
                  </a:lnTo>
                  <a:lnTo>
                    <a:pt x="461000" y="1802091"/>
                  </a:lnTo>
                  <a:lnTo>
                    <a:pt x="460617" y="1801134"/>
                  </a:lnTo>
                  <a:lnTo>
                    <a:pt x="456790" y="1795011"/>
                  </a:lnTo>
                  <a:lnTo>
                    <a:pt x="452963" y="1787930"/>
                  </a:lnTo>
                  <a:lnTo>
                    <a:pt x="448753" y="1780467"/>
                  </a:lnTo>
                  <a:lnTo>
                    <a:pt x="445499" y="1774726"/>
                  </a:lnTo>
                  <a:lnTo>
                    <a:pt x="442629" y="1770516"/>
                  </a:lnTo>
                  <a:lnTo>
                    <a:pt x="440332" y="1768219"/>
                  </a:lnTo>
                  <a:lnTo>
                    <a:pt x="442246" y="1776257"/>
                  </a:lnTo>
                  <a:lnTo>
                    <a:pt x="444160" y="1784294"/>
                  </a:lnTo>
                  <a:lnTo>
                    <a:pt x="446074" y="1791375"/>
                  </a:lnTo>
                  <a:lnTo>
                    <a:pt x="448944" y="1797498"/>
                  </a:lnTo>
                  <a:lnTo>
                    <a:pt x="450858" y="1802665"/>
                  </a:lnTo>
                  <a:lnTo>
                    <a:pt x="453728" y="1806875"/>
                  </a:lnTo>
                  <a:lnTo>
                    <a:pt x="456024" y="1810703"/>
                  </a:lnTo>
                  <a:lnTo>
                    <a:pt x="458704" y="1813956"/>
                  </a:lnTo>
                  <a:lnTo>
                    <a:pt x="458704" y="1813956"/>
                  </a:lnTo>
                  <a:lnTo>
                    <a:pt x="458704" y="1813956"/>
                  </a:lnTo>
                  <a:close/>
                  <a:moveTo>
                    <a:pt x="110609" y="0"/>
                  </a:moveTo>
                  <a:lnTo>
                    <a:pt x="107739" y="6124"/>
                  </a:lnTo>
                  <a:lnTo>
                    <a:pt x="105825" y="9377"/>
                  </a:lnTo>
                  <a:lnTo>
                    <a:pt x="103529" y="13204"/>
                  </a:lnTo>
                  <a:lnTo>
                    <a:pt x="103146" y="13204"/>
                  </a:lnTo>
                  <a:lnTo>
                    <a:pt x="99319" y="16075"/>
                  </a:lnTo>
                  <a:lnTo>
                    <a:pt x="96066" y="20859"/>
                  </a:lnTo>
                  <a:lnTo>
                    <a:pt x="92812" y="26600"/>
                  </a:lnTo>
                  <a:lnTo>
                    <a:pt x="89942" y="33680"/>
                  </a:lnTo>
                  <a:lnTo>
                    <a:pt x="91281" y="35020"/>
                  </a:lnTo>
                  <a:lnTo>
                    <a:pt x="94535" y="37316"/>
                  </a:lnTo>
                  <a:lnTo>
                    <a:pt x="97405" y="43823"/>
                  </a:lnTo>
                  <a:lnTo>
                    <a:pt x="99319" y="48033"/>
                  </a:lnTo>
                  <a:lnTo>
                    <a:pt x="99319" y="48416"/>
                  </a:lnTo>
                  <a:lnTo>
                    <a:pt x="99702" y="49372"/>
                  </a:lnTo>
                  <a:lnTo>
                    <a:pt x="100658" y="51286"/>
                  </a:lnTo>
                  <a:lnTo>
                    <a:pt x="101615" y="53582"/>
                  </a:lnTo>
                  <a:lnTo>
                    <a:pt x="101615" y="53965"/>
                  </a:lnTo>
                  <a:lnTo>
                    <a:pt x="101998" y="54922"/>
                  </a:lnTo>
                  <a:lnTo>
                    <a:pt x="101615" y="55879"/>
                  </a:lnTo>
                  <a:lnTo>
                    <a:pt x="101615" y="57792"/>
                  </a:lnTo>
                  <a:lnTo>
                    <a:pt x="100658" y="62577"/>
                  </a:lnTo>
                  <a:lnTo>
                    <a:pt x="98745" y="68700"/>
                  </a:lnTo>
                  <a:lnTo>
                    <a:pt x="96831" y="77120"/>
                  </a:lnTo>
                  <a:lnTo>
                    <a:pt x="97788" y="86115"/>
                  </a:lnTo>
                  <a:lnTo>
                    <a:pt x="97405" y="88411"/>
                  </a:lnTo>
                  <a:lnTo>
                    <a:pt x="97022" y="92238"/>
                  </a:lnTo>
                  <a:lnTo>
                    <a:pt x="95491" y="96831"/>
                  </a:lnTo>
                  <a:lnTo>
                    <a:pt x="94535" y="101998"/>
                  </a:lnTo>
                  <a:lnTo>
                    <a:pt x="92238" y="107165"/>
                  </a:lnTo>
                  <a:lnTo>
                    <a:pt x="90325" y="113671"/>
                  </a:lnTo>
                  <a:lnTo>
                    <a:pt x="87454" y="120752"/>
                  </a:lnTo>
                  <a:lnTo>
                    <a:pt x="85158" y="129172"/>
                  </a:lnTo>
                  <a:lnTo>
                    <a:pt x="83818" y="130703"/>
                  </a:lnTo>
                  <a:lnTo>
                    <a:pt x="82861" y="132999"/>
                  </a:lnTo>
                  <a:lnTo>
                    <a:pt x="80948" y="135870"/>
                  </a:lnTo>
                  <a:lnTo>
                    <a:pt x="79034" y="140080"/>
                  </a:lnTo>
                  <a:lnTo>
                    <a:pt x="76163" y="143907"/>
                  </a:lnTo>
                  <a:lnTo>
                    <a:pt x="73293" y="149074"/>
                  </a:lnTo>
                  <a:lnTo>
                    <a:pt x="70040" y="154815"/>
                  </a:lnTo>
                  <a:lnTo>
                    <a:pt x="66787" y="161513"/>
                  </a:lnTo>
                  <a:lnTo>
                    <a:pt x="67169" y="165723"/>
                  </a:lnTo>
                  <a:lnTo>
                    <a:pt x="69466" y="172803"/>
                  </a:lnTo>
                  <a:lnTo>
                    <a:pt x="68509" y="178544"/>
                  </a:lnTo>
                  <a:lnTo>
                    <a:pt x="65638" y="185242"/>
                  </a:lnTo>
                  <a:lnTo>
                    <a:pt x="60854" y="190792"/>
                  </a:lnTo>
                  <a:lnTo>
                    <a:pt x="54731" y="197490"/>
                  </a:lnTo>
                  <a:lnTo>
                    <a:pt x="54731" y="198446"/>
                  </a:lnTo>
                  <a:lnTo>
                    <a:pt x="55687" y="200360"/>
                  </a:lnTo>
                  <a:lnTo>
                    <a:pt x="56644" y="202274"/>
                  </a:lnTo>
                  <a:lnTo>
                    <a:pt x="58558" y="205144"/>
                  </a:lnTo>
                  <a:lnTo>
                    <a:pt x="52434" y="206101"/>
                  </a:lnTo>
                  <a:lnTo>
                    <a:pt x="48224" y="207440"/>
                  </a:lnTo>
                  <a:lnTo>
                    <a:pt x="46310" y="207440"/>
                  </a:lnTo>
                  <a:lnTo>
                    <a:pt x="44971" y="208780"/>
                  </a:lnTo>
                  <a:lnTo>
                    <a:pt x="43057" y="210694"/>
                  </a:lnTo>
                  <a:lnTo>
                    <a:pt x="41144" y="213947"/>
                  </a:lnTo>
                  <a:lnTo>
                    <a:pt x="37316" y="216243"/>
                  </a:lnTo>
                  <a:lnTo>
                    <a:pt x="32532" y="219497"/>
                  </a:lnTo>
                  <a:lnTo>
                    <a:pt x="31575" y="219879"/>
                  </a:lnTo>
                  <a:lnTo>
                    <a:pt x="30236" y="221219"/>
                  </a:lnTo>
                  <a:lnTo>
                    <a:pt x="28322" y="223132"/>
                  </a:lnTo>
                  <a:lnTo>
                    <a:pt x="26408" y="226386"/>
                  </a:lnTo>
                  <a:lnTo>
                    <a:pt x="19711" y="232509"/>
                  </a:lnTo>
                  <a:lnTo>
                    <a:pt x="14544" y="238250"/>
                  </a:lnTo>
                  <a:lnTo>
                    <a:pt x="9760" y="243417"/>
                  </a:lnTo>
                  <a:lnTo>
                    <a:pt x="6506" y="248201"/>
                  </a:lnTo>
                  <a:lnTo>
                    <a:pt x="3253" y="252029"/>
                  </a:lnTo>
                  <a:lnTo>
                    <a:pt x="1340" y="255282"/>
                  </a:lnTo>
                  <a:lnTo>
                    <a:pt x="0" y="258152"/>
                  </a:lnTo>
                  <a:lnTo>
                    <a:pt x="0" y="260449"/>
                  </a:lnTo>
                  <a:lnTo>
                    <a:pt x="383" y="263702"/>
                  </a:lnTo>
                  <a:lnTo>
                    <a:pt x="2296" y="268869"/>
                  </a:lnTo>
                  <a:lnTo>
                    <a:pt x="1914" y="272122"/>
                  </a:lnTo>
                  <a:lnTo>
                    <a:pt x="1531" y="277289"/>
                  </a:lnTo>
                  <a:lnTo>
                    <a:pt x="574" y="283987"/>
                  </a:lnTo>
                  <a:lnTo>
                    <a:pt x="191" y="288197"/>
                  </a:lnTo>
                  <a:lnTo>
                    <a:pt x="191" y="292981"/>
                  </a:lnTo>
                  <a:lnTo>
                    <a:pt x="574" y="294895"/>
                  </a:lnTo>
                  <a:lnTo>
                    <a:pt x="2870" y="298722"/>
                  </a:lnTo>
                  <a:lnTo>
                    <a:pt x="4210" y="301018"/>
                  </a:lnTo>
                  <a:lnTo>
                    <a:pt x="6506" y="304271"/>
                  </a:lnTo>
                  <a:lnTo>
                    <a:pt x="12247" y="312309"/>
                  </a:lnTo>
                  <a:lnTo>
                    <a:pt x="13204" y="313649"/>
                  </a:lnTo>
                  <a:lnTo>
                    <a:pt x="14544" y="315562"/>
                  </a:lnTo>
                  <a:lnTo>
                    <a:pt x="17414" y="319389"/>
                  </a:lnTo>
                  <a:lnTo>
                    <a:pt x="19328" y="322643"/>
                  </a:lnTo>
                  <a:lnTo>
                    <a:pt x="21242" y="325896"/>
                  </a:lnTo>
                  <a:lnTo>
                    <a:pt x="22198" y="328192"/>
                  </a:lnTo>
                  <a:lnTo>
                    <a:pt x="23538" y="331063"/>
                  </a:lnTo>
                  <a:lnTo>
                    <a:pt x="23921" y="332976"/>
                  </a:lnTo>
                  <a:lnTo>
                    <a:pt x="23921" y="333933"/>
                  </a:lnTo>
                  <a:lnTo>
                    <a:pt x="23921" y="334316"/>
                  </a:lnTo>
                  <a:lnTo>
                    <a:pt x="24303" y="335273"/>
                  </a:lnTo>
                  <a:lnTo>
                    <a:pt x="23346" y="340057"/>
                  </a:lnTo>
                  <a:lnTo>
                    <a:pt x="23729" y="341971"/>
                  </a:lnTo>
                  <a:lnTo>
                    <a:pt x="24112" y="343884"/>
                  </a:lnTo>
                  <a:lnTo>
                    <a:pt x="25452" y="346755"/>
                  </a:lnTo>
                  <a:lnTo>
                    <a:pt x="26408" y="349625"/>
                  </a:lnTo>
                  <a:lnTo>
                    <a:pt x="28322" y="353835"/>
                  </a:lnTo>
                  <a:lnTo>
                    <a:pt x="32532" y="363786"/>
                  </a:lnTo>
                  <a:lnTo>
                    <a:pt x="32532" y="365700"/>
                  </a:lnTo>
                  <a:lnTo>
                    <a:pt x="33489" y="368953"/>
                  </a:lnTo>
                  <a:lnTo>
                    <a:pt x="34446" y="372780"/>
                  </a:lnTo>
                  <a:lnTo>
                    <a:pt x="36742" y="377947"/>
                  </a:lnTo>
                  <a:lnTo>
                    <a:pt x="37125" y="379861"/>
                  </a:lnTo>
                  <a:lnTo>
                    <a:pt x="38082" y="382157"/>
                  </a:lnTo>
                  <a:lnTo>
                    <a:pt x="39039" y="385985"/>
                  </a:lnTo>
                  <a:lnTo>
                    <a:pt x="39039" y="386942"/>
                  </a:lnTo>
                  <a:lnTo>
                    <a:pt x="39039" y="387324"/>
                  </a:lnTo>
                  <a:lnTo>
                    <a:pt x="39421" y="388281"/>
                  </a:lnTo>
                  <a:lnTo>
                    <a:pt x="39421" y="390195"/>
                  </a:lnTo>
                  <a:lnTo>
                    <a:pt x="39421" y="392491"/>
                  </a:lnTo>
                  <a:lnTo>
                    <a:pt x="39039" y="395744"/>
                  </a:lnTo>
                  <a:lnTo>
                    <a:pt x="38082" y="398998"/>
                  </a:lnTo>
                  <a:lnTo>
                    <a:pt x="37125" y="403782"/>
                  </a:lnTo>
                  <a:lnTo>
                    <a:pt x="39039" y="424066"/>
                  </a:lnTo>
                  <a:lnTo>
                    <a:pt x="38082" y="428277"/>
                  </a:lnTo>
                  <a:lnTo>
                    <a:pt x="36742" y="433443"/>
                  </a:lnTo>
                  <a:lnTo>
                    <a:pt x="33489" y="439567"/>
                  </a:lnTo>
                  <a:lnTo>
                    <a:pt x="31575" y="442820"/>
                  </a:lnTo>
                  <a:lnTo>
                    <a:pt x="29662" y="447030"/>
                  </a:lnTo>
                  <a:lnTo>
                    <a:pt x="27748" y="451815"/>
                  </a:lnTo>
                  <a:lnTo>
                    <a:pt x="25452" y="456981"/>
                  </a:lnTo>
                  <a:lnTo>
                    <a:pt x="22198" y="462148"/>
                  </a:lnTo>
                  <a:lnTo>
                    <a:pt x="18945" y="468272"/>
                  </a:lnTo>
                  <a:lnTo>
                    <a:pt x="18945" y="471142"/>
                  </a:lnTo>
                  <a:lnTo>
                    <a:pt x="20285" y="476309"/>
                  </a:lnTo>
                  <a:lnTo>
                    <a:pt x="19902" y="476692"/>
                  </a:lnTo>
                  <a:lnTo>
                    <a:pt x="19902" y="478032"/>
                  </a:lnTo>
                  <a:lnTo>
                    <a:pt x="19519" y="479371"/>
                  </a:lnTo>
                  <a:lnTo>
                    <a:pt x="19519" y="481668"/>
                  </a:lnTo>
                  <a:lnTo>
                    <a:pt x="18180" y="486834"/>
                  </a:lnTo>
                  <a:lnTo>
                    <a:pt x="17223" y="493915"/>
                  </a:lnTo>
                  <a:lnTo>
                    <a:pt x="17606" y="500996"/>
                  </a:lnTo>
                  <a:lnTo>
                    <a:pt x="18180" y="505780"/>
                  </a:lnTo>
                  <a:lnTo>
                    <a:pt x="19519" y="511521"/>
                  </a:lnTo>
                  <a:lnTo>
                    <a:pt x="19519" y="518601"/>
                  </a:lnTo>
                  <a:lnTo>
                    <a:pt x="20859" y="527978"/>
                  </a:lnTo>
                  <a:lnTo>
                    <a:pt x="20476" y="529892"/>
                  </a:lnTo>
                  <a:lnTo>
                    <a:pt x="19519" y="532188"/>
                  </a:lnTo>
                  <a:lnTo>
                    <a:pt x="17606" y="535059"/>
                  </a:lnTo>
                  <a:lnTo>
                    <a:pt x="15309" y="537929"/>
                  </a:lnTo>
                  <a:lnTo>
                    <a:pt x="12056" y="539843"/>
                  </a:lnTo>
                  <a:lnTo>
                    <a:pt x="10716" y="542713"/>
                  </a:lnTo>
                  <a:lnTo>
                    <a:pt x="9377" y="545010"/>
                  </a:lnTo>
                  <a:lnTo>
                    <a:pt x="9377" y="547880"/>
                  </a:lnTo>
                  <a:lnTo>
                    <a:pt x="9760" y="550177"/>
                  </a:lnTo>
                  <a:lnTo>
                    <a:pt x="11673" y="553430"/>
                  </a:lnTo>
                  <a:lnTo>
                    <a:pt x="14927" y="557640"/>
                  </a:lnTo>
                  <a:lnTo>
                    <a:pt x="19711" y="563764"/>
                  </a:lnTo>
                  <a:lnTo>
                    <a:pt x="28131" y="583666"/>
                  </a:lnTo>
                  <a:lnTo>
                    <a:pt x="31958" y="593042"/>
                  </a:lnTo>
                  <a:lnTo>
                    <a:pt x="37125" y="605864"/>
                  </a:lnTo>
                  <a:lnTo>
                    <a:pt x="38464" y="609117"/>
                  </a:lnTo>
                  <a:lnTo>
                    <a:pt x="41335" y="613327"/>
                  </a:lnTo>
                  <a:lnTo>
                    <a:pt x="48990" y="622321"/>
                  </a:lnTo>
                  <a:lnTo>
                    <a:pt x="51860" y="629402"/>
                  </a:lnTo>
                  <a:lnTo>
                    <a:pt x="55687" y="638779"/>
                  </a:lnTo>
                  <a:lnTo>
                    <a:pt x="59515" y="650070"/>
                  </a:lnTo>
                  <a:lnTo>
                    <a:pt x="64682" y="663274"/>
                  </a:lnTo>
                  <a:lnTo>
                    <a:pt x="66021" y="665570"/>
                  </a:lnTo>
                  <a:lnTo>
                    <a:pt x="67935" y="670354"/>
                  </a:lnTo>
                  <a:lnTo>
                    <a:pt x="70231" y="676478"/>
                  </a:lnTo>
                  <a:lnTo>
                    <a:pt x="73484" y="684898"/>
                  </a:lnTo>
                  <a:lnTo>
                    <a:pt x="74441" y="688151"/>
                  </a:lnTo>
                  <a:lnTo>
                    <a:pt x="75781" y="691979"/>
                  </a:lnTo>
                  <a:lnTo>
                    <a:pt x="77694" y="697720"/>
                  </a:lnTo>
                  <a:lnTo>
                    <a:pt x="78077" y="699633"/>
                  </a:lnTo>
                  <a:lnTo>
                    <a:pt x="79034" y="701547"/>
                  </a:lnTo>
                  <a:lnTo>
                    <a:pt x="79034" y="702886"/>
                  </a:lnTo>
                  <a:lnTo>
                    <a:pt x="79034" y="703269"/>
                  </a:lnTo>
                  <a:lnTo>
                    <a:pt x="79417" y="704226"/>
                  </a:lnTo>
                  <a:lnTo>
                    <a:pt x="79034" y="704226"/>
                  </a:lnTo>
                  <a:lnTo>
                    <a:pt x="79034" y="704800"/>
                  </a:lnTo>
                  <a:lnTo>
                    <a:pt x="79034" y="705757"/>
                  </a:lnTo>
                  <a:lnTo>
                    <a:pt x="79034" y="707671"/>
                  </a:lnTo>
                  <a:lnTo>
                    <a:pt x="77694" y="711498"/>
                  </a:lnTo>
                  <a:lnTo>
                    <a:pt x="75781" y="714751"/>
                  </a:lnTo>
                  <a:lnTo>
                    <a:pt x="74824" y="715134"/>
                  </a:lnTo>
                  <a:lnTo>
                    <a:pt x="74441" y="716091"/>
                  </a:lnTo>
                  <a:lnTo>
                    <a:pt x="73484" y="718004"/>
                  </a:lnTo>
                  <a:lnTo>
                    <a:pt x="68318" y="723745"/>
                  </a:lnTo>
                  <a:lnTo>
                    <a:pt x="66978" y="726042"/>
                  </a:lnTo>
                  <a:lnTo>
                    <a:pt x="66978" y="728912"/>
                  </a:lnTo>
                  <a:lnTo>
                    <a:pt x="67361" y="731209"/>
                  </a:lnTo>
                  <a:lnTo>
                    <a:pt x="70231" y="734079"/>
                  </a:lnTo>
                  <a:lnTo>
                    <a:pt x="74441" y="737332"/>
                  </a:lnTo>
                  <a:lnTo>
                    <a:pt x="81139" y="741160"/>
                  </a:lnTo>
                  <a:lnTo>
                    <a:pt x="84966" y="743456"/>
                  </a:lnTo>
                  <a:lnTo>
                    <a:pt x="88220" y="746709"/>
                  </a:lnTo>
                  <a:lnTo>
                    <a:pt x="90516" y="750919"/>
                  </a:lnTo>
                  <a:lnTo>
                    <a:pt x="92430" y="756660"/>
                  </a:lnTo>
                  <a:lnTo>
                    <a:pt x="94726" y="763167"/>
                  </a:lnTo>
                  <a:lnTo>
                    <a:pt x="99893" y="770821"/>
                  </a:lnTo>
                  <a:lnTo>
                    <a:pt x="106973" y="777328"/>
                  </a:lnTo>
                  <a:lnTo>
                    <a:pt x="111183" y="780581"/>
                  </a:lnTo>
                  <a:lnTo>
                    <a:pt x="116924" y="784408"/>
                  </a:lnTo>
                  <a:lnTo>
                    <a:pt x="117881" y="779624"/>
                  </a:lnTo>
                  <a:lnTo>
                    <a:pt x="120752" y="774840"/>
                  </a:lnTo>
                  <a:lnTo>
                    <a:pt x="124579" y="770630"/>
                  </a:lnTo>
                  <a:lnTo>
                    <a:pt x="129746" y="766803"/>
                  </a:lnTo>
                  <a:lnTo>
                    <a:pt x="127832" y="763932"/>
                  </a:lnTo>
                  <a:lnTo>
                    <a:pt x="127450" y="761636"/>
                  </a:lnTo>
                  <a:lnTo>
                    <a:pt x="127832" y="754555"/>
                  </a:lnTo>
                  <a:lnTo>
                    <a:pt x="130703" y="748049"/>
                  </a:lnTo>
                  <a:lnTo>
                    <a:pt x="131660" y="742882"/>
                  </a:lnTo>
                  <a:lnTo>
                    <a:pt x="133573" y="739629"/>
                  </a:lnTo>
                  <a:lnTo>
                    <a:pt x="135487" y="737715"/>
                  </a:lnTo>
                  <a:lnTo>
                    <a:pt x="138357" y="737141"/>
                  </a:lnTo>
                  <a:lnTo>
                    <a:pt x="139314" y="737715"/>
                  </a:lnTo>
                  <a:lnTo>
                    <a:pt x="141611" y="739054"/>
                  </a:lnTo>
                  <a:lnTo>
                    <a:pt x="142950" y="738672"/>
                  </a:lnTo>
                  <a:lnTo>
                    <a:pt x="144864" y="737715"/>
                  </a:lnTo>
                  <a:lnTo>
                    <a:pt x="148691" y="734844"/>
                  </a:lnTo>
                  <a:lnTo>
                    <a:pt x="149074" y="734844"/>
                  </a:lnTo>
                  <a:lnTo>
                    <a:pt x="150988" y="736184"/>
                  </a:lnTo>
                  <a:lnTo>
                    <a:pt x="153284" y="738098"/>
                  </a:lnTo>
                  <a:lnTo>
                    <a:pt x="156537" y="741351"/>
                  </a:lnTo>
                  <a:lnTo>
                    <a:pt x="159408" y="744221"/>
                  </a:lnTo>
                  <a:lnTo>
                    <a:pt x="161704" y="747092"/>
                  </a:lnTo>
                  <a:lnTo>
                    <a:pt x="163618" y="749006"/>
                  </a:lnTo>
                  <a:lnTo>
                    <a:pt x="164957" y="750919"/>
                  </a:lnTo>
                  <a:lnTo>
                    <a:pt x="165914" y="754746"/>
                  </a:lnTo>
                  <a:lnTo>
                    <a:pt x="165914" y="755321"/>
                  </a:lnTo>
                  <a:lnTo>
                    <a:pt x="166297" y="756277"/>
                  </a:lnTo>
                  <a:lnTo>
                    <a:pt x="171464" y="759531"/>
                  </a:lnTo>
                  <a:lnTo>
                    <a:pt x="179501" y="762401"/>
                  </a:lnTo>
                  <a:lnTo>
                    <a:pt x="180841" y="762018"/>
                  </a:lnTo>
                  <a:lnTo>
                    <a:pt x="183137" y="760679"/>
                  </a:lnTo>
                  <a:lnTo>
                    <a:pt x="186390" y="758382"/>
                  </a:lnTo>
                  <a:lnTo>
                    <a:pt x="190600" y="755512"/>
                  </a:lnTo>
                  <a:lnTo>
                    <a:pt x="192514" y="755895"/>
                  </a:lnTo>
                  <a:lnTo>
                    <a:pt x="193853" y="756277"/>
                  </a:lnTo>
                  <a:lnTo>
                    <a:pt x="196150" y="757617"/>
                  </a:lnTo>
                  <a:lnTo>
                    <a:pt x="201317" y="760870"/>
                  </a:lnTo>
                  <a:lnTo>
                    <a:pt x="204187" y="762784"/>
                  </a:lnTo>
                  <a:lnTo>
                    <a:pt x="208014" y="765654"/>
                  </a:lnTo>
                  <a:lnTo>
                    <a:pt x="211842" y="766994"/>
                  </a:lnTo>
                  <a:lnTo>
                    <a:pt x="215669" y="769290"/>
                  </a:lnTo>
                  <a:lnTo>
                    <a:pt x="219496" y="772543"/>
                  </a:lnTo>
                  <a:lnTo>
                    <a:pt x="223706" y="777328"/>
                  </a:lnTo>
                  <a:lnTo>
                    <a:pt x="212799" y="773118"/>
                  </a:lnTo>
                  <a:lnTo>
                    <a:pt x="208589" y="771204"/>
                  </a:lnTo>
                  <a:lnTo>
                    <a:pt x="205335" y="770247"/>
                  </a:lnTo>
                  <a:lnTo>
                    <a:pt x="200169" y="766994"/>
                  </a:lnTo>
                  <a:lnTo>
                    <a:pt x="195958" y="765080"/>
                  </a:lnTo>
                  <a:lnTo>
                    <a:pt x="191748" y="763741"/>
                  </a:lnTo>
                  <a:lnTo>
                    <a:pt x="189069" y="763741"/>
                  </a:lnTo>
                  <a:lnTo>
                    <a:pt x="183328" y="765080"/>
                  </a:lnTo>
                  <a:lnTo>
                    <a:pt x="177205" y="761827"/>
                  </a:lnTo>
                  <a:lnTo>
                    <a:pt x="167828" y="758000"/>
                  </a:lnTo>
                  <a:lnTo>
                    <a:pt x="162661" y="756660"/>
                  </a:lnTo>
                  <a:lnTo>
                    <a:pt x="158451" y="756660"/>
                  </a:lnTo>
                  <a:lnTo>
                    <a:pt x="154241" y="757617"/>
                  </a:lnTo>
                  <a:lnTo>
                    <a:pt x="151944" y="758000"/>
                  </a:lnTo>
                  <a:lnTo>
                    <a:pt x="150796" y="755703"/>
                  </a:lnTo>
                  <a:lnTo>
                    <a:pt x="148500" y="754364"/>
                  </a:lnTo>
                  <a:lnTo>
                    <a:pt x="144672" y="753024"/>
                  </a:lnTo>
                  <a:lnTo>
                    <a:pt x="139888" y="753024"/>
                  </a:lnTo>
                  <a:lnTo>
                    <a:pt x="137592" y="756277"/>
                  </a:lnTo>
                  <a:lnTo>
                    <a:pt x="136252" y="759531"/>
                  </a:lnTo>
                  <a:lnTo>
                    <a:pt x="133956" y="765272"/>
                  </a:lnTo>
                  <a:lnTo>
                    <a:pt x="132616" y="769099"/>
                  </a:lnTo>
                  <a:lnTo>
                    <a:pt x="132234" y="771013"/>
                  </a:lnTo>
                  <a:lnTo>
                    <a:pt x="132616" y="772352"/>
                  </a:lnTo>
                  <a:lnTo>
                    <a:pt x="134913" y="775223"/>
                  </a:lnTo>
                  <a:lnTo>
                    <a:pt x="138740" y="778093"/>
                  </a:lnTo>
                  <a:lnTo>
                    <a:pt x="144481" y="782303"/>
                  </a:lnTo>
                  <a:lnTo>
                    <a:pt x="144864" y="783643"/>
                  </a:lnTo>
                  <a:lnTo>
                    <a:pt x="145821" y="787470"/>
                  </a:lnTo>
                  <a:lnTo>
                    <a:pt x="145821" y="792637"/>
                  </a:lnTo>
                  <a:lnTo>
                    <a:pt x="146777" y="799718"/>
                  </a:lnTo>
                  <a:lnTo>
                    <a:pt x="144864" y="808138"/>
                  </a:lnTo>
                  <a:lnTo>
                    <a:pt x="145247" y="811391"/>
                  </a:lnTo>
                  <a:lnTo>
                    <a:pt x="145629" y="813304"/>
                  </a:lnTo>
                  <a:lnTo>
                    <a:pt x="146969" y="816175"/>
                  </a:lnTo>
                  <a:lnTo>
                    <a:pt x="147926" y="818471"/>
                  </a:lnTo>
                  <a:lnTo>
                    <a:pt x="149839" y="821724"/>
                  </a:lnTo>
                  <a:lnTo>
                    <a:pt x="154623" y="828805"/>
                  </a:lnTo>
                  <a:lnTo>
                    <a:pt x="153667" y="837225"/>
                  </a:lnTo>
                  <a:lnTo>
                    <a:pt x="154049" y="845837"/>
                  </a:lnTo>
                  <a:lnTo>
                    <a:pt x="154432" y="849664"/>
                  </a:lnTo>
                  <a:lnTo>
                    <a:pt x="155389" y="852917"/>
                  </a:lnTo>
                  <a:lnTo>
                    <a:pt x="156346" y="855213"/>
                  </a:lnTo>
                  <a:lnTo>
                    <a:pt x="157685" y="857127"/>
                  </a:lnTo>
                  <a:lnTo>
                    <a:pt x="159025" y="858467"/>
                  </a:lnTo>
                  <a:lnTo>
                    <a:pt x="161321" y="859806"/>
                  </a:lnTo>
                  <a:lnTo>
                    <a:pt x="161321" y="868226"/>
                  </a:lnTo>
                  <a:lnTo>
                    <a:pt x="157494" y="868226"/>
                  </a:lnTo>
                  <a:lnTo>
                    <a:pt x="151753" y="860763"/>
                  </a:lnTo>
                  <a:lnTo>
                    <a:pt x="146969" y="855022"/>
                  </a:lnTo>
                  <a:lnTo>
                    <a:pt x="142759" y="850238"/>
                  </a:lnTo>
                  <a:lnTo>
                    <a:pt x="138931" y="846985"/>
                  </a:lnTo>
                  <a:lnTo>
                    <a:pt x="136635" y="843157"/>
                  </a:lnTo>
                  <a:lnTo>
                    <a:pt x="134722" y="840861"/>
                  </a:lnTo>
                  <a:lnTo>
                    <a:pt x="131851" y="837034"/>
                  </a:lnTo>
                  <a:lnTo>
                    <a:pt x="130511" y="835120"/>
                  </a:lnTo>
                  <a:lnTo>
                    <a:pt x="127258" y="832250"/>
                  </a:lnTo>
                  <a:lnTo>
                    <a:pt x="125919" y="829379"/>
                  </a:lnTo>
                  <a:lnTo>
                    <a:pt x="124579" y="826126"/>
                  </a:lnTo>
                  <a:lnTo>
                    <a:pt x="124579" y="822299"/>
                  </a:lnTo>
                  <a:lnTo>
                    <a:pt x="125536" y="820385"/>
                  </a:lnTo>
                  <a:lnTo>
                    <a:pt x="125919" y="819428"/>
                  </a:lnTo>
                  <a:lnTo>
                    <a:pt x="126875" y="819045"/>
                  </a:lnTo>
                  <a:lnTo>
                    <a:pt x="128789" y="815218"/>
                  </a:lnTo>
                  <a:lnTo>
                    <a:pt x="128789" y="813879"/>
                  </a:lnTo>
                  <a:lnTo>
                    <a:pt x="129172" y="812922"/>
                  </a:lnTo>
                  <a:lnTo>
                    <a:pt x="130129" y="811008"/>
                  </a:lnTo>
                  <a:lnTo>
                    <a:pt x="130511" y="806224"/>
                  </a:lnTo>
                  <a:lnTo>
                    <a:pt x="130129" y="802014"/>
                  </a:lnTo>
                  <a:lnTo>
                    <a:pt x="129555" y="798761"/>
                  </a:lnTo>
                  <a:lnTo>
                    <a:pt x="128215" y="795890"/>
                  </a:lnTo>
                  <a:lnTo>
                    <a:pt x="127258" y="793977"/>
                  </a:lnTo>
                  <a:lnTo>
                    <a:pt x="125344" y="792063"/>
                  </a:lnTo>
                  <a:lnTo>
                    <a:pt x="123431" y="791106"/>
                  </a:lnTo>
                  <a:lnTo>
                    <a:pt x="121134" y="790149"/>
                  </a:lnTo>
                  <a:lnTo>
                    <a:pt x="118838" y="790149"/>
                  </a:lnTo>
                  <a:lnTo>
                    <a:pt x="116924" y="790532"/>
                  </a:lnTo>
                  <a:lnTo>
                    <a:pt x="115011" y="792446"/>
                  </a:lnTo>
                  <a:lnTo>
                    <a:pt x="113671" y="795699"/>
                  </a:lnTo>
                  <a:lnTo>
                    <a:pt x="112714" y="800483"/>
                  </a:lnTo>
                  <a:lnTo>
                    <a:pt x="111375" y="806607"/>
                  </a:lnTo>
                  <a:lnTo>
                    <a:pt x="111375" y="812348"/>
                  </a:lnTo>
                  <a:lnTo>
                    <a:pt x="108504" y="824212"/>
                  </a:lnTo>
                  <a:lnTo>
                    <a:pt x="106208" y="828422"/>
                  </a:lnTo>
                  <a:lnTo>
                    <a:pt x="104868" y="831676"/>
                  </a:lnTo>
                  <a:lnTo>
                    <a:pt x="103912" y="833972"/>
                  </a:lnTo>
                  <a:lnTo>
                    <a:pt x="103912" y="835311"/>
                  </a:lnTo>
                  <a:lnTo>
                    <a:pt x="103912" y="837608"/>
                  </a:lnTo>
                  <a:lnTo>
                    <a:pt x="105251" y="841818"/>
                  </a:lnTo>
                  <a:lnTo>
                    <a:pt x="106591" y="846602"/>
                  </a:lnTo>
                  <a:lnTo>
                    <a:pt x="109461" y="852726"/>
                  </a:lnTo>
                  <a:lnTo>
                    <a:pt x="109078" y="854639"/>
                  </a:lnTo>
                  <a:lnTo>
                    <a:pt x="108696" y="857510"/>
                  </a:lnTo>
                  <a:lnTo>
                    <a:pt x="107739" y="860763"/>
                  </a:lnTo>
                  <a:lnTo>
                    <a:pt x="106782" y="864973"/>
                  </a:lnTo>
                  <a:lnTo>
                    <a:pt x="106782" y="869757"/>
                  </a:lnTo>
                  <a:lnTo>
                    <a:pt x="107165" y="877412"/>
                  </a:lnTo>
                  <a:lnTo>
                    <a:pt x="106208" y="879326"/>
                  </a:lnTo>
                  <a:lnTo>
                    <a:pt x="104868" y="883536"/>
                  </a:lnTo>
                  <a:lnTo>
                    <a:pt x="103529" y="885832"/>
                  </a:lnTo>
                  <a:lnTo>
                    <a:pt x="102572" y="889085"/>
                  </a:lnTo>
                  <a:lnTo>
                    <a:pt x="101232" y="892913"/>
                  </a:lnTo>
                  <a:lnTo>
                    <a:pt x="100276" y="897697"/>
                  </a:lnTo>
                  <a:lnTo>
                    <a:pt x="100658" y="901907"/>
                  </a:lnTo>
                  <a:lnTo>
                    <a:pt x="101998" y="906691"/>
                  </a:lnTo>
                  <a:lnTo>
                    <a:pt x="104294" y="911475"/>
                  </a:lnTo>
                  <a:lnTo>
                    <a:pt x="107547" y="916642"/>
                  </a:lnTo>
                  <a:lnTo>
                    <a:pt x="107930" y="917599"/>
                  </a:lnTo>
                  <a:lnTo>
                    <a:pt x="108887" y="918938"/>
                  </a:lnTo>
                  <a:lnTo>
                    <a:pt x="110801" y="921809"/>
                  </a:lnTo>
                  <a:lnTo>
                    <a:pt x="113671" y="926593"/>
                  </a:lnTo>
                  <a:lnTo>
                    <a:pt x="115011" y="930420"/>
                  </a:lnTo>
                  <a:lnTo>
                    <a:pt x="116350" y="934248"/>
                  </a:lnTo>
                  <a:lnTo>
                    <a:pt x="116733" y="940371"/>
                  </a:lnTo>
                  <a:lnTo>
                    <a:pt x="118647" y="945538"/>
                  </a:lnTo>
                  <a:lnTo>
                    <a:pt x="120943" y="949366"/>
                  </a:lnTo>
                  <a:lnTo>
                    <a:pt x="124196" y="952619"/>
                  </a:lnTo>
                  <a:lnTo>
                    <a:pt x="126493" y="953575"/>
                  </a:lnTo>
                  <a:lnTo>
                    <a:pt x="129363" y="954915"/>
                  </a:lnTo>
                  <a:lnTo>
                    <a:pt x="131660" y="955872"/>
                  </a:lnTo>
                  <a:lnTo>
                    <a:pt x="134530" y="957211"/>
                  </a:lnTo>
                  <a:lnTo>
                    <a:pt x="136444" y="957594"/>
                  </a:lnTo>
                  <a:lnTo>
                    <a:pt x="138740" y="958551"/>
                  </a:lnTo>
                  <a:lnTo>
                    <a:pt x="140654" y="958551"/>
                  </a:lnTo>
                  <a:lnTo>
                    <a:pt x="146395" y="958168"/>
                  </a:lnTo>
                  <a:lnTo>
                    <a:pt x="150605" y="956829"/>
                  </a:lnTo>
                  <a:lnTo>
                    <a:pt x="154815" y="959125"/>
                  </a:lnTo>
                  <a:lnTo>
                    <a:pt x="158642" y="963335"/>
                  </a:lnTo>
                  <a:lnTo>
                    <a:pt x="161895" y="967545"/>
                  </a:lnTo>
                  <a:lnTo>
                    <a:pt x="164192" y="973669"/>
                  </a:lnTo>
                  <a:lnTo>
                    <a:pt x="165149" y="982663"/>
                  </a:lnTo>
                  <a:lnTo>
                    <a:pt x="162278" y="987830"/>
                  </a:lnTo>
                  <a:lnTo>
                    <a:pt x="159408" y="988787"/>
                  </a:lnTo>
                  <a:lnTo>
                    <a:pt x="158068" y="990700"/>
                  </a:lnTo>
                  <a:lnTo>
                    <a:pt x="156728" y="994911"/>
                  </a:lnTo>
                  <a:lnTo>
                    <a:pt x="155772" y="997781"/>
                  </a:lnTo>
                  <a:lnTo>
                    <a:pt x="154432" y="1001991"/>
                  </a:lnTo>
                  <a:lnTo>
                    <a:pt x="152136" y="1007158"/>
                  </a:lnTo>
                  <a:lnTo>
                    <a:pt x="149265" y="1014239"/>
                  </a:lnTo>
                  <a:lnTo>
                    <a:pt x="148308" y="1014239"/>
                  </a:lnTo>
                  <a:lnTo>
                    <a:pt x="146395" y="1016535"/>
                  </a:lnTo>
                  <a:lnTo>
                    <a:pt x="144481" y="1018449"/>
                  </a:lnTo>
                  <a:lnTo>
                    <a:pt x="143142" y="1019788"/>
                  </a:lnTo>
                  <a:lnTo>
                    <a:pt x="142185" y="1020171"/>
                  </a:lnTo>
                  <a:lnTo>
                    <a:pt x="138931" y="1017874"/>
                  </a:lnTo>
                  <a:lnTo>
                    <a:pt x="136635" y="1016535"/>
                  </a:lnTo>
                  <a:lnTo>
                    <a:pt x="133382" y="1015578"/>
                  </a:lnTo>
                  <a:lnTo>
                    <a:pt x="131468" y="1015961"/>
                  </a:lnTo>
                  <a:lnTo>
                    <a:pt x="130511" y="1018257"/>
                  </a:lnTo>
                  <a:lnTo>
                    <a:pt x="129555" y="1021510"/>
                  </a:lnTo>
                  <a:lnTo>
                    <a:pt x="129555" y="1027251"/>
                  </a:lnTo>
                  <a:lnTo>
                    <a:pt x="128598" y="1028208"/>
                  </a:lnTo>
                  <a:lnTo>
                    <a:pt x="128215" y="1030505"/>
                  </a:lnTo>
                  <a:lnTo>
                    <a:pt x="126875" y="1033375"/>
                  </a:lnTo>
                  <a:lnTo>
                    <a:pt x="125536" y="1037585"/>
                  </a:lnTo>
                  <a:lnTo>
                    <a:pt x="125536" y="1042752"/>
                  </a:lnTo>
                  <a:lnTo>
                    <a:pt x="126875" y="1050407"/>
                  </a:lnTo>
                  <a:lnTo>
                    <a:pt x="124579" y="1072605"/>
                  </a:lnTo>
                  <a:lnTo>
                    <a:pt x="124579" y="1073945"/>
                  </a:lnTo>
                  <a:lnTo>
                    <a:pt x="125919" y="1076241"/>
                  </a:lnTo>
                  <a:lnTo>
                    <a:pt x="127258" y="1079494"/>
                  </a:lnTo>
                  <a:lnTo>
                    <a:pt x="130511" y="1083704"/>
                  </a:lnTo>
                  <a:lnTo>
                    <a:pt x="133765" y="1087914"/>
                  </a:lnTo>
                  <a:lnTo>
                    <a:pt x="138549" y="1094038"/>
                  </a:lnTo>
                  <a:lnTo>
                    <a:pt x="143716" y="1100162"/>
                  </a:lnTo>
                  <a:lnTo>
                    <a:pt x="149839" y="1108199"/>
                  </a:lnTo>
                  <a:lnTo>
                    <a:pt x="151179" y="1111452"/>
                  </a:lnTo>
                  <a:lnTo>
                    <a:pt x="153093" y="1116619"/>
                  </a:lnTo>
                  <a:lnTo>
                    <a:pt x="153475" y="1119490"/>
                  </a:lnTo>
                  <a:lnTo>
                    <a:pt x="154432" y="1123317"/>
                  </a:lnTo>
                  <a:lnTo>
                    <a:pt x="154815" y="1127144"/>
                  </a:lnTo>
                  <a:lnTo>
                    <a:pt x="155772" y="1131928"/>
                  </a:lnTo>
                  <a:lnTo>
                    <a:pt x="157685" y="1135756"/>
                  </a:lnTo>
                  <a:lnTo>
                    <a:pt x="162852" y="1140540"/>
                  </a:lnTo>
                  <a:lnTo>
                    <a:pt x="163809" y="1141497"/>
                  </a:lnTo>
                  <a:lnTo>
                    <a:pt x="165149" y="1143793"/>
                  </a:lnTo>
                  <a:lnTo>
                    <a:pt x="165531" y="1146664"/>
                  </a:lnTo>
                  <a:lnTo>
                    <a:pt x="165914" y="1150491"/>
                  </a:lnTo>
                  <a:lnTo>
                    <a:pt x="164957" y="1160442"/>
                  </a:lnTo>
                  <a:lnTo>
                    <a:pt x="165340" y="1164269"/>
                  </a:lnTo>
                  <a:lnTo>
                    <a:pt x="166680" y="1168097"/>
                  </a:lnTo>
                  <a:lnTo>
                    <a:pt x="168976" y="1171350"/>
                  </a:lnTo>
                  <a:lnTo>
                    <a:pt x="170315" y="1172689"/>
                  </a:lnTo>
                  <a:lnTo>
                    <a:pt x="172612" y="1174603"/>
                  </a:lnTo>
                  <a:lnTo>
                    <a:pt x="174525" y="1181301"/>
                  </a:lnTo>
                  <a:lnTo>
                    <a:pt x="176439" y="1186085"/>
                  </a:lnTo>
                  <a:lnTo>
                    <a:pt x="177396" y="1188955"/>
                  </a:lnTo>
                  <a:lnTo>
                    <a:pt x="177396" y="1189912"/>
                  </a:lnTo>
                  <a:lnTo>
                    <a:pt x="177779" y="1190869"/>
                  </a:lnTo>
                  <a:lnTo>
                    <a:pt x="177779" y="1197567"/>
                  </a:lnTo>
                  <a:lnTo>
                    <a:pt x="178736" y="1200820"/>
                  </a:lnTo>
                  <a:lnTo>
                    <a:pt x="180649" y="1204647"/>
                  </a:lnTo>
                  <a:lnTo>
                    <a:pt x="185433" y="1211345"/>
                  </a:lnTo>
                  <a:lnTo>
                    <a:pt x="192131" y="1218043"/>
                  </a:lnTo>
                  <a:lnTo>
                    <a:pt x="194045" y="1220339"/>
                  </a:lnTo>
                  <a:lnTo>
                    <a:pt x="195958" y="1223593"/>
                  </a:lnTo>
                  <a:lnTo>
                    <a:pt x="197298" y="1227803"/>
                  </a:lnTo>
                  <a:lnTo>
                    <a:pt x="199212" y="1232970"/>
                  </a:lnTo>
                  <a:lnTo>
                    <a:pt x="200169" y="1238136"/>
                  </a:lnTo>
                  <a:lnTo>
                    <a:pt x="202082" y="1242346"/>
                  </a:lnTo>
                  <a:lnTo>
                    <a:pt x="203996" y="1245600"/>
                  </a:lnTo>
                  <a:lnTo>
                    <a:pt x="206292" y="1248470"/>
                  </a:lnTo>
                  <a:lnTo>
                    <a:pt x="208206" y="1250001"/>
                  </a:lnTo>
                  <a:lnTo>
                    <a:pt x="210502" y="1251915"/>
                  </a:lnTo>
                  <a:lnTo>
                    <a:pt x="214330" y="1255742"/>
                  </a:lnTo>
                  <a:lnTo>
                    <a:pt x="217583" y="1258613"/>
                  </a:lnTo>
                  <a:lnTo>
                    <a:pt x="220453" y="1262440"/>
                  </a:lnTo>
                  <a:lnTo>
                    <a:pt x="224281" y="1268181"/>
                  </a:lnTo>
                  <a:lnTo>
                    <a:pt x="225237" y="1270477"/>
                  </a:lnTo>
                  <a:lnTo>
                    <a:pt x="225620" y="1273348"/>
                  </a:lnTo>
                  <a:lnTo>
                    <a:pt x="225237" y="1274305"/>
                  </a:lnTo>
                  <a:lnTo>
                    <a:pt x="223898" y="1276218"/>
                  </a:lnTo>
                  <a:lnTo>
                    <a:pt x="221984" y="1278132"/>
                  </a:lnTo>
                  <a:lnTo>
                    <a:pt x="219688" y="1281002"/>
                  </a:lnTo>
                  <a:lnTo>
                    <a:pt x="214521" y="1285786"/>
                  </a:lnTo>
                  <a:lnTo>
                    <a:pt x="213181" y="1287700"/>
                  </a:lnTo>
                  <a:lnTo>
                    <a:pt x="213181" y="1289996"/>
                  </a:lnTo>
                  <a:lnTo>
                    <a:pt x="213564" y="1292293"/>
                  </a:lnTo>
                  <a:lnTo>
                    <a:pt x="216435" y="1296503"/>
                  </a:lnTo>
                  <a:lnTo>
                    <a:pt x="217774" y="1298799"/>
                  </a:lnTo>
                  <a:lnTo>
                    <a:pt x="220071" y="1302053"/>
                  </a:lnTo>
                  <a:lnTo>
                    <a:pt x="226194" y="1310090"/>
                  </a:lnTo>
                  <a:lnTo>
                    <a:pt x="227151" y="1311047"/>
                  </a:lnTo>
                  <a:lnTo>
                    <a:pt x="229447" y="1312386"/>
                  </a:lnTo>
                  <a:lnTo>
                    <a:pt x="232701" y="1314300"/>
                  </a:lnTo>
                  <a:lnTo>
                    <a:pt x="236911" y="1316596"/>
                  </a:lnTo>
                  <a:lnTo>
                    <a:pt x="238250" y="1317936"/>
                  </a:lnTo>
                  <a:lnTo>
                    <a:pt x="239207" y="1320807"/>
                  </a:lnTo>
                  <a:lnTo>
                    <a:pt x="240164" y="1322720"/>
                  </a:lnTo>
                  <a:lnTo>
                    <a:pt x="241503" y="1323103"/>
                  </a:lnTo>
                  <a:lnTo>
                    <a:pt x="243800" y="1324060"/>
                  </a:lnTo>
                  <a:lnTo>
                    <a:pt x="244183" y="1328844"/>
                  </a:lnTo>
                  <a:lnTo>
                    <a:pt x="243800" y="1332097"/>
                  </a:lnTo>
                  <a:lnTo>
                    <a:pt x="242843" y="1336307"/>
                  </a:lnTo>
                  <a:lnTo>
                    <a:pt x="237676" y="1350085"/>
                  </a:lnTo>
                  <a:lnTo>
                    <a:pt x="227725" y="1362907"/>
                  </a:lnTo>
                  <a:lnTo>
                    <a:pt x="228682" y="1368074"/>
                  </a:lnTo>
                  <a:lnTo>
                    <a:pt x="230022" y="1370944"/>
                  </a:lnTo>
                  <a:lnTo>
                    <a:pt x="232892" y="1374772"/>
                  </a:lnTo>
                  <a:lnTo>
                    <a:pt x="232509" y="1378599"/>
                  </a:lnTo>
                  <a:lnTo>
                    <a:pt x="232509" y="1382426"/>
                  </a:lnTo>
                  <a:lnTo>
                    <a:pt x="231553" y="1385297"/>
                  </a:lnTo>
                  <a:lnTo>
                    <a:pt x="231170" y="1388167"/>
                  </a:lnTo>
                  <a:lnTo>
                    <a:pt x="229256" y="1391994"/>
                  </a:lnTo>
                  <a:lnTo>
                    <a:pt x="228299" y="1392377"/>
                  </a:lnTo>
                  <a:lnTo>
                    <a:pt x="227917" y="1393334"/>
                  </a:lnTo>
                  <a:lnTo>
                    <a:pt x="226960" y="1394865"/>
                  </a:lnTo>
                  <a:lnTo>
                    <a:pt x="226960" y="1398692"/>
                  </a:lnTo>
                  <a:lnTo>
                    <a:pt x="228299" y="1402902"/>
                  </a:lnTo>
                  <a:lnTo>
                    <a:pt x="227917" y="1403476"/>
                  </a:lnTo>
                  <a:lnTo>
                    <a:pt x="227534" y="1404816"/>
                  </a:lnTo>
                  <a:lnTo>
                    <a:pt x="225620" y="1409026"/>
                  </a:lnTo>
                  <a:lnTo>
                    <a:pt x="223706" y="1411322"/>
                  </a:lnTo>
                  <a:lnTo>
                    <a:pt x="222367" y="1414576"/>
                  </a:lnTo>
                  <a:lnTo>
                    <a:pt x="220071" y="1417829"/>
                  </a:lnTo>
                  <a:lnTo>
                    <a:pt x="218157" y="1422039"/>
                  </a:lnTo>
                  <a:lnTo>
                    <a:pt x="218540" y="1423953"/>
                  </a:lnTo>
                  <a:lnTo>
                    <a:pt x="219879" y="1425866"/>
                  </a:lnTo>
                  <a:lnTo>
                    <a:pt x="222750" y="1427780"/>
                  </a:lnTo>
                  <a:lnTo>
                    <a:pt x="226960" y="1430076"/>
                  </a:lnTo>
                  <a:lnTo>
                    <a:pt x="229256" y="1431416"/>
                  </a:lnTo>
                  <a:lnTo>
                    <a:pt x="231553" y="1433712"/>
                  </a:lnTo>
                  <a:lnTo>
                    <a:pt x="233466" y="1436009"/>
                  </a:lnTo>
                  <a:lnTo>
                    <a:pt x="235380" y="1439262"/>
                  </a:lnTo>
                  <a:lnTo>
                    <a:pt x="236719" y="1444046"/>
                  </a:lnTo>
                  <a:lnTo>
                    <a:pt x="238633" y="1451127"/>
                  </a:lnTo>
                  <a:lnTo>
                    <a:pt x="251837" y="1453423"/>
                  </a:lnTo>
                  <a:lnTo>
                    <a:pt x="260831" y="1455337"/>
                  </a:lnTo>
                  <a:lnTo>
                    <a:pt x="269252" y="1457633"/>
                  </a:lnTo>
                  <a:lnTo>
                    <a:pt x="276332" y="1459547"/>
                  </a:lnTo>
                  <a:lnTo>
                    <a:pt x="279585" y="1460503"/>
                  </a:lnTo>
                  <a:lnTo>
                    <a:pt x="283413" y="1461843"/>
                  </a:lnTo>
                  <a:lnTo>
                    <a:pt x="288579" y="1462800"/>
                  </a:lnTo>
                  <a:lnTo>
                    <a:pt x="293746" y="1464713"/>
                  </a:lnTo>
                  <a:lnTo>
                    <a:pt x="297956" y="1465670"/>
                  </a:lnTo>
                  <a:lnTo>
                    <a:pt x="298339" y="1465670"/>
                  </a:lnTo>
                  <a:lnTo>
                    <a:pt x="299296" y="1466053"/>
                  </a:lnTo>
                  <a:lnTo>
                    <a:pt x="301210" y="1467010"/>
                  </a:lnTo>
                  <a:lnTo>
                    <a:pt x="305994" y="1468349"/>
                  </a:lnTo>
                  <a:lnTo>
                    <a:pt x="311735" y="1471220"/>
                  </a:lnTo>
                  <a:lnTo>
                    <a:pt x="324556" y="1479257"/>
                  </a:lnTo>
                  <a:lnTo>
                    <a:pt x="328384" y="1480214"/>
                  </a:lnTo>
                  <a:lnTo>
                    <a:pt x="334125" y="1482128"/>
                  </a:lnTo>
                  <a:lnTo>
                    <a:pt x="340822" y="1484041"/>
                  </a:lnTo>
                  <a:lnTo>
                    <a:pt x="349817" y="1487295"/>
                  </a:lnTo>
                  <a:lnTo>
                    <a:pt x="354601" y="1488634"/>
                  </a:lnTo>
                  <a:lnTo>
                    <a:pt x="359768" y="1490931"/>
                  </a:lnTo>
                  <a:lnTo>
                    <a:pt x="364552" y="1494184"/>
                  </a:lnTo>
                  <a:lnTo>
                    <a:pt x="369336" y="1498394"/>
                  </a:lnTo>
                  <a:lnTo>
                    <a:pt x="371632" y="1500690"/>
                  </a:lnTo>
                  <a:lnTo>
                    <a:pt x="374885" y="1503943"/>
                  </a:lnTo>
                  <a:lnTo>
                    <a:pt x="378713" y="1507197"/>
                  </a:lnTo>
                  <a:lnTo>
                    <a:pt x="383497" y="1511981"/>
                  </a:lnTo>
                  <a:lnTo>
                    <a:pt x="384837" y="1514277"/>
                  </a:lnTo>
                  <a:lnTo>
                    <a:pt x="387133" y="1517530"/>
                  </a:lnTo>
                  <a:lnTo>
                    <a:pt x="391343" y="1522315"/>
                  </a:lnTo>
                  <a:lnTo>
                    <a:pt x="396127" y="1527481"/>
                  </a:lnTo>
                  <a:lnTo>
                    <a:pt x="402251" y="1533605"/>
                  </a:lnTo>
                  <a:lnTo>
                    <a:pt x="401868" y="1534945"/>
                  </a:lnTo>
                  <a:lnTo>
                    <a:pt x="401485" y="1537241"/>
                  </a:lnTo>
                  <a:lnTo>
                    <a:pt x="400146" y="1540494"/>
                  </a:lnTo>
                  <a:lnTo>
                    <a:pt x="399189" y="1544704"/>
                  </a:lnTo>
                  <a:lnTo>
                    <a:pt x="400529" y="1549489"/>
                  </a:lnTo>
                  <a:lnTo>
                    <a:pt x="401868" y="1551785"/>
                  </a:lnTo>
                  <a:lnTo>
                    <a:pt x="405121" y="1554655"/>
                  </a:lnTo>
                  <a:lnTo>
                    <a:pt x="413159" y="1560396"/>
                  </a:lnTo>
                  <a:lnTo>
                    <a:pt x="425023" y="1567094"/>
                  </a:lnTo>
                  <a:lnTo>
                    <a:pt x="431147" y="1570347"/>
                  </a:lnTo>
                  <a:lnTo>
                    <a:pt x="438227" y="1575131"/>
                  </a:lnTo>
                  <a:lnTo>
                    <a:pt x="445691" y="1580873"/>
                  </a:lnTo>
                  <a:lnTo>
                    <a:pt x="454685" y="1588336"/>
                  </a:lnTo>
                  <a:lnTo>
                    <a:pt x="460426" y="1589675"/>
                  </a:lnTo>
                  <a:lnTo>
                    <a:pt x="468846" y="1591589"/>
                  </a:lnTo>
                  <a:lnTo>
                    <a:pt x="479180" y="1593503"/>
                  </a:lnTo>
                  <a:lnTo>
                    <a:pt x="492384" y="1595416"/>
                  </a:lnTo>
                  <a:lnTo>
                    <a:pt x="493724" y="1595799"/>
                  </a:lnTo>
                  <a:lnTo>
                    <a:pt x="495637" y="1597138"/>
                  </a:lnTo>
                  <a:lnTo>
                    <a:pt x="497934" y="1600392"/>
                  </a:lnTo>
                  <a:lnTo>
                    <a:pt x="499273" y="1604602"/>
                  </a:lnTo>
                  <a:lnTo>
                    <a:pt x="500230" y="1610726"/>
                  </a:lnTo>
                  <a:lnTo>
                    <a:pt x="500230" y="1611682"/>
                  </a:lnTo>
                  <a:lnTo>
                    <a:pt x="501570" y="1614553"/>
                  </a:lnTo>
                  <a:lnTo>
                    <a:pt x="503483" y="1619337"/>
                  </a:lnTo>
                  <a:lnTo>
                    <a:pt x="506736" y="1626417"/>
                  </a:lnTo>
                  <a:lnTo>
                    <a:pt x="505780" y="1628714"/>
                  </a:lnTo>
                  <a:lnTo>
                    <a:pt x="504440" y="1632924"/>
                  </a:lnTo>
                  <a:lnTo>
                    <a:pt x="501187" y="1638091"/>
                  </a:lnTo>
                  <a:lnTo>
                    <a:pt x="497934" y="1644215"/>
                  </a:lnTo>
                  <a:lnTo>
                    <a:pt x="497934" y="1645745"/>
                  </a:lnTo>
                  <a:lnTo>
                    <a:pt x="499273" y="1648042"/>
                  </a:lnTo>
                  <a:lnTo>
                    <a:pt x="501570" y="1650338"/>
                  </a:lnTo>
                  <a:lnTo>
                    <a:pt x="504823" y="1653209"/>
                  </a:lnTo>
                  <a:lnTo>
                    <a:pt x="507693" y="1655122"/>
                  </a:lnTo>
                  <a:lnTo>
                    <a:pt x="510946" y="1657036"/>
                  </a:lnTo>
                  <a:lnTo>
                    <a:pt x="513243" y="1657993"/>
                  </a:lnTo>
                  <a:lnTo>
                    <a:pt x="514200" y="1657993"/>
                  </a:lnTo>
                  <a:lnTo>
                    <a:pt x="514582" y="1657993"/>
                  </a:lnTo>
                  <a:lnTo>
                    <a:pt x="515539" y="1658376"/>
                  </a:lnTo>
                  <a:lnTo>
                    <a:pt x="515922" y="1657993"/>
                  </a:lnTo>
                  <a:lnTo>
                    <a:pt x="517836" y="1656653"/>
                  </a:lnTo>
                  <a:lnTo>
                    <a:pt x="519749" y="1654740"/>
                  </a:lnTo>
                  <a:lnTo>
                    <a:pt x="523002" y="1652443"/>
                  </a:lnTo>
                  <a:lnTo>
                    <a:pt x="526830" y="1652826"/>
                  </a:lnTo>
                  <a:lnTo>
                    <a:pt x="530657" y="1654166"/>
                  </a:lnTo>
                  <a:lnTo>
                    <a:pt x="534485" y="1656462"/>
                  </a:lnTo>
                  <a:lnTo>
                    <a:pt x="539269" y="1659715"/>
                  </a:lnTo>
                  <a:lnTo>
                    <a:pt x="543096" y="1663925"/>
                  </a:lnTo>
                  <a:lnTo>
                    <a:pt x="547880" y="1669092"/>
                  </a:lnTo>
                  <a:lnTo>
                    <a:pt x="551707" y="1675216"/>
                  </a:lnTo>
                  <a:lnTo>
                    <a:pt x="556492" y="1682296"/>
                  </a:lnTo>
                  <a:lnTo>
                    <a:pt x="558405" y="1685550"/>
                  </a:lnTo>
                  <a:lnTo>
                    <a:pt x="561658" y="1689377"/>
                  </a:lnTo>
                  <a:lnTo>
                    <a:pt x="565869" y="1693204"/>
                  </a:lnTo>
                  <a:lnTo>
                    <a:pt x="571035" y="1697988"/>
                  </a:lnTo>
                  <a:lnTo>
                    <a:pt x="573906" y="1701816"/>
                  </a:lnTo>
                  <a:lnTo>
                    <a:pt x="576776" y="1705069"/>
                  </a:lnTo>
                  <a:lnTo>
                    <a:pt x="578690" y="1707939"/>
                  </a:lnTo>
                  <a:lnTo>
                    <a:pt x="580986" y="1710810"/>
                  </a:lnTo>
                  <a:lnTo>
                    <a:pt x="581561" y="1711193"/>
                  </a:lnTo>
                  <a:lnTo>
                    <a:pt x="582517" y="1712149"/>
                  </a:lnTo>
                  <a:lnTo>
                    <a:pt x="583091" y="1712532"/>
                  </a:lnTo>
                  <a:lnTo>
                    <a:pt x="584048" y="1713489"/>
                  </a:lnTo>
                  <a:lnTo>
                    <a:pt x="584622" y="1714446"/>
                  </a:lnTo>
                  <a:lnTo>
                    <a:pt x="585005" y="1715403"/>
                  </a:lnTo>
                  <a:lnTo>
                    <a:pt x="586345" y="1720187"/>
                  </a:lnTo>
                  <a:lnTo>
                    <a:pt x="587301" y="1722100"/>
                  </a:lnTo>
                  <a:lnTo>
                    <a:pt x="589215" y="1724397"/>
                  </a:lnTo>
                  <a:lnTo>
                    <a:pt x="590555" y="1725736"/>
                  </a:lnTo>
                  <a:lnTo>
                    <a:pt x="592851" y="1727650"/>
                  </a:lnTo>
                  <a:lnTo>
                    <a:pt x="598018" y="1729946"/>
                  </a:lnTo>
                  <a:lnTo>
                    <a:pt x="599358" y="1731860"/>
                  </a:lnTo>
                  <a:lnTo>
                    <a:pt x="601654" y="1736644"/>
                  </a:lnTo>
                  <a:lnTo>
                    <a:pt x="604907" y="1742768"/>
                  </a:lnTo>
                  <a:lnTo>
                    <a:pt x="609691" y="1751188"/>
                  </a:lnTo>
                  <a:lnTo>
                    <a:pt x="609691" y="1751571"/>
                  </a:lnTo>
                  <a:lnTo>
                    <a:pt x="610265" y="1752528"/>
                  </a:lnTo>
                  <a:lnTo>
                    <a:pt x="611222" y="1754441"/>
                  </a:lnTo>
                  <a:lnTo>
                    <a:pt x="613136" y="1757694"/>
                  </a:lnTo>
                  <a:lnTo>
                    <a:pt x="614667" y="1760565"/>
                  </a:lnTo>
                  <a:lnTo>
                    <a:pt x="616580" y="1763435"/>
                  </a:lnTo>
                  <a:lnTo>
                    <a:pt x="619451" y="1767645"/>
                  </a:lnTo>
                  <a:lnTo>
                    <a:pt x="622321" y="1771473"/>
                  </a:lnTo>
                  <a:lnTo>
                    <a:pt x="629976" y="1803048"/>
                  </a:lnTo>
                  <a:lnTo>
                    <a:pt x="630933" y="1810129"/>
                  </a:lnTo>
                  <a:lnTo>
                    <a:pt x="634186" y="1818549"/>
                  </a:lnTo>
                  <a:lnTo>
                    <a:pt x="633803" y="1821419"/>
                  </a:lnTo>
                  <a:lnTo>
                    <a:pt x="633803" y="1825247"/>
                  </a:lnTo>
                  <a:lnTo>
                    <a:pt x="632464" y="1833284"/>
                  </a:lnTo>
                  <a:lnTo>
                    <a:pt x="631124" y="1837494"/>
                  </a:lnTo>
                  <a:lnTo>
                    <a:pt x="630167" y="1842661"/>
                  </a:lnTo>
                  <a:lnTo>
                    <a:pt x="627680" y="1853569"/>
                  </a:lnTo>
                  <a:lnTo>
                    <a:pt x="627297" y="1855482"/>
                  </a:lnTo>
                  <a:lnTo>
                    <a:pt x="626340" y="1858353"/>
                  </a:lnTo>
                  <a:lnTo>
                    <a:pt x="623470" y="1864094"/>
                  </a:lnTo>
                  <a:lnTo>
                    <a:pt x="623852" y="1865433"/>
                  </a:lnTo>
                  <a:lnTo>
                    <a:pt x="626149" y="1867730"/>
                  </a:lnTo>
                  <a:lnTo>
                    <a:pt x="629976" y="1870983"/>
                  </a:lnTo>
                  <a:lnTo>
                    <a:pt x="636100" y="1876150"/>
                  </a:lnTo>
                  <a:lnTo>
                    <a:pt x="635526" y="1880360"/>
                  </a:lnTo>
                  <a:lnTo>
                    <a:pt x="635143" y="1885527"/>
                  </a:lnTo>
                  <a:lnTo>
                    <a:pt x="634186" y="1891650"/>
                  </a:lnTo>
                  <a:lnTo>
                    <a:pt x="633803" y="1899688"/>
                  </a:lnTo>
                  <a:lnTo>
                    <a:pt x="634186" y="1901984"/>
                  </a:lnTo>
                  <a:lnTo>
                    <a:pt x="989744" y="1945424"/>
                  </a:lnTo>
                  <a:lnTo>
                    <a:pt x="990700" y="1945807"/>
                  </a:lnTo>
                  <a:lnTo>
                    <a:pt x="992614" y="1942936"/>
                  </a:lnTo>
                  <a:lnTo>
                    <a:pt x="994910" y="1942554"/>
                  </a:lnTo>
                  <a:lnTo>
                    <a:pt x="997207" y="1942936"/>
                  </a:lnTo>
                  <a:lnTo>
                    <a:pt x="1000460" y="1944850"/>
                  </a:lnTo>
                  <a:lnTo>
                    <a:pt x="1001800" y="1944467"/>
                  </a:lnTo>
                  <a:lnTo>
                    <a:pt x="1004670" y="1943511"/>
                  </a:lnTo>
                  <a:lnTo>
                    <a:pt x="1006010" y="1943511"/>
                  </a:lnTo>
                  <a:lnTo>
                    <a:pt x="1008880" y="1944850"/>
                  </a:lnTo>
                  <a:lnTo>
                    <a:pt x="1011751" y="1946190"/>
                  </a:lnTo>
                  <a:lnTo>
                    <a:pt x="1015961" y="1949060"/>
                  </a:lnTo>
                  <a:lnTo>
                    <a:pt x="1015961" y="1948677"/>
                  </a:lnTo>
                  <a:lnTo>
                    <a:pt x="1016535" y="1948677"/>
                  </a:lnTo>
                  <a:lnTo>
                    <a:pt x="1017492" y="1948677"/>
                  </a:lnTo>
                  <a:lnTo>
                    <a:pt x="1019405" y="1947721"/>
                  </a:lnTo>
                  <a:lnTo>
                    <a:pt x="1022276" y="1944850"/>
                  </a:lnTo>
                  <a:lnTo>
                    <a:pt x="1023233" y="1941980"/>
                  </a:lnTo>
                  <a:lnTo>
                    <a:pt x="1024764" y="1939109"/>
                  </a:lnTo>
                  <a:lnTo>
                    <a:pt x="1025720" y="1935856"/>
                  </a:lnTo>
                  <a:lnTo>
                    <a:pt x="1026677" y="1932028"/>
                  </a:lnTo>
                  <a:lnTo>
                    <a:pt x="1027634" y="1931646"/>
                  </a:lnTo>
                  <a:lnTo>
                    <a:pt x="1028974" y="1931646"/>
                  </a:lnTo>
                  <a:lnTo>
                    <a:pt x="1031270" y="1930689"/>
                  </a:lnTo>
                  <a:lnTo>
                    <a:pt x="1033184" y="1928775"/>
                  </a:lnTo>
                  <a:lnTo>
                    <a:pt x="1034523" y="1926862"/>
                  </a:lnTo>
                  <a:lnTo>
                    <a:pt x="1034906" y="1921121"/>
                  </a:lnTo>
                  <a:lnTo>
                    <a:pt x="1035289" y="1919207"/>
                  </a:lnTo>
                  <a:lnTo>
                    <a:pt x="1036246" y="1918250"/>
                  </a:lnTo>
                  <a:lnTo>
                    <a:pt x="1036628" y="1917294"/>
                  </a:lnTo>
                  <a:lnTo>
                    <a:pt x="1037011" y="1917294"/>
                  </a:lnTo>
                  <a:lnTo>
                    <a:pt x="1033758" y="1913466"/>
                  </a:lnTo>
                  <a:lnTo>
                    <a:pt x="1032418" y="1910596"/>
                  </a:lnTo>
                  <a:lnTo>
                    <a:pt x="1031079" y="1908299"/>
                  </a:lnTo>
                  <a:lnTo>
                    <a:pt x="1031079" y="1907342"/>
                  </a:lnTo>
                  <a:lnTo>
                    <a:pt x="1032418" y="1904472"/>
                  </a:lnTo>
                  <a:lnTo>
                    <a:pt x="1032992" y="1903132"/>
                  </a:lnTo>
                  <a:lnTo>
                    <a:pt x="1032418" y="1899879"/>
                  </a:lnTo>
                  <a:lnTo>
                    <a:pt x="1031079" y="1897583"/>
                  </a:lnTo>
                  <a:lnTo>
                    <a:pt x="1029165" y="1896243"/>
                  </a:lnTo>
                  <a:lnTo>
                    <a:pt x="1026869" y="1895860"/>
                  </a:lnTo>
                  <a:lnTo>
                    <a:pt x="1023998" y="1895478"/>
                  </a:lnTo>
                  <a:lnTo>
                    <a:pt x="1022084" y="1895478"/>
                  </a:lnTo>
                  <a:lnTo>
                    <a:pt x="1018831" y="1894521"/>
                  </a:lnTo>
                  <a:lnTo>
                    <a:pt x="1016535" y="1893181"/>
                  </a:lnTo>
                  <a:lnTo>
                    <a:pt x="1015578" y="1892225"/>
                  </a:lnTo>
                  <a:lnTo>
                    <a:pt x="1015578" y="1891842"/>
                  </a:lnTo>
                  <a:lnTo>
                    <a:pt x="1013282" y="1890502"/>
                  </a:lnTo>
                  <a:lnTo>
                    <a:pt x="1011942" y="1889545"/>
                  </a:lnTo>
                  <a:lnTo>
                    <a:pt x="1009646" y="1887632"/>
                  </a:lnTo>
                  <a:lnTo>
                    <a:pt x="1008306" y="1884761"/>
                  </a:lnTo>
                  <a:lnTo>
                    <a:pt x="1007923" y="1882848"/>
                  </a:lnTo>
                  <a:lnTo>
                    <a:pt x="1009263" y="1876724"/>
                  </a:lnTo>
                  <a:lnTo>
                    <a:pt x="1011177" y="1871940"/>
                  </a:lnTo>
                  <a:lnTo>
                    <a:pt x="1012516" y="1867155"/>
                  </a:lnTo>
                  <a:lnTo>
                    <a:pt x="1013856" y="1863902"/>
                  </a:lnTo>
                  <a:lnTo>
                    <a:pt x="1014238" y="1860075"/>
                  </a:lnTo>
                  <a:lnTo>
                    <a:pt x="1015195" y="1857779"/>
                  </a:lnTo>
                  <a:lnTo>
                    <a:pt x="1015578" y="1855482"/>
                  </a:lnTo>
                  <a:lnTo>
                    <a:pt x="1015961" y="1854143"/>
                  </a:lnTo>
                  <a:lnTo>
                    <a:pt x="1013090" y="1850890"/>
                  </a:lnTo>
                  <a:lnTo>
                    <a:pt x="1011751" y="1848593"/>
                  </a:lnTo>
                  <a:lnTo>
                    <a:pt x="1010411" y="1846297"/>
                  </a:lnTo>
                  <a:lnTo>
                    <a:pt x="1010411" y="1844957"/>
                  </a:lnTo>
                  <a:lnTo>
                    <a:pt x="1010794" y="1844000"/>
                  </a:lnTo>
                  <a:lnTo>
                    <a:pt x="1011751" y="1843618"/>
                  </a:lnTo>
                  <a:lnTo>
                    <a:pt x="1013664" y="1842661"/>
                  </a:lnTo>
                  <a:lnTo>
                    <a:pt x="1015961" y="1840747"/>
                  </a:lnTo>
                  <a:lnTo>
                    <a:pt x="1017300" y="1837877"/>
                  </a:lnTo>
                  <a:lnTo>
                    <a:pt x="1017300" y="1836920"/>
                  </a:lnTo>
                  <a:lnTo>
                    <a:pt x="1017300" y="1836537"/>
                  </a:lnTo>
                  <a:lnTo>
                    <a:pt x="1017683" y="1836537"/>
                  </a:lnTo>
                  <a:lnTo>
                    <a:pt x="1018066" y="1835580"/>
                  </a:lnTo>
                  <a:lnTo>
                    <a:pt x="1017683" y="1834623"/>
                  </a:lnTo>
                  <a:lnTo>
                    <a:pt x="1017683" y="1834241"/>
                  </a:lnTo>
                  <a:lnTo>
                    <a:pt x="1016726" y="1832901"/>
                  </a:lnTo>
                  <a:lnTo>
                    <a:pt x="1015386" y="1830987"/>
                  </a:lnTo>
                  <a:lnTo>
                    <a:pt x="1013473" y="1829074"/>
                  </a:lnTo>
                  <a:lnTo>
                    <a:pt x="1013473" y="1825821"/>
                  </a:lnTo>
                  <a:lnTo>
                    <a:pt x="1017300" y="1825438"/>
                  </a:lnTo>
                  <a:lnTo>
                    <a:pt x="1027251" y="1826395"/>
                  </a:lnTo>
                  <a:lnTo>
                    <a:pt x="1028591" y="1825438"/>
                  </a:lnTo>
                  <a:lnTo>
                    <a:pt x="1030887" y="1823142"/>
                  </a:lnTo>
                  <a:lnTo>
                    <a:pt x="1033758" y="1819314"/>
                  </a:lnTo>
                  <a:lnTo>
                    <a:pt x="1037968" y="1814147"/>
                  </a:lnTo>
                  <a:lnTo>
                    <a:pt x="1041221" y="1808024"/>
                  </a:lnTo>
                  <a:lnTo>
                    <a:pt x="1044474" y="1803813"/>
                  </a:lnTo>
                  <a:lnTo>
                    <a:pt x="1046771" y="1799603"/>
                  </a:lnTo>
                  <a:lnTo>
                    <a:pt x="1048110" y="1797307"/>
                  </a:lnTo>
                  <a:lnTo>
                    <a:pt x="1047536" y="1790801"/>
                  </a:lnTo>
                  <a:lnTo>
                    <a:pt x="1048493" y="1787548"/>
                  </a:lnTo>
                  <a:lnTo>
                    <a:pt x="1051746" y="1783337"/>
                  </a:lnTo>
                  <a:lnTo>
                    <a:pt x="1054042" y="1780084"/>
                  </a:lnTo>
                  <a:lnTo>
                    <a:pt x="1055956" y="1774343"/>
                  </a:lnTo>
                  <a:lnTo>
                    <a:pt x="1057296" y="1769559"/>
                  </a:lnTo>
                  <a:lnTo>
                    <a:pt x="1058253" y="1764775"/>
                  </a:lnTo>
                  <a:lnTo>
                    <a:pt x="1058635" y="1760948"/>
                  </a:lnTo>
                  <a:lnTo>
                    <a:pt x="1057296" y="1758651"/>
                  </a:lnTo>
                  <a:lnTo>
                    <a:pt x="1056913" y="1757120"/>
                  </a:lnTo>
                  <a:lnTo>
                    <a:pt x="1056339" y="1755207"/>
                  </a:lnTo>
                  <a:lnTo>
                    <a:pt x="1057296" y="1750997"/>
                  </a:lnTo>
                  <a:lnTo>
                    <a:pt x="1058635" y="1748126"/>
                  </a:lnTo>
                  <a:lnTo>
                    <a:pt x="1059018" y="1745830"/>
                  </a:lnTo>
                  <a:lnTo>
                    <a:pt x="1059592" y="1744873"/>
                  </a:lnTo>
                  <a:lnTo>
                    <a:pt x="1059592" y="1741046"/>
                  </a:lnTo>
                  <a:lnTo>
                    <a:pt x="1060932" y="1738175"/>
                  </a:lnTo>
                  <a:lnTo>
                    <a:pt x="1062271" y="1735305"/>
                  </a:lnTo>
                  <a:lnTo>
                    <a:pt x="1065525" y="1733391"/>
                  </a:lnTo>
                  <a:lnTo>
                    <a:pt x="1077389" y="1724397"/>
                  </a:lnTo>
                  <a:lnTo>
                    <a:pt x="1078729" y="1722483"/>
                  </a:lnTo>
                  <a:lnTo>
                    <a:pt x="1079111" y="1721526"/>
                  </a:lnTo>
                  <a:lnTo>
                    <a:pt x="1080068" y="1721144"/>
                  </a:lnTo>
                  <a:lnTo>
                    <a:pt x="1081025" y="1718273"/>
                  </a:lnTo>
                  <a:lnTo>
                    <a:pt x="1078729" y="1713489"/>
                  </a:lnTo>
                  <a:lnTo>
                    <a:pt x="1078155" y="1710618"/>
                  </a:lnTo>
                  <a:lnTo>
                    <a:pt x="1078729" y="1709279"/>
                  </a:lnTo>
                  <a:lnTo>
                    <a:pt x="1080068" y="1708705"/>
                  </a:lnTo>
                  <a:lnTo>
                    <a:pt x="1082365" y="1708705"/>
                  </a:lnTo>
                  <a:lnTo>
                    <a:pt x="1085235" y="1707748"/>
                  </a:lnTo>
                  <a:lnTo>
                    <a:pt x="1089062" y="1707365"/>
                  </a:lnTo>
                  <a:lnTo>
                    <a:pt x="1092890" y="1705834"/>
                  </a:lnTo>
                  <a:lnTo>
                    <a:pt x="1098057" y="1704877"/>
                  </a:lnTo>
                  <a:lnTo>
                    <a:pt x="1103224" y="1702964"/>
                  </a:lnTo>
                  <a:lnTo>
                    <a:pt x="1109347" y="1701624"/>
                  </a:lnTo>
                  <a:lnTo>
                    <a:pt x="1114514" y="1698754"/>
                  </a:lnTo>
                  <a:lnTo>
                    <a:pt x="1119298" y="1696840"/>
                  </a:lnTo>
                  <a:lnTo>
                    <a:pt x="1123126" y="1693970"/>
                  </a:lnTo>
                  <a:lnTo>
                    <a:pt x="1126379" y="1692056"/>
                  </a:lnTo>
                  <a:lnTo>
                    <a:pt x="1128675" y="1689760"/>
                  </a:lnTo>
                  <a:lnTo>
                    <a:pt x="1130589" y="1687846"/>
                  </a:lnTo>
                  <a:lnTo>
                    <a:pt x="1131546" y="1685932"/>
                  </a:lnTo>
                  <a:lnTo>
                    <a:pt x="1131928" y="1684019"/>
                  </a:lnTo>
                  <a:lnTo>
                    <a:pt x="1130015" y="1682105"/>
                  </a:lnTo>
                  <a:lnTo>
                    <a:pt x="1128675" y="1679809"/>
                  </a:lnTo>
                  <a:lnTo>
                    <a:pt x="1127718" y="1676555"/>
                  </a:lnTo>
                  <a:lnTo>
                    <a:pt x="1127718" y="1673302"/>
                  </a:lnTo>
                  <a:lnTo>
                    <a:pt x="1117767" y="1666221"/>
                  </a:lnTo>
                  <a:lnTo>
                    <a:pt x="1112983" y="1660481"/>
                  </a:lnTo>
                  <a:lnTo>
                    <a:pt x="1109730" y="1656653"/>
                  </a:lnTo>
                  <a:lnTo>
                    <a:pt x="1105520" y="1652826"/>
                  </a:lnTo>
                  <a:lnTo>
                    <a:pt x="1102650" y="1650530"/>
                  </a:lnTo>
                  <a:lnTo>
                    <a:pt x="1101310" y="1648616"/>
                  </a:lnTo>
                  <a:lnTo>
                    <a:pt x="1100927" y="1648042"/>
                  </a:lnTo>
                  <a:lnTo>
                    <a:pt x="1103224" y="1641918"/>
                  </a:lnTo>
                  <a:lnTo>
                    <a:pt x="1104180" y="1636751"/>
                  </a:lnTo>
                  <a:lnTo>
                    <a:pt x="1099970" y="1629097"/>
                  </a:lnTo>
                  <a:lnTo>
                    <a:pt x="1099014" y="1622973"/>
                  </a:lnTo>
                  <a:lnTo>
                    <a:pt x="1099970" y="1617806"/>
                  </a:lnTo>
                  <a:lnTo>
                    <a:pt x="1100544" y="1614553"/>
                  </a:lnTo>
                  <a:lnTo>
                    <a:pt x="1099970" y="1608429"/>
                  </a:lnTo>
                  <a:lnTo>
                    <a:pt x="1098631" y="1603645"/>
                  </a:lnTo>
                  <a:lnTo>
                    <a:pt x="1096334" y="1598861"/>
                  </a:lnTo>
                  <a:lnTo>
                    <a:pt x="1094038" y="1595608"/>
                  </a:lnTo>
                  <a:lnTo>
                    <a:pt x="1090785" y="1591780"/>
                  </a:lnTo>
                  <a:lnTo>
                    <a:pt x="1088488" y="1589484"/>
                  </a:lnTo>
                  <a:lnTo>
                    <a:pt x="1087149" y="1587570"/>
                  </a:lnTo>
                  <a:lnTo>
                    <a:pt x="1087149" y="1587188"/>
                  </a:lnTo>
                  <a:lnTo>
                    <a:pt x="1086766" y="1582978"/>
                  </a:lnTo>
                  <a:lnTo>
                    <a:pt x="1086766" y="1579724"/>
                  </a:lnTo>
                  <a:lnTo>
                    <a:pt x="1086766" y="1577428"/>
                  </a:lnTo>
                  <a:lnTo>
                    <a:pt x="1086766" y="1577045"/>
                  </a:lnTo>
                  <a:lnTo>
                    <a:pt x="1083895" y="1574749"/>
                  </a:lnTo>
                  <a:lnTo>
                    <a:pt x="1082556" y="1572835"/>
                  </a:lnTo>
                  <a:lnTo>
                    <a:pt x="1081599" y="1569008"/>
                  </a:lnTo>
                  <a:lnTo>
                    <a:pt x="1082556" y="1562310"/>
                  </a:lnTo>
                  <a:lnTo>
                    <a:pt x="1081599" y="1554655"/>
                  </a:lnTo>
                  <a:lnTo>
                    <a:pt x="1083513" y="1550445"/>
                  </a:lnTo>
                  <a:lnTo>
                    <a:pt x="1084852" y="1546618"/>
                  </a:lnTo>
                  <a:lnTo>
                    <a:pt x="1083895" y="1544704"/>
                  </a:lnTo>
                  <a:lnTo>
                    <a:pt x="504057" y="675330"/>
                  </a:lnTo>
                  <a:lnTo>
                    <a:pt x="639162" y="148691"/>
                  </a:lnTo>
                  <a:lnTo>
                    <a:pt x="504631" y="112906"/>
                  </a:lnTo>
                  <a:lnTo>
                    <a:pt x="372015" y="75972"/>
                  </a:lnTo>
                  <a:lnTo>
                    <a:pt x="305420" y="56644"/>
                  </a:lnTo>
                  <a:lnTo>
                    <a:pt x="239781" y="37699"/>
                  </a:lnTo>
                  <a:lnTo>
                    <a:pt x="110609" y="0"/>
                  </a:lnTo>
                  <a:lnTo>
                    <a:pt x="110609" y="0"/>
                  </a:lnTo>
                  <a:lnTo>
                    <a:pt x="110609" y="0"/>
                  </a:lnTo>
                  <a:close/>
                </a:path>
              </a:pathLst>
            </a:custGeom>
            <a:gradFill flip="none" rotWithShape="1">
              <a:gsLst>
                <a:gs pos="0">
                  <a:schemeClr val="accent1"/>
                </a:gs>
                <a:gs pos="100000">
                  <a:schemeClr val="accent2"/>
                </a:gs>
              </a:gsLst>
              <a:lin ang="18900000" scaled="1"/>
              <a:tileRect/>
            </a:gradFill>
            <a:ln>
              <a:solidFill>
                <a:srgbClr val="EEF5F5"/>
              </a:solidFill>
            </a:ln>
          </p:spPr>
          <p:txBody>
            <a:bodyPr vert="horz" lIns="91440" tIns="45720" rIns="91440" bIns="45720" rtlCol="0">
              <a:normAutofit/>
            </a:bodyPr>
            <a:lstStyle/>
            <a:p>
              <a:pPr lvl="0" indent="0">
                <a:lnSpc>
                  <a:spcPct val="100000"/>
                </a:lnSpc>
                <a:spcBef>
                  <a:spcPts val="450"/>
                </a:spcBef>
                <a:buClr>
                  <a:schemeClr val="accent1"/>
                </a:buClr>
                <a:buFont typeface="Arial" panose="020B0604020202020204" pitchFamily="34" charset="0"/>
                <a:buNone/>
              </a:pPr>
              <a:endParaRPr lang="en-US" sz="100" dirty="0">
                <a:noFill/>
              </a:endParaRPr>
            </a:p>
          </p:txBody>
        </p:sp>
        <p:sp>
          <p:nvSpPr>
            <p:cNvPr id="49" name="Freeform: Shape 48">
              <a:extLst>
                <a:ext uri="{FF2B5EF4-FFF2-40B4-BE49-F238E27FC236}">
                  <a16:creationId xmlns:a16="http://schemas.microsoft.com/office/drawing/2014/main" id="{C037E2A1-6AEC-4137-868D-DA6E5ECB65E6}"/>
                </a:ext>
              </a:extLst>
            </p:cNvPr>
            <p:cNvSpPr/>
            <p:nvPr/>
          </p:nvSpPr>
          <p:spPr>
            <a:xfrm>
              <a:off x="919207" y="2818307"/>
              <a:ext cx="817706" cy="1259403"/>
            </a:xfrm>
            <a:custGeom>
              <a:avLst/>
              <a:gdLst>
                <a:gd name="connsiteX0" fmla="*/ 518984 w 907647"/>
                <a:gd name="connsiteY0" fmla="*/ 92621 h 1397926"/>
                <a:gd name="connsiteX1" fmla="*/ 474013 w 907647"/>
                <a:gd name="connsiteY1" fmla="*/ 82096 h 1397926"/>
                <a:gd name="connsiteX2" fmla="*/ 443777 w 907647"/>
                <a:gd name="connsiteY2" fmla="*/ 75589 h 1397926"/>
                <a:gd name="connsiteX3" fmla="*/ 288388 w 907647"/>
                <a:gd name="connsiteY3" fmla="*/ 38273 h 1397926"/>
                <a:gd name="connsiteX4" fmla="*/ 134913 w 907647"/>
                <a:gd name="connsiteY4" fmla="*/ 0 h 1397926"/>
                <a:gd name="connsiteX5" fmla="*/ 0 w 907647"/>
                <a:gd name="connsiteY5" fmla="*/ 526447 h 1397926"/>
                <a:gd name="connsiteX6" fmla="*/ 580795 w 907647"/>
                <a:gd name="connsiteY6" fmla="*/ 1397927 h 1397926"/>
                <a:gd name="connsiteX7" fmla="*/ 581178 w 907647"/>
                <a:gd name="connsiteY7" fmla="*/ 1394482 h 1397926"/>
                <a:gd name="connsiteX8" fmla="*/ 581178 w 907647"/>
                <a:gd name="connsiteY8" fmla="*/ 1391612 h 1397926"/>
                <a:gd name="connsiteX9" fmla="*/ 582135 w 907647"/>
                <a:gd name="connsiteY9" fmla="*/ 1389889 h 1397926"/>
                <a:gd name="connsiteX10" fmla="*/ 584622 w 907647"/>
                <a:gd name="connsiteY10" fmla="*/ 1387976 h 1397926"/>
                <a:gd name="connsiteX11" fmla="*/ 586536 w 907647"/>
                <a:gd name="connsiteY11" fmla="*/ 1386062 h 1397926"/>
                <a:gd name="connsiteX12" fmla="*/ 587302 w 907647"/>
                <a:gd name="connsiteY12" fmla="*/ 1385105 h 1397926"/>
                <a:gd name="connsiteX13" fmla="*/ 585579 w 907647"/>
                <a:gd name="connsiteY13" fmla="*/ 1382235 h 1397926"/>
                <a:gd name="connsiteX14" fmla="*/ 584622 w 907647"/>
                <a:gd name="connsiteY14" fmla="*/ 1380895 h 1397926"/>
                <a:gd name="connsiteX15" fmla="*/ 583666 w 907647"/>
                <a:gd name="connsiteY15" fmla="*/ 1379364 h 1397926"/>
                <a:gd name="connsiteX16" fmla="*/ 583666 w 907647"/>
                <a:gd name="connsiteY16" fmla="*/ 1378982 h 1397926"/>
                <a:gd name="connsiteX17" fmla="*/ 584622 w 907647"/>
                <a:gd name="connsiteY17" fmla="*/ 1376494 h 1397926"/>
                <a:gd name="connsiteX18" fmla="*/ 585962 w 907647"/>
                <a:gd name="connsiteY18" fmla="*/ 1375728 h 1397926"/>
                <a:gd name="connsiteX19" fmla="*/ 588258 w 907647"/>
                <a:gd name="connsiteY19" fmla="*/ 1375728 h 1397926"/>
                <a:gd name="connsiteX20" fmla="*/ 590172 w 907647"/>
                <a:gd name="connsiteY20" fmla="*/ 1375154 h 1397926"/>
                <a:gd name="connsiteX21" fmla="*/ 590746 w 907647"/>
                <a:gd name="connsiteY21" fmla="*/ 1374198 h 1397926"/>
                <a:gd name="connsiteX22" fmla="*/ 591703 w 907647"/>
                <a:gd name="connsiteY22" fmla="*/ 1373815 h 1397926"/>
                <a:gd name="connsiteX23" fmla="*/ 592660 w 907647"/>
                <a:gd name="connsiteY23" fmla="*/ 1371901 h 1397926"/>
                <a:gd name="connsiteX24" fmla="*/ 592660 w 907647"/>
                <a:gd name="connsiteY24" fmla="*/ 1370370 h 1397926"/>
                <a:gd name="connsiteX25" fmla="*/ 593043 w 907647"/>
                <a:gd name="connsiteY25" fmla="*/ 1369413 h 1397926"/>
                <a:gd name="connsiteX26" fmla="*/ 593999 w 907647"/>
                <a:gd name="connsiteY26" fmla="*/ 1362333 h 1397926"/>
                <a:gd name="connsiteX27" fmla="*/ 594574 w 907647"/>
                <a:gd name="connsiteY27" fmla="*/ 1359079 h 1397926"/>
                <a:gd name="connsiteX28" fmla="*/ 595339 w 907647"/>
                <a:gd name="connsiteY28" fmla="*/ 1356783 h 1397926"/>
                <a:gd name="connsiteX29" fmla="*/ 595913 w 907647"/>
                <a:gd name="connsiteY29" fmla="*/ 1352573 h 1397926"/>
                <a:gd name="connsiteX30" fmla="*/ 596296 w 907647"/>
                <a:gd name="connsiteY30" fmla="*/ 1350085 h 1397926"/>
                <a:gd name="connsiteX31" fmla="*/ 594574 w 907647"/>
                <a:gd name="connsiteY31" fmla="*/ 1344919 h 1397926"/>
                <a:gd name="connsiteX32" fmla="*/ 593617 w 907647"/>
                <a:gd name="connsiteY32" fmla="*/ 1340709 h 1397926"/>
                <a:gd name="connsiteX33" fmla="*/ 592660 w 907647"/>
                <a:gd name="connsiteY33" fmla="*/ 1337455 h 1397926"/>
                <a:gd name="connsiteX34" fmla="*/ 593043 w 907647"/>
                <a:gd name="connsiteY34" fmla="*/ 1335542 h 1397926"/>
                <a:gd name="connsiteX35" fmla="*/ 594574 w 907647"/>
                <a:gd name="connsiteY35" fmla="*/ 1329801 h 1397926"/>
                <a:gd name="connsiteX36" fmla="*/ 595339 w 907647"/>
                <a:gd name="connsiteY36" fmla="*/ 1324251 h 1397926"/>
                <a:gd name="connsiteX37" fmla="*/ 592660 w 907647"/>
                <a:gd name="connsiteY37" fmla="*/ 1320424 h 1397926"/>
                <a:gd name="connsiteX38" fmla="*/ 591129 w 907647"/>
                <a:gd name="connsiteY38" fmla="*/ 1317936 h 1397926"/>
                <a:gd name="connsiteX39" fmla="*/ 590172 w 907647"/>
                <a:gd name="connsiteY39" fmla="*/ 1315639 h 1397926"/>
                <a:gd name="connsiteX40" fmla="*/ 590172 w 907647"/>
                <a:gd name="connsiteY40" fmla="*/ 1314683 h 1397926"/>
                <a:gd name="connsiteX41" fmla="*/ 593617 w 907647"/>
                <a:gd name="connsiteY41" fmla="*/ 1306645 h 1397926"/>
                <a:gd name="connsiteX42" fmla="*/ 595913 w 907647"/>
                <a:gd name="connsiteY42" fmla="*/ 1300522 h 1397926"/>
                <a:gd name="connsiteX43" fmla="*/ 597253 w 907647"/>
                <a:gd name="connsiteY43" fmla="*/ 1294972 h 1397926"/>
                <a:gd name="connsiteX44" fmla="*/ 598210 w 907647"/>
                <a:gd name="connsiteY44" fmla="*/ 1290570 h 1397926"/>
                <a:gd name="connsiteX45" fmla="*/ 595913 w 907647"/>
                <a:gd name="connsiteY45" fmla="*/ 1287317 h 1397926"/>
                <a:gd name="connsiteX46" fmla="*/ 595339 w 907647"/>
                <a:gd name="connsiteY46" fmla="*/ 1285404 h 1397926"/>
                <a:gd name="connsiteX47" fmla="*/ 597827 w 907647"/>
                <a:gd name="connsiteY47" fmla="*/ 1280620 h 1397926"/>
                <a:gd name="connsiteX48" fmla="*/ 595913 w 907647"/>
                <a:gd name="connsiteY48" fmla="*/ 1276984 h 1397926"/>
                <a:gd name="connsiteX49" fmla="*/ 595339 w 907647"/>
                <a:gd name="connsiteY49" fmla="*/ 1273156 h 1397926"/>
                <a:gd name="connsiteX50" fmla="*/ 596870 w 907647"/>
                <a:gd name="connsiteY50" fmla="*/ 1268946 h 1397926"/>
                <a:gd name="connsiteX51" fmla="*/ 597253 w 907647"/>
                <a:gd name="connsiteY51" fmla="*/ 1267415 h 1397926"/>
                <a:gd name="connsiteX52" fmla="*/ 597827 w 907647"/>
                <a:gd name="connsiteY52" fmla="*/ 1267033 h 1397926"/>
                <a:gd name="connsiteX53" fmla="*/ 597253 w 907647"/>
                <a:gd name="connsiteY53" fmla="*/ 1257656 h 1397926"/>
                <a:gd name="connsiteX54" fmla="*/ 598784 w 907647"/>
                <a:gd name="connsiteY54" fmla="*/ 1252871 h 1397926"/>
                <a:gd name="connsiteX55" fmla="*/ 599740 w 907647"/>
                <a:gd name="connsiteY55" fmla="*/ 1249044 h 1397926"/>
                <a:gd name="connsiteX56" fmla="*/ 599740 w 907647"/>
                <a:gd name="connsiteY56" fmla="*/ 1245791 h 1397926"/>
                <a:gd name="connsiteX57" fmla="*/ 601080 w 907647"/>
                <a:gd name="connsiteY57" fmla="*/ 1244834 h 1397926"/>
                <a:gd name="connsiteX58" fmla="*/ 604907 w 907647"/>
                <a:gd name="connsiteY58" fmla="*/ 1242538 h 1397926"/>
                <a:gd name="connsiteX59" fmla="*/ 605864 w 907647"/>
                <a:gd name="connsiteY59" fmla="*/ 1241964 h 1397926"/>
                <a:gd name="connsiteX60" fmla="*/ 606247 w 907647"/>
                <a:gd name="connsiteY60" fmla="*/ 1241964 h 1397926"/>
                <a:gd name="connsiteX61" fmla="*/ 602037 w 907647"/>
                <a:gd name="connsiteY61" fmla="*/ 1234883 h 1397926"/>
                <a:gd name="connsiteX62" fmla="*/ 599166 w 907647"/>
                <a:gd name="connsiteY62" fmla="*/ 1229716 h 1397926"/>
                <a:gd name="connsiteX63" fmla="*/ 597253 w 907647"/>
                <a:gd name="connsiteY63" fmla="*/ 1225506 h 1397926"/>
                <a:gd name="connsiteX64" fmla="*/ 596870 w 907647"/>
                <a:gd name="connsiteY64" fmla="*/ 1222062 h 1397926"/>
                <a:gd name="connsiteX65" fmla="*/ 599166 w 907647"/>
                <a:gd name="connsiteY65" fmla="*/ 1217469 h 1397926"/>
                <a:gd name="connsiteX66" fmla="*/ 601080 w 907647"/>
                <a:gd name="connsiteY66" fmla="*/ 1213642 h 1397926"/>
                <a:gd name="connsiteX67" fmla="*/ 602037 w 907647"/>
                <a:gd name="connsiteY67" fmla="*/ 1209814 h 1397926"/>
                <a:gd name="connsiteX68" fmla="*/ 602419 w 907647"/>
                <a:gd name="connsiteY68" fmla="*/ 1207135 h 1397926"/>
                <a:gd name="connsiteX69" fmla="*/ 602419 w 907647"/>
                <a:gd name="connsiteY69" fmla="*/ 1202351 h 1397926"/>
                <a:gd name="connsiteX70" fmla="*/ 602994 w 907647"/>
                <a:gd name="connsiteY70" fmla="*/ 1200820 h 1397926"/>
                <a:gd name="connsiteX71" fmla="*/ 603376 w 907647"/>
                <a:gd name="connsiteY71" fmla="*/ 1200055 h 1397926"/>
                <a:gd name="connsiteX72" fmla="*/ 605864 w 907647"/>
                <a:gd name="connsiteY72" fmla="*/ 1200055 h 1397926"/>
                <a:gd name="connsiteX73" fmla="*/ 609117 w 907647"/>
                <a:gd name="connsiteY73" fmla="*/ 1200055 h 1397926"/>
                <a:gd name="connsiteX74" fmla="*/ 613327 w 907647"/>
                <a:gd name="connsiteY74" fmla="*/ 1200055 h 1397926"/>
                <a:gd name="connsiteX75" fmla="*/ 617155 w 907647"/>
                <a:gd name="connsiteY75" fmla="*/ 1199098 h 1397926"/>
                <a:gd name="connsiteX76" fmla="*/ 619068 w 907647"/>
                <a:gd name="connsiteY76" fmla="*/ 1198524 h 1397926"/>
                <a:gd name="connsiteX77" fmla="*/ 621365 w 907647"/>
                <a:gd name="connsiteY77" fmla="*/ 1198524 h 1397926"/>
                <a:gd name="connsiteX78" fmla="*/ 622896 w 907647"/>
                <a:gd name="connsiteY78" fmla="*/ 1197567 h 1397926"/>
                <a:gd name="connsiteX79" fmla="*/ 624618 w 907647"/>
                <a:gd name="connsiteY79" fmla="*/ 1197184 h 1397926"/>
                <a:gd name="connsiteX80" fmla="*/ 628445 w 907647"/>
                <a:gd name="connsiteY80" fmla="*/ 1195653 h 1397926"/>
                <a:gd name="connsiteX81" fmla="*/ 630933 w 907647"/>
                <a:gd name="connsiteY81" fmla="*/ 1196227 h 1397926"/>
                <a:gd name="connsiteX82" fmla="*/ 634569 w 907647"/>
                <a:gd name="connsiteY82" fmla="*/ 1197567 h 1397926"/>
                <a:gd name="connsiteX83" fmla="*/ 638396 w 907647"/>
                <a:gd name="connsiteY83" fmla="*/ 1200055 h 1397926"/>
                <a:gd name="connsiteX84" fmla="*/ 643180 w 907647"/>
                <a:gd name="connsiteY84" fmla="*/ 1204265 h 1397926"/>
                <a:gd name="connsiteX85" fmla="*/ 649304 w 907647"/>
                <a:gd name="connsiteY85" fmla="*/ 1204647 h 1397926"/>
                <a:gd name="connsiteX86" fmla="*/ 651600 w 907647"/>
                <a:gd name="connsiteY86" fmla="*/ 1205222 h 1397926"/>
                <a:gd name="connsiteX87" fmla="*/ 654471 w 907647"/>
                <a:gd name="connsiteY87" fmla="*/ 1206561 h 1397926"/>
                <a:gd name="connsiteX88" fmla="*/ 656385 w 907647"/>
                <a:gd name="connsiteY88" fmla="*/ 1207518 h 1397926"/>
                <a:gd name="connsiteX89" fmla="*/ 658681 w 907647"/>
                <a:gd name="connsiteY89" fmla="*/ 1209432 h 1397926"/>
                <a:gd name="connsiteX90" fmla="*/ 660595 w 907647"/>
                <a:gd name="connsiteY90" fmla="*/ 1211345 h 1397926"/>
                <a:gd name="connsiteX91" fmla="*/ 662508 w 907647"/>
                <a:gd name="connsiteY91" fmla="*/ 1214216 h 1397926"/>
                <a:gd name="connsiteX92" fmla="*/ 663465 w 907647"/>
                <a:gd name="connsiteY92" fmla="*/ 1214981 h 1397926"/>
                <a:gd name="connsiteX93" fmla="*/ 664422 w 907647"/>
                <a:gd name="connsiteY93" fmla="*/ 1216512 h 1397926"/>
                <a:gd name="connsiteX94" fmla="*/ 666336 w 907647"/>
                <a:gd name="connsiteY94" fmla="*/ 1218808 h 1397926"/>
                <a:gd name="connsiteX95" fmla="*/ 670546 w 907647"/>
                <a:gd name="connsiteY95" fmla="*/ 1223592 h 1397926"/>
                <a:gd name="connsiteX96" fmla="*/ 677052 w 907647"/>
                <a:gd name="connsiteY96" fmla="*/ 1230673 h 1397926"/>
                <a:gd name="connsiteX97" fmla="*/ 678009 w 907647"/>
                <a:gd name="connsiteY97" fmla="*/ 1230099 h 1397926"/>
                <a:gd name="connsiteX98" fmla="*/ 679922 w 907647"/>
                <a:gd name="connsiteY98" fmla="*/ 1229334 h 1397926"/>
                <a:gd name="connsiteX99" fmla="*/ 680497 w 907647"/>
                <a:gd name="connsiteY99" fmla="*/ 1228377 h 1397926"/>
                <a:gd name="connsiteX100" fmla="*/ 681262 w 907647"/>
                <a:gd name="connsiteY100" fmla="*/ 1227803 h 1397926"/>
                <a:gd name="connsiteX101" fmla="*/ 683176 w 907647"/>
                <a:gd name="connsiteY101" fmla="*/ 1226463 h 1397926"/>
                <a:gd name="connsiteX102" fmla="*/ 684133 w 907647"/>
                <a:gd name="connsiteY102" fmla="*/ 1223975 h 1397926"/>
                <a:gd name="connsiteX103" fmla="*/ 686046 w 907647"/>
                <a:gd name="connsiteY103" fmla="*/ 1221296 h 1397926"/>
                <a:gd name="connsiteX104" fmla="*/ 689874 w 907647"/>
                <a:gd name="connsiteY104" fmla="*/ 1214598 h 1397926"/>
                <a:gd name="connsiteX105" fmla="*/ 691213 w 907647"/>
                <a:gd name="connsiteY105" fmla="*/ 1210771 h 1397926"/>
                <a:gd name="connsiteX106" fmla="*/ 694084 w 907647"/>
                <a:gd name="connsiteY106" fmla="*/ 1207135 h 1397926"/>
                <a:gd name="connsiteX107" fmla="*/ 697337 w 907647"/>
                <a:gd name="connsiteY107" fmla="*/ 1203308 h 1397926"/>
                <a:gd name="connsiteX108" fmla="*/ 702695 w 907647"/>
                <a:gd name="connsiteY108" fmla="*/ 1200437 h 1397926"/>
                <a:gd name="connsiteX109" fmla="*/ 731017 w 907647"/>
                <a:gd name="connsiteY109" fmla="*/ 1059209 h 1397926"/>
                <a:gd name="connsiteX110" fmla="*/ 907648 w 907647"/>
                <a:gd name="connsiteY110" fmla="*/ 173760 h 1397926"/>
                <a:gd name="connsiteX111" fmla="*/ 809286 w 907647"/>
                <a:gd name="connsiteY111" fmla="*/ 153858 h 1397926"/>
                <a:gd name="connsiteX112" fmla="*/ 712072 w 907647"/>
                <a:gd name="connsiteY112" fmla="*/ 134147 h 1397926"/>
                <a:gd name="connsiteX113" fmla="*/ 614858 w 907647"/>
                <a:gd name="connsiteY113" fmla="*/ 113288 h 1397926"/>
                <a:gd name="connsiteX114" fmla="*/ 518984 w 907647"/>
                <a:gd name="connsiteY114" fmla="*/ 92621 h 1397926"/>
                <a:gd name="connsiteX115" fmla="*/ 518984 w 907647"/>
                <a:gd name="connsiteY115" fmla="*/ 92621 h 1397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907647" h="1397926">
                  <a:moveTo>
                    <a:pt x="518984" y="92621"/>
                  </a:moveTo>
                  <a:lnTo>
                    <a:pt x="474013" y="82096"/>
                  </a:lnTo>
                  <a:lnTo>
                    <a:pt x="443777" y="75589"/>
                  </a:lnTo>
                  <a:lnTo>
                    <a:pt x="288388" y="38273"/>
                  </a:lnTo>
                  <a:lnTo>
                    <a:pt x="134913" y="0"/>
                  </a:lnTo>
                  <a:lnTo>
                    <a:pt x="0" y="526447"/>
                  </a:lnTo>
                  <a:lnTo>
                    <a:pt x="580795" y="1397927"/>
                  </a:lnTo>
                  <a:lnTo>
                    <a:pt x="581178" y="1394482"/>
                  </a:lnTo>
                  <a:lnTo>
                    <a:pt x="581178" y="1391612"/>
                  </a:lnTo>
                  <a:lnTo>
                    <a:pt x="582135" y="1389889"/>
                  </a:lnTo>
                  <a:lnTo>
                    <a:pt x="584622" y="1387976"/>
                  </a:lnTo>
                  <a:lnTo>
                    <a:pt x="586536" y="1386062"/>
                  </a:lnTo>
                  <a:lnTo>
                    <a:pt x="587302" y="1385105"/>
                  </a:lnTo>
                  <a:lnTo>
                    <a:pt x="585579" y="1382235"/>
                  </a:lnTo>
                  <a:lnTo>
                    <a:pt x="584622" y="1380895"/>
                  </a:lnTo>
                  <a:lnTo>
                    <a:pt x="583666" y="1379364"/>
                  </a:lnTo>
                  <a:lnTo>
                    <a:pt x="583666" y="1378982"/>
                  </a:lnTo>
                  <a:lnTo>
                    <a:pt x="584622" y="1376494"/>
                  </a:lnTo>
                  <a:lnTo>
                    <a:pt x="585962" y="1375728"/>
                  </a:lnTo>
                  <a:lnTo>
                    <a:pt x="588258" y="1375728"/>
                  </a:lnTo>
                  <a:lnTo>
                    <a:pt x="590172" y="1375154"/>
                  </a:lnTo>
                  <a:lnTo>
                    <a:pt x="590746" y="1374198"/>
                  </a:lnTo>
                  <a:lnTo>
                    <a:pt x="591703" y="1373815"/>
                  </a:lnTo>
                  <a:lnTo>
                    <a:pt x="592660" y="1371901"/>
                  </a:lnTo>
                  <a:lnTo>
                    <a:pt x="592660" y="1370370"/>
                  </a:lnTo>
                  <a:lnTo>
                    <a:pt x="593043" y="1369413"/>
                  </a:lnTo>
                  <a:lnTo>
                    <a:pt x="593999" y="1362333"/>
                  </a:lnTo>
                  <a:lnTo>
                    <a:pt x="594574" y="1359079"/>
                  </a:lnTo>
                  <a:lnTo>
                    <a:pt x="595339" y="1356783"/>
                  </a:lnTo>
                  <a:lnTo>
                    <a:pt x="595913" y="1352573"/>
                  </a:lnTo>
                  <a:lnTo>
                    <a:pt x="596296" y="1350085"/>
                  </a:lnTo>
                  <a:lnTo>
                    <a:pt x="594574" y="1344919"/>
                  </a:lnTo>
                  <a:lnTo>
                    <a:pt x="593617" y="1340709"/>
                  </a:lnTo>
                  <a:lnTo>
                    <a:pt x="592660" y="1337455"/>
                  </a:lnTo>
                  <a:lnTo>
                    <a:pt x="593043" y="1335542"/>
                  </a:lnTo>
                  <a:lnTo>
                    <a:pt x="594574" y="1329801"/>
                  </a:lnTo>
                  <a:lnTo>
                    <a:pt x="595339" y="1324251"/>
                  </a:lnTo>
                  <a:lnTo>
                    <a:pt x="592660" y="1320424"/>
                  </a:lnTo>
                  <a:lnTo>
                    <a:pt x="591129" y="1317936"/>
                  </a:lnTo>
                  <a:lnTo>
                    <a:pt x="590172" y="1315639"/>
                  </a:lnTo>
                  <a:lnTo>
                    <a:pt x="590172" y="1314683"/>
                  </a:lnTo>
                  <a:lnTo>
                    <a:pt x="593617" y="1306645"/>
                  </a:lnTo>
                  <a:lnTo>
                    <a:pt x="595913" y="1300522"/>
                  </a:lnTo>
                  <a:lnTo>
                    <a:pt x="597253" y="1294972"/>
                  </a:lnTo>
                  <a:lnTo>
                    <a:pt x="598210" y="1290570"/>
                  </a:lnTo>
                  <a:lnTo>
                    <a:pt x="595913" y="1287317"/>
                  </a:lnTo>
                  <a:lnTo>
                    <a:pt x="595339" y="1285404"/>
                  </a:lnTo>
                  <a:lnTo>
                    <a:pt x="597827" y="1280620"/>
                  </a:lnTo>
                  <a:lnTo>
                    <a:pt x="595913" y="1276984"/>
                  </a:lnTo>
                  <a:lnTo>
                    <a:pt x="595339" y="1273156"/>
                  </a:lnTo>
                  <a:lnTo>
                    <a:pt x="596870" y="1268946"/>
                  </a:lnTo>
                  <a:lnTo>
                    <a:pt x="597253" y="1267415"/>
                  </a:lnTo>
                  <a:lnTo>
                    <a:pt x="597827" y="1267033"/>
                  </a:lnTo>
                  <a:lnTo>
                    <a:pt x="597253" y="1257656"/>
                  </a:lnTo>
                  <a:lnTo>
                    <a:pt x="598784" y="1252871"/>
                  </a:lnTo>
                  <a:lnTo>
                    <a:pt x="599740" y="1249044"/>
                  </a:lnTo>
                  <a:lnTo>
                    <a:pt x="599740" y="1245791"/>
                  </a:lnTo>
                  <a:lnTo>
                    <a:pt x="601080" y="1244834"/>
                  </a:lnTo>
                  <a:lnTo>
                    <a:pt x="604907" y="1242538"/>
                  </a:lnTo>
                  <a:lnTo>
                    <a:pt x="605864" y="1241964"/>
                  </a:lnTo>
                  <a:lnTo>
                    <a:pt x="606247" y="1241964"/>
                  </a:lnTo>
                  <a:lnTo>
                    <a:pt x="602037" y="1234883"/>
                  </a:lnTo>
                  <a:lnTo>
                    <a:pt x="599166" y="1229716"/>
                  </a:lnTo>
                  <a:lnTo>
                    <a:pt x="597253" y="1225506"/>
                  </a:lnTo>
                  <a:lnTo>
                    <a:pt x="596870" y="1222062"/>
                  </a:lnTo>
                  <a:lnTo>
                    <a:pt x="599166" y="1217469"/>
                  </a:lnTo>
                  <a:lnTo>
                    <a:pt x="601080" y="1213642"/>
                  </a:lnTo>
                  <a:lnTo>
                    <a:pt x="602037" y="1209814"/>
                  </a:lnTo>
                  <a:lnTo>
                    <a:pt x="602419" y="1207135"/>
                  </a:lnTo>
                  <a:lnTo>
                    <a:pt x="602419" y="1202351"/>
                  </a:lnTo>
                  <a:lnTo>
                    <a:pt x="602994" y="1200820"/>
                  </a:lnTo>
                  <a:lnTo>
                    <a:pt x="603376" y="1200055"/>
                  </a:lnTo>
                  <a:lnTo>
                    <a:pt x="605864" y="1200055"/>
                  </a:lnTo>
                  <a:lnTo>
                    <a:pt x="609117" y="1200055"/>
                  </a:lnTo>
                  <a:lnTo>
                    <a:pt x="613327" y="1200055"/>
                  </a:lnTo>
                  <a:lnTo>
                    <a:pt x="617155" y="1199098"/>
                  </a:lnTo>
                  <a:lnTo>
                    <a:pt x="619068" y="1198524"/>
                  </a:lnTo>
                  <a:lnTo>
                    <a:pt x="621365" y="1198524"/>
                  </a:lnTo>
                  <a:lnTo>
                    <a:pt x="622896" y="1197567"/>
                  </a:lnTo>
                  <a:lnTo>
                    <a:pt x="624618" y="1197184"/>
                  </a:lnTo>
                  <a:lnTo>
                    <a:pt x="628445" y="1195653"/>
                  </a:lnTo>
                  <a:lnTo>
                    <a:pt x="630933" y="1196227"/>
                  </a:lnTo>
                  <a:lnTo>
                    <a:pt x="634569" y="1197567"/>
                  </a:lnTo>
                  <a:lnTo>
                    <a:pt x="638396" y="1200055"/>
                  </a:lnTo>
                  <a:lnTo>
                    <a:pt x="643180" y="1204265"/>
                  </a:lnTo>
                  <a:lnTo>
                    <a:pt x="649304" y="1204647"/>
                  </a:lnTo>
                  <a:lnTo>
                    <a:pt x="651600" y="1205222"/>
                  </a:lnTo>
                  <a:lnTo>
                    <a:pt x="654471" y="1206561"/>
                  </a:lnTo>
                  <a:lnTo>
                    <a:pt x="656385" y="1207518"/>
                  </a:lnTo>
                  <a:lnTo>
                    <a:pt x="658681" y="1209432"/>
                  </a:lnTo>
                  <a:lnTo>
                    <a:pt x="660595" y="1211345"/>
                  </a:lnTo>
                  <a:lnTo>
                    <a:pt x="662508" y="1214216"/>
                  </a:lnTo>
                  <a:lnTo>
                    <a:pt x="663465" y="1214981"/>
                  </a:lnTo>
                  <a:lnTo>
                    <a:pt x="664422" y="1216512"/>
                  </a:lnTo>
                  <a:lnTo>
                    <a:pt x="666336" y="1218808"/>
                  </a:lnTo>
                  <a:lnTo>
                    <a:pt x="670546" y="1223592"/>
                  </a:lnTo>
                  <a:lnTo>
                    <a:pt x="677052" y="1230673"/>
                  </a:lnTo>
                  <a:lnTo>
                    <a:pt x="678009" y="1230099"/>
                  </a:lnTo>
                  <a:lnTo>
                    <a:pt x="679922" y="1229334"/>
                  </a:lnTo>
                  <a:lnTo>
                    <a:pt x="680497" y="1228377"/>
                  </a:lnTo>
                  <a:lnTo>
                    <a:pt x="681262" y="1227803"/>
                  </a:lnTo>
                  <a:lnTo>
                    <a:pt x="683176" y="1226463"/>
                  </a:lnTo>
                  <a:lnTo>
                    <a:pt x="684133" y="1223975"/>
                  </a:lnTo>
                  <a:lnTo>
                    <a:pt x="686046" y="1221296"/>
                  </a:lnTo>
                  <a:lnTo>
                    <a:pt x="689874" y="1214598"/>
                  </a:lnTo>
                  <a:lnTo>
                    <a:pt x="691213" y="1210771"/>
                  </a:lnTo>
                  <a:lnTo>
                    <a:pt x="694084" y="1207135"/>
                  </a:lnTo>
                  <a:lnTo>
                    <a:pt x="697337" y="1203308"/>
                  </a:lnTo>
                  <a:lnTo>
                    <a:pt x="702695" y="1200437"/>
                  </a:lnTo>
                  <a:lnTo>
                    <a:pt x="731017" y="1059209"/>
                  </a:lnTo>
                  <a:lnTo>
                    <a:pt x="907648" y="173760"/>
                  </a:lnTo>
                  <a:lnTo>
                    <a:pt x="809286" y="153858"/>
                  </a:lnTo>
                  <a:lnTo>
                    <a:pt x="712072" y="134147"/>
                  </a:lnTo>
                  <a:lnTo>
                    <a:pt x="614858" y="113288"/>
                  </a:lnTo>
                  <a:lnTo>
                    <a:pt x="518984" y="92621"/>
                  </a:lnTo>
                  <a:lnTo>
                    <a:pt x="518984" y="92621"/>
                  </a:lnTo>
                  <a:close/>
                </a:path>
              </a:pathLst>
            </a:custGeom>
            <a:gradFill flip="none" rotWithShape="1">
              <a:gsLst>
                <a:gs pos="0">
                  <a:schemeClr val="accent1"/>
                </a:gs>
                <a:gs pos="100000">
                  <a:schemeClr val="accent2"/>
                </a:gs>
              </a:gsLst>
              <a:lin ang="18900000" scaled="1"/>
              <a:tileRect/>
            </a:gradFill>
            <a:ln>
              <a:solidFill>
                <a:srgbClr val="EEF5F5"/>
              </a:solidFill>
            </a:ln>
          </p:spPr>
          <p:txBody>
            <a:bodyPr vert="horz" lIns="91440" tIns="45720" rIns="91440" bIns="45720" rtlCol="0">
              <a:normAutofit/>
            </a:bodyPr>
            <a:lstStyle/>
            <a:p>
              <a:pPr lvl="0" indent="0">
                <a:lnSpc>
                  <a:spcPct val="100000"/>
                </a:lnSpc>
                <a:spcBef>
                  <a:spcPts val="450"/>
                </a:spcBef>
                <a:buClr>
                  <a:schemeClr val="accent1"/>
                </a:buClr>
                <a:buFont typeface="Arial" panose="020B0604020202020204" pitchFamily="34" charset="0"/>
                <a:buNone/>
              </a:pPr>
              <a:endParaRPr lang="en-US" sz="100" dirty="0">
                <a:noFill/>
              </a:endParaRPr>
            </a:p>
          </p:txBody>
        </p:sp>
        <p:sp>
          <p:nvSpPr>
            <p:cNvPr id="50" name="Freeform: Shape 49">
              <a:extLst>
                <a:ext uri="{FF2B5EF4-FFF2-40B4-BE49-F238E27FC236}">
                  <a16:creationId xmlns:a16="http://schemas.microsoft.com/office/drawing/2014/main" id="{3C946AC6-259D-89F9-406B-D08014AB3C47}"/>
                </a:ext>
              </a:extLst>
            </p:cNvPr>
            <p:cNvSpPr/>
            <p:nvPr/>
          </p:nvSpPr>
          <p:spPr>
            <a:xfrm>
              <a:off x="1386763" y="1805268"/>
              <a:ext cx="761503" cy="1231646"/>
            </a:xfrm>
            <a:custGeom>
              <a:avLst/>
              <a:gdLst>
                <a:gd name="connsiteX0" fmla="*/ 392874 w 845262"/>
                <a:gd name="connsiteY0" fmla="*/ 25452 h 1367116"/>
                <a:gd name="connsiteX1" fmla="*/ 277098 w 845262"/>
                <a:gd name="connsiteY1" fmla="*/ 0 h 1367116"/>
                <a:gd name="connsiteX2" fmla="*/ 178353 w 845262"/>
                <a:gd name="connsiteY2" fmla="*/ 428277 h 1367116"/>
                <a:gd name="connsiteX3" fmla="*/ 177970 w 845262"/>
                <a:gd name="connsiteY3" fmla="*/ 428277 h 1367116"/>
                <a:gd name="connsiteX4" fmla="*/ 176057 w 845262"/>
                <a:gd name="connsiteY4" fmla="*/ 429807 h 1367116"/>
                <a:gd name="connsiteX5" fmla="*/ 175100 w 845262"/>
                <a:gd name="connsiteY5" fmla="*/ 433061 h 1367116"/>
                <a:gd name="connsiteX6" fmla="*/ 174143 w 845262"/>
                <a:gd name="connsiteY6" fmla="*/ 437271 h 1367116"/>
                <a:gd name="connsiteX7" fmla="*/ 173760 w 845262"/>
                <a:gd name="connsiteY7" fmla="*/ 443012 h 1367116"/>
                <a:gd name="connsiteX8" fmla="*/ 172804 w 845262"/>
                <a:gd name="connsiteY8" fmla="*/ 444925 h 1367116"/>
                <a:gd name="connsiteX9" fmla="*/ 171847 w 845262"/>
                <a:gd name="connsiteY9" fmla="*/ 447796 h 1367116"/>
                <a:gd name="connsiteX10" fmla="*/ 169933 w 845262"/>
                <a:gd name="connsiteY10" fmla="*/ 451049 h 1367116"/>
                <a:gd name="connsiteX11" fmla="*/ 168019 w 845262"/>
                <a:gd name="connsiteY11" fmla="*/ 455833 h 1367116"/>
                <a:gd name="connsiteX12" fmla="*/ 174717 w 845262"/>
                <a:gd name="connsiteY12" fmla="*/ 475161 h 1367116"/>
                <a:gd name="connsiteX13" fmla="*/ 174717 w 845262"/>
                <a:gd name="connsiteY13" fmla="*/ 479371 h 1367116"/>
                <a:gd name="connsiteX14" fmla="*/ 174717 w 845262"/>
                <a:gd name="connsiteY14" fmla="*/ 482242 h 1367116"/>
                <a:gd name="connsiteX15" fmla="*/ 175100 w 845262"/>
                <a:gd name="connsiteY15" fmla="*/ 486452 h 1367116"/>
                <a:gd name="connsiteX16" fmla="*/ 175100 w 845262"/>
                <a:gd name="connsiteY16" fmla="*/ 486834 h 1367116"/>
                <a:gd name="connsiteX17" fmla="*/ 176631 w 845262"/>
                <a:gd name="connsiteY17" fmla="*/ 488365 h 1367116"/>
                <a:gd name="connsiteX18" fmla="*/ 181223 w 845262"/>
                <a:gd name="connsiteY18" fmla="*/ 491619 h 1367116"/>
                <a:gd name="connsiteX19" fmla="*/ 180267 w 845262"/>
                <a:gd name="connsiteY19" fmla="*/ 493150 h 1367116"/>
                <a:gd name="connsiteX20" fmla="*/ 177970 w 845262"/>
                <a:gd name="connsiteY20" fmla="*/ 495446 h 1367116"/>
                <a:gd name="connsiteX21" fmla="*/ 174143 w 845262"/>
                <a:gd name="connsiteY21" fmla="*/ 498699 h 1367116"/>
                <a:gd name="connsiteX22" fmla="*/ 169550 w 845262"/>
                <a:gd name="connsiteY22" fmla="*/ 503483 h 1367116"/>
                <a:gd name="connsiteX23" fmla="*/ 169933 w 845262"/>
                <a:gd name="connsiteY23" fmla="*/ 506354 h 1367116"/>
                <a:gd name="connsiteX24" fmla="*/ 172229 w 845262"/>
                <a:gd name="connsiteY24" fmla="*/ 509607 h 1367116"/>
                <a:gd name="connsiteX25" fmla="*/ 172229 w 845262"/>
                <a:gd name="connsiteY25" fmla="*/ 514391 h 1367116"/>
                <a:gd name="connsiteX26" fmla="*/ 173186 w 845262"/>
                <a:gd name="connsiteY26" fmla="*/ 517070 h 1367116"/>
                <a:gd name="connsiteX27" fmla="*/ 173186 w 845262"/>
                <a:gd name="connsiteY27" fmla="*/ 518601 h 1367116"/>
                <a:gd name="connsiteX28" fmla="*/ 174143 w 845262"/>
                <a:gd name="connsiteY28" fmla="*/ 521280 h 1367116"/>
                <a:gd name="connsiteX29" fmla="*/ 174143 w 845262"/>
                <a:gd name="connsiteY29" fmla="*/ 525108 h 1367116"/>
                <a:gd name="connsiteX30" fmla="*/ 175100 w 845262"/>
                <a:gd name="connsiteY30" fmla="*/ 530466 h 1367116"/>
                <a:gd name="connsiteX31" fmla="*/ 182180 w 845262"/>
                <a:gd name="connsiteY31" fmla="*/ 541756 h 1367116"/>
                <a:gd name="connsiteX32" fmla="*/ 183137 w 845262"/>
                <a:gd name="connsiteY32" fmla="*/ 546923 h 1367116"/>
                <a:gd name="connsiteX33" fmla="*/ 183711 w 845262"/>
                <a:gd name="connsiteY33" fmla="*/ 548837 h 1367116"/>
                <a:gd name="connsiteX34" fmla="*/ 184668 w 845262"/>
                <a:gd name="connsiteY34" fmla="*/ 550751 h 1367116"/>
                <a:gd name="connsiteX35" fmla="*/ 185625 w 845262"/>
                <a:gd name="connsiteY35" fmla="*/ 553047 h 1367116"/>
                <a:gd name="connsiteX36" fmla="*/ 186008 w 845262"/>
                <a:gd name="connsiteY36" fmla="*/ 553430 h 1367116"/>
                <a:gd name="connsiteX37" fmla="*/ 186964 w 845262"/>
                <a:gd name="connsiteY37" fmla="*/ 554004 h 1367116"/>
                <a:gd name="connsiteX38" fmla="*/ 188304 w 845262"/>
                <a:gd name="connsiteY38" fmla="*/ 553430 h 1367116"/>
                <a:gd name="connsiteX39" fmla="*/ 190218 w 845262"/>
                <a:gd name="connsiteY39" fmla="*/ 554004 h 1367116"/>
                <a:gd name="connsiteX40" fmla="*/ 191174 w 845262"/>
                <a:gd name="connsiteY40" fmla="*/ 554387 h 1367116"/>
                <a:gd name="connsiteX41" fmla="*/ 192705 w 845262"/>
                <a:gd name="connsiteY41" fmla="*/ 555918 h 1367116"/>
                <a:gd name="connsiteX42" fmla="*/ 193088 w 845262"/>
                <a:gd name="connsiteY42" fmla="*/ 557257 h 1367116"/>
                <a:gd name="connsiteX43" fmla="*/ 193471 w 845262"/>
                <a:gd name="connsiteY43" fmla="*/ 559553 h 1367116"/>
                <a:gd name="connsiteX44" fmla="*/ 193471 w 845262"/>
                <a:gd name="connsiteY44" fmla="*/ 562041 h 1367116"/>
                <a:gd name="connsiteX45" fmla="*/ 193471 w 845262"/>
                <a:gd name="connsiteY45" fmla="*/ 565294 h 1367116"/>
                <a:gd name="connsiteX46" fmla="*/ 194428 w 845262"/>
                <a:gd name="connsiteY46" fmla="*/ 566251 h 1367116"/>
                <a:gd name="connsiteX47" fmla="*/ 196916 w 845262"/>
                <a:gd name="connsiteY47" fmla="*/ 567591 h 1367116"/>
                <a:gd name="connsiteX48" fmla="*/ 200169 w 845262"/>
                <a:gd name="connsiteY48" fmla="*/ 568548 h 1367116"/>
                <a:gd name="connsiteX49" fmla="*/ 204379 w 845262"/>
                <a:gd name="connsiteY49" fmla="*/ 570079 h 1367116"/>
                <a:gd name="connsiteX50" fmla="*/ 205910 w 845262"/>
                <a:gd name="connsiteY50" fmla="*/ 572949 h 1367116"/>
                <a:gd name="connsiteX51" fmla="*/ 206675 w 845262"/>
                <a:gd name="connsiteY51" fmla="*/ 576202 h 1367116"/>
                <a:gd name="connsiteX52" fmla="*/ 207249 w 845262"/>
                <a:gd name="connsiteY52" fmla="*/ 580030 h 1367116"/>
                <a:gd name="connsiteX53" fmla="*/ 207249 w 845262"/>
                <a:gd name="connsiteY53" fmla="*/ 584240 h 1367116"/>
                <a:gd name="connsiteX54" fmla="*/ 207823 w 845262"/>
                <a:gd name="connsiteY54" fmla="*/ 589789 h 1367116"/>
                <a:gd name="connsiteX55" fmla="*/ 209163 w 845262"/>
                <a:gd name="connsiteY55" fmla="*/ 593234 h 1367116"/>
                <a:gd name="connsiteX56" fmla="*/ 211459 w 845262"/>
                <a:gd name="connsiteY56" fmla="*/ 596870 h 1367116"/>
                <a:gd name="connsiteX57" fmla="*/ 211077 w 845262"/>
                <a:gd name="connsiteY57" fmla="*/ 597444 h 1367116"/>
                <a:gd name="connsiteX58" fmla="*/ 210120 w 845262"/>
                <a:gd name="connsiteY58" fmla="*/ 598783 h 1367116"/>
                <a:gd name="connsiteX59" fmla="*/ 208206 w 845262"/>
                <a:gd name="connsiteY59" fmla="*/ 601271 h 1367116"/>
                <a:gd name="connsiteX60" fmla="*/ 206293 w 845262"/>
                <a:gd name="connsiteY60" fmla="*/ 604524 h 1367116"/>
                <a:gd name="connsiteX61" fmla="*/ 203422 w 845262"/>
                <a:gd name="connsiteY61" fmla="*/ 608352 h 1367116"/>
                <a:gd name="connsiteX62" fmla="*/ 200169 w 845262"/>
                <a:gd name="connsiteY62" fmla="*/ 613519 h 1367116"/>
                <a:gd name="connsiteX63" fmla="*/ 196341 w 845262"/>
                <a:gd name="connsiteY63" fmla="*/ 619068 h 1367116"/>
                <a:gd name="connsiteX64" fmla="*/ 192131 w 845262"/>
                <a:gd name="connsiteY64" fmla="*/ 626149 h 1367116"/>
                <a:gd name="connsiteX65" fmla="*/ 182180 w 845262"/>
                <a:gd name="connsiteY65" fmla="*/ 638013 h 1367116"/>
                <a:gd name="connsiteX66" fmla="*/ 177970 w 845262"/>
                <a:gd name="connsiteY66" fmla="*/ 645668 h 1367116"/>
                <a:gd name="connsiteX67" fmla="*/ 176057 w 845262"/>
                <a:gd name="connsiteY67" fmla="*/ 648921 h 1367116"/>
                <a:gd name="connsiteX68" fmla="*/ 174717 w 845262"/>
                <a:gd name="connsiteY68" fmla="*/ 651792 h 1367116"/>
                <a:gd name="connsiteX69" fmla="*/ 169550 w 845262"/>
                <a:gd name="connsiteY69" fmla="*/ 660212 h 1367116"/>
                <a:gd name="connsiteX70" fmla="*/ 165149 w 845262"/>
                <a:gd name="connsiteY70" fmla="*/ 668249 h 1367116"/>
                <a:gd name="connsiteX71" fmla="*/ 161513 w 845262"/>
                <a:gd name="connsiteY71" fmla="*/ 674373 h 1367116"/>
                <a:gd name="connsiteX72" fmla="*/ 159025 w 845262"/>
                <a:gd name="connsiteY72" fmla="*/ 680114 h 1367116"/>
                <a:gd name="connsiteX73" fmla="*/ 157111 w 845262"/>
                <a:gd name="connsiteY73" fmla="*/ 681453 h 1367116"/>
                <a:gd name="connsiteX74" fmla="*/ 155198 w 845262"/>
                <a:gd name="connsiteY74" fmla="*/ 682984 h 1367116"/>
                <a:gd name="connsiteX75" fmla="*/ 152901 w 845262"/>
                <a:gd name="connsiteY75" fmla="*/ 684707 h 1367116"/>
                <a:gd name="connsiteX76" fmla="*/ 150031 w 845262"/>
                <a:gd name="connsiteY76" fmla="*/ 686620 h 1367116"/>
                <a:gd name="connsiteX77" fmla="*/ 148691 w 845262"/>
                <a:gd name="connsiteY77" fmla="*/ 688534 h 1367116"/>
                <a:gd name="connsiteX78" fmla="*/ 147734 w 845262"/>
                <a:gd name="connsiteY78" fmla="*/ 691787 h 1367116"/>
                <a:gd name="connsiteX79" fmla="*/ 145438 w 845262"/>
                <a:gd name="connsiteY79" fmla="*/ 693701 h 1367116"/>
                <a:gd name="connsiteX80" fmla="*/ 142950 w 845262"/>
                <a:gd name="connsiteY80" fmla="*/ 696571 h 1367116"/>
                <a:gd name="connsiteX81" fmla="*/ 139697 w 845262"/>
                <a:gd name="connsiteY81" fmla="*/ 698485 h 1367116"/>
                <a:gd name="connsiteX82" fmla="*/ 135870 w 845262"/>
                <a:gd name="connsiteY82" fmla="*/ 701355 h 1367116"/>
                <a:gd name="connsiteX83" fmla="*/ 136827 w 845262"/>
                <a:gd name="connsiteY83" fmla="*/ 707479 h 1367116"/>
                <a:gd name="connsiteX84" fmla="*/ 135870 w 845262"/>
                <a:gd name="connsiteY84" fmla="*/ 710350 h 1367116"/>
                <a:gd name="connsiteX85" fmla="*/ 134530 w 845262"/>
                <a:gd name="connsiteY85" fmla="*/ 713986 h 1367116"/>
                <a:gd name="connsiteX86" fmla="*/ 131277 w 845262"/>
                <a:gd name="connsiteY86" fmla="*/ 718387 h 1367116"/>
                <a:gd name="connsiteX87" fmla="*/ 127832 w 845262"/>
                <a:gd name="connsiteY87" fmla="*/ 723937 h 1367116"/>
                <a:gd name="connsiteX88" fmla="*/ 123240 w 845262"/>
                <a:gd name="connsiteY88" fmla="*/ 728147 h 1367116"/>
                <a:gd name="connsiteX89" fmla="*/ 119795 w 845262"/>
                <a:gd name="connsiteY89" fmla="*/ 731591 h 1367116"/>
                <a:gd name="connsiteX90" fmla="*/ 117116 w 845262"/>
                <a:gd name="connsiteY90" fmla="*/ 733505 h 1367116"/>
                <a:gd name="connsiteX91" fmla="*/ 115585 w 845262"/>
                <a:gd name="connsiteY91" fmla="*/ 734462 h 1367116"/>
                <a:gd name="connsiteX92" fmla="*/ 109079 w 845262"/>
                <a:gd name="connsiteY92" fmla="*/ 733505 h 1367116"/>
                <a:gd name="connsiteX93" fmla="*/ 103912 w 845262"/>
                <a:gd name="connsiteY93" fmla="*/ 733888 h 1367116"/>
                <a:gd name="connsiteX94" fmla="*/ 100467 w 845262"/>
                <a:gd name="connsiteY94" fmla="*/ 736758 h 1367116"/>
                <a:gd name="connsiteX95" fmla="*/ 98171 w 845262"/>
                <a:gd name="connsiteY95" fmla="*/ 741351 h 1367116"/>
                <a:gd name="connsiteX96" fmla="*/ 97214 w 845262"/>
                <a:gd name="connsiteY96" fmla="*/ 744221 h 1367116"/>
                <a:gd name="connsiteX97" fmla="*/ 97214 w 845262"/>
                <a:gd name="connsiteY97" fmla="*/ 748049 h 1367116"/>
                <a:gd name="connsiteX98" fmla="*/ 96257 w 845262"/>
                <a:gd name="connsiteY98" fmla="*/ 748623 h 1367116"/>
                <a:gd name="connsiteX99" fmla="*/ 95874 w 845262"/>
                <a:gd name="connsiteY99" fmla="*/ 749962 h 1367116"/>
                <a:gd name="connsiteX100" fmla="*/ 94918 w 845262"/>
                <a:gd name="connsiteY100" fmla="*/ 751302 h 1367116"/>
                <a:gd name="connsiteX101" fmla="*/ 94343 w 845262"/>
                <a:gd name="connsiteY101" fmla="*/ 753790 h 1367116"/>
                <a:gd name="connsiteX102" fmla="*/ 93004 w 845262"/>
                <a:gd name="connsiteY102" fmla="*/ 755703 h 1367116"/>
                <a:gd name="connsiteX103" fmla="*/ 92047 w 845262"/>
                <a:gd name="connsiteY103" fmla="*/ 758382 h 1367116"/>
                <a:gd name="connsiteX104" fmla="*/ 88794 w 845262"/>
                <a:gd name="connsiteY104" fmla="*/ 765463 h 1367116"/>
                <a:gd name="connsiteX105" fmla="*/ 85923 w 845262"/>
                <a:gd name="connsiteY105" fmla="*/ 768908 h 1367116"/>
                <a:gd name="connsiteX106" fmla="*/ 84392 w 845262"/>
                <a:gd name="connsiteY106" fmla="*/ 772161 h 1367116"/>
                <a:gd name="connsiteX107" fmla="*/ 83053 w 845262"/>
                <a:gd name="connsiteY107" fmla="*/ 773500 h 1367116"/>
                <a:gd name="connsiteX108" fmla="*/ 83053 w 845262"/>
                <a:gd name="connsiteY108" fmla="*/ 775031 h 1367116"/>
                <a:gd name="connsiteX109" fmla="*/ 79800 w 845262"/>
                <a:gd name="connsiteY109" fmla="*/ 775988 h 1367116"/>
                <a:gd name="connsiteX110" fmla="*/ 78269 w 845262"/>
                <a:gd name="connsiteY110" fmla="*/ 777328 h 1367116"/>
                <a:gd name="connsiteX111" fmla="*/ 76929 w 845262"/>
                <a:gd name="connsiteY111" fmla="*/ 779241 h 1367116"/>
                <a:gd name="connsiteX112" fmla="*/ 77312 w 845262"/>
                <a:gd name="connsiteY112" fmla="*/ 781538 h 1367116"/>
                <a:gd name="connsiteX113" fmla="*/ 76929 w 845262"/>
                <a:gd name="connsiteY113" fmla="*/ 782495 h 1367116"/>
                <a:gd name="connsiteX114" fmla="*/ 76929 w 845262"/>
                <a:gd name="connsiteY114" fmla="*/ 784025 h 1367116"/>
                <a:gd name="connsiteX115" fmla="*/ 76929 w 845262"/>
                <a:gd name="connsiteY115" fmla="*/ 786705 h 1367116"/>
                <a:gd name="connsiteX116" fmla="*/ 75972 w 845262"/>
                <a:gd name="connsiteY116" fmla="*/ 792063 h 1367116"/>
                <a:gd name="connsiteX117" fmla="*/ 74059 w 845262"/>
                <a:gd name="connsiteY117" fmla="*/ 796273 h 1367116"/>
                <a:gd name="connsiteX118" fmla="*/ 71762 w 845262"/>
                <a:gd name="connsiteY118" fmla="*/ 800100 h 1367116"/>
                <a:gd name="connsiteX119" fmla="*/ 71762 w 845262"/>
                <a:gd name="connsiteY119" fmla="*/ 800866 h 1367116"/>
                <a:gd name="connsiteX120" fmla="*/ 72719 w 845262"/>
                <a:gd name="connsiteY120" fmla="*/ 802779 h 1367116"/>
                <a:gd name="connsiteX121" fmla="*/ 75590 w 845262"/>
                <a:gd name="connsiteY121" fmla="*/ 808138 h 1367116"/>
                <a:gd name="connsiteX122" fmla="*/ 75016 w 845262"/>
                <a:gd name="connsiteY122" fmla="*/ 808903 h 1367116"/>
                <a:gd name="connsiteX123" fmla="*/ 74633 w 845262"/>
                <a:gd name="connsiteY123" fmla="*/ 808903 h 1367116"/>
                <a:gd name="connsiteX124" fmla="*/ 74633 w 845262"/>
                <a:gd name="connsiteY124" fmla="*/ 809477 h 1367116"/>
                <a:gd name="connsiteX125" fmla="*/ 74633 w 845262"/>
                <a:gd name="connsiteY125" fmla="*/ 810434 h 1367116"/>
                <a:gd name="connsiteX126" fmla="*/ 71762 w 845262"/>
                <a:gd name="connsiteY126" fmla="*/ 813304 h 1367116"/>
                <a:gd name="connsiteX127" fmla="*/ 72145 w 845262"/>
                <a:gd name="connsiteY127" fmla="*/ 815601 h 1367116"/>
                <a:gd name="connsiteX128" fmla="*/ 74633 w 845262"/>
                <a:gd name="connsiteY128" fmla="*/ 817514 h 1367116"/>
                <a:gd name="connsiteX129" fmla="*/ 77886 w 845262"/>
                <a:gd name="connsiteY129" fmla="*/ 818854 h 1367116"/>
                <a:gd name="connsiteX130" fmla="*/ 83053 w 845262"/>
                <a:gd name="connsiteY130" fmla="*/ 819428 h 1367116"/>
                <a:gd name="connsiteX131" fmla="*/ 82096 w 845262"/>
                <a:gd name="connsiteY131" fmla="*/ 820768 h 1367116"/>
                <a:gd name="connsiteX132" fmla="*/ 82096 w 845262"/>
                <a:gd name="connsiteY132" fmla="*/ 822681 h 1367116"/>
                <a:gd name="connsiteX133" fmla="*/ 82096 w 845262"/>
                <a:gd name="connsiteY133" fmla="*/ 824021 h 1367116"/>
                <a:gd name="connsiteX134" fmla="*/ 83053 w 845262"/>
                <a:gd name="connsiteY134" fmla="*/ 825552 h 1367116"/>
                <a:gd name="connsiteX135" fmla="*/ 83435 w 845262"/>
                <a:gd name="connsiteY135" fmla="*/ 825935 h 1367116"/>
                <a:gd name="connsiteX136" fmla="*/ 84966 w 845262"/>
                <a:gd name="connsiteY136" fmla="*/ 826891 h 1367116"/>
                <a:gd name="connsiteX137" fmla="*/ 86306 w 845262"/>
                <a:gd name="connsiteY137" fmla="*/ 827465 h 1367116"/>
                <a:gd name="connsiteX138" fmla="*/ 88794 w 845262"/>
                <a:gd name="connsiteY138" fmla="*/ 827848 h 1367116"/>
                <a:gd name="connsiteX139" fmla="*/ 89751 w 845262"/>
                <a:gd name="connsiteY139" fmla="*/ 827465 h 1367116"/>
                <a:gd name="connsiteX140" fmla="*/ 91473 w 845262"/>
                <a:gd name="connsiteY140" fmla="*/ 826891 h 1367116"/>
                <a:gd name="connsiteX141" fmla="*/ 93387 w 845262"/>
                <a:gd name="connsiteY141" fmla="*/ 825935 h 1367116"/>
                <a:gd name="connsiteX142" fmla="*/ 96257 w 845262"/>
                <a:gd name="connsiteY142" fmla="*/ 824978 h 1367116"/>
                <a:gd name="connsiteX143" fmla="*/ 96257 w 845262"/>
                <a:gd name="connsiteY143" fmla="*/ 826509 h 1367116"/>
                <a:gd name="connsiteX144" fmla="*/ 97214 w 845262"/>
                <a:gd name="connsiteY144" fmla="*/ 828805 h 1367116"/>
                <a:gd name="connsiteX145" fmla="*/ 97214 w 845262"/>
                <a:gd name="connsiteY145" fmla="*/ 832058 h 1367116"/>
                <a:gd name="connsiteX146" fmla="*/ 98171 w 845262"/>
                <a:gd name="connsiteY146" fmla="*/ 836842 h 1367116"/>
                <a:gd name="connsiteX147" fmla="*/ 100467 w 845262"/>
                <a:gd name="connsiteY147" fmla="*/ 839713 h 1367116"/>
                <a:gd name="connsiteX148" fmla="*/ 102955 w 845262"/>
                <a:gd name="connsiteY148" fmla="*/ 841627 h 1367116"/>
                <a:gd name="connsiteX149" fmla="*/ 106208 w 845262"/>
                <a:gd name="connsiteY149" fmla="*/ 843923 h 1367116"/>
                <a:gd name="connsiteX150" fmla="*/ 104677 w 845262"/>
                <a:gd name="connsiteY150" fmla="*/ 843923 h 1367116"/>
                <a:gd name="connsiteX151" fmla="*/ 103338 w 845262"/>
                <a:gd name="connsiteY151" fmla="*/ 845454 h 1367116"/>
                <a:gd name="connsiteX152" fmla="*/ 101041 w 845262"/>
                <a:gd name="connsiteY152" fmla="*/ 847176 h 1367116"/>
                <a:gd name="connsiteX153" fmla="*/ 97788 w 845262"/>
                <a:gd name="connsiteY153" fmla="*/ 850047 h 1367116"/>
                <a:gd name="connsiteX154" fmla="*/ 95874 w 845262"/>
                <a:gd name="connsiteY154" fmla="*/ 851003 h 1367116"/>
                <a:gd name="connsiteX155" fmla="*/ 94918 w 845262"/>
                <a:gd name="connsiteY155" fmla="*/ 853300 h 1367116"/>
                <a:gd name="connsiteX156" fmla="*/ 94343 w 845262"/>
                <a:gd name="connsiteY156" fmla="*/ 860572 h 1367116"/>
                <a:gd name="connsiteX157" fmla="*/ 93387 w 845262"/>
                <a:gd name="connsiteY157" fmla="*/ 865165 h 1367116"/>
                <a:gd name="connsiteX158" fmla="*/ 92047 w 845262"/>
                <a:gd name="connsiteY158" fmla="*/ 871288 h 1367116"/>
                <a:gd name="connsiteX159" fmla="*/ 91473 w 845262"/>
                <a:gd name="connsiteY159" fmla="*/ 874159 h 1367116"/>
                <a:gd name="connsiteX160" fmla="*/ 91090 w 845262"/>
                <a:gd name="connsiteY160" fmla="*/ 875116 h 1367116"/>
                <a:gd name="connsiteX161" fmla="*/ 91090 w 845262"/>
                <a:gd name="connsiteY161" fmla="*/ 876455 h 1367116"/>
                <a:gd name="connsiteX162" fmla="*/ 88794 w 845262"/>
                <a:gd name="connsiteY162" fmla="*/ 878369 h 1367116"/>
                <a:gd name="connsiteX163" fmla="*/ 86306 w 845262"/>
                <a:gd name="connsiteY163" fmla="*/ 880282 h 1367116"/>
                <a:gd name="connsiteX164" fmla="*/ 82670 w 845262"/>
                <a:gd name="connsiteY164" fmla="*/ 881622 h 1367116"/>
                <a:gd name="connsiteX165" fmla="*/ 79800 w 845262"/>
                <a:gd name="connsiteY165" fmla="*/ 885067 h 1367116"/>
                <a:gd name="connsiteX166" fmla="*/ 76929 w 845262"/>
                <a:gd name="connsiteY166" fmla="*/ 889659 h 1367116"/>
                <a:gd name="connsiteX167" fmla="*/ 75590 w 845262"/>
                <a:gd name="connsiteY167" fmla="*/ 896357 h 1367116"/>
                <a:gd name="connsiteX168" fmla="*/ 73676 w 845262"/>
                <a:gd name="connsiteY168" fmla="*/ 902481 h 1367116"/>
                <a:gd name="connsiteX169" fmla="*/ 71762 w 845262"/>
                <a:gd name="connsiteY169" fmla="*/ 907648 h 1367116"/>
                <a:gd name="connsiteX170" fmla="*/ 69849 w 845262"/>
                <a:gd name="connsiteY170" fmla="*/ 911475 h 1367116"/>
                <a:gd name="connsiteX171" fmla="*/ 68318 w 845262"/>
                <a:gd name="connsiteY171" fmla="*/ 914346 h 1367116"/>
                <a:gd name="connsiteX172" fmla="*/ 0 w 845262"/>
                <a:gd name="connsiteY172" fmla="*/ 1217086 h 1367116"/>
                <a:gd name="connsiteX173" fmla="*/ 95874 w 845262"/>
                <a:gd name="connsiteY173" fmla="*/ 1237754 h 1367116"/>
                <a:gd name="connsiteX174" fmla="*/ 193088 w 845262"/>
                <a:gd name="connsiteY174" fmla="*/ 1258613 h 1367116"/>
                <a:gd name="connsiteX175" fmla="*/ 290302 w 845262"/>
                <a:gd name="connsiteY175" fmla="*/ 1278323 h 1367116"/>
                <a:gd name="connsiteX176" fmla="*/ 388664 w 845262"/>
                <a:gd name="connsiteY176" fmla="*/ 1298225 h 1367116"/>
                <a:gd name="connsiteX177" fmla="*/ 484538 w 845262"/>
                <a:gd name="connsiteY177" fmla="*/ 1316214 h 1367116"/>
                <a:gd name="connsiteX178" fmla="*/ 581178 w 845262"/>
                <a:gd name="connsiteY178" fmla="*/ 1333628 h 1367116"/>
                <a:gd name="connsiteX179" fmla="*/ 678583 w 845262"/>
                <a:gd name="connsiteY179" fmla="*/ 1350659 h 1367116"/>
                <a:gd name="connsiteX180" fmla="*/ 776754 w 845262"/>
                <a:gd name="connsiteY180" fmla="*/ 1367117 h 1367116"/>
                <a:gd name="connsiteX181" fmla="*/ 845263 w 845262"/>
                <a:gd name="connsiteY181" fmla="*/ 931760 h 1367116"/>
                <a:gd name="connsiteX182" fmla="*/ 843349 w 845262"/>
                <a:gd name="connsiteY182" fmla="*/ 924679 h 1367116"/>
                <a:gd name="connsiteX183" fmla="*/ 842966 w 845262"/>
                <a:gd name="connsiteY183" fmla="*/ 921809 h 1367116"/>
                <a:gd name="connsiteX184" fmla="*/ 842392 w 845262"/>
                <a:gd name="connsiteY184" fmla="*/ 920852 h 1367116"/>
                <a:gd name="connsiteX185" fmla="*/ 842392 w 845262"/>
                <a:gd name="connsiteY185" fmla="*/ 920469 h 1367116"/>
                <a:gd name="connsiteX186" fmla="*/ 842009 w 845262"/>
                <a:gd name="connsiteY186" fmla="*/ 919512 h 1367116"/>
                <a:gd name="connsiteX187" fmla="*/ 839522 w 845262"/>
                <a:gd name="connsiteY187" fmla="*/ 916642 h 1367116"/>
                <a:gd name="connsiteX188" fmla="*/ 838565 w 845262"/>
                <a:gd name="connsiteY188" fmla="*/ 915685 h 1367116"/>
                <a:gd name="connsiteX189" fmla="*/ 838182 w 845262"/>
                <a:gd name="connsiteY189" fmla="*/ 915302 h 1367116"/>
                <a:gd name="connsiteX190" fmla="*/ 837225 w 845262"/>
                <a:gd name="connsiteY190" fmla="*/ 914346 h 1367116"/>
                <a:gd name="connsiteX191" fmla="*/ 833972 w 845262"/>
                <a:gd name="connsiteY191" fmla="*/ 910901 h 1367116"/>
                <a:gd name="connsiteX192" fmla="*/ 831484 w 845262"/>
                <a:gd name="connsiteY192" fmla="*/ 909179 h 1367116"/>
                <a:gd name="connsiteX193" fmla="*/ 830145 w 845262"/>
                <a:gd name="connsiteY193" fmla="*/ 907265 h 1367116"/>
                <a:gd name="connsiteX194" fmla="*/ 829762 w 845262"/>
                <a:gd name="connsiteY194" fmla="*/ 906308 h 1367116"/>
                <a:gd name="connsiteX195" fmla="*/ 830528 w 845262"/>
                <a:gd name="connsiteY195" fmla="*/ 901141 h 1367116"/>
                <a:gd name="connsiteX196" fmla="*/ 828805 w 845262"/>
                <a:gd name="connsiteY196" fmla="*/ 895400 h 1367116"/>
                <a:gd name="connsiteX197" fmla="*/ 827848 w 845262"/>
                <a:gd name="connsiteY197" fmla="*/ 891573 h 1367116"/>
                <a:gd name="connsiteX198" fmla="*/ 822107 w 845262"/>
                <a:gd name="connsiteY198" fmla="*/ 886406 h 1367116"/>
                <a:gd name="connsiteX199" fmla="*/ 820194 w 845262"/>
                <a:gd name="connsiteY199" fmla="*/ 884110 h 1367116"/>
                <a:gd name="connsiteX200" fmla="*/ 818280 w 845262"/>
                <a:gd name="connsiteY200" fmla="*/ 880282 h 1367116"/>
                <a:gd name="connsiteX201" fmla="*/ 816366 w 845262"/>
                <a:gd name="connsiteY201" fmla="*/ 876072 h 1367116"/>
                <a:gd name="connsiteX202" fmla="*/ 815027 w 845262"/>
                <a:gd name="connsiteY202" fmla="*/ 876072 h 1367116"/>
                <a:gd name="connsiteX203" fmla="*/ 812156 w 845262"/>
                <a:gd name="connsiteY203" fmla="*/ 877029 h 1367116"/>
                <a:gd name="connsiteX204" fmla="*/ 807564 w 845262"/>
                <a:gd name="connsiteY204" fmla="*/ 878369 h 1367116"/>
                <a:gd name="connsiteX205" fmla="*/ 801249 w 845262"/>
                <a:gd name="connsiteY205" fmla="*/ 881239 h 1367116"/>
                <a:gd name="connsiteX206" fmla="*/ 800292 w 845262"/>
                <a:gd name="connsiteY206" fmla="*/ 885067 h 1367116"/>
                <a:gd name="connsiteX207" fmla="*/ 800292 w 845262"/>
                <a:gd name="connsiteY207" fmla="*/ 891190 h 1367116"/>
                <a:gd name="connsiteX208" fmla="*/ 797995 w 845262"/>
                <a:gd name="connsiteY208" fmla="*/ 894444 h 1367116"/>
                <a:gd name="connsiteX209" fmla="*/ 795125 w 845262"/>
                <a:gd name="connsiteY209" fmla="*/ 898271 h 1367116"/>
                <a:gd name="connsiteX210" fmla="*/ 795125 w 845262"/>
                <a:gd name="connsiteY210" fmla="*/ 910135 h 1367116"/>
                <a:gd name="connsiteX211" fmla="*/ 792254 w 845262"/>
                <a:gd name="connsiteY211" fmla="*/ 910135 h 1367116"/>
                <a:gd name="connsiteX212" fmla="*/ 789958 w 845262"/>
                <a:gd name="connsiteY212" fmla="*/ 907648 h 1367116"/>
                <a:gd name="connsiteX213" fmla="*/ 787087 w 845262"/>
                <a:gd name="connsiteY213" fmla="*/ 906308 h 1367116"/>
                <a:gd name="connsiteX214" fmla="*/ 783834 w 845262"/>
                <a:gd name="connsiteY214" fmla="*/ 905351 h 1367116"/>
                <a:gd name="connsiteX215" fmla="*/ 780581 w 845262"/>
                <a:gd name="connsiteY215" fmla="*/ 905734 h 1367116"/>
                <a:gd name="connsiteX216" fmla="*/ 777711 w 845262"/>
                <a:gd name="connsiteY216" fmla="*/ 904777 h 1367116"/>
                <a:gd name="connsiteX217" fmla="*/ 776754 w 845262"/>
                <a:gd name="connsiteY217" fmla="*/ 903820 h 1367116"/>
                <a:gd name="connsiteX218" fmla="*/ 776371 w 845262"/>
                <a:gd name="connsiteY218" fmla="*/ 902481 h 1367116"/>
                <a:gd name="connsiteX219" fmla="*/ 775414 w 845262"/>
                <a:gd name="connsiteY219" fmla="*/ 900567 h 1367116"/>
                <a:gd name="connsiteX220" fmla="*/ 774457 w 845262"/>
                <a:gd name="connsiteY220" fmla="*/ 899610 h 1367116"/>
                <a:gd name="connsiteX221" fmla="*/ 772927 w 845262"/>
                <a:gd name="connsiteY221" fmla="*/ 898654 h 1367116"/>
                <a:gd name="connsiteX222" fmla="*/ 771587 w 845262"/>
                <a:gd name="connsiteY222" fmla="*/ 898654 h 1367116"/>
                <a:gd name="connsiteX223" fmla="*/ 765463 w 845262"/>
                <a:gd name="connsiteY223" fmla="*/ 899610 h 1367116"/>
                <a:gd name="connsiteX224" fmla="*/ 761253 w 845262"/>
                <a:gd name="connsiteY224" fmla="*/ 903438 h 1367116"/>
                <a:gd name="connsiteX225" fmla="*/ 756852 w 845262"/>
                <a:gd name="connsiteY225" fmla="*/ 906308 h 1367116"/>
                <a:gd name="connsiteX226" fmla="*/ 755129 w 845262"/>
                <a:gd name="connsiteY226" fmla="*/ 907265 h 1367116"/>
                <a:gd name="connsiteX227" fmla="*/ 754172 w 845262"/>
                <a:gd name="connsiteY227" fmla="*/ 907648 h 1367116"/>
                <a:gd name="connsiteX228" fmla="*/ 752259 w 845262"/>
                <a:gd name="connsiteY228" fmla="*/ 907265 h 1367116"/>
                <a:gd name="connsiteX229" fmla="*/ 750728 w 845262"/>
                <a:gd name="connsiteY229" fmla="*/ 906308 h 1367116"/>
                <a:gd name="connsiteX230" fmla="*/ 749771 w 845262"/>
                <a:gd name="connsiteY230" fmla="*/ 904395 h 1367116"/>
                <a:gd name="connsiteX231" fmla="*/ 749771 w 845262"/>
                <a:gd name="connsiteY231" fmla="*/ 902098 h 1367116"/>
                <a:gd name="connsiteX232" fmla="*/ 748814 w 845262"/>
                <a:gd name="connsiteY232" fmla="*/ 899228 h 1367116"/>
                <a:gd name="connsiteX233" fmla="*/ 748049 w 845262"/>
                <a:gd name="connsiteY233" fmla="*/ 897697 h 1367116"/>
                <a:gd name="connsiteX234" fmla="*/ 746135 w 845262"/>
                <a:gd name="connsiteY234" fmla="*/ 896357 h 1367116"/>
                <a:gd name="connsiteX235" fmla="*/ 744604 w 845262"/>
                <a:gd name="connsiteY235" fmla="*/ 896357 h 1367116"/>
                <a:gd name="connsiteX236" fmla="*/ 735227 w 845262"/>
                <a:gd name="connsiteY236" fmla="*/ 897697 h 1367116"/>
                <a:gd name="connsiteX237" fmla="*/ 728147 w 845262"/>
                <a:gd name="connsiteY237" fmla="*/ 896740 h 1367116"/>
                <a:gd name="connsiteX238" fmla="*/ 722406 w 845262"/>
                <a:gd name="connsiteY238" fmla="*/ 896357 h 1367116"/>
                <a:gd name="connsiteX239" fmla="*/ 718196 w 845262"/>
                <a:gd name="connsiteY239" fmla="*/ 896357 h 1367116"/>
                <a:gd name="connsiteX240" fmla="*/ 715325 w 845262"/>
                <a:gd name="connsiteY240" fmla="*/ 896740 h 1367116"/>
                <a:gd name="connsiteX241" fmla="*/ 712072 w 845262"/>
                <a:gd name="connsiteY241" fmla="*/ 896357 h 1367116"/>
                <a:gd name="connsiteX242" fmla="*/ 709776 w 845262"/>
                <a:gd name="connsiteY242" fmla="*/ 895974 h 1367116"/>
                <a:gd name="connsiteX243" fmla="*/ 707862 w 845262"/>
                <a:gd name="connsiteY243" fmla="*/ 894444 h 1367116"/>
                <a:gd name="connsiteX244" fmla="*/ 706905 w 845262"/>
                <a:gd name="connsiteY244" fmla="*/ 893487 h 1367116"/>
                <a:gd name="connsiteX245" fmla="*/ 702695 w 845262"/>
                <a:gd name="connsiteY245" fmla="*/ 889277 h 1367116"/>
                <a:gd name="connsiteX246" fmla="*/ 700208 w 845262"/>
                <a:gd name="connsiteY246" fmla="*/ 887937 h 1367116"/>
                <a:gd name="connsiteX247" fmla="*/ 697528 w 845262"/>
                <a:gd name="connsiteY247" fmla="*/ 889277 h 1367116"/>
                <a:gd name="connsiteX248" fmla="*/ 695615 w 845262"/>
                <a:gd name="connsiteY248" fmla="*/ 890233 h 1367116"/>
                <a:gd name="connsiteX249" fmla="*/ 688917 w 845262"/>
                <a:gd name="connsiteY249" fmla="*/ 888703 h 1367116"/>
                <a:gd name="connsiteX250" fmla="*/ 685664 w 845262"/>
                <a:gd name="connsiteY250" fmla="*/ 888703 h 1367116"/>
                <a:gd name="connsiteX251" fmla="*/ 684133 w 845262"/>
                <a:gd name="connsiteY251" fmla="*/ 890233 h 1367116"/>
                <a:gd name="connsiteX252" fmla="*/ 682793 w 845262"/>
                <a:gd name="connsiteY252" fmla="*/ 892147 h 1367116"/>
                <a:gd name="connsiteX253" fmla="*/ 682793 w 845262"/>
                <a:gd name="connsiteY253" fmla="*/ 895400 h 1367116"/>
                <a:gd name="connsiteX254" fmla="*/ 682410 w 845262"/>
                <a:gd name="connsiteY254" fmla="*/ 900184 h 1367116"/>
                <a:gd name="connsiteX255" fmla="*/ 681453 w 845262"/>
                <a:gd name="connsiteY255" fmla="*/ 902481 h 1367116"/>
                <a:gd name="connsiteX256" fmla="*/ 680879 w 845262"/>
                <a:gd name="connsiteY256" fmla="*/ 905351 h 1367116"/>
                <a:gd name="connsiteX257" fmla="*/ 679923 w 845262"/>
                <a:gd name="connsiteY257" fmla="*/ 904395 h 1367116"/>
                <a:gd name="connsiteX258" fmla="*/ 678583 w 845262"/>
                <a:gd name="connsiteY258" fmla="*/ 904395 h 1367116"/>
                <a:gd name="connsiteX259" fmla="*/ 674756 w 845262"/>
                <a:gd name="connsiteY259" fmla="*/ 903438 h 1367116"/>
                <a:gd name="connsiteX260" fmla="*/ 671885 w 845262"/>
                <a:gd name="connsiteY260" fmla="*/ 902481 h 1367116"/>
                <a:gd name="connsiteX261" fmla="*/ 668632 w 845262"/>
                <a:gd name="connsiteY261" fmla="*/ 901524 h 1367116"/>
                <a:gd name="connsiteX262" fmla="*/ 664805 w 845262"/>
                <a:gd name="connsiteY262" fmla="*/ 900567 h 1367116"/>
                <a:gd name="connsiteX263" fmla="*/ 660595 w 845262"/>
                <a:gd name="connsiteY263" fmla="*/ 899610 h 1367116"/>
                <a:gd name="connsiteX264" fmla="*/ 654854 w 845262"/>
                <a:gd name="connsiteY264" fmla="*/ 894444 h 1367116"/>
                <a:gd name="connsiteX265" fmla="*/ 650261 w 845262"/>
                <a:gd name="connsiteY265" fmla="*/ 891190 h 1367116"/>
                <a:gd name="connsiteX266" fmla="*/ 645477 w 845262"/>
                <a:gd name="connsiteY266" fmla="*/ 889277 h 1367116"/>
                <a:gd name="connsiteX267" fmla="*/ 641650 w 845262"/>
                <a:gd name="connsiteY267" fmla="*/ 888703 h 1367116"/>
                <a:gd name="connsiteX268" fmla="*/ 633612 w 845262"/>
                <a:gd name="connsiteY268" fmla="*/ 889277 h 1367116"/>
                <a:gd name="connsiteX269" fmla="*/ 628063 w 845262"/>
                <a:gd name="connsiteY269" fmla="*/ 891573 h 1367116"/>
                <a:gd name="connsiteX270" fmla="*/ 624618 w 845262"/>
                <a:gd name="connsiteY270" fmla="*/ 895018 h 1367116"/>
                <a:gd name="connsiteX271" fmla="*/ 623852 w 845262"/>
                <a:gd name="connsiteY271" fmla="*/ 900184 h 1367116"/>
                <a:gd name="connsiteX272" fmla="*/ 623278 w 845262"/>
                <a:gd name="connsiteY272" fmla="*/ 900184 h 1367116"/>
                <a:gd name="connsiteX273" fmla="*/ 623278 w 845262"/>
                <a:gd name="connsiteY273" fmla="*/ 900567 h 1367116"/>
                <a:gd name="connsiteX274" fmla="*/ 623278 w 845262"/>
                <a:gd name="connsiteY274" fmla="*/ 901524 h 1367116"/>
                <a:gd name="connsiteX275" fmla="*/ 623278 w 845262"/>
                <a:gd name="connsiteY275" fmla="*/ 903438 h 1367116"/>
                <a:gd name="connsiteX276" fmla="*/ 623278 w 845262"/>
                <a:gd name="connsiteY276" fmla="*/ 906691 h 1367116"/>
                <a:gd name="connsiteX277" fmla="*/ 622896 w 845262"/>
                <a:gd name="connsiteY277" fmla="*/ 907648 h 1367116"/>
                <a:gd name="connsiteX278" fmla="*/ 622896 w 845262"/>
                <a:gd name="connsiteY278" fmla="*/ 909179 h 1367116"/>
                <a:gd name="connsiteX279" fmla="*/ 622896 w 845262"/>
                <a:gd name="connsiteY279" fmla="*/ 911475 h 1367116"/>
                <a:gd name="connsiteX280" fmla="*/ 621939 w 845262"/>
                <a:gd name="connsiteY280" fmla="*/ 912815 h 1367116"/>
                <a:gd name="connsiteX281" fmla="*/ 621365 w 845262"/>
                <a:gd name="connsiteY281" fmla="*/ 912815 h 1367116"/>
                <a:gd name="connsiteX282" fmla="*/ 621365 w 845262"/>
                <a:gd name="connsiteY282" fmla="*/ 913389 h 1367116"/>
                <a:gd name="connsiteX283" fmla="*/ 621365 w 845262"/>
                <a:gd name="connsiteY283" fmla="*/ 914346 h 1367116"/>
                <a:gd name="connsiteX284" fmla="*/ 620408 w 845262"/>
                <a:gd name="connsiteY284" fmla="*/ 915302 h 1367116"/>
                <a:gd name="connsiteX285" fmla="*/ 620025 w 845262"/>
                <a:gd name="connsiteY285" fmla="*/ 915302 h 1367116"/>
                <a:gd name="connsiteX286" fmla="*/ 620025 w 845262"/>
                <a:gd name="connsiteY286" fmla="*/ 915685 h 1367116"/>
                <a:gd name="connsiteX287" fmla="*/ 616772 w 845262"/>
                <a:gd name="connsiteY287" fmla="*/ 908605 h 1367116"/>
                <a:gd name="connsiteX288" fmla="*/ 615241 w 845262"/>
                <a:gd name="connsiteY288" fmla="*/ 906308 h 1367116"/>
                <a:gd name="connsiteX289" fmla="*/ 614284 w 845262"/>
                <a:gd name="connsiteY289" fmla="*/ 904777 h 1367116"/>
                <a:gd name="connsiteX290" fmla="*/ 610457 w 845262"/>
                <a:gd name="connsiteY290" fmla="*/ 899610 h 1367116"/>
                <a:gd name="connsiteX291" fmla="*/ 608161 w 845262"/>
                <a:gd name="connsiteY291" fmla="*/ 896357 h 1367116"/>
                <a:gd name="connsiteX292" fmla="*/ 606821 w 845262"/>
                <a:gd name="connsiteY292" fmla="*/ 894061 h 1367116"/>
                <a:gd name="connsiteX293" fmla="*/ 606247 w 845262"/>
                <a:gd name="connsiteY293" fmla="*/ 893487 h 1367116"/>
                <a:gd name="connsiteX294" fmla="*/ 605290 w 845262"/>
                <a:gd name="connsiteY294" fmla="*/ 890616 h 1367116"/>
                <a:gd name="connsiteX295" fmla="*/ 605290 w 845262"/>
                <a:gd name="connsiteY295" fmla="*/ 887363 h 1367116"/>
                <a:gd name="connsiteX296" fmla="*/ 605290 w 845262"/>
                <a:gd name="connsiteY296" fmla="*/ 883153 h 1367116"/>
                <a:gd name="connsiteX297" fmla="*/ 605290 w 845262"/>
                <a:gd name="connsiteY297" fmla="*/ 877986 h 1367116"/>
                <a:gd name="connsiteX298" fmla="*/ 602037 w 845262"/>
                <a:gd name="connsiteY298" fmla="*/ 873202 h 1367116"/>
                <a:gd name="connsiteX299" fmla="*/ 599740 w 845262"/>
                <a:gd name="connsiteY299" fmla="*/ 869375 h 1367116"/>
                <a:gd name="connsiteX300" fmla="*/ 598210 w 845262"/>
                <a:gd name="connsiteY300" fmla="*/ 866121 h 1367116"/>
                <a:gd name="connsiteX301" fmla="*/ 597827 w 845262"/>
                <a:gd name="connsiteY301" fmla="*/ 864208 h 1367116"/>
                <a:gd name="connsiteX302" fmla="*/ 599740 w 845262"/>
                <a:gd name="connsiteY302" fmla="*/ 861911 h 1367116"/>
                <a:gd name="connsiteX303" fmla="*/ 601080 w 845262"/>
                <a:gd name="connsiteY303" fmla="*/ 860572 h 1367116"/>
                <a:gd name="connsiteX304" fmla="*/ 602037 w 845262"/>
                <a:gd name="connsiteY304" fmla="*/ 859041 h 1367116"/>
                <a:gd name="connsiteX305" fmla="*/ 602420 w 845262"/>
                <a:gd name="connsiteY305" fmla="*/ 858084 h 1367116"/>
                <a:gd name="connsiteX306" fmla="*/ 599166 w 845262"/>
                <a:gd name="connsiteY306" fmla="*/ 847176 h 1367116"/>
                <a:gd name="connsiteX307" fmla="*/ 598784 w 845262"/>
                <a:gd name="connsiteY307" fmla="*/ 842966 h 1367116"/>
                <a:gd name="connsiteX308" fmla="*/ 598784 w 845262"/>
                <a:gd name="connsiteY308" fmla="*/ 839713 h 1367116"/>
                <a:gd name="connsiteX309" fmla="*/ 598210 w 845262"/>
                <a:gd name="connsiteY309" fmla="*/ 837417 h 1367116"/>
                <a:gd name="connsiteX310" fmla="*/ 597827 w 845262"/>
                <a:gd name="connsiteY310" fmla="*/ 835886 h 1367116"/>
                <a:gd name="connsiteX311" fmla="*/ 590746 w 845262"/>
                <a:gd name="connsiteY311" fmla="*/ 829379 h 1367116"/>
                <a:gd name="connsiteX312" fmla="*/ 587876 w 845262"/>
                <a:gd name="connsiteY312" fmla="*/ 826509 h 1367116"/>
                <a:gd name="connsiteX313" fmla="*/ 585962 w 845262"/>
                <a:gd name="connsiteY313" fmla="*/ 824595 h 1367116"/>
                <a:gd name="connsiteX314" fmla="*/ 582709 w 845262"/>
                <a:gd name="connsiteY314" fmla="*/ 821725 h 1367116"/>
                <a:gd name="connsiteX315" fmla="*/ 581752 w 845262"/>
                <a:gd name="connsiteY315" fmla="*/ 820768 h 1367116"/>
                <a:gd name="connsiteX316" fmla="*/ 579456 w 845262"/>
                <a:gd name="connsiteY316" fmla="*/ 822681 h 1367116"/>
                <a:gd name="connsiteX317" fmla="*/ 577542 w 845262"/>
                <a:gd name="connsiteY317" fmla="*/ 824021 h 1367116"/>
                <a:gd name="connsiteX318" fmla="*/ 575628 w 845262"/>
                <a:gd name="connsiteY318" fmla="*/ 824978 h 1367116"/>
                <a:gd name="connsiteX319" fmla="*/ 573715 w 845262"/>
                <a:gd name="connsiteY319" fmla="*/ 825552 h 1367116"/>
                <a:gd name="connsiteX320" fmla="*/ 571801 w 845262"/>
                <a:gd name="connsiteY320" fmla="*/ 824978 h 1367116"/>
                <a:gd name="connsiteX321" fmla="*/ 570462 w 845262"/>
                <a:gd name="connsiteY321" fmla="*/ 823638 h 1367116"/>
                <a:gd name="connsiteX322" fmla="*/ 569505 w 845262"/>
                <a:gd name="connsiteY322" fmla="*/ 821725 h 1367116"/>
                <a:gd name="connsiteX323" fmla="*/ 568931 w 845262"/>
                <a:gd name="connsiteY323" fmla="*/ 819428 h 1367116"/>
                <a:gd name="connsiteX324" fmla="*/ 568548 w 845262"/>
                <a:gd name="connsiteY324" fmla="*/ 818471 h 1367116"/>
                <a:gd name="connsiteX325" fmla="*/ 567591 w 845262"/>
                <a:gd name="connsiteY325" fmla="*/ 817514 h 1367116"/>
                <a:gd name="connsiteX326" fmla="*/ 565677 w 845262"/>
                <a:gd name="connsiteY326" fmla="*/ 815601 h 1367116"/>
                <a:gd name="connsiteX327" fmla="*/ 563764 w 845262"/>
                <a:gd name="connsiteY327" fmla="*/ 813687 h 1367116"/>
                <a:gd name="connsiteX328" fmla="*/ 559554 w 845262"/>
                <a:gd name="connsiteY328" fmla="*/ 808520 h 1367116"/>
                <a:gd name="connsiteX329" fmla="*/ 556683 w 845262"/>
                <a:gd name="connsiteY329" fmla="*/ 804310 h 1367116"/>
                <a:gd name="connsiteX330" fmla="*/ 554769 w 845262"/>
                <a:gd name="connsiteY330" fmla="*/ 800866 h 1367116"/>
                <a:gd name="connsiteX331" fmla="*/ 554387 w 845262"/>
                <a:gd name="connsiteY331" fmla="*/ 799526 h 1367116"/>
                <a:gd name="connsiteX332" fmla="*/ 555344 w 845262"/>
                <a:gd name="connsiteY332" fmla="*/ 796656 h 1367116"/>
                <a:gd name="connsiteX333" fmla="*/ 558597 w 845262"/>
                <a:gd name="connsiteY333" fmla="*/ 795316 h 1367116"/>
                <a:gd name="connsiteX334" fmla="*/ 559936 w 845262"/>
                <a:gd name="connsiteY334" fmla="*/ 794359 h 1367116"/>
                <a:gd name="connsiteX335" fmla="*/ 561467 w 845262"/>
                <a:gd name="connsiteY335" fmla="*/ 793402 h 1367116"/>
                <a:gd name="connsiteX336" fmla="*/ 562424 w 845262"/>
                <a:gd name="connsiteY336" fmla="*/ 791489 h 1367116"/>
                <a:gd name="connsiteX337" fmla="*/ 562807 w 845262"/>
                <a:gd name="connsiteY337" fmla="*/ 789575 h 1367116"/>
                <a:gd name="connsiteX338" fmla="*/ 562424 w 845262"/>
                <a:gd name="connsiteY338" fmla="*/ 784025 h 1367116"/>
                <a:gd name="connsiteX339" fmla="*/ 563764 w 845262"/>
                <a:gd name="connsiteY339" fmla="*/ 784408 h 1367116"/>
                <a:gd name="connsiteX340" fmla="*/ 564721 w 845262"/>
                <a:gd name="connsiteY340" fmla="*/ 782112 h 1367116"/>
                <a:gd name="connsiteX341" fmla="*/ 565677 w 845262"/>
                <a:gd name="connsiteY341" fmla="*/ 780581 h 1367116"/>
                <a:gd name="connsiteX342" fmla="*/ 566634 w 845262"/>
                <a:gd name="connsiteY342" fmla="*/ 778285 h 1367116"/>
                <a:gd name="connsiteX343" fmla="*/ 559554 w 845262"/>
                <a:gd name="connsiteY343" fmla="*/ 770247 h 1367116"/>
                <a:gd name="connsiteX344" fmla="*/ 556683 w 845262"/>
                <a:gd name="connsiteY344" fmla="*/ 766420 h 1367116"/>
                <a:gd name="connsiteX345" fmla="*/ 554769 w 845262"/>
                <a:gd name="connsiteY345" fmla="*/ 763741 h 1367116"/>
                <a:gd name="connsiteX346" fmla="*/ 550942 w 845262"/>
                <a:gd name="connsiteY346" fmla="*/ 758382 h 1367116"/>
                <a:gd name="connsiteX347" fmla="*/ 549602 w 845262"/>
                <a:gd name="connsiteY347" fmla="*/ 754172 h 1367116"/>
                <a:gd name="connsiteX348" fmla="*/ 544436 w 845262"/>
                <a:gd name="connsiteY348" fmla="*/ 742499 h 1367116"/>
                <a:gd name="connsiteX349" fmla="*/ 541183 w 845262"/>
                <a:gd name="connsiteY349" fmla="*/ 733505 h 1367116"/>
                <a:gd name="connsiteX350" fmla="*/ 539652 w 845262"/>
                <a:gd name="connsiteY350" fmla="*/ 729104 h 1367116"/>
                <a:gd name="connsiteX351" fmla="*/ 539269 w 845262"/>
                <a:gd name="connsiteY351" fmla="*/ 726424 h 1367116"/>
                <a:gd name="connsiteX352" fmla="*/ 538695 w 845262"/>
                <a:gd name="connsiteY352" fmla="*/ 722597 h 1367116"/>
                <a:gd name="connsiteX353" fmla="*/ 541183 w 845262"/>
                <a:gd name="connsiteY353" fmla="*/ 716473 h 1367116"/>
                <a:gd name="connsiteX354" fmla="*/ 541565 w 845262"/>
                <a:gd name="connsiteY354" fmla="*/ 713986 h 1367116"/>
                <a:gd name="connsiteX355" fmla="*/ 542139 w 845262"/>
                <a:gd name="connsiteY355" fmla="*/ 712646 h 1367116"/>
                <a:gd name="connsiteX356" fmla="*/ 538695 w 845262"/>
                <a:gd name="connsiteY356" fmla="*/ 711306 h 1367116"/>
                <a:gd name="connsiteX357" fmla="*/ 537355 w 845262"/>
                <a:gd name="connsiteY357" fmla="*/ 709393 h 1367116"/>
                <a:gd name="connsiteX358" fmla="*/ 536016 w 845262"/>
                <a:gd name="connsiteY358" fmla="*/ 706905 h 1367116"/>
                <a:gd name="connsiteX359" fmla="*/ 536016 w 845262"/>
                <a:gd name="connsiteY359" fmla="*/ 703652 h 1367116"/>
                <a:gd name="connsiteX360" fmla="*/ 538312 w 845262"/>
                <a:gd name="connsiteY360" fmla="*/ 698485 h 1367116"/>
                <a:gd name="connsiteX361" fmla="*/ 540226 w 845262"/>
                <a:gd name="connsiteY361" fmla="*/ 695232 h 1367116"/>
                <a:gd name="connsiteX362" fmla="*/ 541183 w 845262"/>
                <a:gd name="connsiteY362" fmla="*/ 691787 h 1367116"/>
                <a:gd name="connsiteX363" fmla="*/ 541565 w 845262"/>
                <a:gd name="connsiteY363" fmla="*/ 690448 h 1367116"/>
                <a:gd name="connsiteX364" fmla="*/ 541183 w 845262"/>
                <a:gd name="connsiteY364" fmla="*/ 688534 h 1367116"/>
                <a:gd name="connsiteX365" fmla="*/ 540226 w 845262"/>
                <a:gd name="connsiteY365" fmla="*/ 687577 h 1367116"/>
                <a:gd name="connsiteX366" fmla="*/ 538695 w 845262"/>
                <a:gd name="connsiteY366" fmla="*/ 686620 h 1367116"/>
                <a:gd name="connsiteX367" fmla="*/ 537355 w 845262"/>
                <a:gd name="connsiteY367" fmla="*/ 686620 h 1367116"/>
                <a:gd name="connsiteX368" fmla="*/ 535059 w 845262"/>
                <a:gd name="connsiteY368" fmla="*/ 685663 h 1367116"/>
                <a:gd name="connsiteX369" fmla="*/ 533528 w 845262"/>
                <a:gd name="connsiteY369" fmla="*/ 685281 h 1367116"/>
                <a:gd name="connsiteX370" fmla="*/ 532571 w 845262"/>
                <a:gd name="connsiteY370" fmla="*/ 684324 h 1367116"/>
                <a:gd name="connsiteX371" fmla="*/ 532571 w 845262"/>
                <a:gd name="connsiteY371" fmla="*/ 683750 h 1367116"/>
                <a:gd name="connsiteX372" fmla="*/ 535059 w 845262"/>
                <a:gd name="connsiteY372" fmla="*/ 680497 h 1367116"/>
                <a:gd name="connsiteX373" fmla="*/ 537355 w 845262"/>
                <a:gd name="connsiteY373" fmla="*/ 677626 h 1367116"/>
                <a:gd name="connsiteX374" fmla="*/ 538695 w 845262"/>
                <a:gd name="connsiteY374" fmla="*/ 674947 h 1367116"/>
                <a:gd name="connsiteX375" fmla="*/ 539269 w 845262"/>
                <a:gd name="connsiteY375" fmla="*/ 672459 h 1367116"/>
                <a:gd name="connsiteX376" fmla="*/ 538695 w 845262"/>
                <a:gd name="connsiteY376" fmla="*/ 670163 h 1367116"/>
                <a:gd name="connsiteX377" fmla="*/ 537738 w 845262"/>
                <a:gd name="connsiteY377" fmla="*/ 668249 h 1367116"/>
                <a:gd name="connsiteX378" fmla="*/ 534102 w 845262"/>
                <a:gd name="connsiteY378" fmla="*/ 665953 h 1367116"/>
                <a:gd name="connsiteX379" fmla="*/ 530657 w 845262"/>
                <a:gd name="connsiteY379" fmla="*/ 664422 h 1367116"/>
                <a:gd name="connsiteX380" fmla="*/ 528935 w 845262"/>
                <a:gd name="connsiteY380" fmla="*/ 663465 h 1367116"/>
                <a:gd name="connsiteX381" fmla="*/ 527021 w 845262"/>
                <a:gd name="connsiteY381" fmla="*/ 661551 h 1367116"/>
                <a:gd name="connsiteX382" fmla="*/ 525490 w 845262"/>
                <a:gd name="connsiteY382" fmla="*/ 655428 h 1367116"/>
                <a:gd name="connsiteX383" fmla="*/ 525108 w 845262"/>
                <a:gd name="connsiteY383" fmla="*/ 651792 h 1367116"/>
                <a:gd name="connsiteX384" fmla="*/ 523577 w 845262"/>
                <a:gd name="connsiteY384" fmla="*/ 649304 h 1367116"/>
                <a:gd name="connsiteX385" fmla="*/ 522237 w 845262"/>
                <a:gd name="connsiteY385" fmla="*/ 647964 h 1367116"/>
                <a:gd name="connsiteX386" fmla="*/ 519941 w 845262"/>
                <a:gd name="connsiteY386" fmla="*/ 647008 h 1367116"/>
                <a:gd name="connsiteX387" fmla="*/ 517453 w 845262"/>
                <a:gd name="connsiteY387" fmla="*/ 647008 h 1367116"/>
                <a:gd name="connsiteX388" fmla="*/ 514583 w 845262"/>
                <a:gd name="connsiteY388" fmla="*/ 648347 h 1367116"/>
                <a:gd name="connsiteX389" fmla="*/ 513817 w 845262"/>
                <a:gd name="connsiteY389" fmla="*/ 650835 h 1367116"/>
                <a:gd name="connsiteX390" fmla="*/ 512860 w 845262"/>
                <a:gd name="connsiteY390" fmla="*/ 654088 h 1367116"/>
                <a:gd name="connsiteX391" fmla="*/ 507119 w 845262"/>
                <a:gd name="connsiteY391" fmla="*/ 661169 h 1367116"/>
                <a:gd name="connsiteX392" fmla="*/ 500996 w 845262"/>
                <a:gd name="connsiteY392" fmla="*/ 666336 h 1367116"/>
                <a:gd name="connsiteX393" fmla="*/ 496786 w 845262"/>
                <a:gd name="connsiteY393" fmla="*/ 670546 h 1367116"/>
                <a:gd name="connsiteX394" fmla="*/ 493341 w 845262"/>
                <a:gd name="connsiteY394" fmla="*/ 673033 h 1367116"/>
                <a:gd name="connsiteX395" fmla="*/ 492001 w 845262"/>
                <a:gd name="connsiteY395" fmla="*/ 673416 h 1367116"/>
                <a:gd name="connsiteX396" fmla="*/ 491619 w 845262"/>
                <a:gd name="connsiteY396" fmla="*/ 673990 h 1367116"/>
                <a:gd name="connsiteX397" fmla="*/ 488748 w 845262"/>
                <a:gd name="connsiteY397" fmla="*/ 673416 h 1367116"/>
                <a:gd name="connsiteX398" fmla="*/ 486835 w 845262"/>
                <a:gd name="connsiteY398" fmla="*/ 673033 h 1367116"/>
                <a:gd name="connsiteX399" fmla="*/ 484921 w 845262"/>
                <a:gd name="connsiteY399" fmla="*/ 671502 h 1367116"/>
                <a:gd name="connsiteX400" fmla="*/ 483964 w 845262"/>
                <a:gd name="connsiteY400" fmla="*/ 670546 h 1367116"/>
                <a:gd name="connsiteX401" fmla="*/ 480711 w 845262"/>
                <a:gd name="connsiteY401" fmla="*/ 670546 h 1367116"/>
                <a:gd name="connsiteX402" fmla="*/ 479754 w 845262"/>
                <a:gd name="connsiteY402" fmla="*/ 675904 h 1367116"/>
                <a:gd name="connsiteX403" fmla="*/ 478797 w 845262"/>
                <a:gd name="connsiteY403" fmla="*/ 680114 h 1367116"/>
                <a:gd name="connsiteX404" fmla="*/ 476884 w 845262"/>
                <a:gd name="connsiteY404" fmla="*/ 682410 h 1367116"/>
                <a:gd name="connsiteX405" fmla="*/ 474970 w 845262"/>
                <a:gd name="connsiteY405" fmla="*/ 683367 h 1367116"/>
                <a:gd name="connsiteX406" fmla="*/ 470377 w 845262"/>
                <a:gd name="connsiteY406" fmla="*/ 677243 h 1367116"/>
                <a:gd name="connsiteX407" fmla="*/ 465976 w 845262"/>
                <a:gd name="connsiteY407" fmla="*/ 673416 h 1367116"/>
                <a:gd name="connsiteX408" fmla="*/ 464062 w 845262"/>
                <a:gd name="connsiteY408" fmla="*/ 668249 h 1367116"/>
                <a:gd name="connsiteX409" fmla="*/ 461766 w 845262"/>
                <a:gd name="connsiteY409" fmla="*/ 664996 h 1367116"/>
                <a:gd name="connsiteX410" fmla="*/ 459852 w 845262"/>
                <a:gd name="connsiteY410" fmla="*/ 663465 h 1367116"/>
                <a:gd name="connsiteX411" fmla="*/ 458512 w 845262"/>
                <a:gd name="connsiteY411" fmla="*/ 663082 h 1367116"/>
                <a:gd name="connsiteX412" fmla="*/ 454685 w 845262"/>
                <a:gd name="connsiteY412" fmla="*/ 662508 h 1367116"/>
                <a:gd name="connsiteX413" fmla="*/ 450475 w 845262"/>
                <a:gd name="connsiteY413" fmla="*/ 662508 h 1367116"/>
                <a:gd name="connsiteX414" fmla="*/ 447987 w 845262"/>
                <a:gd name="connsiteY414" fmla="*/ 662508 h 1367116"/>
                <a:gd name="connsiteX415" fmla="*/ 446648 w 845262"/>
                <a:gd name="connsiteY415" fmla="*/ 661551 h 1367116"/>
                <a:gd name="connsiteX416" fmla="*/ 446265 w 845262"/>
                <a:gd name="connsiteY416" fmla="*/ 660786 h 1367116"/>
                <a:gd name="connsiteX417" fmla="*/ 446648 w 845262"/>
                <a:gd name="connsiteY417" fmla="*/ 658298 h 1367116"/>
                <a:gd name="connsiteX418" fmla="*/ 447605 w 845262"/>
                <a:gd name="connsiteY418" fmla="*/ 656959 h 1367116"/>
                <a:gd name="connsiteX419" fmla="*/ 448561 w 845262"/>
                <a:gd name="connsiteY419" fmla="*/ 654471 h 1367116"/>
                <a:gd name="connsiteX420" fmla="*/ 447605 w 845262"/>
                <a:gd name="connsiteY420" fmla="*/ 649878 h 1367116"/>
                <a:gd name="connsiteX421" fmla="*/ 447987 w 845262"/>
                <a:gd name="connsiteY421" fmla="*/ 644711 h 1367116"/>
                <a:gd name="connsiteX422" fmla="*/ 448944 w 845262"/>
                <a:gd name="connsiteY422" fmla="*/ 643180 h 1367116"/>
                <a:gd name="connsiteX423" fmla="*/ 450858 w 845262"/>
                <a:gd name="connsiteY423" fmla="*/ 643180 h 1367116"/>
                <a:gd name="connsiteX424" fmla="*/ 454302 w 845262"/>
                <a:gd name="connsiteY424" fmla="*/ 644137 h 1367116"/>
                <a:gd name="connsiteX425" fmla="*/ 456025 w 845262"/>
                <a:gd name="connsiteY425" fmla="*/ 643754 h 1367116"/>
                <a:gd name="connsiteX426" fmla="*/ 457938 w 845262"/>
                <a:gd name="connsiteY426" fmla="*/ 642223 h 1367116"/>
                <a:gd name="connsiteX427" fmla="*/ 458895 w 845262"/>
                <a:gd name="connsiteY427" fmla="*/ 639927 h 1367116"/>
                <a:gd name="connsiteX428" fmla="*/ 458895 w 845262"/>
                <a:gd name="connsiteY428" fmla="*/ 638013 h 1367116"/>
                <a:gd name="connsiteX429" fmla="*/ 458895 w 845262"/>
                <a:gd name="connsiteY429" fmla="*/ 637057 h 1367116"/>
                <a:gd name="connsiteX430" fmla="*/ 458895 w 845262"/>
                <a:gd name="connsiteY430" fmla="*/ 636674 h 1367116"/>
                <a:gd name="connsiteX431" fmla="*/ 459469 w 845262"/>
                <a:gd name="connsiteY431" fmla="*/ 636674 h 1367116"/>
                <a:gd name="connsiteX432" fmla="*/ 455068 w 845262"/>
                <a:gd name="connsiteY432" fmla="*/ 629976 h 1367116"/>
                <a:gd name="connsiteX433" fmla="*/ 454302 w 845262"/>
                <a:gd name="connsiteY433" fmla="*/ 624426 h 1367116"/>
                <a:gd name="connsiteX434" fmla="*/ 454685 w 845262"/>
                <a:gd name="connsiteY434" fmla="*/ 616772 h 1367116"/>
                <a:gd name="connsiteX435" fmla="*/ 456982 w 845262"/>
                <a:gd name="connsiteY435" fmla="*/ 611988 h 1367116"/>
                <a:gd name="connsiteX436" fmla="*/ 460426 w 845262"/>
                <a:gd name="connsiteY436" fmla="*/ 609309 h 1367116"/>
                <a:gd name="connsiteX437" fmla="*/ 462723 w 845262"/>
                <a:gd name="connsiteY437" fmla="*/ 608352 h 1367116"/>
                <a:gd name="connsiteX438" fmla="*/ 465976 w 845262"/>
                <a:gd name="connsiteY438" fmla="*/ 608352 h 1367116"/>
                <a:gd name="connsiteX439" fmla="*/ 468464 w 845262"/>
                <a:gd name="connsiteY439" fmla="*/ 608734 h 1367116"/>
                <a:gd name="connsiteX440" fmla="*/ 473630 w 845262"/>
                <a:gd name="connsiteY440" fmla="*/ 610265 h 1367116"/>
                <a:gd name="connsiteX441" fmla="*/ 477458 w 845262"/>
                <a:gd name="connsiteY441" fmla="*/ 607395 h 1367116"/>
                <a:gd name="connsiteX442" fmla="*/ 478223 w 845262"/>
                <a:gd name="connsiteY442" fmla="*/ 605864 h 1367116"/>
                <a:gd name="connsiteX443" fmla="*/ 478797 w 845262"/>
                <a:gd name="connsiteY443" fmla="*/ 604907 h 1367116"/>
                <a:gd name="connsiteX444" fmla="*/ 475544 w 845262"/>
                <a:gd name="connsiteY444" fmla="*/ 600314 h 1367116"/>
                <a:gd name="connsiteX445" fmla="*/ 474587 w 845262"/>
                <a:gd name="connsiteY445" fmla="*/ 596870 h 1367116"/>
                <a:gd name="connsiteX446" fmla="*/ 476501 w 845262"/>
                <a:gd name="connsiteY446" fmla="*/ 595148 h 1367116"/>
                <a:gd name="connsiteX447" fmla="*/ 477840 w 845262"/>
                <a:gd name="connsiteY447" fmla="*/ 594191 h 1367116"/>
                <a:gd name="connsiteX448" fmla="*/ 478797 w 845262"/>
                <a:gd name="connsiteY448" fmla="*/ 592660 h 1367116"/>
                <a:gd name="connsiteX449" fmla="*/ 479180 w 845262"/>
                <a:gd name="connsiteY449" fmla="*/ 591703 h 1367116"/>
                <a:gd name="connsiteX450" fmla="*/ 478797 w 845262"/>
                <a:gd name="connsiteY450" fmla="*/ 589407 h 1367116"/>
                <a:gd name="connsiteX451" fmla="*/ 477840 w 845262"/>
                <a:gd name="connsiteY451" fmla="*/ 587493 h 1367116"/>
                <a:gd name="connsiteX452" fmla="*/ 475927 w 845262"/>
                <a:gd name="connsiteY452" fmla="*/ 585579 h 1367116"/>
                <a:gd name="connsiteX453" fmla="*/ 474013 w 845262"/>
                <a:gd name="connsiteY453" fmla="*/ 584622 h 1367116"/>
                <a:gd name="connsiteX454" fmla="*/ 471143 w 845262"/>
                <a:gd name="connsiteY454" fmla="*/ 582709 h 1367116"/>
                <a:gd name="connsiteX455" fmla="*/ 469803 w 845262"/>
                <a:gd name="connsiteY455" fmla="*/ 581369 h 1367116"/>
                <a:gd name="connsiteX456" fmla="*/ 468846 w 845262"/>
                <a:gd name="connsiteY456" fmla="*/ 579456 h 1367116"/>
                <a:gd name="connsiteX457" fmla="*/ 468846 w 845262"/>
                <a:gd name="connsiteY457" fmla="*/ 578116 h 1367116"/>
                <a:gd name="connsiteX458" fmla="*/ 472100 w 845262"/>
                <a:gd name="connsiteY458" fmla="*/ 573906 h 1367116"/>
                <a:gd name="connsiteX459" fmla="*/ 474587 w 845262"/>
                <a:gd name="connsiteY459" fmla="*/ 570461 h 1367116"/>
                <a:gd name="connsiteX460" fmla="*/ 475927 w 845262"/>
                <a:gd name="connsiteY460" fmla="*/ 567591 h 1367116"/>
                <a:gd name="connsiteX461" fmla="*/ 476884 w 845262"/>
                <a:gd name="connsiteY461" fmla="*/ 565294 h 1367116"/>
                <a:gd name="connsiteX462" fmla="*/ 473056 w 845262"/>
                <a:gd name="connsiteY462" fmla="*/ 564338 h 1367116"/>
                <a:gd name="connsiteX463" fmla="*/ 470760 w 845262"/>
                <a:gd name="connsiteY463" fmla="*/ 562998 h 1367116"/>
                <a:gd name="connsiteX464" fmla="*/ 469420 w 845262"/>
                <a:gd name="connsiteY464" fmla="*/ 560510 h 1367116"/>
                <a:gd name="connsiteX465" fmla="*/ 468846 w 845262"/>
                <a:gd name="connsiteY465" fmla="*/ 558214 h 1367116"/>
                <a:gd name="connsiteX466" fmla="*/ 468846 w 845262"/>
                <a:gd name="connsiteY466" fmla="*/ 555343 h 1367116"/>
                <a:gd name="connsiteX467" fmla="*/ 469803 w 845262"/>
                <a:gd name="connsiteY467" fmla="*/ 554004 h 1367116"/>
                <a:gd name="connsiteX468" fmla="*/ 470760 w 845262"/>
                <a:gd name="connsiteY468" fmla="*/ 553047 h 1367116"/>
                <a:gd name="connsiteX469" fmla="*/ 472674 w 845262"/>
                <a:gd name="connsiteY469" fmla="*/ 553047 h 1367116"/>
                <a:gd name="connsiteX470" fmla="*/ 475544 w 845262"/>
                <a:gd name="connsiteY470" fmla="*/ 552664 h 1367116"/>
                <a:gd name="connsiteX471" fmla="*/ 480137 w 845262"/>
                <a:gd name="connsiteY471" fmla="*/ 552664 h 1367116"/>
                <a:gd name="connsiteX472" fmla="*/ 480137 w 845262"/>
                <a:gd name="connsiteY472" fmla="*/ 551516 h 1367116"/>
                <a:gd name="connsiteX473" fmla="*/ 480137 w 845262"/>
                <a:gd name="connsiteY473" fmla="*/ 551133 h 1367116"/>
                <a:gd name="connsiteX474" fmla="*/ 480711 w 845262"/>
                <a:gd name="connsiteY474" fmla="*/ 551133 h 1367116"/>
                <a:gd name="connsiteX475" fmla="*/ 481668 w 845262"/>
                <a:gd name="connsiteY475" fmla="*/ 549794 h 1367116"/>
                <a:gd name="connsiteX476" fmla="*/ 482624 w 845262"/>
                <a:gd name="connsiteY476" fmla="*/ 546349 h 1367116"/>
                <a:gd name="connsiteX477" fmla="*/ 482624 w 845262"/>
                <a:gd name="connsiteY477" fmla="*/ 543670 h 1367116"/>
                <a:gd name="connsiteX478" fmla="*/ 482624 w 845262"/>
                <a:gd name="connsiteY478" fmla="*/ 542139 h 1367116"/>
                <a:gd name="connsiteX479" fmla="*/ 483007 w 845262"/>
                <a:gd name="connsiteY479" fmla="*/ 541182 h 1367116"/>
                <a:gd name="connsiteX480" fmla="*/ 483007 w 845262"/>
                <a:gd name="connsiteY480" fmla="*/ 538312 h 1367116"/>
                <a:gd name="connsiteX481" fmla="*/ 483007 w 845262"/>
                <a:gd name="connsiteY481" fmla="*/ 536972 h 1367116"/>
                <a:gd name="connsiteX482" fmla="*/ 483581 w 845262"/>
                <a:gd name="connsiteY482" fmla="*/ 536015 h 1367116"/>
                <a:gd name="connsiteX483" fmla="*/ 485304 w 845262"/>
                <a:gd name="connsiteY483" fmla="*/ 531805 h 1367116"/>
                <a:gd name="connsiteX484" fmla="*/ 487217 w 845262"/>
                <a:gd name="connsiteY484" fmla="*/ 528552 h 1367116"/>
                <a:gd name="connsiteX485" fmla="*/ 488174 w 845262"/>
                <a:gd name="connsiteY485" fmla="*/ 525108 h 1367116"/>
                <a:gd name="connsiteX486" fmla="*/ 489705 w 845262"/>
                <a:gd name="connsiteY486" fmla="*/ 523194 h 1367116"/>
                <a:gd name="connsiteX487" fmla="*/ 492958 w 845262"/>
                <a:gd name="connsiteY487" fmla="*/ 518027 h 1367116"/>
                <a:gd name="connsiteX488" fmla="*/ 495829 w 845262"/>
                <a:gd name="connsiteY488" fmla="*/ 514774 h 1367116"/>
                <a:gd name="connsiteX489" fmla="*/ 496212 w 845262"/>
                <a:gd name="connsiteY489" fmla="*/ 512860 h 1367116"/>
                <a:gd name="connsiteX490" fmla="*/ 497168 w 845262"/>
                <a:gd name="connsiteY490" fmla="*/ 511903 h 1367116"/>
                <a:gd name="connsiteX491" fmla="*/ 498125 w 845262"/>
                <a:gd name="connsiteY491" fmla="*/ 510564 h 1367116"/>
                <a:gd name="connsiteX492" fmla="*/ 495829 w 845262"/>
                <a:gd name="connsiteY492" fmla="*/ 504823 h 1367116"/>
                <a:gd name="connsiteX493" fmla="*/ 495255 w 845262"/>
                <a:gd name="connsiteY493" fmla="*/ 500996 h 1367116"/>
                <a:gd name="connsiteX494" fmla="*/ 497743 w 845262"/>
                <a:gd name="connsiteY494" fmla="*/ 500230 h 1367116"/>
                <a:gd name="connsiteX495" fmla="*/ 498699 w 845262"/>
                <a:gd name="connsiteY495" fmla="*/ 499656 h 1367116"/>
                <a:gd name="connsiteX496" fmla="*/ 500039 w 845262"/>
                <a:gd name="connsiteY496" fmla="*/ 499656 h 1367116"/>
                <a:gd name="connsiteX497" fmla="*/ 501953 w 845262"/>
                <a:gd name="connsiteY497" fmla="*/ 498699 h 1367116"/>
                <a:gd name="connsiteX498" fmla="*/ 503866 w 845262"/>
                <a:gd name="connsiteY498" fmla="*/ 498316 h 1367116"/>
                <a:gd name="connsiteX499" fmla="*/ 504823 w 845262"/>
                <a:gd name="connsiteY499" fmla="*/ 496403 h 1367116"/>
                <a:gd name="connsiteX500" fmla="*/ 505780 w 845262"/>
                <a:gd name="connsiteY500" fmla="*/ 494872 h 1367116"/>
                <a:gd name="connsiteX501" fmla="*/ 505780 w 845262"/>
                <a:gd name="connsiteY501" fmla="*/ 493150 h 1367116"/>
                <a:gd name="connsiteX502" fmla="*/ 505780 w 845262"/>
                <a:gd name="connsiteY502" fmla="*/ 492193 h 1367116"/>
                <a:gd name="connsiteX503" fmla="*/ 505780 w 845262"/>
                <a:gd name="connsiteY503" fmla="*/ 491619 h 1367116"/>
                <a:gd name="connsiteX504" fmla="*/ 506163 w 845262"/>
                <a:gd name="connsiteY504" fmla="*/ 491619 h 1367116"/>
                <a:gd name="connsiteX505" fmla="*/ 505780 w 845262"/>
                <a:gd name="connsiteY505" fmla="*/ 485495 h 1367116"/>
                <a:gd name="connsiteX506" fmla="*/ 506163 w 845262"/>
                <a:gd name="connsiteY506" fmla="*/ 483198 h 1367116"/>
                <a:gd name="connsiteX507" fmla="*/ 508459 w 845262"/>
                <a:gd name="connsiteY507" fmla="*/ 481285 h 1367116"/>
                <a:gd name="connsiteX508" fmla="*/ 510373 w 845262"/>
                <a:gd name="connsiteY508" fmla="*/ 479371 h 1367116"/>
                <a:gd name="connsiteX509" fmla="*/ 511329 w 845262"/>
                <a:gd name="connsiteY509" fmla="*/ 477458 h 1367116"/>
                <a:gd name="connsiteX510" fmla="*/ 511903 w 845262"/>
                <a:gd name="connsiteY510" fmla="*/ 476501 h 1367116"/>
                <a:gd name="connsiteX511" fmla="*/ 511329 w 845262"/>
                <a:gd name="connsiteY511" fmla="*/ 473630 h 1367116"/>
                <a:gd name="connsiteX512" fmla="*/ 510373 w 845262"/>
                <a:gd name="connsiteY512" fmla="*/ 472291 h 1367116"/>
                <a:gd name="connsiteX513" fmla="*/ 508459 w 845262"/>
                <a:gd name="connsiteY513" fmla="*/ 471334 h 1367116"/>
                <a:gd name="connsiteX514" fmla="*/ 506737 w 845262"/>
                <a:gd name="connsiteY514" fmla="*/ 471334 h 1367116"/>
                <a:gd name="connsiteX515" fmla="*/ 505206 w 845262"/>
                <a:gd name="connsiteY515" fmla="*/ 472291 h 1367116"/>
                <a:gd name="connsiteX516" fmla="*/ 504249 w 845262"/>
                <a:gd name="connsiteY516" fmla="*/ 473630 h 1367116"/>
                <a:gd name="connsiteX517" fmla="*/ 502335 w 845262"/>
                <a:gd name="connsiteY517" fmla="*/ 475544 h 1367116"/>
                <a:gd name="connsiteX518" fmla="*/ 500039 w 845262"/>
                <a:gd name="connsiteY518" fmla="*/ 476501 h 1367116"/>
                <a:gd name="connsiteX519" fmla="*/ 498125 w 845262"/>
                <a:gd name="connsiteY519" fmla="*/ 477075 h 1367116"/>
                <a:gd name="connsiteX520" fmla="*/ 494872 w 845262"/>
                <a:gd name="connsiteY520" fmla="*/ 476118 h 1367116"/>
                <a:gd name="connsiteX521" fmla="*/ 492384 w 845262"/>
                <a:gd name="connsiteY521" fmla="*/ 473630 h 1367116"/>
                <a:gd name="connsiteX522" fmla="*/ 490662 w 845262"/>
                <a:gd name="connsiteY522" fmla="*/ 470951 h 1367116"/>
                <a:gd name="connsiteX523" fmla="*/ 489705 w 845262"/>
                <a:gd name="connsiteY523" fmla="*/ 469994 h 1367116"/>
                <a:gd name="connsiteX524" fmla="*/ 489131 w 845262"/>
                <a:gd name="connsiteY524" fmla="*/ 469994 h 1367116"/>
                <a:gd name="connsiteX525" fmla="*/ 486260 w 845262"/>
                <a:gd name="connsiteY525" fmla="*/ 470951 h 1367116"/>
                <a:gd name="connsiteX526" fmla="*/ 484538 w 845262"/>
                <a:gd name="connsiteY526" fmla="*/ 470951 h 1367116"/>
                <a:gd name="connsiteX527" fmla="*/ 483581 w 845262"/>
                <a:gd name="connsiteY527" fmla="*/ 470951 h 1367116"/>
                <a:gd name="connsiteX528" fmla="*/ 483007 w 845262"/>
                <a:gd name="connsiteY528" fmla="*/ 470951 h 1367116"/>
                <a:gd name="connsiteX529" fmla="*/ 483007 w 845262"/>
                <a:gd name="connsiteY529" fmla="*/ 471334 h 1367116"/>
                <a:gd name="connsiteX530" fmla="*/ 479754 w 845262"/>
                <a:gd name="connsiteY530" fmla="*/ 470951 h 1367116"/>
                <a:gd name="connsiteX531" fmla="*/ 477458 w 845262"/>
                <a:gd name="connsiteY531" fmla="*/ 469420 h 1367116"/>
                <a:gd name="connsiteX532" fmla="*/ 475927 w 845262"/>
                <a:gd name="connsiteY532" fmla="*/ 467124 h 1367116"/>
                <a:gd name="connsiteX533" fmla="*/ 475544 w 845262"/>
                <a:gd name="connsiteY533" fmla="*/ 464636 h 1367116"/>
                <a:gd name="connsiteX534" fmla="*/ 476501 w 845262"/>
                <a:gd name="connsiteY534" fmla="*/ 462914 h 1367116"/>
                <a:gd name="connsiteX535" fmla="*/ 476884 w 845262"/>
                <a:gd name="connsiteY535" fmla="*/ 461957 h 1367116"/>
                <a:gd name="connsiteX536" fmla="*/ 477840 w 845262"/>
                <a:gd name="connsiteY536" fmla="*/ 461383 h 1367116"/>
                <a:gd name="connsiteX537" fmla="*/ 478223 w 845262"/>
                <a:gd name="connsiteY537" fmla="*/ 459469 h 1367116"/>
                <a:gd name="connsiteX538" fmla="*/ 478223 w 845262"/>
                <a:gd name="connsiteY538" fmla="*/ 458512 h 1367116"/>
                <a:gd name="connsiteX539" fmla="*/ 478223 w 845262"/>
                <a:gd name="connsiteY539" fmla="*/ 458130 h 1367116"/>
                <a:gd name="connsiteX540" fmla="*/ 478797 w 845262"/>
                <a:gd name="connsiteY540" fmla="*/ 458130 h 1367116"/>
                <a:gd name="connsiteX541" fmla="*/ 478223 w 845262"/>
                <a:gd name="connsiteY541" fmla="*/ 453920 h 1367116"/>
                <a:gd name="connsiteX542" fmla="*/ 477458 w 845262"/>
                <a:gd name="connsiteY542" fmla="*/ 451432 h 1367116"/>
                <a:gd name="connsiteX543" fmla="*/ 475544 w 845262"/>
                <a:gd name="connsiteY543" fmla="*/ 450092 h 1367116"/>
                <a:gd name="connsiteX544" fmla="*/ 473630 w 845262"/>
                <a:gd name="connsiteY544" fmla="*/ 449518 h 1367116"/>
                <a:gd name="connsiteX545" fmla="*/ 470377 w 845262"/>
                <a:gd name="connsiteY545" fmla="*/ 452006 h 1367116"/>
                <a:gd name="connsiteX546" fmla="*/ 467507 w 845262"/>
                <a:gd name="connsiteY546" fmla="*/ 453920 h 1367116"/>
                <a:gd name="connsiteX547" fmla="*/ 464636 w 845262"/>
                <a:gd name="connsiteY547" fmla="*/ 455259 h 1367116"/>
                <a:gd name="connsiteX548" fmla="*/ 462723 w 845262"/>
                <a:gd name="connsiteY548" fmla="*/ 455833 h 1367116"/>
                <a:gd name="connsiteX549" fmla="*/ 460809 w 845262"/>
                <a:gd name="connsiteY549" fmla="*/ 455259 h 1367116"/>
                <a:gd name="connsiteX550" fmla="*/ 459852 w 845262"/>
                <a:gd name="connsiteY550" fmla="*/ 454302 h 1367116"/>
                <a:gd name="connsiteX551" fmla="*/ 458895 w 845262"/>
                <a:gd name="connsiteY551" fmla="*/ 452389 h 1367116"/>
                <a:gd name="connsiteX552" fmla="*/ 458895 w 845262"/>
                <a:gd name="connsiteY552" fmla="*/ 450092 h 1367116"/>
                <a:gd name="connsiteX553" fmla="*/ 458512 w 845262"/>
                <a:gd name="connsiteY553" fmla="*/ 446265 h 1367116"/>
                <a:gd name="connsiteX554" fmla="*/ 457556 w 845262"/>
                <a:gd name="connsiteY554" fmla="*/ 443969 h 1367116"/>
                <a:gd name="connsiteX555" fmla="*/ 456025 w 845262"/>
                <a:gd name="connsiteY555" fmla="*/ 441481 h 1367116"/>
                <a:gd name="connsiteX556" fmla="*/ 454302 w 845262"/>
                <a:gd name="connsiteY556" fmla="*/ 440715 h 1367116"/>
                <a:gd name="connsiteX557" fmla="*/ 450858 w 845262"/>
                <a:gd name="connsiteY557" fmla="*/ 438228 h 1367116"/>
                <a:gd name="connsiteX558" fmla="*/ 448561 w 845262"/>
                <a:gd name="connsiteY558" fmla="*/ 435931 h 1367116"/>
                <a:gd name="connsiteX559" fmla="*/ 447222 w 845262"/>
                <a:gd name="connsiteY559" fmla="*/ 433061 h 1367116"/>
                <a:gd name="connsiteX560" fmla="*/ 447222 w 845262"/>
                <a:gd name="connsiteY560" fmla="*/ 429807 h 1367116"/>
                <a:gd name="connsiteX561" fmla="*/ 449901 w 845262"/>
                <a:gd name="connsiteY561" fmla="*/ 422727 h 1367116"/>
                <a:gd name="connsiteX562" fmla="*/ 450858 w 845262"/>
                <a:gd name="connsiteY562" fmla="*/ 416603 h 1367116"/>
                <a:gd name="connsiteX563" fmla="*/ 448561 w 845262"/>
                <a:gd name="connsiteY563" fmla="*/ 415072 h 1367116"/>
                <a:gd name="connsiteX564" fmla="*/ 447222 w 845262"/>
                <a:gd name="connsiteY564" fmla="*/ 414115 h 1367116"/>
                <a:gd name="connsiteX565" fmla="*/ 444734 w 845262"/>
                <a:gd name="connsiteY565" fmla="*/ 412393 h 1367116"/>
                <a:gd name="connsiteX566" fmla="*/ 443777 w 845262"/>
                <a:gd name="connsiteY566" fmla="*/ 410862 h 1367116"/>
                <a:gd name="connsiteX567" fmla="*/ 443777 w 845262"/>
                <a:gd name="connsiteY567" fmla="*/ 409905 h 1367116"/>
                <a:gd name="connsiteX568" fmla="*/ 444351 w 845262"/>
                <a:gd name="connsiteY568" fmla="*/ 407992 h 1367116"/>
                <a:gd name="connsiteX569" fmla="*/ 443777 w 845262"/>
                <a:gd name="connsiteY569" fmla="*/ 404739 h 1367116"/>
                <a:gd name="connsiteX570" fmla="*/ 442821 w 845262"/>
                <a:gd name="connsiteY570" fmla="*/ 402442 h 1367116"/>
                <a:gd name="connsiteX571" fmla="*/ 441481 w 845262"/>
                <a:gd name="connsiteY571" fmla="*/ 401485 h 1367116"/>
                <a:gd name="connsiteX572" fmla="*/ 440524 w 845262"/>
                <a:gd name="connsiteY572" fmla="*/ 401485 h 1367116"/>
                <a:gd name="connsiteX573" fmla="*/ 437654 w 845262"/>
                <a:gd name="connsiteY573" fmla="*/ 401868 h 1367116"/>
                <a:gd name="connsiteX574" fmla="*/ 434018 w 845262"/>
                <a:gd name="connsiteY574" fmla="*/ 391534 h 1367116"/>
                <a:gd name="connsiteX575" fmla="*/ 431530 w 845262"/>
                <a:gd name="connsiteY575" fmla="*/ 384454 h 1367116"/>
                <a:gd name="connsiteX576" fmla="*/ 429616 w 845262"/>
                <a:gd name="connsiteY576" fmla="*/ 379287 h 1367116"/>
                <a:gd name="connsiteX577" fmla="*/ 428659 w 845262"/>
                <a:gd name="connsiteY577" fmla="*/ 377373 h 1367116"/>
                <a:gd name="connsiteX578" fmla="*/ 422153 w 845262"/>
                <a:gd name="connsiteY578" fmla="*/ 370293 h 1367116"/>
                <a:gd name="connsiteX579" fmla="*/ 418326 w 845262"/>
                <a:gd name="connsiteY579" fmla="*/ 364552 h 1367116"/>
                <a:gd name="connsiteX580" fmla="*/ 415455 w 845262"/>
                <a:gd name="connsiteY580" fmla="*/ 359385 h 1367116"/>
                <a:gd name="connsiteX581" fmla="*/ 415072 w 845262"/>
                <a:gd name="connsiteY581" fmla="*/ 355558 h 1367116"/>
                <a:gd name="connsiteX582" fmla="*/ 417369 w 845262"/>
                <a:gd name="connsiteY582" fmla="*/ 350391 h 1367116"/>
                <a:gd name="connsiteX583" fmla="*/ 417943 w 845262"/>
                <a:gd name="connsiteY583" fmla="*/ 348477 h 1367116"/>
                <a:gd name="connsiteX584" fmla="*/ 418326 w 845262"/>
                <a:gd name="connsiteY584" fmla="*/ 347520 h 1367116"/>
                <a:gd name="connsiteX585" fmla="*/ 417369 w 845262"/>
                <a:gd name="connsiteY585" fmla="*/ 344841 h 1367116"/>
                <a:gd name="connsiteX586" fmla="*/ 414498 w 845262"/>
                <a:gd name="connsiteY586" fmla="*/ 342927 h 1367116"/>
                <a:gd name="connsiteX587" fmla="*/ 410288 w 845262"/>
                <a:gd name="connsiteY587" fmla="*/ 341014 h 1367116"/>
                <a:gd name="connsiteX588" fmla="*/ 404547 w 845262"/>
                <a:gd name="connsiteY588" fmla="*/ 339674 h 1367116"/>
                <a:gd name="connsiteX589" fmla="*/ 398041 w 845262"/>
                <a:gd name="connsiteY589" fmla="*/ 337761 h 1367116"/>
                <a:gd name="connsiteX590" fmla="*/ 393831 w 845262"/>
                <a:gd name="connsiteY590" fmla="*/ 336230 h 1367116"/>
                <a:gd name="connsiteX591" fmla="*/ 391917 w 845262"/>
                <a:gd name="connsiteY591" fmla="*/ 334890 h 1367116"/>
                <a:gd name="connsiteX592" fmla="*/ 390960 w 845262"/>
                <a:gd name="connsiteY592" fmla="*/ 333933 h 1367116"/>
                <a:gd name="connsiteX593" fmla="*/ 390386 w 845262"/>
                <a:gd name="connsiteY593" fmla="*/ 331445 h 1367116"/>
                <a:gd name="connsiteX594" fmla="*/ 390003 w 845262"/>
                <a:gd name="connsiteY594" fmla="*/ 330680 h 1367116"/>
                <a:gd name="connsiteX595" fmla="*/ 390003 w 845262"/>
                <a:gd name="connsiteY595" fmla="*/ 330106 h 1367116"/>
                <a:gd name="connsiteX596" fmla="*/ 390003 w 845262"/>
                <a:gd name="connsiteY596" fmla="*/ 329149 h 1367116"/>
                <a:gd name="connsiteX597" fmla="*/ 389047 w 845262"/>
                <a:gd name="connsiteY597" fmla="*/ 327235 h 1367116"/>
                <a:gd name="connsiteX598" fmla="*/ 388664 w 845262"/>
                <a:gd name="connsiteY598" fmla="*/ 326279 h 1367116"/>
                <a:gd name="connsiteX599" fmla="*/ 388664 w 845262"/>
                <a:gd name="connsiteY599" fmla="*/ 325896 h 1367116"/>
                <a:gd name="connsiteX600" fmla="*/ 387707 w 845262"/>
                <a:gd name="connsiteY600" fmla="*/ 324556 h 1367116"/>
                <a:gd name="connsiteX601" fmla="*/ 387133 w 845262"/>
                <a:gd name="connsiteY601" fmla="*/ 323599 h 1367116"/>
                <a:gd name="connsiteX602" fmla="*/ 386176 w 845262"/>
                <a:gd name="connsiteY602" fmla="*/ 321112 h 1367116"/>
                <a:gd name="connsiteX603" fmla="*/ 383306 w 845262"/>
                <a:gd name="connsiteY603" fmla="*/ 315945 h 1367116"/>
                <a:gd name="connsiteX604" fmla="*/ 380052 w 845262"/>
                <a:gd name="connsiteY604" fmla="*/ 310778 h 1367116"/>
                <a:gd name="connsiteX605" fmla="*/ 377756 w 845262"/>
                <a:gd name="connsiteY605" fmla="*/ 309438 h 1367116"/>
                <a:gd name="connsiteX606" fmla="*/ 374503 w 845262"/>
                <a:gd name="connsiteY606" fmla="*/ 307525 h 1367116"/>
                <a:gd name="connsiteX607" fmla="*/ 372015 w 845262"/>
                <a:gd name="connsiteY607" fmla="*/ 305994 h 1367116"/>
                <a:gd name="connsiteX608" fmla="*/ 370676 w 845262"/>
                <a:gd name="connsiteY608" fmla="*/ 304080 h 1367116"/>
                <a:gd name="connsiteX609" fmla="*/ 374503 w 845262"/>
                <a:gd name="connsiteY609" fmla="*/ 301401 h 1367116"/>
                <a:gd name="connsiteX610" fmla="*/ 377756 w 845262"/>
                <a:gd name="connsiteY610" fmla="*/ 298913 h 1367116"/>
                <a:gd name="connsiteX611" fmla="*/ 379670 w 845262"/>
                <a:gd name="connsiteY611" fmla="*/ 296617 h 1367116"/>
                <a:gd name="connsiteX612" fmla="*/ 380627 w 845262"/>
                <a:gd name="connsiteY612" fmla="*/ 295277 h 1367116"/>
                <a:gd name="connsiteX613" fmla="*/ 376225 w 845262"/>
                <a:gd name="connsiteY613" fmla="*/ 290876 h 1367116"/>
                <a:gd name="connsiteX614" fmla="*/ 373546 w 845262"/>
                <a:gd name="connsiteY614" fmla="*/ 287623 h 1367116"/>
                <a:gd name="connsiteX615" fmla="*/ 372015 w 845262"/>
                <a:gd name="connsiteY615" fmla="*/ 284752 h 1367116"/>
                <a:gd name="connsiteX616" fmla="*/ 371633 w 845262"/>
                <a:gd name="connsiteY616" fmla="*/ 282456 h 1367116"/>
                <a:gd name="connsiteX617" fmla="*/ 372972 w 845262"/>
                <a:gd name="connsiteY617" fmla="*/ 279203 h 1367116"/>
                <a:gd name="connsiteX618" fmla="*/ 374503 w 845262"/>
                <a:gd name="connsiteY618" fmla="*/ 277672 h 1367116"/>
                <a:gd name="connsiteX619" fmla="*/ 377756 w 845262"/>
                <a:gd name="connsiteY619" fmla="*/ 277289 h 1367116"/>
                <a:gd name="connsiteX620" fmla="*/ 378713 w 845262"/>
                <a:gd name="connsiteY620" fmla="*/ 276332 h 1367116"/>
                <a:gd name="connsiteX621" fmla="*/ 378713 w 845262"/>
                <a:gd name="connsiteY621" fmla="*/ 275758 h 1367116"/>
                <a:gd name="connsiteX622" fmla="*/ 379096 w 845262"/>
                <a:gd name="connsiteY622" fmla="*/ 275758 h 1367116"/>
                <a:gd name="connsiteX623" fmla="*/ 380052 w 845262"/>
                <a:gd name="connsiteY623" fmla="*/ 275758 h 1367116"/>
                <a:gd name="connsiteX624" fmla="*/ 381966 w 845262"/>
                <a:gd name="connsiteY624" fmla="*/ 274801 h 1367116"/>
                <a:gd name="connsiteX625" fmla="*/ 382923 w 845262"/>
                <a:gd name="connsiteY625" fmla="*/ 273844 h 1367116"/>
                <a:gd name="connsiteX626" fmla="*/ 383306 w 845262"/>
                <a:gd name="connsiteY626" fmla="*/ 273079 h 1367116"/>
                <a:gd name="connsiteX627" fmla="*/ 380052 w 845262"/>
                <a:gd name="connsiteY627" fmla="*/ 269252 h 1367116"/>
                <a:gd name="connsiteX628" fmla="*/ 379096 w 845262"/>
                <a:gd name="connsiteY628" fmla="*/ 265424 h 1367116"/>
                <a:gd name="connsiteX629" fmla="*/ 380052 w 845262"/>
                <a:gd name="connsiteY629" fmla="*/ 263128 h 1367116"/>
                <a:gd name="connsiteX630" fmla="*/ 381009 w 845262"/>
                <a:gd name="connsiteY630" fmla="*/ 261597 h 1367116"/>
                <a:gd name="connsiteX631" fmla="*/ 381966 w 845262"/>
                <a:gd name="connsiteY631" fmla="*/ 259301 h 1367116"/>
                <a:gd name="connsiteX632" fmla="*/ 378139 w 845262"/>
                <a:gd name="connsiteY632" fmla="*/ 256430 h 1367116"/>
                <a:gd name="connsiteX633" fmla="*/ 377182 w 845262"/>
                <a:gd name="connsiteY633" fmla="*/ 253560 h 1367116"/>
                <a:gd name="connsiteX634" fmla="*/ 378139 w 845262"/>
                <a:gd name="connsiteY634" fmla="*/ 251837 h 1367116"/>
                <a:gd name="connsiteX635" fmla="*/ 378713 w 845262"/>
                <a:gd name="connsiteY635" fmla="*/ 249924 h 1367116"/>
                <a:gd name="connsiteX636" fmla="*/ 374503 w 845262"/>
                <a:gd name="connsiteY636" fmla="*/ 248393 h 1367116"/>
                <a:gd name="connsiteX637" fmla="*/ 372015 w 845262"/>
                <a:gd name="connsiteY637" fmla="*/ 246096 h 1367116"/>
                <a:gd name="connsiteX638" fmla="*/ 370676 w 845262"/>
                <a:gd name="connsiteY638" fmla="*/ 242269 h 1367116"/>
                <a:gd name="connsiteX639" fmla="*/ 370102 w 845262"/>
                <a:gd name="connsiteY639" fmla="*/ 238059 h 1367116"/>
                <a:gd name="connsiteX640" fmla="*/ 371058 w 845262"/>
                <a:gd name="connsiteY640" fmla="*/ 234232 h 1367116"/>
                <a:gd name="connsiteX641" fmla="*/ 360725 w 845262"/>
                <a:gd name="connsiteY641" fmla="*/ 217200 h 1367116"/>
                <a:gd name="connsiteX642" fmla="*/ 358811 w 845262"/>
                <a:gd name="connsiteY642" fmla="*/ 214521 h 1367116"/>
                <a:gd name="connsiteX643" fmla="*/ 357854 w 845262"/>
                <a:gd name="connsiteY643" fmla="*/ 210694 h 1367116"/>
                <a:gd name="connsiteX644" fmla="*/ 356897 w 845262"/>
                <a:gd name="connsiteY644" fmla="*/ 207823 h 1367116"/>
                <a:gd name="connsiteX645" fmla="*/ 356514 w 845262"/>
                <a:gd name="connsiteY645" fmla="*/ 204953 h 1367116"/>
                <a:gd name="connsiteX646" fmla="*/ 355558 w 845262"/>
                <a:gd name="connsiteY646" fmla="*/ 198446 h 1367116"/>
                <a:gd name="connsiteX647" fmla="*/ 392874 w 845262"/>
                <a:gd name="connsiteY647" fmla="*/ 25452 h 1367116"/>
                <a:gd name="connsiteX648" fmla="*/ 392874 w 845262"/>
                <a:gd name="connsiteY648" fmla="*/ 25452 h 136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Lst>
              <a:rect l="l" t="t" r="r" b="b"/>
              <a:pathLst>
                <a:path w="845262" h="1367116">
                  <a:moveTo>
                    <a:pt x="392874" y="25452"/>
                  </a:moveTo>
                  <a:lnTo>
                    <a:pt x="277098" y="0"/>
                  </a:lnTo>
                  <a:lnTo>
                    <a:pt x="178353" y="428277"/>
                  </a:lnTo>
                  <a:lnTo>
                    <a:pt x="177970" y="428277"/>
                  </a:lnTo>
                  <a:lnTo>
                    <a:pt x="176057" y="429807"/>
                  </a:lnTo>
                  <a:lnTo>
                    <a:pt x="175100" y="433061"/>
                  </a:lnTo>
                  <a:lnTo>
                    <a:pt x="174143" y="437271"/>
                  </a:lnTo>
                  <a:lnTo>
                    <a:pt x="173760" y="443012"/>
                  </a:lnTo>
                  <a:lnTo>
                    <a:pt x="172804" y="444925"/>
                  </a:lnTo>
                  <a:lnTo>
                    <a:pt x="171847" y="447796"/>
                  </a:lnTo>
                  <a:lnTo>
                    <a:pt x="169933" y="451049"/>
                  </a:lnTo>
                  <a:lnTo>
                    <a:pt x="168019" y="455833"/>
                  </a:lnTo>
                  <a:lnTo>
                    <a:pt x="174717" y="475161"/>
                  </a:lnTo>
                  <a:lnTo>
                    <a:pt x="174717" y="479371"/>
                  </a:lnTo>
                  <a:lnTo>
                    <a:pt x="174717" y="482242"/>
                  </a:lnTo>
                  <a:lnTo>
                    <a:pt x="175100" y="486452"/>
                  </a:lnTo>
                  <a:lnTo>
                    <a:pt x="175100" y="486834"/>
                  </a:lnTo>
                  <a:lnTo>
                    <a:pt x="176631" y="488365"/>
                  </a:lnTo>
                  <a:lnTo>
                    <a:pt x="181223" y="491619"/>
                  </a:lnTo>
                  <a:lnTo>
                    <a:pt x="180267" y="493150"/>
                  </a:lnTo>
                  <a:lnTo>
                    <a:pt x="177970" y="495446"/>
                  </a:lnTo>
                  <a:lnTo>
                    <a:pt x="174143" y="498699"/>
                  </a:lnTo>
                  <a:lnTo>
                    <a:pt x="169550" y="503483"/>
                  </a:lnTo>
                  <a:lnTo>
                    <a:pt x="169933" y="506354"/>
                  </a:lnTo>
                  <a:lnTo>
                    <a:pt x="172229" y="509607"/>
                  </a:lnTo>
                  <a:lnTo>
                    <a:pt x="172229" y="514391"/>
                  </a:lnTo>
                  <a:lnTo>
                    <a:pt x="173186" y="517070"/>
                  </a:lnTo>
                  <a:lnTo>
                    <a:pt x="173186" y="518601"/>
                  </a:lnTo>
                  <a:lnTo>
                    <a:pt x="174143" y="521280"/>
                  </a:lnTo>
                  <a:lnTo>
                    <a:pt x="174143" y="525108"/>
                  </a:lnTo>
                  <a:lnTo>
                    <a:pt x="175100" y="530466"/>
                  </a:lnTo>
                  <a:lnTo>
                    <a:pt x="182180" y="541756"/>
                  </a:lnTo>
                  <a:lnTo>
                    <a:pt x="183137" y="546923"/>
                  </a:lnTo>
                  <a:lnTo>
                    <a:pt x="183711" y="548837"/>
                  </a:lnTo>
                  <a:lnTo>
                    <a:pt x="184668" y="550751"/>
                  </a:lnTo>
                  <a:lnTo>
                    <a:pt x="185625" y="553047"/>
                  </a:lnTo>
                  <a:lnTo>
                    <a:pt x="186008" y="553430"/>
                  </a:lnTo>
                  <a:lnTo>
                    <a:pt x="186964" y="554004"/>
                  </a:lnTo>
                  <a:lnTo>
                    <a:pt x="188304" y="553430"/>
                  </a:lnTo>
                  <a:lnTo>
                    <a:pt x="190218" y="554004"/>
                  </a:lnTo>
                  <a:lnTo>
                    <a:pt x="191174" y="554387"/>
                  </a:lnTo>
                  <a:lnTo>
                    <a:pt x="192705" y="555918"/>
                  </a:lnTo>
                  <a:lnTo>
                    <a:pt x="193088" y="557257"/>
                  </a:lnTo>
                  <a:lnTo>
                    <a:pt x="193471" y="559553"/>
                  </a:lnTo>
                  <a:lnTo>
                    <a:pt x="193471" y="562041"/>
                  </a:lnTo>
                  <a:lnTo>
                    <a:pt x="193471" y="565294"/>
                  </a:lnTo>
                  <a:lnTo>
                    <a:pt x="194428" y="566251"/>
                  </a:lnTo>
                  <a:lnTo>
                    <a:pt x="196916" y="567591"/>
                  </a:lnTo>
                  <a:lnTo>
                    <a:pt x="200169" y="568548"/>
                  </a:lnTo>
                  <a:lnTo>
                    <a:pt x="204379" y="570079"/>
                  </a:lnTo>
                  <a:lnTo>
                    <a:pt x="205910" y="572949"/>
                  </a:lnTo>
                  <a:lnTo>
                    <a:pt x="206675" y="576202"/>
                  </a:lnTo>
                  <a:lnTo>
                    <a:pt x="207249" y="580030"/>
                  </a:lnTo>
                  <a:lnTo>
                    <a:pt x="207249" y="584240"/>
                  </a:lnTo>
                  <a:lnTo>
                    <a:pt x="207823" y="589789"/>
                  </a:lnTo>
                  <a:lnTo>
                    <a:pt x="209163" y="593234"/>
                  </a:lnTo>
                  <a:lnTo>
                    <a:pt x="211459" y="596870"/>
                  </a:lnTo>
                  <a:lnTo>
                    <a:pt x="211077" y="597444"/>
                  </a:lnTo>
                  <a:lnTo>
                    <a:pt x="210120" y="598783"/>
                  </a:lnTo>
                  <a:lnTo>
                    <a:pt x="208206" y="601271"/>
                  </a:lnTo>
                  <a:lnTo>
                    <a:pt x="206293" y="604524"/>
                  </a:lnTo>
                  <a:lnTo>
                    <a:pt x="203422" y="608352"/>
                  </a:lnTo>
                  <a:lnTo>
                    <a:pt x="200169" y="613519"/>
                  </a:lnTo>
                  <a:lnTo>
                    <a:pt x="196341" y="619068"/>
                  </a:lnTo>
                  <a:lnTo>
                    <a:pt x="192131" y="626149"/>
                  </a:lnTo>
                  <a:lnTo>
                    <a:pt x="182180" y="638013"/>
                  </a:lnTo>
                  <a:lnTo>
                    <a:pt x="177970" y="645668"/>
                  </a:lnTo>
                  <a:lnTo>
                    <a:pt x="176057" y="648921"/>
                  </a:lnTo>
                  <a:lnTo>
                    <a:pt x="174717" y="651792"/>
                  </a:lnTo>
                  <a:lnTo>
                    <a:pt x="169550" y="660212"/>
                  </a:lnTo>
                  <a:lnTo>
                    <a:pt x="165149" y="668249"/>
                  </a:lnTo>
                  <a:lnTo>
                    <a:pt x="161513" y="674373"/>
                  </a:lnTo>
                  <a:lnTo>
                    <a:pt x="159025" y="680114"/>
                  </a:lnTo>
                  <a:lnTo>
                    <a:pt x="157111" y="681453"/>
                  </a:lnTo>
                  <a:lnTo>
                    <a:pt x="155198" y="682984"/>
                  </a:lnTo>
                  <a:lnTo>
                    <a:pt x="152901" y="684707"/>
                  </a:lnTo>
                  <a:lnTo>
                    <a:pt x="150031" y="686620"/>
                  </a:lnTo>
                  <a:lnTo>
                    <a:pt x="148691" y="688534"/>
                  </a:lnTo>
                  <a:lnTo>
                    <a:pt x="147734" y="691787"/>
                  </a:lnTo>
                  <a:lnTo>
                    <a:pt x="145438" y="693701"/>
                  </a:lnTo>
                  <a:lnTo>
                    <a:pt x="142950" y="696571"/>
                  </a:lnTo>
                  <a:lnTo>
                    <a:pt x="139697" y="698485"/>
                  </a:lnTo>
                  <a:lnTo>
                    <a:pt x="135870" y="701355"/>
                  </a:lnTo>
                  <a:lnTo>
                    <a:pt x="136827" y="707479"/>
                  </a:lnTo>
                  <a:lnTo>
                    <a:pt x="135870" y="710350"/>
                  </a:lnTo>
                  <a:lnTo>
                    <a:pt x="134530" y="713986"/>
                  </a:lnTo>
                  <a:lnTo>
                    <a:pt x="131277" y="718387"/>
                  </a:lnTo>
                  <a:lnTo>
                    <a:pt x="127832" y="723937"/>
                  </a:lnTo>
                  <a:lnTo>
                    <a:pt x="123240" y="728147"/>
                  </a:lnTo>
                  <a:lnTo>
                    <a:pt x="119795" y="731591"/>
                  </a:lnTo>
                  <a:lnTo>
                    <a:pt x="117116" y="733505"/>
                  </a:lnTo>
                  <a:lnTo>
                    <a:pt x="115585" y="734462"/>
                  </a:lnTo>
                  <a:lnTo>
                    <a:pt x="109079" y="733505"/>
                  </a:lnTo>
                  <a:lnTo>
                    <a:pt x="103912" y="733888"/>
                  </a:lnTo>
                  <a:lnTo>
                    <a:pt x="100467" y="736758"/>
                  </a:lnTo>
                  <a:lnTo>
                    <a:pt x="98171" y="741351"/>
                  </a:lnTo>
                  <a:lnTo>
                    <a:pt x="97214" y="744221"/>
                  </a:lnTo>
                  <a:lnTo>
                    <a:pt x="97214" y="748049"/>
                  </a:lnTo>
                  <a:lnTo>
                    <a:pt x="96257" y="748623"/>
                  </a:lnTo>
                  <a:lnTo>
                    <a:pt x="95874" y="749962"/>
                  </a:lnTo>
                  <a:lnTo>
                    <a:pt x="94918" y="751302"/>
                  </a:lnTo>
                  <a:lnTo>
                    <a:pt x="94343" y="753790"/>
                  </a:lnTo>
                  <a:lnTo>
                    <a:pt x="93004" y="755703"/>
                  </a:lnTo>
                  <a:lnTo>
                    <a:pt x="92047" y="758382"/>
                  </a:lnTo>
                  <a:lnTo>
                    <a:pt x="88794" y="765463"/>
                  </a:lnTo>
                  <a:lnTo>
                    <a:pt x="85923" y="768908"/>
                  </a:lnTo>
                  <a:lnTo>
                    <a:pt x="84392" y="772161"/>
                  </a:lnTo>
                  <a:lnTo>
                    <a:pt x="83053" y="773500"/>
                  </a:lnTo>
                  <a:lnTo>
                    <a:pt x="83053" y="775031"/>
                  </a:lnTo>
                  <a:lnTo>
                    <a:pt x="79800" y="775988"/>
                  </a:lnTo>
                  <a:lnTo>
                    <a:pt x="78269" y="777328"/>
                  </a:lnTo>
                  <a:lnTo>
                    <a:pt x="76929" y="779241"/>
                  </a:lnTo>
                  <a:lnTo>
                    <a:pt x="77312" y="781538"/>
                  </a:lnTo>
                  <a:lnTo>
                    <a:pt x="76929" y="782495"/>
                  </a:lnTo>
                  <a:lnTo>
                    <a:pt x="76929" y="784025"/>
                  </a:lnTo>
                  <a:lnTo>
                    <a:pt x="76929" y="786705"/>
                  </a:lnTo>
                  <a:lnTo>
                    <a:pt x="75972" y="792063"/>
                  </a:lnTo>
                  <a:lnTo>
                    <a:pt x="74059" y="796273"/>
                  </a:lnTo>
                  <a:lnTo>
                    <a:pt x="71762" y="800100"/>
                  </a:lnTo>
                  <a:lnTo>
                    <a:pt x="71762" y="800866"/>
                  </a:lnTo>
                  <a:lnTo>
                    <a:pt x="72719" y="802779"/>
                  </a:lnTo>
                  <a:lnTo>
                    <a:pt x="75590" y="808138"/>
                  </a:lnTo>
                  <a:lnTo>
                    <a:pt x="75016" y="808903"/>
                  </a:lnTo>
                  <a:lnTo>
                    <a:pt x="74633" y="808903"/>
                  </a:lnTo>
                  <a:lnTo>
                    <a:pt x="74633" y="809477"/>
                  </a:lnTo>
                  <a:lnTo>
                    <a:pt x="74633" y="810434"/>
                  </a:lnTo>
                  <a:lnTo>
                    <a:pt x="71762" y="813304"/>
                  </a:lnTo>
                  <a:lnTo>
                    <a:pt x="72145" y="815601"/>
                  </a:lnTo>
                  <a:lnTo>
                    <a:pt x="74633" y="817514"/>
                  </a:lnTo>
                  <a:lnTo>
                    <a:pt x="77886" y="818854"/>
                  </a:lnTo>
                  <a:lnTo>
                    <a:pt x="83053" y="819428"/>
                  </a:lnTo>
                  <a:lnTo>
                    <a:pt x="82096" y="820768"/>
                  </a:lnTo>
                  <a:lnTo>
                    <a:pt x="82096" y="822681"/>
                  </a:lnTo>
                  <a:lnTo>
                    <a:pt x="82096" y="824021"/>
                  </a:lnTo>
                  <a:lnTo>
                    <a:pt x="83053" y="825552"/>
                  </a:lnTo>
                  <a:lnTo>
                    <a:pt x="83435" y="825935"/>
                  </a:lnTo>
                  <a:lnTo>
                    <a:pt x="84966" y="826891"/>
                  </a:lnTo>
                  <a:lnTo>
                    <a:pt x="86306" y="827465"/>
                  </a:lnTo>
                  <a:lnTo>
                    <a:pt x="88794" y="827848"/>
                  </a:lnTo>
                  <a:lnTo>
                    <a:pt x="89751" y="827465"/>
                  </a:lnTo>
                  <a:lnTo>
                    <a:pt x="91473" y="826891"/>
                  </a:lnTo>
                  <a:lnTo>
                    <a:pt x="93387" y="825935"/>
                  </a:lnTo>
                  <a:lnTo>
                    <a:pt x="96257" y="824978"/>
                  </a:lnTo>
                  <a:lnTo>
                    <a:pt x="96257" y="826509"/>
                  </a:lnTo>
                  <a:lnTo>
                    <a:pt x="97214" y="828805"/>
                  </a:lnTo>
                  <a:lnTo>
                    <a:pt x="97214" y="832058"/>
                  </a:lnTo>
                  <a:lnTo>
                    <a:pt x="98171" y="836842"/>
                  </a:lnTo>
                  <a:lnTo>
                    <a:pt x="100467" y="839713"/>
                  </a:lnTo>
                  <a:lnTo>
                    <a:pt x="102955" y="841627"/>
                  </a:lnTo>
                  <a:lnTo>
                    <a:pt x="106208" y="843923"/>
                  </a:lnTo>
                  <a:lnTo>
                    <a:pt x="104677" y="843923"/>
                  </a:lnTo>
                  <a:lnTo>
                    <a:pt x="103338" y="845454"/>
                  </a:lnTo>
                  <a:lnTo>
                    <a:pt x="101041" y="847176"/>
                  </a:lnTo>
                  <a:lnTo>
                    <a:pt x="97788" y="850047"/>
                  </a:lnTo>
                  <a:lnTo>
                    <a:pt x="95874" y="851003"/>
                  </a:lnTo>
                  <a:lnTo>
                    <a:pt x="94918" y="853300"/>
                  </a:lnTo>
                  <a:lnTo>
                    <a:pt x="94343" y="860572"/>
                  </a:lnTo>
                  <a:lnTo>
                    <a:pt x="93387" y="865165"/>
                  </a:lnTo>
                  <a:lnTo>
                    <a:pt x="92047" y="871288"/>
                  </a:lnTo>
                  <a:lnTo>
                    <a:pt x="91473" y="874159"/>
                  </a:lnTo>
                  <a:lnTo>
                    <a:pt x="91090" y="875116"/>
                  </a:lnTo>
                  <a:lnTo>
                    <a:pt x="91090" y="876455"/>
                  </a:lnTo>
                  <a:lnTo>
                    <a:pt x="88794" y="878369"/>
                  </a:lnTo>
                  <a:lnTo>
                    <a:pt x="86306" y="880282"/>
                  </a:lnTo>
                  <a:lnTo>
                    <a:pt x="82670" y="881622"/>
                  </a:lnTo>
                  <a:lnTo>
                    <a:pt x="79800" y="885067"/>
                  </a:lnTo>
                  <a:lnTo>
                    <a:pt x="76929" y="889659"/>
                  </a:lnTo>
                  <a:lnTo>
                    <a:pt x="75590" y="896357"/>
                  </a:lnTo>
                  <a:lnTo>
                    <a:pt x="73676" y="902481"/>
                  </a:lnTo>
                  <a:lnTo>
                    <a:pt x="71762" y="907648"/>
                  </a:lnTo>
                  <a:lnTo>
                    <a:pt x="69849" y="911475"/>
                  </a:lnTo>
                  <a:lnTo>
                    <a:pt x="68318" y="914346"/>
                  </a:lnTo>
                  <a:lnTo>
                    <a:pt x="0" y="1217086"/>
                  </a:lnTo>
                  <a:lnTo>
                    <a:pt x="95874" y="1237754"/>
                  </a:lnTo>
                  <a:lnTo>
                    <a:pt x="193088" y="1258613"/>
                  </a:lnTo>
                  <a:lnTo>
                    <a:pt x="290302" y="1278323"/>
                  </a:lnTo>
                  <a:lnTo>
                    <a:pt x="388664" y="1298225"/>
                  </a:lnTo>
                  <a:lnTo>
                    <a:pt x="484538" y="1316214"/>
                  </a:lnTo>
                  <a:lnTo>
                    <a:pt x="581178" y="1333628"/>
                  </a:lnTo>
                  <a:lnTo>
                    <a:pt x="678583" y="1350659"/>
                  </a:lnTo>
                  <a:lnTo>
                    <a:pt x="776754" y="1367117"/>
                  </a:lnTo>
                  <a:lnTo>
                    <a:pt x="845263" y="931760"/>
                  </a:lnTo>
                  <a:lnTo>
                    <a:pt x="843349" y="924679"/>
                  </a:lnTo>
                  <a:lnTo>
                    <a:pt x="842966" y="921809"/>
                  </a:lnTo>
                  <a:lnTo>
                    <a:pt x="842392" y="920852"/>
                  </a:lnTo>
                  <a:lnTo>
                    <a:pt x="842392" y="920469"/>
                  </a:lnTo>
                  <a:lnTo>
                    <a:pt x="842009" y="919512"/>
                  </a:lnTo>
                  <a:lnTo>
                    <a:pt x="839522" y="916642"/>
                  </a:lnTo>
                  <a:lnTo>
                    <a:pt x="838565" y="915685"/>
                  </a:lnTo>
                  <a:lnTo>
                    <a:pt x="838182" y="915302"/>
                  </a:lnTo>
                  <a:lnTo>
                    <a:pt x="837225" y="914346"/>
                  </a:lnTo>
                  <a:lnTo>
                    <a:pt x="833972" y="910901"/>
                  </a:lnTo>
                  <a:lnTo>
                    <a:pt x="831484" y="909179"/>
                  </a:lnTo>
                  <a:lnTo>
                    <a:pt x="830145" y="907265"/>
                  </a:lnTo>
                  <a:lnTo>
                    <a:pt x="829762" y="906308"/>
                  </a:lnTo>
                  <a:lnTo>
                    <a:pt x="830528" y="901141"/>
                  </a:lnTo>
                  <a:lnTo>
                    <a:pt x="828805" y="895400"/>
                  </a:lnTo>
                  <a:lnTo>
                    <a:pt x="827848" y="891573"/>
                  </a:lnTo>
                  <a:lnTo>
                    <a:pt x="822107" y="886406"/>
                  </a:lnTo>
                  <a:lnTo>
                    <a:pt x="820194" y="884110"/>
                  </a:lnTo>
                  <a:lnTo>
                    <a:pt x="818280" y="880282"/>
                  </a:lnTo>
                  <a:lnTo>
                    <a:pt x="816366" y="876072"/>
                  </a:lnTo>
                  <a:lnTo>
                    <a:pt x="815027" y="876072"/>
                  </a:lnTo>
                  <a:lnTo>
                    <a:pt x="812156" y="877029"/>
                  </a:lnTo>
                  <a:lnTo>
                    <a:pt x="807564" y="878369"/>
                  </a:lnTo>
                  <a:lnTo>
                    <a:pt x="801249" y="881239"/>
                  </a:lnTo>
                  <a:lnTo>
                    <a:pt x="800292" y="885067"/>
                  </a:lnTo>
                  <a:lnTo>
                    <a:pt x="800292" y="891190"/>
                  </a:lnTo>
                  <a:lnTo>
                    <a:pt x="797995" y="894444"/>
                  </a:lnTo>
                  <a:lnTo>
                    <a:pt x="795125" y="898271"/>
                  </a:lnTo>
                  <a:lnTo>
                    <a:pt x="795125" y="910135"/>
                  </a:lnTo>
                  <a:lnTo>
                    <a:pt x="792254" y="910135"/>
                  </a:lnTo>
                  <a:lnTo>
                    <a:pt x="789958" y="907648"/>
                  </a:lnTo>
                  <a:lnTo>
                    <a:pt x="787087" y="906308"/>
                  </a:lnTo>
                  <a:lnTo>
                    <a:pt x="783834" y="905351"/>
                  </a:lnTo>
                  <a:lnTo>
                    <a:pt x="780581" y="905734"/>
                  </a:lnTo>
                  <a:lnTo>
                    <a:pt x="777711" y="904777"/>
                  </a:lnTo>
                  <a:lnTo>
                    <a:pt x="776754" y="903820"/>
                  </a:lnTo>
                  <a:lnTo>
                    <a:pt x="776371" y="902481"/>
                  </a:lnTo>
                  <a:lnTo>
                    <a:pt x="775414" y="900567"/>
                  </a:lnTo>
                  <a:lnTo>
                    <a:pt x="774457" y="899610"/>
                  </a:lnTo>
                  <a:lnTo>
                    <a:pt x="772927" y="898654"/>
                  </a:lnTo>
                  <a:lnTo>
                    <a:pt x="771587" y="898654"/>
                  </a:lnTo>
                  <a:lnTo>
                    <a:pt x="765463" y="899610"/>
                  </a:lnTo>
                  <a:lnTo>
                    <a:pt x="761253" y="903438"/>
                  </a:lnTo>
                  <a:lnTo>
                    <a:pt x="756852" y="906308"/>
                  </a:lnTo>
                  <a:lnTo>
                    <a:pt x="755129" y="907265"/>
                  </a:lnTo>
                  <a:lnTo>
                    <a:pt x="754172" y="907648"/>
                  </a:lnTo>
                  <a:lnTo>
                    <a:pt x="752259" y="907265"/>
                  </a:lnTo>
                  <a:lnTo>
                    <a:pt x="750728" y="906308"/>
                  </a:lnTo>
                  <a:lnTo>
                    <a:pt x="749771" y="904395"/>
                  </a:lnTo>
                  <a:lnTo>
                    <a:pt x="749771" y="902098"/>
                  </a:lnTo>
                  <a:lnTo>
                    <a:pt x="748814" y="899228"/>
                  </a:lnTo>
                  <a:lnTo>
                    <a:pt x="748049" y="897697"/>
                  </a:lnTo>
                  <a:lnTo>
                    <a:pt x="746135" y="896357"/>
                  </a:lnTo>
                  <a:lnTo>
                    <a:pt x="744604" y="896357"/>
                  </a:lnTo>
                  <a:lnTo>
                    <a:pt x="735227" y="897697"/>
                  </a:lnTo>
                  <a:lnTo>
                    <a:pt x="728147" y="896740"/>
                  </a:lnTo>
                  <a:lnTo>
                    <a:pt x="722406" y="896357"/>
                  </a:lnTo>
                  <a:lnTo>
                    <a:pt x="718196" y="896357"/>
                  </a:lnTo>
                  <a:lnTo>
                    <a:pt x="715325" y="896740"/>
                  </a:lnTo>
                  <a:lnTo>
                    <a:pt x="712072" y="896357"/>
                  </a:lnTo>
                  <a:lnTo>
                    <a:pt x="709776" y="895974"/>
                  </a:lnTo>
                  <a:lnTo>
                    <a:pt x="707862" y="894444"/>
                  </a:lnTo>
                  <a:lnTo>
                    <a:pt x="706905" y="893487"/>
                  </a:lnTo>
                  <a:lnTo>
                    <a:pt x="702695" y="889277"/>
                  </a:lnTo>
                  <a:lnTo>
                    <a:pt x="700208" y="887937"/>
                  </a:lnTo>
                  <a:lnTo>
                    <a:pt x="697528" y="889277"/>
                  </a:lnTo>
                  <a:lnTo>
                    <a:pt x="695615" y="890233"/>
                  </a:lnTo>
                  <a:lnTo>
                    <a:pt x="688917" y="888703"/>
                  </a:lnTo>
                  <a:lnTo>
                    <a:pt x="685664" y="888703"/>
                  </a:lnTo>
                  <a:lnTo>
                    <a:pt x="684133" y="890233"/>
                  </a:lnTo>
                  <a:lnTo>
                    <a:pt x="682793" y="892147"/>
                  </a:lnTo>
                  <a:lnTo>
                    <a:pt x="682793" y="895400"/>
                  </a:lnTo>
                  <a:lnTo>
                    <a:pt x="682410" y="900184"/>
                  </a:lnTo>
                  <a:lnTo>
                    <a:pt x="681453" y="902481"/>
                  </a:lnTo>
                  <a:lnTo>
                    <a:pt x="680879" y="905351"/>
                  </a:lnTo>
                  <a:lnTo>
                    <a:pt x="679923" y="904395"/>
                  </a:lnTo>
                  <a:lnTo>
                    <a:pt x="678583" y="904395"/>
                  </a:lnTo>
                  <a:lnTo>
                    <a:pt x="674756" y="903438"/>
                  </a:lnTo>
                  <a:lnTo>
                    <a:pt x="671885" y="902481"/>
                  </a:lnTo>
                  <a:lnTo>
                    <a:pt x="668632" y="901524"/>
                  </a:lnTo>
                  <a:lnTo>
                    <a:pt x="664805" y="900567"/>
                  </a:lnTo>
                  <a:lnTo>
                    <a:pt x="660595" y="899610"/>
                  </a:lnTo>
                  <a:lnTo>
                    <a:pt x="654854" y="894444"/>
                  </a:lnTo>
                  <a:lnTo>
                    <a:pt x="650261" y="891190"/>
                  </a:lnTo>
                  <a:lnTo>
                    <a:pt x="645477" y="889277"/>
                  </a:lnTo>
                  <a:lnTo>
                    <a:pt x="641650" y="888703"/>
                  </a:lnTo>
                  <a:lnTo>
                    <a:pt x="633612" y="889277"/>
                  </a:lnTo>
                  <a:lnTo>
                    <a:pt x="628063" y="891573"/>
                  </a:lnTo>
                  <a:lnTo>
                    <a:pt x="624618" y="895018"/>
                  </a:lnTo>
                  <a:lnTo>
                    <a:pt x="623852" y="900184"/>
                  </a:lnTo>
                  <a:lnTo>
                    <a:pt x="623278" y="900184"/>
                  </a:lnTo>
                  <a:lnTo>
                    <a:pt x="623278" y="900567"/>
                  </a:lnTo>
                  <a:lnTo>
                    <a:pt x="623278" y="901524"/>
                  </a:lnTo>
                  <a:lnTo>
                    <a:pt x="623278" y="903438"/>
                  </a:lnTo>
                  <a:lnTo>
                    <a:pt x="623278" y="906691"/>
                  </a:lnTo>
                  <a:lnTo>
                    <a:pt x="622896" y="907648"/>
                  </a:lnTo>
                  <a:lnTo>
                    <a:pt x="622896" y="909179"/>
                  </a:lnTo>
                  <a:lnTo>
                    <a:pt x="622896" y="911475"/>
                  </a:lnTo>
                  <a:lnTo>
                    <a:pt x="621939" y="912815"/>
                  </a:lnTo>
                  <a:lnTo>
                    <a:pt x="621365" y="912815"/>
                  </a:lnTo>
                  <a:lnTo>
                    <a:pt x="621365" y="913389"/>
                  </a:lnTo>
                  <a:lnTo>
                    <a:pt x="621365" y="914346"/>
                  </a:lnTo>
                  <a:lnTo>
                    <a:pt x="620408" y="915302"/>
                  </a:lnTo>
                  <a:lnTo>
                    <a:pt x="620025" y="915302"/>
                  </a:lnTo>
                  <a:lnTo>
                    <a:pt x="620025" y="915685"/>
                  </a:lnTo>
                  <a:lnTo>
                    <a:pt x="616772" y="908605"/>
                  </a:lnTo>
                  <a:lnTo>
                    <a:pt x="615241" y="906308"/>
                  </a:lnTo>
                  <a:lnTo>
                    <a:pt x="614284" y="904777"/>
                  </a:lnTo>
                  <a:lnTo>
                    <a:pt x="610457" y="899610"/>
                  </a:lnTo>
                  <a:lnTo>
                    <a:pt x="608161" y="896357"/>
                  </a:lnTo>
                  <a:lnTo>
                    <a:pt x="606821" y="894061"/>
                  </a:lnTo>
                  <a:lnTo>
                    <a:pt x="606247" y="893487"/>
                  </a:lnTo>
                  <a:lnTo>
                    <a:pt x="605290" y="890616"/>
                  </a:lnTo>
                  <a:lnTo>
                    <a:pt x="605290" y="887363"/>
                  </a:lnTo>
                  <a:lnTo>
                    <a:pt x="605290" y="883153"/>
                  </a:lnTo>
                  <a:lnTo>
                    <a:pt x="605290" y="877986"/>
                  </a:lnTo>
                  <a:lnTo>
                    <a:pt x="602037" y="873202"/>
                  </a:lnTo>
                  <a:lnTo>
                    <a:pt x="599740" y="869375"/>
                  </a:lnTo>
                  <a:lnTo>
                    <a:pt x="598210" y="866121"/>
                  </a:lnTo>
                  <a:lnTo>
                    <a:pt x="597827" y="864208"/>
                  </a:lnTo>
                  <a:lnTo>
                    <a:pt x="599740" y="861911"/>
                  </a:lnTo>
                  <a:lnTo>
                    <a:pt x="601080" y="860572"/>
                  </a:lnTo>
                  <a:lnTo>
                    <a:pt x="602037" y="859041"/>
                  </a:lnTo>
                  <a:lnTo>
                    <a:pt x="602420" y="858084"/>
                  </a:lnTo>
                  <a:lnTo>
                    <a:pt x="599166" y="847176"/>
                  </a:lnTo>
                  <a:lnTo>
                    <a:pt x="598784" y="842966"/>
                  </a:lnTo>
                  <a:lnTo>
                    <a:pt x="598784" y="839713"/>
                  </a:lnTo>
                  <a:lnTo>
                    <a:pt x="598210" y="837417"/>
                  </a:lnTo>
                  <a:lnTo>
                    <a:pt x="597827" y="835886"/>
                  </a:lnTo>
                  <a:lnTo>
                    <a:pt x="590746" y="829379"/>
                  </a:lnTo>
                  <a:lnTo>
                    <a:pt x="587876" y="826509"/>
                  </a:lnTo>
                  <a:lnTo>
                    <a:pt x="585962" y="824595"/>
                  </a:lnTo>
                  <a:lnTo>
                    <a:pt x="582709" y="821725"/>
                  </a:lnTo>
                  <a:lnTo>
                    <a:pt x="581752" y="820768"/>
                  </a:lnTo>
                  <a:lnTo>
                    <a:pt x="579456" y="822681"/>
                  </a:lnTo>
                  <a:lnTo>
                    <a:pt x="577542" y="824021"/>
                  </a:lnTo>
                  <a:lnTo>
                    <a:pt x="575628" y="824978"/>
                  </a:lnTo>
                  <a:lnTo>
                    <a:pt x="573715" y="825552"/>
                  </a:lnTo>
                  <a:lnTo>
                    <a:pt x="571801" y="824978"/>
                  </a:lnTo>
                  <a:lnTo>
                    <a:pt x="570462" y="823638"/>
                  </a:lnTo>
                  <a:lnTo>
                    <a:pt x="569505" y="821725"/>
                  </a:lnTo>
                  <a:lnTo>
                    <a:pt x="568931" y="819428"/>
                  </a:lnTo>
                  <a:lnTo>
                    <a:pt x="568548" y="818471"/>
                  </a:lnTo>
                  <a:lnTo>
                    <a:pt x="567591" y="817514"/>
                  </a:lnTo>
                  <a:lnTo>
                    <a:pt x="565677" y="815601"/>
                  </a:lnTo>
                  <a:lnTo>
                    <a:pt x="563764" y="813687"/>
                  </a:lnTo>
                  <a:lnTo>
                    <a:pt x="559554" y="808520"/>
                  </a:lnTo>
                  <a:lnTo>
                    <a:pt x="556683" y="804310"/>
                  </a:lnTo>
                  <a:lnTo>
                    <a:pt x="554769" y="800866"/>
                  </a:lnTo>
                  <a:lnTo>
                    <a:pt x="554387" y="799526"/>
                  </a:lnTo>
                  <a:lnTo>
                    <a:pt x="555344" y="796656"/>
                  </a:lnTo>
                  <a:lnTo>
                    <a:pt x="558597" y="795316"/>
                  </a:lnTo>
                  <a:lnTo>
                    <a:pt x="559936" y="794359"/>
                  </a:lnTo>
                  <a:lnTo>
                    <a:pt x="561467" y="793402"/>
                  </a:lnTo>
                  <a:lnTo>
                    <a:pt x="562424" y="791489"/>
                  </a:lnTo>
                  <a:lnTo>
                    <a:pt x="562807" y="789575"/>
                  </a:lnTo>
                  <a:lnTo>
                    <a:pt x="562424" y="784025"/>
                  </a:lnTo>
                  <a:lnTo>
                    <a:pt x="563764" y="784408"/>
                  </a:lnTo>
                  <a:lnTo>
                    <a:pt x="564721" y="782112"/>
                  </a:lnTo>
                  <a:lnTo>
                    <a:pt x="565677" y="780581"/>
                  </a:lnTo>
                  <a:lnTo>
                    <a:pt x="566634" y="778285"/>
                  </a:lnTo>
                  <a:lnTo>
                    <a:pt x="559554" y="770247"/>
                  </a:lnTo>
                  <a:lnTo>
                    <a:pt x="556683" y="766420"/>
                  </a:lnTo>
                  <a:lnTo>
                    <a:pt x="554769" y="763741"/>
                  </a:lnTo>
                  <a:lnTo>
                    <a:pt x="550942" y="758382"/>
                  </a:lnTo>
                  <a:lnTo>
                    <a:pt x="549602" y="754172"/>
                  </a:lnTo>
                  <a:lnTo>
                    <a:pt x="544436" y="742499"/>
                  </a:lnTo>
                  <a:lnTo>
                    <a:pt x="541183" y="733505"/>
                  </a:lnTo>
                  <a:lnTo>
                    <a:pt x="539652" y="729104"/>
                  </a:lnTo>
                  <a:lnTo>
                    <a:pt x="539269" y="726424"/>
                  </a:lnTo>
                  <a:lnTo>
                    <a:pt x="538695" y="722597"/>
                  </a:lnTo>
                  <a:lnTo>
                    <a:pt x="541183" y="716473"/>
                  </a:lnTo>
                  <a:lnTo>
                    <a:pt x="541565" y="713986"/>
                  </a:lnTo>
                  <a:lnTo>
                    <a:pt x="542139" y="712646"/>
                  </a:lnTo>
                  <a:lnTo>
                    <a:pt x="538695" y="711306"/>
                  </a:lnTo>
                  <a:lnTo>
                    <a:pt x="537355" y="709393"/>
                  </a:lnTo>
                  <a:lnTo>
                    <a:pt x="536016" y="706905"/>
                  </a:lnTo>
                  <a:lnTo>
                    <a:pt x="536016" y="703652"/>
                  </a:lnTo>
                  <a:lnTo>
                    <a:pt x="538312" y="698485"/>
                  </a:lnTo>
                  <a:lnTo>
                    <a:pt x="540226" y="695232"/>
                  </a:lnTo>
                  <a:lnTo>
                    <a:pt x="541183" y="691787"/>
                  </a:lnTo>
                  <a:lnTo>
                    <a:pt x="541565" y="690448"/>
                  </a:lnTo>
                  <a:lnTo>
                    <a:pt x="541183" y="688534"/>
                  </a:lnTo>
                  <a:lnTo>
                    <a:pt x="540226" y="687577"/>
                  </a:lnTo>
                  <a:lnTo>
                    <a:pt x="538695" y="686620"/>
                  </a:lnTo>
                  <a:lnTo>
                    <a:pt x="537355" y="686620"/>
                  </a:lnTo>
                  <a:lnTo>
                    <a:pt x="535059" y="685663"/>
                  </a:lnTo>
                  <a:lnTo>
                    <a:pt x="533528" y="685281"/>
                  </a:lnTo>
                  <a:lnTo>
                    <a:pt x="532571" y="684324"/>
                  </a:lnTo>
                  <a:lnTo>
                    <a:pt x="532571" y="683750"/>
                  </a:lnTo>
                  <a:lnTo>
                    <a:pt x="535059" y="680497"/>
                  </a:lnTo>
                  <a:lnTo>
                    <a:pt x="537355" y="677626"/>
                  </a:lnTo>
                  <a:lnTo>
                    <a:pt x="538695" y="674947"/>
                  </a:lnTo>
                  <a:lnTo>
                    <a:pt x="539269" y="672459"/>
                  </a:lnTo>
                  <a:lnTo>
                    <a:pt x="538695" y="670163"/>
                  </a:lnTo>
                  <a:lnTo>
                    <a:pt x="537738" y="668249"/>
                  </a:lnTo>
                  <a:lnTo>
                    <a:pt x="534102" y="665953"/>
                  </a:lnTo>
                  <a:lnTo>
                    <a:pt x="530657" y="664422"/>
                  </a:lnTo>
                  <a:lnTo>
                    <a:pt x="528935" y="663465"/>
                  </a:lnTo>
                  <a:lnTo>
                    <a:pt x="527021" y="661551"/>
                  </a:lnTo>
                  <a:lnTo>
                    <a:pt x="525490" y="655428"/>
                  </a:lnTo>
                  <a:lnTo>
                    <a:pt x="525108" y="651792"/>
                  </a:lnTo>
                  <a:lnTo>
                    <a:pt x="523577" y="649304"/>
                  </a:lnTo>
                  <a:lnTo>
                    <a:pt x="522237" y="647964"/>
                  </a:lnTo>
                  <a:lnTo>
                    <a:pt x="519941" y="647008"/>
                  </a:lnTo>
                  <a:lnTo>
                    <a:pt x="517453" y="647008"/>
                  </a:lnTo>
                  <a:lnTo>
                    <a:pt x="514583" y="648347"/>
                  </a:lnTo>
                  <a:lnTo>
                    <a:pt x="513817" y="650835"/>
                  </a:lnTo>
                  <a:lnTo>
                    <a:pt x="512860" y="654088"/>
                  </a:lnTo>
                  <a:lnTo>
                    <a:pt x="507119" y="661169"/>
                  </a:lnTo>
                  <a:lnTo>
                    <a:pt x="500996" y="666336"/>
                  </a:lnTo>
                  <a:lnTo>
                    <a:pt x="496786" y="670546"/>
                  </a:lnTo>
                  <a:lnTo>
                    <a:pt x="493341" y="673033"/>
                  </a:lnTo>
                  <a:lnTo>
                    <a:pt x="492001" y="673416"/>
                  </a:lnTo>
                  <a:lnTo>
                    <a:pt x="491619" y="673990"/>
                  </a:lnTo>
                  <a:lnTo>
                    <a:pt x="488748" y="673416"/>
                  </a:lnTo>
                  <a:lnTo>
                    <a:pt x="486835" y="673033"/>
                  </a:lnTo>
                  <a:lnTo>
                    <a:pt x="484921" y="671502"/>
                  </a:lnTo>
                  <a:lnTo>
                    <a:pt x="483964" y="670546"/>
                  </a:lnTo>
                  <a:lnTo>
                    <a:pt x="480711" y="670546"/>
                  </a:lnTo>
                  <a:lnTo>
                    <a:pt x="479754" y="675904"/>
                  </a:lnTo>
                  <a:lnTo>
                    <a:pt x="478797" y="680114"/>
                  </a:lnTo>
                  <a:lnTo>
                    <a:pt x="476884" y="682410"/>
                  </a:lnTo>
                  <a:lnTo>
                    <a:pt x="474970" y="683367"/>
                  </a:lnTo>
                  <a:lnTo>
                    <a:pt x="470377" y="677243"/>
                  </a:lnTo>
                  <a:lnTo>
                    <a:pt x="465976" y="673416"/>
                  </a:lnTo>
                  <a:lnTo>
                    <a:pt x="464062" y="668249"/>
                  </a:lnTo>
                  <a:lnTo>
                    <a:pt x="461766" y="664996"/>
                  </a:lnTo>
                  <a:lnTo>
                    <a:pt x="459852" y="663465"/>
                  </a:lnTo>
                  <a:lnTo>
                    <a:pt x="458512" y="663082"/>
                  </a:lnTo>
                  <a:lnTo>
                    <a:pt x="454685" y="662508"/>
                  </a:lnTo>
                  <a:lnTo>
                    <a:pt x="450475" y="662508"/>
                  </a:lnTo>
                  <a:lnTo>
                    <a:pt x="447987" y="662508"/>
                  </a:lnTo>
                  <a:lnTo>
                    <a:pt x="446648" y="661551"/>
                  </a:lnTo>
                  <a:lnTo>
                    <a:pt x="446265" y="660786"/>
                  </a:lnTo>
                  <a:lnTo>
                    <a:pt x="446648" y="658298"/>
                  </a:lnTo>
                  <a:lnTo>
                    <a:pt x="447605" y="656959"/>
                  </a:lnTo>
                  <a:lnTo>
                    <a:pt x="448561" y="654471"/>
                  </a:lnTo>
                  <a:lnTo>
                    <a:pt x="447605" y="649878"/>
                  </a:lnTo>
                  <a:lnTo>
                    <a:pt x="447987" y="644711"/>
                  </a:lnTo>
                  <a:lnTo>
                    <a:pt x="448944" y="643180"/>
                  </a:lnTo>
                  <a:lnTo>
                    <a:pt x="450858" y="643180"/>
                  </a:lnTo>
                  <a:lnTo>
                    <a:pt x="454302" y="644137"/>
                  </a:lnTo>
                  <a:lnTo>
                    <a:pt x="456025" y="643754"/>
                  </a:lnTo>
                  <a:lnTo>
                    <a:pt x="457938" y="642223"/>
                  </a:lnTo>
                  <a:lnTo>
                    <a:pt x="458895" y="639927"/>
                  </a:lnTo>
                  <a:lnTo>
                    <a:pt x="458895" y="638013"/>
                  </a:lnTo>
                  <a:lnTo>
                    <a:pt x="458895" y="637057"/>
                  </a:lnTo>
                  <a:lnTo>
                    <a:pt x="458895" y="636674"/>
                  </a:lnTo>
                  <a:lnTo>
                    <a:pt x="459469" y="636674"/>
                  </a:lnTo>
                  <a:lnTo>
                    <a:pt x="455068" y="629976"/>
                  </a:lnTo>
                  <a:lnTo>
                    <a:pt x="454302" y="624426"/>
                  </a:lnTo>
                  <a:lnTo>
                    <a:pt x="454685" y="616772"/>
                  </a:lnTo>
                  <a:lnTo>
                    <a:pt x="456982" y="611988"/>
                  </a:lnTo>
                  <a:lnTo>
                    <a:pt x="460426" y="609309"/>
                  </a:lnTo>
                  <a:lnTo>
                    <a:pt x="462723" y="608352"/>
                  </a:lnTo>
                  <a:lnTo>
                    <a:pt x="465976" y="608352"/>
                  </a:lnTo>
                  <a:lnTo>
                    <a:pt x="468464" y="608734"/>
                  </a:lnTo>
                  <a:lnTo>
                    <a:pt x="473630" y="610265"/>
                  </a:lnTo>
                  <a:lnTo>
                    <a:pt x="477458" y="607395"/>
                  </a:lnTo>
                  <a:lnTo>
                    <a:pt x="478223" y="605864"/>
                  </a:lnTo>
                  <a:lnTo>
                    <a:pt x="478797" y="604907"/>
                  </a:lnTo>
                  <a:lnTo>
                    <a:pt x="475544" y="600314"/>
                  </a:lnTo>
                  <a:lnTo>
                    <a:pt x="474587" y="596870"/>
                  </a:lnTo>
                  <a:lnTo>
                    <a:pt x="476501" y="595148"/>
                  </a:lnTo>
                  <a:lnTo>
                    <a:pt x="477840" y="594191"/>
                  </a:lnTo>
                  <a:lnTo>
                    <a:pt x="478797" y="592660"/>
                  </a:lnTo>
                  <a:lnTo>
                    <a:pt x="479180" y="591703"/>
                  </a:lnTo>
                  <a:lnTo>
                    <a:pt x="478797" y="589407"/>
                  </a:lnTo>
                  <a:lnTo>
                    <a:pt x="477840" y="587493"/>
                  </a:lnTo>
                  <a:lnTo>
                    <a:pt x="475927" y="585579"/>
                  </a:lnTo>
                  <a:lnTo>
                    <a:pt x="474013" y="584622"/>
                  </a:lnTo>
                  <a:lnTo>
                    <a:pt x="471143" y="582709"/>
                  </a:lnTo>
                  <a:lnTo>
                    <a:pt x="469803" y="581369"/>
                  </a:lnTo>
                  <a:lnTo>
                    <a:pt x="468846" y="579456"/>
                  </a:lnTo>
                  <a:lnTo>
                    <a:pt x="468846" y="578116"/>
                  </a:lnTo>
                  <a:lnTo>
                    <a:pt x="472100" y="573906"/>
                  </a:lnTo>
                  <a:lnTo>
                    <a:pt x="474587" y="570461"/>
                  </a:lnTo>
                  <a:lnTo>
                    <a:pt x="475927" y="567591"/>
                  </a:lnTo>
                  <a:lnTo>
                    <a:pt x="476884" y="565294"/>
                  </a:lnTo>
                  <a:lnTo>
                    <a:pt x="473056" y="564338"/>
                  </a:lnTo>
                  <a:lnTo>
                    <a:pt x="470760" y="562998"/>
                  </a:lnTo>
                  <a:lnTo>
                    <a:pt x="469420" y="560510"/>
                  </a:lnTo>
                  <a:lnTo>
                    <a:pt x="468846" y="558214"/>
                  </a:lnTo>
                  <a:lnTo>
                    <a:pt x="468846" y="555343"/>
                  </a:lnTo>
                  <a:lnTo>
                    <a:pt x="469803" y="554004"/>
                  </a:lnTo>
                  <a:lnTo>
                    <a:pt x="470760" y="553047"/>
                  </a:lnTo>
                  <a:lnTo>
                    <a:pt x="472674" y="553047"/>
                  </a:lnTo>
                  <a:lnTo>
                    <a:pt x="475544" y="552664"/>
                  </a:lnTo>
                  <a:lnTo>
                    <a:pt x="480137" y="552664"/>
                  </a:lnTo>
                  <a:lnTo>
                    <a:pt x="480137" y="551516"/>
                  </a:lnTo>
                  <a:lnTo>
                    <a:pt x="480137" y="551133"/>
                  </a:lnTo>
                  <a:lnTo>
                    <a:pt x="480711" y="551133"/>
                  </a:lnTo>
                  <a:lnTo>
                    <a:pt x="481668" y="549794"/>
                  </a:lnTo>
                  <a:lnTo>
                    <a:pt x="482624" y="546349"/>
                  </a:lnTo>
                  <a:lnTo>
                    <a:pt x="482624" y="543670"/>
                  </a:lnTo>
                  <a:lnTo>
                    <a:pt x="482624" y="542139"/>
                  </a:lnTo>
                  <a:lnTo>
                    <a:pt x="483007" y="541182"/>
                  </a:lnTo>
                  <a:lnTo>
                    <a:pt x="483007" y="538312"/>
                  </a:lnTo>
                  <a:lnTo>
                    <a:pt x="483007" y="536972"/>
                  </a:lnTo>
                  <a:lnTo>
                    <a:pt x="483581" y="536015"/>
                  </a:lnTo>
                  <a:lnTo>
                    <a:pt x="485304" y="531805"/>
                  </a:lnTo>
                  <a:lnTo>
                    <a:pt x="487217" y="528552"/>
                  </a:lnTo>
                  <a:lnTo>
                    <a:pt x="488174" y="525108"/>
                  </a:lnTo>
                  <a:lnTo>
                    <a:pt x="489705" y="523194"/>
                  </a:lnTo>
                  <a:lnTo>
                    <a:pt x="492958" y="518027"/>
                  </a:lnTo>
                  <a:lnTo>
                    <a:pt x="495829" y="514774"/>
                  </a:lnTo>
                  <a:lnTo>
                    <a:pt x="496212" y="512860"/>
                  </a:lnTo>
                  <a:lnTo>
                    <a:pt x="497168" y="511903"/>
                  </a:lnTo>
                  <a:lnTo>
                    <a:pt x="498125" y="510564"/>
                  </a:lnTo>
                  <a:lnTo>
                    <a:pt x="495829" y="504823"/>
                  </a:lnTo>
                  <a:lnTo>
                    <a:pt x="495255" y="500996"/>
                  </a:lnTo>
                  <a:lnTo>
                    <a:pt x="497743" y="500230"/>
                  </a:lnTo>
                  <a:lnTo>
                    <a:pt x="498699" y="499656"/>
                  </a:lnTo>
                  <a:lnTo>
                    <a:pt x="500039" y="499656"/>
                  </a:lnTo>
                  <a:lnTo>
                    <a:pt x="501953" y="498699"/>
                  </a:lnTo>
                  <a:lnTo>
                    <a:pt x="503866" y="498316"/>
                  </a:lnTo>
                  <a:lnTo>
                    <a:pt x="504823" y="496403"/>
                  </a:lnTo>
                  <a:lnTo>
                    <a:pt x="505780" y="494872"/>
                  </a:lnTo>
                  <a:lnTo>
                    <a:pt x="505780" y="493150"/>
                  </a:lnTo>
                  <a:lnTo>
                    <a:pt x="505780" y="492193"/>
                  </a:lnTo>
                  <a:lnTo>
                    <a:pt x="505780" y="491619"/>
                  </a:lnTo>
                  <a:lnTo>
                    <a:pt x="506163" y="491619"/>
                  </a:lnTo>
                  <a:lnTo>
                    <a:pt x="505780" y="485495"/>
                  </a:lnTo>
                  <a:lnTo>
                    <a:pt x="506163" y="483198"/>
                  </a:lnTo>
                  <a:lnTo>
                    <a:pt x="508459" y="481285"/>
                  </a:lnTo>
                  <a:lnTo>
                    <a:pt x="510373" y="479371"/>
                  </a:lnTo>
                  <a:lnTo>
                    <a:pt x="511329" y="477458"/>
                  </a:lnTo>
                  <a:lnTo>
                    <a:pt x="511903" y="476501"/>
                  </a:lnTo>
                  <a:lnTo>
                    <a:pt x="511329" y="473630"/>
                  </a:lnTo>
                  <a:lnTo>
                    <a:pt x="510373" y="472291"/>
                  </a:lnTo>
                  <a:lnTo>
                    <a:pt x="508459" y="471334"/>
                  </a:lnTo>
                  <a:lnTo>
                    <a:pt x="506737" y="471334"/>
                  </a:lnTo>
                  <a:lnTo>
                    <a:pt x="505206" y="472291"/>
                  </a:lnTo>
                  <a:lnTo>
                    <a:pt x="504249" y="473630"/>
                  </a:lnTo>
                  <a:lnTo>
                    <a:pt x="502335" y="475544"/>
                  </a:lnTo>
                  <a:lnTo>
                    <a:pt x="500039" y="476501"/>
                  </a:lnTo>
                  <a:lnTo>
                    <a:pt x="498125" y="477075"/>
                  </a:lnTo>
                  <a:lnTo>
                    <a:pt x="494872" y="476118"/>
                  </a:lnTo>
                  <a:lnTo>
                    <a:pt x="492384" y="473630"/>
                  </a:lnTo>
                  <a:lnTo>
                    <a:pt x="490662" y="470951"/>
                  </a:lnTo>
                  <a:lnTo>
                    <a:pt x="489705" y="469994"/>
                  </a:lnTo>
                  <a:lnTo>
                    <a:pt x="489131" y="469994"/>
                  </a:lnTo>
                  <a:lnTo>
                    <a:pt x="486260" y="470951"/>
                  </a:lnTo>
                  <a:lnTo>
                    <a:pt x="484538" y="470951"/>
                  </a:lnTo>
                  <a:lnTo>
                    <a:pt x="483581" y="470951"/>
                  </a:lnTo>
                  <a:lnTo>
                    <a:pt x="483007" y="470951"/>
                  </a:lnTo>
                  <a:lnTo>
                    <a:pt x="483007" y="471334"/>
                  </a:lnTo>
                  <a:lnTo>
                    <a:pt x="479754" y="470951"/>
                  </a:lnTo>
                  <a:lnTo>
                    <a:pt x="477458" y="469420"/>
                  </a:lnTo>
                  <a:lnTo>
                    <a:pt x="475927" y="467124"/>
                  </a:lnTo>
                  <a:lnTo>
                    <a:pt x="475544" y="464636"/>
                  </a:lnTo>
                  <a:lnTo>
                    <a:pt x="476501" y="462914"/>
                  </a:lnTo>
                  <a:lnTo>
                    <a:pt x="476884" y="461957"/>
                  </a:lnTo>
                  <a:lnTo>
                    <a:pt x="477840" y="461383"/>
                  </a:lnTo>
                  <a:lnTo>
                    <a:pt x="478223" y="459469"/>
                  </a:lnTo>
                  <a:lnTo>
                    <a:pt x="478223" y="458512"/>
                  </a:lnTo>
                  <a:lnTo>
                    <a:pt x="478223" y="458130"/>
                  </a:lnTo>
                  <a:lnTo>
                    <a:pt x="478797" y="458130"/>
                  </a:lnTo>
                  <a:lnTo>
                    <a:pt x="478223" y="453920"/>
                  </a:lnTo>
                  <a:lnTo>
                    <a:pt x="477458" y="451432"/>
                  </a:lnTo>
                  <a:lnTo>
                    <a:pt x="475544" y="450092"/>
                  </a:lnTo>
                  <a:lnTo>
                    <a:pt x="473630" y="449518"/>
                  </a:lnTo>
                  <a:lnTo>
                    <a:pt x="470377" y="452006"/>
                  </a:lnTo>
                  <a:lnTo>
                    <a:pt x="467507" y="453920"/>
                  </a:lnTo>
                  <a:lnTo>
                    <a:pt x="464636" y="455259"/>
                  </a:lnTo>
                  <a:lnTo>
                    <a:pt x="462723" y="455833"/>
                  </a:lnTo>
                  <a:lnTo>
                    <a:pt x="460809" y="455259"/>
                  </a:lnTo>
                  <a:lnTo>
                    <a:pt x="459852" y="454302"/>
                  </a:lnTo>
                  <a:lnTo>
                    <a:pt x="458895" y="452389"/>
                  </a:lnTo>
                  <a:lnTo>
                    <a:pt x="458895" y="450092"/>
                  </a:lnTo>
                  <a:lnTo>
                    <a:pt x="458512" y="446265"/>
                  </a:lnTo>
                  <a:lnTo>
                    <a:pt x="457556" y="443969"/>
                  </a:lnTo>
                  <a:lnTo>
                    <a:pt x="456025" y="441481"/>
                  </a:lnTo>
                  <a:lnTo>
                    <a:pt x="454302" y="440715"/>
                  </a:lnTo>
                  <a:lnTo>
                    <a:pt x="450858" y="438228"/>
                  </a:lnTo>
                  <a:lnTo>
                    <a:pt x="448561" y="435931"/>
                  </a:lnTo>
                  <a:lnTo>
                    <a:pt x="447222" y="433061"/>
                  </a:lnTo>
                  <a:lnTo>
                    <a:pt x="447222" y="429807"/>
                  </a:lnTo>
                  <a:lnTo>
                    <a:pt x="449901" y="422727"/>
                  </a:lnTo>
                  <a:lnTo>
                    <a:pt x="450858" y="416603"/>
                  </a:lnTo>
                  <a:lnTo>
                    <a:pt x="448561" y="415072"/>
                  </a:lnTo>
                  <a:lnTo>
                    <a:pt x="447222" y="414115"/>
                  </a:lnTo>
                  <a:lnTo>
                    <a:pt x="444734" y="412393"/>
                  </a:lnTo>
                  <a:lnTo>
                    <a:pt x="443777" y="410862"/>
                  </a:lnTo>
                  <a:lnTo>
                    <a:pt x="443777" y="409905"/>
                  </a:lnTo>
                  <a:lnTo>
                    <a:pt x="444351" y="407992"/>
                  </a:lnTo>
                  <a:lnTo>
                    <a:pt x="443777" y="404739"/>
                  </a:lnTo>
                  <a:lnTo>
                    <a:pt x="442821" y="402442"/>
                  </a:lnTo>
                  <a:lnTo>
                    <a:pt x="441481" y="401485"/>
                  </a:lnTo>
                  <a:lnTo>
                    <a:pt x="440524" y="401485"/>
                  </a:lnTo>
                  <a:lnTo>
                    <a:pt x="437654" y="401868"/>
                  </a:lnTo>
                  <a:lnTo>
                    <a:pt x="434018" y="391534"/>
                  </a:lnTo>
                  <a:lnTo>
                    <a:pt x="431530" y="384454"/>
                  </a:lnTo>
                  <a:lnTo>
                    <a:pt x="429616" y="379287"/>
                  </a:lnTo>
                  <a:lnTo>
                    <a:pt x="428659" y="377373"/>
                  </a:lnTo>
                  <a:lnTo>
                    <a:pt x="422153" y="370293"/>
                  </a:lnTo>
                  <a:lnTo>
                    <a:pt x="418326" y="364552"/>
                  </a:lnTo>
                  <a:lnTo>
                    <a:pt x="415455" y="359385"/>
                  </a:lnTo>
                  <a:lnTo>
                    <a:pt x="415072" y="355558"/>
                  </a:lnTo>
                  <a:lnTo>
                    <a:pt x="417369" y="350391"/>
                  </a:lnTo>
                  <a:lnTo>
                    <a:pt x="417943" y="348477"/>
                  </a:lnTo>
                  <a:lnTo>
                    <a:pt x="418326" y="347520"/>
                  </a:lnTo>
                  <a:lnTo>
                    <a:pt x="417369" y="344841"/>
                  </a:lnTo>
                  <a:lnTo>
                    <a:pt x="414498" y="342927"/>
                  </a:lnTo>
                  <a:lnTo>
                    <a:pt x="410288" y="341014"/>
                  </a:lnTo>
                  <a:lnTo>
                    <a:pt x="404547" y="339674"/>
                  </a:lnTo>
                  <a:lnTo>
                    <a:pt x="398041" y="337761"/>
                  </a:lnTo>
                  <a:lnTo>
                    <a:pt x="393831" y="336230"/>
                  </a:lnTo>
                  <a:lnTo>
                    <a:pt x="391917" y="334890"/>
                  </a:lnTo>
                  <a:lnTo>
                    <a:pt x="390960" y="333933"/>
                  </a:lnTo>
                  <a:lnTo>
                    <a:pt x="390386" y="331445"/>
                  </a:lnTo>
                  <a:lnTo>
                    <a:pt x="390003" y="330680"/>
                  </a:lnTo>
                  <a:lnTo>
                    <a:pt x="390003" y="330106"/>
                  </a:lnTo>
                  <a:lnTo>
                    <a:pt x="390003" y="329149"/>
                  </a:lnTo>
                  <a:lnTo>
                    <a:pt x="389047" y="327235"/>
                  </a:lnTo>
                  <a:lnTo>
                    <a:pt x="388664" y="326279"/>
                  </a:lnTo>
                  <a:lnTo>
                    <a:pt x="388664" y="325896"/>
                  </a:lnTo>
                  <a:lnTo>
                    <a:pt x="387707" y="324556"/>
                  </a:lnTo>
                  <a:lnTo>
                    <a:pt x="387133" y="323599"/>
                  </a:lnTo>
                  <a:lnTo>
                    <a:pt x="386176" y="321112"/>
                  </a:lnTo>
                  <a:lnTo>
                    <a:pt x="383306" y="315945"/>
                  </a:lnTo>
                  <a:lnTo>
                    <a:pt x="380052" y="310778"/>
                  </a:lnTo>
                  <a:lnTo>
                    <a:pt x="377756" y="309438"/>
                  </a:lnTo>
                  <a:lnTo>
                    <a:pt x="374503" y="307525"/>
                  </a:lnTo>
                  <a:lnTo>
                    <a:pt x="372015" y="305994"/>
                  </a:lnTo>
                  <a:lnTo>
                    <a:pt x="370676" y="304080"/>
                  </a:lnTo>
                  <a:lnTo>
                    <a:pt x="374503" y="301401"/>
                  </a:lnTo>
                  <a:lnTo>
                    <a:pt x="377756" y="298913"/>
                  </a:lnTo>
                  <a:lnTo>
                    <a:pt x="379670" y="296617"/>
                  </a:lnTo>
                  <a:lnTo>
                    <a:pt x="380627" y="295277"/>
                  </a:lnTo>
                  <a:lnTo>
                    <a:pt x="376225" y="290876"/>
                  </a:lnTo>
                  <a:lnTo>
                    <a:pt x="373546" y="287623"/>
                  </a:lnTo>
                  <a:lnTo>
                    <a:pt x="372015" y="284752"/>
                  </a:lnTo>
                  <a:lnTo>
                    <a:pt x="371633" y="282456"/>
                  </a:lnTo>
                  <a:lnTo>
                    <a:pt x="372972" y="279203"/>
                  </a:lnTo>
                  <a:lnTo>
                    <a:pt x="374503" y="277672"/>
                  </a:lnTo>
                  <a:lnTo>
                    <a:pt x="377756" y="277289"/>
                  </a:lnTo>
                  <a:lnTo>
                    <a:pt x="378713" y="276332"/>
                  </a:lnTo>
                  <a:lnTo>
                    <a:pt x="378713" y="275758"/>
                  </a:lnTo>
                  <a:lnTo>
                    <a:pt x="379096" y="275758"/>
                  </a:lnTo>
                  <a:lnTo>
                    <a:pt x="380052" y="275758"/>
                  </a:lnTo>
                  <a:lnTo>
                    <a:pt x="381966" y="274801"/>
                  </a:lnTo>
                  <a:lnTo>
                    <a:pt x="382923" y="273844"/>
                  </a:lnTo>
                  <a:lnTo>
                    <a:pt x="383306" y="273079"/>
                  </a:lnTo>
                  <a:lnTo>
                    <a:pt x="380052" y="269252"/>
                  </a:lnTo>
                  <a:lnTo>
                    <a:pt x="379096" y="265424"/>
                  </a:lnTo>
                  <a:lnTo>
                    <a:pt x="380052" y="263128"/>
                  </a:lnTo>
                  <a:lnTo>
                    <a:pt x="381009" y="261597"/>
                  </a:lnTo>
                  <a:lnTo>
                    <a:pt x="381966" y="259301"/>
                  </a:lnTo>
                  <a:lnTo>
                    <a:pt x="378139" y="256430"/>
                  </a:lnTo>
                  <a:lnTo>
                    <a:pt x="377182" y="253560"/>
                  </a:lnTo>
                  <a:lnTo>
                    <a:pt x="378139" y="251837"/>
                  </a:lnTo>
                  <a:lnTo>
                    <a:pt x="378713" y="249924"/>
                  </a:lnTo>
                  <a:lnTo>
                    <a:pt x="374503" y="248393"/>
                  </a:lnTo>
                  <a:lnTo>
                    <a:pt x="372015" y="246096"/>
                  </a:lnTo>
                  <a:lnTo>
                    <a:pt x="370676" y="242269"/>
                  </a:lnTo>
                  <a:lnTo>
                    <a:pt x="370102" y="238059"/>
                  </a:lnTo>
                  <a:lnTo>
                    <a:pt x="371058" y="234232"/>
                  </a:lnTo>
                  <a:lnTo>
                    <a:pt x="360725" y="217200"/>
                  </a:lnTo>
                  <a:lnTo>
                    <a:pt x="358811" y="214521"/>
                  </a:lnTo>
                  <a:lnTo>
                    <a:pt x="357854" y="210694"/>
                  </a:lnTo>
                  <a:lnTo>
                    <a:pt x="356897" y="207823"/>
                  </a:lnTo>
                  <a:lnTo>
                    <a:pt x="356514" y="204953"/>
                  </a:lnTo>
                  <a:lnTo>
                    <a:pt x="355558" y="198446"/>
                  </a:lnTo>
                  <a:lnTo>
                    <a:pt x="392874" y="25452"/>
                  </a:lnTo>
                  <a:lnTo>
                    <a:pt x="392874" y="25452"/>
                  </a:lnTo>
                  <a:close/>
                </a:path>
              </a:pathLst>
            </a:custGeom>
            <a:solidFill>
              <a:schemeClr val="bg2"/>
            </a:solidFill>
            <a:ln w="12700" cap="flat">
              <a:solidFill>
                <a:srgbClr val="EEF5F5"/>
              </a:solid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24DC0746-4BB3-A100-8142-91C42B2235F7}"/>
                </a:ext>
              </a:extLst>
            </p:cNvPr>
            <p:cNvSpPr/>
            <p:nvPr/>
          </p:nvSpPr>
          <p:spPr>
            <a:xfrm>
              <a:off x="785077" y="1649760"/>
              <a:ext cx="851326" cy="624960"/>
            </a:xfrm>
            <a:custGeom>
              <a:avLst/>
              <a:gdLst>
                <a:gd name="connsiteX0" fmla="*/ 228682 w 944964"/>
                <a:gd name="connsiteY0" fmla="*/ 60280 h 693700"/>
                <a:gd name="connsiteX1" fmla="*/ 230022 w 944964"/>
                <a:gd name="connsiteY1" fmla="*/ 66404 h 693700"/>
                <a:gd name="connsiteX2" fmla="*/ 231361 w 944964"/>
                <a:gd name="connsiteY2" fmla="*/ 68700 h 693700"/>
                <a:gd name="connsiteX3" fmla="*/ 233849 w 944964"/>
                <a:gd name="connsiteY3" fmla="*/ 71188 h 693700"/>
                <a:gd name="connsiteX4" fmla="*/ 233275 w 944964"/>
                <a:gd name="connsiteY4" fmla="*/ 71571 h 693700"/>
                <a:gd name="connsiteX5" fmla="*/ 232892 w 944964"/>
                <a:gd name="connsiteY5" fmla="*/ 72910 h 693700"/>
                <a:gd name="connsiteX6" fmla="*/ 231935 w 944964"/>
                <a:gd name="connsiteY6" fmla="*/ 74824 h 693700"/>
                <a:gd name="connsiteX7" fmla="*/ 231553 w 944964"/>
                <a:gd name="connsiteY7" fmla="*/ 77694 h 693700"/>
                <a:gd name="connsiteX8" fmla="*/ 231170 w 944964"/>
                <a:gd name="connsiteY8" fmla="*/ 78269 h 693700"/>
                <a:gd name="connsiteX9" fmla="*/ 227343 w 944964"/>
                <a:gd name="connsiteY9" fmla="*/ 76929 h 693700"/>
                <a:gd name="connsiteX10" fmla="*/ 224472 w 944964"/>
                <a:gd name="connsiteY10" fmla="*/ 75589 h 693700"/>
                <a:gd name="connsiteX11" fmla="*/ 222176 w 944964"/>
                <a:gd name="connsiteY11" fmla="*/ 73676 h 693700"/>
                <a:gd name="connsiteX12" fmla="*/ 220836 w 944964"/>
                <a:gd name="connsiteY12" fmla="*/ 72336 h 693700"/>
                <a:gd name="connsiteX13" fmla="*/ 218922 w 944964"/>
                <a:gd name="connsiteY13" fmla="*/ 70040 h 693700"/>
                <a:gd name="connsiteX14" fmla="*/ 217966 w 944964"/>
                <a:gd name="connsiteY14" fmla="*/ 67743 h 693700"/>
                <a:gd name="connsiteX15" fmla="*/ 217583 w 944964"/>
                <a:gd name="connsiteY15" fmla="*/ 62003 h 693700"/>
                <a:gd name="connsiteX16" fmla="*/ 217583 w 944964"/>
                <a:gd name="connsiteY16" fmla="*/ 57027 h 693700"/>
                <a:gd name="connsiteX17" fmla="*/ 218540 w 944964"/>
                <a:gd name="connsiteY17" fmla="*/ 54157 h 693700"/>
                <a:gd name="connsiteX18" fmla="*/ 219879 w 944964"/>
                <a:gd name="connsiteY18" fmla="*/ 52243 h 693700"/>
                <a:gd name="connsiteX19" fmla="*/ 222176 w 944964"/>
                <a:gd name="connsiteY19" fmla="*/ 51860 h 693700"/>
                <a:gd name="connsiteX20" fmla="*/ 224089 w 944964"/>
                <a:gd name="connsiteY20" fmla="*/ 52243 h 693700"/>
                <a:gd name="connsiteX21" fmla="*/ 226003 w 944964"/>
                <a:gd name="connsiteY21" fmla="*/ 53582 h 693700"/>
                <a:gd name="connsiteX22" fmla="*/ 227343 w 944964"/>
                <a:gd name="connsiteY22" fmla="*/ 55879 h 693700"/>
                <a:gd name="connsiteX23" fmla="*/ 228682 w 944964"/>
                <a:gd name="connsiteY23" fmla="*/ 60280 h 693700"/>
                <a:gd name="connsiteX24" fmla="*/ 228682 w 944964"/>
                <a:gd name="connsiteY24" fmla="*/ 60280 h 693700"/>
                <a:gd name="connsiteX25" fmla="*/ 228682 w 944964"/>
                <a:gd name="connsiteY25" fmla="*/ 60280 h 693700"/>
                <a:gd name="connsiteX26" fmla="*/ 245522 w 944964"/>
                <a:gd name="connsiteY26" fmla="*/ 75781 h 693700"/>
                <a:gd name="connsiteX27" fmla="*/ 242269 w 944964"/>
                <a:gd name="connsiteY27" fmla="*/ 78077 h 693700"/>
                <a:gd name="connsiteX28" fmla="*/ 239973 w 944964"/>
                <a:gd name="connsiteY28" fmla="*/ 80948 h 693700"/>
                <a:gd name="connsiteX29" fmla="*/ 238633 w 944964"/>
                <a:gd name="connsiteY29" fmla="*/ 82861 h 693700"/>
                <a:gd name="connsiteX30" fmla="*/ 238059 w 944964"/>
                <a:gd name="connsiteY30" fmla="*/ 85732 h 693700"/>
                <a:gd name="connsiteX31" fmla="*/ 238633 w 944964"/>
                <a:gd name="connsiteY31" fmla="*/ 85732 h 693700"/>
                <a:gd name="connsiteX32" fmla="*/ 240547 w 944964"/>
                <a:gd name="connsiteY32" fmla="*/ 87071 h 693700"/>
                <a:gd name="connsiteX33" fmla="*/ 243417 w 944964"/>
                <a:gd name="connsiteY33" fmla="*/ 88985 h 693700"/>
                <a:gd name="connsiteX34" fmla="*/ 247627 w 944964"/>
                <a:gd name="connsiteY34" fmla="*/ 92238 h 693700"/>
                <a:gd name="connsiteX35" fmla="*/ 248967 w 944964"/>
                <a:gd name="connsiteY35" fmla="*/ 89368 h 693700"/>
                <a:gd name="connsiteX36" fmla="*/ 249541 w 944964"/>
                <a:gd name="connsiteY36" fmla="*/ 87454 h 693700"/>
                <a:gd name="connsiteX37" fmla="*/ 248967 w 944964"/>
                <a:gd name="connsiteY37" fmla="*/ 83244 h 693700"/>
                <a:gd name="connsiteX38" fmla="*/ 248393 w 944964"/>
                <a:gd name="connsiteY38" fmla="*/ 79991 h 693700"/>
                <a:gd name="connsiteX39" fmla="*/ 247436 w 944964"/>
                <a:gd name="connsiteY39" fmla="*/ 77120 h 693700"/>
                <a:gd name="connsiteX40" fmla="*/ 246479 w 944964"/>
                <a:gd name="connsiteY40" fmla="*/ 75781 h 693700"/>
                <a:gd name="connsiteX41" fmla="*/ 245522 w 944964"/>
                <a:gd name="connsiteY41" fmla="*/ 75781 h 693700"/>
                <a:gd name="connsiteX42" fmla="*/ 245522 w 944964"/>
                <a:gd name="connsiteY42" fmla="*/ 75781 h 693700"/>
                <a:gd name="connsiteX43" fmla="*/ 245522 w 944964"/>
                <a:gd name="connsiteY43" fmla="*/ 75781 h 693700"/>
                <a:gd name="connsiteX44" fmla="*/ 271548 w 944964"/>
                <a:gd name="connsiteY44" fmla="*/ 102763 h 693700"/>
                <a:gd name="connsiteX45" fmla="*/ 271548 w 944964"/>
                <a:gd name="connsiteY45" fmla="*/ 102381 h 693700"/>
                <a:gd name="connsiteX46" fmla="*/ 270591 w 944964"/>
                <a:gd name="connsiteY46" fmla="*/ 102381 h 693700"/>
                <a:gd name="connsiteX47" fmla="*/ 268295 w 944964"/>
                <a:gd name="connsiteY47" fmla="*/ 102763 h 693700"/>
                <a:gd name="connsiteX48" fmla="*/ 266381 w 944964"/>
                <a:gd name="connsiteY48" fmla="*/ 103720 h 693700"/>
                <a:gd name="connsiteX49" fmla="*/ 265042 w 944964"/>
                <a:gd name="connsiteY49" fmla="*/ 105634 h 693700"/>
                <a:gd name="connsiteX50" fmla="*/ 261214 w 944964"/>
                <a:gd name="connsiteY50" fmla="*/ 109461 h 693700"/>
                <a:gd name="connsiteX51" fmla="*/ 257004 w 944964"/>
                <a:gd name="connsiteY51" fmla="*/ 115585 h 693700"/>
                <a:gd name="connsiteX52" fmla="*/ 254134 w 944964"/>
                <a:gd name="connsiteY52" fmla="*/ 120369 h 693700"/>
                <a:gd name="connsiteX53" fmla="*/ 252220 w 944964"/>
                <a:gd name="connsiteY53" fmla="*/ 124579 h 693700"/>
                <a:gd name="connsiteX54" fmla="*/ 250881 w 944964"/>
                <a:gd name="connsiteY54" fmla="*/ 125536 h 693700"/>
                <a:gd name="connsiteX55" fmla="*/ 249924 w 944964"/>
                <a:gd name="connsiteY55" fmla="*/ 126875 h 693700"/>
                <a:gd name="connsiteX56" fmla="*/ 248010 w 944964"/>
                <a:gd name="connsiteY56" fmla="*/ 128789 h 693700"/>
                <a:gd name="connsiteX57" fmla="*/ 248393 w 944964"/>
                <a:gd name="connsiteY57" fmla="*/ 130129 h 693700"/>
                <a:gd name="connsiteX58" fmla="*/ 250306 w 944964"/>
                <a:gd name="connsiteY58" fmla="*/ 132425 h 693700"/>
                <a:gd name="connsiteX59" fmla="*/ 252220 w 944964"/>
                <a:gd name="connsiteY59" fmla="*/ 135296 h 693700"/>
                <a:gd name="connsiteX60" fmla="*/ 255473 w 944964"/>
                <a:gd name="connsiteY60" fmla="*/ 139506 h 693700"/>
                <a:gd name="connsiteX61" fmla="*/ 258344 w 944964"/>
                <a:gd name="connsiteY61" fmla="*/ 144673 h 693700"/>
                <a:gd name="connsiteX62" fmla="*/ 259301 w 944964"/>
                <a:gd name="connsiteY62" fmla="*/ 151753 h 693700"/>
                <a:gd name="connsiteX63" fmla="*/ 258918 w 944964"/>
                <a:gd name="connsiteY63" fmla="*/ 153667 h 693700"/>
                <a:gd name="connsiteX64" fmla="*/ 258918 w 944964"/>
                <a:gd name="connsiteY64" fmla="*/ 156537 h 693700"/>
                <a:gd name="connsiteX65" fmla="*/ 257961 w 944964"/>
                <a:gd name="connsiteY65" fmla="*/ 159790 h 693700"/>
                <a:gd name="connsiteX66" fmla="*/ 257387 w 944964"/>
                <a:gd name="connsiteY66" fmla="*/ 164575 h 693700"/>
                <a:gd name="connsiteX67" fmla="*/ 257387 w 944964"/>
                <a:gd name="connsiteY67" fmla="*/ 165914 h 693700"/>
                <a:gd name="connsiteX68" fmla="*/ 258344 w 944964"/>
                <a:gd name="connsiteY68" fmla="*/ 168210 h 693700"/>
                <a:gd name="connsiteX69" fmla="*/ 259301 w 944964"/>
                <a:gd name="connsiteY69" fmla="*/ 171081 h 693700"/>
                <a:gd name="connsiteX70" fmla="*/ 261214 w 944964"/>
                <a:gd name="connsiteY70" fmla="*/ 174908 h 693700"/>
                <a:gd name="connsiteX71" fmla="*/ 261597 w 944964"/>
                <a:gd name="connsiteY71" fmla="*/ 176248 h 693700"/>
                <a:gd name="connsiteX72" fmla="*/ 263511 w 944964"/>
                <a:gd name="connsiteY72" fmla="*/ 177587 h 693700"/>
                <a:gd name="connsiteX73" fmla="*/ 265424 w 944964"/>
                <a:gd name="connsiteY73" fmla="*/ 178544 h 693700"/>
                <a:gd name="connsiteX74" fmla="*/ 268678 w 944964"/>
                <a:gd name="connsiteY74" fmla="*/ 179884 h 693700"/>
                <a:gd name="connsiteX75" fmla="*/ 269060 w 944964"/>
                <a:gd name="connsiteY75" fmla="*/ 180841 h 693700"/>
                <a:gd name="connsiteX76" fmla="*/ 270017 w 944964"/>
                <a:gd name="connsiteY76" fmla="*/ 183137 h 693700"/>
                <a:gd name="connsiteX77" fmla="*/ 270400 w 944964"/>
                <a:gd name="connsiteY77" fmla="*/ 186390 h 693700"/>
                <a:gd name="connsiteX78" fmla="*/ 271357 w 944964"/>
                <a:gd name="connsiteY78" fmla="*/ 190600 h 693700"/>
                <a:gd name="connsiteX79" fmla="*/ 272313 w 944964"/>
                <a:gd name="connsiteY79" fmla="*/ 193471 h 693700"/>
                <a:gd name="connsiteX80" fmla="*/ 275184 w 944964"/>
                <a:gd name="connsiteY80" fmla="*/ 197681 h 693700"/>
                <a:gd name="connsiteX81" fmla="*/ 276141 w 944964"/>
                <a:gd name="connsiteY81" fmla="*/ 197681 h 693700"/>
                <a:gd name="connsiteX82" fmla="*/ 278437 w 944964"/>
                <a:gd name="connsiteY82" fmla="*/ 195767 h 693700"/>
                <a:gd name="connsiteX83" fmla="*/ 280734 w 944964"/>
                <a:gd name="connsiteY83" fmla="*/ 193854 h 693700"/>
                <a:gd name="connsiteX84" fmla="*/ 282073 w 944964"/>
                <a:gd name="connsiteY84" fmla="*/ 191940 h 693700"/>
                <a:gd name="connsiteX85" fmla="*/ 282647 w 944964"/>
                <a:gd name="connsiteY85" fmla="*/ 190026 h 693700"/>
                <a:gd name="connsiteX86" fmla="*/ 280734 w 944964"/>
                <a:gd name="connsiteY86" fmla="*/ 182946 h 693700"/>
                <a:gd name="connsiteX87" fmla="*/ 282073 w 944964"/>
                <a:gd name="connsiteY87" fmla="*/ 179118 h 693700"/>
                <a:gd name="connsiteX88" fmla="*/ 282647 w 944964"/>
                <a:gd name="connsiteY88" fmla="*/ 176822 h 693700"/>
                <a:gd name="connsiteX89" fmla="*/ 282073 w 944964"/>
                <a:gd name="connsiteY89" fmla="*/ 174908 h 693700"/>
                <a:gd name="connsiteX90" fmla="*/ 281116 w 944964"/>
                <a:gd name="connsiteY90" fmla="*/ 173951 h 693700"/>
                <a:gd name="connsiteX91" fmla="*/ 280542 w 944964"/>
                <a:gd name="connsiteY91" fmla="*/ 173569 h 693700"/>
                <a:gd name="connsiteX92" fmla="*/ 278246 w 944964"/>
                <a:gd name="connsiteY92" fmla="*/ 171655 h 693700"/>
                <a:gd name="connsiteX93" fmla="*/ 275375 w 944964"/>
                <a:gd name="connsiteY93" fmla="*/ 169741 h 693700"/>
                <a:gd name="connsiteX94" fmla="*/ 272505 w 944964"/>
                <a:gd name="connsiteY94" fmla="*/ 167445 h 693700"/>
                <a:gd name="connsiteX95" fmla="*/ 270591 w 944964"/>
                <a:gd name="connsiteY95" fmla="*/ 165531 h 693700"/>
                <a:gd name="connsiteX96" fmla="*/ 268678 w 944964"/>
                <a:gd name="connsiteY96" fmla="*/ 163235 h 693700"/>
                <a:gd name="connsiteX97" fmla="*/ 264850 w 944964"/>
                <a:gd name="connsiteY97" fmla="*/ 146778 h 693700"/>
                <a:gd name="connsiteX98" fmla="*/ 261597 w 944964"/>
                <a:gd name="connsiteY98" fmla="*/ 140080 h 693700"/>
                <a:gd name="connsiteX99" fmla="*/ 260258 w 944964"/>
                <a:gd name="connsiteY99" fmla="*/ 135296 h 693700"/>
                <a:gd name="connsiteX100" fmla="*/ 258918 w 944964"/>
                <a:gd name="connsiteY100" fmla="*/ 132425 h 693700"/>
                <a:gd name="connsiteX101" fmla="*/ 258918 w 944964"/>
                <a:gd name="connsiteY101" fmla="*/ 132042 h 693700"/>
                <a:gd name="connsiteX102" fmla="*/ 258918 w 944964"/>
                <a:gd name="connsiteY102" fmla="*/ 128789 h 693700"/>
                <a:gd name="connsiteX103" fmla="*/ 260258 w 944964"/>
                <a:gd name="connsiteY103" fmla="*/ 126493 h 693700"/>
                <a:gd name="connsiteX104" fmla="*/ 261597 w 944964"/>
                <a:gd name="connsiteY104" fmla="*/ 125153 h 693700"/>
                <a:gd name="connsiteX105" fmla="*/ 264850 w 944964"/>
                <a:gd name="connsiteY105" fmla="*/ 125153 h 693700"/>
                <a:gd name="connsiteX106" fmla="*/ 279968 w 944964"/>
                <a:gd name="connsiteY106" fmla="*/ 128981 h 693700"/>
                <a:gd name="connsiteX107" fmla="*/ 282264 w 944964"/>
                <a:gd name="connsiteY107" fmla="*/ 128981 h 693700"/>
                <a:gd name="connsiteX108" fmla="*/ 282647 w 944964"/>
                <a:gd name="connsiteY108" fmla="*/ 127067 h 693700"/>
                <a:gd name="connsiteX109" fmla="*/ 278820 w 944964"/>
                <a:gd name="connsiteY109" fmla="*/ 124196 h 693700"/>
                <a:gd name="connsiteX110" fmla="*/ 276523 w 944964"/>
                <a:gd name="connsiteY110" fmla="*/ 122283 h 693700"/>
                <a:gd name="connsiteX111" fmla="*/ 275184 w 944964"/>
                <a:gd name="connsiteY111" fmla="*/ 120369 h 693700"/>
                <a:gd name="connsiteX112" fmla="*/ 274801 w 944964"/>
                <a:gd name="connsiteY112" fmla="*/ 118455 h 693700"/>
                <a:gd name="connsiteX113" fmla="*/ 277672 w 944964"/>
                <a:gd name="connsiteY113" fmla="*/ 114628 h 693700"/>
                <a:gd name="connsiteX114" fmla="*/ 278628 w 944964"/>
                <a:gd name="connsiteY114" fmla="*/ 112714 h 693700"/>
                <a:gd name="connsiteX115" fmla="*/ 279011 w 944964"/>
                <a:gd name="connsiteY115" fmla="*/ 111375 h 693700"/>
                <a:gd name="connsiteX116" fmla="*/ 275184 w 944964"/>
                <a:gd name="connsiteY116" fmla="*/ 107548 h 693700"/>
                <a:gd name="connsiteX117" fmla="*/ 272887 w 944964"/>
                <a:gd name="connsiteY117" fmla="*/ 105251 h 693700"/>
                <a:gd name="connsiteX118" fmla="*/ 272122 w 944964"/>
                <a:gd name="connsiteY118" fmla="*/ 103146 h 693700"/>
                <a:gd name="connsiteX119" fmla="*/ 271548 w 944964"/>
                <a:gd name="connsiteY119" fmla="*/ 102763 h 693700"/>
                <a:gd name="connsiteX120" fmla="*/ 271548 w 944964"/>
                <a:gd name="connsiteY120" fmla="*/ 102763 h 693700"/>
                <a:gd name="connsiteX121" fmla="*/ 271548 w 944964"/>
                <a:gd name="connsiteY121" fmla="*/ 102763 h 693700"/>
                <a:gd name="connsiteX122" fmla="*/ 251837 w 944964"/>
                <a:gd name="connsiteY122" fmla="*/ 45545 h 693700"/>
                <a:gd name="connsiteX123" fmla="*/ 248010 w 944964"/>
                <a:gd name="connsiteY123" fmla="*/ 49755 h 693700"/>
                <a:gd name="connsiteX124" fmla="*/ 244757 w 944964"/>
                <a:gd name="connsiteY124" fmla="*/ 53008 h 693700"/>
                <a:gd name="connsiteX125" fmla="*/ 241503 w 944964"/>
                <a:gd name="connsiteY125" fmla="*/ 54348 h 693700"/>
                <a:gd name="connsiteX126" fmla="*/ 238633 w 944964"/>
                <a:gd name="connsiteY126" fmla="*/ 54348 h 693700"/>
                <a:gd name="connsiteX127" fmla="*/ 238059 w 944964"/>
                <a:gd name="connsiteY127" fmla="*/ 54922 h 693700"/>
                <a:gd name="connsiteX128" fmla="*/ 242269 w 944964"/>
                <a:gd name="connsiteY128" fmla="*/ 60089 h 693700"/>
                <a:gd name="connsiteX129" fmla="*/ 247436 w 944964"/>
                <a:gd name="connsiteY129" fmla="*/ 63916 h 693700"/>
                <a:gd name="connsiteX130" fmla="*/ 252603 w 944964"/>
                <a:gd name="connsiteY130" fmla="*/ 66213 h 693700"/>
                <a:gd name="connsiteX131" fmla="*/ 258344 w 944964"/>
                <a:gd name="connsiteY131" fmla="*/ 67169 h 693700"/>
                <a:gd name="connsiteX132" fmla="*/ 259683 w 944964"/>
                <a:gd name="connsiteY132" fmla="*/ 66787 h 693700"/>
                <a:gd name="connsiteX133" fmla="*/ 262554 w 944964"/>
                <a:gd name="connsiteY133" fmla="*/ 65830 h 693700"/>
                <a:gd name="connsiteX134" fmla="*/ 265424 w 944964"/>
                <a:gd name="connsiteY134" fmla="*/ 64490 h 693700"/>
                <a:gd name="connsiteX135" fmla="*/ 269634 w 944964"/>
                <a:gd name="connsiteY135" fmla="*/ 62577 h 693700"/>
                <a:gd name="connsiteX136" fmla="*/ 273462 w 944964"/>
                <a:gd name="connsiteY136" fmla="*/ 63533 h 693700"/>
                <a:gd name="connsiteX137" fmla="*/ 274418 w 944964"/>
                <a:gd name="connsiteY137" fmla="*/ 63151 h 693700"/>
                <a:gd name="connsiteX138" fmla="*/ 275758 w 944964"/>
                <a:gd name="connsiteY138" fmla="*/ 62194 h 693700"/>
                <a:gd name="connsiteX139" fmla="*/ 267721 w 944964"/>
                <a:gd name="connsiteY139" fmla="*/ 54731 h 693700"/>
                <a:gd name="connsiteX140" fmla="*/ 263894 w 944964"/>
                <a:gd name="connsiteY140" fmla="*/ 51477 h 693700"/>
                <a:gd name="connsiteX141" fmla="*/ 261023 w 944964"/>
                <a:gd name="connsiteY141" fmla="*/ 49564 h 693700"/>
                <a:gd name="connsiteX142" fmla="*/ 255856 w 944964"/>
                <a:gd name="connsiteY142" fmla="*/ 46693 h 693700"/>
                <a:gd name="connsiteX143" fmla="*/ 251837 w 944964"/>
                <a:gd name="connsiteY143" fmla="*/ 45545 h 693700"/>
                <a:gd name="connsiteX144" fmla="*/ 251837 w 944964"/>
                <a:gd name="connsiteY144" fmla="*/ 45545 h 693700"/>
                <a:gd name="connsiteX145" fmla="*/ 251837 w 944964"/>
                <a:gd name="connsiteY145" fmla="*/ 45545 h 693700"/>
                <a:gd name="connsiteX146" fmla="*/ 845837 w 944964"/>
                <a:gd name="connsiteY146" fmla="*/ 600888 h 693700"/>
                <a:gd name="connsiteX147" fmla="*/ 846219 w 944964"/>
                <a:gd name="connsiteY147" fmla="*/ 600888 h 693700"/>
                <a:gd name="connsiteX148" fmla="*/ 944964 w 944964"/>
                <a:gd name="connsiteY148" fmla="*/ 172612 h 693700"/>
                <a:gd name="connsiteX149" fmla="*/ 863825 w 944964"/>
                <a:gd name="connsiteY149" fmla="*/ 153667 h 693700"/>
                <a:gd name="connsiteX150" fmla="*/ 783069 w 944964"/>
                <a:gd name="connsiteY150" fmla="*/ 134339 h 693700"/>
                <a:gd name="connsiteX151" fmla="*/ 702695 w 944964"/>
                <a:gd name="connsiteY151" fmla="*/ 114628 h 693700"/>
                <a:gd name="connsiteX152" fmla="*/ 622896 w 944964"/>
                <a:gd name="connsiteY152" fmla="*/ 94343 h 693700"/>
                <a:gd name="connsiteX153" fmla="*/ 592660 w 944964"/>
                <a:gd name="connsiteY153" fmla="*/ 86306 h 693700"/>
                <a:gd name="connsiteX154" fmla="*/ 437271 w 944964"/>
                <a:gd name="connsiteY154" fmla="*/ 43823 h 693700"/>
                <a:gd name="connsiteX155" fmla="*/ 360342 w 944964"/>
                <a:gd name="connsiteY155" fmla="*/ 22198 h 693700"/>
                <a:gd name="connsiteX156" fmla="*/ 283795 w 944964"/>
                <a:gd name="connsiteY156" fmla="*/ 0 h 693700"/>
                <a:gd name="connsiteX157" fmla="*/ 281882 w 944964"/>
                <a:gd name="connsiteY157" fmla="*/ 1340 h 693700"/>
                <a:gd name="connsiteX158" fmla="*/ 281499 w 944964"/>
                <a:gd name="connsiteY158" fmla="*/ 5167 h 693700"/>
                <a:gd name="connsiteX159" fmla="*/ 281882 w 944964"/>
                <a:gd name="connsiteY159" fmla="*/ 7081 h 693700"/>
                <a:gd name="connsiteX160" fmla="*/ 283795 w 944964"/>
                <a:gd name="connsiteY160" fmla="*/ 10334 h 693700"/>
                <a:gd name="connsiteX161" fmla="*/ 283413 w 944964"/>
                <a:gd name="connsiteY161" fmla="*/ 12247 h 693700"/>
                <a:gd name="connsiteX162" fmla="*/ 282073 w 944964"/>
                <a:gd name="connsiteY162" fmla="*/ 15118 h 693700"/>
                <a:gd name="connsiteX163" fmla="*/ 279777 w 944964"/>
                <a:gd name="connsiteY163" fmla="*/ 17988 h 693700"/>
                <a:gd name="connsiteX164" fmla="*/ 276906 w 944964"/>
                <a:gd name="connsiteY164" fmla="*/ 21242 h 693700"/>
                <a:gd name="connsiteX165" fmla="*/ 273653 w 944964"/>
                <a:gd name="connsiteY165" fmla="*/ 24112 h 693700"/>
                <a:gd name="connsiteX166" fmla="*/ 271357 w 944964"/>
                <a:gd name="connsiteY166" fmla="*/ 27365 h 693700"/>
                <a:gd name="connsiteX167" fmla="*/ 270017 w 944964"/>
                <a:gd name="connsiteY167" fmla="*/ 29662 h 693700"/>
                <a:gd name="connsiteX168" fmla="*/ 269443 w 944964"/>
                <a:gd name="connsiteY168" fmla="*/ 31958 h 693700"/>
                <a:gd name="connsiteX169" fmla="*/ 270017 w 944964"/>
                <a:gd name="connsiteY169" fmla="*/ 34829 h 693700"/>
                <a:gd name="connsiteX170" fmla="*/ 270400 w 944964"/>
                <a:gd name="connsiteY170" fmla="*/ 35211 h 693700"/>
                <a:gd name="connsiteX171" fmla="*/ 271739 w 944964"/>
                <a:gd name="connsiteY171" fmla="*/ 35785 h 693700"/>
                <a:gd name="connsiteX172" fmla="*/ 274227 w 944964"/>
                <a:gd name="connsiteY172" fmla="*/ 35211 h 693700"/>
                <a:gd name="connsiteX173" fmla="*/ 276141 w 944964"/>
                <a:gd name="connsiteY173" fmla="*/ 34254 h 693700"/>
                <a:gd name="connsiteX174" fmla="*/ 279011 w 944964"/>
                <a:gd name="connsiteY174" fmla="*/ 33872 h 693700"/>
                <a:gd name="connsiteX175" fmla="*/ 281308 w 944964"/>
                <a:gd name="connsiteY175" fmla="*/ 33872 h 693700"/>
                <a:gd name="connsiteX176" fmla="*/ 282647 w 944964"/>
                <a:gd name="connsiteY176" fmla="*/ 35211 h 693700"/>
                <a:gd name="connsiteX177" fmla="*/ 283221 w 944964"/>
                <a:gd name="connsiteY177" fmla="*/ 37508 h 693700"/>
                <a:gd name="connsiteX178" fmla="*/ 283604 w 944964"/>
                <a:gd name="connsiteY178" fmla="*/ 40761 h 693700"/>
                <a:gd name="connsiteX179" fmla="*/ 283221 w 944964"/>
                <a:gd name="connsiteY179" fmla="*/ 43631 h 693700"/>
                <a:gd name="connsiteX180" fmla="*/ 283604 w 944964"/>
                <a:gd name="connsiteY180" fmla="*/ 45928 h 693700"/>
                <a:gd name="connsiteX181" fmla="*/ 283987 w 944964"/>
                <a:gd name="connsiteY181" fmla="*/ 47267 h 693700"/>
                <a:gd name="connsiteX182" fmla="*/ 285326 w 944964"/>
                <a:gd name="connsiteY182" fmla="*/ 47650 h 693700"/>
                <a:gd name="connsiteX183" fmla="*/ 285709 w 944964"/>
                <a:gd name="connsiteY183" fmla="*/ 47267 h 693700"/>
                <a:gd name="connsiteX184" fmla="*/ 288006 w 944964"/>
                <a:gd name="connsiteY184" fmla="*/ 46311 h 693700"/>
                <a:gd name="connsiteX185" fmla="*/ 290302 w 944964"/>
                <a:gd name="connsiteY185" fmla="*/ 44397 h 693700"/>
                <a:gd name="connsiteX186" fmla="*/ 294512 w 944964"/>
                <a:gd name="connsiteY186" fmla="*/ 42483 h 693700"/>
                <a:gd name="connsiteX187" fmla="*/ 297765 w 944964"/>
                <a:gd name="connsiteY187" fmla="*/ 42866 h 693700"/>
                <a:gd name="connsiteX188" fmla="*/ 299105 w 944964"/>
                <a:gd name="connsiteY188" fmla="*/ 43249 h 693700"/>
                <a:gd name="connsiteX189" fmla="*/ 301018 w 944964"/>
                <a:gd name="connsiteY189" fmla="*/ 44588 h 693700"/>
                <a:gd name="connsiteX190" fmla="*/ 301401 w 944964"/>
                <a:gd name="connsiteY190" fmla="*/ 45545 h 693700"/>
                <a:gd name="connsiteX191" fmla="*/ 302358 w 944964"/>
                <a:gd name="connsiteY191" fmla="*/ 47459 h 693700"/>
                <a:gd name="connsiteX192" fmla="*/ 303315 w 944964"/>
                <a:gd name="connsiteY192" fmla="*/ 51669 h 693700"/>
                <a:gd name="connsiteX193" fmla="*/ 297574 w 944964"/>
                <a:gd name="connsiteY193" fmla="*/ 67169 h 693700"/>
                <a:gd name="connsiteX194" fmla="*/ 297957 w 944964"/>
                <a:gd name="connsiteY194" fmla="*/ 69466 h 693700"/>
                <a:gd name="connsiteX195" fmla="*/ 299870 w 944964"/>
                <a:gd name="connsiteY195" fmla="*/ 72336 h 693700"/>
                <a:gd name="connsiteX196" fmla="*/ 303697 w 944964"/>
                <a:gd name="connsiteY196" fmla="*/ 76355 h 693700"/>
                <a:gd name="connsiteX197" fmla="*/ 308864 w 944964"/>
                <a:gd name="connsiteY197" fmla="*/ 80565 h 693700"/>
                <a:gd name="connsiteX198" fmla="*/ 308482 w 944964"/>
                <a:gd name="connsiteY198" fmla="*/ 81522 h 693700"/>
                <a:gd name="connsiteX199" fmla="*/ 307142 w 944964"/>
                <a:gd name="connsiteY199" fmla="*/ 82479 h 693700"/>
                <a:gd name="connsiteX200" fmla="*/ 304846 w 944964"/>
                <a:gd name="connsiteY200" fmla="*/ 82479 h 693700"/>
                <a:gd name="connsiteX201" fmla="*/ 302549 w 944964"/>
                <a:gd name="connsiteY201" fmla="*/ 82479 h 693700"/>
                <a:gd name="connsiteX202" fmla="*/ 299296 w 944964"/>
                <a:gd name="connsiteY202" fmla="*/ 82096 h 693700"/>
                <a:gd name="connsiteX203" fmla="*/ 297000 w 944964"/>
                <a:gd name="connsiteY203" fmla="*/ 83053 h 693700"/>
                <a:gd name="connsiteX204" fmla="*/ 295660 w 944964"/>
                <a:gd name="connsiteY204" fmla="*/ 84392 h 693700"/>
                <a:gd name="connsiteX205" fmla="*/ 295660 w 944964"/>
                <a:gd name="connsiteY205" fmla="*/ 86689 h 693700"/>
                <a:gd name="connsiteX206" fmla="*/ 296617 w 944964"/>
                <a:gd name="connsiteY206" fmla="*/ 91856 h 693700"/>
                <a:gd name="connsiteX207" fmla="*/ 300444 w 944964"/>
                <a:gd name="connsiteY207" fmla="*/ 97979 h 693700"/>
                <a:gd name="connsiteX208" fmla="*/ 299870 w 944964"/>
                <a:gd name="connsiteY208" fmla="*/ 98936 h 693700"/>
                <a:gd name="connsiteX209" fmla="*/ 298913 w 944964"/>
                <a:gd name="connsiteY209" fmla="*/ 99319 h 693700"/>
                <a:gd name="connsiteX210" fmla="*/ 298531 w 944964"/>
                <a:gd name="connsiteY210" fmla="*/ 100276 h 693700"/>
                <a:gd name="connsiteX211" fmla="*/ 297191 w 944964"/>
                <a:gd name="connsiteY211" fmla="*/ 100276 h 693700"/>
                <a:gd name="connsiteX212" fmla="*/ 296234 w 944964"/>
                <a:gd name="connsiteY212" fmla="*/ 100658 h 693700"/>
                <a:gd name="connsiteX213" fmla="*/ 293364 w 944964"/>
                <a:gd name="connsiteY213" fmla="*/ 101041 h 693700"/>
                <a:gd name="connsiteX214" fmla="*/ 289536 w 944964"/>
                <a:gd name="connsiteY214" fmla="*/ 100658 h 693700"/>
                <a:gd name="connsiteX215" fmla="*/ 286666 w 944964"/>
                <a:gd name="connsiteY215" fmla="*/ 99702 h 693700"/>
                <a:gd name="connsiteX216" fmla="*/ 283795 w 944964"/>
                <a:gd name="connsiteY216" fmla="*/ 97788 h 693700"/>
                <a:gd name="connsiteX217" fmla="*/ 281882 w 944964"/>
                <a:gd name="connsiteY217" fmla="*/ 95492 h 693700"/>
                <a:gd name="connsiteX218" fmla="*/ 279968 w 944964"/>
                <a:gd name="connsiteY218" fmla="*/ 92238 h 693700"/>
                <a:gd name="connsiteX219" fmla="*/ 278054 w 944964"/>
                <a:gd name="connsiteY219" fmla="*/ 90899 h 693700"/>
                <a:gd name="connsiteX220" fmla="*/ 274227 w 944964"/>
                <a:gd name="connsiteY220" fmla="*/ 89559 h 693700"/>
                <a:gd name="connsiteX221" fmla="*/ 271357 w 944964"/>
                <a:gd name="connsiteY221" fmla="*/ 89559 h 693700"/>
                <a:gd name="connsiteX222" fmla="*/ 270017 w 944964"/>
                <a:gd name="connsiteY222" fmla="*/ 90899 h 693700"/>
                <a:gd name="connsiteX223" fmla="*/ 269060 w 944964"/>
                <a:gd name="connsiteY223" fmla="*/ 92812 h 693700"/>
                <a:gd name="connsiteX224" fmla="*/ 269060 w 944964"/>
                <a:gd name="connsiteY224" fmla="*/ 96066 h 693700"/>
                <a:gd name="connsiteX225" fmla="*/ 269443 w 944964"/>
                <a:gd name="connsiteY225" fmla="*/ 97979 h 693700"/>
                <a:gd name="connsiteX226" fmla="*/ 271357 w 944964"/>
                <a:gd name="connsiteY226" fmla="*/ 99893 h 693700"/>
                <a:gd name="connsiteX227" fmla="*/ 272122 w 944964"/>
                <a:gd name="connsiteY227" fmla="*/ 100467 h 693700"/>
                <a:gd name="connsiteX228" fmla="*/ 274036 w 944964"/>
                <a:gd name="connsiteY228" fmla="*/ 101424 h 693700"/>
                <a:gd name="connsiteX229" fmla="*/ 278246 w 944964"/>
                <a:gd name="connsiteY229" fmla="*/ 103337 h 693700"/>
                <a:gd name="connsiteX230" fmla="*/ 281499 w 944964"/>
                <a:gd name="connsiteY230" fmla="*/ 104294 h 693700"/>
                <a:gd name="connsiteX231" fmla="*/ 283413 w 944964"/>
                <a:gd name="connsiteY231" fmla="*/ 106591 h 693700"/>
                <a:gd name="connsiteX232" fmla="*/ 283795 w 944964"/>
                <a:gd name="connsiteY232" fmla="*/ 109461 h 693700"/>
                <a:gd name="connsiteX233" fmla="*/ 283413 w 944964"/>
                <a:gd name="connsiteY233" fmla="*/ 113671 h 693700"/>
                <a:gd name="connsiteX234" fmla="*/ 283030 w 944964"/>
                <a:gd name="connsiteY234" fmla="*/ 115585 h 693700"/>
                <a:gd name="connsiteX235" fmla="*/ 283987 w 944964"/>
                <a:gd name="connsiteY235" fmla="*/ 118455 h 693700"/>
                <a:gd name="connsiteX236" fmla="*/ 286283 w 944964"/>
                <a:gd name="connsiteY236" fmla="*/ 120752 h 693700"/>
                <a:gd name="connsiteX237" fmla="*/ 290111 w 944964"/>
                <a:gd name="connsiteY237" fmla="*/ 123622 h 693700"/>
                <a:gd name="connsiteX238" fmla="*/ 291450 w 944964"/>
                <a:gd name="connsiteY238" fmla="*/ 124579 h 693700"/>
                <a:gd name="connsiteX239" fmla="*/ 293364 w 944964"/>
                <a:gd name="connsiteY239" fmla="*/ 125919 h 693700"/>
                <a:gd name="connsiteX240" fmla="*/ 296617 w 944964"/>
                <a:gd name="connsiteY240" fmla="*/ 128789 h 693700"/>
                <a:gd name="connsiteX241" fmla="*/ 297957 w 944964"/>
                <a:gd name="connsiteY241" fmla="*/ 131660 h 693700"/>
                <a:gd name="connsiteX242" fmla="*/ 298913 w 944964"/>
                <a:gd name="connsiteY242" fmla="*/ 134530 h 693700"/>
                <a:gd name="connsiteX243" fmla="*/ 297000 w 944964"/>
                <a:gd name="connsiteY243" fmla="*/ 136444 h 693700"/>
                <a:gd name="connsiteX244" fmla="*/ 296043 w 944964"/>
                <a:gd name="connsiteY244" fmla="*/ 136827 h 693700"/>
                <a:gd name="connsiteX245" fmla="*/ 295660 w 944964"/>
                <a:gd name="connsiteY245" fmla="*/ 136827 h 693700"/>
                <a:gd name="connsiteX246" fmla="*/ 295660 w 944964"/>
                <a:gd name="connsiteY246" fmla="*/ 137209 h 693700"/>
                <a:gd name="connsiteX247" fmla="*/ 294703 w 944964"/>
                <a:gd name="connsiteY247" fmla="*/ 136827 h 693700"/>
                <a:gd name="connsiteX248" fmla="*/ 294129 w 944964"/>
                <a:gd name="connsiteY248" fmla="*/ 136827 h 693700"/>
                <a:gd name="connsiteX249" fmla="*/ 293172 w 944964"/>
                <a:gd name="connsiteY249" fmla="*/ 136444 h 693700"/>
                <a:gd name="connsiteX250" fmla="*/ 292216 w 944964"/>
                <a:gd name="connsiteY250" fmla="*/ 136444 h 693700"/>
                <a:gd name="connsiteX251" fmla="*/ 288962 w 944964"/>
                <a:gd name="connsiteY251" fmla="*/ 135487 h 693700"/>
                <a:gd name="connsiteX252" fmla="*/ 287049 w 944964"/>
                <a:gd name="connsiteY252" fmla="*/ 135104 h 693700"/>
                <a:gd name="connsiteX253" fmla="*/ 285135 w 944964"/>
                <a:gd name="connsiteY253" fmla="*/ 135104 h 693700"/>
                <a:gd name="connsiteX254" fmla="*/ 280351 w 944964"/>
                <a:gd name="connsiteY254" fmla="*/ 136061 h 693700"/>
                <a:gd name="connsiteX255" fmla="*/ 278437 w 944964"/>
                <a:gd name="connsiteY255" fmla="*/ 136061 h 693700"/>
                <a:gd name="connsiteX256" fmla="*/ 277480 w 944964"/>
                <a:gd name="connsiteY256" fmla="*/ 136635 h 693700"/>
                <a:gd name="connsiteX257" fmla="*/ 274227 w 944964"/>
                <a:gd name="connsiteY257" fmla="*/ 138549 h 693700"/>
                <a:gd name="connsiteX258" fmla="*/ 272887 w 944964"/>
                <a:gd name="connsiteY258" fmla="*/ 138932 h 693700"/>
                <a:gd name="connsiteX259" fmla="*/ 272505 w 944964"/>
                <a:gd name="connsiteY259" fmla="*/ 139888 h 693700"/>
                <a:gd name="connsiteX260" fmla="*/ 271548 w 944964"/>
                <a:gd name="connsiteY260" fmla="*/ 140845 h 693700"/>
                <a:gd name="connsiteX261" fmla="*/ 272505 w 944964"/>
                <a:gd name="connsiteY261" fmla="*/ 141802 h 693700"/>
                <a:gd name="connsiteX262" fmla="*/ 272887 w 944964"/>
                <a:gd name="connsiteY262" fmla="*/ 141802 h 693700"/>
                <a:gd name="connsiteX263" fmla="*/ 273270 w 944964"/>
                <a:gd name="connsiteY263" fmla="*/ 143142 h 693700"/>
                <a:gd name="connsiteX264" fmla="*/ 273270 w 944964"/>
                <a:gd name="connsiteY264" fmla="*/ 145055 h 693700"/>
                <a:gd name="connsiteX265" fmla="*/ 273844 w 944964"/>
                <a:gd name="connsiteY265" fmla="*/ 147926 h 693700"/>
                <a:gd name="connsiteX266" fmla="*/ 273270 w 944964"/>
                <a:gd name="connsiteY266" fmla="*/ 152136 h 693700"/>
                <a:gd name="connsiteX267" fmla="*/ 274610 w 944964"/>
                <a:gd name="connsiteY267" fmla="*/ 155006 h 693700"/>
                <a:gd name="connsiteX268" fmla="*/ 277480 w 944964"/>
                <a:gd name="connsiteY268" fmla="*/ 155006 h 693700"/>
                <a:gd name="connsiteX269" fmla="*/ 277480 w 944964"/>
                <a:gd name="connsiteY269" fmla="*/ 149457 h 693700"/>
                <a:gd name="connsiteX270" fmla="*/ 278820 w 944964"/>
                <a:gd name="connsiteY270" fmla="*/ 146203 h 693700"/>
                <a:gd name="connsiteX271" fmla="*/ 280159 w 944964"/>
                <a:gd name="connsiteY271" fmla="*/ 144290 h 693700"/>
                <a:gd name="connsiteX272" fmla="*/ 283413 w 944964"/>
                <a:gd name="connsiteY272" fmla="*/ 143907 h 693700"/>
                <a:gd name="connsiteX273" fmla="*/ 284370 w 944964"/>
                <a:gd name="connsiteY273" fmla="*/ 143907 h 693700"/>
                <a:gd name="connsiteX274" fmla="*/ 286666 w 944964"/>
                <a:gd name="connsiteY274" fmla="*/ 145247 h 693700"/>
                <a:gd name="connsiteX275" fmla="*/ 290493 w 944964"/>
                <a:gd name="connsiteY275" fmla="*/ 147160 h 693700"/>
                <a:gd name="connsiteX276" fmla="*/ 295660 w 944964"/>
                <a:gd name="connsiteY276" fmla="*/ 150413 h 693700"/>
                <a:gd name="connsiteX277" fmla="*/ 289536 w 944964"/>
                <a:gd name="connsiteY277" fmla="*/ 164575 h 693700"/>
                <a:gd name="connsiteX278" fmla="*/ 290111 w 944964"/>
                <a:gd name="connsiteY278" fmla="*/ 167828 h 693700"/>
                <a:gd name="connsiteX279" fmla="*/ 291450 w 944964"/>
                <a:gd name="connsiteY279" fmla="*/ 172612 h 693700"/>
                <a:gd name="connsiteX280" fmla="*/ 293747 w 944964"/>
                <a:gd name="connsiteY280" fmla="*/ 178736 h 693700"/>
                <a:gd name="connsiteX281" fmla="*/ 297957 w 944964"/>
                <a:gd name="connsiteY281" fmla="*/ 186773 h 693700"/>
                <a:gd name="connsiteX282" fmla="*/ 297000 w 944964"/>
                <a:gd name="connsiteY282" fmla="*/ 189069 h 693700"/>
                <a:gd name="connsiteX283" fmla="*/ 297574 w 944964"/>
                <a:gd name="connsiteY283" fmla="*/ 189069 h 693700"/>
                <a:gd name="connsiteX284" fmla="*/ 297000 w 944964"/>
                <a:gd name="connsiteY284" fmla="*/ 190026 h 693700"/>
                <a:gd name="connsiteX285" fmla="*/ 291833 w 944964"/>
                <a:gd name="connsiteY285" fmla="*/ 192897 h 693700"/>
                <a:gd name="connsiteX286" fmla="*/ 288580 w 944964"/>
                <a:gd name="connsiteY286" fmla="*/ 195193 h 693700"/>
                <a:gd name="connsiteX287" fmla="*/ 287623 w 944964"/>
                <a:gd name="connsiteY287" fmla="*/ 195576 h 693700"/>
                <a:gd name="connsiteX288" fmla="*/ 286666 w 944964"/>
                <a:gd name="connsiteY288" fmla="*/ 195959 h 693700"/>
                <a:gd name="connsiteX289" fmla="*/ 286283 w 944964"/>
                <a:gd name="connsiteY289" fmla="*/ 197298 h 693700"/>
                <a:gd name="connsiteX290" fmla="*/ 284370 w 944964"/>
                <a:gd name="connsiteY290" fmla="*/ 200169 h 693700"/>
                <a:gd name="connsiteX291" fmla="*/ 283030 w 944964"/>
                <a:gd name="connsiteY291" fmla="*/ 202082 h 693700"/>
                <a:gd name="connsiteX292" fmla="*/ 282073 w 944964"/>
                <a:gd name="connsiteY292" fmla="*/ 204953 h 693700"/>
                <a:gd name="connsiteX293" fmla="*/ 275949 w 944964"/>
                <a:gd name="connsiteY293" fmla="*/ 211651 h 693700"/>
                <a:gd name="connsiteX294" fmla="*/ 273653 w 944964"/>
                <a:gd name="connsiteY294" fmla="*/ 214521 h 693700"/>
                <a:gd name="connsiteX295" fmla="*/ 272313 w 944964"/>
                <a:gd name="connsiteY295" fmla="*/ 217391 h 693700"/>
                <a:gd name="connsiteX296" fmla="*/ 270400 w 944964"/>
                <a:gd name="connsiteY296" fmla="*/ 218731 h 693700"/>
                <a:gd name="connsiteX297" fmla="*/ 269443 w 944964"/>
                <a:gd name="connsiteY297" fmla="*/ 220645 h 693700"/>
                <a:gd name="connsiteX298" fmla="*/ 268869 w 944964"/>
                <a:gd name="connsiteY298" fmla="*/ 222558 h 693700"/>
                <a:gd name="connsiteX299" fmla="*/ 270208 w 944964"/>
                <a:gd name="connsiteY299" fmla="*/ 225812 h 693700"/>
                <a:gd name="connsiteX300" fmla="*/ 266381 w 944964"/>
                <a:gd name="connsiteY300" fmla="*/ 229639 h 693700"/>
                <a:gd name="connsiteX301" fmla="*/ 264085 w 944964"/>
                <a:gd name="connsiteY301" fmla="*/ 231935 h 693700"/>
                <a:gd name="connsiteX302" fmla="*/ 262745 w 944964"/>
                <a:gd name="connsiteY302" fmla="*/ 235189 h 693700"/>
                <a:gd name="connsiteX303" fmla="*/ 260449 w 944964"/>
                <a:gd name="connsiteY303" fmla="*/ 244183 h 693700"/>
                <a:gd name="connsiteX304" fmla="*/ 260449 w 944964"/>
                <a:gd name="connsiteY304" fmla="*/ 246479 h 693700"/>
                <a:gd name="connsiteX305" fmla="*/ 261788 w 944964"/>
                <a:gd name="connsiteY305" fmla="*/ 246479 h 693700"/>
                <a:gd name="connsiteX306" fmla="*/ 263702 w 944964"/>
                <a:gd name="connsiteY306" fmla="*/ 247436 h 693700"/>
                <a:gd name="connsiteX307" fmla="*/ 267529 w 944964"/>
                <a:gd name="connsiteY307" fmla="*/ 250306 h 693700"/>
                <a:gd name="connsiteX308" fmla="*/ 264659 w 944964"/>
                <a:gd name="connsiteY308" fmla="*/ 251646 h 693700"/>
                <a:gd name="connsiteX309" fmla="*/ 260832 w 944964"/>
                <a:gd name="connsiteY309" fmla="*/ 250306 h 693700"/>
                <a:gd name="connsiteX310" fmla="*/ 258535 w 944964"/>
                <a:gd name="connsiteY310" fmla="*/ 249924 h 693700"/>
                <a:gd name="connsiteX311" fmla="*/ 255282 w 944964"/>
                <a:gd name="connsiteY311" fmla="*/ 255091 h 693700"/>
                <a:gd name="connsiteX312" fmla="*/ 253942 w 944964"/>
                <a:gd name="connsiteY312" fmla="*/ 259875 h 693700"/>
                <a:gd name="connsiteX313" fmla="*/ 252603 w 944964"/>
                <a:gd name="connsiteY313" fmla="*/ 263128 h 693700"/>
                <a:gd name="connsiteX314" fmla="*/ 252603 w 944964"/>
                <a:gd name="connsiteY314" fmla="*/ 265998 h 693700"/>
                <a:gd name="connsiteX315" fmla="*/ 253177 w 944964"/>
                <a:gd name="connsiteY315" fmla="*/ 273079 h 693700"/>
                <a:gd name="connsiteX316" fmla="*/ 253560 w 944964"/>
                <a:gd name="connsiteY316" fmla="*/ 275949 h 693700"/>
                <a:gd name="connsiteX317" fmla="*/ 254899 w 944964"/>
                <a:gd name="connsiteY317" fmla="*/ 278820 h 693700"/>
                <a:gd name="connsiteX318" fmla="*/ 258153 w 944964"/>
                <a:gd name="connsiteY318" fmla="*/ 291067 h 693700"/>
                <a:gd name="connsiteX319" fmla="*/ 257578 w 944964"/>
                <a:gd name="connsiteY319" fmla="*/ 292024 h 693700"/>
                <a:gd name="connsiteX320" fmla="*/ 256622 w 944964"/>
                <a:gd name="connsiteY320" fmla="*/ 292598 h 693700"/>
                <a:gd name="connsiteX321" fmla="*/ 256047 w 944964"/>
                <a:gd name="connsiteY321" fmla="*/ 293555 h 693700"/>
                <a:gd name="connsiteX322" fmla="*/ 254708 w 944964"/>
                <a:gd name="connsiteY322" fmla="*/ 293555 h 693700"/>
                <a:gd name="connsiteX323" fmla="*/ 253751 w 944964"/>
                <a:gd name="connsiteY323" fmla="*/ 293938 h 693700"/>
                <a:gd name="connsiteX324" fmla="*/ 250498 w 944964"/>
                <a:gd name="connsiteY324" fmla="*/ 294895 h 693700"/>
                <a:gd name="connsiteX325" fmla="*/ 246670 w 944964"/>
                <a:gd name="connsiteY325" fmla="*/ 294895 h 693700"/>
                <a:gd name="connsiteX326" fmla="*/ 244374 w 944964"/>
                <a:gd name="connsiteY326" fmla="*/ 295851 h 693700"/>
                <a:gd name="connsiteX327" fmla="*/ 243034 w 944964"/>
                <a:gd name="connsiteY327" fmla="*/ 297191 h 693700"/>
                <a:gd name="connsiteX328" fmla="*/ 242652 w 944964"/>
                <a:gd name="connsiteY328" fmla="*/ 299105 h 693700"/>
                <a:gd name="connsiteX329" fmla="*/ 245522 w 944964"/>
                <a:gd name="connsiteY329" fmla="*/ 302932 h 693700"/>
                <a:gd name="connsiteX330" fmla="*/ 243609 w 944964"/>
                <a:gd name="connsiteY330" fmla="*/ 305802 h 693700"/>
                <a:gd name="connsiteX331" fmla="*/ 242652 w 944964"/>
                <a:gd name="connsiteY331" fmla="*/ 306759 h 693700"/>
                <a:gd name="connsiteX332" fmla="*/ 242078 w 944964"/>
                <a:gd name="connsiteY332" fmla="*/ 307333 h 693700"/>
                <a:gd name="connsiteX333" fmla="*/ 238250 w 944964"/>
                <a:gd name="connsiteY333" fmla="*/ 305420 h 693700"/>
                <a:gd name="connsiteX334" fmla="*/ 235380 w 944964"/>
                <a:gd name="connsiteY334" fmla="*/ 304463 h 693700"/>
                <a:gd name="connsiteX335" fmla="*/ 230213 w 944964"/>
                <a:gd name="connsiteY335" fmla="*/ 304080 h 693700"/>
                <a:gd name="connsiteX336" fmla="*/ 225429 w 944964"/>
                <a:gd name="connsiteY336" fmla="*/ 304463 h 693700"/>
                <a:gd name="connsiteX337" fmla="*/ 221602 w 944964"/>
                <a:gd name="connsiteY337" fmla="*/ 306759 h 693700"/>
                <a:gd name="connsiteX338" fmla="*/ 216817 w 944964"/>
                <a:gd name="connsiteY338" fmla="*/ 310012 h 693700"/>
                <a:gd name="connsiteX339" fmla="*/ 212990 w 944964"/>
                <a:gd name="connsiteY339" fmla="*/ 315179 h 693700"/>
                <a:gd name="connsiteX340" fmla="*/ 208206 w 944964"/>
                <a:gd name="connsiteY340" fmla="*/ 319389 h 693700"/>
                <a:gd name="connsiteX341" fmla="*/ 204953 w 944964"/>
                <a:gd name="connsiteY341" fmla="*/ 323217 h 693700"/>
                <a:gd name="connsiteX342" fmla="*/ 202082 w 944964"/>
                <a:gd name="connsiteY342" fmla="*/ 325130 h 693700"/>
                <a:gd name="connsiteX343" fmla="*/ 200743 w 944964"/>
                <a:gd name="connsiteY343" fmla="*/ 326087 h 693700"/>
                <a:gd name="connsiteX344" fmla="*/ 196533 w 944964"/>
                <a:gd name="connsiteY344" fmla="*/ 321303 h 693700"/>
                <a:gd name="connsiteX345" fmla="*/ 194236 w 944964"/>
                <a:gd name="connsiteY345" fmla="*/ 318050 h 693700"/>
                <a:gd name="connsiteX346" fmla="*/ 192897 w 944964"/>
                <a:gd name="connsiteY346" fmla="*/ 316136 h 693700"/>
                <a:gd name="connsiteX347" fmla="*/ 192323 w 944964"/>
                <a:gd name="connsiteY347" fmla="*/ 315753 h 693700"/>
                <a:gd name="connsiteX348" fmla="*/ 189069 w 944964"/>
                <a:gd name="connsiteY348" fmla="*/ 315371 h 693700"/>
                <a:gd name="connsiteX349" fmla="*/ 186773 w 944964"/>
                <a:gd name="connsiteY349" fmla="*/ 315371 h 693700"/>
                <a:gd name="connsiteX350" fmla="*/ 182946 w 944964"/>
                <a:gd name="connsiteY350" fmla="*/ 314414 h 693700"/>
                <a:gd name="connsiteX351" fmla="*/ 180649 w 944964"/>
                <a:gd name="connsiteY351" fmla="*/ 312500 h 693700"/>
                <a:gd name="connsiteX352" fmla="*/ 180267 w 944964"/>
                <a:gd name="connsiteY352" fmla="*/ 310587 h 693700"/>
                <a:gd name="connsiteX353" fmla="*/ 180267 w 944964"/>
                <a:gd name="connsiteY353" fmla="*/ 308290 h 693700"/>
                <a:gd name="connsiteX354" fmla="*/ 181223 w 944964"/>
                <a:gd name="connsiteY354" fmla="*/ 306951 h 693700"/>
                <a:gd name="connsiteX355" fmla="*/ 182563 w 944964"/>
                <a:gd name="connsiteY355" fmla="*/ 305611 h 693700"/>
                <a:gd name="connsiteX356" fmla="*/ 185433 w 944964"/>
                <a:gd name="connsiteY356" fmla="*/ 305228 h 693700"/>
                <a:gd name="connsiteX357" fmla="*/ 187347 w 944964"/>
                <a:gd name="connsiteY357" fmla="*/ 301401 h 693700"/>
                <a:gd name="connsiteX358" fmla="*/ 188304 w 944964"/>
                <a:gd name="connsiteY358" fmla="*/ 295660 h 693700"/>
                <a:gd name="connsiteX359" fmla="*/ 186964 w 944964"/>
                <a:gd name="connsiteY359" fmla="*/ 290493 h 693700"/>
                <a:gd name="connsiteX360" fmla="*/ 186582 w 944964"/>
                <a:gd name="connsiteY360" fmla="*/ 288197 h 693700"/>
                <a:gd name="connsiteX361" fmla="*/ 186964 w 944964"/>
                <a:gd name="connsiteY361" fmla="*/ 284944 h 693700"/>
                <a:gd name="connsiteX362" fmla="*/ 188304 w 944964"/>
                <a:gd name="connsiteY362" fmla="*/ 282073 h 693700"/>
                <a:gd name="connsiteX363" fmla="*/ 191174 w 944964"/>
                <a:gd name="connsiteY363" fmla="*/ 279203 h 693700"/>
                <a:gd name="connsiteX364" fmla="*/ 195384 w 944964"/>
                <a:gd name="connsiteY364" fmla="*/ 276906 h 693700"/>
                <a:gd name="connsiteX365" fmla="*/ 197681 w 944964"/>
                <a:gd name="connsiteY365" fmla="*/ 276906 h 693700"/>
                <a:gd name="connsiteX366" fmla="*/ 197681 w 944964"/>
                <a:gd name="connsiteY366" fmla="*/ 280734 h 693700"/>
                <a:gd name="connsiteX367" fmla="*/ 192514 w 944964"/>
                <a:gd name="connsiteY367" fmla="*/ 288771 h 693700"/>
                <a:gd name="connsiteX368" fmla="*/ 191174 w 944964"/>
                <a:gd name="connsiteY368" fmla="*/ 292981 h 693700"/>
                <a:gd name="connsiteX369" fmla="*/ 191174 w 944964"/>
                <a:gd name="connsiteY369" fmla="*/ 298148 h 693700"/>
                <a:gd name="connsiteX370" fmla="*/ 197298 w 944964"/>
                <a:gd name="connsiteY370" fmla="*/ 309056 h 693700"/>
                <a:gd name="connsiteX371" fmla="*/ 198255 w 944964"/>
                <a:gd name="connsiteY371" fmla="*/ 308673 h 693700"/>
                <a:gd name="connsiteX372" fmla="*/ 199212 w 944964"/>
                <a:gd name="connsiteY372" fmla="*/ 301592 h 693700"/>
                <a:gd name="connsiteX373" fmla="*/ 201125 w 944964"/>
                <a:gd name="connsiteY373" fmla="*/ 296426 h 693700"/>
                <a:gd name="connsiteX374" fmla="*/ 202082 w 944964"/>
                <a:gd name="connsiteY374" fmla="*/ 291259 h 693700"/>
                <a:gd name="connsiteX375" fmla="*/ 203996 w 944964"/>
                <a:gd name="connsiteY375" fmla="*/ 288005 h 693700"/>
                <a:gd name="connsiteX376" fmla="*/ 206866 w 944964"/>
                <a:gd name="connsiteY376" fmla="*/ 282839 h 693700"/>
                <a:gd name="connsiteX377" fmla="*/ 210694 w 944964"/>
                <a:gd name="connsiteY377" fmla="*/ 281499 h 693700"/>
                <a:gd name="connsiteX378" fmla="*/ 212033 w 944964"/>
                <a:gd name="connsiteY378" fmla="*/ 281499 h 693700"/>
                <a:gd name="connsiteX379" fmla="*/ 213373 w 944964"/>
                <a:gd name="connsiteY379" fmla="*/ 282456 h 693700"/>
                <a:gd name="connsiteX380" fmla="*/ 214330 w 944964"/>
                <a:gd name="connsiteY380" fmla="*/ 283413 h 693700"/>
                <a:gd name="connsiteX381" fmla="*/ 214712 w 944964"/>
                <a:gd name="connsiteY381" fmla="*/ 285709 h 693700"/>
                <a:gd name="connsiteX382" fmla="*/ 213756 w 944964"/>
                <a:gd name="connsiteY382" fmla="*/ 291833 h 693700"/>
                <a:gd name="connsiteX383" fmla="*/ 213373 w 944964"/>
                <a:gd name="connsiteY383" fmla="*/ 293172 h 693700"/>
                <a:gd name="connsiteX384" fmla="*/ 213373 w 944964"/>
                <a:gd name="connsiteY384" fmla="*/ 295469 h 693700"/>
                <a:gd name="connsiteX385" fmla="*/ 212416 w 944964"/>
                <a:gd name="connsiteY385" fmla="*/ 301592 h 693700"/>
                <a:gd name="connsiteX386" fmla="*/ 212416 w 944964"/>
                <a:gd name="connsiteY386" fmla="*/ 303506 h 693700"/>
                <a:gd name="connsiteX387" fmla="*/ 213756 w 944964"/>
                <a:gd name="connsiteY387" fmla="*/ 304846 h 693700"/>
                <a:gd name="connsiteX388" fmla="*/ 215095 w 944964"/>
                <a:gd name="connsiteY388" fmla="*/ 305802 h 693700"/>
                <a:gd name="connsiteX389" fmla="*/ 217966 w 944964"/>
                <a:gd name="connsiteY389" fmla="*/ 306185 h 693700"/>
                <a:gd name="connsiteX390" fmla="*/ 220836 w 944964"/>
                <a:gd name="connsiteY390" fmla="*/ 305228 h 693700"/>
                <a:gd name="connsiteX391" fmla="*/ 221793 w 944964"/>
                <a:gd name="connsiteY391" fmla="*/ 303889 h 693700"/>
                <a:gd name="connsiteX392" fmla="*/ 222176 w 944964"/>
                <a:gd name="connsiteY392" fmla="*/ 302932 h 693700"/>
                <a:gd name="connsiteX393" fmla="*/ 223133 w 944964"/>
                <a:gd name="connsiteY393" fmla="*/ 302549 h 693700"/>
                <a:gd name="connsiteX394" fmla="*/ 225046 w 944964"/>
                <a:gd name="connsiteY394" fmla="*/ 297765 h 693700"/>
                <a:gd name="connsiteX395" fmla="*/ 225046 w 944964"/>
                <a:gd name="connsiteY395" fmla="*/ 295851 h 693700"/>
                <a:gd name="connsiteX396" fmla="*/ 225046 w 944964"/>
                <a:gd name="connsiteY396" fmla="*/ 294512 h 693700"/>
                <a:gd name="connsiteX397" fmla="*/ 225046 w 944964"/>
                <a:gd name="connsiteY397" fmla="*/ 294129 h 693700"/>
                <a:gd name="connsiteX398" fmla="*/ 225620 w 944964"/>
                <a:gd name="connsiteY398" fmla="*/ 294129 h 693700"/>
                <a:gd name="connsiteX399" fmla="*/ 226577 w 944964"/>
                <a:gd name="connsiteY399" fmla="*/ 291259 h 693700"/>
                <a:gd name="connsiteX400" fmla="*/ 227534 w 944964"/>
                <a:gd name="connsiteY400" fmla="*/ 288005 h 693700"/>
                <a:gd name="connsiteX401" fmla="*/ 229447 w 944964"/>
                <a:gd name="connsiteY401" fmla="*/ 284178 h 693700"/>
                <a:gd name="connsiteX402" fmla="*/ 231361 w 944964"/>
                <a:gd name="connsiteY402" fmla="*/ 279968 h 693700"/>
                <a:gd name="connsiteX403" fmla="*/ 234614 w 944964"/>
                <a:gd name="connsiteY403" fmla="*/ 274801 h 693700"/>
                <a:gd name="connsiteX404" fmla="*/ 234614 w 944964"/>
                <a:gd name="connsiteY404" fmla="*/ 272888 h 693700"/>
                <a:gd name="connsiteX405" fmla="*/ 235571 w 944964"/>
                <a:gd name="connsiteY405" fmla="*/ 270591 h 693700"/>
                <a:gd name="connsiteX406" fmla="*/ 236911 w 944964"/>
                <a:gd name="connsiteY406" fmla="*/ 264850 h 693700"/>
                <a:gd name="connsiteX407" fmla="*/ 238824 w 944964"/>
                <a:gd name="connsiteY407" fmla="*/ 261023 h 693700"/>
                <a:gd name="connsiteX408" fmla="*/ 240355 w 944964"/>
                <a:gd name="connsiteY408" fmla="*/ 258726 h 693700"/>
                <a:gd name="connsiteX409" fmla="*/ 241312 w 944964"/>
                <a:gd name="connsiteY409" fmla="*/ 256813 h 693700"/>
                <a:gd name="connsiteX410" fmla="*/ 241695 w 944964"/>
                <a:gd name="connsiteY410" fmla="*/ 256430 h 693700"/>
                <a:gd name="connsiteX411" fmla="*/ 240355 w 944964"/>
                <a:gd name="connsiteY411" fmla="*/ 253177 h 693700"/>
                <a:gd name="connsiteX412" fmla="*/ 240355 w 944964"/>
                <a:gd name="connsiteY412" fmla="*/ 248010 h 693700"/>
                <a:gd name="connsiteX413" fmla="*/ 244183 w 944964"/>
                <a:gd name="connsiteY413" fmla="*/ 248967 h 693700"/>
                <a:gd name="connsiteX414" fmla="*/ 244183 w 944964"/>
                <a:gd name="connsiteY414" fmla="*/ 248584 h 693700"/>
                <a:gd name="connsiteX415" fmla="*/ 245139 w 944964"/>
                <a:gd name="connsiteY415" fmla="*/ 248584 h 693700"/>
                <a:gd name="connsiteX416" fmla="*/ 247436 w 944964"/>
                <a:gd name="connsiteY416" fmla="*/ 247245 h 693700"/>
                <a:gd name="connsiteX417" fmla="*/ 248010 w 944964"/>
                <a:gd name="connsiteY417" fmla="*/ 248201 h 693700"/>
                <a:gd name="connsiteX418" fmla="*/ 250881 w 944964"/>
                <a:gd name="connsiteY418" fmla="*/ 239781 h 693700"/>
                <a:gd name="connsiteX419" fmla="*/ 251837 w 944964"/>
                <a:gd name="connsiteY419" fmla="*/ 235954 h 693700"/>
                <a:gd name="connsiteX420" fmla="*/ 252220 w 944964"/>
                <a:gd name="connsiteY420" fmla="*/ 232127 h 693700"/>
                <a:gd name="connsiteX421" fmla="*/ 251837 w 944964"/>
                <a:gd name="connsiteY421" fmla="*/ 229256 h 693700"/>
                <a:gd name="connsiteX422" fmla="*/ 251263 w 944964"/>
                <a:gd name="connsiteY422" fmla="*/ 227917 h 693700"/>
                <a:gd name="connsiteX423" fmla="*/ 250306 w 944964"/>
                <a:gd name="connsiteY423" fmla="*/ 226960 h 693700"/>
                <a:gd name="connsiteX424" fmla="*/ 249350 w 944964"/>
                <a:gd name="connsiteY424" fmla="*/ 226960 h 693700"/>
                <a:gd name="connsiteX425" fmla="*/ 246862 w 944964"/>
                <a:gd name="connsiteY425" fmla="*/ 227343 h 693700"/>
                <a:gd name="connsiteX426" fmla="*/ 244948 w 944964"/>
                <a:gd name="connsiteY426" fmla="*/ 229256 h 693700"/>
                <a:gd name="connsiteX427" fmla="*/ 243034 w 944964"/>
                <a:gd name="connsiteY427" fmla="*/ 232127 h 693700"/>
                <a:gd name="connsiteX428" fmla="*/ 241695 w 944964"/>
                <a:gd name="connsiteY428" fmla="*/ 236911 h 693700"/>
                <a:gd name="connsiteX429" fmla="*/ 239781 w 944964"/>
                <a:gd name="connsiteY429" fmla="*/ 240738 h 693700"/>
                <a:gd name="connsiteX430" fmla="*/ 238824 w 944964"/>
                <a:gd name="connsiteY430" fmla="*/ 243991 h 693700"/>
                <a:gd name="connsiteX431" fmla="*/ 236911 w 944964"/>
                <a:gd name="connsiteY431" fmla="*/ 245905 h 693700"/>
                <a:gd name="connsiteX432" fmla="*/ 235954 w 944964"/>
                <a:gd name="connsiteY432" fmla="*/ 246288 h 693700"/>
                <a:gd name="connsiteX433" fmla="*/ 235380 w 944964"/>
                <a:gd name="connsiteY433" fmla="*/ 246288 h 693700"/>
                <a:gd name="connsiteX434" fmla="*/ 235380 w 944964"/>
                <a:gd name="connsiteY434" fmla="*/ 246670 h 693700"/>
                <a:gd name="connsiteX435" fmla="*/ 234423 w 944964"/>
                <a:gd name="connsiteY435" fmla="*/ 246288 h 693700"/>
                <a:gd name="connsiteX436" fmla="*/ 234040 w 944964"/>
                <a:gd name="connsiteY436" fmla="*/ 245331 h 693700"/>
                <a:gd name="connsiteX437" fmla="*/ 234040 w 944964"/>
                <a:gd name="connsiteY437" fmla="*/ 243417 h 693700"/>
                <a:gd name="connsiteX438" fmla="*/ 234040 w 944964"/>
                <a:gd name="connsiteY438" fmla="*/ 241121 h 693700"/>
                <a:gd name="connsiteX439" fmla="*/ 234423 w 944964"/>
                <a:gd name="connsiteY439" fmla="*/ 235380 h 693700"/>
                <a:gd name="connsiteX440" fmla="*/ 234806 w 944964"/>
                <a:gd name="connsiteY440" fmla="*/ 233466 h 693700"/>
                <a:gd name="connsiteX441" fmla="*/ 236145 w 944964"/>
                <a:gd name="connsiteY441" fmla="*/ 232892 h 693700"/>
                <a:gd name="connsiteX442" fmla="*/ 236528 w 944964"/>
                <a:gd name="connsiteY442" fmla="*/ 231935 h 693700"/>
                <a:gd name="connsiteX443" fmla="*/ 237868 w 944964"/>
                <a:gd name="connsiteY443" fmla="*/ 231361 h 693700"/>
                <a:gd name="connsiteX444" fmla="*/ 239781 w 944964"/>
                <a:gd name="connsiteY444" fmla="*/ 230404 h 693700"/>
                <a:gd name="connsiteX445" fmla="*/ 242652 w 944964"/>
                <a:gd name="connsiteY445" fmla="*/ 230022 h 693700"/>
                <a:gd name="connsiteX446" fmla="*/ 244565 w 944964"/>
                <a:gd name="connsiteY446" fmla="*/ 226768 h 693700"/>
                <a:gd name="connsiteX447" fmla="*/ 247819 w 944964"/>
                <a:gd name="connsiteY447" fmla="*/ 224472 h 693700"/>
                <a:gd name="connsiteX448" fmla="*/ 251072 w 944964"/>
                <a:gd name="connsiteY448" fmla="*/ 223132 h 693700"/>
                <a:gd name="connsiteX449" fmla="*/ 256239 w 944964"/>
                <a:gd name="connsiteY449" fmla="*/ 223132 h 693700"/>
                <a:gd name="connsiteX450" fmla="*/ 257578 w 944964"/>
                <a:gd name="connsiteY450" fmla="*/ 215095 h 693700"/>
                <a:gd name="connsiteX451" fmla="*/ 258918 w 944964"/>
                <a:gd name="connsiteY451" fmla="*/ 208015 h 693700"/>
                <a:gd name="connsiteX452" fmla="*/ 259301 w 944964"/>
                <a:gd name="connsiteY452" fmla="*/ 201508 h 693700"/>
                <a:gd name="connsiteX453" fmla="*/ 259875 w 944964"/>
                <a:gd name="connsiteY453" fmla="*/ 195767 h 693700"/>
                <a:gd name="connsiteX454" fmla="*/ 259301 w 944964"/>
                <a:gd name="connsiteY454" fmla="*/ 192514 h 693700"/>
                <a:gd name="connsiteX455" fmla="*/ 258344 w 944964"/>
                <a:gd name="connsiteY455" fmla="*/ 190983 h 693700"/>
                <a:gd name="connsiteX456" fmla="*/ 257004 w 944964"/>
                <a:gd name="connsiteY456" fmla="*/ 189643 h 693700"/>
                <a:gd name="connsiteX457" fmla="*/ 255091 w 944964"/>
                <a:gd name="connsiteY457" fmla="*/ 189643 h 693700"/>
                <a:gd name="connsiteX458" fmla="*/ 251837 w 944964"/>
                <a:gd name="connsiteY458" fmla="*/ 190026 h 693700"/>
                <a:gd name="connsiteX459" fmla="*/ 250881 w 944964"/>
                <a:gd name="connsiteY459" fmla="*/ 190600 h 693700"/>
                <a:gd name="connsiteX460" fmla="*/ 251263 w 944964"/>
                <a:gd name="connsiteY460" fmla="*/ 191940 h 693700"/>
                <a:gd name="connsiteX461" fmla="*/ 250881 w 944964"/>
                <a:gd name="connsiteY461" fmla="*/ 191940 h 693700"/>
                <a:gd name="connsiteX462" fmla="*/ 250881 w 944964"/>
                <a:gd name="connsiteY462" fmla="*/ 192323 h 693700"/>
                <a:gd name="connsiteX463" fmla="*/ 250881 w 944964"/>
                <a:gd name="connsiteY463" fmla="*/ 193279 h 693700"/>
                <a:gd name="connsiteX464" fmla="*/ 250881 w 944964"/>
                <a:gd name="connsiteY464" fmla="*/ 195193 h 693700"/>
                <a:gd name="connsiteX465" fmla="*/ 248967 w 944964"/>
                <a:gd name="connsiteY465" fmla="*/ 199020 h 693700"/>
                <a:gd name="connsiteX466" fmla="*/ 247053 w 944964"/>
                <a:gd name="connsiteY466" fmla="*/ 199594 h 693700"/>
                <a:gd name="connsiteX467" fmla="*/ 244757 w 944964"/>
                <a:gd name="connsiteY467" fmla="*/ 200934 h 693700"/>
                <a:gd name="connsiteX468" fmla="*/ 240547 w 944964"/>
                <a:gd name="connsiteY468" fmla="*/ 202274 h 693700"/>
                <a:gd name="connsiteX469" fmla="*/ 236337 w 944964"/>
                <a:gd name="connsiteY469" fmla="*/ 204187 h 693700"/>
                <a:gd name="connsiteX470" fmla="*/ 235954 w 944964"/>
                <a:gd name="connsiteY470" fmla="*/ 206101 h 693700"/>
                <a:gd name="connsiteX471" fmla="*/ 234614 w 944964"/>
                <a:gd name="connsiteY471" fmla="*/ 208397 h 693700"/>
                <a:gd name="connsiteX472" fmla="*/ 232318 w 944964"/>
                <a:gd name="connsiteY472" fmla="*/ 210311 h 693700"/>
                <a:gd name="connsiteX473" fmla="*/ 229065 w 944964"/>
                <a:gd name="connsiteY473" fmla="*/ 213181 h 693700"/>
                <a:gd name="connsiteX474" fmla="*/ 227151 w 944964"/>
                <a:gd name="connsiteY474" fmla="*/ 214138 h 693700"/>
                <a:gd name="connsiteX475" fmla="*/ 226194 w 944964"/>
                <a:gd name="connsiteY475" fmla="*/ 216435 h 693700"/>
                <a:gd name="connsiteX476" fmla="*/ 224281 w 944964"/>
                <a:gd name="connsiteY476" fmla="*/ 219688 h 693700"/>
                <a:gd name="connsiteX477" fmla="*/ 223324 w 944964"/>
                <a:gd name="connsiteY477" fmla="*/ 224855 h 693700"/>
                <a:gd name="connsiteX478" fmla="*/ 210502 w 944964"/>
                <a:gd name="connsiteY478" fmla="*/ 225237 h 693700"/>
                <a:gd name="connsiteX479" fmla="*/ 200551 w 944964"/>
                <a:gd name="connsiteY479" fmla="*/ 227534 h 693700"/>
                <a:gd name="connsiteX480" fmla="*/ 192897 w 944964"/>
                <a:gd name="connsiteY480" fmla="*/ 230787 h 693700"/>
                <a:gd name="connsiteX481" fmla="*/ 190026 w 944964"/>
                <a:gd name="connsiteY481" fmla="*/ 233083 h 693700"/>
                <a:gd name="connsiteX482" fmla="*/ 188687 w 944964"/>
                <a:gd name="connsiteY482" fmla="*/ 236337 h 693700"/>
                <a:gd name="connsiteX483" fmla="*/ 187347 w 944964"/>
                <a:gd name="connsiteY483" fmla="*/ 236911 h 693700"/>
                <a:gd name="connsiteX484" fmla="*/ 186008 w 944964"/>
                <a:gd name="connsiteY484" fmla="*/ 237294 h 693700"/>
                <a:gd name="connsiteX485" fmla="*/ 185051 w 944964"/>
                <a:gd name="connsiteY485" fmla="*/ 238633 h 693700"/>
                <a:gd name="connsiteX486" fmla="*/ 181223 w 944964"/>
                <a:gd name="connsiteY486" fmla="*/ 241886 h 693700"/>
                <a:gd name="connsiteX487" fmla="*/ 176057 w 944964"/>
                <a:gd name="connsiteY487" fmla="*/ 246096 h 693700"/>
                <a:gd name="connsiteX488" fmla="*/ 171847 w 944964"/>
                <a:gd name="connsiteY488" fmla="*/ 249350 h 693700"/>
                <a:gd name="connsiteX489" fmla="*/ 168976 w 944964"/>
                <a:gd name="connsiteY489" fmla="*/ 253560 h 693700"/>
                <a:gd name="connsiteX490" fmla="*/ 167062 w 944964"/>
                <a:gd name="connsiteY490" fmla="*/ 257770 h 693700"/>
                <a:gd name="connsiteX491" fmla="*/ 166680 w 944964"/>
                <a:gd name="connsiteY491" fmla="*/ 262554 h 693700"/>
                <a:gd name="connsiteX492" fmla="*/ 167636 w 944964"/>
                <a:gd name="connsiteY492" fmla="*/ 264850 h 693700"/>
                <a:gd name="connsiteX493" fmla="*/ 171464 w 944964"/>
                <a:gd name="connsiteY493" fmla="*/ 268103 h 693700"/>
                <a:gd name="connsiteX494" fmla="*/ 177205 w 944964"/>
                <a:gd name="connsiteY494" fmla="*/ 269060 h 693700"/>
                <a:gd name="connsiteX495" fmla="*/ 178161 w 944964"/>
                <a:gd name="connsiteY495" fmla="*/ 268486 h 693700"/>
                <a:gd name="connsiteX496" fmla="*/ 180075 w 944964"/>
                <a:gd name="connsiteY496" fmla="*/ 268103 h 693700"/>
                <a:gd name="connsiteX497" fmla="*/ 185242 w 944964"/>
                <a:gd name="connsiteY497" fmla="*/ 265807 h 693700"/>
                <a:gd name="connsiteX498" fmla="*/ 188495 w 944964"/>
                <a:gd name="connsiteY498" fmla="*/ 263511 h 693700"/>
                <a:gd name="connsiteX499" fmla="*/ 191749 w 944964"/>
                <a:gd name="connsiteY499" fmla="*/ 263128 h 693700"/>
                <a:gd name="connsiteX500" fmla="*/ 197489 w 944964"/>
                <a:gd name="connsiteY500" fmla="*/ 263128 h 693700"/>
                <a:gd name="connsiteX501" fmla="*/ 197872 w 944964"/>
                <a:gd name="connsiteY501" fmla="*/ 265424 h 693700"/>
                <a:gd name="connsiteX502" fmla="*/ 194045 w 944964"/>
                <a:gd name="connsiteY502" fmla="*/ 267338 h 693700"/>
                <a:gd name="connsiteX503" fmla="*/ 188304 w 944964"/>
                <a:gd name="connsiteY503" fmla="*/ 269252 h 693700"/>
                <a:gd name="connsiteX504" fmla="*/ 180649 w 944964"/>
                <a:gd name="connsiteY504" fmla="*/ 270208 h 693700"/>
                <a:gd name="connsiteX505" fmla="*/ 175865 w 944964"/>
                <a:gd name="connsiteY505" fmla="*/ 270208 h 693700"/>
                <a:gd name="connsiteX506" fmla="*/ 171081 w 944964"/>
                <a:gd name="connsiteY506" fmla="*/ 270591 h 693700"/>
                <a:gd name="connsiteX507" fmla="*/ 168785 w 944964"/>
                <a:gd name="connsiteY507" fmla="*/ 270591 h 693700"/>
                <a:gd name="connsiteX508" fmla="*/ 164575 w 944964"/>
                <a:gd name="connsiteY508" fmla="*/ 270208 h 693700"/>
                <a:gd name="connsiteX509" fmla="*/ 161704 w 944964"/>
                <a:gd name="connsiteY509" fmla="*/ 269252 h 693700"/>
                <a:gd name="connsiteX510" fmla="*/ 160365 w 944964"/>
                <a:gd name="connsiteY510" fmla="*/ 268295 h 693700"/>
                <a:gd name="connsiteX511" fmla="*/ 159982 w 944964"/>
                <a:gd name="connsiteY511" fmla="*/ 267721 h 693700"/>
                <a:gd name="connsiteX512" fmla="*/ 159599 w 944964"/>
                <a:gd name="connsiteY512" fmla="*/ 265424 h 693700"/>
                <a:gd name="connsiteX513" fmla="*/ 160556 w 944964"/>
                <a:gd name="connsiteY513" fmla="*/ 263128 h 693700"/>
                <a:gd name="connsiteX514" fmla="*/ 161895 w 944964"/>
                <a:gd name="connsiteY514" fmla="*/ 261214 h 693700"/>
                <a:gd name="connsiteX515" fmla="*/ 162852 w 944964"/>
                <a:gd name="connsiteY515" fmla="*/ 258918 h 693700"/>
                <a:gd name="connsiteX516" fmla="*/ 164192 w 944964"/>
                <a:gd name="connsiteY516" fmla="*/ 257004 h 693700"/>
                <a:gd name="connsiteX517" fmla="*/ 165149 w 944964"/>
                <a:gd name="connsiteY517" fmla="*/ 252220 h 693700"/>
                <a:gd name="connsiteX518" fmla="*/ 166488 w 944964"/>
                <a:gd name="connsiteY518" fmla="*/ 248967 h 693700"/>
                <a:gd name="connsiteX519" fmla="*/ 167445 w 944964"/>
                <a:gd name="connsiteY519" fmla="*/ 246670 h 693700"/>
                <a:gd name="connsiteX520" fmla="*/ 169359 w 944964"/>
                <a:gd name="connsiteY520" fmla="*/ 245714 h 693700"/>
                <a:gd name="connsiteX521" fmla="*/ 190218 w 944964"/>
                <a:gd name="connsiteY521" fmla="*/ 231553 h 693700"/>
                <a:gd name="connsiteX522" fmla="*/ 193471 w 944964"/>
                <a:gd name="connsiteY522" fmla="*/ 227725 h 693700"/>
                <a:gd name="connsiteX523" fmla="*/ 196724 w 944964"/>
                <a:gd name="connsiteY523" fmla="*/ 224855 h 693700"/>
                <a:gd name="connsiteX524" fmla="*/ 199594 w 944964"/>
                <a:gd name="connsiteY524" fmla="*/ 221984 h 693700"/>
                <a:gd name="connsiteX525" fmla="*/ 202465 w 944964"/>
                <a:gd name="connsiteY525" fmla="*/ 220071 h 693700"/>
                <a:gd name="connsiteX526" fmla="*/ 203805 w 944964"/>
                <a:gd name="connsiteY526" fmla="*/ 217774 h 693700"/>
                <a:gd name="connsiteX527" fmla="*/ 205144 w 944964"/>
                <a:gd name="connsiteY527" fmla="*/ 216243 h 693700"/>
                <a:gd name="connsiteX528" fmla="*/ 206101 w 944964"/>
                <a:gd name="connsiteY528" fmla="*/ 214904 h 693700"/>
                <a:gd name="connsiteX529" fmla="*/ 207058 w 944964"/>
                <a:gd name="connsiteY529" fmla="*/ 214521 h 693700"/>
                <a:gd name="connsiteX530" fmla="*/ 207058 w 944964"/>
                <a:gd name="connsiteY530" fmla="*/ 213181 h 693700"/>
                <a:gd name="connsiteX531" fmla="*/ 208015 w 944964"/>
                <a:gd name="connsiteY531" fmla="*/ 210885 h 693700"/>
                <a:gd name="connsiteX532" fmla="*/ 209354 w 944964"/>
                <a:gd name="connsiteY532" fmla="*/ 207632 h 693700"/>
                <a:gd name="connsiteX533" fmla="*/ 211650 w 944964"/>
                <a:gd name="connsiteY533" fmla="*/ 203805 h 693700"/>
                <a:gd name="connsiteX534" fmla="*/ 212607 w 944964"/>
                <a:gd name="connsiteY534" fmla="*/ 199594 h 693700"/>
                <a:gd name="connsiteX535" fmla="*/ 214521 w 944964"/>
                <a:gd name="connsiteY535" fmla="*/ 196724 h 693700"/>
                <a:gd name="connsiteX536" fmla="*/ 215861 w 944964"/>
                <a:gd name="connsiteY536" fmla="*/ 195384 h 693700"/>
                <a:gd name="connsiteX537" fmla="*/ 217774 w 944964"/>
                <a:gd name="connsiteY537" fmla="*/ 194810 h 693700"/>
                <a:gd name="connsiteX538" fmla="*/ 220071 w 944964"/>
                <a:gd name="connsiteY538" fmla="*/ 195384 h 693700"/>
                <a:gd name="connsiteX539" fmla="*/ 220645 w 944964"/>
                <a:gd name="connsiteY539" fmla="*/ 195767 h 693700"/>
                <a:gd name="connsiteX540" fmla="*/ 221219 w 944964"/>
                <a:gd name="connsiteY540" fmla="*/ 197107 h 693700"/>
                <a:gd name="connsiteX541" fmla="*/ 209928 w 944964"/>
                <a:gd name="connsiteY541" fmla="*/ 217009 h 693700"/>
                <a:gd name="connsiteX542" fmla="*/ 209928 w 944964"/>
                <a:gd name="connsiteY542" fmla="*/ 218348 h 693700"/>
                <a:gd name="connsiteX543" fmla="*/ 210885 w 944964"/>
                <a:gd name="connsiteY543" fmla="*/ 219688 h 693700"/>
                <a:gd name="connsiteX544" fmla="*/ 211842 w 944964"/>
                <a:gd name="connsiteY544" fmla="*/ 220071 h 693700"/>
                <a:gd name="connsiteX545" fmla="*/ 214138 w 944964"/>
                <a:gd name="connsiteY545" fmla="*/ 220453 h 693700"/>
                <a:gd name="connsiteX546" fmla="*/ 215095 w 944964"/>
                <a:gd name="connsiteY546" fmla="*/ 220071 h 693700"/>
                <a:gd name="connsiteX547" fmla="*/ 217009 w 944964"/>
                <a:gd name="connsiteY547" fmla="*/ 219114 h 693700"/>
                <a:gd name="connsiteX548" fmla="*/ 218348 w 944964"/>
                <a:gd name="connsiteY548" fmla="*/ 217774 h 693700"/>
                <a:gd name="connsiteX549" fmla="*/ 220262 w 944964"/>
                <a:gd name="connsiteY549" fmla="*/ 215861 h 693700"/>
                <a:gd name="connsiteX550" fmla="*/ 223133 w 944964"/>
                <a:gd name="connsiteY550" fmla="*/ 210120 h 693700"/>
                <a:gd name="connsiteX551" fmla="*/ 225046 w 944964"/>
                <a:gd name="connsiteY551" fmla="*/ 206866 h 693700"/>
                <a:gd name="connsiteX552" fmla="*/ 226960 w 944964"/>
                <a:gd name="connsiteY552" fmla="*/ 203039 h 693700"/>
                <a:gd name="connsiteX553" fmla="*/ 227534 w 944964"/>
                <a:gd name="connsiteY553" fmla="*/ 201125 h 693700"/>
                <a:gd name="connsiteX554" fmla="*/ 229830 w 944964"/>
                <a:gd name="connsiteY554" fmla="*/ 200169 h 693700"/>
                <a:gd name="connsiteX555" fmla="*/ 232127 w 944964"/>
                <a:gd name="connsiteY555" fmla="*/ 198829 h 693700"/>
                <a:gd name="connsiteX556" fmla="*/ 236337 w 944964"/>
                <a:gd name="connsiteY556" fmla="*/ 197872 h 693700"/>
                <a:gd name="connsiteX557" fmla="*/ 240164 w 944964"/>
                <a:gd name="connsiteY557" fmla="*/ 195576 h 693700"/>
                <a:gd name="connsiteX558" fmla="*/ 243417 w 944964"/>
                <a:gd name="connsiteY558" fmla="*/ 193662 h 693700"/>
                <a:gd name="connsiteX559" fmla="*/ 244757 w 944964"/>
                <a:gd name="connsiteY559" fmla="*/ 191748 h 693700"/>
                <a:gd name="connsiteX560" fmla="*/ 245714 w 944964"/>
                <a:gd name="connsiteY560" fmla="*/ 190218 h 693700"/>
                <a:gd name="connsiteX561" fmla="*/ 244757 w 944964"/>
                <a:gd name="connsiteY561" fmla="*/ 173186 h 693700"/>
                <a:gd name="connsiteX562" fmla="*/ 240547 w 944964"/>
                <a:gd name="connsiteY562" fmla="*/ 166105 h 693700"/>
                <a:gd name="connsiteX563" fmla="*/ 239590 w 944964"/>
                <a:gd name="connsiteY563" fmla="*/ 159982 h 693700"/>
                <a:gd name="connsiteX564" fmla="*/ 242460 w 944964"/>
                <a:gd name="connsiteY564" fmla="*/ 155198 h 693700"/>
                <a:gd name="connsiteX565" fmla="*/ 244757 w 944964"/>
                <a:gd name="connsiteY565" fmla="*/ 151944 h 693700"/>
                <a:gd name="connsiteX566" fmla="*/ 246096 w 944964"/>
                <a:gd name="connsiteY566" fmla="*/ 149074 h 693700"/>
                <a:gd name="connsiteX567" fmla="*/ 246670 w 944964"/>
                <a:gd name="connsiteY567" fmla="*/ 147160 h 693700"/>
                <a:gd name="connsiteX568" fmla="*/ 246096 w 944964"/>
                <a:gd name="connsiteY568" fmla="*/ 145247 h 693700"/>
                <a:gd name="connsiteX569" fmla="*/ 244757 w 944964"/>
                <a:gd name="connsiteY569" fmla="*/ 144290 h 693700"/>
                <a:gd name="connsiteX570" fmla="*/ 242460 w 944964"/>
                <a:gd name="connsiteY570" fmla="*/ 143333 h 693700"/>
                <a:gd name="connsiteX571" fmla="*/ 239207 w 944964"/>
                <a:gd name="connsiteY571" fmla="*/ 143333 h 693700"/>
                <a:gd name="connsiteX572" fmla="*/ 234040 w 944964"/>
                <a:gd name="connsiteY572" fmla="*/ 143716 h 693700"/>
                <a:gd name="connsiteX573" fmla="*/ 230787 w 944964"/>
                <a:gd name="connsiteY573" fmla="*/ 145629 h 693700"/>
                <a:gd name="connsiteX574" fmla="*/ 230022 w 944964"/>
                <a:gd name="connsiteY574" fmla="*/ 147160 h 693700"/>
                <a:gd name="connsiteX575" fmla="*/ 229447 w 944964"/>
                <a:gd name="connsiteY575" fmla="*/ 149074 h 693700"/>
                <a:gd name="connsiteX576" fmla="*/ 228873 w 944964"/>
                <a:gd name="connsiteY576" fmla="*/ 153858 h 693700"/>
                <a:gd name="connsiteX577" fmla="*/ 229830 w 944964"/>
                <a:gd name="connsiteY577" fmla="*/ 156729 h 693700"/>
                <a:gd name="connsiteX578" fmla="*/ 233083 w 944964"/>
                <a:gd name="connsiteY578" fmla="*/ 160939 h 693700"/>
                <a:gd name="connsiteX579" fmla="*/ 232701 w 944964"/>
                <a:gd name="connsiteY579" fmla="*/ 161895 h 693700"/>
                <a:gd name="connsiteX580" fmla="*/ 232318 w 944964"/>
                <a:gd name="connsiteY580" fmla="*/ 161895 h 693700"/>
                <a:gd name="connsiteX581" fmla="*/ 232318 w 944964"/>
                <a:gd name="connsiteY581" fmla="*/ 162278 h 693700"/>
                <a:gd name="connsiteX582" fmla="*/ 232318 w 944964"/>
                <a:gd name="connsiteY582" fmla="*/ 163235 h 693700"/>
                <a:gd name="connsiteX583" fmla="*/ 231361 w 944964"/>
                <a:gd name="connsiteY583" fmla="*/ 163618 h 693700"/>
                <a:gd name="connsiteX584" fmla="*/ 230404 w 944964"/>
                <a:gd name="connsiteY584" fmla="*/ 164000 h 693700"/>
                <a:gd name="connsiteX585" fmla="*/ 227534 w 944964"/>
                <a:gd name="connsiteY585" fmla="*/ 163044 h 693700"/>
                <a:gd name="connsiteX586" fmla="*/ 226194 w 944964"/>
                <a:gd name="connsiteY586" fmla="*/ 161704 h 693700"/>
                <a:gd name="connsiteX587" fmla="*/ 224855 w 944964"/>
                <a:gd name="connsiteY587" fmla="*/ 158451 h 693700"/>
                <a:gd name="connsiteX588" fmla="*/ 224855 w 944964"/>
                <a:gd name="connsiteY588" fmla="*/ 155198 h 693700"/>
                <a:gd name="connsiteX589" fmla="*/ 224281 w 944964"/>
                <a:gd name="connsiteY589" fmla="*/ 150988 h 693700"/>
                <a:gd name="connsiteX590" fmla="*/ 223324 w 944964"/>
                <a:gd name="connsiteY590" fmla="*/ 149074 h 693700"/>
                <a:gd name="connsiteX591" fmla="*/ 222750 w 944964"/>
                <a:gd name="connsiteY591" fmla="*/ 148117 h 693700"/>
                <a:gd name="connsiteX592" fmla="*/ 220836 w 944964"/>
                <a:gd name="connsiteY592" fmla="*/ 146778 h 693700"/>
                <a:gd name="connsiteX593" fmla="*/ 218540 w 944964"/>
                <a:gd name="connsiteY593" fmla="*/ 146395 h 693700"/>
                <a:gd name="connsiteX594" fmla="*/ 214712 w 944964"/>
                <a:gd name="connsiteY594" fmla="*/ 147352 h 693700"/>
                <a:gd name="connsiteX595" fmla="*/ 211842 w 944964"/>
                <a:gd name="connsiteY595" fmla="*/ 143524 h 693700"/>
                <a:gd name="connsiteX596" fmla="*/ 209546 w 944964"/>
                <a:gd name="connsiteY596" fmla="*/ 140654 h 693700"/>
                <a:gd name="connsiteX597" fmla="*/ 204761 w 944964"/>
                <a:gd name="connsiteY597" fmla="*/ 136827 h 693700"/>
                <a:gd name="connsiteX598" fmla="*/ 199977 w 944964"/>
                <a:gd name="connsiteY598" fmla="*/ 133956 h 693700"/>
                <a:gd name="connsiteX599" fmla="*/ 195576 w 944964"/>
                <a:gd name="connsiteY599" fmla="*/ 133382 h 693700"/>
                <a:gd name="connsiteX600" fmla="*/ 193662 w 944964"/>
                <a:gd name="connsiteY600" fmla="*/ 134339 h 693700"/>
                <a:gd name="connsiteX601" fmla="*/ 192705 w 944964"/>
                <a:gd name="connsiteY601" fmla="*/ 134913 h 693700"/>
                <a:gd name="connsiteX602" fmla="*/ 188495 w 944964"/>
                <a:gd name="connsiteY602" fmla="*/ 132616 h 693700"/>
                <a:gd name="connsiteX603" fmla="*/ 186199 w 944964"/>
                <a:gd name="connsiteY603" fmla="*/ 131277 h 693700"/>
                <a:gd name="connsiteX604" fmla="*/ 184285 w 944964"/>
                <a:gd name="connsiteY604" fmla="*/ 129937 h 693700"/>
                <a:gd name="connsiteX605" fmla="*/ 183902 w 944964"/>
                <a:gd name="connsiteY605" fmla="*/ 129937 h 693700"/>
                <a:gd name="connsiteX606" fmla="*/ 179692 w 944964"/>
                <a:gd name="connsiteY606" fmla="*/ 128598 h 693700"/>
                <a:gd name="connsiteX607" fmla="*/ 176439 w 944964"/>
                <a:gd name="connsiteY607" fmla="*/ 127641 h 693700"/>
                <a:gd name="connsiteX608" fmla="*/ 173186 w 944964"/>
                <a:gd name="connsiteY608" fmla="*/ 126301 h 693700"/>
                <a:gd name="connsiteX609" fmla="*/ 171272 w 944964"/>
                <a:gd name="connsiteY609" fmla="*/ 125345 h 693700"/>
                <a:gd name="connsiteX610" fmla="*/ 164192 w 944964"/>
                <a:gd name="connsiteY610" fmla="*/ 123431 h 693700"/>
                <a:gd name="connsiteX611" fmla="*/ 158068 w 944964"/>
                <a:gd name="connsiteY611" fmla="*/ 121517 h 693700"/>
                <a:gd name="connsiteX612" fmla="*/ 152901 w 944964"/>
                <a:gd name="connsiteY612" fmla="*/ 118647 h 693700"/>
                <a:gd name="connsiteX613" fmla="*/ 149648 w 944964"/>
                <a:gd name="connsiteY613" fmla="*/ 115776 h 693700"/>
                <a:gd name="connsiteX614" fmla="*/ 143907 w 944964"/>
                <a:gd name="connsiteY614" fmla="*/ 110992 h 693700"/>
                <a:gd name="connsiteX615" fmla="*/ 141037 w 944964"/>
                <a:gd name="connsiteY615" fmla="*/ 109078 h 693700"/>
                <a:gd name="connsiteX616" fmla="*/ 138740 w 944964"/>
                <a:gd name="connsiteY616" fmla="*/ 108122 h 693700"/>
                <a:gd name="connsiteX617" fmla="*/ 132999 w 944964"/>
                <a:gd name="connsiteY617" fmla="*/ 106782 h 693700"/>
                <a:gd name="connsiteX618" fmla="*/ 130129 w 944964"/>
                <a:gd name="connsiteY618" fmla="*/ 106399 h 693700"/>
                <a:gd name="connsiteX619" fmla="*/ 127832 w 944964"/>
                <a:gd name="connsiteY619" fmla="*/ 106782 h 693700"/>
                <a:gd name="connsiteX620" fmla="*/ 119795 w 944964"/>
                <a:gd name="connsiteY620" fmla="*/ 105825 h 693700"/>
                <a:gd name="connsiteX621" fmla="*/ 113671 w 944964"/>
                <a:gd name="connsiteY621" fmla="*/ 104486 h 693700"/>
                <a:gd name="connsiteX622" fmla="*/ 107930 w 944964"/>
                <a:gd name="connsiteY622" fmla="*/ 101615 h 693700"/>
                <a:gd name="connsiteX623" fmla="*/ 103720 w 944964"/>
                <a:gd name="connsiteY623" fmla="*/ 98362 h 693700"/>
                <a:gd name="connsiteX624" fmla="*/ 98553 w 944964"/>
                <a:gd name="connsiteY624" fmla="*/ 92238 h 693700"/>
                <a:gd name="connsiteX625" fmla="*/ 94343 w 944964"/>
                <a:gd name="connsiteY625" fmla="*/ 87071 h 693700"/>
                <a:gd name="connsiteX626" fmla="*/ 90516 w 944964"/>
                <a:gd name="connsiteY626" fmla="*/ 82861 h 693700"/>
                <a:gd name="connsiteX627" fmla="*/ 88220 w 944964"/>
                <a:gd name="connsiteY627" fmla="*/ 80565 h 693700"/>
                <a:gd name="connsiteX628" fmla="*/ 80756 w 944964"/>
                <a:gd name="connsiteY628" fmla="*/ 76355 h 693700"/>
                <a:gd name="connsiteX629" fmla="*/ 75015 w 944964"/>
                <a:gd name="connsiteY629" fmla="*/ 73484 h 693700"/>
                <a:gd name="connsiteX630" fmla="*/ 70805 w 944964"/>
                <a:gd name="connsiteY630" fmla="*/ 70614 h 693700"/>
                <a:gd name="connsiteX631" fmla="*/ 67935 w 944964"/>
                <a:gd name="connsiteY631" fmla="*/ 68318 h 693700"/>
                <a:gd name="connsiteX632" fmla="*/ 64107 w 944964"/>
                <a:gd name="connsiteY632" fmla="*/ 61237 h 693700"/>
                <a:gd name="connsiteX633" fmla="*/ 60280 w 944964"/>
                <a:gd name="connsiteY633" fmla="*/ 55496 h 693700"/>
                <a:gd name="connsiteX634" fmla="*/ 56453 w 944964"/>
                <a:gd name="connsiteY634" fmla="*/ 50712 h 693700"/>
                <a:gd name="connsiteX635" fmla="*/ 53582 w 944964"/>
                <a:gd name="connsiteY635" fmla="*/ 47841 h 693700"/>
                <a:gd name="connsiteX636" fmla="*/ 49372 w 944964"/>
                <a:gd name="connsiteY636" fmla="*/ 45928 h 693700"/>
                <a:gd name="connsiteX637" fmla="*/ 47076 w 944964"/>
                <a:gd name="connsiteY637" fmla="*/ 44014 h 693700"/>
                <a:gd name="connsiteX638" fmla="*/ 45162 w 944964"/>
                <a:gd name="connsiteY638" fmla="*/ 42100 h 693700"/>
                <a:gd name="connsiteX639" fmla="*/ 44780 w 944964"/>
                <a:gd name="connsiteY639" fmla="*/ 40761 h 693700"/>
                <a:gd name="connsiteX640" fmla="*/ 43057 w 944964"/>
                <a:gd name="connsiteY640" fmla="*/ 38082 h 693700"/>
                <a:gd name="connsiteX641" fmla="*/ 40761 w 944964"/>
                <a:gd name="connsiteY641" fmla="*/ 36742 h 693700"/>
                <a:gd name="connsiteX642" fmla="*/ 37508 w 944964"/>
                <a:gd name="connsiteY642" fmla="*/ 35403 h 693700"/>
                <a:gd name="connsiteX643" fmla="*/ 33680 w 944964"/>
                <a:gd name="connsiteY643" fmla="*/ 35403 h 693700"/>
                <a:gd name="connsiteX644" fmla="*/ 30810 w 944964"/>
                <a:gd name="connsiteY644" fmla="*/ 35403 h 693700"/>
                <a:gd name="connsiteX645" fmla="*/ 29470 w 944964"/>
                <a:gd name="connsiteY645" fmla="*/ 36359 h 693700"/>
                <a:gd name="connsiteX646" fmla="*/ 28513 w 944964"/>
                <a:gd name="connsiteY646" fmla="*/ 37699 h 693700"/>
                <a:gd name="connsiteX647" fmla="*/ 28513 w 944964"/>
                <a:gd name="connsiteY647" fmla="*/ 40570 h 693700"/>
                <a:gd name="connsiteX648" fmla="*/ 29470 w 944964"/>
                <a:gd name="connsiteY648" fmla="*/ 44780 h 693700"/>
                <a:gd name="connsiteX649" fmla="*/ 33680 w 944964"/>
                <a:gd name="connsiteY649" fmla="*/ 50903 h 693700"/>
                <a:gd name="connsiteX650" fmla="*/ 30427 w 944964"/>
                <a:gd name="connsiteY650" fmla="*/ 55113 h 693700"/>
                <a:gd name="connsiteX651" fmla="*/ 28131 w 944964"/>
                <a:gd name="connsiteY651" fmla="*/ 58941 h 693700"/>
                <a:gd name="connsiteX652" fmla="*/ 25834 w 944964"/>
                <a:gd name="connsiteY652" fmla="*/ 62194 h 693700"/>
                <a:gd name="connsiteX653" fmla="*/ 24495 w 944964"/>
                <a:gd name="connsiteY653" fmla="*/ 65064 h 693700"/>
                <a:gd name="connsiteX654" fmla="*/ 20285 w 944964"/>
                <a:gd name="connsiteY654" fmla="*/ 66978 h 693700"/>
                <a:gd name="connsiteX655" fmla="*/ 17988 w 944964"/>
                <a:gd name="connsiteY655" fmla="*/ 69274 h 693700"/>
                <a:gd name="connsiteX656" fmla="*/ 17032 w 944964"/>
                <a:gd name="connsiteY656" fmla="*/ 69657 h 693700"/>
                <a:gd name="connsiteX657" fmla="*/ 16649 w 944964"/>
                <a:gd name="connsiteY657" fmla="*/ 71954 h 693700"/>
                <a:gd name="connsiteX658" fmla="*/ 16649 w 944964"/>
                <a:gd name="connsiteY658" fmla="*/ 74824 h 693700"/>
                <a:gd name="connsiteX659" fmla="*/ 16649 w 944964"/>
                <a:gd name="connsiteY659" fmla="*/ 79034 h 693700"/>
                <a:gd name="connsiteX660" fmla="*/ 17032 w 944964"/>
                <a:gd name="connsiteY660" fmla="*/ 81905 h 693700"/>
                <a:gd name="connsiteX661" fmla="*/ 19328 w 944964"/>
                <a:gd name="connsiteY661" fmla="*/ 82861 h 693700"/>
                <a:gd name="connsiteX662" fmla="*/ 24112 w 944964"/>
                <a:gd name="connsiteY662" fmla="*/ 83435 h 693700"/>
                <a:gd name="connsiteX663" fmla="*/ 26983 w 944964"/>
                <a:gd name="connsiteY663" fmla="*/ 84392 h 693700"/>
                <a:gd name="connsiteX664" fmla="*/ 26600 w 944964"/>
                <a:gd name="connsiteY664" fmla="*/ 87646 h 693700"/>
                <a:gd name="connsiteX665" fmla="*/ 26983 w 944964"/>
                <a:gd name="connsiteY665" fmla="*/ 90516 h 693700"/>
                <a:gd name="connsiteX666" fmla="*/ 27939 w 944964"/>
                <a:gd name="connsiteY666" fmla="*/ 92430 h 693700"/>
                <a:gd name="connsiteX667" fmla="*/ 29853 w 944964"/>
                <a:gd name="connsiteY667" fmla="*/ 93769 h 693700"/>
                <a:gd name="connsiteX668" fmla="*/ 29470 w 944964"/>
                <a:gd name="connsiteY668" fmla="*/ 93769 h 693700"/>
                <a:gd name="connsiteX669" fmla="*/ 29470 w 944964"/>
                <a:gd name="connsiteY669" fmla="*/ 94152 h 693700"/>
                <a:gd name="connsiteX670" fmla="*/ 29470 w 944964"/>
                <a:gd name="connsiteY670" fmla="*/ 95109 h 693700"/>
                <a:gd name="connsiteX671" fmla="*/ 28513 w 944964"/>
                <a:gd name="connsiteY671" fmla="*/ 95492 h 693700"/>
                <a:gd name="connsiteX672" fmla="*/ 28131 w 944964"/>
                <a:gd name="connsiteY672" fmla="*/ 95492 h 693700"/>
                <a:gd name="connsiteX673" fmla="*/ 28131 w 944964"/>
                <a:gd name="connsiteY673" fmla="*/ 95874 h 693700"/>
                <a:gd name="connsiteX674" fmla="*/ 25260 w 944964"/>
                <a:gd name="connsiteY674" fmla="*/ 92621 h 693700"/>
                <a:gd name="connsiteX675" fmla="*/ 23347 w 944964"/>
                <a:gd name="connsiteY675" fmla="*/ 90325 h 693700"/>
                <a:gd name="connsiteX676" fmla="*/ 21433 w 944964"/>
                <a:gd name="connsiteY676" fmla="*/ 88985 h 693700"/>
                <a:gd name="connsiteX677" fmla="*/ 20476 w 944964"/>
                <a:gd name="connsiteY677" fmla="*/ 88985 h 693700"/>
                <a:gd name="connsiteX678" fmla="*/ 17606 w 944964"/>
                <a:gd name="connsiteY678" fmla="*/ 88985 h 693700"/>
                <a:gd name="connsiteX679" fmla="*/ 16266 w 944964"/>
                <a:gd name="connsiteY679" fmla="*/ 90325 h 693700"/>
                <a:gd name="connsiteX680" fmla="*/ 14927 w 944964"/>
                <a:gd name="connsiteY680" fmla="*/ 92621 h 693700"/>
                <a:gd name="connsiteX681" fmla="*/ 14927 w 944964"/>
                <a:gd name="connsiteY681" fmla="*/ 95874 h 693700"/>
                <a:gd name="connsiteX682" fmla="*/ 14544 w 944964"/>
                <a:gd name="connsiteY682" fmla="*/ 100658 h 693700"/>
                <a:gd name="connsiteX683" fmla="*/ 15883 w 944964"/>
                <a:gd name="connsiteY683" fmla="*/ 107356 h 693700"/>
                <a:gd name="connsiteX684" fmla="*/ 16840 w 944964"/>
                <a:gd name="connsiteY684" fmla="*/ 112140 h 693700"/>
                <a:gd name="connsiteX685" fmla="*/ 18180 w 944964"/>
                <a:gd name="connsiteY685" fmla="*/ 118264 h 693700"/>
                <a:gd name="connsiteX686" fmla="*/ 18180 w 944964"/>
                <a:gd name="connsiteY686" fmla="*/ 119221 h 693700"/>
                <a:gd name="connsiteX687" fmla="*/ 18180 w 944964"/>
                <a:gd name="connsiteY687" fmla="*/ 119604 h 693700"/>
                <a:gd name="connsiteX688" fmla="*/ 18563 w 944964"/>
                <a:gd name="connsiteY688" fmla="*/ 120560 h 693700"/>
                <a:gd name="connsiteX689" fmla="*/ 19519 w 944964"/>
                <a:gd name="connsiteY689" fmla="*/ 122857 h 693700"/>
                <a:gd name="connsiteX690" fmla="*/ 19902 w 944964"/>
                <a:gd name="connsiteY690" fmla="*/ 124770 h 693700"/>
                <a:gd name="connsiteX691" fmla="*/ 20859 w 944964"/>
                <a:gd name="connsiteY691" fmla="*/ 126684 h 693700"/>
                <a:gd name="connsiteX692" fmla="*/ 21816 w 944964"/>
                <a:gd name="connsiteY692" fmla="*/ 128981 h 693700"/>
                <a:gd name="connsiteX693" fmla="*/ 22773 w 944964"/>
                <a:gd name="connsiteY693" fmla="*/ 130894 h 693700"/>
                <a:gd name="connsiteX694" fmla="*/ 24112 w 944964"/>
                <a:gd name="connsiteY694" fmla="*/ 132808 h 693700"/>
                <a:gd name="connsiteX695" fmla="*/ 26983 w 944964"/>
                <a:gd name="connsiteY695" fmla="*/ 135678 h 693700"/>
                <a:gd name="connsiteX696" fmla="*/ 33680 w 944964"/>
                <a:gd name="connsiteY696" fmla="*/ 142759 h 693700"/>
                <a:gd name="connsiteX697" fmla="*/ 34254 w 944964"/>
                <a:gd name="connsiteY697" fmla="*/ 144673 h 693700"/>
                <a:gd name="connsiteX698" fmla="*/ 35211 w 944964"/>
                <a:gd name="connsiteY698" fmla="*/ 147926 h 693700"/>
                <a:gd name="connsiteX699" fmla="*/ 35211 w 944964"/>
                <a:gd name="connsiteY699" fmla="*/ 151753 h 693700"/>
                <a:gd name="connsiteX700" fmla="*/ 35785 w 944964"/>
                <a:gd name="connsiteY700" fmla="*/ 156920 h 693700"/>
                <a:gd name="connsiteX701" fmla="*/ 35211 w 944964"/>
                <a:gd name="connsiteY701" fmla="*/ 159790 h 693700"/>
                <a:gd name="connsiteX702" fmla="*/ 34829 w 944964"/>
                <a:gd name="connsiteY702" fmla="*/ 164000 h 693700"/>
                <a:gd name="connsiteX703" fmla="*/ 33872 w 944964"/>
                <a:gd name="connsiteY703" fmla="*/ 169167 h 693700"/>
                <a:gd name="connsiteX704" fmla="*/ 33489 w 944964"/>
                <a:gd name="connsiteY704" fmla="*/ 175291 h 693700"/>
                <a:gd name="connsiteX705" fmla="*/ 34446 w 944964"/>
                <a:gd name="connsiteY705" fmla="*/ 184668 h 693700"/>
                <a:gd name="connsiteX706" fmla="*/ 33872 w 944964"/>
                <a:gd name="connsiteY706" fmla="*/ 186582 h 693700"/>
                <a:gd name="connsiteX707" fmla="*/ 33489 w 944964"/>
                <a:gd name="connsiteY707" fmla="*/ 189835 h 693700"/>
                <a:gd name="connsiteX708" fmla="*/ 32532 w 944964"/>
                <a:gd name="connsiteY708" fmla="*/ 193662 h 693700"/>
                <a:gd name="connsiteX709" fmla="*/ 32149 w 944964"/>
                <a:gd name="connsiteY709" fmla="*/ 198446 h 693700"/>
                <a:gd name="connsiteX710" fmla="*/ 30236 w 944964"/>
                <a:gd name="connsiteY710" fmla="*/ 203230 h 693700"/>
                <a:gd name="connsiteX711" fmla="*/ 28896 w 944964"/>
                <a:gd name="connsiteY711" fmla="*/ 209354 h 693700"/>
                <a:gd name="connsiteX712" fmla="*/ 26983 w 944964"/>
                <a:gd name="connsiteY712" fmla="*/ 216052 h 693700"/>
                <a:gd name="connsiteX713" fmla="*/ 25643 w 944964"/>
                <a:gd name="connsiteY713" fmla="*/ 224089 h 693700"/>
                <a:gd name="connsiteX714" fmla="*/ 25643 w 944964"/>
                <a:gd name="connsiteY714" fmla="*/ 226386 h 693700"/>
                <a:gd name="connsiteX715" fmla="*/ 26983 w 944964"/>
                <a:gd name="connsiteY715" fmla="*/ 229639 h 693700"/>
                <a:gd name="connsiteX716" fmla="*/ 28322 w 944964"/>
                <a:gd name="connsiteY716" fmla="*/ 233849 h 693700"/>
                <a:gd name="connsiteX717" fmla="*/ 31193 w 944964"/>
                <a:gd name="connsiteY717" fmla="*/ 239590 h 693700"/>
                <a:gd name="connsiteX718" fmla="*/ 30810 w 944964"/>
                <a:gd name="connsiteY718" fmla="*/ 242843 h 693700"/>
                <a:gd name="connsiteX719" fmla="*/ 30810 w 944964"/>
                <a:gd name="connsiteY719" fmla="*/ 247053 h 693700"/>
                <a:gd name="connsiteX720" fmla="*/ 29853 w 944964"/>
                <a:gd name="connsiteY720" fmla="*/ 258918 h 693700"/>
                <a:gd name="connsiteX721" fmla="*/ 29470 w 944964"/>
                <a:gd name="connsiteY721" fmla="*/ 258918 h 693700"/>
                <a:gd name="connsiteX722" fmla="*/ 29470 w 944964"/>
                <a:gd name="connsiteY722" fmla="*/ 259301 h 693700"/>
                <a:gd name="connsiteX723" fmla="*/ 29470 w 944964"/>
                <a:gd name="connsiteY723" fmla="*/ 260257 h 693700"/>
                <a:gd name="connsiteX724" fmla="*/ 29470 w 944964"/>
                <a:gd name="connsiteY724" fmla="*/ 262171 h 693700"/>
                <a:gd name="connsiteX725" fmla="*/ 29470 w 944964"/>
                <a:gd name="connsiteY725" fmla="*/ 265424 h 693700"/>
                <a:gd name="connsiteX726" fmla="*/ 29470 w 944964"/>
                <a:gd name="connsiteY726" fmla="*/ 271165 h 693700"/>
                <a:gd name="connsiteX727" fmla="*/ 29088 w 944964"/>
                <a:gd name="connsiteY727" fmla="*/ 273079 h 693700"/>
                <a:gd name="connsiteX728" fmla="*/ 29088 w 944964"/>
                <a:gd name="connsiteY728" fmla="*/ 274993 h 693700"/>
                <a:gd name="connsiteX729" fmla="*/ 29088 w 944964"/>
                <a:gd name="connsiteY729" fmla="*/ 277863 h 693700"/>
                <a:gd name="connsiteX730" fmla="*/ 27748 w 944964"/>
                <a:gd name="connsiteY730" fmla="*/ 282647 h 693700"/>
                <a:gd name="connsiteX731" fmla="*/ 27365 w 944964"/>
                <a:gd name="connsiteY731" fmla="*/ 290302 h 693700"/>
                <a:gd name="connsiteX732" fmla="*/ 29662 w 944964"/>
                <a:gd name="connsiteY732" fmla="*/ 293172 h 693700"/>
                <a:gd name="connsiteX733" fmla="*/ 33872 w 944964"/>
                <a:gd name="connsiteY733" fmla="*/ 296043 h 693700"/>
                <a:gd name="connsiteX734" fmla="*/ 39039 w 944964"/>
                <a:gd name="connsiteY734" fmla="*/ 298339 h 693700"/>
                <a:gd name="connsiteX735" fmla="*/ 41909 w 944964"/>
                <a:gd name="connsiteY735" fmla="*/ 299296 h 693700"/>
                <a:gd name="connsiteX736" fmla="*/ 45736 w 944964"/>
                <a:gd name="connsiteY736" fmla="*/ 300636 h 693700"/>
                <a:gd name="connsiteX737" fmla="*/ 54157 w 944964"/>
                <a:gd name="connsiteY737" fmla="*/ 302549 h 693700"/>
                <a:gd name="connsiteX738" fmla="*/ 60854 w 944964"/>
                <a:gd name="connsiteY738" fmla="*/ 305420 h 693700"/>
                <a:gd name="connsiteX739" fmla="*/ 65638 w 944964"/>
                <a:gd name="connsiteY739" fmla="*/ 307333 h 693700"/>
                <a:gd name="connsiteX740" fmla="*/ 66978 w 944964"/>
                <a:gd name="connsiteY740" fmla="*/ 308290 h 693700"/>
                <a:gd name="connsiteX741" fmla="*/ 68892 w 944964"/>
                <a:gd name="connsiteY741" fmla="*/ 309630 h 693700"/>
                <a:gd name="connsiteX742" fmla="*/ 64107 w 944964"/>
                <a:gd name="connsiteY742" fmla="*/ 308290 h 693700"/>
                <a:gd name="connsiteX743" fmla="*/ 60854 w 944964"/>
                <a:gd name="connsiteY743" fmla="*/ 308290 h 693700"/>
                <a:gd name="connsiteX744" fmla="*/ 58941 w 944964"/>
                <a:gd name="connsiteY744" fmla="*/ 308290 h 693700"/>
                <a:gd name="connsiteX745" fmla="*/ 56644 w 944964"/>
                <a:gd name="connsiteY745" fmla="*/ 308673 h 693700"/>
                <a:gd name="connsiteX746" fmla="*/ 53774 w 944964"/>
                <a:gd name="connsiteY746" fmla="*/ 309056 h 693700"/>
                <a:gd name="connsiteX747" fmla="*/ 50521 w 944964"/>
                <a:gd name="connsiteY747" fmla="*/ 310012 h 693700"/>
                <a:gd name="connsiteX748" fmla="*/ 46310 w 944964"/>
                <a:gd name="connsiteY748" fmla="*/ 310969 h 693700"/>
                <a:gd name="connsiteX749" fmla="*/ 41526 w 944964"/>
                <a:gd name="connsiteY749" fmla="*/ 312883 h 693700"/>
                <a:gd name="connsiteX750" fmla="*/ 35785 w 944964"/>
                <a:gd name="connsiteY750" fmla="*/ 314797 h 693700"/>
                <a:gd name="connsiteX751" fmla="*/ 29662 w 944964"/>
                <a:gd name="connsiteY751" fmla="*/ 317093 h 693700"/>
                <a:gd name="connsiteX752" fmla="*/ 26791 w 944964"/>
                <a:gd name="connsiteY752" fmla="*/ 317093 h 693700"/>
                <a:gd name="connsiteX753" fmla="*/ 24878 w 944964"/>
                <a:gd name="connsiteY753" fmla="*/ 312883 h 693700"/>
                <a:gd name="connsiteX754" fmla="*/ 23921 w 944964"/>
                <a:gd name="connsiteY754" fmla="*/ 310012 h 693700"/>
                <a:gd name="connsiteX755" fmla="*/ 22964 w 944964"/>
                <a:gd name="connsiteY755" fmla="*/ 308099 h 693700"/>
                <a:gd name="connsiteX756" fmla="*/ 22007 w 944964"/>
                <a:gd name="connsiteY756" fmla="*/ 308482 h 693700"/>
                <a:gd name="connsiteX757" fmla="*/ 21624 w 944964"/>
                <a:gd name="connsiteY757" fmla="*/ 308864 h 693700"/>
                <a:gd name="connsiteX758" fmla="*/ 21624 w 944964"/>
                <a:gd name="connsiteY758" fmla="*/ 310204 h 693700"/>
                <a:gd name="connsiteX759" fmla="*/ 20668 w 944964"/>
                <a:gd name="connsiteY759" fmla="*/ 313457 h 693700"/>
                <a:gd name="connsiteX760" fmla="*/ 20668 w 944964"/>
                <a:gd name="connsiteY760" fmla="*/ 318624 h 693700"/>
                <a:gd name="connsiteX761" fmla="*/ 19711 w 944964"/>
                <a:gd name="connsiteY761" fmla="*/ 323408 h 693700"/>
                <a:gd name="connsiteX762" fmla="*/ 19328 w 944964"/>
                <a:gd name="connsiteY762" fmla="*/ 327618 h 693700"/>
                <a:gd name="connsiteX763" fmla="*/ 19328 w 944964"/>
                <a:gd name="connsiteY763" fmla="*/ 335273 h 693700"/>
                <a:gd name="connsiteX764" fmla="*/ 17988 w 944964"/>
                <a:gd name="connsiteY764" fmla="*/ 341396 h 693700"/>
                <a:gd name="connsiteX765" fmla="*/ 18371 w 944964"/>
                <a:gd name="connsiteY765" fmla="*/ 344650 h 693700"/>
                <a:gd name="connsiteX766" fmla="*/ 20668 w 944964"/>
                <a:gd name="connsiteY766" fmla="*/ 346946 h 693700"/>
                <a:gd name="connsiteX767" fmla="*/ 22007 w 944964"/>
                <a:gd name="connsiteY767" fmla="*/ 347329 h 693700"/>
                <a:gd name="connsiteX768" fmla="*/ 24304 w 944964"/>
                <a:gd name="connsiteY768" fmla="*/ 348286 h 693700"/>
                <a:gd name="connsiteX769" fmla="*/ 26600 w 944964"/>
                <a:gd name="connsiteY769" fmla="*/ 348286 h 693700"/>
                <a:gd name="connsiteX770" fmla="*/ 29853 w 944964"/>
                <a:gd name="connsiteY770" fmla="*/ 348668 h 693700"/>
                <a:gd name="connsiteX771" fmla="*/ 33680 w 944964"/>
                <a:gd name="connsiteY771" fmla="*/ 347712 h 693700"/>
                <a:gd name="connsiteX772" fmla="*/ 37890 w 944964"/>
                <a:gd name="connsiteY772" fmla="*/ 345415 h 693700"/>
                <a:gd name="connsiteX773" fmla="*/ 41144 w 944964"/>
                <a:gd name="connsiteY773" fmla="*/ 345415 h 693700"/>
                <a:gd name="connsiteX774" fmla="*/ 43440 w 944964"/>
                <a:gd name="connsiteY774" fmla="*/ 346372 h 693700"/>
                <a:gd name="connsiteX775" fmla="*/ 44780 w 944964"/>
                <a:gd name="connsiteY775" fmla="*/ 347329 h 693700"/>
                <a:gd name="connsiteX776" fmla="*/ 45162 w 944964"/>
                <a:gd name="connsiteY776" fmla="*/ 349625 h 693700"/>
                <a:gd name="connsiteX777" fmla="*/ 44780 w 944964"/>
                <a:gd name="connsiteY777" fmla="*/ 350008 h 693700"/>
                <a:gd name="connsiteX778" fmla="*/ 42483 w 944964"/>
                <a:gd name="connsiteY778" fmla="*/ 352113 h 693700"/>
                <a:gd name="connsiteX779" fmla="*/ 40187 w 944964"/>
                <a:gd name="connsiteY779" fmla="*/ 354027 h 693700"/>
                <a:gd name="connsiteX780" fmla="*/ 37316 w 944964"/>
                <a:gd name="connsiteY780" fmla="*/ 356323 h 693700"/>
                <a:gd name="connsiteX781" fmla="*/ 34063 w 944964"/>
                <a:gd name="connsiteY781" fmla="*/ 358619 h 693700"/>
                <a:gd name="connsiteX782" fmla="*/ 31767 w 944964"/>
                <a:gd name="connsiteY782" fmla="*/ 361873 h 693700"/>
                <a:gd name="connsiteX783" fmla="*/ 30427 w 944964"/>
                <a:gd name="connsiteY783" fmla="*/ 365700 h 693700"/>
                <a:gd name="connsiteX784" fmla="*/ 30427 w 944964"/>
                <a:gd name="connsiteY784" fmla="*/ 370867 h 693700"/>
                <a:gd name="connsiteX785" fmla="*/ 31384 w 944964"/>
                <a:gd name="connsiteY785" fmla="*/ 377947 h 693700"/>
                <a:gd name="connsiteX786" fmla="*/ 31001 w 944964"/>
                <a:gd name="connsiteY786" fmla="*/ 379861 h 693700"/>
                <a:gd name="connsiteX787" fmla="*/ 30618 w 944964"/>
                <a:gd name="connsiteY787" fmla="*/ 381775 h 693700"/>
                <a:gd name="connsiteX788" fmla="*/ 29662 w 944964"/>
                <a:gd name="connsiteY788" fmla="*/ 383114 h 693700"/>
                <a:gd name="connsiteX789" fmla="*/ 28705 w 944964"/>
                <a:gd name="connsiteY789" fmla="*/ 384454 h 693700"/>
                <a:gd name="connsiteX790" fmla="*/ 25834 w 944964"/>
                <a:gd name="connsiteY790" fmla="*/ 385411 h 693700"/>
                <a:gd name="connsiteX791" fmla="*/ 23921 w 944964"/>
                <a:gd name="connsiteY791" fmla="*/ 386750 h 693700"/>
                <a:gd name="connsiteX792" fmla="*/ 21050 w 944964"/>
                <a:gd name="connsiteY792" fmla="*/ 389621 h 693700"/>
                <a:gd name="connsiteX793" fmla="*/ 18180 w 944964"/>
                <a:gd name="connsiteY793" fmla="*/ 388281 h 693700"/>
                <a:gd name="connsiteX794" fmla="*/ 16266 w 944964"/>
                <a:gd name="connsiteY794" fmla="*/ 389621 h 693700"/>
                <a:gd name="connsiteX795" fmla="*/ 15883 w 944964"/>
                <a:gd name="connsiteY795" fmla="*/ 392491 h 693700"/>
                <a:gd name="connsiteX796" fmla="*/ 16266 w 944964"/>
                <a:gd name="connsiteY796" fmla="*/ 395744 h 693700"/>
                <a:gd name="connsiteX797" fmla="*/ 18180 w 944964"/>
                <a:gd name="connsiteY797" fmla="*/ 399572 h 693700"/>
                <a:gd name="connsiteX798" fmla="*/ 15692 w 944964"/>
                <a:gd name="connsiteY798" fmla="*/ 401677 h 693700"/>
                <a:gd name="connsiteX799" fmla="*/ 9568 w 944964"/>
                <a:gd name="connsiteY799" fmla="*/ 401677 h 693700"/>
                <a:gd name="connsiteX800" fmla="*/ 10908 w 944964"/>
                <a:gd name="connsiteY800" fmla="*/ 394213 h 693700"/>
                <a:gd name="connsiteX801" fmla="*/ 12821 w 944964"/>
                <a:gd name="connsiteY801" fmla="*/ 387516 h 693700"/>
                <a:gd name="connsiteX802" fmla="*/ 13778 w 944964"/>
                <a:gd name="connsiteY802" fmla="*/ 381392 h 693700"/>
                <a:gd name="connsiteX803" fmla="*/ 15118 w 944964"/>
                <a:gd name="connsiteY803" fmla="*/ 376608 h 693700"/>
                <a:gd name="connsiteX804" fmla="*/ 15692 w 944964"/>
                <a:gd name="connsiteY804" fmla="*/ 371824 h 693700"/>
                <a:gd name="connsiteX805" fmla="*/ 16649 w 944964"/>
                <a:gd name="connsiteY805" fmla="*/ 367996 h 693700"/>
                <a:gd name="connsiteX806" fmla="*/ 16649 w 944964"/>
                <a:gd name="connsiteY806" fmla="*/ 364743 h 693700"/>
                <a:gd name="connsiteX807" fmla="*/ 17032 w 944964"/>
                <a:gd name="connsiteY807" fmla="*/ 362829 h 693700"/>
                <a:gd name="connsiteX808" fmla="*/ 14161 w 944964"/>
                <a:gd name="connsiteY808" fmla="*/ 362255 h 693700"/>
                <a:gd name="connsiteX809" fmla="*/ 11865 w 944964"/>
                <a:gd name="connsiteY809" fmla="*/ 367422 h 693700"/>
                <a:gd name="connsiteX810" fmla="*/ 10525 w 944964"/>
                <a:gd name="connsiteY810" fmla="*/ 372206 h 693700"/>
                <a:gd name="connsiteX811" fmla="*/ 9186 w 944964"/>
                <a:gd name="connsiteY811" fmla="*/ 376416 h 693700"/>
                <a:gd name="connsiteX812" fmla="*/ 8229 w 944964"/>
                <a:gd name="connsiteY812" fmla="*/ 380244 h 693700"/>
                <a:gd name="connsiteX813" fmla="*/ 7272 w 944964"/>
                <a:gd name="connsiteY813" fmla="*/ 383114 h 693700"/>
                <a:gd name="connsiteX814" fmla="*/ 6889 w 944964"/>
                <a:gd name="connsiteY814" fmla="*/ 385411 h 693700"/>
                <a:gd name="connsiteX815" fmla="*/ 6507 w 944964"/>
                <a:gd name="connsiteY815" fmla="*/ 389238 h 693700"/>
                <a:gd name="connsiteX816" fmla="*/ 5550 w 944964"/>
                <a:gd name="connsiteY816" fmla="*/ 391534 h 693700"/>
                <a:gd name="connsiteX817" fmla="*/ 4210 w 944964"/>
                <a:gd name="connsiteY817" fmla="*/ 396510 h 693700"/>
                <a:gd name="connsiteX818" fmla="*/ 2296 w 944964"/>
                <a:gd name="connsiteY818" fmla="*/ 402251 h 693700"/>
                <a:gd name="connsiteX819" fmla="*/ 0 w 944964"/>
                <a:gd name="connsiteY819" fmla="*/ 410288 h 693700"/>
                <a:gd name="connsiteX820" fmla="*/ 383 w 944964"/>
                <a:gd name="connsiteY820" fmla="*/ 412202 h 693700"/>
                <a:gd name="connsiteX821" fmla="*/ 2679 w 944964"/>
                <a:gd name="connsiteY821" fmla="*/ 414498 h 693700"/>
                <a:gd name="connsiteX822" fmla="*/ 6507 w 944964"/>
                <a:gd name="connsiteY822" fmla="*/ 416795 h 693700"/>
                <a:gd name="connsiteX823" fmla="*/ 12247 w 944964"/>
                <a:gd name="connsiteY823" fmla="*/ 420048 h 693700"/>
                <a:gd name="connsiteX824" fmla="*/ 12247 w 944964"/>
                <a:gd name="connsiteY824" fmla="*/ 422344 h 693700"/>
                <a:gd name="connsiteX825" fmla="*/ 12247 w 944964"/>
                <a:gd name="connsiteY825" fmla="*/ 424641 h 693700"/>
                <a:gd name="connsiteX826" fmla="*/ 13204 w 944964"/>
                <a:gd name="connsiteY826" fmla="*/ 427894 h 693700"/>
                <a:gd name="connsiteX827" fmla="*/ 13204 w 944964"/>
                <a:gd name="connsiteY827" fmla="*/ 429807 h 693700"/>
                <a:gd name="connsiteX828" fmla="*/ 14161 w 944964"/>
                <a:gd name="connsiteY828" fmla="*/ 431721 h 693700"/>
                <a:gd name="connsiteX829" fmla="*/ 15501 w 944964"/>
                <a:gd name="connsiteY829" fmla="*/ 433061 h 693700"/>
                <a:gd name="connsiteX830" fmla="*/ 17797 w 944964"/>
                <a:gd name="connsiteY830" fmla="*/ 434018 h 693700"/>
                <a:gd name="connsiteX831" fmla="*/ 19137 w 944964"/>
                <a:gd name="connsiteY831" fmla="*/ 430190 h 693700"/>
                <a:gd name="connsiteX832" fmla="*/ 22390 w 944964"/>
                <a:gd name="connsiteY832" fmla="*/ 427894 h 693700"/>
                <a:gd name="connsiteX833" fmla="*/ 25643 w 944964"/>
                <a:gd name="connsiteY833" fmla="*/ 426554 h 693700"/>
                <a:gd name="connsiteX834" fmla="*/ 30810 w 944964"/>
                <a:gd name="connsiteY834" fmla="*/ 425980 h 693700"/>
                <a:gd name="connsiteX835" fmla="*/ 35594 w 944964"/>
                <a:gd name="connsiteY835" fmla="*/ 426554 h 693700"/>
                <a:gd name="connsiteX836" fmla="*/ 40378 w 944964"/>
                <a:gd name="connsiteY836" fmla="*/ 428468 h 693700"/>
                <a:gd name="connsiteX837" fmla="*/ 44205 w 944964"/>
                <a:gd name="connsiteY837" fmla="*/ 427511 h 693700"/>
                <a:gd name="connsiteX838" fmla="*/ 43249 w 944964"/>
                <a:gd name="connsiteY838" fmla="*/ 429425 h 693700"/>
                <a:gd name="connsiteX839" fmla="*/ 43631 w 944964"/>
                <a:gd name="connsiteY839" fmla="*/ 431338 h 693700"/>
                <a:gd name="connsiteX840" fmla="*/ 44588 w 944964"/>
                <a:gd name="connsiteY840" fmla="*/ 432678 h 693700"/>
                <a:gd name="connsiteX841" fmla="*/ 46502 w 944964"/>
                <a:gd name="connsiteY841" fmla="*/ 434592 h 693700"/>
                <a:gd name="connsiteX842" fmla="*/ 48416 w 944964"/>
                <a:gd name="connsiteY842" fmla="*/ 435548 h 693700"/>
                <a:gd name="connsiteX843" fmla="*/ 51669 w 944964"/>
                <a:gd name="connsiteY843" fmla="*/ 436505 h 693700"/>
                <a:gd name="connsiteX844" fmla="*/ 55496 w 944964"/>
                <a:gd name="connsiteY844" fmla="*/ 436888 h 693700"/>
                <a:gd name="connsiteX845" fmla="*/ 60663 w 944964"/>
                <a:gd name="connsiteY845" fmla="*/ 437845 h 693700"/>
                <a:gd name="connsiteX846" fmla="*/ 64873 w 944964"/>
                <a:gd name="connsiteY846" fmla="*/ 438228 h 693700"/>
                <a:gd name="connsiteX847" fmla="*/ 66787 w 944964"/>
                <a:gd name="connsiteY847" fmla="*/ 439184 h 693700"/>
                <a:gd name="connsiteX848" fmla="*/ 69083 w 944964"/>
                <a:gd name="connsiteY848" fmla="*/ 441098 h 693700"/>
                <a:gd name="connsiteX849" fmla="*/ 70423 w 944964"/>
                <a:gd name="connsiteY849" fmla="*/ 442438 h 693700"/>
                <a:gd name="connsiteX850" fmla="*/ 72336 w 944964"/>
                <a:gd name="connsiteY850" fmla="*/ 444734 h 693700"/>
                <a:gd name="connsiteX851" fmla="*/ 75207 w 944964"/>
                <a:gd name="connsiteY851" fmla="*/ 451432 h 693700"/>
                <a:gd name="connsiteX852" fmla="*/ 75207 w 944964"/>
                <a:gd name="connsiteY852" fmla="*/ 452006 h 693700"/>
                <a:gd name="connsiteX853" fmla="*/ 74250 w 944964"/>
                <a:gd name="connsiteY853" fmla="*/ 450666 h 693700"/>
                <a:gd name="connsiteX854" fmla="*/ 74633 w 944964"/>
                <a:gd name="connsiteY854" fmla="*/ 452006 h 693700"/>
                <a:gd name="connsiteX855" fmla="*/ 75972 w 944964"/>
                <a:gd name="connsiteY855" fmla="*/ 455259 h 693700"/>
                <a:gd name="connsiteX856" fmla="*/ 78269 w 944964"/>
                <a:gd name="connsiteY856" fmla="*/ 458512 h 693700"/>
                <a:gd name="connsiteX857" fmla="*/ 81522 w 944964"/>
                <a:gd name="connsiteY857" fmla="*/ 463679 h 693700"/>
                <a:gd name="connsiteX858" fmla="*/ 84392 w 944964"/>
                <a:gd name="connsiteY858" fmla="*/ 466550 h 693700"/>
                <a:gd name="connsiteX859" fmla="*/ 87646 w 944964"/>
                <a:gd name="connsiteY859" fmla="*/ 468846 h 693700"/>
                <a:gd name="connsiteX860" fmla="*/ 90899 w 944964"/>
                <a:gd name="connsiteY860" fmla="*/ 469803 h 693700"/>
                <a:gd name="connsiteX861" fmla="*/ 95109 w 944964"/>
                <a:gd name="connsiteY861" fmla="*/ 469803 h 693700"/>
                <a:gd name="connsiteX862" fmla="*/ 99319 w 944964"/>
                <a:gd name="connsiteY862" fmla="*/ 468463 h 693700"/>
                <a:gd name="connsiteX863" fmla="*/ 103529 w 944964"/>
                <a:gd name="connsiteY863" fmla="*/ 468846 h 693700"/>
                <a:gd name="connsiteX864" fmla="*/ 107356 w 944964"/>
                <a:gd name="connsiteY864" fmla="*/ 470186 h 693700"/>
                <a:gd name="connsiteX865" fmla="*/ 110609 w 944964"/>
                <a:gd name="connsiteY865" fmla="*/ 472482 h 693700"/>
                <a:gd name="connsiteX866" fmla="*/ 110992 w 944964"/>
                <a:gd name="connsiteY866" fmla="*/ 473056 h 693700"/>
                <a:gd name="connsiteX867" fmla="*/ 111949 w 944964"/>
                <a:gd name="connsiteY867" fmla="*/ 474013 h 693700"/>
                <a:gd name="connsiteX868" fmla="*/ 113863 w 944964"/>
                <a:gd name="connsiteY868" fmla="*/ 475927 h 693700"/>
                <a:gd name="connsiteX869" fmla="*/ 117690 w 944964"/>
                <a:gd name="connsiteY869" fmla="*/ 478797 h 693700"/>
                <a:gd name="connsiteX870" fmla="*/ 120560 w 944964"/>
                <a:gd name="connsiteY870" fmla="*/ 480711 h 693700"/>
                <a:gd name="connsiteX871" fmla="*/ 124388 w 944964"/>
                <a:gd name="connsiteY871" fmla="*/ 482050 h 693700"/>
                <a:gd name="connsiteX872" fmla="*/ 124388 w 944964"/>
                <a:gd name="connsiteY872" fmla="*/ 486834 h 693700"/>
                <a:gd name="connsiteX873" fmla="*/ 123048 w 944964"/>
                <a:gd name="connsiteY873" fmla="*/ 488748 h 693700"/>
                <a:gd name="connsiteX874" fmla="*/ 122666 w 944964"/>
                <a:gd name="connsiteY874" fmla="*/ 491045 h 693700"/>
                <a:gd name="connsiteX875" fmla="*/ 131086 w 944964"/>
                <a:gd name="connsiteY875" fmla="*/ 523577 h 693700"/>
                <a:gd name="connsiteX876" fmla="*/ 130703 w 944964"/>
                <a:gd name="connsiteY876" fmla="*/ 523577 h 693700"/>
                <a:gd name="connsiteX877" fmla="*/ 130703 w 944964"/>
                <a:gd name="connsiteY877" fmla="*/ 524916 h 693700"/>
                <a:gd name="connsiteX878" fmla="*/ 129746 w 944964"/>
                <a:gd name="connsiteY878" fmla="*/ 529126 h 693700"/>
                <a:gd name="connsiteX879" fmla="*/ 128789 w 944964"/>
                <a:gd name="connsiteY879" fmla="*/ 531997 h 693700"/>
                <a:gd name="connsiteX880" fmla="*/ 128406 w 944964"/>
                <a:gd name="connsiteY880" fmla="*/ 535824 h 693700"/>
                <a:gd name="connsiteX881" fmla="*/ 126493 w 944964"/>
                <a:gd name="connsiteY881" fmla="*/ 545201 h 693700"/>
                <a:gd name="connsiteX882" fmla="*/ 126110 w 944964"/>
                <a:gd name="connsiteY882" fmla="*/ 545584 h 693700"/>
                <a:gd name="connsiteX883" fmla="*/ 126110 w 944964"/>
                <a:gd name="connsiteY883" fmla="*/ 546923 h 693700"/>
                <a:gd name="connsiteX884" fmla="*/ 125727 w 944964"/>
                <a:gd name="connsiteY884" fmla="*/ 548837 h 693700"/>
                <a:gd name="connsiteX885" fmla="*/ 125727 w 944964"/>
                <a:gd name="connsiteY885" fmla="*/ 551707 h 693700"/>
                <a:gd name="connsiteX886" fmla="*/ 125153 w 944964"/>
                <a:gd name="connsiteY886" fmla="*/ 554769 h 693700"/>
                <a:gd name="connsiteX887" fmla="*/ 124771 w 944964"/>
                <a:gd name="connsiteY887" fmla="*/ 558597 h 693700"/>
                <a:gd name="connsiteX888" fmla="*/ 123814 w 944964"/>
                <a:gd name="connsiteY888" fmla="*/ 562424 h 693700"/>
                <a:gd name="connsiteX889" fmla="*/ 123431 w 944964"/>
                <a:gd name="connsiteY889" fmla="*/ 567208 h 693700"/>
                <a:gd name="connsiteX890" fmla="*/ 123814 w 944964"/>
                <a:gd name="connsiteY890" fmla="*/ 570461 h 693700"/>
                <a:gd name="connsiteX891" fmla="*/ 125153 w 944964"/>
                <a:gd name="connsiteY891" fmla="*/ 574289 h 693700"/>
                <a:gd name="connsiteX892" fmla="*/ 127450 w 944964"/>
                <a:gd name="connsiteY892" fmla="*/ 577542 h 693700"/>
                <a:gd name="connsiteX893" fmla="*/ 128789 w 944964"/>
                <a:gd name="connsiteY893" fmla="*/ 578881 h 693700"/>
                <a:gd name="connsiteX894" fmla="*/ 131086 w 944964"/>
                <a:gd name="connsiteY894" fmla="*/ 580795 h 693700"/>
                <a:gd name="connsiteX895" fmla="*/ 135296 w 944964"/>
                <a:gd name="connsiteY895" fmla="*/ 583091 h 693700"/>
                <a:gd name="connsiteX896" fmla="*/ 141037 w 944964"/>
                <a:gd name="connsiteY896" fmla="*/ 585962 h 693700"/>
                <a:gd name="connsiteX897" fmla="*/ 147160 w 944964"/>
                <a:gd name="connsiteY897" fmla="*/ 587876 h 693700"/>
                <a:gd name="connsiteX898" fmla="*/ 155198 w 944964"/>
                <a:gd name="connsiteY898" fmla="*/ 590172 h 693700"/>
                <a:gd name="connsiteX899" fmla="*/ 155580 w 944964"/>
                <a:gd name="connsiteY899" fmla="*/ 590172 h 693700"/>
                <a:gd name="connsiteX900" fmla="*/ 157494 w 944964"/>
                <a:gd name="connsiteY900" fmla="*/ 591129 h 693700"/>
                <a:gd name="connsiteX901" fmla="*/ 159790 w 944964"/>
                <a:gd name="connsiteY901" fmla="*/ 592468 h 693700"/>
                <a:gd name="connsiteX902" fmla="*/ 164000 w 944964"/>
                <a:gd name="connsiteY902" fmla="*/ 594765 h 693700"/>
                <a:gd name="connsiteX903" fmla="*/ 168211 w 944964"/>
                <a:gd name="connsiteY903" fmla="*/ 596678 h 693700"/>
                <a:gd name="connsiteX904" fmla="*/ 173377 w 944964"/>
                <a:gd name="connsiteY904" fmla="*/ 599549 h 693700"/>
                <a:gd name="connsiteX905" fmla="*/ 179501 w 944964"/>
                <a:gd name="connsiteY905" fmla="*/ 602802 h 693700"/>
                <a:gd name="connsiteX906" fmla="*/ 187538 w 944964"/>
                <a:gd name="connsiteY906" fmla="*/ 607012 h 693700"/>
                <a:gd name="connsiteX907" fmla="*/ 191366 w 944964"/>
                <a:gd name="connsiteY907" fmla="*/ 606438 h 693700"/>
                <a:gd name="connsiteX908" fmla="*/ 195576 w 944964"/>
                <a:gd name="connsiteY908" fmla="*/ 606438 h 693700"/>
                <a:gd name="connsiteX909" fmla="*/ 203613 w 944964"/>
                <a:gd name="connsiteY909" fmla="*/ 606438 h 693700"/>
                <a:gd name="connsiteX910" fmla="*/ 209737 w 944964"/>
                <a:gd name="connsiteY910" fmla="*/ 605481 h 693700"/>
                <a:gd name="connsiteX911" fmla="*/ 212607 w 944964"/>
                <a:gd name="connsiteY911" fmla="*/ 605098 h 693700"/>
                <a:gd name="connsiteX912" fmla="*/ 215478 w 944964"/>
                <a:gd name="connsiteY912" fmla="*/ 605098 h 693700"/>
                <a:gd name="connsiteX913" fmla="*/ 219688 w 944964"/>
                <a:gd name="connsiteY913" fmla="*/ 603759 h 693700"/>
                <a:gd name="connsiteX914" fmla="*/ 224855 w 944964"/>
                <a:gd name="connsiteY914" fmla="*/ 601463 h 693700"/>
                <a:gd name="connsiteX915" fmla="*/ 230022 w 944964"/>
                <a:gd name="connsiteY915" fmla="*/ 598209 h 693700"/>
                <a:gd name="connsiteX916" fmla="*/ 236145 w 944964"/>
                <a:gd name="connsiteY916" fmla="*/ 594956 h 693700"/>
                <a:gd name="connsiteX917" fmla="*/ 237485 w 944964"/>
                <a:gd name="connsiteY917" fmla="*/ 594956 h 693700"/>
                <a:gd name="connsiteX918" fmla="*/ 241312 w 944964"/>
                <a:gd name="connsiteY918" fmla="*/ 595913 h 693700"/>
                <a:gd name="connsiteX919" fmla="*/ 246479 w 944964"/>
                <a:gd name="connsiteY919" fmla="*/ 597252 h 693700"/>
                <a:gd name="connsiteX920" fmla="*/ 254134 w 944964"/>
                <a:gd name="connsiteY920" fmla="*/ 599549 h 693700"/>
                <a:gd name="connsiteX921" fmla="*/ 255091 w 944964"/>
                <a:gd name="connsiteY921" fmla="*/ 599166 h 693700"/>
                <a:gd name="connsiteX922" fmla="*/ 257004 w 944964"/>
                <a:gd name="connsiteY922" fmla="*/ 599166 h 693700"/>
                <a:gd name="connsiteX923" fmla="*/ 259492 w 944964"/>
                <a:gd name="connsiteY923" fmla="*/ 598209 h 693700"/>
                <a:gd name="connsiteX924" fmla="*/ 262745 w 944964"/>
                <a:gd name="connsiteY924" fmla="*/ 597827 h 693700"/>
                <a:gd name="connsiteX925" fmla="*/ 265042 w 944964"/>
                <a:gd name="connsiteY925" fmla="*/ 598209 h 693700"/>
                <a:gd name="connsiteX926" fmla="*/ 267338 w 944964"/>
                <a:gd name="connsiteY926" fmla="*/ 599166 h 693700"/>
                <a:gd name="connsiteX927" fmla="*/ 270591 w 944964"/>
                <a:gd name="connsiteY927" fmla="*/ 601080 h 693700"/>
                <a:gd name="connsiteX928" fmla="*/ 274418 w 944964"/>
                <a:gd name="connsiteY928" fmla="*/ 602419 h 693700"/>
                <a:gd name="connsiteX929" fmla="*/ 279585 w 944964"/>
                <a:gd name="connsiteY929" fmla="*/ 604716 h 693700"/>
                <a:gd name="connsiteX930" fmla="*/ 284752 w 944964"/>
                <a:gd name="connsiteY930" fmla="*/ 607586 h 693700"/>
                <a:gd name="connsiteX931" fmla="*/ 291833 w 944964"/>
                <a:gd name="connsiteY931" fmla="*/ 610839 h 693700"/>
                <a:gd name="connsiteX932" fmla="*/ 295086 w 944964"/>
                <a:gd name="connsiteY932" fmla="*/ 611796 h 693700"/>
                <a:gd name="connsiteX933" fmla="*/ 298913 w 944964"/>
                <a:gd name="connsiteY933" fmla="*/ 613710 h 693700"/>
                <a:gd name="connsiteX934" fmla="*/ 301784 w 944964"/>
                <a:gd name="connsiteY934" fmla="*/ 615624 h 693700"/>
                <a:gd name="connsiteX935" fmla="*/ 304654 w 944964"/>
                <a:gd name="connsiteY935" fmla="*/ 618494 h 693700"/>
                <a:gd name="connsiteX936" fmla="*/ 306568 w 944964"/>
                <a:gd name="connsiteY936" fmla="*/ 621365 h 693700"/>
                <a:gd name="connsiteX937" fmla="*/ 308864 w 944964"/>
                <a:gd name="connsiteY937" fmla="*/ 625192 h 693700"/>
                <a:gd name="connsiteX938" fmla="*/ 310204 w 944964"/>
                <a:gd name="connsiteY938" fmla="*/ 629019 h 693700"/>
                <a:gd name="connsiteX939" fmla="*/ 311543 w 944964"/>
                <a:gd name="connsiteY939" fmla="*/ 633803 h 693700"/>
                <a:gd name="connsiteX940" fmla="*/ 324365 w 944964"/>
                <a:gd name="connsiteY940" fmla="*/ 627106 h 693700"/>
                <a:gd name="connsiteX941" fmla="*/ 344267 w 944964"/>
                <a:gd name="connsiteY941" fmla="*/ 637439 h 693700"/>
                <a:gd name="connsiteX942" fmla="*/ 344267 w 944964"/>
                <a:gd name="connsiteY942" fmla="*/ 637057 h 693700"/>
                <a:gd name="connsiteX943" fmla="*/ 345224 w 944964"/>
                <a:gd name="connsiteY943" fmla="*/ 637057 h 693700"/>
                <a:gd name="connsiteX944" fmla="*/ 349434 w 944964"/>
                <a:gd name="connsiteY944" fmla="*/ 636100 h 693700"/>
                <a:gd name="connsiteX945" fmla="*/ 355558 w 944964"/>
                <a:gd name="connsiteY945" fmla="*/ 634186 h 693700"/>
                <a:gd name="connsiteX946" fmla="*/ 359385 w 944964"/>
                <a:gd name="connsiteY946" fmla="*/ 632847 h 693700"/>
                <a:gd name="connsiteX947" fmla="*/ 364552 w 944964"/>
                <a:gd name="connsiteY947" fmla="*/ 631890 h 693700"/>
                <a:gd name="connsiteX948" fmla="*/ 369336 w 944964"/>
                <a:gd name="connsiteY948" fmla="*/ 631316 h 693700"/>
                <a:gd name="connsiteX949" fmla="*/ 374503 w 944964"/>
                <a:gd name="connsiteY949" fmla="*/ 630359 h 693700"/>
                <a:gd name="connsiteX950" fmla="*/ 378713 w 944964"/>
                <a:gd name="connsiteY950" fmla="*/ 628445 h 693700"/>
                <a:gd name="connsiteX951" fmla="*/ 380626 w 944964"/>
                <a:gd name="connsiteY951" fmla="*/ 627106 h 693700"/>
                <a:gd name="connsiteX952" fmla="*/ 382923 w 944964"/>
                <a:gd name="connsiteY952" fmla="*/ 626149 h 693700"/>
                <a:gd name="connsiteX953" fmla="*/ 383497 w 944964"/>
                <a:gd name="connsiteY953" fmla="*/ 626149 h 693700"/>
                <a:gd name="connsiteX954" fmla="*/ 385411 w 944964"/>
                <a:gd name="connsiteY954" fmla="*/ 627488 h 693700"/>
                <a:gd name="connsiteX955" fmla="*/ 387324 w 944964"/>
                <a:gd name="connsiteY955" fmla="*/ 629402 h 693700"/>
                <a:gd name="connsiteX956" fmla="*/ 390195 w 944964"/>
                <a:gd name="connsiteY956" fmla="*/ 632655 h 693700"/>
                <a:gd name="connsiteX957" fmla="*/ 393065 w 944964"/>
                <a:gd name="connsiteY957" fmla="*/ 635526 h 693700"/>
                <a:gd name="connsiteX958" fmla="*/ 395936 w 944964"/>
                <a:gd name="connsiteY958" fmla="*/ 637822 h 693700"/>
                <a:gd name="connsiteX959" fmla="*/ 398806 w 944964"/>
                <a:gd name="connsiteY959" fmla="*/ 639162 h 693700"/>
                <a:gd name="connsiteX960" fmla="*/ 401677 w 944964"/>
                <a:gd name="connsiteY960" fmla="*/ 640118 h 693700"/>
                <a:gd name="connsiteX961" fmla="*/ 405504 w 944964"/>
                <a:gd name="connsiteY961" fmla="*/ 640118 h 693700"/>
                <a:gd name="connsiteX962" fmla="*/ 407418 w 944964"/>
                <a:gd name="connsiteY962" fmla="*/ 640118 h 693700"/>
                <a:gd name="connsiteX963" fmla="*/ 408374 w 944964"/>
                <a:gd name="connsiteY963" fmla="*/ 640118 h 693700"/>
                <a:gd name="connsiteX964" fmla="*/ 408757 w 944964"/>
                <a:gd name="connsiteY964" fmla="*/ 640118 h 693700"/>
                <a:gd name="connsiteX965" fmla="*/ 409714 w 944964"/>
                <a:gd name="connsiteY965" fmla="*/ 640501 h 693700"/>
                <a:gd name="connsiteX966" fmla="*/ 416795 w 944964"/>
                <a:gd name="connsiteY966" fmla="*/ 641458 h 693700"/>
                <a:gd name="connsiteX967" fmla="*/ 419665 w 944964"/>
                <a:gd name="connsiteY967" fmla="*/ 641458 h 693700"/>
                <a:gd name="connsiteX968" fmla="*/ 422536 w 944964"/>
                <a:gd name="connsiteY968" fmla="*/ 641841 h 693700"/>
                <a:gd name="connsiteX969" fmla="*/ 427320 w 944964"/>
                <a:gd name="connsiteY969" fmla="*/ 642798 h 693700"/>
                <a:gd name="connsiteX970" fmla="*/ 433061 w 944964"/>
                <a:gd name="connsiteY970" fmla="*/ 642223 h 693700"/>
                <a:gd name="connsiteX971" fmla="*/ 438227 w 944964"/>
                <a:gd name="connsiteY971" fmla="*/ 641267 h 693700"/>
                <a:gd name="connsiteX972" fmla="*/ 443012 w 944964"/>
                <a:gd name="connsiteY972" fmla="*/ 639927 h 693700"/>
                <a:gd name="connsiteX973" fmla="*/ 447222 w 944964"/>
                <a:gd name="connsiteY973" fmla="*/ 638013 h 693700"/>
                <a:gd name="connsiteX974" fmla="*/ 452006 w 944964"/>
                <a:gd name="connsiteY974" fmla="*/ 637631 h 693700"/>
                <a:gd name="connsiteX975" fmla="*/ 457173 w 944964"/>
                <a:gd name="connsiteY975" fmla="*/ 636674 h 693700"/>
                <a:gd name="connsiteX976" fmla="*/ 461957 w 944964"/>
                <a:gd name="connsiteY976" fmla="*/ 635334 h 693700"/>
                <a:gd name="connsiteX977" fmla="*/ 466741 w 944964"/>
                <a:gd name="connsiteY977" fmla="*/ 633421 h 693700"/>
                <a:gd name="connsiteX978" fmla="*/ 469037 w 944964"/>
                <a:gd name="connsiteY978" fmla="*/ 633421 h 693700"/>
                <a:gd name="connsiteX979" fmla="*/ 473247 w 944964"/>
                <a:gd name="connsiteY979" fmla="*/ 633803 h 693700"/>
                <a:gd name="connsiteX980" fmla="*/ 477457 w 944964"/>
                <a:gd name="connsiteY980" fmla="*/ 634760 h 693700"/>
                <a:gd name="connsiteX981" fmla="*/ 483581 w 944964"/>
                <a:gd name="connsiteY981" fmla="*/ 636100 h 693700"/>
                <a:gd name="connsiteX982" fmla="*/ 494489 w 944964"/>
                <a:gd name="connsiteY982" fmla="*/ 638013 h 693700"/>
                <a:gd name="connsiteX983" fmla="*/ 499273 w 944964"/>
                <a:gd name="connsiteY983" fmla="*/ 637057 h 693700"/>
                <a:gd name="connsiteX984" fmla="*/ 500230 w 944964"/>
                <a:gd name="connsiteY984" fmla="*/ 636100 h 693700"/>
                <a:gd name="connsiteX985" fmla="*/ 500230 w 944964"/>
                <a:gd name="connsiteY985" fmla="*/ 635717 h 693700"/>
                <a:gd name="connsiteX986" fmla="*/ 500613 w 944964"/>
                <a:gd name="connsiteY986" fmla="*/ 635717 h 693700"/>
                <a:gd name="connsiteX987" fmla="*/ 501570 w 944964"/>
                <a:gd name="connsiteY987" fmla="*/ 635717 h 693700"/>
                <a:gd name="connsiteX988" fmla="*/ 504440 w 944964"/>
                <a:gd name="connsiteY988" fmla="*/ 634377 h 693700"/>
                <a:gd name="connsiteX989" fmla="*/ 508650 w 944964"/>
                <a:gd name="connsiteY989" fmla="*/ 631507 h 693700"/>
                <a:gd name="connsiteX990" fmla="*/ 513817 w 944964"/>
                <a:gd name="connsiteY990" fmla="*/ 630550 h 693700"/>
                <a:gd name="connsiteX991" fmla="*/ 517070 w 944964"/>
                <a:gd name="connsiteY991" fmla="*/ 630550 h 693700"/>
                <a:gd name="connsiteX992" fmla="*/ 520898 w 944964"/>
                <a:gd name="connsiteY992" fmla="*/ 631507 h 693700"/>
                <a:gd name="connsiteX993" fmla="*/ 524151 w 944964"/>
                <a:gd name="connsiteY993" fmla="*/ 632847 h 693700"/>
                <a:gd name="connsiteX994" fmla="*/ 527404 w 944964"/>
                <a:gd name="connsiteY994" fmla="*/ 635143 h 693700"/>
                <a:gd name="connsiteX995" fmla="*/ 542522 w 944964"/>
                <a:gd name="connsiteY995" fmla="*/ 635143 h 693700"/>
                <a:gd name="connsiteX996" fmla="*/ 544818 w 944964"/>
                <a:gd name="connsiteY996" fmla="*/ 635526 h 693700"/>
                <a:gd name="connsiteX997" fmla="*/ 547115 w 944964"/>
                <a:gd name="connsiteY997" fmla="*/ 635908 h 693700"/>
                <a:gd name="connsiteX998" fmla="*/ 550368 w 944964"/>
                <a:gd name="connsiteY998" fmla="*/ 637439 h 693700"/>
                <a:gd name="connsiteX999" fmla="*/ 553621 w 944964"/>
                <a:gd name="connsiteY999" fmla="*/ 638396 h 693700"/>
                <a:gd name="connsiteX1000" fmla="*/ 558405 w 944964"/>
                <a:gd name="connsiteY1000" fmla="*/ 640310 h 693700"/>
                <a:gd name="connsiteX1001" fmla="*/ 569696 w 944964"/>
                <a:gd name="connsiteY1001" fmla="*/ 644520 h 693700"/>
                <a:gd name="connsiteX1002" fmla="*/ 575437 w 944964"/>
                <a:gd name="connsiteY1002" fmla="*/ 643563 h 693700"/>
                <a:gd name="connsiteX1003" fmla="*/ 578307 w 944964"/>
                <a:gd name="connsiteY1003" fmla="*/ 642606 h 693700"/>
                <a:gd name="connsiteX1004" fmla="*/ 578307 w 944964"/>
                <a:gd name="connsiteY1004" fmla="*/ 642032 h 693700"/>
                <a:gd name="connsiteX1005" fmla="*/ 578881 w 944964"/>
                <a:gd name="connsiteY1005" fmla="*/ 642032 h 693700"/>
                <a:gd name="connsiteX1006" fmla="*/ 579838 w 944964"/>
                <a:gd name="connsiteY1006" fmla="*/ 642032 h 693700"/>
                <a:gd name="connsiteX1007" fmla="*/ 581752 w 944964"/>
                <a:gd name="connsiteY1007" fmla="*/ 642032 h 693700"/>
                <a:gd name="connsiteX1008" fmla="*/ 582709 w 944964"/>
                <a:gd name="connsiteY1008" fmla="*/ 641075 h 693700"/>
                <a:gd name="connsiteX1009" fmla="*/ 582709 w 944964"/>
                <a:gd name="connsiteY1009" fmla="*/ 640693 h 693700"/>
                <a:gd name="connsiteX1010" fmla="*/ 583091 w 944964"/>
                <a:gd name="connsiteY1010" fmla="*/ 640693 h 693700"/>
                <a:gd name="connsiteX1011" fmla="*/ 584048 w 944964"/>
                <a:gd name="connsiteY1011" fmla="*/ 640693 h 693700"/>
                <a:gd name="connsiteX1012" fmla="*/ 586919 w 944964"/>
                <a:gd name="connsiteY1012" fmla="*/ 639736 h 693700"/>
                <a:gd name="connsiteX1013" fmla="*/ 592469 w 944964"/>
                <a:gd name="connsiteY1013" fmla="*/ 636482 h 693700"/>
                <a:gd name="connsiteX1014" fmla="*/ 594382 w 944964"/>
                <a:gd name="connsiteY1014" fmla="*/ 635143 h 693700"/>
                <a:gd name="connsiteX1015" fmla="*/ 595339 w 944964"/>
                <a:gd name="connsiteY1015" fmla="*/ 634186 h 693700"/>
                <a:gd name="connsiteX1016" fmla="*/ 841818 w 944964"/>
                <a:gd name="connsiteY1016" fmla="*/ 693701 h 693700"/>
                <a:gd name="connsiteX1017" fmla="*/ 840861 w 944964"/>
                <a:gd name="connsiteY1017" fmla="*/ 690830 h 693700"/>
                <a:gd name="connsiteX1018" fmla="*/ 840861 w 944964"/>
                <a:gd name="connsiteY1018" fmla="*/ 689491 h 693700"/>
                <a:gd name="connsiteX1019" fmla="*/ 839904 w 944964"/>
                <a:gd name="connsiteY1019" fmla="*/ 686620 h 693700"/>
                <a:gd name="connsiteX1020" fmla="*/ 839904 w 944964"/>
                <a:gd name="connsiteY1020" fmla="*/ 681836 h 693700"/>
                <a:gd name="connsiteX1021" fmla="*/ 837608 w 944964"/>
                <a:gd name="connsiteY1021" fmla="*/ 678583 h 693700"/>
                <a:gd name="connsiteX1022" fmla="*/ 837034 w 944964"/>
                <a:gd name="connsiteY1022" fmla="*/ 675712 h 693700"/>
                <a:gd name="connsiteX1023" fmla="*/ 841818 w 944964"/>
                <a:gd name="connsiteY1023" fmla="*/ 670928 h 693700"/>
                <a:gd name="connsiteX1024" fmla="*/ 845645 w 944964"/>
                <a:gd name="connsiteY1024" fmla="*/ 667675 h 693700"/>
                <a:gd name="connsiteX1025" fmla="*/ 847942 w 944964"/>
                <a:gd name="connsiteY1025" fmla="*/ 665379 h 693700"/>
                <a:gd name="connsiteX1026" fmla="*/ 848898 w 944964"/>
                <a:gd name="connsiteY1026" fmla="*/ 663848 h 693700"/>
                <a:gd name="connsiteX1027" fmla="*/ 844114 w 944964"/>
                <a:gd name="connsiteY1027" fmla="*/ 660595 h 693700"/>
                <a:gd name="connsiteX1028" fmla="*/ 842775 w 944964"/>
                <a:gd name="connsiteY1028" fmla="*/ 659255 h 693700"/>
                <a:gd name="connsiteX1029" fmla="*/ 842775 w 944964"/>
                <a:gd name="connsiteY1029" fmla="*/ 658872 h 693700"/>
                <a:gd name="connsiteX1030" fmla="*/ 842201 w 944964"/>
                <a:gd name="connsiteY1030" fmla="*/ 654662 h 693700"/>
                <a:gd name="connsiteX1031" fmla="*/ 842201 w 944964"/>
                <a:gd name="connsiteY1031" fmla="*/ 651792 h 693700"/>
                <a:gd name="connsiteX1032" fmla="*/ 842201 w 944964"/>
                <a:gd name="connsiteY1032" fmla="*/ 647582 h 693700"/>
                <a:gd name="connsiteX1033" fmla="*/ 835503 w 944964"/>
                <a:gd name="connsiteY1033" fmla="*/ 628254 h 693700"/>
                <a:gd name="connsiteX1034" fmla="*/ 837416 w 944964"/>
                <a:gd name="connsiteY1034" fmla="*/ 623470 h 693700"/>
                <a:gd name="connsiteX1035" fmla="*/ 839330 w 944964"/>
                <a:gd name="connsiteY1035" fmla="*/ 620216 h 693700"/>
                <a:gd name="connsiteX1036" fmla="*/ 840287 w 944964"/>
                <a:gd name="connsiteY1036" fmla="*/ 617346 h 693700"/>
                <a:gd name="connsiteX1037" fmla="*/ 841244 w 944964"/>
                <a:gd name="connsiteY1037" fmla="*/ 615432 h 693700"/>
                <a:gd name="connsiteX1038" fmla="*/ 841626 w 944964"/>
                <a:gd name="connsiteY1038" fmla="*/ 609691 h 693700"/>
                <a:gd name="connsiteX1039" fmla="*/ 842583 w 944964"/>
                <a:gd name="connsiteY1039" fmla="*/ 605481 h 693700"/>
                <a:gd name="connsiteX1040" fmla="*/ 843540 w 944964"/>
                <a:gd name="connsiteY1040" fmla="*/ 602228 h 693700"/>
                <a:gd name="connsiteX1041" fmla="*/ 845837 w 944964"/>
                <a:gd name="connsiteY1041" fmla="*/ 600888 h 693700"/>
                <a:gd name="connsiteX1042" fmla="*/ 845837 w 944964"/>
                <a:gd name="connsiteY1042" fmla="*/ 600888 h 693700"/>
                <a:gd name="connsiteX1043" fmla="*/ 845837 w 944964"/>
                <a:gd name="connsiteY1043" fmla="*/ 600888 h 6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Lst>
              <a:rect l="l" t="t" r="r" b="b"/>
              <a:pathLst>
                <a:path w="944964" h="693700">
                  <a:moveTo>
                    <a:pt x="228682" y="60280"/>
                  </a:moveTo>
                  <a:lnTo>
                    <a:pt x="230022" y="66404"/>
                  </a:lnTo>
                  <a:lnTo>
                    <a:pt x="231361" y="68700"/>
                  </a:lnTo>
                  <a:lnTo>
                    <a:pt x="233849" y="71188"/>
                  </a:lnTo>
                  <a:lnTo>
                    <a:pt x="233275" y="71571"/>
                  </a:lnTo>
                  <a:lnTo>
                    <a:pt x="232892" y="72910"/>
                  </a:lnTo>
                  <a:lnTo>
                    <a:pt x="231935" y="74824"/>
                  </a:lnTo>
                  <a:lnTo>
                    <a:pt x="231553" y="77694"/>
                  </a:lnTo>
                  <a:lnTo>
                    <a:pt x="231170" y="78269"/>
                  </a:lnTo>
                  <a:lnTo>
                    <a:pt x="227343" y="76929"/>
                  </a:lnTo>
                  <a:lnTo>
                    <a:pt x="224472" y="75589"/>
                  </a:lnTo>
                  <a:lnTo>
                    <a:pt x="222176" y="73676"/>
                  </a:lnTo>
                  <a:lnTo>
                    <a:pt x="220836" y="72336"/>
                  </a:lnTo>
                  <a:lnTo>
                    <a:pt x="218922" y="70040"/>
                  </a:lnTo>
                  <a:lnTo>
                    <a:pt x="217966" y="67743"/>
                  </a:lnTo>
                  <a:lnTo>
                    <a:pt x="217583" y="62003"/>
                  </a:lnTo>
                  <a:lnTo>
                    <a:pt x="217583" y="57027"/>
                  </a:lnTo>
                  <a:lnTo>
                    <a:pt x="218540" y="54157"/>
                  </a:lnTo>
                  <a:lnTo>
                    <a:pt x="219879" y="52243"/>
                  </a:lnTo>
                  <a:lnTo>
                    <a:pt x="222176" y="51860"/>
                  </a:lnTo>
                  <a:lnTo>
                    <a:pt x="224089" y="52243"/>
                  </a:lnTo>
                  <a:lnTo>
                    <a:pt x="226003" y="53582"/>
                  </a:lnTo>
                  <a:lnTo>
                    <a:pt x="227343" y="55879"/>
                  </a:lnTo>
                  <a:lnTo>
                    <a:pt x="228682" y="60280"/>
                  </a:lnTo>
                  <a:lnTo>
                    <a:pt x="228682" y="60280"/>
                  </a:lnTo>
                  <a:lnTo>
                    <a:pt x="228682" y="60280"/>
                  </a:lnTo>
                  <a:close/>
                  <a:moveTo>
                    <a:pt x="245522" y="75781"/>
                  </a:moveTo>
                  <a:lnTo>
                    <a:pt x="242269" y="78077"/>
                  </a:lnTo>
                  <a:lnTo>
                    <a:pt x="239973" y="80948"/>
                  </a:lnTo>
                  <a:lnTo>
                    <a:pt x="238633" y="82861"/>
                  </a:lnTo>
                  <a:lnTo>
                    <a:pt x="238059" y="85732"/>
                  </a:lnTo>
                  <a:lnTo>
                    <a:pt x="238633" y="85732"/>
                  </a:lnTo>
                  <a:lnTo>
                    <a:pt x="240547" y="87071"/>
                  </a:lnTo>
                  <a:lnTo>
                    <a:pt x="243417" y="88985"/>
                  </a:lnTo>
                  <a:lnTo>
                    <a:pt x="247627" y="92238"/>
                  </a:lnTo>
                  <a:lnTo>
                    <a:pt x="248967" y="89368"/>
                  </a:lnTo>
                  <a:lnTo>
                    <a:pt x="249541" y="87454"/>
                  </a:lnTo>
                  <a:lnTo>
                    <a:pt x="248967" y="83244"/>
                  </a:lnTo>
                  <a:lnTo>
                    <a:pt x="248393" y="79991"/>
                  </a:lnTo>
                  <a:lnTo>
                    <a:pt x="247436" y="77120"/>
                  </a:lnTo>
                  <a:lnTo>
                    <a:pt x="246479" y="75781"/>
                  </a:lnTo>
                  <a:lnTo>
                    <a:pt x="245522" y="75781"/>
                  </a:lnTo>
                  <a:lnTo>
                    <a:pt x="245522" y="75781"/>
                  </a:lnTo>
                  <a:lnTo>
                    <a:pt x="245522" y="75781"/>
                  </a:lnTo>
                  <a:close/>
                  <a:moveTo>
                    <a:pt x="271548" y="102763"/>
                  </a:moveTo>
                  <a:lnTo>
                    <a:pt x="271548" y="102381"/>
                  </a:lnTo>
                  <a:lnTo>
                    <a:pt x="270591" y="102381"/>
                  </a:lnTo>
                  <a:lnTo>
                    <a:pt x="268295" y="102763"/>
                  </a:lnTo>
                  <a:lnTo>
                    <a:pt x="266381" y="103720"/>
                  </a:lnTo>
                  <a:lnTo>
                    <a:pt x="265042" y="105634"/>
                  </a:lnTo>
                  <a:lnTo>
                    <a:pt x="261214" y="109461"/>
                  </a:lnTo>
                  <a:lnTo>
                    <a:pt x="257004" y="115585"/>
                  </a:lnTo>
                  <a:lnTo>
                    <a:pt x="254134" y="120369"/>
                  </a:lnTo>
                  <a:lnTo>
                    <a:pt x="252220" y="124579"/>
                  </a:lnTo>
                  <a:lnTo>
                    <a:pt x="250881" y="125536"/>
                  </a:lnTo>
                  <a:lnTo>
                    <a:pt x="249924" y="126875"/>
                  </a:lnTo>
                  <a:lnTo>
                    <a:pt x="248010" y="128789"/>
                  </a:lnTo>
                  <a:lnTo>
                    <a:pt x="248393" y="130129"/>
                  </a:lnTo>
                  <a:lnTo>
                    <a:pt x="250306" y="132425"/>
                  </a:lnTo>
                  <a:lnTo>
                    <a:pt x="252220" y="135296"/>
                  </a:lnTo>
                  <a:lnTo>
                    <a:pt x="255473" y="139506"/>
                  </a:lnTo>
                  <a:lnTo>
                    <a:pt x="258344" y="144673"/>
                  </a:lnTo>
                  <a:lnTo>
                    <a:pt x="259301" y="151753"/>
                  </a:lnTo>
                  <a:lnTo>
                    <a:pt x="258918" y="153667"/>
                  </a:lnTo>
                  <a:lnTo>
                    <a:pt x="258918" y="156537"/>
                  </a:lnTo>
                  <a:lnTo>
                    <a:pt x="257961" y="159790"/>
                  </a:lnTo>
                  <a:lnTo>
                    <a:pt x="257387" y="164575"/>
                  </a:lnTo>
                  <a:lnTo>
                    <a:pt x="257387" y="165914"/>
                  </a:lnTo>
                  <a:lnTo>
                    <a:pt x="258344" y="168210"/>
                  </a:lnTo>
                  <a:lnTo>
                    <a:pt x="259301" y="171081"/>
                  </a:lnTo>
                  <a:lnTo>
                    <a:pt x="261214" y="174908"/>
                  </a:lnTo>
                  <a:lnTo>
                    <a:pt x="261597" y="176248"/>
                  </a:lnTo>
                  <a:lnTo>
                    <a:pt x="263511" y="177587"/>
                  </a:lnTo>
                  <a:lnTo>
                    <a:pt x="265424" y="178544"/>
                  </a:lnTo>
                  <a:lnTo>
                    <a:pt x="268678" y="179884"/>
                  </a:lnTo>
                  <a:lnTo>
                    <a:pt x="269060" y="180841"/>
                  </a:lnTo>
                  <a:lnTo>
                    <a:pt x="270017" y="183137"/>
                  </a:lnTo>
                  <a:lnTo>
                    <a:pt x="270400" y="186390"/>
                  </a:lnTo>
                  <a:lnTo>
                    <a:pt x="271357" y="190600"/>
                  </a:lnTo>
                  <a:lnTo>
                    <a:pt x="272313" y="193471"/>
                  </a:lnTo>
                  <a:lnTo>
                    <a:pt x="275184" y="197681"/>
                  </a:lnTo>
                  <a:lnTo>
                    <a:pt x="276141" y="197681"/>
                  </a:lnTo>
                  <a:lnTo>
                    <a:pt x="278437" y="195767"/>
                  </a:lnTo>
                  <a:lnTo>
                    <a:pt x="280734" y="193854"/>
                  </a:lnTo>
                  <a:lnTo>
                    <a:pt x="282073" y="191940"/>
                  </a:lnTo>
                  <a:lnTo>
                    <a:pt x="282647" y="190026"/>
                  </a:lnTo>
                  <a:lnTo>
                    <a:pt x="280734" y="182946"/>
                  </a:lnTo>
                  <a:lnTo>
                    <a:pt x="282073" y="179118"/>
                  </a:lnTo>
                  <a:lnTo>
                    <a:pt x="282647" y="176822"/>
                  </a:lnTo>
                  <a:lnTo>
                    <a:pt x="282073" y="174908"/>
                  </a:lnTo>
                  <a:lnTo>
                    <a:pt x="281116" y="173951"/>
                  </a:lnTo>
                  <a:lnTo>
                    <a:pt x="280542" y="173569"/>
                  </a:lnTo>
                  <a:lnTo>
                    <a:pt x="278246" y="171655"/>
                  </a:lnTo>
                  <a:lnTo>
                    <a:pt x="275375" y="169741"/>
                  </a:lnTo>
                  <a:lnTo>
                    <a:pt x="272505" y="167445"/>
                  </a:lnTo>
                  <a:lnTo>
                    <a:pt x="270591" y="165531"/>
                  </a:lnTo>
                  <a:lnTo>
                    <a:pt x="268678" y="163235"/>
                  </a:lnTo>
                  <a:lnTo>
                    <a:pt x="264850" y="146778"/>
                  </a:lnTo>
                  <a:lnTo>
                    <a:pt x="261597" y="140080"/>
                  </a:lnTo>
                  <a:lnTo>
                    <a:pt x="260258" y="135296"/>
                  </a:lnTo>
                  <a:lnTo>
                    <a:pt x="258918" y="132425"/>
                  </a:lnTo>
                  <a:lnTo>
                    <a:pt x="258918" y="132042"/>
                  </a:lnTo>
                  <a:lnTo>
                    <a:pt x="258918" y="128789"/>
                  </a:lnTo>
                  <a:lnTo>
                    <a:pt x="260258" y="126493"/>
                  </a:lnTo>
                  <a:lnTo>
                    <a:pt x="261597" y="125153"/>
                  </a:lnTo>
                  <a:lnTo>
                    <a:pt x="264850" y="125153"/>
                  </a:lnTo>
                  <a:lnTo>
                    <a:pt x="279968" y="128981"/>
                  </a:lnTo>
                  <a:lnTo>
                    <a:pt x="282264" y="128981"/>
                  </a:lnTo>
                  <a:lnTo>
                    <a:pt x="282647" y="127067"/>
                  </a:lnTo>
                  <a:lnTo>
                    <a:pt x="278820" y="124196"/>
                  </a:lnTo>
                  <a:lnTo>
                    <a:pt x="276523" y="122283"/>
                  </a:lnTo>
                  <a:lnTo>
                    <a:pt x="275184" y="120369"/>
                  </a:lnTo>
                  <a:lnTo>
                    <a:pt x="274801" y="118455"/>
                  </a:lnTo>
                  <a:lnTo>
                    <a:pt x="277672" y="114628"/>
                  </a:lnTo>
                  <a:lnTo>
                    <a:pt x="278628" y="112714"/>
                  </a:lnTo>
                  <a:lnTo>
                    <a:pt x="279011" y="111375"/>
                  </a:lnTo>
                  <a:lnTo>
                    <a:pt x="275184" y="107548"/>
                  </a:lnTo>
                  <a:lnTo>
                    <a:pt x="272887" y="105251"/>
                  </a:lnTo>
                  <a:lnTo>
                    <a:pt x="272122" y="103146"/>
                  </a:lnTo>
                  <a:lnTo>
                    <a:pt x="271548" y="102763"/>
                  </a:lnTo>
                  <a:lnTo>
                    <a:pt x="271548" y="102763"/>
                  </a:lnTo>
                  <a:lnTo>
                    <a:pt x="271548" y="102763"/>
                  </a:lnTo>
                  <a:close/>
                  <a:moveTo>
                    <a:pt x="251837" y="45545"/>
                  </a:moveTo>
                  <a:lnTo>
                    <a:pt x="248010" y="49755"/>
                  </a:lnTo>
                  <a:lnTo>
                    <a:pt x="244757" y="53008"/>
                  </a:lnTo>
                  <a:lnTo>
                    <a:pt x="241503" y="54348"/>
                  </a:lnTo>
                  <a:lnTo>
                    <a:pt x="238633" y="54348"/>
                  </a:lnTo>
                  <a:lnTo>
                    <a:pt x="238059" y="54922"/>
                  </a:lnTo>
                  <a:lnTo>
                    <a:pt x="242269" y="60089"/>
                  </a:lnTo>
                  <a:lnTo>
                    <a:pt x="247436" y="63916"/>
                  </a:lnTo>
                  <a:lnTo>
                    <a:pt x="252603" y="66213"/>
                  </a:lnTo>
                  <a:lnTo>
                    <a:pt x="258344" y="67169"/>
                  </a:lnTo>
                  <a:lnTo>
                    <a:pt x="259683" y="66787"/>
                  </a:lnTo>
                  <a:lnTo>
                    <a:pt x="262554" y="65830"/>
                  </a:lnTo>
                  <a:lnTo>
                    <a:pt x="265424" y="64490"/>
                  </a:lnTo>
                  <a:lnTo>
                    <a:pt x="269634" y="62577"/>
                  </a:lnTo>
                  <a:lnTo>
                    <a:pt x="273462" y="63533"/>
                  </a:lnTo>
                  <a:lnTo>
                    <a:pt x="274418" y="63151"/>
                  </a:lnTo>
                  <a:lnTo>
                    <a:pt x="275758" y="62194"/>
                  </a:lnTo>
                  <a:lnTo>
                    <a:pt x="267721" y="54731"/>
                  </a:lnTo>
                  <a:lnTo>
                    <a:pt x="263894" y="51477"/>
                  </a:lnTo>
                  <a:lnTo>
                    <a:pt x="261023" y="49564"/>
                  </a:lnTo>
                  <a:lnTo>
                    <a:pt x="255856" y="46693"/>
                  </a:lnTo>
                  <a:lnTo>
                    <a:pt x="251837" y="45545"/>
                  </a:lnTo>
                  <a:lnTo>
                    <a:pt x="251837" y="45545"/>
                  </a:lnTo>
                  <a:lnTo>
                    <a:pt x="251837" y="45545"/>
                  </a:lnTo>
                  <a:close/>
                  <a:moveTo>
                    <a:pt x="845837" y="600888"/>
                  </a:moveTo>
                  <a:lnTo>
                    <a:pt x="846219" y="600888"/>
                  </a:lnTo>
                  <a:lnTo>
                    <a:pt x="944964" y="172612"/>
                  </a:lnTo>
                  <a:lnTo>
                    <a:pt x="863825" y="153667"/>
                  </a:lnTo>
                  <a:lnTo>
                    <a:pt x="783069" y="134339"/>
                  </a:lnTo>
                  <a:lnTo>
                    <a:pt x="702695" y="114628"/>
                  </a:lnTo>
                  <a:lnTo>
                    <a:pt x="622896" y="94343"/>
                  </a:lnTo>
                  <a:lnTo>
                    <a:pt x="592660" y="86306"/>
                  </a:lnTo>
                  <a:lnTo>
                    <a:pt x="437271" y="43823"/>
                  </a:lnTo>
                  <a:lnTo>
                    <a:pt x="360342" y="22198"/>
                  </a:lnTo>
                  <a:lnTo>
                    <a:pt x="283795" y="0"/>
                  </a:lnTo>
                  <a:lnTo>
                    <a:pt x="281882" y="1340"/>
                  </a:lnTo>
                  <a:lnTo>
                    <a:pt x="281499" y="5167"/>
                  </a:lnTo>
                  <a:lnTo>
                    <a:pt x="281882" y="7081"/>
                  </a:lnTo>
                  <a:lnTo>
                    <a:pt x="283795" y="10334"/>
                  </a:lnTo>
                  <a:lnTo>
                    <a:pt x="283413" y="12247"/>
                  </a:lnTo>
                  <a:lnTo>
                    <a:pt x="282073" y="15118"/>
                  </a:lnTo>
                  <a:lnTo>
                    <a:pt x="279777" y="17988"/>
                  </a:lnTo>
                  <a:lnTo>
                    <a:pt x="276906" y="21242"/>
                  </a:lnTo>
                  <a:lnTo>
                    <a:pt x="273653" y="24112"/>
                  </a:lnTo>
                  <a:lnTo>
                    <a:pt x="271357" y="27365"/>
                  </a:lnTo>
                  <a:lnTo>
                    <a:pt x="270017" y="29662"/>
                  </a:lnTo>
                  <a:lnTo>
                    <a:pt x="269443" y="31958"/>
                  </a:lnTo>
                  <a:lnTo>
                    <a:pt x="270017" y="34829"/>
                  </a:lnTo>
                  <a:lnTo>
                    <a:pt x="270400" y="35211"/>
                  </a:lnTo>
                  <a:lnTo>
                    <a:pt x="271739" y="35785"/>
                  </a:lnTo>
                  <a:lnTo>
                    <a:pt x="274227" y="35211"/>
                  </a:lnTo>
                  <a:lnTo>
                    <a:pt x="276141" y="34254"/>
                  </a:lnTo>
                  <a:lnTo>
                    <a:pt x="279011" y="33872"/>
                  </a:lnTo>
                  <a:lnTo>
                    <a:pt x="281308" y="33872"/>
                  </a:lnTo>
                  <a:lnTo>
                    <a:pt x="282647" y="35211"/>
                  </a:lnTo>
                  <a:lnTo>
                    <a:pt x="283221" y="37508"/>
                  </a:lnTo>
                  <a:lnTo>
                    <a:pt x="283604" y="40761"/>
                  </a:lnTo>
                  <a:lnTo>
                    <a:pt x="283221" y="43631"/>
                  </a:lnTo>
                  <a:lnTo>
                    <a:pt x="283604" y="45928"/>
                  </a:lnTo>
                  <a:lnTo>
                    <a:pt x="283987" y="47267"/>
                  </a:lnTo>
                  <a:lnTo>
                    <a:pt x="285326" y="47650"/>
                  </a:lnTo>
                  <a:lnTo>
                    <a:pt x="285709" y="47267"/>
                  </a:lnTo>
                  <a:lnTo>
                    <a:pt x="288006" y="46311"/>
                  </a:lnTo>
                  <a:lnTo>
                    <a:pt x="290302" y="44397"/>
                  </a:lnTo>
                  <a:lnTo>
                    <a:pt x="294512" y="42483"/>
                  </a:lnTo>
                  <a:lnTo>
                    <a:pt x="297765" y="42866"/>
                  </a:lnTo>
                  <a:lnTo>
                    <a:pt x="299105" y="43249"/>
                  </a:lnTo>
                  <a:lnTo>
                    <a:pt x="301018" y="44588"/>
                  </a:lnTo>
                  <a:lnTo>
                    <a:pt x="301401" y="45545"/>
                  </a:lnTo>
                  <a:lnTo>
                    <a:pt x="302358" y="47459"/>
                  </a:lnTo>
                  <a:lnTo>
                    <a:pt x="303315" y="51669"/>
                  </a:lnTo>
                  <a:lnTo>
                    <a:pt x="297574" y="67169"/>
                  </a:lnTo>
                  <a:lnTo>
                    <a:pt x="297957" y="69466"/>
                  </a:lnTo>
                  <a:lnTo>
                    <a:pt x="299870" y="72336"/>
                  </a:lnTo>
                  <a:lnTo>
                    <a:pt x="303697" y="76355"/>
                  </a:lnTo>
                  <a:lnTo>
                    <a:pt x="308864" y="80565"/>
                  </a:lnTo>
                  <a:lnTo>
                    <a:pt x="308482" y="81522"/>
                  </a:lnTo>
                  <a:lnTo>
                    <a:pt x="307142" y="82479"/>
                  </a:lnTo>
                  <a:lnTo>
                    <a:pt x="304846" y="82479"/>
                  </a:lnTo>
                  <a:lnTo>
                    <a:pt x="302549" y="82479"/>
                  </a:lnTo>
                  <a:lnTo>
                    <a:pt x="299296" y="82096"/>
                  </a:lnTo>
                  <a:lnTo>
                    <a:pt x="297000" y="83053"/>
                  </a:lnTo>
                  <a:lnTo>
                    <a:pt x="295660" y="84392"/>
                  </a:lnTo>
                  <a:lnTo>
                    <a:pt x="295660" y="86689"/>
                  </a:lnTo>
                  <a:lnTo>
                    <a:pt x="296617" y="91856"/>
                  </a:lnTo>
                  <a:lnTo>
                    <a:pt x="300444" y="97979"/>
                  </a:lnTo>
                  <a:lnTo>
                    <a:pt x="299870" y="98936"/>
                  </a:lnTo>
                  <a:lnTo>
                    <a:pt x="298913" y="99319"/>
                  </a:lnTo>
                  <a:lnTo>
                    <a:pt x="298531" y="100276"/>
                  </a:lnTo>
                  <a:lnTo>
                    <a:pt x="297191" y="100276"/>
                  </a:lnTo>
                  <a:lnTo>
                    <a:pt x="296234" y="100658"/>
                  </a:lnTo>
                  <a:lnTo>
                    <a:pt x="293364" y="101041"/>
                  </a:lnTo>
                  <a:lnTo>
                    <a:pt x="289536" y="100658"/>
                  </a:lnTo>
                  <a:lnTo>
                    <a:pt x="286666" y="99702"/>
                  </a:lnTo>
                  <a:lnTo>
                    <a:pt x="283795" y="97788"/>
                  </a:lnTo>
                  <a:lnTo>
                    <a:pt x="281882" y="95492"/>
                  </a:lnTo>
                  <a:lnTo>
                    <a:pt x="279968" y="92238"/>
                  </a:lnTo>
                  <a:lnTo>
                    <a:pt x="278054" y="90899"/>
                  </a:lnTo>
                  <a:lnTo>
                    <a:pt x="274227" y="89559"/>
                  </a:lnTo>
                  <a:lnTo>
                    <a:pt x="271357" y="89559"/>
                  </a:lnTo>
                  <a:lnTo>
                    <a:pt x="270017" y="90899"/>
                  </a:lnTo>
                  <a:lnTo>
                    <a:pt x="269060" y="92812"/>
                  </a:lnTo>
                  <a:lnTo>
                    <a:pt x="269060" y="96066"/>
                  </a:lnTo>
                  <a:lnTo>
                    <a:pt x="269443" y="97979"/>
                  </a:lnTo>
                  <a:lnTo>
                    <a:pt x="271357" y="99893"/>
                  </a:lnTo>
                  <a:lnTo>
                    <a:pt x="272122" y="100467"/>
                  </a:lnTo>
                  <a:lnTo>
                    <a:pt x="274036" y="101424"/>
                  </a:lnTo>
                  <a:lnTo>
                    <a:pt x="278246" y="103337"/>
                  </a:lnTo>
                  <a:lnTo>
                    <a:pt x="281499" y="104294"/>
                  </a:lnTo>
                  <a:lnTo>
                    <a:pt x="283413" y="106591"/>
                  </a:lnTo>
                  <a:lnTo>
                    <a:pt x="283795" y="109461"/>
                  </a:lnTo>
                  <a:lnTo>
                    <a:pt x="283413" y="113671"/>
                  </a:lnTo>
                  <a:lnTo>
                    <a:pt x="283030" y="115585"/>
                  </a:lnTo>
                  <a:lnTo>
                    <a:pt x="283987" y="118455"/>
                  </a:lnTo>
                  <a:lnTo>
                    <a:pt x="286283" y="120752"/>
                  </a:lnTo>
                  <a:lnTo>
                    <a:pt x="290111" y="123622"/>
                  </a:lnTo>
                  <a:lnTo>
                    <a:pt x="291450" y="124579"/>
                  </a:lnTo>
                  <a:lnTo>
                    <a:pt x="293364" y="125919"/>
                  </a:lnTo>
                  <a:lnTo>
                    <a:pt x="296617" y="128789"/>
                  </a:lnTo>
                  <a:lnTo>
                    <a:pt x="297957" y="131660"/>
                  </a:lnTo>
                  <a:lnTo>
                    <a:pt x="298913" y="134530"/>
                  </a:lnTo>
                  <a:lnTo>
                    <a:pt x="297000" y="136444"/>
                  </a:lnTo>
                  <a:lnTo>
                    <a:pt x="296043" y="136827"/>
                  </a:lnTo>
                  <a:lnTo>
                    <a:pt x="295660" y="136827"/>
                  </a:lnTo>
                  <a:lnTo>
                    <a:pt x="295660" y="137209"/>
                  </a:lnTo>
                  <a:lnTo>
                    <a:pt x="294703" y="136827"/>
                  </a:lnTo>
                  <a:lnTo>
                    <a:pt x="294129" y="136827"/>
                  </a:lnTo>
                  <a:lnTo>
                    <a:pt x="293172" y="136444"/>
                  </a:lnTo>
                  <a:lnTo>
                    <a:pt x="292216" y="136444"/>
                  </a:lnTo>
                  <a:lnTo>
                    <a:pt x="288962" y="135487"/>
                  </a:lnTo>
                  <a:lnTo>
                    <a:pt x="287049" y="135104"/>
                  </a:lnTo>
                  <a:lnTo>
                    <a:pt x="285135" y="135104"/>
                  </a:lnTo>
                  <a:lnTo>
                    <a:pt x="280351" y="136061"/>
                  </a:lnTo>
                  <a:lnTo>
                    <a:pt x="278437" y="136061"/>
                  </a:lnTo>
                  <a:lnTo>
                    <a:pt x="277480" y="136635"/>
                  </a:lnTo>
                  <a:lnTo>
                    <a:pt x="274227" y="138549"/>
                  </a:lnTo>
                  <a:lnTo>
                    <a:pt x="272887" y="138932"/>
                  </a:lnTo>
                  <a:lnTo>
                    <a:pt x="272505" y="139888"/>
                  </a:lnTo>
                  <a:lnTo>
                    <a:pt x="271548" y="140845"/>
                  </a:lnTo>
                  <a:lnTo>
                    <a:pt x="272505" y="141802"/>
                  </a:lnTo>
                  <a:lnTo>
                    <a:pt x="272887" y="141802"/>
                  </a:lnTo>
                  <a:lnTo>
                    <a:pt x="273270" y="143142"/>
                  </a:lnTo>
                  <a:lnTo>
                    <a:pt x="273270" y="145055"/>
                  </a:lnTo>
                  <a:lnTo>
                    <a:pt x="273844" y="147926"/>
                  </a:lnTo>
                  <a:lnTo>
                    <a:pt x="273270" y="152136"/>
                  </a:lnTo>
                  <a:lnTo>
                    <a:pt x="274610" y="155006"/>
                  </a:lnTo>
                  <a:lnTo>
                    <a:pt x="277480" y="155006"/>
                  </a:lnTo>
                  <a:lnTo>
                    <a:pt x="277480" y="149457"/>
                  </a:lnTo>
                  <a:lnTo>
                    <a:pt x="278820" y="146203"/>
                  </a:lnTo>
                  <a:lnTo>
                    <a:pt x="280159" y="144290"/>
                  </a:lnTo>
                  <a:lnTo>
                    <a:pt x="283413" y="143907"/>
                  </a:lnTo>
                  <a:lnTo>
                    <a:pt x="284370" y="143907"/>
                  </a:lnTo>
                  <a:lnTo>
                    <a:pt x="286666" y="145247"/>
                  </a:lnTo>
                  <a:lnTo>
                    <a:pt x="290493" y="147160"/>
                  </a:lnTo>
                  <a:lnTo>
                    <a:pt x="295660" y="150413"/>
                  </a:lnTo>
                  <a:lnTo>
                    <a:pt x="289536" y="164575"/>
                  </a:lnTo>
                  <a:lnTo>
                    <a:pt x="290111" y="167828"/>
                  </a:lnTo>
                  <a:lnTo>
                    <a:pt x="291450" y="172612"/>
                  </a:lnTo>
                  <a:lnTo>
                    <a:pt x="293747" y="178736"/>
                  </a:lnTo>
                  <a:lnTo>
                    <a:pt x="297957" y="186773"/>
                  </a:lnTo>
                  <a:lnTo>
                    <a:pt x="297000" y="189069"/>
                  </a:lnTo>
                  <a:lnTo>
                    <a:pt x="297574" y="189069"/>
                  </a:lnTo>
                  <a:lnTo>
                    <a:pt x="297000" y="190026"/>
                  </a:lnTo>
                  <a:lnTo>
                    <a:pt x="291833" y="192897"/>
                  </a:lnTo>
                  <a:lnTo>
                    <a:pt x="288580" y="195193"/>
                  </a:lnTo>
                  <a:lnTo>
                    <a:pt x="287623" y="195576"/>
                  </a:lnTo>
                  <a:lnTo>
                    <a:pt x="286666" y="195959"/>
                  </a:lnTo>
                  <a:lnTo>
                    <a:pt x="286283" y="197298"/>
                  </a:lnTo>
                  <a:lnTo>
                    <a:pt x="284370" y="200169"/>
                  </a:lnTo>
                  <a:lnTo>
                    <a:pt x="283030" y="202082"/>
                  </a:lnTo>
                  <a:lnTo>
                    <a:pt x="282073" y="204953"/>
                  </a:lnTo>
                  <a:lnTo>
                    <a:pt x="275949" y="211651"/>
                  </a:lnTo>
                  <a:lnTo>
                    <a:pt x="273653" y="214521"/>
                  </a:lnTo>
                  <a:lnTo>
                    <a:pt x="272313" y="217391"/>
                  </a:lnTo>
                  <a:lnTo>
                    <a:pt x="270400" y="218731"/>
                  </a:lnTo>
                  <a:lnTo>
                    <a:pt x="269443" y="220645"/>
                  </a:lnTo>
                  <a:lnTo>
                    <a:pt x="268869" y="222558"/>
                  </a:lnTo>
                  <a:lnTo>
                    <a:pt x="270208" y="225812"/>
                  </a:lnTo>
                  <a:lnTo>
                    <a:pt x="266381" y="229639"/>
                  </a:lnTo>
                  <a:lnTo>
                    <a:pt x="264085" y="231935"/>
                  </a:lnTo>
                  <a:lnTo>
                    <a:pt x="262745" y="235189"/>
                  </a:lnTo>
                  <a:lnTo>
                    <a:pt x="260449" y="244183"/>
                  </a:lnTo>
                  <a:lnTo>
                    <a:pt x="260449" y="246479"/>
                  </a:lnTo>
                  <a:lnTo>
                    <a:pt x="261788" y="246479"/>
                  </a:lnTo>
                  <a:lnTo>
                    <a:pt x="263702" y="247436"/>
                  </a:lnTo>
                  <a:lnTo>
                    <a:pt x="267529" y="250306"/>
                  </a:lnTo>
                  <a:lnTo>
                    <a:pt x="264659" y="251646"/>
                  </a:lnTo>
                  <a:lnTo>
                    <a:pt x="260832" y="250306"/>
                  </a:lnTo>
                  <a:lnTo>
                    <a:pt x="258535" y="249924"/>
                  </a:lnTo>
                  <a:lnTo>
                    <a:pt x="255282" y="255091"/>
                  </a:lnTo>
                  <a:lnTo>
                    <a:pt x="253942" y="259875"/>
                  </a:lnTo>
                  <a:lnTo>
                    <a:pt x="252603" y="263128"/>
                  </a:lnTo>
                  <a:lnTo>
                    <a:pt x="252603" y="265998"/>
                  </a:lnTo>
                  <a:lnTo>
                    <a:pt x="253177" y="273079"/>
                  </a:lnTo>
                  <a:lnTo>
                    <a:pt x="253560" y="275949"/>
                  </a:lnTo>
                  <a:lnTo>
                    <a:pt x="254899" y="278820"/>
                  </a:lnTo>
                  <a:lnTo>
                    <a:pt x="258153" y="291067"/>
                  </a:lnTo>
                  <a:lnTo>
                    <a:pt x="257578" y="292024"/>
                  </a:lnTo>
                  <a:lnTo>
                    <a:pt x="256622" y="292598"/>
                  </a:lnTo>
                  <a:lnTo>
                    <a:pt x="256047" y="293555"/>
                  </a:lnTo>
                  <a:lnTo>
                    <a:pt x="254708" y="293555"/>
                  </a:lnTo>
                  <a:lnTo>
                    <a:pt x="253751" y="293938"/>
                  </a:lnTo>
                  <a:lnTo>
                    <a:pt x="250498" y="294895"/>
                  </a:lnTo>
                  <a:lnTo>
                    <a:pt x="246670" y="294895"/>
                  </a:lnTo>
                  <a:lnTo>
                    <a:pt x="244374" y="295851"/>
                  </a:lnTo>
                  <a:lnTo>
                    <a:pt x="243034" y="297191"/>
                  </a:lnTo>
                  <a:lnTo>
                    <a:pt x="242652" y="299105"/>
                  </a:lnTo>
                  <a:lnTo>
                    <a:pt x="245522" y="302932"/>
                  </a:lnTo>
                  <a:lnTo>
                    <a:pt x="243609" y="305802"/>
                  </a:lnTo>
                  <a:lnTo>
                    <a:pt x="242652" y="306759"/>
                  </a:lnTo>
                  <a:lnTo>
                    <a:pt x="242078" y="307333"/>
                  </a:lnTo>
                  <a:lnTo>
                    <a:pt x="238250" y="305420"/>
                  </a:lnTo>
                  <a:lnTo>
                    <a:pt x="235380" y="304463"/>
                  </a:lnTo>
                  <a:lnTo>
                    <a:pt x="230213" y="304080"/>
                  </a:lnTo>
                  <a:lnTo>
                    <a:pt x="225429" y="304463"/>
                  </a:lnTo>
                  <a:lnTo>
                    <a:pt x="221602" y="306759"/>
                  </a:lnTo>
                  <a:lnTo>
                    <a:pt x="216817" y="310012"/>
                  </a:lnTo>
                  <a:lnTo>
                    <a:pt x="212990" y="315179"/>
                  </a:lnTo>
                  <a:lnTo>
                    <a:pt x="208206" y="319389"/>
                  </a:lnTo>
                  <a:lnTo>
                    <a:pt x="204953" y="323217"/>
                  </a:lnTo>
                  <a:lnTo>
                    <a:pt x="202082" y="325130"/>
                  </a:lnTo>
                  <a:lnTo>
                    <a:pt x="200743" y="326087"/>
                  </a:lnTo>
                  <a:lnTo>
                    <a:pt x="196533" y="321303"/>
                  </a:lnTo>
                  <a:lnTo>
                    <a:pt x="194236" y="318050"/>
                  </a:lnTo>
                  <a:lnTo>
                    <a:pt x="192897" y="316136"/>
                  </a:lnTo>
                  <a:lnTo>
                    <a:pt x="192323" y="315753"/>
                  </a:lnTo>
                  <a:lnTo>
                    <a:pt x="189069" y="315371"/>
                  </a:lnTo>
                  <a:lnTo>
                    <a:pt x="186773" y="315371"/>
                  </a:lnTo>
                  <a:lnTo>
                    <a:pt x="182946" y="314414"/>
                  </a:lnTo>
                  <a:lnTo>
                    <a:pt x="180649" y="312500"/>
                  </a:lnTo>
                  <a:lnTo>
                    <a:pt x="180267" y="310587"/>
                  </a:lnTo>
                  <a:lnTo>
                    <a:pt x="180267" y="308290"/>
                  </a:lnTo>
                  <a:lnTo>
                    <a:pt x="181223" y="306951"/>
                  </a:lnTo>
                  <a:lnTo>
                    <a:pt x="182563" y="305611"/>
                  </a:lnTo>
                  <a:lnTo>
                    <a:pt x="185433" y="305228"/>
                  </a:lnTo>
                  <a:lnTo>
                    <a:pt x="187347" y="301401"/>
                  </a:lnTo>
                  <a:lnTo>
                    <a:pt x="188304" y="295660"/>
                  </a:lnTo>
                  <a:lnTo>
                    <a:pt x="186964" y="290493"/>
                  </a:lnTo>
                  <a:lnTo>
                    <a:pt x="186582" y="288197"/>
                  </a:lnTo>
                  <a:lnTo>
                    <a:pt x="186964" y="284944"/>
                  </a:lnTo>
                  <a:lnTo>
                    <a:pt x="188304" y="282073"/>
                  </a:lnTo>
                  <a:lnTo>
                    <a:pt x="191174" y="279203"/>
                  </a:lnTo>
                  <a:lnTo>
                    <a:pt x="195384" y="276906"/>
                  </a:lnTo>
                  <a:lnTo>
                    <a:pt x="197681" y="276906"/>
                  </a:lnTo>
                  <a:lnTo>
                    <a:pt x="197681" y="280734"/>
                  </a:lnTo>
                  <a:lnTo>
                    <a:pt x="192514" y="288771"/>
                  </a:lnTo>
                  <a:lnTo>
                    <a:pt x="191174" y="292981"/>
                  </a:lnTo>
                  <a:lnTo>
                    <a:pt x="191174" y="298148"/>
                  </a:lnTo>
                  <a:lnTo>
                    <a:pt x="197298" y="309056"/>
                  </a:lnTo>
                  <a:lnTo>
                    <a:pt x="198255" y="308673"/>
                  </a:lnTo>
                  <a:lnTo>
                    <a:pt x="199212" y="301592"/>
                  </a:lnTo>
                  <a:lnTo>
                    <a:pt x="201125" y="296426"/>
                  </a:lnTo>
                  <a:lnTo>
                    <a:pt x="202082" y="291259"/>
                  </a:lnTo>
                  <a:lnTo>
                    <a:pt x="203996" y="288005"/>
                  </a:lnTo>
                  <a:lnTo>
                    <a:pt x="206866" y="282839"/>
                  </a:lnTo>
                  <a:lnTo>
                    <a:pt x="210694" y="281499"/>
                  </a:lnTo>
                  <a:lnTo>
                    <a:pt x="212033" y="281499"/>
                  </a:lnTo>
                  <a:lnTo>
                    <a:pt x="213373" y="282456"/>
                  </a:lnTo>
                  <a:lnTo>
                    <a:pt x="214330" y="283413"/>
                  </a:lnTo>
                  <a:lnTo>
                    <a:pt x="214712" y="285709"/>
                  </a:lnTo>
                  <a:lnTo>
                    <a:pt x="213756" y="291833"/>
                  </a:lnTo>
                  <a:lnTo>
                    <a:pt x="213373" y="293172"/>
                  </a:lnTo>
                  <a:lnTo>
                    <a:pt x="213373" y="295469"/>
                  </a:lnTo>
                  <a:lnTo>
                    <a:pt x="212416" y="301592"/>
                  </a:lnTo>
                  <a:lnTo>
                    <a:pt x="212416" y="303506"/>
                  </a:lnTo>
                  <a:lnTo>
                    <a:pt x="213756" y="304846"/>
                  </a:lnTo>
                  <a:lnTo>
                    <a:pt x="215095" y="305802"/>
                  </a:lnTo>
                  <a:lnTo>
                    <a:pt x="217966" y="306185"/>
                  </a:lnTo>
                  <a:lnTo>
                    <a:pt x="220836" y="305228"/>
                  </a:lnTo>
                  <a:lnTo>
                    <a:pt x="221793" y="303889"/>
                  </a:lnTo>
                  <a:lnTo>
                    <a:pt x="222176" y="302932"/>
                  </a:lnTo>
                  <a:lnTo>
                    <a:pt x="223133" y="302549"/>
                  </a:lnTo>
                  <a:lnTo>
                    <a:pt x="225046" y="297765"/>
                  </a:lnTo>
                  <a:lnTo>
                    <a:pt x="225046" y="295851"/>
                  </a:lnTo>
                  <a:lnTo>
                    <a:pt x="225046" y="294512"/>
                  </a:lnTo>
                  <a:lnTo>
                    <a:pt x="225046" y="294129"/>
                  </a:lnTo>
                  <a:lnTo>
                    <a:pt x="225620" y="294129"/>
                  </a:lnTo>
                  <a:lnTo>
                    <a:pt x="226577" y="291259"/>
                  </a:lnTo>
                  <a:lnTo>
                    <a:pt x="227534" y="288005"/>
                  </a:lnTo>
                  <a:lnTo>
                    <a:pt x="229447" y="284178"/>
                  </a:lnTo>
                  <a:lnTo>
                    <a:pt x="231361" y="279968"/>
                  </a:lnTo>
                  <a:lnTo>
                    <a:pt x="234614" y="274801"/>
                  </a:lnTo>
                  <a:lnTo>
                    <a:pt x="234614" y="272888"/>
                  </a:lnTo>
                  <a:lnTo>
                    <a:pt x="235571" y="270591"/>
                  </a:lnTo>
                  <a:lnTo>
                    <a:pt x="236911" y="264850"/>
                  </a:lnTo>
                  <a:lnTo>
                    <a:pt x="238824" y="261023"/>
                  </a:lnTo>
                  <a:lnTo>
                    <a:pt x="240355" y="258726"/>
                  </a:lnTo>
                  <a:lnTo>
                    <a:pt x="241312" y="256813"/>
                  </a:lnTo>
                  <a:lnTo>
                    <a:pt x="241695" y="256430"/>
                  </a:lnTo>
                  <a:lnTo>
                    <a:pt x="240355" y="253177"/>
                  </a:lnTo>
                  <a:lnTo>
                    <a:pt x="240355" y="248010"/>
                  </a:lnTo>
                  <a:lnTo>
                    <a:pt x="244183" y="248967"/>
                  </a:lnTo>
                  <a:lnTo>
                    <a:pt x="244183" y="248584"/>
                  </a:lnTo>
                  <a:lnTo>
                    <a:pt x="245139" y="248584"/>
                  </a:lnTo>
                  <a:lnTo>
                    <a:pt x="247436" y="247245"/>
                  </a:lnTo>
                  <a:lnTo>
                    <a:pt x="248010" y="248201"/>
                  </a:lnTo>
                  <a:lnTo>
                    <a:pt x="250881" y="239781"/>
                  </a:lnTo>
                  <a:lnTo>
                    <a:pt x="251837" y="235954"/>
                  </a:lnTo>
                  <a:lnTo>
                    <a:pt x="252220" y="232127"/>
                  </a:lnTo>
                  <a:lnTo>
                    <a:pt x="251837" y="229256"/>
                  </a:lnTo>
                  <a:lnTo>
                    <a:pt x="251263" y="227917"/>
                  </a:lnTo>
                  <a:lnTo>
                    <a:pt x="250306" y="226960"/>
                  </a:lnTo>
                  <a:lnTo>
                    <a:pt x="249350" y="226960"/>
                  </a:lnTo>
                  <a:lnTo>
                    <a:pt x="246862" y="227343"/>
                  </a:lnTo>
                  <a:lnTo>
                    <a:pt x="244948" y="229256"/>
                  </a:lnTo>
                  <a:lnTo>
                    <a:pt x="243034" y="232127"/>
                  </a:lnTo>
                  <a:lnTo>
                    <a:pt x="241695" y="236911"/>
                  </a:lnTo>
                  <a:lnTo>
                    <a:pt x="239781" y="240738"/>
                  </a:lnTo>
                  <a:lnTo>
                    <a:pt x="238824" y="243991"/>
                  </a:lnTo>
                  <a:lnTo>
                    <a:pt x="236911" y="245905"/>
                  </a:lnTo>
                  <a:lnTo>
                    <a:pt x="235954" y="246288"/>
                  </a:lnTo>
                  <a:lnTo>
                    <a:pt x="235380" y="246288"/>
                  </a:lnTo>
                  <a:lnTo>
                    <a:pt x="235380" y="246670"/>
                  </a:lnTo>
                  <a:lnTo>
                    <a:pt x="234423" y="246288"/>
                  </a:lnTo>
                  <a:lnTo>
                    <a:pt x="234040" y="245331"/>
                  </a:lnTo>
                  <a:lnTo>
                    <a:pt x="234040" y="243417"/>
                  </a:lnTo>
                  <a:lnTo>
                    <a:pt x="234040" y="241121"/>
                  </a:lnTo>
                  <a:lnTo>
                    <a:pt x="234423" y="235380"/>
                  </a:lnTo>
                  <a:lnTo>
                    <a:pt x="234806" y="233466"/>
                  </a:lnTo>
                  <a:lnTo>
                    <a:pt x="236145" y="232892"/>
                  </a:lnTo>
                  <a:lnTo>
                    <a:pt x="236528" y="231935"/>
                  </a:lnTo>
                  <a:lnTo>
                    <a:pt x="237868" y="231361"/>
                  </a:lnTo>
                  <a:lnTo>
                    <a:pt x="239781" y="230404"/>
                  </a:lnTo>
                  <a:lnTo>
                    <a:pt x="242652" y="230022"/>
                  </a:lnTo>
                  <a:lnTo>
                    <a:pt x="244565" y="226768"/>
                  </a:lnTo>
                  <a:lnTo>
                    <a:pt x="247819" y="224472"/>
                  </a:lnTo>
                  <a:lnTo>
                    <a:pt x="251072" y="223132"/>
                  </a:lnTo>
                  <a:lnTo>
                    <a:pt x="256239" y="223132"/>
                  </a:lnTo>
                  <a:lnTo>
                    <a:pt x="257578" y="215095"/>
                  </a:lnTo>
                  <a:lnTo>
                    <a:pt x="258918" y="208015"/>
                  </a:lnTo>
                  <a:lnTo>
                    <a:pt x="259301" y="201508"/>
                  </a:lnTo>
                  <a:lnTo>
                    <a:pt x="259875" y="195767"/>
                  </a:lnTo>
                  <a:lnTo>
                    <a:pt x="259301" y="192514"/>
                  </a:lnTo>
                  <a:lnTo>
                    <a:pt x="258344" y="190983"/>
                  </a:lnTo>
                  <a:lnTo>
                    <a:pt x="257004" y="189643"/>
                  </a:lnTo>
                  <a:lnTo>
                    <a:pt x="255091" y="189643"/>
                  </a:lnTo>
                  <a:lnTo>
                    <a:pt x="251837" y="190026"/>
                  </a:lnTo>
                  <a:lnTo>
                    <a:pt x="250881" y="190600"/>
                  </a:lnTo>
                  <a:lnTo>
                    <a:pt x="251263" y="191940"/>
                  </a:lnTo>
                  <a:lnTo>
                    <a:pt x="250881" y="191940"/>
                  </a:lnTo>
                  <a:lnTo>
                    <a:pt x="250881" y="192323"/>
                  </a:lnTo>
                  <a:lnTo>
                    <a:pt x="250881" y="193279"/>
                  </a:lnTo>
                  <a:lnTo>
                    <a:pt x="250881" y="195193"/>
                  </a:lnTo>
                  <a:lnTo>
                    <a:pt x="248967" y="199020"/>
                  </a:lnTo>
                  <a:lnTo>
                    <a:pt x="247053" y="199594"/>
                  </a:lnTo>
                  <a:lnTo>
                    <a:pt x="244757" y="200934"/>
                  </a:lnTo>
                  <a:lnTo>
                    <a:pt x="240547" y="202274"/>
                  </a:lnTo>
                  <a:lnTo>
                    <a:pt x="236337" y="204187"/>
                  </a:lnTo>
                  <a:lnTo>
                    <a:pt x="235954" y="206101"/>
                  </a:lnTo>
                  <a:lnTo>
                    <a:pt x="234614" y="208397"/>
                  </a:lnTo>
                  <a:lnTo>
                    <a:pt x="232318" y="210311"/>
                  </a:lnTo>
                  <a:lnTo>
                    <a:pt x="229065" y="213181"/>
                  </a:lnTo>
                  <a:lnTo>
                    <a:pt x="227151" y="214138"/>
                  </a:lnTo>
                  <a:lnTo>
                    <a:pt x="226194" y="216435"/>
                  </a:lnTo>
                  <a:lnTo>
                    <a:pt x="224281" y="219688"/>
                  </a:lnTo>
                  <a:lnTo>
                    <a:pt x="223324" y="224855"/>
                  </a:lnTo>
                  <a:lnTo>
                    <a:pt x="210502" y="225237"/>
                  </a:lnTo>
                  <a:lnTo>
                    <a:pt x="200551" y="227534"/>
                  </a:lnTo>
                  <a:lnTo>
                    <a:pt x="192897" y="230787"/>
                  </a:lnTo>
                  <a:lnTo>
                    <a:pt x="190026" y="233083"/>
                  </a:lnTo>
                  <a:lnTo>
                    <a:pt x="188687" y="236337"/>
                  </a:lnTo>
                  <a:lnTo>
                    <a:pt x="187347" y="236911"/>
                  </a:lnTo>
                  <a:lnTo>
                    <a:pt x="186008" y="237294"/>
                  </a:lnTo>
                  <a:lnTo>
                    <a:pt x="185051" y="238633"/>
                  </a:lnTo>
                  <a:lnTo>
                    <a:pt x="181223" y="241886"/>
                  </a:lnTo>
                  <a:lnTo>
                    <a:pt x="176057" y="246096"/>
                  </a:lnTo>
                  <a:lnTo>
                    <a:pt x="171847" y="249350"/>
                  </a:lnTo>
                  <a:lnTo>
                    <a:pt x="168976" y="253560"/>
                  </a:lnTo>
                  <a:lnTo>
                    <a:pt x="167062" y="257770"/>
                  </a:lnTo>
                  <a:lnTo>
                    <a:pt x="166680" y="262554"/>
                  </a:lnTo>
                  <a:lnTo>
                    <a:pt x="167636" y="264850"/>
                  </a:lnTo>
                  <a:lnTo>
                    <a:pt x="171464" y="268103"/>
                  </a:lnTo>
                  <a:lnTo>
                    <a:pt x="177205" y="269060"/>
                  </a:lnTo>
                  <a:lnTo>
                    <a:pt x="178161" y="268486"/>
                  </a:lnTo>
                  <a:lnTo>
                    <a:pt x="180075" y="268103"/>
                  </a:lnTo>
                  <a:lnTo>
                    <a:pt x="185242" y="265807"/>
                  </a:lnTo>
                  <a:lnTo>
                    <a:pt x="188495" y="263511"/>
                  </a:lnTo>
                  <a:lnTo>
                    <a:pt x="191749" y="263128"/>
                  </a:lnTo>
                  <a:lnTo>
                    <a:pt x="197489" y="263128"/>
                  </a:lnTo>
                  <a:lnTo>
                    <a:pt x="197872" y="265424"/>
                  </a:lnTo>
                  <a:lnTo>
                    <a:pt x="194045" y="267338"/>
                  </a:lnTo>
                  <a:lnTo>
                    <a:pt x="188304" y="269252"/>
                  </a:lnTo>
                  <a:lnTo>
                    <a:pt x="180649" y="270208"/>
                  </a:lnTo>
                  <a:lnTo>
                    <a:pt x="175865" y="270208"/>
                  </a:lnTo>
                  <a:lnTo>
                    <a:pt x="171081" y="270591"/>
                  </a:lnTo>
                  <a:lnTo>
                    <a:pt x="168785" y="270591"/>
                  </a:lnTo>
                  <a:lnTo>
                    <a:pt x="164575" y="270208"/>
                  </a:lnTo>
                  <a:lnTo>
                    <a:pt x="161704" y="269252"/>
                  </a:lnTo>
                  <a:lnTo>
                    <a:pt x="160365" y="268295"/>
                  </a:lnTo>
                  <a:lnTo>
                    <a:pt x="159982" y="267721"/>
                  </a:lnTo>
                  <a:lnTo>
                    <a:pt x="159599" y="265424"/>
                  </a:lnTo>
                  <a:lnTo>
                    <a:pt x="160556" y="263128"/>
                  </a:lnTo>
                  <a:lnTo>
                    <a:pt x="161895" y="261214"/>
                  </a:lnTo>
                  <a:lnTo>
                    <a:pt x="162852" y="258918"/>
                  </a:lnTo>
                  <a:lnTo>
                    <a:pt x="164192" y="257004"/>
                  </a:lnTo>
                  <a:lnTo>
                    <a:pt x="165149" y="252220"/>
                  </a:lnTo>
                  <a:lnTo>
                    <a:pt x="166488" y="248967"/>
                  </a:lnTo>
                  <a:lnTo>
                    <a:pt x="167445" y="246670"/>
                  </a:lnTo>
                  <a:lnTo>
                    <a:pt x="169359" y="245714"/>
                  </a:lnTo>
                  <a:lnTo>
                    <a:pt x="190218" y="231553"/>
                  </a:lnTo>
                  <a:lnTo>
                    <a:pt x="193471" y="227725"/>
                  </a:lnTo>
                  <a:lnTo>
                    <a:pt x="196724" y="224855"/>
                  </a:lnTo>
                  <a:lnTo>
                    <a:pt x="199594" y="221984"/>
                  </a:lnTo>
                  <a:lnTo>
                    <a:pt x="202465" y="220071"/>
                  </a:lnTo>
                  <a:lnTo>
                    <a:pt x="203805" y="217774"/>
                  </a:lnTo>
                  <a:lnTo>
                    <a:pt x="205144" y="216243"/>
                  </a:lnTo>
                  <a:lnTo>
                    <a:pt x="206101" y="214904"/>
                  </a:lnTo>
                  <a:lnTo>
                    <a:pt x="207058" y="214521"/>
                  </a:lnTo>
                  <a:lnTo>
                    <a:pt x="207058" y="213181"/>
                  </a:lnTo>
                  <a:lnTo>
                    <a:pt x="208015" y="210885"/>
                  </a:lnTo>
                  <a:lnTo>
                    <a:pt x="209354" y="207632"/>
                  </a:lnTo>
                  <a:lnTo>
                    <a:pt x="211650" y="203805"/>
                  </a:lnTo>
                  <a:lnTo>
                    <a:pt x="212607" y="199594"/>
                  </a:lnTo>
                  <a:lnTo>
                    <a:pt x="214521" y="196724"/>
                  </a:lnTo>
                  <a:lnTo>
                    <a:pt x="215861" y="195384"/>
                  </a:lnTo>
                  <a:lnTo>
                    <a:pt x="217774" y="194810"/>
                  </a:lnTo>
                  <a:lnTo>
                    <a:pt x="220071" y="195384"/>
                  </a:lnTo>
                  <a:lnTo>
                    <a:pt x="220645" y="195767"/>
                  </a:lnTo>
                  <a:lnTo>
                    <a:pt x="221219" y="197107"/>
                  </a:lnTo>
                  <a:lnTo>
                    <a:pt x="209928" y="217009"/>
                  </a:lnTo>
                  <a:lnTo>
                    <a:pt x="209928" y="218348"/>
                  </a:lnTo>
                  <a:lnTo>
                    <a:pt x="210885" y="219688"/>
                  </a:lnTo>
                  <a:lnTo>
                    <a:pt x="211842" y="220071"/>
                  </a:lnTo>
                  <a:lnTo>
                    <a:pt x="214138" y="220453"/>
                  </a:lnTo>
                  <a:lnTo>
                    <a:pt x="215095" y="220071"/>
                  </a:lnTo>
                  <a:lnTo>
                    <a:pt x="217009" y="219114"/>
                  </a:lnTo>
                  <a:lnTo>
                    <a:pt x="218348" y="217774"/>
                  </a:lnTo>
                  <a:lnTo>
                    <a:pt x="220262" y="215861"/>
                  </a:lnTo>
                  <a:lnTo>
                    <a:pt x="223133" y="210120"/>
                  </a:lnTo>
                  <a:lnTo>
                    <a:pt x="225046" y="206866"/>
                  </a:lnTo>
                  <a:lnTo>
                    <a:pt x="226960" y="203039"/>
                  </a:lnTo>
                  <a:lnTo>
                    <a:pt x="227534" y="201125"/>
                  </a:lnTo>
                  <a:lnTo>
                    <a:pt x="229830" y="200169"/>
                  </a:lnTo>
                  <a:lnTo>
                    <a:pt x="232127" y="198829"/>
                  </a:lnTo>
                  <a:lnTo>
                    <a:pt x="236337" y="197872"/>
                  </a:lnTo>
                  <a:lnTo>
                    <a:pt x="240164" y="195576"/>
                  </a:lnTo>
                  <a:lnTo>
                    <a:pt x="243417" y="193662"/>
                  </a:lnTo>
                  <a:lnTo>
                    <a:pt x="244757" y="191748"/>
                  </a:lnTo>
                  <a:lnTo>
                    <a:pt x="245714" y="190218"/>
                  </a:lnTo>
                  <a:lnTo>
                    <a:pt x="244757" y="173186"/>
                  </a:lnTo>
                  <a:lnTo>
                    <a:pt x="240547" y="166105"/>
                  </a:lnTo>
                  <a:lnTo>
                    <a:pt x="239590" y="159982"/>
                  </a:lnTo>
                  <a:lnTo>
                    <a:pt x="242460" y="155198"/>
                  </a:lnTo>
                  <a:lnTo>
                    <a:pt x="244757" y="151944"/>
                  </a:lnTo>
                  <a:lnTo>
                    <a:pt x="246096" y="149074"/>
                  </a:lnTo>
                  <a:lnTo>
                    <a:pt x="246670" y="147160"/>
                  </a:lnTo>
                  <a:lnTo>
                    <a:pt x="246096" y="145247"/>
                  </a:lnTo>
                  <a:lnTo>
                    <a:pt x="244757" y="144290"/>
                  </a:lnTo>
                  <a:lnTo>
                    <a:pt x="242460" y="143333"/>
                  </a:lnTo>
                  <a:lnTo>
                    <a:pt x="239207" y="143333"/>
                  </a:lnTo>
                  <a:lnTo>
                    <a:pt x="234040" y="143716"/>
                  </a:lnTo>
                  <a:lnTo>
                    <a:pt x="230787" y="145629"/>
                  </a:lnTo>
                  <a:lnTo>
                    <a:pt x="230022" y="147160"/>
                  </a:lnTo>
                  <a:lnTo>
                    <a:pt x="229447" y="149074"/>
                  </a:lnTo>
                  <a:lnTo>
                    <a:pt x="228873" y="153858"/>
                  </a:lnTo>
                  <a:lnTo>
                    <a:pt x="229830" y="156729"/>
                  </a:lnTo>
                  <a:lnTo>
                    <a:pt x="233083" y="160939"/>
                  </a:lnTo>
                  <a:lnTo>
                    <a:pt x="232701" y="161895"/>
                  </a:lnTo>
                  <a:lnTo>
                    <a:pt x="232318" y="161895"/>
                  </a:lnTo>
                  <a:lnTo>
                    <a:pt x="232318" y="162278"/>
                  </a:lnTo>
                  <a:lnTo>
                    <a:pt x="232318" y="163235"/>
                  </a:lnTo>
                  <a:lnTo>
                    <a:pt x="231361" y="163618"/>
                  </a:lnTo>
                  <a:lnTo>
                    <a:pt x="230404" y="164000"/>
                  </a:lnTo>
                  <a:lnTo>
                    <a:pt x="227534" y="163044"/>
                  </a:lnTo>
                  <a:lnTo>
                    <a:pt x="226194" y="161704"/>
                  </a:lnTo>
                  <a:lnTo>
                    <a:pt x="224855" y="158451"/>
                  </a:lnTo>
                  <a:lnTo>
                    <a:pt x="224855" y="155198"/>
                  </a:lnTo>
                  <a:lnTo>
                    <a:pt x="224281" y="150988"/>
                  </a:lnTo>
                  <a:lnTo>
                    <a:pt x="223324" y="149074"/>
                  </a:lnTo>
                  <a:lnTo>
                    <a:pt x="222750" y="148117"/>
                  </a:lnTo>
                  <a:lnTo>
                    <a:pt x="220836" y="146778"/>
                  </a:lnTo>
                  <a:lnTo>
                    <a:pt x="218540" y="146395"/>
                  </a:lnTo>
                  <a:lnTo>
                    <a:pt x="214712" y="147352"/>
                  </a:lnTo>
                  <a:lnTo>
                    <a:pt x="211842" y="143524"/>
                  </a:lnTo>
                  <a:lnTo>
                    <a:pt x="209546" y="140654"/>
                  </a:lnTo>
                  <a:lnTo>
                    <a:pt x="204761" y="136827"/>
                  </a:lnTo>
                  <a:lnTo>
                    <a:pt x="199977" y="133956"/>
                  </a:lnTo>
                  <a:lnTo>
                    <a:pt x="195576" y="133382"/>
                  </a:lnTo>
                  <a:lnTo>
                    <a:pt x="193662" y="134339"/>
                  </a:lnTo>
                  <a:lnTo>
                    <a:pt x="192705" y="134913"/>
                  </a:lnTo>
                  <a:lnTo>
                    <a:pt x="188495" y="132616"/>
                  </a:lnTo>
                  <a:lnTo>
                    <a:pt x="186199" y="131277"/>
                  </a:lnTo>
                  <a:lnTo>
                    <a:pt x="184285" y="129937"/>
                  </a:lnTo>
                  <a:lnTo>
                    <a:pt x="183902" y="129937"/>
                  </a:lnTo>
                  <a:lnTo>
                    <a:pt x="179692" y="128598"/>
                  </a:lnTo>
                  <a:lnTo>
                    <a:pt x="176439" y="127641"/>
                  </a:lnTo>
                  <a:lnTo>
                    <a:pt x="173186" y="126301"/>
                  </a:lnTo>
                  <a:lnTo>
                    <a:pt x="171272" y="125345"/>
                  </a:lnTo>
                  <a:lnTo>
                    <a:pt x="164192" y="123431"/>
                  </a:lnTo>
                  <a:lnTo>
                    <a:pt x="158068" y="121517"/>
                  </a:lnTo>
                  <a:lnTo>
                    <a:pt x="152901" y="118647"/>
                  </a:lnTo>
                  <a:lnTo>
                    <a:pt x="149648" y="115776"/>
                  </a:lnTo>
                  <a:lnTo>
                    <a:pt x="143907" y="110992"/>
                  </a:lnTo>
                  <a:lnTo>
                    <a:pt x="141037" y="109078"/>
                  </a:lnTo>
                  <a:lnTo>
                    <a:pt x="138740" y="108122"/>
                  </a:lnTo>
                  <a:lnTo>
                    <a:pt x="132999" y="106782"/>
                  </a:lnTo>
                  <a:lnTo>
                    <a:pt x="130129" y="106399"/>
                  </a:lnTo>
                  <a:lnTo>
                    <a:pt x="127832" y="106782"/>
                  </a:lnTo>
                  <a:lnTo>
                    <a:pt x="119795" y="105825"/>
                  </a:lnTo>
                  <a:lnTo>
                    <a:pt x="113671" y="104486"/>
                  </a:lnTo>
                  <a:lnTo>
                    <a:pt x="107930" y="101615"/>
                  </a:lnTo>
                  <a:lnTo>
                    <a:pt x="103720" y="98362"/>
                  </a:lnTo>
                  <a:lnTo>
                    <a:pt x="98553" y="92238"/>
                  </a:lnTo>
                  <a:lnTo>
                    <a:pt x="94343" y="87071"/>
                  </a:lnTo>
                  <a:lnTo>
                    <a:pt x="90516" y="82861"/>
                  </a:lnTo>
                  <a:lnTo>
                    <a:pt x="88220" y="80565"/>
                  </a:lnTo>
                  <a:lnTo>
                    <a:pt x="80756" y="76355"/>
                  </a:lnTo>
                  <a:lnTo>
                    <a:pt x="75015" y="73484"/>
                  </a:lnTo>
                  <a:lnTo>
                    <a:pt x="70805" y="70614"/>
                  </a:lnTo>
                  <a:lnTo>
                    <a:pt x="67935" y="68318"/>
                  </a:lnTo>
                  <a:lnTo>
                    <a:pt x="64107" y="61237"/>
                  </a:lnTo>
                  <a:lnTo>
                    <a:pt x="60280" y="55496"/>
                  </a:lnTo>
                  <a:lnTo>
                    <a:pt x="56453" y="50712"/>
                  </a:lnTo>
                  <a:lnTo>
                    <a:pt x="53582" y="47841"/>
                  </a:lnTo>
                  <a:lnTo>
                    <a:pt x="49372" y="45928"/>
                  </a:lnTo>
                  <a:lnTo>
                    <a:pt x="47076" y="44014"/>
                  </a:lnTo>
                  <a:lnTo>
                    <a:pt x="45162" y="42100"/>
                  </a:lnTo>
                  <a:lnTo>
                    <a:pt x="44780" y="40761"/>
                  </a:lnTo>
                  <a:lnTo>
                    <a:pt x="43057" y="38082"/>
                  </a:lnTo>
                  <a:lnTo>
                    <a:pt x="40761" y="36742"/>
                  </a:lnTo>
                  <a:lnTo>
                    <a:pt x="37508" y="35403"/>
                  </a:lnTo>
                  <a:lnTo>
                    <a:pt x="33680" y="35403"/>
                  </a:lnTo>
                  <a:lnTo>
                    <a:pt x="30810" y="35403"/>
                  </a:lnTo>
                  <a:lnTo>
                    <a:pt x="29470" y="36359"/>
                  </a:lnTo>
                  <a:lnTo>
                    <a:pt x="28513" y="37699"/>
                  </a:lnTo>
                  <a:lnTo>
                    <a:pt x="28513" y="40570"/>
                  </a:lnTo>
                  <a:lnTo>
                    <a:pt x="29470" y="44780"/>
                  </a:lnTo>
                  <a:lnTo>
                    <a:pt x="33680" y="50903"/>
                  </a:lnTo>
                  <a:lnTo>
                    <a:pt x="30427" y="55113"/>
                  </a:lnTo>
                  <a:lnTo>
                    <a:pt x="28131" y="58941"/>
                  </a:lnTo>
                  <a:lnTo>
                    <a:pt x="25834" y="62194"/>
                  </a:lnTo>
                  <a:lnTo>
                    <a:pt x="24495" y="65064"/>
                  </a:lnTo>
                  <a:lnTo>
                    <a:pt x="20285" y="66978"/>
                  </a:lnTo>
                  <a:lnTo>
                    <a:pt x="17988" y="69274"/>
                  </a:lnTo>
                  <a:lnTo>
                    <a:pt x="17032" y="69657"/>
                  </a:lnTo>
                  <a:lnTo>
                    <a:pt x="16649" y="71954"/>
                  </a:lnTo>
                  <a:lnTo>
                    <a:pt x="16649" y="74824"/>
                  </a:lnTo>
                  <a:lnTo>
                    <a:pt x="16649" y="79034"/>
                  </a:lnTo>
                  <a:lnTo>
                    <a:pt x="17032" y="81905"/>
                  </a:lnTo>
                  <a:lnTo>
                    <a:pt x="19328" y="82861"/>
                  </a:lnTo>
                  <a:lnTo>
                    <a:pt x="24112" y="83435"/>
                  </a:lnTo>
                  <a:lnTo>
                    <a:pt x="26983" y="84392"/>
                  </a:lnTo>
                  <a:lnTo>
                    <a:pt x="26600" y="87646"/>
                  </a:lnTo>
                  <a:lnTo>
                    <a:pt x="26983" y="90516"/>
                  </a:lnTo>
                  <a:lnTo>
                    <a:pt x="27939" y="92430"/>
                  </a:lnTo>
                  <a:lnTo>
                    <a:pt x="29853" y="93769"/>
                  </a:lnTo>
                  <a:lnTo>
                    <a:pt x="29470" y="93769"/>
                  </a:lnTo>
                  <a:lnTo>
                    <a:pt x="29470" y="94152"/>
                  </a:lnTo>
                  <a:lnTo>
                    <a:pt x="29470" y="95109"/>
                  </a:lnTo>
                  <a:lnTo>
                    <a:pt x="28513" y="95492"/>
                  </a:lnTo>
                  <a:lnTo>
                    <a:pt x="28131" y="95492"/>
                  </a:lnTo>
                  <a:lnTo>
                    <a:pt x="28131" y="95874"/>
                  </a:lnTo>
                  <a:lnTo>
                    <a:pt x="25260" y="92621"/>
                  </a:lnTo>
                  <a:lnTo>
                    <a:pt x="23347" y="90325"/>
                  </a:lnTo>
                  <a:lnTo>
                    <a:pt x="21433" y="88985"/>
                  </a:lnTo>
                  <a:lnTo>
                    <a:pt x="20476" y="88985"/>
                  </a:lnTo>
                  <a:lnTo>
                    <a:pt x="17606" y="88985"/>
                  </a:lnTo>
                  <a:lnTo>
                    <a:pt x="16266" y="90325"/>
                  </a:lnTo>
                  <a:lnTo>
                    <a:pt x="14927" y="92621"/>
                  </a:lnTo>
                  <a:lnTo>
                    <a:pt x="14927" y="95874"/>
                  </a:lnTo>
                  <a:lnTo>
                    <a:pt x="14544" y="100658"/>
                  </a:lnTo>
                  <a:lnTo>
                    <a:pt x="15883" y="107356"/>
                  </a:lnTo>
                  <a:lnTo>
                    <a:pt x="16840" y="112140"/>
                  </a:lnTo>
                  <a:lnTo>
                    <a:pt x="18180" y="118264"/>
                  </a:lnTo>
                  <a:lnTo>
                    <a:pt x="18180" y="119221"/>
                  </a:lnTo>
                  <a:lnTo>
                    <a:pt x="18180" y="119604"/>
                  </a:lnTo>
                  <a:lnTo>
                    <a:pt x="18563" y="120560"/>
                  </a:lnTo>
                  <a:lnTo>
                    <a:pt x="19519" y="122857"/>
                  </a:lnTo>
                  <a:lnTo>
                    <a:pt x="19902" y="124770"/>
                  </a:lnTo>
                  <a:lnTo>
                    <a:pt x="20859" y="126684"/>
                  </a:lnTo>
                  <a:lnTo>
                    <a:pt x="21816" y="128981"/>
                  </a:lnTo>
                  <a:lnTo>
                    <a:pt x="22773" y="130894"/>
                  </a:lnTo>
                  <a:lnTo>
                    <a:pt x="24112" y="132808"/>
                  </a:lnTo>
                  <a:lnTo>
                    <a:pt x="26983" y="135678"/>
                  </a:lnTo>
                  <a:lnTo>
                    <a:pt x="33680" y="142759"/>
                  </a:lnTo>
                  <a:lnTo>
                    <a:pt x="34254" y="144673"/>
                  </a:lnTo>
                  <a:lnTo>
                    <a:pt x="35211" y="147926"/>
                  </a:lnTo>
                  <a:lnTo>
                    <a:pt x="35211" y="151753"/>
                  </a:lnTo>
                  <a:lnTo>
                    <a:pt x="35785" y="156920"/>
                  </a:lnTo>
                  <a:lnTo>
                    <a:pt x="35211" y="159790"/>
                  </a:lnTo>
                  <a:lnTo>
                    <a:pt x="34829" y="164000"/>
                  </a:lnTo>
                  <a:lnTo>
                    <a:pt x="33872" y="169167"/>
                  </a:lnTo>
                  <a:lnTo>
                    <a:pt x="33489" y="175291"/>
                  </a:lnTo>
                  <a:lnTo>
                    <a:pt x="34446" y="184668"/>
                  </a:lnTo>
                  <a:lnTo>
                    <a:pt x="33872" y="186582"/>
                  </a:lnTo>
                  <a:lnTo>
                    <a:pt x="33489" y="189835"/>
                  </a:lnTo>
                  <a:lnTo>
                    <a:pt x="32532" y="193662"/>
                  </a:lnTo>
                  <a:lnTo>
                    <a:pt x="32149" y="198446"/>
                  </a:lnTo>
                  <a:lnTo>
                    <a:pt x="30236" y="203230"/>
                  </a:lnTo>
                  <a:lnTo>
                    <a:pt x="28896" y="209354"/>
                  </a:lnTo>
                  <a:lnTo>
                    <a:pt x="26983" y="216052"/>
                  </a:lnTo>
                  <a:lnTo>
                    <a:pt x="25643" y="224089"/>
                  </a:lnTo>
                  <a:lnTo>
                    <a:pt x="25643" y="226386"/>
                  </a:lnTo>
                  <a:lnTo>
                    <a:pt x="26983" y="229639"/>
                  </a:lnTo>
                  <a:lnTo>
                    <a:pt x="28322" y="233849"/>
                  </a:lnTo>
                  <a:lnTo>
                    <a:pt x="31193" y="239590"/>
                  </a:lnTo>
                  <a:lnTo>
                    <a:pt x="30810" y="242843"/>
                  </a:lnTo>
                  <a:lnTo>
                    <a:pt x="30810" y="247053"/>
                  </a:lnTo>
                  <a:lnTo>
                    <a:pt x="29853" y="258918"/>
                  </a:lnTo>
                  <a:lnTo>
                    <a:pt x="29470" y="258918"/>
                  </a:lnTo>
                  <a:lnTo>
                    <a:pt x="29470" y="259301"/>
                  </a:lnTo>
                  <a:lnTo>
                    <a:pt x="29470" y="260257"/>
                  </a:lnTo>
                  <a:lnTo>
                    <a:pt x="29470" y="262171"/>
                  </a:lnTo>
                  <a:lnTo>
                    <a:pt x="29470" y="265424"/>
                  </a:lnTo>
                  <a:lnTo>
                    <a:pt x="29470" y="271165"/>
                  </a:lnTo>
                  <a:lnTo>
                    <a:pt x="29088" y="273079"/>
                  </a:lnTo>
                  <a:lnTo>
                    <a:pt x="29088" y="274993"/>
                  </a:lnTo>
                  <a:lnTo>
                    <a:pt x="29088" y="277863"/>
                  </a:lnTo>
                  <a:lnTo>
                    <a:pt x="27748" y="282647"/>
                  </a:lnTo>
                  <a:lnTo>
                    <a:pt x="27365" y="290302"/>
                  </a:lnTo>
                  <a:lnTo>
                    <a:pt x="29662" y="293172"/>
                  </a:lnTo>
                  <a:lnTo>
                    <a:pt x="33872" y="296043"/>
                  </a:lnTo>
                  <a:lnTo>
                    <a:pt x="39039" y="298339"/>
                  </a:lnTo>
                  <a:lnTo>
                    <a:pt x="41909" y="299296"/>
                  </a:lnTo>
                  <a:lnTo>
                    <a:pt x="45736" y="300636"/>
                  </a:lnTo>
                  <a:lnTo>
                    <a:pt x="54157" y="302549"/>
                  </a:lnTo>
                  <a:lnTo>
                    <a:pt x="60854" y="305420"/>
                  </a:lnTo>
                  <a:lnTo>
                    <a:pt x="65638" y="307333"/>
                  </a:lnTo>
                  <a:lnTo>
                    <a:pt x="66978" y="308290"/>
                  </a:lnTo>
                  <a:lnTo>
                    <a:pt x="68892" y="309630"/>
                  </a:lnTo>
                  <a:lnTo>
                    <a:pt x="64107" y="308290"/>
                  </a:lnTo>
                  <a:lnTo>
                    <a:pt x="60854" y="308290"/>
                  </a:lnTo>
                  <a:lnTo>
                    <a:pt x="58941" y="308290"/>
                  </a:lnTo>
                  <a:lnTo>
                    <a:pt x="56644" y="308673"/>
                  </a:lnTo>
                  <a:lnTo>
                    <a:pt x="53774" y="309056"/>
                  </a:lnTo>
                  <a:lnTo>
                    <a:pt x="50521" y="310012"/>
                  </a:lnTo>
                  <a:lnTo>
                    <a:pt x="46310" y="310969"/>
                  </a:lnTo>
                  <a:lnTo>
                    <a:pt x="41526" y="312883"/>
                  </a:lnTo>
                  <a:lnTo>
                    <a:pt x="35785" y="314797"/>
                  </a:lnTo>
                  <a:lnTo>
                    <a:pt x="29662" y="317093"/>
                  </a:lnTo>
                  <a:lnTo>
                    <a:pt x="26791" y="317093"/>
                  </a:lnTo>
                  <a:lnTo>
                    <a:pt x="24878" y="312883"/>
                  </a:lnTo>
                  <a:lnTo>
                    <a:pt x="23921" y="310012"/>
                  </a:lnTo>
                  <a:lnTo>
                    <a:pt x="22964" y="308099"/>
                  </a:lnTo>
                  <a:lnTo>
                    <a:pt x="22007" y="308482"/>
                  </a:lnTo>
                  <a:lnTo>
                    <a:pt x="21624" y="308864"/>
                  </a:lnTo>
                  <a:lnTo>
                    <a:pt x="21624" y="310204"/>
                  </a:lnTo>
                  <a:lnTo>
                    <a:pt x="20668" y="313457"/>
                  </a:lnTo>
                  <a:lnTo>
                    <a:pt x="20668" y="318624"/>
                  </a:lnTo>
                  <a:lnTo>
                    <a:pt x="19711" y="323408"/>
                  </a:lnTo>
                  <a:lnTo>
                    <a:pt x="19328" y="327618"/>
                  </a:lnTo>
                  <a:lnTo>
                    <a:pt x="19328" y="335273"/>
                  </a:lnTo>
                  <a:lnTo>
                    <a:pt x="17988" y="341396"/>
                  </a:lnTo>
                  <a:lnTo>
                    <a:pt x="18371" y="344650"/>
                  </a:lnTo>
                  <a:lnTo>
                    <a:pt x="20668" y="346946"/>
                  </a:lnTo>
                  <a:lnTo>
                    <a:pt x="22007" y="347329"/>
                  </a:lnTo>
                  <a:lnTo>
                    <a:pt x="24304" y="348286"/>
                  </a:lnTo>
                  <a:lnTo>
                    <a:pt x="26600" y="348286"/>
                  </a:lnTo>
                  <a:lnTo>
                    <a:pt x="29853" y="348668"/>
                  </a:lnTo>
                  <a:lnTo>
                    <a:pt x="33680" y="347712"/>
                  </a:lnTo>
                  <a:lnTo>
                    <a:pt x="37890" y="345415"/>
                  </a:lnTo>
                  <a:lnTo>
                    <a:pt x="41144" y="345415"/>
                  </a:lnTo>
                  <a:lnTo>
                    <a:pt x="43440" y="346372"/>
                  </a:lnTo>
                  <a:lnTo>
                    <a:pt x="44780" y="347329"/>
                  </a:lnTo>
                  <a:lnTo>
                    <a:pt x="45162" y="349625"/>
                  </a:lnTo>
                  <a:lnTo>
                    <a:pt x="44780" y="350008"/>
                  </a:lnTo>
                  <a:lnTo>
                    <a:pt x="42483" y="352113"/>
                  </a:lnTo>
                  <a:lnTo>
                    <a:pt x="40187" y="354027"/>
                  </a:lnTo>
                  <a:lnTo>
                    <a:pt x="37316" y="356323"/>
                  </a:lnTo>
                  <a:lnTo>
                    <a:pt x="34063" y="358619"/>
                  </a:lnTo>
                  <a:lnTo>
                    <a:pt x="31767" y="361873"/>
                  </a:lnTo>
                  <a:lnTo>
                    <a:pt x="30427" y="365700"/>
                  </a:lnTo>
                  <a:lnTo>
                    <a:pt x="30427" y="370867"/>
                  </a:lnTo>
                  <a:lnTo>
                    <a:pt x="31384" y="377947"/>
                  </a:lnTo>
                  <a:lnTo>
                    <a:pt x="31001" y="379861"/>
                  </a:lnTo>
                  <a:lnTo>
                    <a:pt x="30618" y="381775"/>
                  </a:lnTo>
                  <a:lnTo>
                    <a:pt x="29662" y="383114"/>
                  </a:lnTo>
                  <a:lnTo>
                    <a:pt x="28705" y="384454"/>
                  </a:lnTo>
                  <a:lnTo>
                    <a:pt x="25834" y="385411"/>
                  </a:lnTo>
                  <a:lnTo>
                    <a:pt x="23921" y="386750"/>
                  </a:lnTo>
                  <a:lnTo>
                    <a:pt x="21050" y="389621"/>
                  </a:lnTo>
                  <a:lnTo>
                    <a:pt x="18180" y="388281"/>
                  </a:lnTo>
                  <a:lnTo>
                    <a:pt x="16266" y="389621"/>
                  </a:lnTo>
                  <a:lnTo>
                    <a:pt x="15883" y="392491"/>
                  </a:lnTo>
                  <a:lnTo>
                    <a:pt x="16266" y="395744"/>
                  </a:lnTo>
                  <a:lnTo>
                    <a:pt x="18180" y="399572"/>
                  </a:lnTo>
                  <a:lnTo>
                    <a:pt x="15692" y="401677"/>
                  </a:lnTo>
                  <a:lnTo>
                    <a:pt x="9568" y="401677"/>
                  </a:lnTo>
                  <a:lnTo>
                    <a:pt x="10908" y="394213"/>
                  </a:lnTo>
                  <a:lnTo>
                    <a:pt x="12821" y="387516"/>
                  </a:lnTo>
                  <a:lnTo>
                    <a:pt x="13778" y="381392"/>
                  </a:lnTo>
                  <a:lnTo>
                    <a:pt x="15118" y="376608"/>
                  </a:lnTo>
                  <a:lnTo>
                    <a:pt x="15692" y="371824"/>
                  </a:lnTo>
                  <a:lnTo>
                    <a:pt x="16649" y="367996"/>
                  </a:lnTo>
                  <a:lnTo>
                    <a:pt x="16649" y="364743"/>
                  </a:lnTo>
                  <a:lnTo>
                    <a:pt x="17032" y="362829"/>
                  </a:lnTo>
                  <a:lnTo>
                    <a:pt x="14161" y="362255"/>
                  </a:lnTo>
                  <a:lnTo>
                    <a:pt x="11865" y="367422"/>
                  </a:lnTo>
                  <a:lnTo>
                    <a:pt x="10525" y="372206"/>
                  </a:lnTo>
                  <a:lnTo>
                    <a:pt x="9186" y="376416"/>
                  </a:lnTo>
                  <a:lnTo>
                    <a:pt x="8229" y="380244"/>
                  </a:lnTo>
                  <a:lnTo>
                    <a:pt x="7272" y="383114"/>
                  </a:lnTo>
                  <a:lnTo>
                    <a:pt x="6889" y="385411"/>
                  </a:lnTo>
                  <a:lnTo>
                    <a:pt x="6507" y="389238"/>
                  </a:lnTo>
                  <a:lnTo>
                    <a:pt x="5550" y="391534"/>
                  </a:lnTo>
                  <a:lnTo>
                    <a:pt x="4210" y="396510"/>
                  </a:lnTo>
                  <a:lnTo>
                    <a:pt x="2296" y="402251"/>
                  </a:lnTo>
                  <a:lnTo>
                    <a:pt x="0" y="410288"/>
                  </a:lnTo>
                  <a:lnTo>
                    <a:pt x="383" y="412202"/>
                  </a:lnTo>
                  <a:lnTo>
                    <a:pt x="2679" y="414498"/>
                  </a:lnTo>
                  <a:lnTo>
                    <a:pt x="6507" y="416795"/>
                  </a:lnTo>
                  <a:lnTo>
                    <a:pt x="12247" y="420048"/>
                  </a:lnTo>
                  <a:lnTo>
                    <a:pt x="12247" y="422344"/>
                  </a:lnTo>
                  <a:lnTo>
                    <a:pt x="12247" y="424641"/>
                  </a:lnTo>
                  <a:lnTo>
                    <a:pt x="13204" y="427894"/>
                  </a:lnTo>
                  <a:lnTo>
                    <a:pt x="13204" y="429807"/>
                  </a:lnTo>
                  <a:lnTo>
                    <a:pt x="14161" y="431721"/>
                  </a:lnTo>
                  <a:lnTo>
                    <a:pt x="15501" y="433061"/>
                  </a:lnTo>
                  <a:lnTo>
                    <a:pt x="17797" y="434018"/>
                  </a:lnTo>
                  <a:lnTo>
                    <a:pt x="19137" y="430190"/>
                  </a:lnTo>
                  <a:lnTo>
                    <a:pt x="22390" y="427894"/>
                  </a:lnTo>
                  <a:lnTo>
                    <a:pt x="25643" y="426554"/>
                  </a:lnTo>
                  <a:lnTo>
                    <a:pt x="30810" y="425980"/>
                  </a:lnTo>
                  <a:lnTo>
                    <a:pt x="35594" y="426554"/>
                  </a:lnTo>
                  <a:lnTo>
                    <a:pt x="40378" y="428468"/>
                  </a:lnTo>
                  <a:lnTo>
                    <a:pt x="44205" y="427511"/>
                  </a:lnTo>
                  <a:lnTo>
                    <a:pt x="43249" y="429425"/>
                  </a:lnTo>
                  <a:lnTo>
                    <a:pt x="43631" y="431338"/>
                  </a:lnTo>
                  <a:lnTo>
                    <a:pt x="44588" y="432678"/>
                  </a:lnTo>
                  <a:lnTo>
                    <a:pt x="46502" y="434592"/>
                  </a:lnTo>
                  <a:lnTo>
                    <a:pt x="48416" y="435548"/>
                  </a:lnTo>
                  <a:lnTo>
                    <a:pt x="51669" y="436505"/>
                  </a:lnTo>
                  <a:lnTo>
                    <a:pt x="55496" y="436888"/>
                  </a:lnTo>
                  <a:lnTo>
                    <a:pt x="60663" y="437845"/>
                  </a:lnTo>
                  <a:lnTo>
                    <a:pt x="64873" y="438228"/>
                  </a:lnTo>
                  <a:lnTo>
                    <a:pt x="66787" y="439184"/>
                  </a:lnTo>
                  <a:lnTo>
                    <a:pt x="69083" y="441098"/>
                  </a:lnTo>
                  <a:lnTo>
                    <a:pt x="70423" y="442438"/>
                  </a:lnTo>
                  <a:lnTo>
                    <a:pt x="72336" y="444734"/>
                  </a:lnTo>
                  <a:lnTo>
                    <a:pt x="75207" y="451432"/>
                  </a:lnTo>
                  <a:lnTo>
                    <a:pt x="75207" y="452006"/>
                  </a:lnTo>
                  <a:lnTo>
                    <a:pt x="74250" y="450666"/>
                  </a:lnTo>
                  <a:lnTo>
                    <a:pt x="74633" y="452006"/>
                  </a:lnTo>
                  <a:lnTo>
                    <a:pt x="75972" y="455259"/>
                  </a:lnTo>
                  <a:lnTo>
                    <a:pt x="78269" y="458512"/>
                  </a:lnTo>
                  <a:lnTo>
                    <a:pt x="81522" y="463679"/>
                  </a:lnTo>
                  <a:lnTo>
                    <a:pt x="84392" y="466550"/>
                  </a:lnTo>
                  <a:lnTo>
                    <a:pt x="87646" y="468846"/>
                  </a:lnTo>
                  <a:lnTo>
                    <a:pt x="90899" y="469803"/>
                  </a:lnTo>
                  <a:lnTo>
                    <a:pt x="95109" y="469803"/>
                  </a:lnTo>
                  <a:lnTo>
                    <a:pt x="99319" y="468463"/>
                  </a:lnTo>
                  <a:lnTo>
                    <a:pt x="103529" y="468846"/>
                  </a:lnTo>
                  <a:lnTo>
                    <a:pt x="107356" y="470186"/>
                  </a:lnTo>
                  <a:lnTo>
                    <a:pt x="110609" y="472482"/>
                  </a:lnTo>
                  <a:lnTo>
                    <a:pt x="110992" y="473056"/>
                  </a:lnTo>
                  <a:lnTo>
                    <a:pt x="111949" y="474013"/>
                  </a:lnTo>
                  <a:lnTo>
                    <a:pt x="113863" y="475927"/>
                  </a:lnTo>
                  <a:lnTo>
                    <a:pt x="117690" y="478797"/>
                  </a:lnTo>
                  <a:lnTo>
                    <a:pt x="120560" y="480711"/>
                  </a:lnTo>
                  <a:lnTo>
                    <a:pt x="124388" y="482050"/>
                  </a:lnTo>
                  <a:lnTo>
                    <a:pt x="124388" y="486834"/>
                  </a:lnTo>
                  <a:lnTo>
                    <a:pt x="123048" y="488748"/>
                  </a:lnTo>
                  <a:lnTo>
                    <a:pt x="122666" y="491045"/>
                  </a:lnTo>
                  <a:lnTo>
                    <a:pt x="131086" y="523577"/>
                  </a:lnTo>
                  <a:lnTo>
                    <a:pt x="130703" y="523577"/>
                  </a:lnTo>
                  <a:lnTo>
                    <a:pt x="130703" y="524916"/>
                  </a:lnTo>
                  <a:lnTo>
                    <a:pt x="129746" y="529126"/>
                  </a:lnTo>
                  <a:lnTo>
                    <a:pt x="128789" y="531997"/>
                  </a:lnTo>
                  <a:lnTo>
                    <a:pt x="128406" y="535824"/>
                  </a:lnTo>
                  <a:lnTo>
                    <a:pt x="126493" y="545201"/>
                  </a:lnTo>
                  <a:lnTo>
                    <a:pt x="126110" y="545584"/>
                  </a:lnTo>
                  <a:lnTo>
                    <a:pt x="126110" y="546923"/>
                  </a:lnTo>
                  <a:lnTo>
                    <a:pt x="125727" y="548837"/>
                  </a:lnTo>
                  <a:lnTo>
                    <a:pt x="125727" y="551707"/>
                  </a:lnTo>
                  <a:lnTo>
                    <a:pt x="125153" y="554769"/>
                  </a:lnTo>
                  <a:lnTo>
                    <a:pt x="124771" y="558597"/>
                  </a:lnTo>
                  <a:lnTo>
                    <a:pt x="123814" y="562424"/>
                  </a:lnTo>
                  <a:lnTo>
                    <a:pt x="123431" y="567208"/>
                  </a:lnTo>
                  <a:lnTo>
                    <a:pt x="123814" y="570461"/>
                  </a:lnTo>
                  <a:lnTo>
                    <a:pt x="125153" y="574289"/>
                  </a:lnTo>
                  <a:lnTo>
                    <a:pt x="127450" y="577542"/>
                  </a:lnTo>
                  <a:lnTo>
                    <a:pt x="128789" y="578881"/>
                  </a:lnTo>
                  <a:lnTo>
                    <a:pt x="131086" y="580795"/>
                  </a:lnTo>
                  <a:lnTo>
                    <a:pt x="135296" y="583091"/>
                  </a:lnTo>
                  <a:lnTo>
                    <a:pt x="141037" y="585962"/>
                  </a:lnTo>
                  <a:lnTo>
                    <a:pt x="147160" y="587876"/>
                  </a:lnTo>
                  <a:lnTo>
                    <a:pt x="155198" y="590172"/>
                  </a:lnTo>
                  <a:lnTo>
                    <a:pt x="155580" y="590172"/>
                  </a:lnTo>
                  <a:lnTo>
                    <a:pt x="157494" y="591129"/>
                  </a:lnTo>
                  <a:lnTo>
                    <a:pt x="159790" y="592468"/>
                  </a:lnTo>
                  <a:lnTo>
                    <a:pt x="164000" y="594765"/>
                  </a:lnTo>
                  <a:lnTo>
                    <a:pt x="168211" y="596678"/>
                  </a:lnTo>
                  <a:lnTo>
                    <a:pt x="173377" y="599549"/>
                  </a:lnTo>
                  <a:lnTo>
                    <a:pt x="179501" y="602802"/>
                  </a:lnTo>
                  <a:lnTo>
                    <a:pt x="187538" y="607012"/>
                  </a:lnTo>
                  <a:lnTo>
                    <a:pt x="191366" y="606438"/>
                  </a:lnTo>
                  <a:lnTo>
                    <a:pt x="195576" y="606438"/>
                  </a:lnTo>
                  <a:lnTo>
                    <a:pt x="203613" y="606438"/>
                  </a:lnTo>
                  <a:lnTo>
                    <a:pt x="209737" y="605481"/>
                  </a:lnTo>
                  <a:lnTo>
                    <a:pt x="212607" y="605098"/>
                  </a:lnTo>
                  <a:lnTo>
                    <a:pt x="215478" y="605098"/>
                  </a:lnTo>
                  <a:lnTo>
                    <a:pt x="219688" y="603759"/>
                  </a:lnTo>
                  <a:lnTo>
                    <a:pt x="224855" y="601463"/>
                  </a:lnTo>
                  <a:lnTo>
                    <a:pt x="230022" y="598209"/>
                  </a:lnTo>
                  <a:lnTo>
                    <a:pt x="236145" y="594956"/>
                  </a:lnTo>
                  <a:lnTo>
                    <a:pt x="237485" y="594956"/>
                  </a:lnTo>
                  <a:lnTo>
                    <a:pt x="241312" y="595913"/>
                  </a:lnTo>
                  <a:lnTo>
                    <a:pt x="246479" y="597252"/>
                  </a:lnTo>
                  <a:lnTo>
                    <a:pt x="254134" y="599549"/>
                  </a:lnTo>
                  <a:lnTo>
                    <a:pt x="255091" y="599166"/>
                  </a:lnTo>
                  <a:lnTo>
                    <a:pt x="257004" y="599166"/>
                  </a:lnTo>
                  <a:lnTo>
                    <a:pt x="259492" y="598209"/>
                  </a:lnTo>
                  <a:lnTo>
                    <a:pt x="262745" y="597827"/>
                  </a:lnTo>
                  <a:lnTo>
                    <a:pt x="265042" y="598209"/>
                  </a:lnTo>
                  <a:lnTo>
                    <a:pt x="267338" y="599166"/>
                  </a:lnTo>
                  <a:lnTo>
                    <a:pt x="270591" y="601080"/>
                  </a:lnTo>
                  <a:lnTo>
                    <a:pt x="274418" y="602419"/>
                  </a:lnTo>
                  <a:lnTo>
                    <a:pt x="279585" y="604716"/>
                  </a:lnTo>
                  <a:lnTo>
                    <a:pt x="284752" y="607586"/>
                  </a:lnTo>
                  <a:lnTo>
                    <a:pt x="291833" y="610839"/>
                  </a:lnTo>
                  <a:lnTo>
                    <a:pt x="295086" y="611796"/>
                  </a:lnTo>
                  <a:lnTo>
                    <a:pt x="298913" y="613710"/>
                  </a:lnTo>
                  <a:lnTo>
                    <a:pt x="301784" y="615624"/>
                  </a:lnTo>
                  <a:lnTo>
                    <a:pt x="304654" y="618494"/>
                  </a:lnTo>
                  <a:lnTo>
                    <a:pt x="306568" y="621365"/>
                  </a:lnTo>
                  <a:lnTo>
                    <a:pt x="308864" y="625192"/>
                  </a:lnTo>
                  <a:lnTo>
                    <a:pt x="310204" y="629019"/>
                  </a:lnTo>
                  <a:lnTo>
                    <a:pt x="311543" y="633803"/>
                  </a:lnTo>
                  <a:lnTo>
                    <a:pt x="324365" y="627106"/>
                  </a:lnTo>
                  <a:lnTo>
                    <a:pt x="344267" y="637439"/>
                  </a:lnTo>
                  <a:lnTo>
                    <a:pt x="344267" y="637057"/>
                  </a:lnTo>
                  <a:lnTo>
                    <a:pt x="345224" y="637057"/>
                  </a:lnTo>
                  <a:lnTo>
                    <a:pt x="349434" y="636100"/>
                  </a:lnTo>
                  <a:lnTo>
                    <a:pt x="355558" y="634186"/>
                  </a:lnTo>
                  <a:lnTo>
                    <a:pt x="359385" y="632847"/>
                  </a:lnTo>
                  <a:lnTo>
                    <a:pt x="364552" y="631890"/>
                  </a:lnTo>
                  <a:lnTo>
                    <a:pt x="369336" y="631316"/>
                  </a:lnTo>
                  <a:lnTo>
                    <a:pt x="374503" y="630359"/>
                  </a:lnTo>
                  <a:lnTo>
                    <a:pt x="378713" y="628445"/>
                  </a:lnTo>
                  <a:lnTo>
                    <a:pt x="380626" y="627106"/>
                  </a:lnTo>
                  <a:lnTo>
                    <a:pt x="382923" y="626149"/>
                  </a:lnTo>
                  <a:lnTo>
                    <a:pt x="383497" y="626149"/>
                  </a:lnTo>
                  <a:lnTo>
                    <a:pt x="385411" y="627488"/>
                  </a:lnTo>
                  <a:lnTo>
                    <a:pt x="387324" y="629402"/>
                  </a:lnTo>
                  <a:lnTo>
                    <a:pt x="390195" y="632655"/>
                  </a:lnTo>
                  <a:lnTo>
                    <a:pt x="393065" y="635526"/>
                  </a:lnTo>
                  <a:lnTo>
                    <a:pt x="395936" y="637822"/>
                  </a:lnTo>
                  <a:lnTo>
                    <a:pt x="398806" y="639162"/>
                  </a:lnTo>
                  <a:lnTo>
                    <a:pt x="401677" y="640118"/>
                  </a:lnTo>
                  <a:lnTo>
                    <a:pt x="405504" y="640118"/>
                  </a:lnTo>
                  <a:lnTo>
                    <a:pt x="407418" y="640118"/>
                  </a:lnTo>
                  <a:lnTo>
                    <a:pt x="408374" y="640118"/>
                  </a:lnTo>
                  <a:lnTo>
                    <a:pt x="408757" y="640118"/>
                  </a:lnTo>
                  <a:lnTo>
                    <a:pt x="409714" y="640501"/>
                  </a:lnTo>
                  <a:lnTo>
                    <a:pt x="416795" y="641458"/>
                  </a:lnTo>
                  <a:lnTo>
                    <a:pt x="419665" y="641458"/>
                  </a:lnTo>
                  <a:lnTo>
                    <a:pt x="422536" y="641841"/>
                  </a:lnTo>
                  <a:lnTo>
                    <a:pt x="427320" y="642798"/>
                  </a:lnTo>
                  <a:lnTo>
                    <a:pt x="433061" y="642223"/>
                  </a:lnTo>
                  <a:lnTo>
                    <a:pt x="438227" y="641267"/>
                  </a:lnTo>
                  <a:lnTo>
                    <a:pt x="443012" y="639927"/>
                  </a:lnTo>
                  <a:lnTo>
                    <a:pt x="447222" y="638013"/>
                  </a:lnTo>
                  <a:lnTo>
                    <a:pt x="452006" y="637631"/>
                  </a:lnTo>
                  <a:lnTo>
                    <a:pt x="457173" y="636674"/>
                  </a:lnTo>
                  <a:lnTo>
                    <a:pt x="461957" y="635334"/>
                  </a:lnTo>
                  <a:lnTo>
                    <a:pt x="466741" y="633421"/>
                  </a:lnTo>
                  <a:lnTo>
                    <a:pt x="469037" y="633421"/>
                  </a:lnTo>
                  <a:lnTo>
                    <a:pt x="473247" y="633803"/>
                  </a:lnTo>
                  <a:lnTo>
                    <a:pt x="477457" y="634760"/>
                  </a:lnTo>
                  <a:lnTo>
                    <a:pt x="483581" y="636100"/>
                  </a:lnTo>
                  <a:lnTo>
                    <a:pt x="494489" y="638013"/>
                  </a:lnTo>
                  <a:lnTo>
                    <a:pt x="499273" y="637057"/>
                  </a:lnTo>
                  <a:lnTo>
                    <a:pt x="500230" y="636100"/>
                  </a:lnTo>
                  <a:lnTo>
                    <a:pt x="500230" y="635717"/>
                  </a:lnTo>
                  <a:lnTo>
                    <a:pt x="500613" y="635717"/>
                  </a:lnTo>
                  <a:lnTo>
                    <a:pt x="501570" y="635717"/>
                  </a:lnTo>
                  <a:lnTo>
                    <a:pt x="504440" y="634377"/>
                  </a:lnTo>
                  <a:lnTo>
                    <a:pt x="508650" y="631507"/>
                  </a:lnTo>
                  <a:lnTo>
                    <a:pt x="513817" y="630550"/>
                  </a:lnTo>
                  <a:lnTo>
                    <a:pt x="517070" y="630550"/>
                  </a:lnTo>
                  <a:lnTo>
                    <a:pt x="520898" y="631507"/>
                  </a:lnTo>
                  <a:lnTo>
                    <a:pt x="524151" y="632847"/>
                  </a:lnTo>
                  <a:lnTo>
                    <a:pt x="527404" y="635143"/>
                  </a:lnTo>
                  <a:lnTo>
                    <a:pt x="542522" y="635143"/>
                  </a:lnTo>
                  <a:lnTo>
                    <a:pt x="544818" y="635526"/>
                  </a:lnTo>
                  <a:lnTo>
                    <a:pt x="547115" y="635908"/>
                  </a:lnTo>
                  <a:lnTo>
                    <a:pt x="550368" y="637439"/>
                  </a:lnTo>
                  <a:lnTo>
                    <a:pt x="553621" y="638396"/>
                  </a:lnTo>
                  <a:lnTo>
                    <a:pt x="558405" y="640310"/>
                  </a:lnTo>
                  <a:lnTo>
                    <a:pt x="569696" y="644520"/>
                  </a:lnTo>
                  <a:lnTo>
                    <a:pt x="575437" y="643563"/>
                  </a:lnTo>
                  <a:lnTo>
                    <a:pt x="578307" y="642606"/>
                  </a:lnTo>
                  <a:lnTo>
                    <a:pt x="578307" y="642032"/>
                  </a:lnTo>
                  <a:lnTo>
                    <a:pt x="578881" y="642032"/>
                  </a:lnTo>
                  <a:lnTo>
                    <a:pt x="579838" y="642032"/>
                  </a:lnTo>
                  <a:lnTo>
                    <a:pt x="581752" y="642032"/>
                  </a:lnTo>
                  <a:lnTo>
                    <a:pt x="582709" y="641075"/>
                  </a:lnTo>
                  <a:lnTo>
                    <a:pt x="582709" y="640693"/>
                  </a:lnTo>
                  <a:lnTo>
                    <a:pt x="583091" y="640693"/>
                  </a:lnTo>
                  <a:lnTo>
                    <a:pt x="584048" y="640693"/>
                  </a:lnTo>
                  <a:lnTo>
                    <a:pt x="586919" y="639736"/>
                  </a:lnTo>
                  <a:lnTo>
                    <a:pt x="592469" y="636482"/>
                  </a:lnTo>
                  <a:lnTo>
                    <a:pt x="594382" y="635143"/>
                  </a:lnTo>
                  <a:lnTo>
                    <a:pt x="595339" y="634186"/>
                  </a:lnTo>
                  <a:lnTo>
                    <a:pt x="841818" y="693701"/>
                  </a:lnTo>
                  <a:lnTo>
                    <a:pt x="840861" y="690830"/>
                  </a:lnTo>
                  <a:lnTo>
                    <a:pt x="840861" y="689491"/>
                  </a:lnTo>
                  <a:lnTo>
                    <a:pt x="839904" y="686620"/>
                  </a:lnTo>
                  <a:lnTo>
                    <a:pt x="839904" y="681836"/>
                  </a:lnTo>
                  <a:lnTo>
                    <a:pt x="837608" y="678583"/>
                  </a:lnTo>
                  <a:lnTo>
                    <a:pt x="837034" y="675712"/>
                  </a:lnTo>
                  <a:lnTo>
                    <a:pt x="841818" y="670928"/>
                  </a:lnTo>
                  <a:lnTo>
                    <a:pt x="845645" y="667675"/>
                  </a:lnTo>
                  <a:lnTo>
                    <a:pt x="847942" y="665379"/>
                  </a:lnTo>
                  <a:lnTo>
                    <a:pt x="848898" y="663848"/>
                  </a:lnTo>
                  <a:lnTo>
                    <a:pt x="844114" y="660595"/>
                  </a:lnTo>
                  <a:lnTo>
                    <a:pt x="842775" y="659255"/>
                  </a:lnTo>
                  <a:lnTo>
                    <a:pt x="842775" y="658872"/>
                  </a:lnTo>
                  <a:lnTo>
                    <a:pt x="842201" y="654662"/>
                  </a:lnTo>
                  <a:lnTo>
                    <a:pt x="842201" y="651792"/>
                  </a:lnTo>
                  <a:lnTo>
                    <a:pt x="842201" y="647582"/>
                  </a:lnTo>
                  <a:lnTo>
                    <a:pt x="835503" y="628254"/>
                  </a:lnTo>
                  <a:lnTo>
                    <a:pt x="837416" y="623470"/>
                  </a:lnTo>
                  <a:lnTo>
                    <a:pt x="839330" y="620216"/>
                  </a:lnTo>
                  <a:lnTo>
                    <a:pt x="840287" y="617346"/>
                  </a:lnTo>
                  <a:lnTo>
                    <a:pt x="841244" y="615432"/>
                  </a:lnTo>
                  <a:lnTo>
                    <a:pt x="841626" y="609691"/>
                  </a:lnTo>
                  <a:lnTo>
                    <a:pt x="842583" y="605481"/>
                  </a:lnTo>
                  <a:lnTo>
                    <a:pt x="843540" y="602228"/>
                  </a:lnTo>
                  <a:lnTo>
                    <a:pt x="845837" y="600888"/>
                  </a:lnTo>
                  <a:lnTo>
                    <a:pt x="845837" y="600888"/>
                  </a:lnTo>
                  <a:lnTo>
                    <a:pt x="845837" y="600888"/>
                  </a:lnTo>
                  <a:close/>
                </a:path>
              </a:pathLst>
            </a:custGeom>
            <a:gradFill flip="none" rotWithShape="1">
              <a:gsLst>
                <a:gs pos="0">
                  <a:schemeClr val="accent1"/>
                </a:gs>
                <a:gs pos="100000">
                  <a:schemeClr val="accent2"/>
                </a:gs>
              </a:gsLst>
              <a:lin ang="18900000" scaled="1"/>
              <a:tileRect/>
            </a:gradFill>
            <a:ln>
              <a:solidFill>
                <a:srgbClr val="EEF5F5"/>
              </a:solidFill>
            </a:ln>
          </p:spPr>
          <p:txBody>
            <a:bodyPr vert="horz" lIns="91440" tIns="45720" rIns="91440" bIns="45720" rtlCol="0">
              <a:normAutofit/>
            </a:bodyPr>
            <a:lstStyle/>
            <a:p>
              <a:pPr lvl="0" indent="0">
                <a:lnSpc>
                  <a:spcPct val="100000"/>
                </a:lnSpc>
                <a:spcBef>
                  <a:spcPts val="450"/>
                </a:spcBef>
                <a:buClr>
                  <a:schemeClr val="accent1"/>
                </a:buClr>
                <a:buFont typeface="Arial" panose="020B0604020202020204" pitchFamily="34" charset="0"/>
                <a:buNone/>
              </a:pPr>
              <a:endParaRPr lang="en-US" sz="100" dirty="0">
                <a:noFill/>
              </a:endParaRPr>
            </a:p>
          </p:txBody>
        </p:sp>
        <p:sp>
          <p:nvSpPr>
            <p:cNvPr id="52" name="Freeform: Shape 51">
              <a:extLst>
                <a:ext uri="{FF2B5EF4-FFF2-40B4-BE49-F238E27FC236}">
                  <a16:creationId xmlns:a16="http://schemas.microsoft.com/office/drawing/2014/main" id="{D4E3385A-454D-888A-46DF-D73B4AC9360E}"/>
                </a:ext>
              </a:extLst>
            </p:cNvPr>
            <p:cNvSpPr/>
            <p:nvPr/>
          </p:nvSpPr>
          <p:spPr>
            <a:xfrm>
              <a:off x="552333" y="2047321"/>
              <a:ext cx="1024935" cy="854428"/>
            </a:xfrm>
            <a:custGeom>
              <a:avLst/>
              <a:gdLst>
                <a:gd name="connsiteX0" fmla="*/ 1101310 w 1137669"/>
                <a:gd name="connsiteY0" fmla="*/ 261788 h 948408"/>
                <a:gd name="connsiteX1" fmla="*/ 1100353 w 1137669"/>
                <a:gd name="connsiteY1" fmla="*/ 256430 h 948408"/>
                <a:gd name="connsiteX2" fmla="*/ 1100353 w 1137669"/>
                <a:gd name="connsiteY2" fmla="*/ 252603 h 948408"/>
                <a:gd name="connsiteX3" fmla="*/ 853874 w 1137669"/>
                <a:gd name="connsiteY3" fmla="*/ 193279 h 948408"/>
                <a:gd name="connsiteX4" fmla="*/ 852917 w 1137669"/>
                <a:gd name="connsiteY4" fmla="*/ 194236 h 948408"/>
                <a:gd name="connsiteX5" fmla="*/ 851004 w 1137669"/>
                <a:gd name="connsiteY5" fmla="*/ 195576 h 948408"/>
                <a:gd name="connsiteX6" fmla="*/ 845454 w 1137669"/>
                <a:gd name="connsiteY6" fmla="*/ 198829 h 948408"/>
                <a:gd name="connsiteX7" fmla="*/ 842583 w 1137669"/>
                <a:gd name="connsiteY7" fmla="*/ 199786 h 948408"/>
                <a:gd name="connsiteX8" fmla="*/ 841626 w 1137669"/>
                <a:gd name="connsiteY8" fmla="*/ 199786 h 948408"/>
                <a:gd name="connsiteX9" fmla="*/ 841052 w 1137669"/>
                <a:gd name="connsiteY9" fmla="*/ 199786 h 948408"/>
                <a:gd name="connsiteX10" fmla="*/ 841052 w 1137669"/>
                <a:gd name="connsiteY10" fmla="*/ 200360 h 948408"/>
                <a:gd name="connsiteX11" fmla="*/ 840287 w 1137669"/>
                <a:gd name="connsiteY11" fmla="*/ 201317 h 948408"/>
                <a:gd name="connsiteX12" fmla="*/ 838373 w 1137669"/>
                <a:gd name="connsiteY12" fmla="*/ 201317 h 948408"/>
                <a:gd name="connsiteX13" fmla="*/ 837416 w 1137669"/>
                <a:gd name="connsiteY13" fmla="*/ 201317 h 948408"/>
                <a:gd name="connsiteX14" fmla="*/ 836842 w 1137669"/>
                <a:gd name="connsiteY14" fmla="*/ 201317 h 948408"/>
                <a:gd name="connsiteX15" fmla="*/ 836842 w 1137669"/>
                <a:gd name="connsiteY15" fmla="*/ 201700 h 948408"/>
                <a:gd name="connsiteX16" fmla="*/ 833972 w 1137669"/>
                <a:gd name="connsiteY16" fmla="*/ 202656 h 948408"/>
                <a:gd name="connsiteX17" fmla="*/ 828422 w 1137669"/>
                <a:gd name="connsiteY17" fmla="*/ 203613 h 948408"/>
                <a:gd name="connsiteX18" fmla="*/ 817132 w 1137669"/>
                <a:gd name="connsiteY18" fmla="*/ 199403 h 948408"/>
                <a:gd name="connsiteX19" fmla="*/ 812348 w 1137669"/>
                <a:gd name="connsiteY19" fmla="*/ 197489 h 948408"/>
                <a:gd name="connsiteX20" fmla="*/ 809094 w 1137669"/>
                <a:gd name="connsiteY20" fmla="*/ 196533 h 948408"/>
                <a:gd name="connsiteX21" fmla="*/ 805650 w 1137669"/>
                <a:gd name="connsiteY21" fmla="*/ 195002 h 948408"/>
                <a:gd name="connsiteX22" fmla="*/ 803353 w 1137669"/>
                <a:gd name="connsiteY22" fmla="*/ 194619 h 948408"/>
                <a:gd name="connsiteX23" fmla="*/ 801057 w 1137669"/>
                <a:gd name="connsiteY23" fmla="*/ 194236 h 948408"/>
                <a:gd name="connsiteX24" fmla="*/ 785939 w 1137669"/>
                <a:gd name="connsiteY24" fmla="*/ 194236 h 948408"/>
                <a:gd name="connsiteX25" fmla="*/ 782495 w 1137669"/>
                <a:gd name="connsiteY25" fmla="*/ 191748 h 948408"/>
                <a:gd name="connsiteX26" fmla="*/ 779241 w 1137669"/>
                <a:gd name="connsiteY26" fmla="*/ 190409 h 948408"/>
                <a:gd name="connsiteX27" fmla="*/ 775414 w 1137669"/>
                <a:gd name="connsiteY27" fmla="*/ 189452 h 948408"/>
                <a:gd name="connsiteX28" fmla="*/ 772161 w 1137669"/>
                <a:gd name="connsiteY28" fmla="*/ 189452 h 948408"/>
                <a:gd name="connsiteX29" fmla="*/ 766994 w 1137669"/>
                <a:gd name="connsiteY29" fmla="*/ 190409 h 948408"/>
                <a:gd name="connsiteX30" fmla="*/ 762784 w 1137669"/>
                <a:gd name="connsiteY30" fmla="*/ 193279 h 948408"/>
                <a:gd name="connsiteX31" fmla="*/ 759914 w 1137669"/>
                <a:gd name="connsiteY31" fmla="*/ 194619 h 948408"/>
                <a:gd name="connsiteX32" fmla="*/ 758957 w 1137669"/>
                <a:gd name="connsiteY32" fmla="*/ 194619 h 948408"/>
                <a:gd name="connsiteX33" fmla="*/ 758574 w 1137669"/>
                <a:gd name="connsiteY33" fmla="*/ 194619 h 948408"/>
                <a:gd name="connsiteX34" fmla="*/ 758574 w 1137669"/>
                <a:gd name="connsiteY34" fmla="*/ 195002 h 948408"/>
                <a:gd name="connsiteX35" fmla="*/ 757617 w 1137669"/>
                <a:gd name="connsiteY35" fmla="*/ 195959 h 948408"/>
                <a:gd name="connsiteX36" fmla="*/ 752833 w 1137669"/>
                <a:gd name="connsiteY36" fmla="*/ 196915 h 948408"/>
                <a:gd name="connsiteX37" fmla="*/ 741925 w 1137669"/>
                <a:gd name="connsiteY37" fmla="*/ 195002 h 948408"/>
                <a:gd name="connsiteX38" fmla="*/ 735801 w 1137669"/>
                <a:gd name="connsiteY38" fmla="*/ 193662 h 948408"/>
                <a:gd name="connsiteX39" fmla="*/ 731591 w 1137669"/>
                <a:gd name="connsiteY39" fmla="*/ 192705 h 948408"/>
                <a:gd name="connsiteX40" fmla="*/ 727381 w 1137669"/>
                <a:gd name="connsiteY40" fmla="*/ 192323 h 948408"/>
                <a:gd name="connsiteX41" fmla="*/ 724894 w 1137669"/>
                <a:gd name="connsiteY41" fmla="*/ 192323 h 948408"/>
                <a:gd name="connsiteX42" fmla="*/ 720301 w 1137669"/>
                <a:gd name="connsiteY42" fmla="*/ 194236 h 948408"/>
                <a:gd name="connsiteX43" fmla="*/ 715517 w 1137669"/>
                <a:gd name="connsiteY43" fmla="*/ 195576 h 948408"/>
                <a:gd name="connsiteX44" fmla="*/ 710350 w 1137669"/>
                <a:gd name="connsiteY44" fmla="*/ 196533 h 948408"/>
                <a:gd name="connsiteX45" fmla="*/ 705565 w 1137669"/>
                <a:gd name="connsiteY45" fmla="*/ 196915 h 948408"/>
                <a:gd name="connsiteX46" fmla="*/ 701355 w 1137669"/>
                <a:gd name="connsiteY46" fmla="*/ 198829 h 948408"/>
                <a:gd name="connsiteX47" fmla="*/ 696571 w 1137669"/>
                <a:gd name="connsiteY47" fmla="*/ 200360 h 948408"/>
                <a:gd name="connsiteX48" fmla="*/ 691405 w 1137669"/>
                <a:gd name="connsiteY48" fmla="*/ 201317 h 948408"/>
                <a:gd name="connsiteX49" fmla="*/ 685855 w 1137669"/>
                <a:gd name="connsiteY49" fmla="*/ 201700 h 948408"/>
                <a:gd name="connsiteX50" fmla="*/ 681071 w 1137669"/>
                <a:gd name="connsiteY50" fmla="*/ 200743 h 948408"/>
                <a:gd name="connsiteX51" fmla="*/ 678200 w 1137669"/>
                <a:gd name="connsiteY51" fmla="*/ 200360 h 948408"/>
                <a:gd name="connsiteX52" fmla="*/ 675330 w 1137669"/>
                <a:gd name="connsiteY52" fmla="*/ 200360 h 948408"/>
                <a:gd name="connsiteX53" fmla="*/ 668249 w 1137669"/>
                <a:gd name="connsiteY53" fmla="*/ 199403 h 948408"/>
                <a:gd name="connsiteX54" fmla="*/ 667292 w 1137669"/>
                <a:gd name="connsiteY54" fmla="*/ 198829 h 948408"/>
                <a:gd name="connsiteX55" fmla="*/ 666910 w 1137669"/>
                <a:gd name="connsiteY55" fmla="*/ 198829 h 948408"/>
                <a:gd name="connsiteX56" fmla="*/ 665953 w 1137669"/>
                <a:gd name="connsiteY56" fmla="*/ 198829 h 948408"/>
                <a:gd name="connsiteX57" fmla="*/ 664039 w 1137669"/>
                <a:gd name="connsiteY57" fmla="*/ 198829 h 948408"/>
                <a:gd name="connsiteX58" fmla="*/ 660212 w 1137669"/>
                <a:gd name="connsiteY58" fmla="*/ 198829 h 948408"/>
                <a:gd name="connsiteX59" fmla="*/ 657341 w 1137669"/>
                <a:gd name="connsiteY59" fmla="*/ 197872 h 948408"/>
                <a:gd name="connsiteX60" fmla="*/ 654662 w 1137669"/>
                <a:gd name="connsiteY60" fmla="*/ 196533 h 948408"/>
                <a:gd name="connsiteX61" fmla="*/ 651792 w 1137669"/>
                <a:gd name="connsiteY61" fmla="*/ 194236 h 948408"/>
                <a:gd name="connsiteX62" fmla="*/ 648921 w 1137669"/>
                <a:gd name="connsiteY62" fmla="*/ 191366 h 948408"/>
                <a:gd name="connsiteX63" fmla="*/ 646051 w 1137669"/>
                <a:gd name="connsiteY63" fmla="*/ 188113 h 948408"/>
                <a:gd name="connsiteX64" fmla="*/ 644137 w 1137669"/>
                <a:gd name="connsiteY64" fmla="*/ 186199 h 948408"/>
                <a:gd name="connsiteX65" fmla="*/ 642415 w 1137669"/>
                <a:gd name="connsiteY65" fmla="*/ 184668 h 948408"/>
                <a:gd name="connsiteX66" fmla="*/ 641841 w 1137669"/>
                <a:gd name="connsiteY66" fmla="*/ 184668 h 948408"/>
                <a:gd name="connsiteX67" fmla="*/ 639544 w 1137669"/>
                <a:gd name="connsiteY67" fmla="*/ 185625 h 948408"/>
                <a:gd name="connsiteX68" fmla="*/ 637631 w 1137669"/>
                <a:gd name="connsiteY68" fmla="*/ 187156 h 948408"/>
                <a:gd name="connsiteX69" fmla="*/ 633421 w 1137669"/>
                <a:gd name="connsiteY69" fmla="*/ 188878 h 948408"/>
                <a:gd name="connsiteX70" fmla="*/ 628254 w 1137669"/>
                <a:gd name="connsiteY70" fmla="*/ 189835 h 948408"/>
                <a:gd name="connsiteX71" fmla="*/ 623470 w 1137669"/>
                <a:gd name="connsiteY71" fmla="*/ 190409 h 948408"/>
                <a:gd name="connsiteX72" fmla="*/ 618303 w 1137669"/>
                <a:gd name="connsiteY72" fmla="*/ 191366 h 948408"/>
                <a:gd name="connsiteX73" fmla="*/ 614475 w 1137669"/>
                <a:gd name="connsiteY73" fmla="*/ 192705 h 948408"/>
                <a:gd name="connsiteX74" fmla="*/ 608352 w 1137669"/>
                <a:gd name="connsiteY74" fmla="*/ 194619 h 948408"/>
                <a:gd name="connsiteX75" fmla="*/ 604142 w 1137669"/>
                <a:gd name="connsiteY75" fmla="*/ 195576 h 948408"/>
                <a:gd name="connsiteX76" fmla="*/ 603185 w 1137669"/>
                <a:gd name="connsiteY76" fmla="*/ 195576 h 948408"/>
                <a:gd name="connsiteX77" fmla="*/ 603185 w 1137669"/>
                <a:gd name="connsiteY77" fmla="*/ 195959 h 948408"/>
                <a:gd name="connsiteX78" fmla="*/ 583283 w 1137669"/>
                <a:gd name="connsiteY78" fmla="*/ 185625 h 948408"/>
                <a:gd name="connsiteX79" fmla="*/ 570461 w 1137669"/>
                <a:gd name="connsiteY79" fmla="*/ 192323 h 948408"/>
                <a:gd name="connsiteX80" fmla="*/ 569122 w 1137669"/>
                <a:gd name="connsiteY80" fmla="*/ 187538 h 948408"/>
                <a:gd name="connsiteX81" fmla="*/ 567782 w 1137669"/>
                <a:gd name="connsiteY81" fmla="*/ 183711 h 948408"/>
                <a:gd name="connsiteX82" fmla="*/ 565295 w 1137669"/>
                <a:gd name="connsiteY82" fmla="*/ 180075 h 948408"/>
                <a:gd name="connsiteX83" fmla="*/ 563381 w 1137669"/>
                <a:gd name="connsiteY83" fmla="*/ 177205 h 948408"/>
                <a:gd name="connsiteX84" fmla="*/ 560702 w 1137669"/>
                <a:gd name="connsiteY84" fmla="*/ 174334 h 948408"/>
                <a:gd name="connsiteX85" fmla="*/ 557831 w 1137669"/>
                <a:gd name="connsiteY85" fmla="*/ 172421 h 948408"/>
                <a:gd name="connsiteX86" fmla="*/ 554004 w 1137669"/>
                <a:gd name="connsiteY86" fmla="*/ 170507 h 948408"/>
                <a:gd name="connsiteX87" fmla="*/ 550751 w 1137669"/>
                <a:gd name="connsiteY87" fmla="*/ 169550 h 948408"/>
                <a:gd name="connsiteX88" fmla="*/ 543670 w 1137669"/>
                <a:gd name="connsiteY88" fmla="*/ 166297 h 948408"/>
                <a:gd name="connsiteX89" fmla="*/ 538503 w 1137669"/>
                <a:gd name="connsiteY89" fmla="*/ 163426 h 948408"/>
                <a:gd name="connsiteX90" fmla="*/ 533145 w 1137669"/>
                <a:gd name="connsiteY90" fmla="*/ 161130 h 948408"/>
                <a:gd name="connsiteX91" fmla="*/ 529509 w 1137669"/>
                <a:gd name="connsiteY91" fmla="*/ 159599 h 948408"/>
                <a:gd name="connsiteX92" fmla="*/ 526065 w 1137669"/>
                <a:gd name="connsiteY92" fmla="*/ 157877 h 948408"/>
                <a:gd name="connsiteX93" fmla="*/ 523768 w 1137669"/>
                <a:gd name="connsiteY93" fmla="*/ 156920 h 948408"/>
                <a:gd name="connsiteX94" fmla="*/ 521472 w 1137669"/>
                <a:gd name="connsiteY94" fmla="*/ 156346 h 948408"/>
                <a:gd name="connsiteX95" fmla="*/ 518218 w 1137669"/>
                <a:gd name="connsiteY95" fmla="*/ 156920 h 948408"/>
                <a:gd name="connsiteX96" fmla="*/ 515731 w 1137669"/>
                <a:gd name="connsiteY96" fmla="*/ 157877 h 948408"/>
                <a:gd name="connsiteX97" fmla="*/ 513817 w 1137669"/>
                <a:gd name="connsiteY97" fmla="*/ 157877 h 948408"/>
                <a:gd name="connsiteX98" fmla="*/ 512860 w 1137669"/>
                <a:gd name="connsiteY98" fmla="*/ 158259 h 948408"/>
                <a:gd name="connsiteX99" fmla="*/ 505397 w 1137669"/>
                <a:gd name="connsiteY99" fmla="*/ 155963 h 948408"/>
                <a:gd name="connsiteX100" fmla="*/ 500230 w 1137669"/>
                <a:gd name="connsiteY100" fmla="*/ 154432 h 948408"/>
                <a:gd name="connsiteX101" fmla="*/ 496403 w 1137669"/>
                <a:gd name="connsiteY101" fmla="*/ 153475 h 948408"/>
                <a:gd name="connsiteX102" fmla="*/ 495063 w 1137669"/>
                <a:gd name="connsiteY102" fmla="*/ 153475 h 948408"/>
                <a:gd name="connsiteX103" fmla="*/ 488748 w 1137669"/>
                <a:gd name="connsiteY103" fmla="*/ 156920 h 948408"/>
                <a:gd name="connsiteX104" fmla="*/ 483581 w 1137669"/>
                <a:gd name="connsiteY104" fmla="*/ 160173 h 948408"/>
                <a:gd name="connsiteX105" fmla="*/ 478414 w 1137669"/>
                <a:gd name="connsiteY105" fmla="*/ 162470 h 948408"/>
                <a:gd name="connsiteX106" fmla="*/ 474204 w 1137669"/>
                <a:gd name="connsiteY106" fmla="*/ 164000 h 948408"/>
                <a:gd name="connsiteX107" fmla="*/ 471334 w 1137669"/>
                <a:gd name="connsiteY107" fmla="*/ 164000 h 948408"/>
                <a:gd name="connsiteX108" fmla="*/ 468463 w 1137669"/>
                <a:gd name="connsiteY108" fmla="*/ 164383 h 948408"/>
                <a:gd name="connsiteX109" fmla="*/ 462340 w 1137669"/>
                <a:gd name="connsiteY109" fmla="*/ 165340 h 948408"/>
                <a:gd name="connsiteX110" fmla="*/ 454302 w 1137669"/>
                <a:gd name="connsiteY110" fmla="*/ 165340 h 948408"/>
                <a:gd name="connsiteX111" fmla="*/ 450092 w 1137669"/>
                <a:gd name="connsiteY111" fmla="*/ 165340 h 948408"/>
                <a:gd name="connsiteX112" fmla="*/ 446265 w 1137669"/>
                <a:gd name="connsiteY112" fmla="*/ 165914 h 948408"/>
                <a:gd name="connsiteX113" fmla="*/ 438228 w 1137669"/>
                <a:gd name="connsiteY113" fmla="*/ 161513 h 948408"/>
                <a:gd name="connsiteX114" fmla="*/ 432104 w 1137669"/>
                <a:gd name="connsiteY114" fmla="*/ 158259 h 948408"/>
                <a:gd name="connsiteX115" fmla="*/ 426937 w 1137669"/>
                <a:gd name="connsiteY115" fmla="*/ 155389 h 948408"/>
                <a:gd name="connsiteX116" fmla="*/ 422727 w 1137669"/>
                <a:gd name="connsiteY116" fmla="*/ 153475 h 948408"/>
                <a:gd name="connsiteX117" fmla="*/ 418517 w 1137669"/>
                <a:gd name="connsiteY117" fmla="*/ 151179 h 948408"/>
                <a:gd name="connsiteX118" fmla="*/ 416029 w 1137669"/>
                <a:gd name="connsiteY118" fmla="*/ 149839 h 948408"/>
                <a:gd name="connsiteX119" fmla="*/ 414307 w 1137669"/>
                <a:gd name="connsiteY119" fmla="*/ 148883 h 948408"/>
                <a:gd name="connsiteX120" fmla="*/ 413733 w 1137669"/>
                <a:gd name="connsiteY120" fmla="*/ 148883 h 948408"/>
                <a:gd name="connsiteX121" fmla="*/ 405695 w 1137669"/>
                <a:gd name="connsiteY121" fmla="*/ 146395 h 948408"/>
                <a:gd name="connsiteX122" fmla="*/ 399572 w 1137669"/>
                <a:gd name="connsiteY122" fmla="*/ 144481 h 948408"/>
                <a:gd name="connsiteX123" fmla="*/ 393831 w 1137669"/>
                <a:gd name="connsiteY123" fmla="*/ 141802 h 948408"/>
                <a:gd name="connsiteX124" fmla="*/ 389621 w 1137669"/>
                <a:gd name="connsiteY124" fmla="*/ 139314 h 948408"/>
                <a:gd name="connsiteX125" fmla="*/ 387324 w 1137669"/>
                <a:gd name="connsiteY125" fmla="*/ 137401 h 948408"/>
                <a:gd name="connsiteX126" fmla="*/ 385985 w 1137669"/>
                <a:gd name="connsiteY126" fmla="*/ 136061 h 948408"/>
                <a:gd name="connsiteX127" fmla="*/ 383497 w 1137669"/>
                <a:gd name="connsiteY127" fmla="*/ 132808 h 948408"/>
                <a:gd name="connsiteX128" fmla="*/ 382157 w 1137669"/>
                <a:gd name="connsiteY128" fmla="*/ 128981 h 948408"/>
                <a:gd name="connsiteX129" fmla="*/ 381583 w 1137669"/>
                <a:gd name="connsiteY129" fmla="*/ 125727 h 948408"/>
                <a:gd name="connsiteX130" fmla="*/ 382157 w 1137669"/>
                <a:gd name="connsiteY130" fmla="*/ 120943 h 948408"/>
                <a:gd name="connsiteX131" fmla="*/ 383114 w 1137669"/>
                <a:gd name="connsiteY131" fmla="*/ 117116 h 948408"/>
                <a:gd name="connsiteX132" fmla="*/ 383497 w 1137669"/>
                <a:gd name="connsiteY132" fmla="*/ 113480 h 948408"/>
                <a:gd name="connsiteX133" fmla="*/ 384454 w 1137669"/>
                <a:gd name="connsiteY133" fmla="*/ 110992 h 948408"/>
                <a:gd name="connsiteX134" fmla="*/ 384454 w 1137669"/>
                <a:gd name="connsiteY134" fmla="*/ 108122 h 948408"/>
                <a:gd name="connsiteX135" fmla="*/ 385028 w 1137669"/>
                <a:gd name="connsiteY135" fmla="*/ 106399 h 948408"/>
                <a:gd name="connsiteX136" fmla="*/ 385028 w 1137669"/>
                <a:gd name="connsiteY136" fmla="*/ 104868 h 948408"/>
                <a:gd name="connsiteX137" fmla="*/ 385411 w 1137669"/>
                <a:gd name="connsiteY137" fmla="*/ 104486 h 948408"/>
                <a:gd name="connsiteX138" fmla="*/ 387324 w 1137669"/>
                <a:gd name="connsiteY138" fmla="*/ 94917 h 948408"/>
                <a:gd name="connsiteX139" fmla="*/ 387707 w 1137669"/>
                <a:gd name="connsiteY139" fmla="*/ 91281 h 948408"/>
                <a:gd name="connsiteX140" fmla="*/ 388664 w 1137669"/>
                <a:gd name="connsiteY140" fmla="*/ 88411 h 948408"/>
                <a:gd name="connsiteX141" fmla="*/ 389621 w 1137669"/>
                <a:gd name="connsiteY141" fmla="*/ 84201 h 948408"/>
                <a:gd name="connsiteX142" fmla="*/ 389621 w 1137669"/>
                <a:gd name="connsiteY142" fmla="*/ 82670 h 948408"/>
                <a:gd name="connsiteX143" fmla="*/ 390195 w 1137669"/>
                <a:gd name="connsiteY143" fmla="*/ 82670 h 948408"/>
                <a:gd name="connsiteX144" fmla="*/ 381583 w 1137669"/>
                <a:gd name="connsiteY144" fmla="*/ 50138 h 948408"/>
                <a:gd name="connsiteX145" fmla="*/ 382157 w 1137669"/>
                <a:gd name="connsiteY145" fmla="*/ 47650 h 948408"/>
                <a:gd name="connsiteX146" fmla="*/ 383497 w 1137669"/>
                <a:gd name="connsiteY146" fmla="*/ 45928 h 948408"/>
                <a:gd name="connsiteX147" fmla="*/ 383497 w 1137669"/>
                <a:gd name="connsiteY147" fmla="*/ 41144 h 948408"/>
                <a:gd name="connsiteX148" fmla="*/ 379670 w 1137669"/>
                <a:gd name="connsiteY148" fmla="*/ 39804 h 948408"/>
                <a:gd name="connsiteX149" fmla="*/ 376991 w 1137669"/>
                <a:gd name="connsiteY149" fmla="*/ 37890 h 948408"/>
                <a:gd name="connsiteX150" fmla="*/ 373163 w 1137669"/>
                <a:gd name="connsiteY150" fmla="*/ 35020 h 948408"/>
                <a:gd name="connsiteX151" fmla="*/ 371250 w 1137669"/>
                <a:gd name="connsiteY151" fmla="*/ 33106 h 948408"/>
                <a:gd name="connsiteX152" fmla="*/ 370293 w 1137669"/>
                <a:gd name="connsiteY152" fmla="*/ 32149 h 948408"/>
                <a:gd name="connsiteX153" fmla="*/ 369910 w 1137669"/>
                <a:gd name="connsiteY153" fmla="*/ 31767 h 948408"/>
                <a:gd name="connsiteX154" fmla="*/ 366465 w 1137669"/>
                <a:gd name="connsiteY154" fmla="*/ 29279 h 948408"/>
                <a:gd name="connsiteX155" fmla="*/ 362829 w 1137669"/>
                <a:gd name="connsiteY155" fmla="*/ 27939 h 948408"/>
                <a:gd name="connsiteX156" fmla="*/ 358428 w 1137669"/>
                <a:gd name="connsiteY156" fmla="*/ 27365 h 948408"/>
                <a:gd name="connsiteX157" fmla="*/ 354218 w 1137669"/>
                <a:gd name="connsiteY157" fmla="*/ 28896 h 948408"/>
                <a:gd name="connsiteX158" fmla="*/ 350008 w 1137669"/>
                <a:gd name="connsiteY158" fmla="*/ 28896 h 948408"/>
                <a:gd name="connsiteX159" fmla="*/ 346755 w 1137669"/>
                <a:gd name="connsiteY159" fmla="*/ 27939 h 948408"/>
                <a:gd name="connsiteX160" fmla="*/ 343310 w 1137669"/>
                <a:gd name="connsiteY160" fmla="*/ 25643 h 948408"/>
                <a:gd name="connsiteX161" fmla="*/ 340631 w 1137669"/>
                <a:gd name="connsiteY161" fmla="*/ 22773 h 948408"/>
                <a:gd name="connsiteX162" fmla="*/ 337187 w 1137669"/>
                <a:gd name="connsiteY162" fmla="*/ 17606 h 948408"/>
                <a:gd name="connsiteX163" fmla="*/ 334890 w 1137669"/>
                <a:gd name="connsiteY163" fmla="*/ 14161 h 948408"/>
                <a:gd name="connsiteX164" fmla="*/ 333551 w 1137669"/>
                <a:gd name="connsiteY164" fmla="*/ 10908 h 948408"/>
                <a:gd name="connsiteX165" fmla="*/ 332976 w 1137669"/>
                <a:gd name="connsiteY165" fmla="*/ 9568 h 948408"/>
                <a:gd name="connsiteX166" fmla="*/ 330106 w 1137669"/>
                <a:gd name="connsiteY166" fmla="*/ 6124 h 948408"/>
                <a:gd name="connsiteX167" fmla="*/ 326853 w 1137669"/>
                <a:gd name="connsiteY167" fmla="*/ 4784 h 948408"/>
                <a:gd name="connsiteX168" fmla="*/ 323025 w 1137669"/>
                <a:gd name="connsiteY168" fmla="*/ 3445 h 948408"/>
                <a:gd name="connsiteX169" fmla="*/ 319389 w 1137669"/>
                <a:gd name="connsiteY169" fmla="*/ 3445 h 948408"/>
                <a:gd name="connsiteX170" fmla="*/ 315945 w 1137669"/>
                <a:gd name="connsiteY170" fmla="*/ 5167 h 948408"/>
                <a:gd name="connsiteX171" fmla="*/ 311735 w 1137669"/>
                <a:gd name="connsiteY171" fmla="*/ 7081 h 948408"/>
                <a:gd name="connsiteX172" fmla="*/ 305994 w 1137669"/>
                <a:gd name="connsiteY172" fmla="*/ 8037 h 948408"/>
                <a:gd name="connsiteX173" fmla="*/ 302741 w 1137669"/>
                <a:gd name="connsiteY173" fmla="*/ 8037 h 948408"/>
                <a:gd name="connsiteX174" fmla="*/ 300827 w 1137669"/>
                <a:gd name="connsiteY174" fmla="*/ 8037 h 948408"/>
                <a:gd name="connsiteX175" fmla="*/ 299870 w 1137669"/>
                <a:gd name="connsiteY175" fmla="*/ 8037 h 948408"/>
                <a:gd name="connsiteX176" fmla="*/ 299487 w 1137669"/>
                <a:gd name="connsiteY176" fmla="*/ 8037 h 948408"/>
                <a:gd name="connsiteX177" fmla="*/ 299487 w 1137669"/>
                <a:gd name="connsiteY177" fmla="*/ 8611 h 948408"/>
                <a:gd name="connsiteX178" fmla="*/ 295660 w 1137669"/>
                <a:gd name="connsiteY178" fmla="*/ 8037 h 948408"/>
                <a:gd name="connsiteX179" fmla="*/ 292790 w 1137669"/>
                <a:gd name="connsiteY179" fmla="*/ 7655 h 948408"/>
                <a:gd name="connsiteX180" fmla="*/ 288580 w 1137669"/>
                <a:gd name="connsiteY180" fmla="*/ 4784 h 948408"/>
                <a:gd name="connsiteX181" fmla="*/ 284370 w 1137669"/>
                <a:gd name="connsiteY181" fmla="*/ 1914 h 948408"/>
                <a:gd name="connsiteX182" fmla="*/ 280542 w 1137669"/>
                <a:gd name="connsiteY182" fmla="*/ 957 h 948408"/>
                <a:gd name="connsiteX183" fmla="*/ 277672 w 1137669"/>
                <a:gd name="connsiteY183" fmla="*/ 1531 h 948408"/>
                <a:gd name="connsiteX184" fmla="*/ 275949 w 1137669"/>
                <a:gd name="connsiteY184" fmla="*/ 2488 h 948408"/>
                <a:gd name="connsiteX185" fmla="*/ 272505 w 1137669"/>
                <a:gd name="connsiteY185" fmla="*/ 2870 h 948408"/>
                <a:gd name="connsiteX186" fmla="*/ 266381 w 1137669"/>
                <a:gd name="connsiteY186" fmla="*/ 574 h 948408"/>
                <a:gd name="connsiteX187" fmla="*/ 264085 w 1137669"/>
                <a:gd name="connsiteY187" fmla="*/ 0 h 948408"/>
                <a:gd name="connsiteX188" fmla="*/ 263511 w 1137669"/>
                <a:gd name="connsiteY188" fmla="*/ 0 h 948408"/>
                <a:gd name="connsiteX189" fmla="*/ 262554 w 1137669"/>
                <a:gd name="connsiteY189" fmla="*/ 574 h 948408"/>
                <a:gd name="connsiteX190" fmla="*/ 261597 w 1137669"/>
                <a:gd name="connsiteY190" fmla="*/ 3445 h 948408"/>
                <a:gd name="connsiteX191" fmla="*/ 260832 w 1137669"/>
                <a:gd name="connsiteY191" fmla="*/ 4784 h 948408"/>
                <a:gd name="connsiteX192" fmla="*/ 260257 w 1137669"/>
                <a:gd name="connsiteY192" fmla="*/ 7081 h 948408"/>
                <a:gd name="connsiteX193" fmla="*/ 259301 w 1137669"/>
                <a:gd name="connsiteY193" fmla="*/ 13778 h 948408"/>
                <a:gd name="connsiteX194" fmla="*/ 257387 w 1137669"/>
                <a:gd name="connsiteY194" fmla="*/ 16649 h 948408"/>
                <a:gd name="connsiteX195" fmla="*/ 256047 w 1137669"/>
                <a:gd name="connsiteY195" fmla="*/ 20859 h 948408"/>
                <a:gd name="connsiteX196" fmla="*/ 255091 w 1137669"/>
                <a:gd name="connsiteY196" fmla="*/ 26600 h 948408"/>
                <a:gd name="connsiteX197" fmla="*/ 253177 w 1137669"/>
                <a:gd name="connsiteY197" fmla="*/ 29279 h 948408"/>
                <a:gd name="connsiteX198" fmla="*/ 252220 w 1137669"/>
                <a:gd name="connsiteY198" fmla="*/ 30236 h 948408"/>
                <a:gd name="connsiteX199" fmla="*/ 251837 w 1137669"/>
                <a:gd name="connsiteY199" fmla="*/ 30236 h 948408"/>
                <a:gd name="connsiteX200" fmla="*/ 251837 w 1137669"/>
                <a:gd name="connsiteY200" fmla="*/ 30810 h 948408"/>
                <a:gd name="connsiteX201" fmla="*/ 251837 w 1137669"/>
                <a:gd name="connsiteY201" fmla="*/ 31767 h 948408"/>
                <a:gd name="connsiteX202" fmla="*/ 249924 w 1137669"/>
                <a:gd name="connsiteY202" fmla="*/ 33106 h 948408"/>
                <a:gd name="connsiteX203" fmla="*/ 248967 w 1137669"/>
                <a:gd name="connsiteY203" fmla="*/ 33680 h 948408"/>
                <a:gd name="connsiteX204" fmla="*/ 248393 w 1137669"/>
                <a:gd name="connsiteY204" fmla="*/ 34637 h 948408"/>
                <a:gd name="connsiteX205" fmla="*/ 246479 w 1137669"/>
                <a:gd name="connsiteY205" fmla="*/ 43057 h 948408"/>
                <a:gd name="connsiteX206" fmla="*/ 245139 w 1137669"/>
                <a:gd name="connsiteY206" fmla="*/ 50138 h 948408"/>
                <a:gd name="connsiteX207" fmla="*/ 244183 w 1137669"/>
                <a:gd name="connsiteY207" fmla="*/ 54922 h 948408"/>
                <a:gd name="connsiteX208" fmla="*/ 243800 w 1137669"/>
                <a:gd name="connsiteY208" fmla="*/ 58558 h 948408"/>
                <a:gd name="connsiteX209" fmla="*/ 243226 w 1137669"/>
                <a:gd name="connsiteY209" fmla="*/ 60472 h 948408"/>
                <a:gd name="connsiteX210" fmla="*/ 242269 w 1137669"/>
                <a:gd name="connsiteY210" fmla="*/ 63342 h 948408"/>
                <a:gd name="connsiteX211" fmla="*/ 239399 w 1137669"/>
                <a:gd name="connsiteY211" fmla="*/ 70423 h 948408"/>
                <a:gd name="connsiteX212" fmla="*/ 239399 w 1137669"/>
                <a:gd name="connsiteY212" fmla="*/ 72719 h 948408"/>
                <a:gd name="connsiteX213" fmla="*/ 240930 w 1137669"/>
                <a:gd name="connsiteY213" fmla="*/ 75207 h 948408"/>
                <a:gd name="connsiteX214" fmla="*/ 242269 w 1137669"/>
                <a:gd name="connsiteY214" fmla="*/ 77120 h 948408"/>
                <a:gd name="connsiteX215" fmla="*/ 245139 w 1137669"/>
                <a:gd name="connsiteY215" fmla="*/ 78843 h 948408"/>
                <a:gd name="connsiteX216" fmla="*/ 245139 w 1137669"/>
                <a:gd name="connsiteY216" fmla="*/ 81330 h 948408"/>
                <a:gd name="connsiteX217" fmla="*/ 242269 w 1137669"/>
                <a:gd name="connsiteY217" fmla="*/ 80756 h 948408"/>
                <a:gd name="connsiteX218" fmla="*/ 240355 w 1137669"/>
                <a:gd name="connsiteY218" fmla="*/ 81330 h 948408"/>
                <a:gd name="connsiteX219" fmla="*/ 237102 w 1137669"/>
                <a:gd name="connsiteY219" fmla="*/ 83244 h 948408"/>
                <a:gd name="connsiteX220" fmla="*/ 234806 w 1137669"/>
                <a:gd name="connsiteY220" fmla="*/ 85923 h 948408"/>
                <a:gd name="connsiteX221" fmla="*/ 233849 w 1137669"/>
                <a:gd name="connsiteY221" fmla="*/ 87837 h 948408"/>
                <a:gd name="connsiteX222" fmla="*/ 233849 w 1137669"/>
                <a:gd name="connsiteY222" fmla="*/ 90707 h 948408"/>
                <a:gd name="connsiteX223" fmla="*/ 231553 w 1137669"/>
                <a:gd name="connsiteY223" fmla="*/ 95874 h 948408"/>
                <a:gd name="connsiteX224" fmla="*/ 230596 w 1137669"/>
                <a:gd name="connsiteY224" fmla="*/ 100658 h 948408"/>
                <a:gd name="connsiteX225" fmla="*/ 229639 w 1137669"/>
                <a:gd name="connsiteY225" fmla="*/ 103529 h 948408"/>
                <a:gd name="connsiteX226" fmla="*/ 229639 w 1137669"/>
                <a:gd name="connsiteY226" fmla="*/ 105825 h 948408"/>
                <a:gd name="connsiteX227" fmla="*/ 230022 w 1137669"/>
                <a:gd name="connsiteY227" fmla="*/ 110035 h 948408"/>
                <a:gd name="connsiteX228" fmla="*/ 231935 w 1137669"/>
                <a:gd name="connsiteY228" fmla="*/ 114819 h 948408"/>
                <a:gd name="connsiteX229" fmla="*/ 231935 w 1137669"/>
                <a:gd name="connsiteY229" fmla="*/ 117116 h 948408"/>
                <a:gd name="connsiteX230" fmla="*/ 231553 w 1137669"/>
                <a:gd name="connsiteY230" fmla="*/ 117690 h 948408"/>
                <a:gd name="connsiteX231" fmla="*/ 229065 w 1137669"/>
                <a:gd name="connsiteY231" fmla="*/ 116159 h 948408"/>
                <a:gd name="connsiteX232" fmla="*/ 227725 w 1137669"/>
                <a:gd name="connsiteY232" fmla="*/ 116733 h 948408"/>
                <a:gd name="connsiteX233" fmla="*/ 226194 w 1137669"/>
                <a:gd name="connsiteY233" fmla="*/ 119030 h 948408"/>
                <a:gd name="connsiteX234" fmla="*/ 223898 w 1137669"/>
                <a:gd name="connsiteY234" fmla="*/ 122283 h 948408"/>
                <a:gd name="connsiteX235" fmla="*/ 222558 w 1137669"/>
                <a:gd name="connsiteY235" fmla="*/ 124196 h 948408"/>
                <a:gd name="connsiteX236" fmla="*/ 221602 w 1137669"/>
                <a:gd name="connsiteY236" fmla="*/ 127067 h 948408"/>
                <a:gd name="connsiteX237" fmla="*/ 218157 w 1137669"/>
                <a:gd name="connsiteY237" fmla="*/ 131851 h 948408"/>
                <a:gd name="connsiteX238" fmla="*/ 216435 w 1137669"/>
                <a:gd name="connsiteY238" fmla="*/ 136061 h 948408"/>
                <a:gd name="connsiteX239" fmla="*/ 214904 w 1137669"/>
                <a:gd name="connsiteY239" fmla="*/ 139314 h 948408"/>
                <a:gd name="connsiteX240" fmla="*/ 214904 w 1137669"/>
                <a:gd name="connsiteY240" fmla="*/ 141802 h 948408"/>
                <a:gd name="connsiteX241" fmla="*/ 215861 w 1137669"/>
                <a:gd name="connsiteY241" fmla="*/ 144481 h 948408"/>
                <a:gd name="connsiteX242" fmla="*/ 214904 w 1137669"/>
                <a:gd name="connsiteY242" fmla="*/ 149839 h 948408"/>
                <a:gd name="connsiteX243" fmla="*/ 212990 w 1137669"/>
                <a:gd name="connsiteY243" fmla="*/ 156920 h 948408"/>
                <a:gd name="connsiteX244" fmla="*/ 209354 w 1137669"/>
                <a:gd name="connsiteY244" fmla="*/ 164957 h 948408"/>
                <a:gd name="connsiteX245" fmla="*/ 204570 w 1137669"/>
                <a:gd name="connsiteY245" fmla="*/ 174717 h 948408"/>
                <a:gd name="connsiteX246" fmla="*/ 201317 w 1137669"/>
                <a:gd name="connsiteY246" fmla="*/ 179501 h 948408"/>
                <a:gd name="connsiteX247" fmla="*/ 198829 w 1137669"/>
                <a:gd name="connsiteY247" fmla="*/ 184285 h 948408"/>
                <a:gd name="connsiteX248" fmla="*/ 196533 w 1137669"/>
                <a:gd name="connsiteY248" fmla="*/ 188113 h 948408"/>
                <a:gd name="connsiteX249" fmla="*/ 195193 w 1137669"/>
                <a:gd name="connsiteY249" fmla="*/ 191748 h 948408"/>
                <a:gd name="connsiteX250" fmla="*/ 192705 w 1137669"/>
                <a:gd name="connsiteY250" fmla="*/ 197489 h 948408"/>
                <a:gd name="connsiteX251" fmla="*/ 192323 w 1137669"/>
                <a:gd name="connsiteY251" fmla="*/ 201700 h 948408"/>
                <a:gd name="connsiteX252" fmla="*/ 190792 w 1137669"/>
                <a:gd name="connsiteY252" fmla="*/ 207823 h 948408"/>
                <a:gd name="connsiteX253" fmla="*/ 188495 w 1137669"/>
                <a:gd name="connsiteY253" fmla="*/ 214904 h 948408"/>
                <a:gd name="connsiteX254" fmla="*/ 184668 w 1137669"/>
                <a:gd name="connsiteY254" fmla="*/ 222941 h 948408"/>
                <a:gd name="connsiteX255" fmla="*/ 180458 w 1137669"/>
                <a:gd name="connsiteY255" fmla="*/ 231935 h 948408"/>
                <a:gd name="connsiteX256" fmla="*/ 178161 w 1137669"/>
                <a:gd name="connsiteY256" fmla="*/ 236145 h 948408"/>
                <a:gd name="connsiteX257" fmla="*/ 176631 w 1137669"/>
                <a:gd name="connsiteY257" fmla="*/ 240355 h 948408"/>
                <a:gd name="connsiteX258" fmla="*/ 175291 w 1137669"/>
                <a:gd name="connsiteY258" fmla="*/ 243800 h 948408"/>
                <a:gd name="connsiteX259" fmla="*/ 175291 w 1137669"/>
                <a:gd name="connsiteY259" fmla="*/ 247053 h 948408"/>
                <a:gd name="connsiteX260" fmla="*/ 173377 w 1137669"/>
                <a:gd name="connsiteY260" fmla="*/ 253177 h 948408"/>
                <a:gd name="connsiteX261" fmla="*/ 170507 w 1137669"/>
                <a:gd name="connsiteY261" fmla="*/ 259875 h 948408"/>
                <a:gd name="connsiteX262" fmla="*/ 171081 w 1137669"/>
                <a:gd name="connsiteY262" fmla="*/ 263511 h 948408"/>
                <a:gd name="connsiteX263" fmla="*/ 165914 w 1137669"/>
                <a:gd name="connsiteY263" fmla="*/ 266381 h 948408"/>
                <a:gd name="connsiteX264" fmla="*/ 161513 w 1137669"/>
                <a:gd name="connsiteY264" fmla="*/ 271165 h 948408"/>
                <a:gd name="connsiteX265" fmla="*/ 157877 w 1137669"/>
                <a:gd name="connsiteY265" fmla="*/ 278246 h 948408"/>
                <a:gd name="connsiteX266" fmla="*/ 155006 w 1137669"/>
                <a:gd name="connsiteY266" fmla="*/ 287623 h 948408"/>
                <a:gd name="connsiteX267" fmla="*/ 153093 w 1137669"/>
                <a:gd name="connsiteY267" fmla="*/ 291833 h 948408"/>
                <a:gd name="connsiteX268" fmla="*/ 151179 w 1137669"/>
                <a:gd name="connsiteY268" fmla="*/ 297956 h 948408"/>
                <a:gd name="connsiteX269" fmla="*/ 148883 w 1137669"/>
                <a:gd name="connsiteY269" fmla="*/ 305228 h 948408"/>
                <a:gd name="connsiteX270" fmla="*/ 146012 w 1137669"/>
                <a:gd name="connsiteY270" fmla="*/ 313074 h 948408"/>
                <a:gd name="connsiteX271" fmla="*/ 141802 w 1137669"/>
                <a:gd name="connsiteY271" fmla="*/ 323025 h 948408"/>
                <a:gd name="connsiteX272" fmla="*/ 138358 w 1137669"/>
                <a:gd name="connsiteY272" fmla="*/ 332020 h 948408"/>
                <a:gd name="connsiteX273" fmla="*/ 135104 w 1137669"/>
                <a:gd name="connsiteY273" fmla="*/ 340057 h 948408"/>
                <a:gd name="connsiteX274" fmla="*/ 133191 w 1137669"/>
                <a:gd name="connsiteY274" fmla="*/ 347137 h 948408"/>
                <a:gd name="connsiteX275" fmla="*/ 130894 w 1137669"/>
                <a:gd name="connsiteY275" fmla="*/ 352304 h 948408"/>
                <a:gd name="connsiteX276" fmla="*/ 129937 w 1137669"/>
                <a:gd name="connsiteY276" fmla="*/ 357471 h 948408"/>
                <a:gd name="connsiteX277" fmla="*/ 128980 w 1137669"/>
                <a:gd name="connsiteY277" fmla="*/ 361299 h 948408"/>
                <a:gd name="connsiteX278" fmla="*/ 128980 w 1137669"/>
                <a:gd name="connsiteY278" fmla="*/ 364552 h 948408"/>
                <a:gd name="connsiteX279" fmla="*/ 128980 w 1137669"/>
                <a:gd name="connsiteY279" fmla="*/ 365509 h 948408"/>
                <a:gd name="connsiteX280" fmla="*/ 130320 w 1137669"/>
                <a:gd name="connsiteY280" fmla="*/ 368953 h 948408"/>
                <a:gd name="connsiteX281" fmla="*/ 126684 w 1137669"/>
                <a:gd name="connsiteY281" fmla="*/ 370293 h 948408"/>
                <a:gd name="connsiteX282" fmla="*/ 123814 w 1137669"/>
                <a:gd name="connsiteY282" fmla="*/ 373163 h 948408"/>
                <a:gd name="connsiteX283" fmla="*/ 120943 w 1137669"/>
                <a:gd name="connsiteY283" fmla="*/ 376991 h 948408"/>
                <a:gd name="connsiteX284" fmla="*/ 118073 w 1137669"/>
                <a:gd name="connsiteY284" fmla="*/ 382540 h 948408"/>
                <a:gd name="connsiteX285" fmla="*/ 113863 w 1137669"/>
                <a:gd name="connsiteY285" fmla="*/ 393831 h 948408"/>
                <a:gd name="connsiteX286" fmla="*/ 112523 w 1137669"/>
                <a:gd name="connsiteY286" fmla="*/ 399189 h 948408"/>
                <a:gd name="connsiteX287" fmla="*/ 112523 w 1137669"/>
                <a:gd name="connsiteY287" fmla="*/ 404739 h 948408"/>
                <a:gd name="connsiteX288" fmla="*/ 112906 w 1137669"/>
                <a:gd name="connsiteY288" fmla="*/ 407226 h 948408"/>
                <a:gd name="connsiteX289" fmla="*/ 115202 w 1137669"/>
                <a:gd name="connsiteY289" fmla="*/ 411819 h 948408"/>
                <a:gd name="connsiteX290" fmla="*/ 114819 w 1137669"/>
                <a:gd name="connsiteY290" fmla="*/ 413733 h 948408"/>
                <a:gd name="connsiteX291" fmla="*/ 112523 w 1137669"/>
                <a:gd name="connsiteY291" fmla="*/ 413733 h 948408"/>
                <a:gd name="connsiteX292" fmla="*/ 111566 w 1137669"/>
                <a:gd name="connsiteY292" fmla="*/ 412776 h 948408"/>
                <a:gd name="connsiteX293" fmla="*/ 110609 w 1137669"/>
                <a:gd name="connsiteY293" fmla="*/ 412776 h 948408"/>
                <a:gd name="connsiteX294" fmla="*/ 104486 w 1137669"/>
                <a:gd name="connsiteY294" fmla="*/ 413733 h 948408"/>
                <a:gd name="connsiteX295" fmla="*/ 99319 w 1137669"/>
                <a:gd name="connsiteY295" fmla="*/ 417560 h 948408"/>
                <a:gd name="connsiteX296" fmla="*/ 96831 w 1137669"/>
                <a:gd name="connsiteY296" fmla="*/ 419856 h 948408"/>
                <a:gd name="connsiteX297" fmla="*/ 95491 w 1137669"/>
                <a:gd name="connsiteY297" fmla="*/ 423684 h 948408"/>
                <a:gd name="connsiteX298" fmla="*/ 93004 w 1137669"/>
                <a:gd name="connsiteY298" fmla="*/ 432678 h 948408"/>
                <a:gd name="connsiteX299" fmla="*/ 91282 w 1137669"/>
                <a:gd name="connsiteY299" fmla="*/ 436888 h 948408"/>
                <a:gd name="connsiteX300" fmla="*/ 88794 w 1137669"/>
                <a:gd name="connsiteY300" fmla="*/ 443012 h 948408"/>
                <a:gd name="connsiteX301" fmla="*/ 85541 w 1137669"/>
                <a:gd name="connsiteY301" fmla="*/ 450092 h 948408"/>
                <a:gd name="connsiteX302" fmla="*/ 81713 w 1137669"/>
                <a:gd name="connsiteY302" fmla="*/ 459086 h 948408"/>
                <a:gd name="connsiteX303" fmla="*/ 74250 w 1137669"/>
                <a:gd name="connsiteY303" fmla="*/ 464827 h 948408"/>
                <a:gd name="connsiteX304" fmla="*/ 70423 w 1137669"/>
                <a:gd name="connsiteY304" fmla="*/ 467124 h 948408"/>
                <a:gd name="connsiteX305" fmla="*/ 68509 w 1137669"/>
                <a:gd name="connsiteY305" fmla="*/ 468081 h 948408"/>
                <a:gd name="connsiteX306" fmla="*/ 67552 w 1137669"/>
                <a:gd name="connsiteY306" fmla="*/ 468463 h 948408"/>
                <a:gd name="connsiteX307" fmla="*/ 67169 w 1137669"/>
                <a:gd name="connsiteY307" fmla="*/ 469420 h 948408"/>
                <a:gd name="connsiteX308" fmla="*/ 64299 w 1137669"/>
                <a:gd name="connsiteY308" fmla="*/ 469994 h 948408"/>
                <a:gd name="connsiteX309" fmla="*/ 62385 w 1137669"/>
                <a:gd name="connsiteY309" fmla="*/ 471334 h 948408"/>
                <a:gd name="connsiteX310" fmla="*/ 60472 w 1137669"/>
                <a:gd name="connsiteY310" fmla="*/ 475544 h 948408"/>
                <a:gd name="connsiteX311" fmla="*/ 58175 w 1137669"/>
                <a:gd name="connsiteY311" fmla="*/ 480328 h 948408"/>
                <a:gd name="connsiteX312" fmla="*/ 57218 w 1137669"/>
                <a:gd name="connsiteY312" fmla="*/ 482242 h 948408"/>
                <a:gd name="connsiteX313" fmla="*/ 57218 w 1137669"/>
                <a:gd name="connsiteY313" fmla="*/ 484538 h 948408"/>
                <a:gd name="connsiteX314" fmla="*/ 53008 w 1137669"/>
                <a:gd name="connsiteY314" fmla="*/ 489705 h 948408"/>
                <a:gd name="connsiteX315" fmla="*/ 48224 w 1137669"/>
                <a:gd name="connsiteY315" fmla="*/ 496785 h 948408"/>
                <a:gd name="connsiteX316" fmla="*/ 44971 w 1137669"/>
                <a:gd name="connsiteY316" fmla="*/ 500613 h 948408"/>
                <a:gd name="connsiteX317" fmla="*/ 42101 w 1137669"/>
                <a:gd name="connsiteY317" fmla="*/ 505397 h 948408"/>
                <a:gd name="connsiteX318" fmla="*/ 35020 w 1137669"/>
                <a:gd name="connsiteY318" fmla="*/ 515348 h 948408"/>
                <a:gd name="connsiteX319" fmla="*/ 29279 w 1137669"/>
                <a:gd name="connsiteY319" fmla="*/ 522811 h 948408"/>
                <a:gd name="connsiteX320" fmla="*/ 23729 w 1137669"/>
                <a:gd name="connsiteY320" fmla="*/ 532188 h 948408"/>
                <a:gd name="connsiteX321" fmla="*/ 21816 w 1137669"/>
                <a:gd name="connsiteY321" fmla="*/ 533719 h 948408"/>
                <a:gd name="connsiteX322" fmla="*/ 20285 w 1137669"/>
                <a:gd name="connsiteY322" fmla="*/ 535633 h 948408"/>
                <a:gd name="connsiteX323" fmla="*/ 17606 w 1137669"/>
                <a:gd name="connsiteY323" fmla="*/ 539460 h 948408"/>
                <a:gd name="connsiteX324" fmla="*/ 10908 w 1137669"/>
                <a:gd name="connsiteY324" fmla="*/ 545966 h 948408"/>
                <a:gd name="connsiteX325" fmla="*/ 10908 w 1137669"/>
                <a:gd name="connsiteY325" fmla="*/ 548263 h 948408"/>
                <a:gd name="connsiteX326" fmla="*/ 11865 w 1137669"/>
                <a:gd name="connsiteY326" fmla="*/ 552664 h 948408"/>
                <a:gd name="connsiteX327" fmla="*/ 12821 w 1137669"/>
                <a:gd name="connsiteY327" fmla="*/ 557831 h 948408"/>
                <a:gd name="connsiteX328" fmla="*/ 14735 w 1137669"/>
                <a:gd name="connsiteY328" fmla="*/ 564912 h 948408"/>
                <a:gd name="connsiteX329" fmla="*/ 14161 w 1137669"/>
                <a:gd name="connsiteY329" fmla="*/ 567208 h 948408"/>
                <a:gd name="connsiteX330" fmla="*/ 15118 w 1137669"/>
                <a:gd name="connsiteY330" fmla="*/ 571035 h 948408"/>
                <a:gd name="connsiteX331" fmla="*/ 16649 w 1137669"/>
                <a:gd name="connsiteY331" fmla="*/ 576202 h 948408"/>
                <a:gd name="connsiteX332" fmla="*/ 19328 w 1137669"/>
                <a:gd name="connsiteY332" fmla="*/ 583283 h 948408"/>
                <a:gd name="connsiteX333" fmla="*/ 18945 w 1137669"/>
                <a:gd name="connsiteY333" fmla="*/ 584240 h 948408"/>
                <a:gd name="connsiteX334" fmla="*/ 18945 w 1137669"/>
                <a:gd name="connsiteY334" fmla="*/ 585579 h 948408"/>
                <a:gd name="connsiteX335" fmla="*/ 18945 w 1137669"/>
                <a:gd name="connsiteY335" fmla="*/ 588450 h 948408"/>
                <a:gd name="connsiteX336" fmla="*/ 18563 w 1137669"/>
                <a:gd name="connsiteY336" fmla="*/ 589406 h 948408"/>
                <a:gd name="connsiteX337" fmla="*/ 18563 w 1137669"/>
                <a:gd name="connsiteY337" fmla="*/ 590746 h 948408"/>
                <a:gd name="connsiteX338" fmla="*/ 18563 w 1137669"/>
                <a:gd name="connsiteY338" fmla="*/ 593617 h 948408"/>
                <a:gd name="connsiteX339" fmla="*/ 17606 w 1137669"/>
                <a:gd name="connsiteY339" fmla="*/ 597444 h 948408"/>
                <a:gd name="connsiteX340" fmla="*/ 17032 w 1137669"/>
                <a:gd name="connsiteY340" fmla="*/ 597444 h 948408"/>
                <a:gd name="connsiteX341" fmla="*/ 17032 w 1137669"/>
                <a:gd name="connsiteY341" fmla="*/ 597827 h 948408"/>
                <a:gd name="connsiteX342" fmla="*/ 17032 w 1137669"/>
                <a:gd name="connsiteY342" fmla="*/ 598783 h 948408"/>
                <a:gd name="connsiteX343" fmla="*/ 17032 w 1137669"/>
                <a:gd name="connsiteY343" fmla="*/ 600697 h 948408"/>
                <a:gd name="connsiteX344" fmla="*/ 13778 w 1137669"/>
                <a:gd name="connsiteY344" fmla="*/ 605864 h 948408"/>
                <a:gd name="connsiteX345" fmla="*/ 11482 w 1137669"/>
                <a:gd name="connsiteY345" fmla="*/ 610648 h 948408"/>
                <a:gd name="connsiteX346" fmla="*/ 9568 w 1137669"/>
                <a:gd name="connsiteY346" fmla="*/ 614858 h 948408"/>
                <a:gd name="connsiteX347" fmla="*/ 8612 w 1137669"/>
                <a:gd name="connsiteY347" fmla="*/ 619260 h 948408"/>
                <a:gd name="connsiteX348" fmla="*/ 5741 w 1137669"/>
                <a:gd name="connsiteY348" fmla="*/ 627297 h 948408"/>
                <a:gd name="connsiteX349" fmla="*/ 3827 w 1137669"/>
                <a:gd name="connsiteY349" fmla="*/ 637631 h 948408"/>
                <a:gd name="connsiteX350" fmla="*/ 1914 w 1137669"/>
                <a:gd name="connsiteY350" fmla="*/ 641458 h 948408"/>
                <a:gd name="connsiteX351" fmla="*/ 957 w 1137669"/>
                <a:gd name="connsiteY351" fmla="*/ 646051 h 948408"/>
                <a:gd name="connsiteX352" fmla="*/ 0 w 1137669"/>
                <a:gd name="connsiteY352" fmla="*/ 650835 h 948408"/>
                <a:gd name="connsiteX353" fmla="*/ 0 w 1137669"/>
                <a:gd name="connsiteY353" fmla="*/ 656959 h 948408"/>
                <a:gd name="connsiteX354" fmla="*/ 0 w 1137669"/>
                <a:gd name="connsiteY354" fmla="*/ 662125 h 948408"/>
                <a:gd name="connsiteX355" fmla="*/ 0 w 1137669"/>
                <a:gd name="connsiteY355" fmla="*/ 666910 h 948408"/>
                <a:gd name="connsiteX356" fmla="*/ 1531 w 1137669"/>
                <a:gd name="connsiteY356" fmla="*/ 675330 h 948408"/>
                <a:gd name="connsiteX357" fmla="*/ 2871 w 1137669"/>
                <a:gd name="connsiteY357" fmla="*/ 681071 h 948408"/>
                <a:gd name="connsiteX358" fmla="*/ 6124 w 1137669"/>
                <a:gd name="connsiteY358" fmla="*/ 685855 h 948408"/>
                <a:gd name="connsiteX359" fmla="*/ 8612 w 1137669"/>
                <a:gd name="connsiteY359" fmla="*/ 688534 h 948408"/>
                <a:gd name="connsiteX360" fmla="*/ 10525 w 1137669"/>
                <a:gd name="connsiteY360" fmla="*/ 692744 h 948408"/>
                <a:gd name="connsiteX361" fmla="*/ 11482 w 1137669"/>
                <a:gd name="connsiteY361" fmla="*/ 697145 h 948408"/>
                <a:gd name="connsiteX362" fmla="*/ 11865 w 1137669"/>
                <a:gd name="connsiteY362" fmla="*/ 702695 h 948408"/>
                <a:gd name="connsiteX363" fmla="*/ 11865 w 1137669"/>
                <a:gd name="connsiteY363" fmla="*/ 705565 h 948408"/>
                <a:gd name="connsiteX364" fmla="*/ 142759 w 1137669"/>
                <a:gd name="connsiteY364" fmla="*/ 744796 h 948408"/>
                <a:gd name="connsiteX365" fmla="*/ 208397 w 1137669"/>
                <a:gd name="connsiteY365" fmla="*/ 763741 h 948408"/>
                <a:gd name="connsiteX366" fmla="*/ 274993 w 1137669"/>
                <a:gd name="connsiteY366" fmla="*/ 783069 h 948408"/>
                <a:gd name="connsiteX367" fmla="*/ 407609 w 1137669"/>
                <a:gd name="connsiteY367" fmla="*/ 819811 h 948408"/>
                <a:gd name="connsiteX368" fmla="*/ 542139 w 1137669"/>
                <a:gd name="connsiteY368" fmla="*/ 855788 h 948408"/>
                <a:gd name="connsiteX369" fmla="*/ 695615 w 1137669"/>
                <a:gd name="connsiteY369" fmla="*/ 894061 h 948408"/>
                <a:gd name="connsiteX370" fmla="*/ 851004 w 1137669"/>
                <a:gd name="connsiteY370" fmla="*/ 931377 h 948408"/>
                <a:gd name="connsiteX371" fmla="*/ 881239 w 1137669"/>
                <a:gd name="connsiteY371" fmla="*/ 937884 h 948408"/>
                <a:gd name="connsiteX372" fmla="*/ 926210 w 1137669"/>
                <a:gd name="connsiteY372" fmla="*/ 948409 h 948408"/>
                <a:gd name="connsiteX373" fmla="*/ 994528 w 1137669"/>
                <a:gd name="connsiteY373" fmla="*/ 645668 h 948408"/>
                <a:gd name="connsiteX374" fmla="*/ 996059 w 1137669"/>
                <a:gd name="connsiteY374" fmla="*/ 642798 h 948408"/>
                <a:gd name="connsiteX375" fmla="*/ 997972 w 1137669"/>
                <a:gd name="connsiteY375" fmla="*/ 638970 h 948408"/>
                <a:gd name="connsiteX376" fmla="*/ 999886 w 1137669"/>
                <a:gd name="connsiteY376" fmla="*/ 633803 h 948408"/>
                <a:gd name="connsiteX377" fmla="*/ 1001800 w 1137669"/>
                <a:gd name="connsiteY377" fmla="*/ 627680 h 948408"/>
                <a:gd name="connsiteX378" fmla="*/ 1003139 w 1137669"/>
                <a:gd name="connsiteY378" fmla="*/ 620982 h 948408"/>
                <a:gd name="connsiteX379" fmla="*/ 1006010 w 1137669"/>
                <a:gd name="connsiteY379" fmla="*/ 616389 h 948408"/>
                <a:gd name="connsiteX380" fmla="*/ 1008880 w 1137669"/>
                <a:gd name="connsiteY380" fmla="*/ 612944 h 948408"/>
                <a:gd name="connsiteX381" fmla="*/ 1012516 w 1137669"/>
                <a:gd name="connsiteY381" fmla="*/ 611605 h 948408"/>
                <a:gd name="connsiteX382" fmla="*/ 1015004 w 1137669"/>
                <a:gd name="connsiteY382" fmla="*/ 609691 h 948408"/>
                <a:gd name="connsiteX383" fmla="*/ 1017300 w 1137669"/>
                <a:gd name="connsiteY383" fmla="*/ 607778 h 948408"/>
                <a:gd name="connsiteX384" fmla="*/ 1017300 w 1137669"/>
                <a:gd name="connsiteY384" fmla="*/ 606438 h 948408"/>
                <a:gd name="connsiteX385" fmla="*/ 1017683 w 1137669"/>
                <a:gd name="connsiteY385" fmla="*/ 605481 h 948408"/>
                <a:gd name="connsiteX386" fmla="*/ 1018257 w 1137669"/>
                <a:gd name="connsiteY386" fmla="*/ 602611 h 948408"/>
                <a:gd name="connsiteX387" fmla="*/ 1019597 w 1137669"/>
                <a:gd name="connsiteY387" fmla="*/ 596487 h 948408"/>
                <a:gd name="connsiteX388" fmla="*/ 1020554 w 1137669"/>
                <a:gd name="connsiteY388" fmla="*/ 591894 h 948408"/>
                <a:gd name="connsiteX389" fmla="*/ 1021128 w 1137669"/>
                <a:gd name="connsiteY389" fmla="*/ 584622 h 948408"/>
                <a:gd name="connsiteX390" fmla="*/ 1022085 w 1137669"/>
                <a:gd name="connsiteY390" fmla="*/ 582326 h 948408"/>
                <a:gd name="connsiteX391" fmla="*/ 1023998 w 1137669"/>
                <a:gd name="connsiteY391" fmla="*/ 581369 h 948408"/>
                <a:gd name="connsiteX392" fmla="*/ 1027251 w 1137669"/>
                <a:gd name="connsiteY392" fmla="*/ 578499 h 948408"/>
                <a:gd name="connsiteX393" fmla="*/ 1029548 w 1137669"/>
                <a:gd name="connsiteY393" fmla="*/ 576776 h 948408"/>
                <a:gd name="connsiteX394" fmla="*/ 1030887 w 1137669"/>
                <a:gd name="connsiteY394" fmla="*/ 575245 h 948408"/>
                <a:gd name="connsiteX395" fmla="*/ 1032418 w 1137669"/>
                <a:gd name="connsiteY395" fmla="*/ 575245 h 948408"/>
                <a:gd name="connsiteX396" fmla="*/ 1029165 w 1137669"/>
                <a:gd name="connsiteY396" fmla="*/ 572949 h 948408"/>
                <a:gd name="connsiteX397" fmla="*/ 1026677 w 1137669"/>
                <a:gd name="connsiteY397" fmla="*/ 571035 h 948408"/>
                <a:gd name="connsiteX398" fmla="*/ 1024381 w 1137669"/>
                <a:gd name="connsiteY398" fmla="*/ 568165 h 948408"/>
                <a:gd name="connsiteX399" fmla="*/ 1023424 w 1137669"/>
                <a:gd name="connsiteY399" fmla="*/ 563381 h 948408"/>
                <a:gd name="connsiteX400" fmla="*/ 1023424 w 1137669"/>
                <a:gd name="connsiteY400" fmla="*/ 560128 h 948408"/>
                <a:gd name="connsiteX401" fmla="*/ 1022467 w 1137669"/>
                <a:gd name="connsiteY401" fmla="*/ 557831 h 948408"/>
                <a:gd name="connsiteX402" fmla="*/ 1022467 w 1137669"/>
                <a:gd name="connsiteY402" fmla="*/ 556300 h 948408"/>
                <a:gd name="connsiteX403" fmla="*/ 1019597 w 1137669"/>
                <a:gd name="connsiteY403" fmla="*/ 557257 h 948408"/>
                <a:gd name="connsiteX404" fmla="*/ 1017683 w 1137669"/>
                <a:gd name="connsiteY404" fmla="*/ 558214 h 948408"/>
                <a:gd name="connsiteX405" fmla="*/ 1015961 w 1137669"/>
                <a:gd name="connsiteY405" fmla="*/ 558788 h 948408"/>
                <a:gd name="connsiteX406" fmla="*/ 1015004 w 1137669"/>
                <a:gd name="connsiteY406" fmla="*/ 559171 h 948408"/>
                <a:gd name="connsiteX407" fmla="*/ 1012516 w 1137669"/>
                <a:gd name="connsiteY407" fmla="*/ 558788 h 948408"/>
                <a:gd name="connsiteX408" fmla="*/ 1011177 w 1137669"/>
                <a:gd name="connsiteY408" fmla="*/ 558214 h 948408"/>
                <a:gd name="connsiteX409" fmla="*/ 1009646 w 1137669"/>
                <a:gd name="connsiteY409" fmla="*/ 557257 h 948408"/>
                <a:gd name="connsiteX410" fmla="*/ 1009263 w 1137669"/>
                <a:gd name="connsiteY410" fmla="*/ 556874 h 948408"/>
                <a:gd name="connsiteX411" fmla="*/ 1008306 w 1137669"/>
                <a:gd name="connsiteY411" fmla="*/ 555343 h 948408"/>
                <a:gd name="connsiteX412" fmla="*/ 1008306 w 1137669"/>
                <a:gd name="connsiteY412" fmla="*/ 554004 h 948408"/>
                <a:gd name="connsiteX413" fmla="*/ 1008306 w 1137669"/>
                <a:gd name="connsiteY413" fmla="*/ 552090 h 948408"/>
                <a:gd name="connsiteX414" fmla="*/ 1009263 w 1137669"/>
                <a:gd name="connsiteY414" fmla="*/ 550751 h 948408"/>
                <a:gd name="connsiteX415" fmla="*/ 1004096 w 1137669"/>
                <a:gd name="connsiteY415" fmla="*/ 550177 h 948408"/>
                <a:gd name="connsiteX416" fmla="*/ 1000843 w 1137669"/>
                <a:gd name="connsiteY416" fmla="*/ 548837 h 948408"/>
                <a:gd name="connsiteX417" fmla="*/ 998355 w 1137669"/>
                <a:gd name="connsiteY417" fmla="*/ 546923 h 948408"/>
                <a:gd name="connsiteX418" fmla="*/ 997972 w 1137669"/>
                <a:gd name="connsiteY418" fmla="*/ 544627 h 948408"/>
                <a:gd name="connsiteX419" fmla="*/ 1000843 w 1137669"/>
                <a:gd name="connsiteY419" fmla="*/ 541756 h 948408"/>
                <a:gd name="connsiteX420" fmla="*/ 1000843 w 1137669"/>
                <a:gd name="connsiteY420" fmla="*/ 540800 h 948408"/>
                <a:gd name="connsiteX421" fmla="*/ 1000843 w 1137669"/>
                <a:gd name="connsiteY421" fmla="*/ 540226 h 948408"/>
                <a:gd name="connsiteX422" fmla="*/ 1001226 w 1137669"/>
                <a:gd name="connsiteY422" fmla="*/ 540226 h 948408"/>
                <a:gd name="connsiteX423" fmla="*/ 1001800 w 1137669"/>
                <a:gd name="connsiteY423" fmla="*/ 539460 h 948408"/>
                <a:gd name="connsiteX424" fmla="*/ 998929 w 1137669"/>
                <a:gd name="connsiteY424" fmla="*/ 534102 h 948408"/>
                <a:gd name="connsiteX425" fmla="*/ 997972 w 1137669"/>
                <a:gd name="connsiteY425" fmla="*/ 532188 h 948408"/>
                <a:gd name="connsiteX426" fmla="*/ 997972 w 1137669"/>
                <a:gd name="connsiteY426" fmla="*/ 531423 h 948408"/>
                <a:gd name="connsiteX427" fmla="*/ 1000269 w 1137669"/>
                <a:gd name="connsiteY427" fmla="*/ 527595 h 948408"/>
                <a:gd name="connsiteX428" fmla="*/ 1002182 w 1137669"/>
                <a:gd name="connsiteY428" fmla="*/ 523385 h 948408"/>
                <a:gd name="connsiteX429" fmla="*/ 1003139 w 1137669"/>
                <a:gd name="connsiteY429" fmla="*/ 518027 h 948408"/>
                <a:gd name="connsiteX430" fmla="*/ 1003139 w 1137669"/>
                <a:gd name="connsiteY430" fmla="*/ 515348 h 948408"/>
                <a:gd name="connsiteX431" fmla="*/ 1003139 w 1137669"/>
                <a:gd name="connsiteY431" fmla="*/ 513817 h 948408"/>
                <a:gd name="connsiteX432" fmla="*/ 1003522 w 1137669"/>
                <a:gd name="connsiteY432" fmla="*/ 512860 h 948408"/>
                <a:gd name="connsiteX433" fmla="*/ 1003139 w 1137669"/>
                <a:gd name="connsiteY433" fmla="*/ 510564 h 948408"/>
                <a:gd name="connsiteX434" fmla="*/ 1004479 w 1137669"/>
                <a:gd name="connsiteY434" fmla="*/ 508650 h 948408"/>
                <a:gd name="connsiteX435" fmla="*/ 1006010 w 1137669"/>
                <a:gd name="connsiteY435" fmla="*/ 507311 h 948408"/>
                <a:gd name="connsiteX436" fmla="*/ 1009263 w 1137669"/>
                <a:gd name="connsiteY436" fmla="*/ 506354 h 948408"/>
                <a:gd name="connsiteX437" fmla="*/ 1009263 w 1137669"/>
                <a:gd name="connsiteY437" fmla="*/ 504823 h 948408"/>
                <a:gd name="connsiteX438" fmla="*/ 1010602 w 1137669"/>
                <a:gd name="connsiteY438" fmla="*/ 503483 h 948408"/>
                <a:gd name="connsiteX439" fmla="*/ 1012133 w 1137669"/>
                <a:gd name="connsiteY439" fmla="*/ 500230 h 948408"/>
                <a:gd name="connsiteX440" fmla="*/ 1015004 w 1137669"/>
                <a:gd name="connsiteY440" fmla="*/ 496785 h 948408"/>
                <a:gd name="connsiteX441" fmla="*/ 1018257 w 1137669"/>
                <a:gd name="connsiteY441" fmla="*/ 489705 h 948408"/>
                <a:gd name="connsiteX442" fmla="*/ 1019214 w 1137669"/>
                <a:gd name="connsiteY442" fmla="*/ 487026 h 948408"/>
                <a:gd name="connsiteX443" fmla="*/ 1020554 w 1137669"/>
                <a:gd name="connsiteY443" fmla="*/ 485112 h 948408"/>
                <a:gd name="connsiteX444" fmla="*/ 1021128 w 1137669"/>
                <a:gd name="connsiteY444" fmla="*/ 482624 h 948408"/>
                <a:gd name="connsiteX445" fmla="*/ 1022085 w 1137669"/>
                <a:gd name="connsiteY445" fmla="*/ 481285 h 948408"/>
                <a:gd name="connsiteX446" fmla="*/ 1022467 w 1137669"/>
                <a:gd name="connsiteY446" fmla="*/ 479945 h 948408"/>
                <a:gd name="connsiteX447" fmla="*/ 1023424 w 1137669"/>
                <a:gd name="connsiteY447" fmla="*/ 479371 h 948408"/>
                <a:gd name="connsiteX448" fmla="*/ 1023424 w 1137669"/>
                <a:gd name="connsiteY448" fmla="*/ 475544 h 948408"/>
                <a:gd name="connsiteX449" fmla="*/ 1024381 w 1137669"/>
                <a:gd name="connsiteY449" fmla="*/ 472673 h 948408"/>
                <a:gd name="connsiteX450" fmla="*/ 1026677 w 1137669"/>
                <a:gd name="connsiteY450" fmla="*/ 468081 h 948408"/>
                <a:gd name="connsiteX451" fmla="*/ 1030122 w 1137669"/>
                <a:gd name="connsiteY451" fmla="*/ 465210 h 948408"/>
                <a:gd name="connsiteX452" fmla="*/ 1035289 w 1137669"/>
                <a:gd name="connsiteY452" fmla="*/ 464827 h 948408"/>
                <a:gd name="connsiteX453" fmla="*/ 1041795 w 1137669"/>
                <a:gd name="connsiteY453" fmla="*/ 465784 h 948408"/>
                <a:gd name="connsiteX454" fmla="*/ 1043326 w 1137669"/>
                <a:gd name="connsiteY454" fmla="*/ 464827 h 948408"/>
                <a:gd name="connsiteX455" fmla="*/ 1046005 w 1137669"/>
                <a:gd name="connsiteY455" fmla="*/ 462914 h 948408"/>
                <a:gd name="connsiteX456" fmla="*/ 1049450 w 1137669"/>
                <a:gd name="connsiteY456" fmla="*/ 459469 h 948408"/>
                <a:gd name="connsiteX457" fmla="*/ 1054043 w 1137669"/>
                <a:gd name="connsiteY457" fmla="*/ 455259 h 948408"/>
                <a:gd name="connsiteX458" fmla="*/ 1057487 w 1137669"/>
                <a:gd name="connsiteY458" fmla="*/ 449709 h 948408"/>
                <a:gd name="connsiteX459" fmla="*/ 1060741 w 1137669"/>
                <a:gd name="connsiteY459" fmla="*/ 445308 h 948408"/>
                <a:gd name="connsiteX460" fmla="*/ 1062080 w 1137669"/>
                <a:gd name="connsiteY460" fmla="*/ 441672 h 948408"/>
                <a:gd name="connsiteX461" fmla="*/ 1063037 w 1137669"/>
                <a:gd name="connsiteY461" fmla="*/ 438802 h 948408"/>
                <a:gd name="connsiteX462" fmla="*/ 1062080 w 1137669"/>
                <a:gd name="connsiteY462" fmla="*/ 432678 h 948408"/>
                <a:gd name="connsiteX463" fmla="*/ 1065907 w 1137669"/>
                <a:gd name="connsiteY463" fmla="*/ 429807 h 948408"/>
                <a:gd name="connsiteX464" fmla="*/ 1069160 w 1137669"/>
                <a:gd name="connsiteY464" fmla="*/ 427894 h 948408"/>
                <a:gd name="connsiteX465" fmla="*/ 1071648 w 1137669"/>
                <a:gd name="connsiteY465" fmla="*/ 425023 h 948408"/>
                <a:gd name="connsiteX466" fmla="*/ 1073945 w 1137669"/>
                <a:gd name="connsiteY466" fmla="*/ 423110 h 948408"/>
                <a:gd name="connsiteX467" fmla="*/ 1074901 w 1137669"/>
                <a:gd name="connsiteY467" fmla="*/ 419856 h 948408"/>
                <a:gd name="connsiteX468" fmla="*/ 1076241 w 1137669"/>
                <a:gd name="connsiteY468" fmla="*/ 417943 h 948408"/>
                <a:gd name="connsiteX469" fmla="*/ 1079111 w 1137669"/>
                <a:gd name="connsiteY469" fmla="*/ 416029 h 948408"/>
                <a:gd name="connsiteX470" fmla="*/ 1081408 w 1137669"/>
                <a:gd name="connsiteY470" fmla="*/ 414307 h 948408"/>
                <a:gd name="connsiteX471" fmla="*/ 1083322 w 1137669"/>
                <a:gd name="connsiteY471" fmla="*/ 412776 h 948408"/>
                <a:gd name="connsiteX472" fmla="*/ 1085235 w 1137669"/>
                <a:gd name="connsiteY472" fmla="*/ 411436 h 948408"/>
                <a:gd name="connsiteX473" fmla="*/ 1087723 w 1137669"/>
                <a:gd name="connsiteY473" fmla="*/ 405695 h 948408"/>
                <a:gd name="connsiteX474" fmla="*/ 1091359 w 1137669"/>
                <a:gd name="connsiteY474" fmla="*/ 399572 h 948408"/>
                <a:gd name="connsiteX475" fmla="*/ 1095760 w 1137669"/>
                <a:gd name="connsiteY475" fmla="*/ 391534 h 948408"/>
                <a:gd name="connsiteX476" fmla="*/ 1100927 w 1137669"/>
                <a:gd name="connsiteY476" fmla="*/ 383114 h 948408"/>
                <a:gd name="connsiteX477" fmla="*/ 1102267 w 1137669"/>
                <a:gd name="connsiteY477" fmla="*/ 380244 h 948408"/>
                <a:gd name="connsiteX478" fmla="*/ 1104180 w 1137669"/>
                <a:gd name="connsiteY478" fmla="*/ 376991 h 948408"/>
                <a:gd name="connsiteX479" fmla="*/ 1108390 w 1137669"/>
                <a:gd name="connsiteY479" fmla="*/ 369336 h 948408"/>
                <a:gd name="connsiteX480" fmla="*/ 1118342 w 1137669"/>
                <a:gd name="connsiteY480" fmla="*/ 357471 h 948408"/>
                <a:gd name="connsiteX481" fmla="*/ 1122552 w 1137669"/>
                <a:gd name="connsiteY481" fmla="*/ 350391 h 948408"/>
                <a:gd name="connsiteX482" fmla="*/ 1126379 w 1137669"/>
                <a:gd name="connsiteY482" fmla="*/ 344841 h 948408"/>
                <a:gd name="connsiteX483" fmla="*/ 1129632 w 1137669"/>
                <a:gd name="connsiteY483" fmla="*/ 339674 h 948408"/>
                <a:gd name="connsiteX484" fmla="*/ 1132503 w 1137669"/>
                <a:gd name="connsiteY484" fmla="*/ 335847 h 948408"/>
                <a:gd name="connsiteX485" fmla="*/ 1134416 w 1137669"/>
                <a:gd name="connsiteY485" fmla="*/ 332594 h 948408"/>
                <a:gd name="connsiteX486" fmla="*/ 1136330 w 1137669"/>
                <a:gd name="connsiteY486" fmla="*/ 330106 h 948408"/>
                <a:gd name="connsiteX487" fmla="*/ 1137287 w 1137669"/>
                <a:gd name="connsiteY487" fmla="*/ 328766 h 948408"/>
                <a:gd name="connsiteX488" fmla="*/ 1137669 w 1137669"/>
                <a:gd name="connsiteY488" fmla="*/ 328192 h 948408"/>
                <a:gd name="connsiteX489" fmla="*/ 1135373 w 1137669"/>
                <a:gd name="connsiteY489" fmla="*/ 324556 h 948408"/>
                <a:gd name="connsiteX490" fmla="*/ 1134033 w 1137669"/>
                <a:gd name="connsiteY490" fmla="*/ 321112 h 948408"/>
                <a:gd name="connsiteX491" fmla="*/ 1133459 w 1137669"/>
                <a:gd name="connsiteY491" fmla="*/ 315562 h 948408"/>
                <a:gd name="connsiteX492" fmla="*/ 1133459 w 1137669"/>
                <a:gd name="connsiteY492" fmla="*/ 311352 h 948408"/>
                <a:gd name="connsiteX493" fmla="*/ 1132885 w 1137669"/>
                <a:gd name="connsiteY493" fmla="*/ 307525 h 948408"/>
                <a:gd name="connsiteX494" fmla="*/ 1132120 w 1137669"/>
                <a:gd name="connsiteY494" fmla="*/ 304272 h 948408"/>
                <a:gd name="connsiteX495" fmla="*/ 1130589 w 1137669"/>
                <a:gd name="connsiteY495" fmla="*/ 301401 h 948408"/>
                <a:gd name="connsiteX496" fmla="*/ 1126379 w 1137669"/>
                <a:gd name="connsiteY496" fmla="*/ 299870 h 948408"/>
                <a:gd name="connsiteX497" fmla="*/ 1123126 w 1137669"/>
                <a:gd name="connsiteY497" fmla="*/ 298913 h 948408"/>
                <a:gd name="connsiteX498" fmla="*/ 1120638 w 1137669"/>
                <a:gd name="connsiteY498" fmla="*/ 297574 h 948408"/>
                <a:gd name="connsiteX499" fmla="*/ 1119681 w 1137669"/>
                <a:gd name="connsiteY499" fmla="*/ 296617 h 948408"/>
                <a:gd name="connsiteX500" fmla="*/ 1119681 w 1137669"/>
                <a:gd name="connsiteY500" fmla="*/ 293364 h 948408"/>
                <a:gd name="connsiteX501" fmla="*/ 1119681 w 1137669"/>
                <a:gd name="connsiteY501" fmla="*/ 290876 h 948408"/>
                <a:gd name="connsiteX502" fmla="*/ 1119298 w 1137669"/>
                <a:gd name="connsiteY502" fmla="*/ 288580 h 948408"/>
                <a:gd name="connsiteX503" fmla="*/ 1118916 w 1137669"/>
                <a:gd name="connsiteY503" fmla="*/ 287240 h 948408"/>
                <a:gd name="connsiteX504" fmla="*/ 1117385 w 1137669"/>
                <a:gd name="connsiteY504" fmla="*/ 285709 h 948408"/>
                <a:gd name="connsiteX505" fmla="*/ 1116428 w 1137669"/>
                <a:gd name="connsiteY505" fmla="*/ 285326 h 948408"/>
                <a:gd name="connsiteX506" fmla="*/ 1114514 w 1137669"/>
                <a:gd name="connsiteY506" fmla="*/ 284752 h 948408"/>
                <a:gd name="connsiteX507" fmla="*/ 1113175 w 1137669"/>
                <a:gd name="connsiteY507" fmla="*/ 285326 h 948408"/>
                <a:gd name="connsiteX508" fmla="*/ 1112218 w 1137669"/>
                <a:gd name="connsiteY508" fmla="*/ 284752 h 948408"/>
                <a:gd name="connsiteX509" fmla="*/ 1111835 w 1137669"/>
                <a:gd name="connsiteY509" fmla="*/ 284370 h 948408"/>
                <a:gd name="connsiteX510" fmla="*/ 1110878 w 1137669"/>
                <a:gd name="connsiteY510" fmla="*/ 282073 h 948408"/>
                <a:gd name="connsiteX511" fmla="*/ 1109921 w 1137669"/>
                <a:gd name="connsiteY511" fmla="*/ 280159 h 948408"/>
                <a:gd name="connsiteX512" fmla="*/ 1109347 w 1137669"/>
                <a:gd name="connsiteY512" fmla="*/ 278246 h 948408"/>
                <a:gd name="connsiteX513" fmla="*/ 1108390 w 1137669"/>
                <a:gd name="connsiteY513" fmla="*/ 273079 h 948408"/>
                <a:gd name="connsiteX514" fmla="*/ 1101310 w 1137669"/>
                <a:gd name="connsiteY514" fmla="*/ 261788 h 948408"/>
                <a:gd name="connsiteX515" fmla="*/ 1101310 w 1137669"/>
                <a:gd name="connsiteY515" fmla="*/ 261788 h 94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Lst>
              <a:rect l="l" t="t" r="r" b="b"/>
              <a:pathLst>
                <a:path w="1137669" h="948408">
                  <a:moveTo>
                    <a:pt x="1101310" y="261788"/>
                  </a:moveTo>
                  <a:lnTo>
                    <a:pt x="1100353" y="256430"/>
                  </a:lnTo>
                  <a:lnTo>
                    <a:pt x="1100353" y="252603"/>
                  </a:lnTo>
                  <a:lnTo>
                    <a:pt x="853874" y="193279"/>
                  </a:lnTo>
                  <a:lnTo>
                    <a:pt x="852917" y="194236"/>
                  </a:lnTo>
                  <a:lnTo>
                    <a:pt x="851004" y="195576"/>
                  </a:lnTo>
                  <a:lnTo>
                    <a:pt x="845454" y="198829"/>
                  </a:lnTo>
                  <a:lnTo>
                    <a:pt x="842583" y="199786"/>
                  </a:lnTo>
                  <a:lnTo>
                    <a:pt x="841626" y="199786"/>
                  </a:lnTo>
                  <a:lnTo>
                    <a:pt x="841052" y="199786"/>
                  </a:lnTo>
                  <a:lnTo>
                    <a:pt x="841052" y="200360"/>
                  </a:lnTo>
                  <a:lnTo>
                    <a:pt x="840287" y="201317"/>
                  </a:lnTo>
                  <a:lnTo>
                    <a:pt x="838373" y="201317"/>
                  </a:lnTo>
                  <a:lnTo>
                    <a:pt x="837416" y="201317"/>
                  </a:lnTo>
                  <a:lnTo>
                    <a:pt x="836842" y="201317"/>
                  </a:lnTo>
                  <a:lnTo>
                    <a:pt x="836842" y="201700"/>
                  </a:lnTo>
                  <a:lnTo>
                    <a:pt x="833972" y="202656"/>
                  </a:lnTo>
                  <a:lnTo>
                    <a:pt x="828422" y="203613"/>
                  </a:lnTo>
                  <a:lnTo>
                    <a:pt x="817132" y="199403"/>
                  </a:lnTo>
                  <a:lnTo>
                    <a:pt x="812348" y="197489"/>
                  </a:lnTo>
                  <a:lnTo>
                    <a:pt x="809094" y="196533"/>
                  </a:lnTo>
                  <a:lnTo>
                    <a:pt x="805650" y="195002"/>
                  </a:lnTo>
                  <a:lnTo>
                    <a:pt x="803353" y="194619"/>
                  </a:lnTo>
                  <a:lnTo>
                    <a:pt x="801057" y="194236"/>
                  </a:lnTo>
                  <a:lnTo>
                    <a:pt x="785939" y="194236"/>
                  </a:lnTo>
                  <a:lnTo>
                    <a:pt x="782495" y="191748"/>
                  </a:lnTo>
                  <a:lnTo>
                    <a:pt x="779241" y="190409"/>
                  </a:lnTo>
                  <a:lnTo>
                    <a:pt x="775414" y="189452"/>
                  </a:lnTo>
                  <a:lnTo>
                    <a:pt x="772161" y="189452"/>
                  </a:lnTo>
                  <a:lnTo>
                    <a:pt x="766994" y="190409"/>
                  </a:lnTo>
                  <a:lnTo>
                    <a:pt x="762784" y="193279"/>
                  </a:lnTo>
                  <a:lnTo>
                    <a:pt x="759914" y="194619"/>
                  </a:lnTo>
                  <a:lnTo>
                    <a:pt x="758957" y="194619"/>
                  </a:lnTo>
                  <a:lnTo>
                    <a:pt x="758574" y="194619"/>
                  </a:lnTo>
                  <a:lnTo>
                    <a:pt x="758574" y="195002"/>
                  </a:lnTo>
                  <a:lnTo>
                    <a:pt x="757617" y="195959"/>
                  </a:lnTo>
                  <a:lnTo>
                    <a:pt x="752833" y="196915"/>
                  </a:lnTo>
                  <a:lnTo>
                    <a:pt x="741925" y="195002"/>
                  </a:lnTo>
                  <a:lnTo>
                    <a:pt x="735801" y="193662"/>
                  </a:lnTo>
                  <a:lnTo>
                    <a:pt x="731591" y="192705"/>
                  </a:lnTo>
                  <a:lnTo>
                    <a:pt x="727381" y="192323"/>
                  </a:lnTo>
                  <a:lnTo>
                    <a:pt x="724894" y="192323"/>
                  </a:lnTo>
                  <a:lnTo>
                    <a:pt x="720301" y="194236"/>
                  </a:lnTo>
                  <a:lnTo>
                    <a:pt x="715517" y="195576"/>
                  </a:lnTo>
                  <a:lnTo>
                    <a:pt x="710350" y="196533"/>
                  </a:lnTo>
                  <a:lnTo>
                    <a:pt x="705565" y="196915"/>
                  </a:lnTo>
                  <a:lnTo>
                    <a:pt x="701355" y="198829"/>
                  </a:lnTo>
                  <a:lnTo>
                    <a:pt x="696571" y="200360"/>
                  </a:lnTo>
                  <a:lnTo>
                    <a:pt x="691405" y="201317"/>
                  </a:lnTo>
                  <a:lnTo>
                    <a:pt x="685855" y="201700"/>
                  </a:lnTo>
                  <a:lnTo>
                    <a:pt x="681071" y="200743"/>
                  </a:lnTo>
                  <a:lnTo>
                    <a:pt x="678200" y="200360"/>
                  </a:lnTo>
                  <a:lnTo>
                    <a:pt x="675330" y="200360"/>
                  </a:lnTo>
                  <a:lnTo>
                    <a:pt x="668249" y="199403"/>
                  </a:lnTo>
                  <a:lnTo>
                    <a:pt x="667292" y="198829"/>
                  </a:lnTo>
                  <a:lnTo>
                    <a:pt x="666910" y="198829"/>
                  </a:lnTo>
                  <a:lnTo>
                    <a:pt x="665953" y="198829"/>
                  </a:lnTo>
                  <a:lnTo>
                    <a:pt x="664039" y="198829"/>
                  </a:lnTo>
                  <a:lnTo>
                    <a:pt x="660212" y="198829"/>
                  </a:lnTo>
                  <a:lnTo>
                    <a:pt x="657341" y="197872"/>
                  </a:lnTo>
                  <a:lnTo>
                    <a:pt x="654662" y="196533"/>
                  </a:lnTo>
                  <a:lnTo>
                    <a:pt x="651792" y="194236"/>
                  </a:lnTo>
                  <a:lnTo>
                    <a:pt x="648921" y="191366"/>
                  </a:lnTo>
                  <a:lnTo>
                    <a:pt x="646051" y="188113"/>
                  </a:lnTo>
                  <a:lnTo>
                    <a:pt x="644137" y="186199"/>
                  </a:lnTo>
                  <a:lnTo>
                    <a:pt x="642415" y="184668"/>
                  </a:lnTo>
                  <a:lnTo>
                    <a:pt x="641841" y="184668"/>
                  </a:lnTo>
                  <a:lnTo>
                    <a:pt x="639544" y="185625"/>
                  </a:lnTo>
                  <a:lnTo>
                    <a:pt x="637631" y="187156"/>
                  </a:lnTo>
                  <a:lnTo>
                    <a:pt x="633421" y="188878"/>
                  </a:lnTo>
                  <a:lnTo>
                    <a:pt x="628254" y="189835"/>
                  </a:lnTo>
                  <a:lnTo>
                    <a:pt x="623470" y="190409"/>
                  </a:lnTo>
                  <a:lnTo>
                    <a:pt x="618303" y="191366"/>
                  </a:lnTo>
                  <a:lnTo>
                    <a:pt x="614475" y="192705"/>
                  </a:lnTo>
                  <a:lnTo>
                    <a:pt x="608352" y="194619"/>
                  </a:lnTo>
                  <a:lnTo>
                    <a:pt x="604142" y="195576"/>
                  </a:lnTo>
                  <a:lnTo>
                    <a:pt x="603185" y="195576"/>
                  </a:lnTo>
                  <a:lnTo>
                    <a:pt x="603185" y="195959"/>
                  </a:lnTo>
                  <a:lnTo>
                    <a:pt x="583283" y="185625"/>
                  </a:lnTo>
                  <a:lnTo>
                    <a:pt x="570461" y="192323"/>
                  </a:lnTo>
                  <a:lnTo>
                    <a:pt x="569122" y="187538"/>
                  </a:lnTo>
                  <a:lnTo>
                    <a:pt x="567782" y="183711"/>
                  </a:lnTo>
                  <a:lnTo>
                    <a:pt x="565295" y="180075"/>
                  </a:lnTo>
                  <a:lnTo>
                    <a:pt x="563381" y="177205"/>
                  </a:lnTo>
                  <a:lnTo>
                    <a:pt x="560702" y="174334"/>
                  </a:lnTo>
                  <a:lnTo>
                    <a:pt x="557831" y="172421"/>
                  </a:lnTo>
                  <a:lnTo>
                    <a:pt x="554004" y="170507"/>
                  </a:lnTo>
                  <a:lnTo>
                    <a:pt x="550751" y="169550"/>
                  </a:lnTo>
                  <a:lnTo>
                    <a:pt x="543670" y="166297"/>
                  </a:lnTo>
                  <a:lnTo>
                    <a:pt x="538503" y="163426"/>
                  </a:lnTo>
                  <a:lnTo>
                    <a:pt x="533145" y="161130"/>
                  </a:lnTo>
                  <a:lnTo>
                    <a:pt x="529509" y="159599"/>
                  </a:lnTo>
                  <a:lnTo>
                    <a:pt x="526065" y="157877"/>
                  </a:lnTo>
                  <a:lnTo>
                    <a:pt x="523768" y="156920"/>
                  </a:lnTo>
                  <a:lnTo>
                    <a:pt x="521472" y="156346"/>
                  </a:lnTo>
                  <a:lnTo>
                    <a:pt x="518218" y="156920"/>
                  </a:lnTo>
                  <a:lnTo>
                    <a:pt x="515731" y="157877"/>
                  </a:lnTo>
                  <a:lnTo>
                    <a:pt x="513817" y="157877"/>
                  </a:lnTo>
                  <a:lnTo>
                    <a:pt x="512860" y="158259"/>
                  </a:lnTo>
                  <a:lnTo>
                    <a:pt x="505397" y="155963"/>
                  </a:lnTo>
                  <a:lnTo>
                    <a:pt x="500230" y="154432"/>
                  </a:lnTo>
                  <a:lnTo>
                    <a:pt x="496403" y="153475"/>
                  </a:lnTo>
                  <a:lnTo>
                    <a:pt x="495063" y="153475"/>
                  </a:lnTo>
                  <a:lnTo>
                    <a:pt x="488748" y="156920"/>
                  </a:lnTo>
                  <a:lnTo>
                    <a:pt x="483581" y="160173"/>
                  </a:lnTo>
                  <a:lnTo>
                    <a:pt x="478414" y="162470"/>
                  </a:lnTo>
                  <a:lnTo>
                    <a:pt x="474204" y="164000"/>
                  </a:lnTo>
                  <a:lnTo>
                    <a:pt x="471334" y="164000"/>
                  </a:lnTo>
                  <a:lnTo>
                    <a:pt x="468463" y="164383"/>
                  </a:lnTo>
                  <a:lnTo>
                    <a:pt x="462340" y="165340"/>
                  </a:lnTo>
                  <a:lnTo>
                    <a:pt x="454302" y="165340"/>
                  </a:lnTo>
                  <a:lnTo>
                    <a:pt x="450092" y="165340"/>
                  </a:lnTo>
                  <a:lnTo>
                    <a:pt x="446265" y="165914"/>
                  </a:lnTo>
                  <a:lnTo>
                    <a:pt x="438228" y="161513"/>
                  </a:lnTo>
                  <a:lnTo>
                    <a:pt x="432104" y="158259"/>
                  </a:lnTo>
                  <a:lnTo>
                    <a:pt x="426937" y="155389"/>
                  </a:lnTo>
                  <a:lnTo>
                    <a:pt x="422727" y="153475"/>
                  </a:lnTo>
                  <a:lnTo>
                    <a:pt x="418517" y="151179"/>
                  </a:lnTo>
                  <a:lnTo>
                    <a:pt x="416029" y="149839"/>
                  </a:lnTo>
                  <a:lnTo>
                    <a:pt x="414307" y="148883"/>
                  </a:lnTo>
                  <a:lnTo>
                    <a:pt x="413733" y="148883"/>
                  </a:lnTo>
                  <a:lnTo>
                    <a:pt x="405695" y="146395"/>
                  </a:lnTo>
                  <a:lnTo>
                    <a:pt x="399572" y="144481"/>
                  </a:lnTo>
                  <a:lnTo>
                    <a:pt x="393831" y="141802"/>
                  </a:lnTo>
                  <a:lnTo>
                    <a:pt x="389621" y="139314"/>
                  </a:lnTo>
                  <a:lnTo>
                    <a:pt x="387324" y="137401"/>
                  </a:lnTo>
                  <a:lnTo>
                    <a:pt x="385985" y="136061"/>
                  </a:lnTo>
                  <a:lnTo>
                    <a:pt x="383497" y="132808"/>
                  </a:lnTo>
                  <a:lnTo>
                    <a:pt x="382157" y="128981"/>
                  </a:lnTo>
                  <a:lnTo>
                    <a:pt x="381583" y="125727"/>
                  </a:lnTo>
                  <a:lnTo>
                    <a:pt x="382157" y="120943"/>
                  </a:lnTo>
                  <a:lnTo>
                    <a:pt x="383114" y="117116"/>
                  </a:lnTo>
                  <a:lnTo>
                    <a:pt x="383497" y="113480"/>
                  </a:lnTo>
                  <a:lnTo>
                    <a:pt x="384454" y="110992"/>
                  </a:lnTo>
                  <a:lnTo>
                    <a:pt x="384454" y="108122"/>
                  </a:lnTo>
                  <a:lnTo>
                    <a:pt x="385028" y="106399"/>
                  </a:lnTo>
                  <a:lnTo>
                    <a:pt x="385028" y="104868"/>
                  </a:lnTo>
                  <a:lnTo>
                    <a:pt x="385411" y="104486"/>
                  </a:lnTo>
                  <a:lnTo>
                    <a:pt x="387324" y="94917"/>
                  </a:lnTo>
                  <a:lnTo>
                    <a:pt x="387707" y="91281"/>
                  </a:lnTo>
                  <a:lnTo>
                    <a:pt x="388664" y="88411"/>
                  </a:lnTo>
                  <a:lnTo>
                    <a:pt x="389621" y="84201"/>
                  </a:lnTo>
                  <a:lnTo>
                    <a:pt x="389621" y="82670"/>
                  </a:lnTo>
                  <a:lnTo>
                    <a:pt x="390195" y="82670"/>
                  </a:lnTo>
                  <a:lnTo>
                    <a:pt x="381583" y="50138"/>
                  </a:lnTo>
                  <a:lnTo>
                    <a:pt x="382157" y="47650"/>
                  </a:lnTo>
                  <a:lnTo>
                    <a:pt x="383497" y="45928"/>
                  </a:lnTo>
                  <a:lnTo>
                    <a:pt x="383497" y="41144"/>
                  </a:lnTo>
                  <a:lnTo>
                    <a:pt x="379670" y="39804"/>
                  </a:lnTo>
                  <a:lnTo>
                    <a:pt x="376991" y="37890"/>
                  </a:lnTo>
                  <a:lnTo>
                    <a:pt x="373163" y="35020"/>
                  </a:lnTo>
                  <a:lnTo>
                    <a:pt x="371250" y="33106"/>
                  </a:lnTo>
                  <a:lnTo>
                    <a:pt x="370293" y="32149"/>
                  </a:lnTo>
                  <a:lnTo>
                    <a:pt x="369910" y="31767"/>
                  </a:lnTo>
                  <a:lnTo>
                    <a:pt x="366465" y="29279"/>
                  </a:lnTo>
                  <a:lnTo>
                    <a:pt x="362829" y="27939"/>
                  </a:lnTo>
                  <a:lnTo>
                    <a:pt x="358428" y="27365"/>
                  </a:lnTo>
                  <a:lnTo>
                    <a:pt x="354218" y="28896"/>
                  </a:lnTo>
                  <a:lnTo>
                    <a:pt x="350008" y="28896"/>
                  </a:lnTo>
                  <a:lnTo>
                    <a:pt x="346755" y="27939"/>
                  </a:lnTo>
                  <a:lnTo>
                    <a:pt x="343310" y="25643"/>
                  </a:lnTo>
                  <a:lnTo>
                    <a:pt x="340631" y="22773"/>
                  </a:lnTo>
                  <a:lnTo>
                    <a:pt x="337187" y="17606"/>
                  </a:lnTo>
                  <a:lnTo>
                    <a:pt x="334890" y="14161"/>
                  </a:lnTo>
                  <a:lnTo>
                    <a:pt x="333551" y="10908"/>
                  </a:lnTo>
                  <a:lnTo>
                    <a:pt x="332976" y="9568"/>
                  </a:lnTo>
                  <a:lnTo>
                    <a:pt x="330106" y="6124"/>
                  </a:lnTo>
                  <a:lnTo>
                    <a:pt x="326853" y="4784"/>
                  </a:lnTo>
                  <a:lnTo>
                    <a:pt x="323025" y="3445"/>
                  </a:lnTo>
                  <a:lnTo>
                    <a:pt x="319389" y="3445"/>
                  </a:lnTo>
                  <a:lnTo>
                    <a:pt x="315945" y="5167"/>
                  </a:lnTo>
                  <a:lnTo>
                    <a:pt x="311735" y="7081"/>
                  </a:lnTo>
                  <a:lnTo>
                    <a:pt x="305994" y="8037"/>
                  </a:lnTo>
                  <a:lnTo>
                    <a:pt x="302741" y="8037"/>
                  </a:lnTo>
                  <a:lnTo>
                    <a:pt x="300827" y="8037"/>
                  </a:lnTo>
                  <a:lnTo>
                    <a:pt x="299870" y="8037"/>
                  </a:lnTo>
                  <a:lnTo>
                    <a:pt x="299487" y="8037"/>
                  </a:lnTo>
                  <a:lnTo>
                    <a:pt x="299487" y="8611"/>
                  </a:lnTo>
                  <a:lnTo>
                    <a:pt x="295660" y="8037"/>
                  </a:lnTo>
                  <a:lnTo>
                    <a:pt x="292790" y="7655"/>
                  </a:lnTo>
                  <a:lnTo>
                    <a:pt x="288580" y="4784"/>
                  </a:lnTo>
                  <a:lnTo>
                    <a:pt x="284370" y="1914"/>
                  </a:lnTo>
                  <a:lnTo>
                    <a:pt x="280542" y="957"/>
                  </a:lnTo>
                  <a:lnTo>
                    <a:pt x="277672" y="1531"/>
                  </a:lnTo>
                  <a:lnTo>
                    <a:pt x="275949" y="2488"/>
                  </a:lnTo>
                  <a:lnTo>
                    <a:pt x="272505" y="2870"/>
                  </a:lnTo>
                  <a:lnTo>
                    <a:pt x="266381" y="574"/>
                  </a:lnTo>
                  <a:lnTo>
                    <a:pt x="264085" y="0"/>
                  </a:lnTo>
                  <a:lnTo>
                    <a:pt x="263511" y="0"/>
                  </a:lnTo>
                  <a:lnTo>
                    <a:pt x="262554" y="574"/>
                  </a:lnTo>
                  <a:lnTo>
                    <a:pt x="261597" y="3445"/>
                  </a:lnTo>
                  <a:lnTo>
                    <a:pt x="260832" y="4784"/>
                  </a:lnTo>
                  <a:lnTo>
                    <a:pt x="260257" y="7081"/>
                  </a:lnTo>
                  <a:lnTo>
                    <a:pt x="259301" y="13778"/>
                  </a:lnTo>
                  <a:lnTo>
                    <a:pt x="257387" y="16649"/>
                  </a:lnTo>
                  <a:lnTo>
                    <a:pt x="256047" y="20859"/>
                  </a:lnTo>
                  <a:lnTo>
                    <a:pt x="255091" y="26600"/>
                  </a:lnTo>
                  <a:lnTo>
                    <a:pt x="253177" y="29279"/>
                  </a:lnTo>
                  <a:lnTo>
                    <a:pt x="252220" y="30236"/>
                  </a:lnTo>
                  <a:lnTo>
                    <a:pt x="251837" y="30236"/>
                  </a:lnTo>
                  <a:lnTo>
                    <a:pt x="251837" y="30810"/>
                  </a:lnTo>
                  <a:lnTo>
                    <a:pt x="251837" y="31767"/>
                  </a:lnTo>
                  <a:lnTo>
                    <a:pt x="249924" y="33106"/>
                  </a:lnTo>
                  <a:lnTo>
                    <a:pt x="248967" y="33680"/>
                  </a:lnTo>
                  <a:lnTo>
                    <a:pt x="248393" y="34637"/>
                  </a:lnTo>
                  <a:lnTo>
                    <a:pt x="246479" y="43057"/>
                  </a:lnTo>
                  <a:lnTo>
                    <a:pt x="245139" y="50138"/>
                  </a:lnTo>
                  <a:lnTo>
                    <a:pt x="244183" y="54922"/>
                  </a:lnTo>
                  <a:lnTo>
                    <a:pt x="243800" y="58558"/>
                  </a:lnTo>
                  <a:lnTo>
                    <a:pt x="243226" y="60472"/>
                  </a:lnTo>
                  <a:lnTo>
                    <a:pt x="242269" y="63342"/>
                  </a:lnTo>
                  <a:lnTo>
                    <a:pt x="239399" y="70423"/>
                  </a:lnTo>
                  <a:lnTo>
                    <a:pt x="239399" y="72719"/>
                  </a:lnTo>
                  <a:lnTo>
                    <a:pt x="240930" y="75207"/>
                  </a:lnTo>
                  <a:lnTo>
                    <a:pt x="242269" y="77120"/>
                  </a:lnTo>
                  <a:lnTo>
                    <a:pt x="245139" y="78843"/>
                  </a:lnTo>
                  <a:lnTo>
                    <a:pt x="245139" y="81330"/>
                  </a:lnTo>
                  <a:lnTo>
                    <a:pt x="242269" y="80756"/>
                  </a:lnTo>
                  <a:lnTo>
                    <a:pt x="240355" y="81330"/>
                  </a:lnTo>
                  <a:lnTo>
                    <a:pt x="237102" y="83244"/>
                  </a:lnTo>
                  <a:lnTo>
                    <a:pt x="234806" y="85923"/>
                  </a:lnTo>
                  <a:lnTo>
                    <a:pt x="233849" y="87837"/>
                  </a:lnTo>
                  <a:lnTo>
                    <a:pt x="233849" y="90707"/>
                  </a:lnTo>
                  <a:lnTo>
                    <a:pt x="231553" y="95874"/>
                  </a:lnTo>
                  <a:lnTo>
                    <a:pt x="230596" y="100658"/>
                  </a:lnTo>
                  <a:lnTo>
                    <a:pt x="229639" y="103529"/>
                  </a:lnTo>
                  <a:lnTo>
                    <a:pt x="229639" y="105825"/>
                  </a:lnTo>
                  <a:lnTo>
                    <a:pt x="230022" y="110035"/>
                  </a:lnTo>
                  <a:lnTo>
                    <a:pt x="231935" y="114819"/>
                  </a:lnTo>
                  <a:lnTo>
                    <a:pt x="231935" y="117116"/>
                  </a:lnTo>
                  <a:lnTo>
                    <a:pt x="231553" y="117690"/>
                  </a:lnTo>
                  <a:lnTo>
                    <a:pt x="229065" y="116159"/>
                  </a:lnTo>
                  <a:lnTo>
                    <a:pt x="227725" y="116733"/>
                  </a:lnTo>
                  <a:lnTo>
                    <a:pt x="226194" y="119030"/>
                  </a:lnTo>
                  <a:lnTo>
                    <a:pt x="223898" y="122283"/>
                  </a:lnTo>
                  <a:lnTo>
                    <a:pt x="222558" y="124196"/>
                  </a:lnTo>
                  <a:lnTo>
                    <a:pt x="221602" y="127067"/>
                  </a:lnTo>
                  <a:lnTo>
                    <a:pt x="218157" y="131851"/>
                  </a:lnTo>
                  <a:lnTo>
                    <a:pt x="216435" y="136061"/>
                  </a:lnTo>
                  <a:lnTo>
                    <a:pt x="214904" y="139314"/>
                  </a:lnTo>
                  <a:lnTo>
                    <a:pt x="214904" y="141802"/>
                  </a:lnTo>
                  <a:lnTo>
                    <a:pt x="215861" y="144481"/>
                  </a:lnTo>
                  <a:lnTo>
                    <a:pt x="214904" y="149839"/>
                  </a:lnTo>
                  <a:lnTo>
                    <a:pt x="212990" y="156920"/>
                  </a:lnTo>
                  <a:lnTo>
                    <a:pt x="209354" y="164957"/>
                  </a:lnTo>
                  <a:lnTo>
                    <a:pt x="204570" y="174717"/>
                  </a:lnTo>
                  <a:lnTo>
                    <a:pt x="201317" y="179501"/>
                  </a:lnTo>
                  <a:lnTo>
                    <a:pt x="198829" y="184285"/>
                  </a:lnTo>
                  <a:lnTo>
                    <a:pt x="196533" y="188113"/>
                  </a:lnTo>
                  <a:lnTo>
                    <a:pt x="195193" y="191748"/>
                  </a:lnTo>
                  <a:lnTo>
                    <a:pt x="192705" y="197489"/>
                  </a:lnTo>
                  <a:lnTo>
                    <a:pt x="192323" y="201700"/>
                  </a:lnTo>
                  <a:lnTo>
                    <a:pt x="190792" y="207823"/>
                  </a:lnTo>
                  <a:lnTo>
                    <a:pt x="188495" y="214904"/>
                  </a:lnTo>
                  <a:lnTo>
                    <a:pt x="184668" y="222941"/>
                  </a:lnTo>
                  <a:lnTo>
                    <a:pt x="180458" y="231935"/>
                  </a:lnTo>
                  <a:lnTo>
                    <a:pt x="178161" y="236145"/>
                  </a:lnTo>
                  <a:lnTo>
                    <a:pt x="176631" y="240355"/>
                  </a:lnTo>
                  <a:lnTo>
                    <a:pt x="175291" y="243800"/>
                  </a:lnTo>
                  <a:lnTo>
                    <a:pt x="175291" y="247053"/>
                  </a:lnTo>
                  <a:lnTo>
                    <a:pt x="173377" y="253177"/>
                  </a:lnTo>
                  <a:lnTo>
                    <a:pt x="170507" y="259875"/>
                  </a:lnTo>
                  <a:lnTo>
                    <a:pt x="171081" y="263511"/>
                  </a:lnTo>
                  <a:lnTo>
                    <a:pt x="165914" y="266381"/>
                  </a:lnTo>
                  <a:lnTo>
                    <a:pt x="161513" y="271165"/>
                  </a:lnTo>
                  <a:lnTo>
                    <a:pt x="157877" y="278246"/>
                  </a:lnTo>
                  <a:lnTo>
                    <a:pt x="155006" y="287623"/>
                  </a:lnTo>
                  <a:lnTo>
                    <a:pt x="153093" y="291833"/>
                  </a:lnTo>
                  <a:lnTo>
                    <a:pt x="151179" y="297956"/>
                  </a:lnTo>
                  <a:lnTo>
                    <a:pt x="148883" y="305228"/>
                  </a:lnTo>
                  <a:lnTo>
                    <a:pt x="146012" y="313074"/>
                  </a:lnTo>
                  <a:lnTo>
                    <a:pt x="141802" y="323025"/>
                  </a:lnTo>
                  <a:lnTo>
                    <a:pt x="138358" y="332020"/>
                  </a:lnTo>
                  <a:lnTo>
                    <a:pt x="135104" y="340057"/>
                  </a:lnTo>
                  <a:lnTo>
                    <a:pt x="133191" y="347137"/>
                  </a:lnTo>
                  <a:lnTo>
                    <a:pt x="130894" y="352304"/>
                  </a:lnTo>
                  <a:lnTo>
                    <a:pt x="129937" y="357471"/>
                  </a:lnTo>
                  <a:lnTo>
                    <a:pt x="128980" y="361299"/>
                  </a:lnTo>
                  <a:lnTo>
                    <a:pt x="128980" y="364552"/>
                  </a:lnTo>
                  <a:lnTo>
                    <a:pt x="128980" y="365509"/>
                  </a:lnTo>
                  <a:lnTo>
                    <a:pt x="130320" y="368953"/>
                  </a:lnTo>
                  <a:lnTo>
                    <a:pt x="126684" y="370293"/>
                  </a:lnTo>
                  <a:lnTo>
                    <a:pt x="123814" y="373163"/>
                  </a:lnTo>
                  <a:lnTo>
                    <a:pt x="120943" y="376991"/>
                  </a:lnTo>
                  <a:lnTo>
                    <a:pt x="118073" y="382540"/>
                  </a:lnTo>
                  <a:lnTo>
                    <a:pt x="113863" y="393831"/>
                  </a:lnTo>
                  <a:lnTo>
                    <a:pt x="112523" y="399189"/>
                  </a:lnTo>
                  <a:lnTo>
                    <a:pt x="112523" y="404739"/>
                  </a:lnTo>
                  <a:lnTo>
                    <a:pt x="112906" y="407226"/>
                  </a:lnTo>
                  <a:lnTo>
                    <a:pt x="115202" y="411819"/>
                  </a:lnTo>
                  <a:lnTo>
                    <a:pt x="114819" y="413733"/>
                  </a:lnTo>
                  <a:lnTo>
                    <a:pt x="112523" y="413733"/>
                  </a:lnTo>
                  <a:lnTo>
                    <a:pt x="111566" y="412776"/>
                  </a:lnTo>
                  <a:lnTo>
                    <a:pt x="110609" y="412776"/>
                  </a:lnTo>
                  <a:lnTo>
                    <a:pt x="104486" y="413733"/>
                  </a:lnTo>
                  <a:lnTo>
                    <a:pt x="99319" y="417560"/>
                  </a:lnTo>
                  <a:lnTo>
                    <a:pt x="96831" y="419856"/>
                  </a:lnTo>
                  <a:lnTo>
                    <a:pt x="95491" y="423684"/>
                  </a:lnTo>
                  <a:lnTo>
                    <a:pt x="93004" y="432678"/>
                  </a:lnTo>
                  <a:lnTo>
                    <a:pt x="91282" y="436888"/>
                  </a:lnTo>
                  <a:lnTo>
                    <a:pt x="88794" y="443012"/>
                  </a:lnTo>
                  <a:lnTo>
                    <a:pt x="85541" y="450092"/>
                  </a:lnTo>
                  <a:lnTo>
                    <a:pt x="81713" y="459086"/>
                  </a:lnTo>
                  <a:lnTo>
                    <a:pt x="74250" y="464827"/>
                  </a:lnTo>
                  <a:lnTo>
                    <a:pt x="70423" y="467124"/>
                  </a:lnTo>
                  <a:lnTo>
                    <a:pt x="68509" y="468081"/>
                  </a:lnTo>
                  <a:lnTo>
                    <a:pt x="67552" y="468463"/>
                  </a:lnTo>
                  <a:lnTo>
                    <a:pt x="67169" y="469420"/>
                  </a:lnTo>
                  <a:lnTo>
                    <a:pt x="64299" y="469994"/>
                  </a:lnTo>
                  <a:lnTo>
                    <a:pt x="62385" y="471334"/>
                  </a:lnTo>
                  <a:lnTo>
                    <a:pt x="60472" y="475544"/>
                  </a:lnTo>
                  <a:lnTo>
                    <a:pt x="58175" y="480328"/>
                  </a:lnTo>
                  <a:lnTo>
                    <a:pt x="57218" y="482242"/>
                  </a:lnTo>
                  <a:lnTo>
                    <a:pt x="57218" y="484538"/>
                  </a:lnTo>
                  <a:lnTo>
                    <a:pt x="53008" y="489705"/>
                  </a:lnTo>
                  <a:lnTo>
                    <a:pt x="48224" y="496785"/>
                  </a:lnTo>
                  <a:lnTo>
                    <a:pt x="44971" y="500613"/>
                  </a:lnTo>
                  <a:lnTo>
                    <a:pt x="42101" y="505397"/>
                  </a:lnTo>
                  <a:lnTo>
                    <a:pt x="35020" y="515348"/>
                  </a:lnTo>
                  <a:lnTo>
                    <a:pt x="29279" y="522811"/>
                  </a:lnTo>
                  <a:lnTo>
                    <a:pt x="23729" y="532188"/>
                  </a:lnTo>
                  <a:lnTo>
                    <a:pt x="21816" y="533719"/>
                  </a:lnTo>
                  <a:lnTo>
                    <a:pt x="20285" y="535633"/>
                  </a:lnTo>
                  <a:lnTo>
                    <a:pt x="17606" y="539460"/>
                  </a:lnTo>
                  <a:lnTo>
                    <a:pt x="10908" y="545966"/>
                  </a:lnTo>
                  <a:lnTo>
                    <a:pt x="10908" y="548263"/>
                  </a:lnTo>
                  <a:lnTo>
                    <a:pt x="11865" y="552664"/>
                  </a:lnTo>
                  <a:lnTo>
                    <a:pt x="12821" y="557831"/>
                  </a:lnTo>
                  <a:lnTo>
                    <a:pt x="14735" y="564912"/>
                  </a:lnTo>
                  <a:lnTo>
                    <a:pt x="14161" y="567208"/>
                  </a:lnTo>
                  <a:lnTo>
                    <a:pt x="15118" y="571035"/>
                  </a:lnTo>
                  <a:lnTo>
                    <a:pt x="16649" y="576202"/>
                  </a:lnTo>
                  <a:lnTo>
                    <a:pt x="19328" y="583283"/>
                  </a:lnTo>
                  <a:lnTo>
                    <a:pt x="18945" y="584240"/>
                  </a:lnTo>
                  <a:lnTo>
                    <a:pt x="18945" y="585579"/>
                  </a:lnTo>
                  <a:lnTo>
                    <a:pt x="18945" y="588450"/>
                  </a:lnTo>
                  <a:lnTo>
                    <a:pt x="18563" y="589406"/>
                  </a:lnTo>
                  <a:lnTo>
                    <a:pt x="18563" y="590746"/>
                  </a:lnTo>
                  <a:lnTo>
                    <a:pt x="18563" y="593617"/>
                  </a:lnTo>
                  <a:lnTo>
                    <a:pt x="17606" y="597444"/>
                  </a:lnTo>
                  <a:lnTo>
                    <a:pt x="17032" y="597444"/>
                  </a:lnTo>
                  <a:lnTo>
                    <a:pt x="17032" y="597827"/>
                  </a:lnTo>
                  <a:lnTo>
                    <a:pt x="17032" y="598783"/>
                  </a:lnTo>
                  <a:lnTo>
                    <a:pt x="17032" y="600697"/>
                  </a:lnTo>
                  <a:lnTo>
                    <a:pt x="13778" y="605864"/>
                  </a:lnTo>
                  <a:lnTo>
                    <a:pt x="11482" y="610648"/>
                  </a:lnTo>
                  <a:lnTo>
                    <a:pt x="9568" y="614858"/>
                  </a:lnTo>
                  <a:lnTo>
                    <a:pt x="8612" y="619260"/>
                  </a:lnTo>
                  <a:lnTo>
                    <a:pt x="5741" y="627297"/>
                  </a:lnTo>
                  <a:lnTo>
                    <a:pt x="3827" y="637631"/>
                  </a:lnTo>
                  <a:lnTo>
                    <a:pt x="1914" y="641458"/>
                  </a:lnTo>
                  <a:lnTo>
                    <a:pt x="957" y="646051"/>
                  </a:lnTo>
                  <a:lnTo>
                    <a:pt x="0" y="650835"/>
                  </a:lnTo>
                  <a:lnTo>
                    <a:pt x="0" y="656959"/>
                  </a:lnTo>
                  <a:lnTo>
                    <a:pt x="0" y="662125"/>
                  </a:lnTo>
                  <a:lnTo>
                    <a:pt x="0" y="666910"/>
                  </a:lnTo>
                  <a:lnTo>
                    <a:pt x="1531" y="675330"/>
                  </a:lnTo>
                  <a:lnTo>
                    <a:pt x="2871" y="681071"/>
                  </a:lnTo>
                  <a:lnTo>
                    <a:pt x="6124" y="685855"/>
                  </a:lnTo>
                  <a:lnTo>
                    <a:pt x="8612" y="688534"/>
                  </a:lnTo>
                  <a:lnTo>
                    <a:pt x="10525" y="692744"/>
                  </a:lnTo>
                  <a:lnTo>
                    <a:pt x="11482" y="697145"/>
                  </a:lnTo>
                  <a:lnTo>
                    <a:pt x="11865" y="702695"/>
                  </a:lnTo>
                  <a:lnTo>
                    <a:pt x="11865" y="705565"/>
                  </a:lnTo>
                  <a:lnTo>
                    <a:pt x="142759" y="744796"/>
                  </a:lnTo>
                  <a:lnTo>
                    <a:pt x="208397" y="763741"/>
                  </a:lnTo>
                  <a:lnTo>
                    <a:pt x="274993" y="783069"/>
                  </a:lnTo>
                  <a:lnTo>
                    <a:pt x="407609" y="819811"/>
                  </a:lnTo>
                  <a:lnTo>
                    <a:pt x="542139" y="855788"/>
                  </a:lnTo>
                  <a:lnTo>
                    <a:pt x="695615" y="894061"/>
                  </a:lnTo>
                  <a:lnTo>
                    <a:pt x="851004" y="931377"/>
                  </a:lnTo>
                  <a:lnTo>
                    <a:pt x="881239" y="937884"/>
                  </a:lnTo>
                  <a:lnTo>
                    <a:pt x="926210" y="948409"/>
                  </a:lnTo>
                  <a:lnTo>
                    <a:pt x="994528" y="645668"/>
                  </a:lnTo>
                  <a:lnTo>
                    <a:pt x="996059" y="642798"/>
                  </a:lnTo>
                  <a:lnTo>
                    <a:pt x="997972" y="638970"/>
                  </a:lnTo>
                  <a:lnTo>
                    <a:pt x="999886" y="633803"/>
                  </a:lnTo>
                  <a:lnTo>
                    <a:pt x="1001800" y="627680"/>
                  </a:lnTo>
                  <a:lnTo>
                    <a:pt x="1003139" y="620982"/>
                  </a:lnTo>
                  <a:lnTo>
                    <a:pt x="1006010" y="616389"/>
                  </a:lnTo>
                  <a:lnTo>
                    <a:pt x="1008880" y="612944"/>
                  </a:lnTo>
                  <a:lnTo>
                    <a:pt x="1012516" y="611605"/>
                  </a:lnTo>
                  <a:lnTo>
                    <a:pt x="1015004" y="609691"/>
                  </a:lnTo>
                  <a:lnTo>
                    <a:pt x="1017300" y="607778"/>
                  </a:lnTo>
                  <a:lnTo>
                    <a:pt x="1017300" y="606438"/>
                  </a:lnTo>
                  <a:lnTo>
                    <a:pt x="1017683" y="605481"/>
                  </a:lnTo>
                  <a:lnTo>
                    <a:pt x="1018257" y="602611"/>
                  </a:lnTo>
                  <a:lnTo>
                    <a:pt x="1019597" y="596487"/>
                  </a:lnTo>
                  <a:lnTo>
                    <a:pt x="1020554" y="591894"/>
                  </a:lnTo>
                  <a:lnTo>
                    <a:pt x="1021128" y="584622"/>
                  </a:lnTo>
                  <a:lnTo>
                    <a:pt x="1022085" y="582326"/>
                  </a:lnTo>
                  <a:lnTo>
                    <a:pt x="1023998" y="581369"/>
                  </a:lnTo>
                  <a:lnTo>
                    <a:pt x="1027251" y="578499"/>
                  </a:lnTo>
                  <a:lnTo>
                    <a:pt x="1029548" y="576776"/>
                  </a:lnTo>
                  <a:lnTo>
                    <a:pt x="1030887" y="575245"/>
                  </a:lnTo>
                  <a:lnTo>
                    <a:pt x="1032418" y="575245"/>
                  </a:lnTo>
                  <a:lnTo>
                    <a:pt x="1029165" y="572949"/>
                  </a:lnTo>
                  <a:lnTo>
                    <a:pt x="1026677" y="571035"/>
                  </a:lnTo>
                  <a:lnTo>
                    <a:pt x="1024381" y="568165"/>
                  </a:lnTo>
                  <a:lnTo>
                    <a:pt x="1023424" y="563381"/>
                  </a:lnTo>
                  <a:lnTo>
                    <a:pt x="1023424" y="560128"/>
                  </a:lnTo>
                  <a:lnTo>
                    <a:pt x="1022467" y="557831"/>
                  </a:lnTo>
                  <a:lnTo>
                    <a:pt x="1022467" y="556300"/>
                  </a:lnTo>
                  <a:lnTo>
                    <a:pt x="1019597" y="557257"/>
                  </a:lnTo>
                  <a:lnTo>
                    <a:pt x="1017683" y="558214"/>
                  </a:lnTo>
                  <a:lnTo>
                    <a:pt x="1015961" y="558788"/>
                  </a:lnTo>
                  <a:lnTo>
                    <a:pt x="1015004" y="559171"/>
                  </a:lnTo>
                  <a:lnTo>
                    <a:pt x="1012516" y="558788"/>
                  </a:lnTo>
                  <a:lnTo>
                    <a:pt x="1011177" y="558214"/>
                  </a:lnTo>
                  <a:lnTo>
                    <a:pt x="1009646" y="557257"/>
                  </a:lnTo>
                  <a:lnTo>
                    <a:pt x="1009263" y="556874"/>
                  </a:lnTo>
                  <a:lnTo>
                    <a:pt x="1008306" y="555343"/>
                  </a:lnTo>
                  <a:lnTo>
                    <a:pt x="1008306" y="554004"/>
                  </a:lnTo>
                  <a:lnTo>
                    <a:pt x="1008306" y="552090"/>
                  </a:lnTo>
                  <a:lnTo>
                    <a:pt x="1009263" y="550751"/>
                  </a:lnTo>
                  <a:lnTo>
                    <a:pt x="1004096" y="550177"/>
                  </a:lnTo>
                  <a:lnTo>
                    <a:pt x="1000843" y="548837"/>
                  </a:lnTo>
                  <a:lnTo>
                    <a:pt x="998355" y="546923"/>
                  </a:lnTo>
                  <a:lnTo>
                    <a:pt x="997972" y="544627"/>
                  </a:lnTo>
                  <a:lnTo>
                    <a:pt x="1000843" y="541756"/>
                  </a:lnTo>
                  <a:lnTo>
                    <a:pt x="1000843" y="540800"/>
                  </a:lnTo>
                  <a:lnTo>
                    <a:pt x="1000843" y="540226"/>
                  </a:lnTo>
                  <a:lnTo>
                    <a:pt x="1001226" y="540226"/>
                  </a:lnTo>
                  <a:lnTo>
                    <a:pt x="1001800" y="539460"/>
                  </a:lnTo>
                  <a:lnTo>
                    <a:pt x="998929" y="534102"/>
                  </a:lnTo>
                  <a:lnTo>
                    <a:pt x="997972" y="532188"/>
                  </a:lnTo>
                  <a:lnTo>
                    <a:pt x="997972" y="531423"/>
                  </a:lnTo>
                  <a:lnTo>
                    <a:pt x="1000269" y="527595"/>
                  </a:lnTo>
                  <a:lnTo>
                    <a:pt x="1002182" y="523385"/>
                  </a:lnTo>
                  <a:lnTo>
                    <a:pt x="1003139" y="518027"/>
                  </a:lnTo>
                  <a:lnTo>
                    <a:pt x="1003139" y="515348"/>
                  </a:lnTo>
                  <a:lnTo>
                    <a:pt x="1003139" y="513817"/>
                  </a:lnTo>
                  <a:lnTo>
                    <a:pt x="1003522" y="512860"/>
                  </a:lnTo>
                  <a:lnTo>
                    <a:pt x="1003139" y="510564"/>
                  </a:lnTo>
                  <a:lnTo>
                    <a:pt x="1004479" y="508650"/>
                  </a:lnTo>
                  <a:lnTo>
                    <a:pt x="1006010" y="507311"/>
                  </a:lnTo>
                  <a:lnTo>
                    <a:pt x="1009263" y="506354"/>
                  </a:lnTo>
                  <a:lnTo>
                    <a:pt x="1009263" y="504823"/>
                  </a:lnTo>
                  <a:lnTo>
                    <a:pt x="1010602" y="503483"/>
                  </a:lnTo>
                  <a:lnTo>
                    <a:pt x="1012133" y="500230"/>
                  </a:lnTo>
                  <a:lnTo>
                    <a:pt x="1015004" y="496785"/>
                  </a:lnTo>
                  <a:lnTo>
                    <a:pt x="1018257" y="489705"/>
                  </a:lnTo>
                  <a:lnTo>
                    <a:pt x="1019214" y="487026"/>
                  </a:lnTo>
                  <a:lnTo>
                    <a:pt x="1020554" y="485112"/>
                  </a:lnTo>
                  <a:lnTo>
                    <a:pt x="1021128" y="482624"/>
                  </a:lnTo>
                  <a:lnTo>
                    <a:pt x="1022085" y="481285"/>
                  </a:lnTo>
                  <a:lnTo>
                    <a:pt x="1022467" y="479945"/>
                  </a:lnTo>
                  <a:lnTo>
                    <a:pt x="1023424" y="479371"/>
                  </a:lnTo>
                  <a:lnTo>
                    <a:pt x="1023424" y="475544"/>
                  </a:lnTo>
                  <a:lnTo>
                    <a:pt x="1024381" y="472673"/>
                  </a:lnTo>
                  <a:lnTo>
                    <a:pt x="1026677" y="468081"/>
                  </a:lnTo>
                  <a:lnTo>
                    <a:pt x="1030122" y="465210"/>
                  </a:lnTo>
                  <a:lnTo>
                    <a:pt x="1035289" y="464827"/>
                  </a:lnTo>
                  <a:lnTo>
                    <a:pt x="1041795" y="465784"/>
                  </a:lnTo>
                  <a:lnTo>
                    <a:pt x="1043326" y="464827"/>
                  </a:lnTo>
                  <a:lnTo>
                    <a:pt x="1046005" y="462914"/>
                  </a:lnTo>
                  <a:lnTo>
                    <a:pt x="1049450" y="459469"/>
                  </a:lnTo>
                  <a:lnTo>
                    <a:pt x="1054043" y="455259"/>
                  </a:lnTo>
                  <a:lnTo>
                    <a:pt x="1057487" y="449709"/>
                  </a:lnTo>
                  <a:lnTo>
                    <a:pt x="1060741" y="445308"/>
                  </a:lnTo>
                  <a:lnTo>
                    <a:pt x="1062080" y="441672"/>
                  </a:lnTo>
                  <a:lnTo>
                    <a:pt x="1063037" y="438802"/>
                  </a:lnTo>
                  <a:lnTo>
                    <a:pt x="1062080" y="432678"/>
                  </a:lnTo>
                  <a:lnTo>
                    <a:pt x="1065907" y="429807"/>
                  </a:lnTo>
                  <a:lnTo>
                    <a:pt x="1069160" y="427894"/>
                  </a:lnTo>
                  <a:lnTo>
                    <a:pt x="1071648" y="425023"/>
                  </a:lnTo>
                  <a:lnTo>
                    <a:pt x="1073945" y="423110"/>
                  </a:lnTo>
                  <a:lnTo>
                    <a:pt x="1074901" y="419856"/>
                  </a:lnTo>
                  <a:lnTo>
                    <a:pt x="1076241" y="417943"/>
                  </a:lnTo>
                  <a:lnTo>
                    <a:pt x="1079111" y="416029"/>
                  </a:lnTo>
                  <a:lnTo>
                    <a:pt x="1081408" y="414307"/>
                  </a:lnTo>
                  <a:lnTo>
                    <a:pt x="1083322" y="412776"/>
                  </a:lnTo>
                  <a:lnTo>
                    <a:pt x="1085235" y="411436"/>
                  </a:lnTo>
                  <a:lnTo>
                    <a:pt x="1087723" y="405695"/>
                  </a:lnTo>
                  <a:lnTo>
                    <a:pt x="1091359" y="399572"/>
                  </a:lnTo>
                  <a:lnTo>
                    <a:pt x="1095760" y="391534"/>
                  </a:lnTo>
                  <a:lnTo>
                    <a:pt x="1100927" y="383114"/>
                  </a:lnTo>
                  <a:lnTo>
                    <a:pt x="1102267" y="380244"/>
                  </a:lnTo>
                  <a:lnTo>
                    <a:pt x="1104180" y="376991"/>
                  </a:lnTo>
                  <a:lnTo>
                    <a:pt x="1108390" y="369336"/>
                  </a:lnTo>
                  <a:lnTo>
                    <a:pt x="1118342" y="357471"/>
                  </a:lnTo>
                  <a:lnTo>
                    <a:pt x="1122552" y="350391"/>
                  </a:lnTo>
                  <a:lnTo>
                    <a:pt x="1126379" y="344841"/>
                  </a:lnTo>
                  <a:lnTo>
                    <a:pt x="1129632" y="339674"/>
                  </a:lnTo>
                  <a:lnTo>
                    <a:pt x="1132503" y="335847"/>
                  </a:lnTo>
                  <a:lnTo>
                    <a:pt x="1134416" y="332594"/>
                  </a:lnTo>
                  <a:lnTo>
                    <a:pt x="1136330" y="330106"/>
                  </a:lnTo>
                  <a:lnTo>
                    <a:pt x="1137287" y="328766"/>
                  </a:lnTo>
                  <a:lnTo>
                    <a:pt x="1137669" y="328192"/>
                  </a:lnTo>
                  <a:lnTo>
                    <a:pt x="1135373" y="324556"/>
                  </a:lnTo>
                  <a:lnTo>
                    <a:pt x="1134033" y="321112"/>
                  </a:lnTo>
                  <a:lnTo>
                    <a:pt x="1133459" y="315562"/>
                  </a:lnTo>
                  <a:lnTo>
                    <a:pt x="1133459" y="311352"/>
                  </a:lnTo>
                  <a:lnTo>
                    <a:pt x="1132885" y="307525"/>
                  </a:lnTo>
                  <a:lnTo>
                    <a:pt x="1132120" y="304272"/>
                  </a:lnTo>
                  <a:lnTo>
                    <a:pt x="1130589" y="301401"/>
                  </a:lnTo>
                  <a:lnTo>
                    <a:pt x="1126379" y="299870"/>
                  </a:lnTo>
                  <a:lnTo>
                    <a:pt x="1123126" y="298913"/>
                  </a:lnTo>
                  <a:lnTo>
                    <a:pt x="1120638" y="297574"/>
                  </a:lnTo>
                  <a:lnTo>
                    <a:pt x="1119681" y="296617"/>
                  </a:lnTo>
                  <a:lnTo>
                    <a:pt x="1119681" y="293364"/>
                  </a:lnTo>
                  <a:lnTo>
                    <a:pt x="1119681" y="290876"/>
                  </a:lnTo>
                  <a:lnTo>
                    <a:pt x="1119298" y="288580"/>
                  </a:lnTo>
                  <a:lnTo>
                    <a:pt x="1118916" y="287240"/>
                  </a:lnTo>
                  <a:lnTo>
                    <a:pt x="1117385" y="285709"/>
                  </a:lnTo>
                  <a:lnTo>
                    <a:pt x="1116428" y="285326"/>
                  </a:lnTo>
                  <a:lnTo>
                    <a:pt x="1114514" y="284752"/>
                  </a:lnTo>
                  <a:lnTo>
                    <a:pt x="1113175" y="285326"/>
                  </a:lnTo>
                  <a:lnTo>
                    <a:pt x="1112218" y="284752"/>
                  </a:lnTo>
                  <a:lnTo>
                    <a:pt x="1111835" y="284370"/>
                  </a:lnTo>
                  <a:lnTo>
                    <a:pt x="1110878" y="282073"/>
                  </a:lnTo>
                  <a:lnTo>
                    <a:pt x="1109921" y="280159"/>
                  </a:lnTo>
                  <a:lnTo>
                    <a:pt x="1109347" y="278246"/>
                  </a:lnTo>
                  <a:lnTo>
                    <a:pt x="1108390" y="273079"/>
                  </a:lnTo>
                  <a:lnTo>
                    <a:pt x="1101310" y="261788"/>
                  </a:lnTo>
                  <a:lnTo>
                    <a:pt x="1101310" y="261788"/>
                  </a:lnTo>
                  <a:close/>
                </a:path>
              </a:pathLst>
            </a:custGeom>
            <a:gradFill flip="none" rotWithShape="1">
              <a:gsLst>
                <a:gs pos="0">
                  <a:schemeClr val="accent1"/>
                </a:gs>
                <a:gs pos="100000">
                  <a:schemeClr val="accent2"/>
                </a:gs>
              </a:gsLst>
              <a:lin ang="18900000" scaled="1"/>
              <a:tileRect/>
            </a:gradFill>
            <a:ln>
              <a:solidFill>
                <a:srgbClr val="EEF5F5"/>
              </a:solidFill>
            </a:ln>
          </p:spPr>
          <p:txBody>
            <a:bodyPr vert="horz" lIns="91440" tIns="45720" rIns="91440" bIns="45720" rtlCol="0">
              <a:normAutofit/>
            </a:bodyPr>
            <a:lstStyle/>
            <a:p>
              <a:pPr lvl="0" indent="0">
                <a:lnSpc>
                  <a:spcPct val="100000"/>
                </a:lnSpc>
                <a:spcBef>
                  <a:spcPts val="450"/>
                </a:spcBef>
                <a:buClr>
                  <a:schemeClr val="accent1"/>
                </a:buClr>
                <a:buFont typeface="Arial" panose="020B0604020202020204" pitchFamily="34" charset="0"/>
                <a:buNone/>
              </a:pPr>
              <a:endParaRPr lang="en-US" sz="100" dirty="0">
                <a:noFill/>
              </a:endParaRPr>
            </a:p>
          </p:txBody>
        </p:sp>
        <p:sp>
          <p:nvSpPr>
            <p:cNvPr id="53" name="Freeform: Shape 52">
              <a:extLst>
                <a:ext uri="{FF2B5EF4-FFF2-40B4-BE49-F238E27FC236}">
                  <a16:creationId xmlns:a16="http://schemas.microsoft.com/office/drawing/2014/main" id="{2C03F86A-3FB0-DCD2-DF9D-820E211ACE31}"/>
                </a:ext>
              </a:extLst>
            </p:cNvPr>
            <p:cNvSpPr/>
            <p:nvPr/>
          </p:nvSpPr>
          <p:spPr>
            <a:xfrm>
              <a:off x="6521958" y="2821755"/>
              <a:ext cx="221192" cy="216021"/>
            </a:xfrm>
            <a:custGeom>
              <a:avLst/>
              <a:gdLst>
                <a:gd name="connsiteX0" fmla="*/ 91473 w 245521"/>
                <a:gd name="connsiteY0" fmla="*/ 34446 h 239781"/>
                <a:gd name="connsiteX1" fmla="*/ 84392 w 245521"/>
                <a:gd name="connsiteY1" fmla="*/ 31575 h 239781"/>
                <a:gd name="connsiteX2" fmla="*/ 0 w 245521"/>
                <a:gd name="connsiteY2" fmla="*/ 48607 h 239781"/>
                <a:gd name="connsiteX3" fmla="*/ 0 w 245521"/>
                <a:gd name="connsiteY3" fmla="*/ 48990 h 239781"/>
                <a:gd name="connsiteX4" fmla="*/ 0 w 245521"/>
                <a:gd name="connsiteY4" fmla="*/ 50903 h 239781"/>
                <a:gd name="connsiteX5" fmla="*/ 383 w 245521"/>
                <a:gd name="connsiteY5" fmla="*/ 53774 h 239781"/>
                <a:gd name="connsiteX6" fmla="*/ 26409 w 245521"/>
                <a:gd name="connsiteY6" fmla="*/ 185051 h 239781"/>
                <a:gd name="connsiteX7" fmla="*/ 31001 w 245521"/>
                <a:gd name="connsiteY7" fmla="*/ 188304 h 239781"/>
                <a:gd name="connsiteX8" fmla="*/ 34828 w 245521"/>
                <a:gd name="connsiteY8" fmla="*/ 191174 h 239781"/>
                <a:gd name="connsiteX9" fmla="*/ 38273 w 245521"/>
                <a:gd name="connsiteY9" fmla="*/ 194428 h 239781"/>
                <a:gd name="connsiteX10" fmla="*/ 37699 w 245521"/>
                <a:gd name="connsiteY10" fmla="*/ 194428 h 239781"/>
                <a:gd name="connsiteX11" fmla="*/ 36359 w 245521"/>
                <a:gd name="connsiteY11" fmla="*/ 195959 h 239781"/>
                <a:gd name="connsiteX12" fmla="*/ 11673 w 245521"/>
                <a:gd name="connsiteY12" fmla="*/ 223324 h 239781"/>
                <a:gd name="connsiteX13" fmla="*/ 11673 w 245521"/>
                <a:gd name="connsiteY13" fmla="*/ 223707 h 239781"/>
                <a:gd name="connsiteX14" fmla="*/ 12630 w 245521"/>
                <a:gd name="connsiteY14" fmla="*/ 225238 h 239781"/>
                <a:gd name="connsiteX15" fmla="*/ 14161 w 245521"/>
                <a:gd name="connsiteY15" fmla="*/ 227151 h 239781"/>
                <a:gd name="connsiteX16" fmla="*/ 16457 w 245521"/>
                <a:gd name="connsiteY16" fmla="*/ 230404 h 239781"/>
                <a:gd name="connsiteX17" fmla="*/ 19711 w 245521"/>
                <a:gd name="connsiteY17" fmla="*/ 234614 h 239781"/>
                <a:gd name="connsiteX18" fmla="*/ 23921 w 245521"/>
                <a:gd name="connsiteY18" fmla="*/ 239781 h 239781"/>
                <a:gd name="connsiteX19" fmla="*/ 41909 w 245521"/>
                <a:gd name="connsiteY19" fmla="*/ 222750 h 239781"/>
                <a:gd name="connsiteX20" fmla="*/ 45354 w 245521"/>
                <a:gd name="connsiteY20" fmla="*/ 219114 h 239781"/>
                <a:gd name="connsiteX21" fmla="*/ 49564 w 245521"/>
                <a:gd name="connsiteY21" fmla="*/ 215669 h 239781"/>
                <a:gd name="connsiteX22" fmla="*/ 59514 w 245521"/>
                <a:gd name="connsiteY22" fmla="*/ 208589 h 239781"/>
                <a:gd name="connsiteX23" fmla="*/ 70231 w 245521"/>
                <a:gd name="connsiteY23" fmla="*/ 200551 h 239781"/>
                <a:gd name="connsiteX24" fmla="*/ 83053 w 245521"/>
                <a:gd name="connsiteY24" fmla="*/ 193088 h 239781"/>
                <a:gd name="connsiteX25" fmla="*/ 84009 w 245521"/>
                <a:gd name="connsiteY25" fmla="*/ 191557 h 239781"/>
                <a:gd name="connsiteX26" fmla="*/ 85923 w 245521"/>
                <a:gd name="connsiteY26" fmla="*/ 190792 h 239781"/>
                <a:gd name="connsiteX27" fmla="*/ 90133 w 245521"/>
                <a:gd name="connsiteY27" fmla="*/ 187347 h 239781"/>
                <a:gd name="connsiteX28" fmla="*/ 95300 w 245521"/>
                <a:gd name="connsiteY28" fmla="*/ 183137 h 239781"/>
                <a:gd name="connsiteX29" fmla="*/ 98171 w 245521"/>
                <a:gd name="connsiteY29" fmla="*/ 180841 h 239781"/>
                <a:gd name="connsiteX30" fmla="*/ 101998 w 245521"/>
                <a:gd name="connsiteY30" fmla="*/ 178927 h 239781"/>
                <a:gd name="connsiteX31" fmla="*/ 103720 w 245521"/>
                <a:gd name="connsiteY31" fmla="*/ 177587 h 239781"/>
                <a:gd name="connsiteX32" fmla="*/ 106590 w 245521"/>
                <a:gd name="connsiteY32" fmla="*/ 176057 h 239781"/>
                <a:gd name="connsiteX33" fmla="*/ 108504 w 245521"/>
                <a:gd name="connsiteY33" fmla="*/ 173760 h 239781"/>
                <a:gd name="connsiteX34" fmla="*/ 110992 w 245521"/>
                <a:gd name="connsiteY34" fmla="*/ 170890 h 239781"/>
                <a:gd name="connsiteX35" fmla="*/ 112332 w 245521"/>
                <a:gd name="connsiteY35" fmla="*/ 167062 h 239781"/>
                <a:gd name="connsiteX36" fmla="*/ 114245 w 245521"/>
                <a:gd name="connsiteY36" fmla="*/ 164766 h 239781"/>
                <a:gd name="connsiteX37" fmla="*/ 117881 w 245521"/>
                <a:gd name="connsiteY37" fmla="*/ 162470 h 239781"/>
                <a:gd name="connsiteX38" fmla="*/ 119795 w 245521"/>
                <a:gd name="connsiteY38" fmla="*/ 163809 h 239781"/>
                <a:gd name="connsiteX39" fmla="*/ 122666 w 245521"/>
                <a:gd name="connsiteY39" fmla="*/ 164766 h 239781"/>
                <a:gd name="connsiteX40" fmla="*/ 159025 w 245521"/>
                <a:gd name="connsiteY40" fmla="*/ 153858 h 239781"/>
                <a:gd name="connsiteX41" fmla="*/ 166679 w 245521"/>
                <a:gd name="connsiteY41" fmla="*/ 150988 h 239781"/>
                <a:gd name="connsiteX42" fmla="*/ 177587 w 245521"/>
                <a:gd name="connsiteY42" fmla="*/ 149648 h 239781"/>
                <a:gd name="connsiteX43" fmla="*/ 181797 w 245521"/>
                <a:gd name="connsiteY43" fmla="*/ 146395 h 239781"/>
                <a:gd name="connsiteX44" fmla="*/ 186964 w 245521"/>
                <a:gd name="connsiteY44" fmla="*/ 144864 h 239781"/>
                <a:gd name="connsiteX45" fmla="*/ 192131 w 245521"/>
                <a:gd name="connsiteY45" fmla="*/ 143524 h 239781"/>
                <a:gd name="connsiteX46" fmla="*/ 198255 w 245521"/>
                <a:gd name="connsiteY46" fmla="*/ 143524 h 239781"/>
                <a:gd name="connsiteX47" fmla="*/ 199594 w 245521"/>
                <a:gd name="connsiteY47" fmla="*/ 142950 h 239781"/>
                <a:gd name="connsiteX48" fmla="*/ 201508 w 245521"/>
                <a:gd name="connsiteY48" fmla="*/ 141611 h 239781"/>
                <a:gd name="connsiteX49" fmla="*/ 203996 w 245521"/>
                <a:gd name="connsiteY49" fmla="*/ 139314 h 239781"/>
                <a:gd name="connsiteX50" fmla="*/ 206866 w 245521"/>
                <a:gd name="connsiteY50" fmla="*/ 136827 h 239781"/>
                <a:gd name="connsiteX51" fmla="*/ 213373 w 245521"/>
                <a:gd name="connsiteY51" fmla="*/ 133573 h 239781"/>
                <a:gd name="connsiteX52" fmla="*/ 214329 w 245521"/>
                <a:gd name="connsiteY52" fmla="*/ 131277 h 239781"/>
                <a:gd name="connsiteX53" fmla="*/ 216243 w 245521"/>
                <a:gd name="connsiteY53" fmla="*/ 130320 h 239781"/>
                <a:gd name="connsiteX54" fmla="*/ 220453 w 245521"/>
                <a:gd name="connsiteY54" fmla="*/ 127832 h 239781"/>
                <a:gd name="connsiteX55" fmla="*/ 223324 w 245521"/>
                <a:gd name="connsiteY55" fmla="*/ 127067 h 239781"/>
                <a:gd name="connsiteX56" fmla="*/ 227534 w 245521"/>
                <a:gd name="connsiteY56" fmla="*/ 127067 h 239781"/>
                <a:gd name="connsiteX57" fmla="*/ 228873 w 245521"/>
                <a:gd name="connsiteY57" fmla="*/ 126110 h 239781"/>
                <a:gd name="connsiteX58" fmla="*/ 231361 w 245521"/>
                <a:gd name="connsiteY58" fmla="*/ 125153 h 239781"/>
                <a:gd name="connsiteX59" fmla="*/ 237485 w 245521"/>
                <a:gd name="connsiteY59" fmla="*/ 122666 h 239781"/>
                <a:gd name="connsiteX60" fmla="*/ 237485 w 245521"/>
                <a:gd name="connsiteY60" fmla="*/ 122283 h 239781"/>
                <a:gd name="connsiteX61" fmla="*/ 240738 w 245521"/>
                <a:gd name="connsiteY61" fmla="*/ 116159 h 239781"/>
                <a:gd name="connsiteX62" fmla="*/ 243226 w 245521"/>
                <a:gd name="connsiteY62" fmla="*/ 111375 h 239781"/>
                <a:gd name="connsiteX63" fmla="*/ 244565 w 245521"/>
                <a:gd name="connsiteY63" fmla="*/ 107165 h 239781"/>
                <a:gd name="connsiteX64" fmla="*/ 245522 w 245521"/>
                <a:gd name="connsiteY64" fmla="*/ 103912 h 239781"/>
                <a:gd name="connsiteX65" fmla="*/ 221410 w 245521"/>
                <a:gd name="connsiteY65" fmla="*/ 8037 h 239781"/>
                <a:gd name="connsiteX66" fmla="*/ 220453 w 245521"/>
                <a:gd name="connsiteY66" fmla="*/ 0 h 239781"/>
                <a:gd name="connsiteX67" fmla="*/ 96639 w 245521"/>
                <a:gd name="connsiteY67" fmla="*/ 29279 h 239781"/>
                <a:gd name="connsiteX68" fmla="*/ 91473 w 245521"/>
                <a:gd name="connsiteY68" fmla="*/ 34446 h 239781"/>
                <a:gd name="connsiteX69" fmla="*/ 91473 w 245521"/>
                <a:gd name="connsiteY69" fmla="*/ 34446 h 23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45521" h="239781">
                  <a:moveTo>
                    <a:pt x="91473" y="34446"/>
                  </a:moveTo>
                  <a:lnTo>
                    <a:pt x="84392" y="31575"/>
                  </a:lnTo>
                  <a:lnTo>
                    <a:pt x="0" y="48607"/>
                  </a:lnTo>
                  <a:lnTo>
                    <a:pt x="0" y="48990"/>
                  </a:lnTo>
                  <a:lnTo>
                    <a:pt x="0" y="50903"/>
                  </a:lnTo>
                  <a:lnTo>
                    <a:pt x="383" y="53774"/>
                  </a:lnTo>
                  <a:lnTo>
                    <a:pt x="26409" y="185051"/>
                  </a:lnTo>
                  <a:lnTo>
                    <a:pt x="31001" y="188304"/>
                  </a:lnTo>
                  <a:lnTo>
                    <a:pt x="34828" y="191174"/>
                  </a:lnTo>
                  <a:lnTo>
                    <a:pt x="38273" y="194428"/>
                  </a:lnTo>
                  <a:lnTo>
                    <a:pt x="37699" y="194428"/>
                  </a:lnTo>
                  <a:lnTo>
                    <a:pt x="36359" y="195959"/>
                  </a:lnTo>
                  <a:lnTo>
                    <a:pt x="11673" y="223324"/>
                  </a:lnTo>
                  <a:lnTo>
                    <a:pt x="11673" y="223707"/>
                  </a:lnTo>
                  <a:lnTo>
                    <a:pt x="12630" y="225238"/>
                  </a:lnTo>
                  <a:lnTo>
                    <a:pt x="14161" y="227151"/>
                  </a:lnTo>
                  <a:lnTo>
                    <a:pt x="16457" y="230404"/>
                  </a:lnTo>
                  <a:lnTo>
                    <a:pt x="19711" y="234614"/>
                  </a:lnTo>
                  <a:lnTo>
                    <a:pt x="23921" y="239781"/>
                  </a:lnTo>
                  <a:lnTo>
                    <a:pt x="41909" y="222750"/>
                  </a:lnTo>
                  <a:lnTo>
                    <a:pt x="45354" y="219114"/>
                  </a:lnTo>
                  <a:lnTo>
                    <a:pt x="49564" y="215669"/>
                  </a:lnTo>
                  <a:lnTo>
                    <a:pt x="59514" y="208589"/>
                  </a:lnTo>
                  <a:lnTo>
                    <a:pt x="70231" y="200551"/>
                  </a:lnTo>
                  <a:lnTo>
                    <a:pt x="83053" y="193088"/>
                  </a:lnTo>
                  <a:lnTo>
                    <a:pt x="84009" y="191557"/>
                  </a:lnTo>
                  <a:lnTo>
                    <a:pt x="85923" y="190792"/>
                  </a:lnTo>
                  <a:lnTo>
                    <a:pt x="90133" y="187347"/>
                  </a:lnTo>
                  <a:lnTo>
                    <a:pt x="95300" y="183137"/>
                  </a:lnTo>
                  <a:lnTo>
                    <a:pt x="98171" y="180841"/>
                  </a:lnTo>
                  <a:lnTo>
                    <a:pt x="101998" y="178927"/>
                  </a:lnTo>
                  <a:lnTo>
                    <a:pt x="103720" y="177587"/>
                  </a:lnTo>
                  <a:lnTo>
                    <a:pt x="106590" y="176057"/>
                  </a:lnTo>
                  <a:lnTo>
                    <a:pt x="108504" y="173760"/>
                  </a:lnTo>
                  <a:lnTo>
                    <a:pt x="110992" y="170890"/>
                  </a:lnTo>
                  <a:lnTo>
                    <a:pt x="112332" y="167062"/>
                  </a:lnTo>
                  <a:lnTo>
                    <a:pt x="114245" y="164766"/>
                  </a:lnTo>
                  <a:lnTo>
                    <a:pt x="117881" y="162470"/>
                  </a:lnTo>
                  <a:lnTo>
                    <a:pt x="119795" y="163809"/>
                  </a:lnTo>
                  <a:lnTo>
                    <a:pt x="122666" y="164766"/>
                  </a:lnTo>
                  <a:lnTo>
                    <a:pt x="159025" y="153858"/>
                  </a:lnTo>
                  <a:lnTo>
                    <a:pt x="166679" y="150988"/>
                  </a:lnTo>
                  <a:lnTo>
                    <a:pt x="177587" y="149648"/>
                  </a:lnTo>
                  <a:lnTo>
                    <a:pt x="181797" y="146395"/>
                  </a:lnTo>
                  <a:lnTo>
                    <a:pt x="186964" y="144864"/>
                  </a:lnTo>
                  <a:lnTo>
                    <a:pt x="192131" y="143524"/>
                  </a:lnTo>
                  <a:lnTo>
                    <a:pt x="198255" y="143524"/>
                  </a:lnTo>
                  <a:lnTo>
                    <a:pt x="199594" y="142950"/>
                  </a:lnTo>
                  <a:lnTo>
                    <a:pt x="201508" y="141611"/>
                  </a:lnTo>
                  <a:lnTo>
                    <a:pt x="203996" y="139314"/>
                  </a:lnTo>
                  <a:lnTo>
                    <a:pt x="206866" y="136827"/>
                  </a:lnTo>
                  <a:lnTo>
                    <a:pt x="213373" y="133573"/>
                  </a:lnTo>
                  <a:lnTo>
                    <a:pt x="214329" y="131277"/>
                  </a:lnTo>
                  <a:lnTo>
                    <a:pt x="216243" y="130320"/>
                  </a:lnTo>
                  <a:lnTo>
                    <a:pt x="220453" y="127832"/>
                  </a:lnTo>
                  <a:lnTo>
                    <a:pt x="223324" y="127067"/>
                  </a:lnTo>
                  <a:lnTo>
                    <a:pt x="227534" y="127067"/>
                  </a:lnTo>
                  <a:lnTo>
                    <a:pt x="228873" y="126110"/>
                  </a:lnTo>
                  <a:lnTo>
                    <a:pt x="231361" y="125153"/>
                  </a:lnTo>
                  <a:lnTo>
                    <a:pt x="237485" y="122666"/>
                  </a:lnTo>
                  <a:lnTo>
                    <a:pt x="237485" y="122283"/>
                  </a:lnTo>
                  <a:lnTo>
                    <a:pt x="240738" y="116159"/>
                  </a:lnTo>
                  <a:lnTo>
                    <a:pt x="243226" y="111375"/>
                  </a:lnTo>
                  <a:lnTo>
                    <a:pt x="244565" y="107165"/>
                  </a:lnTo>
                  <a:lnTo>
                    <a:pt x="245522" y="103912"/>
                  </a:lnTo>
                  <a:lnTo>
                    <a:pt x="221410" y="8037"/>
                  </a:lnTo>
                  <a:lnTo>
                    <a:pt x="220453" y="0"/>
                  </a:lnTo>
                  <a:lnTo>
                    <a:pt x="96639" y="29279"/>
                  </a:lnTo>
                  <a:lnTo>
                    <a:pt x="91473" y="34446"/>
                  </a:lnTo>
                  <a:lnTo>
                    <a:pt x="91473" y="34446"/>
                  </a:lnTo>
                  <a:close/>
                </a:path>
              </a:pathLst>
            </a:custGeom>
            <a:gradFill flip="none" rotWithShape="1">
              <a:gsLst>
                <a:gs pos="0">
                  <a:schemeClr val="accent1"/>
                </a:gs>
                <a:gs pos="100000">
                  <a:schemeClr val="accent2"/>
                </a:gs>
              </a:gsLst>
              <a:lin ang="18900000" scaled="1"/>
              <a:tileRect/>
            </a:gradFill>
            <a:ln>
              <a:solidFill>
                <a:srgbClr val="EEF5F5"/>
              </a:solidFill>
            </a:ln>
          </p:spPr>
          <p:txBody>
            <a:bodyPr vert="horz" lIns="91440" tIns="45720" rIns="91440" bIns="45720" rtlCol="0">
              <a:normAutofit/>
            </a:bodyPr>
            <a:lstStyle/>
            <a:p>
              <a:pPr lvl="0" indent="0">
                <a:lnSpc>
                  <a:spcPct val="100000"/>
                </a:lnSpc>
                <a:spcBef>
                  <a:spcPts val="450"/>
                </a:spcBef>
                <a:buClr>
                  <a:schemeClr val="accent1"/>
                </a:buClr>
                <a:buFont typeface="Arial" panose="020B0604020202020204" pitchFamily="34" charset="0"/>
                <a:buNone/>
              </a:pPr>
              <a:endParaRPr lang="en-US" sz="100" dirty="0">
                <a:noFill/>
              </a:endParaRPr>
            </a:p>
          </p:txBody>
        </p:sp>
        <p:sp>
          <p:nvSpPr>
            <p:cNvPr id="54" name="Freeform: Shape 53">
              <a:extLst>
                <a:ext uri="{FF2B5EF4-FFF2-40B4-BE49-F238E27FC236}">
                  <a16:creationId xmlns:a16="http://schemas.microsoft.com/office/drawing/2014/main" id="{F87DC2A4-137D-CF19-A27F-79A8E2BC41C1}"/>
                </a:ext>
              </a:extLst>
            </p:cNvPr>
            <p:cNvSpPr/>
            <p:nvPr/>
          </p:nvSpPr>
          <p:spPr>
            <a:xfrm>
              <a:off x="6720566" y="2809342"/>
              <a:ext cx="98269" cy="122923"/>
            </a:xfrm>
            <a:custGeom>
              <a:avLst/>
              <a:gdLst>
                <a:gd name="connsiteX0" fmla="*/ 66021 w 109078"/>
                <a:gd name="connsiteY0" fmla="*/ 50521 h 136443"/>
                <a:gd name="connsiteX1" fmla="*/ 66021 w 109078"/>
                <a:gd name="connsiteY1" fmla="*/ 46311 h 136443"/>
                <a:gd name="connsiteX2" fmla="*/ 75590 w 109078"/>
                <a:gd name="connsiteY2" fmla="*/ 48224 h 136443"/>
                <a:gd name="connsiteX3" fmla="*/ 79417 w 109078"/>
                <a:gd name="connsiteY3" fmla="*/ 49181 h 136443"/>
                <a:gd name="connsiteX4" fmla="*/ 82670 w 109078"/>
                <a:gd name="connsiteY4" fmla="*/ 50521 h 136443"/>
                <a:gd name="connsiteX5" fmla="*/ 84966 w 109078"/>
                <a:gd name="connsiteY5" fmla="*/ 51477 h 136443"/>
                <a:gd name="connsiteX6" fmla="*/ 86880 w 109078"/>
                <a:gd name="connsiteY6" fmla="*/ 52434 h 136443"/>
                <a:gd name="connsiteX7" fmla="*/ 87837 w 109078"/>
                <a:gd name="connsiteY7" fmla="*/ 53391 h 136443"/>
                <a:gd name="connsiteX8" fmla="*/ 88220 w 109078"/>
                <a:gd name="connsiteY8" fmla="*/ 55305 h 136443"/>
                <a:gd name="connsiteX9" fmla="*/ 81713 w 109078"/>
                <a:gd name="connsiteY9" fmla="*/ 73676 h 136443"/>
                <a:gd name="connsiteX10" fmla="*/ 81713 w 109078"/>
                <a:gd name="connsiteY10" fmla="*/ 74633 h 136443"/>
                <a:gd name="connsiteX11" fmla="*/ 82670 w 109078"/>
                <a:gd name="connsiteY11" fmla="*/ 77886 h 136443"/>
                <a:gd name="connsiteX12" fmla="*/ 84010 w 109078"/>
                <a:gd name="connsiteY12" fmla="*/ 82670 h 136443"/>
                <a:gd name="connsiteX13" fmla="*/ 86497 w 109078"/>
                <a:gd name="connsiteY13" fmla="*/ 89177 h 136443"/>
                <a:gd name="connsiteX14" fmla="*/ 87837 w 109078"/>
                <a:gd name="connsiteY14" fmla="*/ 88794 h 136443"/>
                <a:gd name="connsiteX15" fmla="*/ 90707 w 109078"/>
                <a:gd name="connsiteY15" fmla="*/ 87837 h 136443"/>
                <a:gd name="connsiteX16" fmla="*/ 94917 w 109078"/>
                <a:gd name="connsiteY16" fmla="*/ 86497 h 136443"/>
                <a:gd name="connsiteX17" fmla="*/ 100659 w 109078"/>
                <a:gd name="connsiteY17" fmla="*/ 84584 h 136443"/>
                <a:gd name="connsiteX18" fmla="*/ 104295 w 109078"/>
                <a:gd name="connsiteY18" fmla="*/ 84966 h 136443"/>
                <a:gd name="connsiteX19" fmla="*/ 108122 w 109078"/>
                <a:gd name="connsiteY19" fmla="*/ 86497 h 136443"/>
                <a:gd name="connsiteX20" fmla="*/ 109079 w 109078"/>
                <a:gd name="connsiteY20" fmla="*/ 86497 h 136443"/>
                <a:gd name="connsiteX21" fmla="*/ 107165 w 109078"/>
                <a:gd name="connsiteY21" fmla="*/ 78460 h 136443"/>
                <a:gd name="connsiteX22" fmla="*/ 106208 w 109078"/>
                <a:gd name="connsiteY22" fmla="*/ 74250 h 136443"/>
                <a:gd name="connsiteX23" fmla="*/ 105825 w 109078"/>
                <a:gd name="connsiteY23" fmla="*/ 70423 h 136443"/>
                <a:gd name="connsiteX24" fmla="*/ 104295 w 109078"/>
                <a:gd name="connsiteY24" fmla="*/ 65638 h 136443"/>
                <a:gd name="connsiteX25" fmla="*/ 103337 w 109078"/>
                <a:gd name="connsiteY25" fmla="*/ 61429 h 136443"/>
                <a:gd name="connsiteX26" fmla="*/ 101615 w 109078"/>
                <a:gd name="connsiteY26" fmla="*/ 51477 h 136443"/>
                <a:gd name="connsiteX27" fmla="*/ 89751 w 109078"/>
                <a:gd name="connsiteY27" fmla="*/ 45354 h 136443"/>
                <a:gd name="connsiteX28" fmla="*/ 79800 w 109078"/>
                <a:gd name="connsiteY28" fmla="*/ 41144 h 136443"/>
                <a:gd name="connsiteX29" fmla="*/ 70806 w 109078"/>
                <a:gd name="connsiteY29" fmla="*/ 37890 h 136443"/>
                <a:gd name="connsiteX30" fmla="*/ 66595 w 109078"/>
                <a:gd name="connsiteY30" fmla="*/ 36360 h 136443"/>
                <a:gd name="connsiteX31" fmla="*/ 63342 w 109078"/>
                <a:gd name="connsiteY31" fmla="*/ 35977 h 136443"/>
                <a:gd name="connsiteX32" fmla="*/ 61428 w 109078"/>
                <a:gd name="connsiteY32" fmla="*/ 26409 h 136443"/>
                <a:gd name="connsiteX33" fmla="*/ 58941 w 109078"/>
                <a:gd name="connsiteY33" fmla="*/ 17988 h 136443"/>
                <a:gd name="connsiteX34" fmla="*/ 56262 w 109078"/>
                <a:gd name="connsiteY34" fmla="*/ 8612 h 136443"/>
                <a:gd name="connsiteX35" fmla="*/ 52817 w 109078"/>
                <a:gd name="connsiteY35" fmla="*/ 0 h 136443"/>
                <a:gd name="connsiteX36" fmla="*/ 0 w 109078"/>
                <a:gd name="connsiteY36" fmla="*/ 13778 h 136443"/>
                <a:gd name="connsiteX37" fmla="*/ 957 w 109078"/>
                <a:gd name="connsiteY37" fmla="*/ 21816 h 136443"/>
                <a:gd name="connsiteX38" fmla="*/ 25069 w 109078"/>
                <a:gd name="connsiteY38" fmla="*/ 117690 h 136443"/>
                <a:gd name="connsiteX39" fmla="*/ 24112 w 109078"/>
                <a:gd name="connsiteY39" fmla="*/ 120943 h 136443"/>
                <a:gd name="connsiteX40" fmla="*/ 22773 w 109078"/>
                <a:gd name="connsiteY40" fmla="*/ 125153 h 136443"/>
                <a:gd name="connsiteX41" fmla="*/ 20285 w 109078"/>
                <a:gd name="connsiteY41" fmla="*/ 129937 h 136443"/>
                <a:gd name="connsiteX42" fmla="*/ 17032 w 109078"/>
                <a:gd name="connsiteY42" fmla="*/ 136061 h 136443"/>
                <a:gd name="connsiteX43" fmla="*/ 17032 w 109078"/>
                <a:gd name="connsiteY43" fmla="*/ 136444 h 136443"/>
                <a:gd name="connsiteX44" fmla="*/ 20285 w 109078"/>
                <a:gd name="connsiteY44" fmla="*/ 134147 h 136443"/>
                <a:gd name="connsiteX45" fmla="*/ 26983 w 109078"/>
                <a:gd name="connsiteY45" fmla="*/ 135104 h 136443"/>
                <a:gd name="connsiteX46" fmla="*/ 29853 w 109078"/>
                <a:gd name="connsiteY46" fmla="*/ 134530 h 136443"/>
                <a:gd name="connsiteX47" fmla="*/ 33489 w 109078"/>
                <a:gd name="connsiteY47" fmla="*/ 133191 h 136443"/>
                <a:gd name="connsiteX48" fmla="*/ 34063 w 109078"/>
                <a:gd name="connsiteY48" fmla="*/ 132234 h 136443"/>
                <a:gd name="connsiteX49" fmla="*/ 35020 w 109078"/>
                <a:gd name="connsiteY49" fmla="*/ 131851 h 136443"/>
                <a:gd name="connsiteX50" fmla="*/ 36742 w 109078"/>
                <a:gd name="connsiteY50" fmla="*/ 130894 h 136443"/>
                <a:gd name="connsiteX51" fmla="*/ 40569 w 109078"/>
                <a:gd name="connsiteY51" fmla="*/ 128407 h 136443"/>
                <a:gd name="connsiteX52" fmla="*/ 40569 w 109078"/>
                <a:gd name="connsiteY52" fmla="*/ 127450 h 136443"/>
                <a:gd name="connsiteX53" fmla="*/ 41527 w 109078"/>
                <a:gd name="connsiteY53" fmla="*/ 127067 h 136443"/>
                <a:gd name="connsiteX54" fmla="*/ 44014 w 109078"/>
                <a:gd name="connsiteY54" fmla="*/ 125727 h 136443"/>
                <a:gd name="connsiteX55" fmla="*/ 47267 w 109078"/>
                <a:gd name="connsiteY55" fmla="*/ 123240 h 136443"/>
                <a:gd name="connsiteX56" fmla="*/ 52052 w 109078"/>
                <a:gd name="connsiteY56" fmla="*/ 121326 h 136443"/>
                <a:gd name="connsiteX57" fmla="*/ 57218 w 109078"/>
                <a:gd name="connsiteY57" fmla="*/ 116159 h 136443"/>
                <a:gd name="connsiteX58" fmla="*/ 61811 w 109078"/>
                <a:gd name="connsiteY58" fmla="*/ 111949 h 136443"/>
                <a:gd name="connsiteX59" fmla="*/ 65638 w 109078"/>
                <a:gd name="connsiteY59" fmla="*/ 107739 h 136443"/>
                <a:gd name="connsiteX60" fmla="*/ 68892 w 109078"/>
                <a:gd name="connsiteY60" fmla="*/ 104868 h 136443"/>
                <a:gd name="connsiteX61" fmla="*/ 71380 w 109078"/>
                <a:gd name="connsiteY61" fmla="*/ 101998 h 136443"/>
                <a:gd name="connsiteX62" fmla="*/ 73102 w 109078"/>
                <a:gd name="connsiteY62" fmla="*/ 100084 h 136443"/>
                <a:gd name="connsiteX63" fmla="*/ 74058 w 109078"/>
                <a:gd name="connsiteY63" fmla="*/ 98171 h 136443"/>
                <a:gd name="connsiteX64" fmla="*/ 74633 w 109078"/>
                <a:gd name="connsiteY64" fmla="*/ 97214 h 136443"/>
                <a:gd name="connsiteX65" fmla="*/ 74058 w 109078"/>
                <a:gd name="connsiteY65" fmla="*/ 93004 h 136443"/>
                <a:gd name="connsiteX66" fmla="*/ 73676 w 109078"/>
                <a:gd name="connsiteY66" fmla="*/ 90133 h 136443"/>
                <a:gd name="connsiteX67" fmla="*/ 72336 w 109078"/>
                <a:gd name="connsiteY67" fmla="*/ 87837 h 136443"/>
                <a:gd name="connsiteX68" fmla="*/ 70806 w 109078"/>
                <a:gd name="connsiteY68" fmla="*/ 86497 h 136443"/>
                <a:gd name="connsiteX69" fmla="*/ 68509 w 109078"/>
                <a:gd name="connsiteY69" fmla="*/ 84584 h 136443"/>
                <a:gd name="connsiteX70" fmla="*/ 67552 w 109078"/>
                <a:gd name="connsiteY70" fmla="*/ 83053 h 136443"/>
                <a:gd name="connsiteX71" fmla="*/ 66595 w 109078"/>
                <a:gd name="connsiteY71" fmla="*/ 79417 h 136443"/>
                <a:gd name="connsiteX72" fmla="*/ 70806 w 109078"/>
                <a:gd name="connsiteY72" fmla="*/ 70805 h 136443"/>
                <a:gd name="connsiteX73" fmla="*/ 66595 w 109078"/>
                <a:gd name="connsiteY73" fmla="*/ 64682 h 136443"/>
                <a:gd name="connsiteX74" fmla="*/ 65638 w 109078"/>
                <a:gd name="connsiteY74" fmla="*/ 59132 h 136443"/>
                <a:gd name="connsiteX75" fmla="*/ 66978 w 109078"/>
                <a:gd name="connsiteY75" fmla="*/ 55688 h 136443"/>
                <a:gd name="connsiteX76" fmla="*/ 67552 w 109078"/>
                <a:gd name="connsiteY76" fmla="*/ 54348 h 136443"/>
                <a:gd name="connsiteX77" fmla="*/ 66978 w 109078"/>
                <a:gd name="connsiteY77" fmla="*/ 52052 h 136443"/>
                <a:gd name="connsiteX78" fmla="*/ 66021 w 109078"/>
                <a:gd name="connsiteY78" fmla="*/ 50521 h 136443"/>
                <a:gd name="connsiteX79" fmla="*/ 66021 w 109078"/>
                <a:gd name="connsiteY79" fmla="*/ 50521 h 13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09078" h="136443">
                  <a:moveTo>
                    <a:pt x="66021" y="50521"/>
                  </a:moveTo>
                  <a:lnTo>
                    <a:pt x="66021" y="46311"/>
                  </a:lnTo>
                  <a:lnTo>
                    <a:pt x="75590" y="48224"/>
                  </a:lnTo>
                  <a:lnTo>
                    <a:pt x="79417" y="49181"/>
                  </a:lnTo>
                  <a:lnTo>
                    <a:pt x="82670" y="50521"/>
                  </a:lnTo>
                  <a:lnTo>
                    <a:pt x="84966" y="51477"/>
                  </a:lnTo>
                  <a:lnTo>
                    <a:pt x="86880" y="52434"/>
                  </a:lnTo>
                  <a:lnTo>
                    <a:pt x="87837" y="53391"/>
                  </a:lnTo>
                  <a:lnTo>
                    <a:pt x="88220" y="55305"/>
                  </a:lnTo>
                  <a:lnTo>
                    <a:pt x="81713" y="73676"/>
                  </a:lnTo>
                  <a:lnTo>
                    <a:pt x="81713" y="74633"/>
                  </a:lnTo>
                  <a:lnTo>
                    <a:pt x="82670" y="77886"/>
                  </a:lnTo>
                  <a:lnTo>
                    <a:pt x="84010" y="82670"/>
                  </a:lnTo>
                  <a:lnTo>
                    <a:pt x="86497" y="89177"/>
                  </a:lnTo>
                  <a:lnTo>
                    <a:pt x="87837" y="88794"/>
                  </a:lnTo>
                  <a:lnTo>
                    <a:pt x="90707" y="87837"/>
                  </a:lnTo>
                  <a:lnTo>
                    <a:pt x="94917" y="86497"/>
                  </a:lnTo>
                  <a:lnTo>
                    <a:pt x="100659" y="84584"/>
                  </a:lnTo>
                  <a:lnTo>
                    <a:pt x="104295" y="84966"/>
                  </a:lnTo>
                  <a:lnTo>
                    <a:pt x="108122" y="86497"/>
                  </a:lnTo>
                  <a:lnTo>
                    <a:pt x="109079" y="86497"/>
                  </a:lnTo>
                  <a:lnTo>
                    <a:pt x="107165" y="78460"/>
                  </a:lnTo>
                  <a:lnTo>
                    <a:pt x="106208" y="74250"/>
                  </a:lnTo>
                  <a:lnTo>
                    <a:pt x="105825" y="70423"/>
                  </a:lnTo>
                  <a:lnTo>
                    <a:pt x="104295" y="65638"/>
                  </a:lnTo>
                  <a:lnTo>
                    <a:pt x="103337" y="61429"/>
                  </a:lnTo>
                  <a:lnTo>
                    <a:pt x="101615" y="51477"/>
                  </a:lnTo>
                  <a:lnTo>
                    <a:pt x="89751" y="45354"/>
                  </a:lnTo>
                  <a:lnTo>
                    <a:pt x="79800" y="41144"/>
                  </a:lnTo>
                  <a:lnTo>
                    <a:pt x="70806" y="37890"/>
                  </a:lnTo>
                  <a:lnTo>
                    <a:pt x="66595" y="36360"/>
                  </a:lnTo>
                  <a:lnTo>
                    <a:pt x="63342" y="35977"/>
                  </a:lnTo>
                  <a:lnTo>
                    <a:pt x="61428" y="26409"/>
                  </a:lnTo>
                  <a:lnTo>
                    <a:pt x="58941" y="17988"/>
                  </a:lnTo>
                  <a:lnTo>
                    <a:pt x="56262" y="8612"/>
                  </a:lnTo>
                  <a:lnTo>
                    <a:pt x="52817" y="0"/>
                  </a:lnTo>
                  <a:lnTo>
                    <a:pt x="0" y="13778"/>
                  </a:lnTo>
                  <a:lnTo>
                    <a:pt x="957" y="21816"/>
                  </a:lnTo>
                  <a:lnTo>
                    <a:pt x="25069" y="117690"/>
                  </a:lnTo>
                  <a:lnTo>
                    <a:pt x="24112" y="120943"/>
                  </a:lnTo>
                  <a:lnTo>
                    <a:pt x="22773" y="125153"/>
                  </a:lnTo>
                  <a:lnTo>
                    <a:pt x="20285" y="129937"/>
                  </a:lnTo>
                  <a:lnTo>
                    <a:pt x="17032" y="136061"/>
                  </a:lnTo>
                  <a:lnTo>
                    <a:pt x="17032" y="136444"/>
                  </a:lnTo>
                  <a:lnTo>
                    <a:pt x="20285" y="134147"/>
                  </a:lnTo>
                  <a:lnTo>
                    <a:pt x="26983" y="135104"/>
                  </a:lnTo>
                  <a:lnTo>
                    <a:pt x="29853" y="134530"/>
                  </a:lnTo>
                  <a:lnTo>
                    <a:pt x="33489" y="133191"/>
                  </a:lnTo>
                  <a:lnTo>
                    <a:pt x="34063" y="132234"/>
                  </a:lnTo>
                  <a:lnTo>
                    <a:pt x="35020" y="131851"/>
                  </a:lnTo>
                  <a:lnTo>
                    <a:pt x="36742" y="130894"/>
                  </a:lnTo>
                  <a:lnTo>
                    <a:pt x="40569" y="128407"/>
                  </a:lnTo>
                  <a:lnTo>
                    <a:pt x="40569" y="127450"/>
                  </a:lnTo>
                  <a:lnTo>
                    <a:pt x="41527" y="127067"/>
                  </a:lnTo>
                  <a:lnTo>
                    <a:pt x="44014" y="125727"/>
                  </a:lnTo>
                  <a:lnTo>
                    <a:pt x="47267" y="123240"/>
                  </a:lnTo>
                  <a:lnTo>
                    <a:pt x="52052" y="121326"/>
                  </a:lnTo>
                  <a:lnTo>
                    <a:pt x="57218" y="116159"/>
                  </a:lnTo>
                  <a:lnTo>
                    <a:pt x="61811" y="111949"/>
                  </a:lnTo>
                  <a:lnTo>
                    <a:pt x="65638" y="107739"/>
                  </a:lnTo>
                  <a:lnTo>
                    <a:pt x="68892" y="104868"/>
                  </a:lnTo>
                  <a:lnTo>
                    <a:pt x="71380" y="101998"/>
                  </a:lnTo>
                  <a:lnTo>
                    <a:pt x="73102" y="100084"/>
                  </a:lnTo>
                  <a:lnTo>
                    <a:pt x="74058" y="98171"/>
                  </a:lnTo>
                  <a:lnTo>
                    <a:pt x="74633" y="97214"/>
                  </a:lnTo>
                  <a:lnTo>
                    <a:pt x="74058" y="93004"/>
                  </a:lnTo>
                  <a:lnTo>
                    <a:pt x="73676" y="90133"/>
                  </a:lnTo>
                  <a:lnTo>
                    <a:pt x="72336" y="87837"/>
                  </a:lnTo>
                  <a:lnTo>
                    <a:pt x="70806" y="86497"/>
                  </a:lnTo>
                  <a:lnTo>
                    <a:pt x="68509" y="84584"/>
                  </a:lnTo>
                  <a:lnTo>
                    <a:pt x="67552" y="83053"/>
                  </a:lnTo>
                  <a:lnTo>
                    <a:pt x="66595" y="79417"/>
                  </a:lnTo>
                  <a:lnTo>
                    <a:pt x="70806" y="70805"/>
                  </a:lnTo>
                  <a:lnTo>
                    <a:pt x="66595" y="64682"/>
                  </a:lnTo>
                  <a:lnTo>
                    <a:pt x="65638" y="59132"/>
                  </a:lnTo>
                  <a:lnTo>
                    <a:pt x="66978" y="55688"/>
                  </a:lnTo>
                  <a:lnTo>
                    <a:pt x="67552" y="54348"/>
                  </a:lnTo>
                  <a:lnTo>
                    <a:pt x="66978" y="52052"/>
                  </a:lnTo>
                  <a:lnTo>
                    <a:pt x="66021" y="50521"/>
                  </a:lnTo>
                  <a:lnTo>
                    <a:pt x="66021" y="50521"/>
                  </a:lnTo>
                  <a:close/>
                </a:path>
              </a:pathLst>
            </a:custGeom>
            <a:gradFill flip="none" rotWithShape="1">
              <a:gsLst>
                <a:gs pos="0">
                  <a:schemeClr val="accent1"/>
                </a:gs>
                <a:gs pos="100000">
                  <a:schemeClr val="accent2"/>
                </a:gs>
              </a:gsLst>
              <a:lin ang="18900000" scaled="1"/>
              <a:tileRect/>
            </a:gradFill>
            <a:ln>
              <a:solidFill>
                <a:srgbClr val="EEF5F5"/>
              </a:solidFill>
            </a:ln>
          </p:spPr>
          <p:txBody>
            <a:bodyPr vert="horz" lIns="91440" tIns="45720" rIns="91440" bIns="45720" rtlCol="0">
              <a:normAutofit/>
            </a:bodyPr>
            <a:lstStyle/>
            <a:p>
              <a:pPr lvl="0" indent="0">
                <a:lnSpc>
                  <a:spcPct val="100000"/>
                </a:lnSpc>
                <a:spcBef>
                  <a:spcPts val="450"/>
                </a:spcBef>
                <a:buClr>
                  <a:schemeClr val="accent1"/>
                </a:buClr>
                <a:buFont typeface="Arial" panose="020B0604020202020204" pitchFamily="34" charset="0"/>
                <a:buNone/>
              </a:pPr>
              <a:endParaRPr lang="en-US" sz="100" dirty="0">
                <a:noFill/>
              </a:endParaRPr>
            </a:p>
          </p:txBody>
        </p:sp>
        <p:sp>
          <p:nvSpPr>
            <p:cNvPr id="55" name="Freeform: Shape 54">
              <a:extLst>
                <a:ext uri="{FF2B5EF4-FFF2-40B4-BE49-F238E27FC236}">
                  <a16:creationId xmlns:a16="http://schemas.microsoft.com/office/drawing/2014/main" id="{6D45F2AF-7B05-F324-941A-72CBE822C3A2}"/>
                </a:ext>
              </a:extLst>
            </p:cNvPr>
            <p:cNvSpPr/>
            <p:nvPr/>
          </p:nvSpPr>
          <p:spPr>
            <a:xfrm>
              <a:off x="6592987" y="2284720"/>
              <a:ext cx="209296" cy="445489"/>
            </a:xfrm>
            <a:custGeom>
              <a:avLst/>
              <a:gdLst>
                <a:gd name="connsiteX0" fmla="*/ 62768 w 232317"/>
                <a:gd name="connsiteY0" fmla="*/ 11482 h 494489"/>
                <a:gd name="connsiteX1" fmla="*/ 56644 w 232317"/>
                <a:gd name="connsiteY1" fmla="*/ 9951 h 494489"/>
                <a:gd name="connsiteX2" fmla="*/ 54730 w 232317"/>
                <a:gd name="connsiteY2" fmla="*/ 9951 h 494489"/>
                <a:gd name="connsiteX3" fmla="*/ 53774 w 232317"/>
                <a:gd name="connsiteY3" fmla="*/ 10908 h 494489"/>
                <a:gd name="connsiteX4" fmla="*/ 53391 w 232317"/>
                <a:gd name="connsiteY4" fmla="*/ 14735 h 494489"/>
                <a:gd name="connsiteX5" fmla="*/ 52434 w 232317"/>
                <a:gd name="connsiteY5" fmla="*/ 22198 h 494489"/>
                <a:gd name="connsiteX6" fmla="*/ 48033 w 232317"/>
                <a:gd name="connsiteY6" fmla="*/ 24112 h 494489"/>
                <a:gd name="connsiteX7" fmla="*/ 46310 w 232317"/>
                <a:gd name="connsiteY7" fmla="*/ 25069 h 494489"/>
                <a:gd name="connsiteX8" fmla="*/ 45354 w 232317"/>
                <a:gd name="connsiteY8" fmla="*/ 26600 h 494489"/>
                <a:gd name="connsiteX9" fmla="*/ 43823 w 232317"/>
                <a:gd name="connsiteY9" fmla="*/ 28322 h 494489"/>
                <a:gd name="connsiteX10" fmla="*/ 43440 w 232317"/>
                <a:gd name="connsiteY10" fmla="*/ 30236 h 494489"/>
                <a:gd name="connsiteX11" fmla="*/ 43823 w 232317"/>
                <a:gd name="connsiteY11" fmla="*/ 34063 h 494489"/>
                <a:gd name="connsiteX12" fmla="*/ 48607 w 232317"/>
                <a:gd name="connsiteY12" fmla="*/ 38847 h 494489"/>
                <a:gd name="connsiteX13" fmla="*/ 47076 w 232317"/>
                <a:gd name="connsiteY13" fmla="*/ 42483 h 494489"/>
                <a:gd name="connsiteX14" fmla="*/ 45736 w 232317"/>
                <a:gd name="connsiteY14" fmla="*/ 47267 h 494489"/>
                <a:gd name="connsiteX15" fmla="*/ 43823 w 232317"/>
                <a:gd name="connsiteY15" fmla="*/ 52434 h 494489"/>
                <a:gd name="connsiteX16" fmla="*/ 41909 w 232317"/>
                <a:gd name="connsiteY16" fmla="*/ 58558 h 494489"/>
                <a:gd name="connsiteX17" fmla="*/ 41909 w 232317"/>
                <a:gd name="connsiteY17" fmla="*/ 59132 h 494489"/>
                <a:gd name="connsiteX18" fmla="*/ 42866 w 232317"/>
                <a:gd name="connsiteY18" fmla="*/ 60472 h 494489"/>
                <a:gd name="connsiteX19" fmla="*/ 46310 w 232317"/>
                <a:gd name="connsiteY19" fmla="*/ 63725 h 494489"/>
                <a:gd name="connsiteX20" fmla="*/ 45736 w 232317"/>
                <a:gd name="connsiteY20" fmla="*/ 64682 h 494489"/>
                <a:gd name="connsiteX21" fmla="*/ 42866 w 232317"/>
                <a:gd name="connsiteY21" fmla="*/ 68126 h 494489"/>
                <a:gd name="connsiteX22" fmla="*/ 41909 w 232317"/>
                <a:gd name="connsiteY22" fmla="*/ 68509 h 494489"/>
                <a:gd name="connsiteX23" fmla="*/ 39995 w 232317"/>
                <a:gd name="connsiteY23" fmla="*/ 68509 h 494489"/>
                <a:gd name="connsiteX24" fmla="*/ 38273 w 232317"/>
                <a:gd name="connsiteY24" fmla="*/ 68509 h 494489"/>
                <a:gd name="connsiteX25" fmla="*/ 38273 w 232317"/>
                <a:gd name="connsiteY25" fmla="*/ 72336 h 494489"/>
                <a:gd name="connsiteX26" fmla="*/ 38656 w 232317"/>
                <a:gd name="connsiteY26" fmla="*/ 75589 h 494489"/>
                <a:gd name="connsiteX27" fmla="*/ 39039 w 232317"/>
                <a:gd name="connsiteY27" fmla="*/ 78077 h 494489"/>
                <a:gd name="connsiteX28" fmla="*/ 40569 w 232317"/>
                <a:gd name="connsiteY28" fmla="*/ 80756 h 494489"/>
                <a:gd name="connsiteX29" fmla="*/ 43823 w 232317"/>
                <a:gd name="connsiteY29" fmla="*/ 84201 h 494489"/>
                <a:gd name="connsiteX30" fmla="*/ 45736 w 232317"/>
                <a:gd name="connsiteY30" fmla="*/ 85158 h 494489"/>
                <a:gd name="connsiteX31" fmla="*/ 48607 w 232317"/>
                <a:gd name="connsiteY31" fmla="*/ 86497 h 494489"/>
                <a:gd name="connsiteX32" fmla="*/ 45736 w 232317"/>
                <a:gd name="connsiteY32" fmla="*/ 91281 h 494489"/>
                <a:gd name="connsiteX33" fmla="*/ 43823 w 232317"/>
                <a:gd name="connsiteY33" fmla="*/ 95874 h 494489"/>
                <a:gd name="connsiteX34" fmla="*/ 40569 w 232317"/>
                <a:gd name="connsiteY34" fmla="*/ 104486 h 494489"/>
                <a:gd name="connsiteX35" fmla="*/ 39039 w 232317"/>
                <a:gd name="connsiteY35" fmla="*/ 107739 h 494489"/>
                <a:gd name="connsiteX36" fmla="*/ 38656 w 232317"/>
                <a:gd name="connsiteY36" fmla="*/ 111566 h 494489"/>
                <a:gd name="connsiteX37" fmla="*/ 38273 w 232317"/>
                <a:gd name="connsiteY37" fmla="*/ 118073 h 494489"/>
                <a:gd name="connsiteX38" fmla="*/ 42483 w 232317"/>
                <a:gd name="connsiteY38" fmla="*/ 123814 h 494489"/>
                <a:gd name="connsiteX39" fmla="*/ 44397 w 232317"/>
                <a:gd name="connsiteY39" fmla="*/ 126110 h 494489"/>
                <a:gd name="connsiteX40" fmla="*/ 46693 w 232317"/>
                <a:gd name="connsiteY40" fmla="*/ 128981 h 494489"/>
                <a:gd name="connsiteX41" fmla="*/ 48033 w 232317"/>
                <a:gd name="connsiteY41" fmla="*/ 130894 h 494489"/>
                <a:gd name="connsiteX42" fmla="*/ 49946 w 232317"/>
                <a:gd name="connsiteY42" fmla="*/ 133191 h 494489"/>
                <a:gd name="connsiteX43" fmla="*/ 52817 w 232317"/>
                <a:gd name="connsiteY43" fmla="*/ 137401 h 494489"/>
                <a:gd name="connsiteX44" fmla="*/ 54730 w 232317"/>
                <a:gd name="connsiteY44" fmla="*/ 140271 h 494489"/>
                <a:gd name="connsiteX45" fmla="*/ 56644 w 232317"/>
                <a:gd name="connsiteY45" fmla="*/ 142759 h 494489"/>
                <a:gd name="connsiteX46" fmla="*/ 57601 w 232317"/>
                <a:gd name="connsiteY46" fmla="*/ 149265 h 494489"/>
                <a:gd name="connsiteX47" fmla="*/ 56070 w 232317"/>
                <a:gd name="connsiteY47" fmla="*/ 157303 h 494489"/>
                <a:gd name="connsiteX48" fmla="*/ 54730 w 232317"/>
                <a:gd name="connsiteY48" fmla="*/ 160556 h 494489"/>
                <a:gd name="connsiteX49" fmla="*/ 54730 w 232317"/>
                <a:gd name="connsiteY49" fmla="*/ 161513 h 494489"/>
                <a:gd name="connsiteX50" fmla="*/ 49946 w 232317"/>
                <a:gd name="connsiteY50" fmla="*/ 170124 h 494489"/>
                <a:gd name="connsiteX51" fmla="*/ 48607 w 232317"/>
                <a:gd name="connsiteY51" fmla="*/ 171081 h 494489"/>
                <a:gd name="connsiteX52" fmla="*/ 47076 w 232317"/>
                <a:gd name="connsiteY52" fmla="*/ 172995 h 494489"/>
                <a:gd name="connsiteX53" fmla="*/ 41526 w 232317"/>
                <a:gd name="connsiteY53" fmla="*/ 177205 h 494489"/>
                <a:gd name="connsiteX54" fmla="*/ 38273 w 232317"/>
                <a:gd name="connsiteY54" fmla="*/ 180075 h 494489"/>
                <a:gd name="connsiteX55" fmla="*/ 34829 w 232317"/>
                <a:gd name="connsiteY55" fmla="*/ 183711 h 494489"/>
                <a:gd name="connsiteX56" fmla="*/ 33872 w 232317"/>
                <a:gd name="connsiteY56" fmla="*/ 184285 h 494489"/>
                <a:gd name="connsiteX57" fmla="*/ 32915 w 232317"/>
                <a:gd name="connsiteY57" fmla="*/ 186199 h 494489"/>
                <a:gd name="connsiteX58" fmla="*/ 31575 w 232317"/>
                <a:gd name="connsiteY58" fmla="*/ 189452 h 494489"/>
                <a:gd name="connsiteX59" fmla="*/ 29661 w 232317"/>
                <a:gd name="connsiteY59" fmla="*/ 193662 h 494489"/>
                <a:gd name="connsiteX60" fmla="*/ 23155 w 232317"/>
                <a:gd name="connsiteY60" fmla="*/ 195576 h 494489"/>
                <a:gd name="connsiteX61" fmla="*/ 19328 w 232317"/>
                <a:gd name="connsiteY61" fmla="*/ 197872 h 494489"/>
                <a:gd name="connsiteX62" fmla="*/ 13587 w 232317"/>
                <a:gd name="connsiteY62" fmla="*/ 201317 h 494489"/>
                <a:gd name="connsiteX63" fmla="*/ 9951 w 232317"/>
                <a:gd name="connsiteY63" fmla="*/ 205527 h 494489"/>
                <a:gd name="connsiteX64" fmla="*/ 7463 w 232317"/>
                <a:gd name="connsiteY64" fmla="*/ 210311 h 494489"/>
                <a:gd name="connsiteX65" fmla="*/ 7080 w 232317"/>
                <a:gd name="connsiteY65" fmla="*/ 215861 h 494489"/>
                <a:gd name="connsiteX66" fmla="*/ 7080 w 232317"/>
                <a:gd name="connsiteY66" fmla="*/ 220071 h 494489"/>
                <a:gd name="connsiteX67" fmla="*/ 8420 w 232317"/>
                <a:gd name="connsiteY67" fmla="*/ 223898 h 494489"/>
                <a:gd name="connsiteX68" fmla="*/ 10716 w 232317"/>
                <a:gd name="connsiteY68" fmla="*/ 227151 h 494489"/>
                <a:gd name="connsiteX69" fmla="*/ 14161 w 232317"/>
                <a:gd name="connsiteY69" fmla="*/ 230022 h 494489"/>
                <a:gd name="connsiteX70" fmla="*/ 16457 w 232317"/>
                <a:gd name="connsiteY70" fmla="*/ 232318 h 494489"/>
                <a:gd name="connsiteX71" fmla="*/ 18754 w 232317"/>
                <a:gd name="connsiteY71" fmla="*/ 236145 h 494489"/>
                <a:gd name="connsiteX72" fmla="*/ 20285 w 232317"/>
                <a:gd name="connsiteY72" fmla="*/ 240355 h 494489"/>
                <a:gd name="connsiteX73" fmla="*/ 20667 w 232317"/>
                <a:gd name="connsiteY73" fmla="*/ 246670 h 494489"/>
                <a:gd name="connsiteX74" fmla="*/ 19711 w 232317"/>
                <a:gd name="connsiteY74" fmla="*/ 250306 h 494489"/>
                <a:gd name="connsiteX75" fmla="*/ 17414 w 232317"/>
                <a:gd name="connsiteY75" fmla="*/ 254134 h 494489"/>
                <a:gd name="connsiteX76" fmla="*/ 14544 w 232317"/>
                <a:gd name="connsiteY76" fmla="*/ 258344 h 494489"/>
                <a:gd name="connsiteX77" fmla="*/ 13587 w 232317"/>
                <a:gd name="connsiteY77" fmla="*/ 264085 h 494489"/>
                <a:gd name="connsiteX78" fmla="*/ 13587 w 232317"/>
                <a:gd name="connsiteY78" fmla="*/ 266955 h 494489"/>
                <a:gd name="connsiteX79" fmla="*/ 14544 w 232317"/>
                <a:gd name="connsiteY79" fmla="*/ 270208 h 494489"/>
                <a:gd name="connsiteX80" fmla="*/ 16075 w 232317"/>
                <a:gd name="connsiteY80" fmla="*/ 272505 h 494489"/>
                <a:gd name="connsiteX81" fmla="*/ 18371 w 232317"/>
                <a:gd name="connsiteY81" fmla="*/ 275375 h 494489"/>
                <a:gd name="connsiteX82" fmla="*/ 17797 w 232317"/>
                <a:gd name="connsiteY82" fmla="*/ 279203 h 494489"/>
                <a:gd name="connsiteX83" fmla="*/ 16840 w 232317"/>
                <a:gd name="connsiteY83" fmla="*/ 281116 h 494489"/>
                <a:gd name="connsiteX84" fmla="*/ 16457 w 232317"/>
                <a:gd name="connsiteY84" fmla="*/ 282073 h 494489"/>
                <a:gd name="connsiteX85" fmla="*/ 16457 w 232317"/>
                <a:gd name="connsiteY85" fmla="*/ 283413 h 494489"/>
                <a:gd name="connsiteX86" fmla="*/ 15501 w 232317"/>
                <a:gd name="connsiteY86" fmla="*/ 283795 h 494489"/>
                <a:gd name="connsiteX87" fmla="*/ 15118 w 232317"/>
                <a:gd name="connsiteY87" fmla="*/ 284752 h 494489"/>
                <a:gd name="connsiteX88" fmla="*/ 14161 w 232317"/>
                <a:gd name="connsiteY88" fmla="*/ 286666 h 494489"/>
                <a:gd name="connsiteX89" fmla="*/ 11291 w 232317"/>
                <a:gd name="connsiteY89" fmla="*/ 290493 h 494489"/>
                <a:gd name="connsiteX90" fmla="*/ 11673 w 232317"/>
                <a:gd name="connsiteY90" fmla="*/ 293746 h 494489"/>
                <a:gd name="connsiteX91" fmla="*/ 12630 w 232317"/>
                <a:gd name="connsiteY91" fmla="*/ 296617 h 494489"/>
                <a:gd name="connsiteX92" fmla="*/ 14544 w 232317"/>
                <a:gd name="connsiteY92" fmla="*/ 300827 h 494489"/>
                <a:gd name="connsiteX93" fmla="*/ 14161 w 232317"/>
                <a:gd name="connsiteY93" fmla="*/ 301401 h 494489"/>
                <a:gd name="connsiteX94" fmla="*/ 13204 w 232317"/>
                <a:gd name="connsiteY94" fmla="*/ 303697 h 494489"/>
                <a:gd name="connsiteX95" fmla="*/ 11673 w 232317"/>
                <a:gd name="connsiteY95" fmla="*/ 306951 h 494489"/>
                <a:gd name="connsiteX96" fmla="*/ 9951 w 232317"/>
                <a:gd name="connsiteY96" fmla="*/ 311735 h 494489"/>
                <a:gd name="connsiteX97" fmla="*/ 5550 w 232317"/>
                <a:gd name="connsiteY97" fmla="*/ 322643 h 494489"/>
                <a:gd name="connsiteX98" fmla="*/ 4593 w 232317"/>
                <a:gd name="connsiteY98" fmla="*/ 334316 h 494489"/>
                <a:gd name="connsiteX99" fmla="*/ 4210 w 232317"/>
                <a:gd name="connsiteY99" fmla="*/ 334316 h 494489"/>
                <a:gd name="connsiteX100" fmla="*/ 4210 w 232317"/>
                <a:gd name="connsiteY100" fmla="*/ 334890 h 494489"/>
                <a:gd name="connsiteX101" fmla="*/ 4210 w 232317"/>
                <a:gd name="connsiteY101" fmla="*/ 335847 h 494489"/>
                <a:gd name="connsiteX102" fmla="*/ 4210 w 232317"/>
                <a:gd name="connsiteY102" fmla="*/ 337761 h 494489"/>
                <a:gd name="connsiteX103" fmla="*/ 4210 w 232317"/>
                <a:gd name="connsiteY103" fmla="*/ 341014 h 494489"/>
                <a:gd name="connsiteX104" fmla="*/ 3253 w 232317"/>
                <a:gd name="connsiteY104" fmla="*/ 345798 h 494489"/>
                <a:gd name="connsiteX105" fmla="*/ 2296 w 232317"/>
                <a:gd name="connsiteY105" fmla="*/ 347137 h 494489"/>
                <a:gd name="connsiteX106" fmla="*/ 1914 w 232317"/>
                <a:gd name="connsiteY106" fmla="*/ 347137 h 494489"/>
                <a:gd name="connsiteX107" fmla="*/ 1914 w 232317"/>
                <a:gd name="connsiteY107" fmla="*/ 347712 h 494489"/>
                <a:gd name="connsiteX108" fmla="*/ 1914 w 232317"/>
                <a:gd name="connsiteY108" fmla="*/ 348668 h 494489"/>
                <a:gd name="connsiteX109" fmla="*/ 0 w 232317"/>
                <a:gd name="connsiteY109" fmla="*/ 350391 h 494489"/>
                <a:gd name="connsiteX110" fmla="*/ 0 w 232317"/>
                <a:gd name="connsiteY110" fmla="*/ 353835 h 494489"/>
                <a:gd name="connsiteX111" fmla="*/ 0 w 232317"/>
                <a:gd name="connsiteY111" fmla="*/ 358045 h 494489"/>
                <a:gd name="connsiteX112" fmla="*/ 1340 w 232317"/>
                <a:gd name="connsiteY112" fmla="*/ 368953 h 494489"/>
                <a:gd name="connsiteX113" fmla="*/ 1340 w 232317"/>
                <a:gd name="connsiteY113" fmla="*/ 374120 h 494489"/>
                <a:gd name="connsiteX114" fmla="*/ 2296 w 232317"/>
                <a:gd name="connsiteY114" fmla="*/ 379287 h 494489"/>
                <a:gd name="connsiteX115" fmla="*/ 3253 w 232317"/>
                <a:gd name="connsiteY115" fmla="*/ 383497 h 494489"/>
                <a:gd name="connsiteX116" fmla="*/ 5550 w 232317"/>
                <a:gd name="connsiteY116" fmla="*/ 388281 h 494489"/>
                <a:gd name="connsiteX117" fmla="*/ 7080 w 232317"/>
                <a:gd name="connsiteY117" fmla="*/ 392491 h 494489"/>
                <a:gd name="connsiteX118" fmla="*/ 7463 w 232317"/>
                <a:gd name="connsiteY118" fmla="*/ 395362 h 494489"/>
                <a:gd name="connsiteX119" fmla="*/ 8420 w 232317"/>
                <a:gd name="connsiteY119" fmla="*/ 399189 h 494489"/>
                <a:gd name="connsiteX120" fmla="*/ 8420 w 232317"/>
                <a:gd name="connsiteY120" fmla="*/ 402442 h 494489"/>
                <a:gd name="connsiteX121" fmla="*/ 8994 w 232317"/>
                <a:gd name="connsiteY121" fmla="*/ 406652 h 494489"/>
                <a:gd name="connsiteX122" fmla="*/ 9377 w 232317"/>
                <a:gd name="connsiteY122" fmla="*/ 416603 h 494489"/>
                <a:gd name="connsiteX123" fmla="*/ 9377 w 232317"/>
                <a:gd name="connsiteY123" fmla="*/ 420813 h 494489"/>
                <a:gd name="connsiteX124" fmla="*/ 9951 w 232317"/>
                <a:gd name="connsiteY124" fmla="*/ 426937 h 494489"/>
                <a:gd name="connsiteX125" fmla="*/ 10716 w 232317"/>
                <a:gd name="connsiteY125" fmla="*/ 434018 h 494489"/>
                <a:gd name="connsiteX126" fmla="*/ 12630 w 232317"/>
                <a:gd name="connsiteY126" fmla="*/ 442629 h 494489"/>
                <a:gd name="connsiteX127" fmla="*/ 12247 w 232317"/>
                <a:gd name="connsiteY127" fmla="*/ 448179 h 494489"/>
                <a:gd name="connsiteX128" fmla="*/ 11291 w 232317"/>
                <a:gd name="connsiteY128" fmla="*/ 453920 h 494489"/>
                <a:gd name="connsiteX129" fmla="*/ 9377 w 232317"/>
                <a:gd name="connsiteY129" fmla="*/ 460043 h 494489"/>
                <a:gd name="connsiteX130" fmla="*/ 7080 w 232317"/>
                <a:gd name="connsiteY130" fmla="*/ 466550 h 494489"/>
                <a:gd name="connsiteX131" fmla="*/ 7463 w 232317"/>
                <a:gd name="connsiteY131" fmla="*/ 470377 h 494489"/>
                <a:gd name="connsiteX132" fmla="*/ 8994 w 232317"/>
                <a:gd name="connsiteY132" fmla="*/ 475161 h 494489"/>
                <a:gd name="connsiteX133" fmla="*/ 11291 w 232317"/>
                <a:gd name="connsiteY133" fmla="*/ 478988 h 494489"/>
                <a:gd name="connsiteX134" fmla="*/ 15501 w 232317"/>
                <a:gd name="connsiteY134" fmla="*/ 483199 h 494489"/>
                <a:gd name="connsiteX135" fmla="*/ 21241 w 232317"/>
                <a:gd name="connsiteY135" fmla="*/ 488939 h 494489"/>
                <a:gd name="connsiteX136" fmla="*/ 24877 w 232317"/>
                <a:gd name="connsiteY136" fmla="*/ 494489 h 494489"/>
                <a:gd name="connsiteX137" fmla="*/ 29661 w 232317"/>
                <a:gd name="connsiteY137" fmla="*/ 493532 h 494489"/>
                <a:gd name="connsiteX138" fmla="*/ 172803 w 232317"/>
                <a:gd name="connsiteY138" fmla="*/ 462914 h 494489"/>
                <a:gd name="connsiteX139" fmla="*/ 176056 w 232317"/>
                <a:gd name="connsiteY139" fmla="*/ 461383 h 494489"/>
                <a:gd name="connsiteX140" fmla="*/ 178353 w 232317"/>
                <a:gd name="connsiteY140" fmla="*/ 457747 h 494489"/>
                <a:gd name="connsiteX141" fmla="*/ 178927 w 232317"/>
                <a:gd name="connsiteY141" fmla="*/ 453920 h 494489"/>
                <a:gd name="connsiteX142" fmla="*/ 182180 w 232317"/>
                <a:gd name="connsiteY142" fmla="*/ 451623 h 494489"/>
                <a:gd name="connsiteX143" fmla="*/ 185624 w 232317"/>
                <a:gd name="connsiteY143" fmla="*/ 450666 h 494489"/>
                <a:gd name="connsiteX144" fmla="*/ 186964 w 232317"/>
                <a:gd name="connsiteY144" fmla="*/ 447796 h 494489"/>
                <a:gd name="connsiteX145" fmla="*/ 186964 w 232317"/>
                <a:gd name="connsiteY145" fmla="*/ 439758 h 494489"/>
                <a:gd name="connsiteX146" fmla="*/ 187347 w 232317"/>
                <a:gd name="connsiteY146" fmla="*/ 436505 h 494489"/>
                <a:gd name="connsiteX147" fmla="*/ 193088 w 232317"/>
                <a:gd name="connsiteY147" fmla="*/ 433635 h 494489"/>
                <a:gd name="connsiteX148" fmla="*/ 198255 w 232317"/>
                <a:gd name="connsiteY148" fmla="*/ 434018 h 494489"/>
                <a:gd name="connsiteX149" fmla="*/ 197298 w 232317"/>
                <a:gd name="connsiteY149" fmla="*/ 430764 h 494489"/>
                <a:gd name="connsiteX150" fmla="*/ 198829 w 232317"/>
                <a:gd name="connsiteY150" fmla="*/ 426554 h 494489"/>
                <a:gd name="connsiteX151" fmla="*/ 203996 w 232317"/>
                <a:gd name="connsiteY151" fmla="*/ 423110 h 494489"/>
                <a:gd name="connsiteX152" fmla="*/ 209163 w 232317"/>
                <a:gd name="connsiteY152" fmla="*/ 418900 h 494489"/>
                <a:gd name="connsiteX153" fmla="*/ 213947 w 232317"/>
                <a:gd name="connsiteY153" fmla="*/ 416603 h 494489"/>
                <a:gd name="connsiteX154" fmla="*/ 218539 w 232317"/>
                <a:gd name="connsiteY154" fmla="*/ 416029 h 494489"/>
                <a:gd name="connsiteX155" fmla="*/ 226194 w 232317"/>
                <a:gd name="connsiteY155" fmla="*/ 416029 h 494489"/>
                <a:gd name="connsiteX156" fmla="*/ 225620 w 232317"/>
                <a:gd name="connsiteY156" fmla="*/ 412393 h 494489"/>
                <a:gd name="connsiteX157" fmla="*/ 225620 w 232317"/>
                <a:gd name="connsiteY157" fmla="*/ 410480 h 494489"/>
                <a:gd name="connsiteX158" fmla="*/ 225620 w 232317"/>
                <a:gd name="connsiteY158" fmla="*/ 409523 h 494489"/>
                <a:gd name="connsiteX159" fmla="*/ 225620 w 232317"/>
                <a:gd name="connsiteY159" fmla="*/ 408949 h 494489"/>
                <a:gd name="connsiteX160" fmla="*/ 226194 w 232317"/>
                <a:gd name="connsiteY160" fmla="*/ 408949 h 494489"/>
                <a:gd name="connsiteX161" fmla="*/ 227151 w 232317"/>
                <a:gd name="connsiteY161" fmla="*/ 406269 h 494489"/>
                <a:gd name="connsiteX162" fmla="*/ 227151 w 232317"/>
                <a:gd name="connsiteY162" fmla="*/ 402825 h 494489"/>
                <a:gd name="connsiteX163" fmla="*/ 227534 w 232317"/>
                <a:gd name="connsiteY163" fmla="*/ 400146 h 494489"/>
                <a:gd name="connsiteX164" fmla="*/ 229447 w 232317"/>
                <a:gd name="connsiteY164" fmla="*/ 395744 h 494489"/>
                <a:gd name="connsiteX165" fmla="*/ 230787 w 232317"/>
                <a:gd name="connsiteY165" fmla="*/ 393065 h 494489"/>
                <a:gd name="connsiteX166" fmla="*/ 231744 w 232317"/>
                <a:gd name="connsiteY166" fmla="*/ 390577 h 494489"/>
                <a:gd name="connsiteX167" fmla="*/ 232318 w 232317"/>
                <a:gd name="connsiteY167" fmla="*/ 389621 h 494489"/>
                <a:gd name="connsiteX168" fmla="*/ 231744 w 232317"/>
                <a:gd name="connsiteY168" fmla="*/ 388664 h 494489"/>
                <a:gd name="connsiteX169" fmla="*/ 231744 w 232317"/>
                <a:gd name="connsiteY169" fmla="*/ 388281 h 494489"/>
                <a:gd name="connsiteX170" fmla="*/ 231744 w 232317"/>
                <a:gd name="connsiteY170" fmla="*/ 387324 h 494489"/>
                <a:gd name="connsiteX171" fmla="*/ 231361 w 232317"/>
                <a:gd name="connsiteY171" fmla="*/ 385411 h 494489"/>
                <a:gd name="connsiteX172" fmla="*/ 230405 w 232317"/>
                <a:gd name="connsiteY172" fmla="*/ 382540 h 494489"/>
                <a:gd name="connsiteX173" fmla="*/ 229447 w 232317"/>
                <a:gd name="connsiteY173" fmla="*/ 380244 h 494489"/>
                <a:gd name="connsiteX174" fmla="*/ 229830 w 232317"/>
                <a:gd name="connsiteY174" fmla="*/ 380244 h 494489"/>
                <a:gd name="connsiteX175" fmla="*/ 222749 w 232317"/>
                <a:gd name="connsiteY175" fmla="*/ 376034 h 494489"/>
                <a:gd name="connsiteX176" fmla="*/ 220071 w 232317"/>
                <a:gd name="connsiteY176" fmla="*/ 373546 h 494489"/>
                <a:gd name="connsiteX177" fmla="*/ 218157 w 232317"/>
                <a:gd name="connsiteY177" fmla="*/ 371632 h 494489"/>
                <a:gd name="connsiteX178" fmla="*/ 214712 w 232317"/>
                <a:gd name="connsiteY178" fmla="*/ 367040 h 494489"/>
                <a:gd name="connsiteX179" fmla="*/ 213373 w 232317"/>
                <a:gd name="connsiteY179" fmla="*/ 362829 h 494489"/>
                <a:gd name="connsiteX180" fmla="*/ 211459 w 232317"/>
                <a:gd name="connsiteY180" fmla="*/ 358428 h 494489"/>
                <a:gd name="connsiteX181" fmla="*/ 210502 w 232317"/>
                <a:gd name="connsiteY181" fmla="*/ 356514 h 494489"/>
                <a:gd name="connsiteX182" fmla="*/ 210120 w 232317"/>
                <a:gd name="connsiteY182" fmla="*/ 355749 h 494489"/>
                <a:gd name="connsiteX183" fmla="*/ 208206 w 232317"/>
                <a:gd name="connsiteY183" fmla="*/ 353261 h 494489"/>
                <a:gd name="connsiteX184" fmla="*/ 206675 w 232317"/>
                <a:gd name="connsiteY184" fmla="*/ 352878 h 494489"/>
                <a:gd name="connsiteX185" fmla="*/ 199786 w 232317"/>
                <a:gd name="connsiteY185" fmla="*/ 347712 h 494489"/>
                <a:gd name="connsiteX186" fmla="*/ 194045 w 232317"/>
                <a:gd name="connsiteY186" fmla="*/ 344841 h 494489"/>
                <a:gd name="connsiteX187" fmla="*/ 190792 w 232317"/>
                <a:gd name="connsiteY187" fmla="*/ 342927 h 494489"/>
                <a:gd name="connsiteX188" fmla="*/ 188304 w 232317"/>
                <a:gd name="connsiteY188" fmla="*/ 341014 h 494489"/>
                <a:gd name="connsiteX189" fmla="*/ 186008 w 232317"/>
                <a:gd name="connsiteY189" fmla="*/ 338717 h 494489"/>
                <a:gd name="connsiteX190" fmla="*/ 184668 w 232317"/>
                <a:gd name="connsiteY190" fmla="*/ 336230 h 494489"/>
                <a:gd name="connsiteX191" fmla="*/ 183137 w 232317"/>
                <a:gd name="connsiteY191" fmla="*/ 332976 h 494489"/>
                <a:gd name="connsiteX192" fmla="*/ 182180 w 232317"/>
                <a:gd name="connsiteY192" fmla="*/ 329149 h 494489"/>
                <a:gd name="connsiteX193" fmla="*/ 181797 w 232317"/>
                <a:gd name="connsiteY193" fmla="*/ 324939 h 494489"/>
                <a:gd name="connsiteX194" fmla="*/ 182180 w 232317"/>
                <a:gd name="connsiteY194" fmla="*/ 320729 h 494489"/>
                <a:gd name="connsiteX195" fmla="*/ 181797 w 232317"/>
                <a:gd name="connsiteY195" fmla="*/ 315562 h 494489"/>
                <a:gd name="connsiteX196" fmla="*/ 181797 w 232317"/>
                <a:gd name="connsiteY196" fmla="*/ 311352 h 494489"/>
                <a:gd name="connsiteX197" fmla="*/ 180840 w 232317"/>
                <a:gd name="connsiteY197" fmla="*/ 307525 h 494489"/>
                <a:gd name="connsiteX198" fmla="*/ 180266 w 232317"/>
                <a:gd name="connsiteY198" fmla="*/ 304654 h 494489"/>
                <a:gd name="connsiteX199" fmla="*/ 178927 w 232317"/>
                <a:gd name="connsiteY199" fmla="*/ 301401 h 494489"/>
                <a:gd name="connsiteX200" fmla="*/ 177587 w 232317"/>
                <a:gd name="connsiteY200" fmla="*/ 298913 h 494489"/>
                <a:gd name="connsiteX201" fmla="*/ 175674 w 232317"/>
                <a:gd name="connsiteY201" fmla="*/ 297191 h 494489"/>
                <a:gd name="connsiteX202" fmla="*/ 174143 w 232317"/>
                <a:gd name="connsiteY202" fmla="*/ 296234 h 494489"/>
                <a:gd name="connsiteX203" fmla="*/ 82670 w 232317"/>
                <a:gd name="connsiteY203" fmla="*/ 0 h 494489"/>
                <a:gd name="connsiteX204" fmla="*/ 80182 w 232317"/>
                <a:gd name="connsiteY204" fmla="*/ 1531 h 494489"/>
                <a:gd name="connsiteX205" fmla="*/ 79225 w 232317"/>
                <a:gd name="connsiteY205" fmla="*/ 3445 h 494489"/>
                <a:gd name="connsiteX206" fmla="*/ 77312 w 232317"/>
                <a:gd name="connsiteY206" fmla="*/ 8611 h 494489"/>
                <a:gd name="connsiteX207" fmla="*/ 75589 w 232317"/>
                <a:gd name="connsiteY207" fmla="*/ 12439 h 494489"/>
                <a:gd name="connsiteX208" fmla="*/ 72719 w 232317"/>
                <a:gd name="connsiteY208" fmla="*/ 14735 h 494489"/>
                <a:gd name="connsiteX209" fmla="*/ 70805 w 232317"/>
                <a:gd name="connsiteY209" fmla="*/ 15118 h 494489"/>
                <a:gd name="connsiteX210" fmla="*/ 62768 w 232317"/>
                <a:gd name="connsiteY210" fmla="*/ 11482 h 49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232317" h="494489">
                  <a:moveTo>
                    <a:pt x="62768" y="11482"/>
                  </a:moveTo>
                  <a:lnTo>
                    <a:pt x="56644" y="9951"/>
                  </a:lnTo>
                  <a:lnTo>
                    <a:pt x="54730" y="9951"/>
                  </a:lnTo>
                  <a:lnTo>
                    <a:pt x="53774" y="10908"/>
                  </a:lnTo>
                  <a:lnTo>
                    <a:pt x="53391" y="14735"/>
                  </a:lnTo>
                  <a:lnTo>
                    <a:pt x="52434" y="22198"/>
                  </a:lnTo>
                  <a:lnTo>
                    <a:pt x="48033" y="24112"/>
                  </a:lnTo>
                  <a:lnTo>
                    <a:pt x="46310" y="25069"/>
                  </a:lnTo>
                  <a:lnTo>
                    <a:pt x="45354" y="26600"/>
                  </a:lnTo>
                  <a:lnTo>
                    <a:pt x="43823" y="28322"/>
                  </a:lnTo>
                  <a:lnTo>
                    <a:pt x="43440" y="30236"/>
                  </a:lnTo>
                  <a:lnTo>
                    <a:pt x="43823" y="34063"/>
                  </a:lnTo>
                  <a:lnTo>
                    <a:pt x="48607" y="38847"/>
                  </a:lnTo>
                  <a:lnTo>
                    <a:pt x="47076" y="42483"/>
                  </a:lnTo>
                  <a:lnTo>
                    <a:pt x="45736" y="47267"/>
                  </a:lnTo>
                  <a:lnTo>
                    <a:pt x="43823" y="52434"/>
                  </a:lnTo>
                  <a:lnTo>
                    <a:pt x="41909" y="58558"/>
                  </a:lnTo>
                  <a:lnTo>
                    <a:pt x="41909" y="59132"/>
                  </a:lnTo>
                  <a:lnTo>
                    <a:pt x="42866" y="60472"/>
                  </a:lnTo>
                  <a:lnTo>
                    <a:pt x="46310" y="63725"/>
                  </a:lnTo>
                  <a:lnTo>
                    <a:pt x="45736" y="64682"/>
                  </a:lnTo>
                  <a:lnTo>
                    <a:pt x="42866" y="68126"/>
                  </a:lnTo>
                  <a:lnTo>
                    <a:pt x="41909" y="68509"/>
                  </a:lnTo>
                  <a:lnTo>
                    <a:pt x="39995" y="68509"/>
                  </a:lnTo>
                  <a:lnTo>
                    <a:pt x="38273" y="68509"/>
                  </a:lnTo>
                  <a:lnTo>
                    <a:pt x="38273" y="72336"/>
                  </a:lnTo>
                  <a:lnTo>
                    <a:pt x="38656" y="75589"/>
                  </a:lnTo>
                  <a:lnTo>
                    <a:pt x="39039" y="78077"/>
                  </a:lnTo>
                  <a:lnTo>
                    <a:pt x="40569" y="80756"/>
                  </a:lnTo>
                  <a:lnTo>
                    <a:pt x="43823" y="84201"/>
                  </a:lnTo>
                  <a:lnTo>
                    <a:pt x="45736" y="85158"/>
                  </a:lnTo>
                  <a:lnTo>
                    <a:pt x="48607" y="86497"/>
                  </a:lnTo>
                  <a:lnTo>
                    <a:pt x="45736" y="91281"/>
                  </a:lnTo>
                  <a:lnTo>
                    <a:pt x="43823" y="95874"/>
                  </a:lnTo>
                  <a:lnTo>
                    <a:pt x="40569" y="104486"/>
                  </a:lnTo>
                  <a:lnTo>
                    <a:pt x="39039" y="107739"/>
                  </a:lnTo>
                  <a:lnTo>
                    <a:pt x="38656" y="111566"/>
                  </a:lnTo>
                  <a:lnTo>
                    <a:pt x="38273" y="118073"/>
                  </a:lnTo>
                  <a:lnTo>
                    <a:pt x="42483" y="123814"/>
                  </a:lnTo>
                  <a:lnTo>
                    <a:pt x="44397" y="126110"/>
                  </a:lnTo>
                  <a:lnTo>
                    <a:pt x="46693" y="128981"/>
                  </a:lnTo>
                  <a:lnTo>
                    <a:pt x="48033" y="130894"/>
                  </a:lnTo>
                  <a:lnTo>
                    <a:pt x="49946" y="133191"/>
                  </a:lnTo>
                  <a:lnTo>
                    <a:pt x="52817" y="137401"/>
                  </a:lnTo>
                  <a:lnTo>
                    <a:pt x="54730" y="140271"/>
                  </a:lnTo>
                  <a:lnTo>
                    <a:pt x="56644" y="142759"/>
                  </a:lnTo>
                  <a:lnTo>
                    <a:pt x="57601" y="149265"/>
                  </a:lnTo>
                  <a:lnTo>
                    <a:pt x="56070" y="157303"/>
                  </a:lnTo>
                  <a:lnTo>
                    <a:pt x="54730" y="160556"/>
                  </a:lnTo>
                  <a:lnTo>
                    <a:pt x="54730" y="161513"/>
                  </a:lnTo>
                  <a:lnTo>
                    <a:pt x="49946" y="170124"/>
                  </a:lnTo>
                  <a:lnTo>
                    <a:pt x="48607" y="171081"/>
                  </a:lnTo>
                  <a:lnTo>
                    <a:pt x="47076" y="172995"/>
                  </a:lnTo>
                  <a:lnTo>
                    <a:pt x="41526" y="177205"/>
                  </a:lnTo>
                  <a:lnTo>
                    <a:pt x="38273" y="180075"/>
                  </a:lnTo>
                  <a:lnTo>
                    <a:pt x="34829" y="183711"/>
                  </a:lnTo>
                  <a:lnTo>
                    <a:pt x="33872" y="184285"/>
                  </a:lnTo>
                  <a:lnTo>
                    <a:pt x="32915" y="186199"/>
                  </a:lnTo>
                  <a:lnTo>
                    <a:pt x="31575" y="189452"/>
                  </a:lnTo>
                  <a:lnTo>
                    <a:pt x="29661" y="193662"/>
                  </a:lnTo>
                  <a:lnTo>
                    <a:pt x="23155" y="195576"/>
                  </a:lnTo>
                  <a:lnTo>
                    <a:pt x="19328" y="197872"/>
                  </a:lnTo>
                  <a:lnTo>
                    <a:pt x="13587" y="201317"/>
                  </a:lnTo>
                  <a:lnTo>
                    <a:pt x="9951" y="205527"/>
                  </a:lnTo>
                  <a:lnTo>
                    <a:pt x="7463" y="210311"/>
                  </a:lnTo>
                  <a:lnTo>
                    <a:pt x="7080" y="215861"/>
                  </a:lnTo>
                  <a:lnTo>
                    <a:pt x="7080" y="220071"/>
                  </a:lnTo>
                  <a:lnTo>
                    <a:pt x="8420" y="223898"/>
                  </a:lnTo>
                  <a:lnTo>
                    <a:pt x="10716" y="227151"/>
                  </a:lnTo>
                  <a:lnTo>
                    <a:pt x="14161" y="230022"/>
                  </a:lnTo>
                  <a:lnTo>
                    <a:pt x="16457" y="232318"/>
                  </a:lnTo>
                  <a:lnTo>
                    <a:pt x="18754" y="236145"/>
                  </a:lnTo>
                  <a:lnTo>
                    <a:pt x="20285" y="240355"/>
                  </a:lnTo>
                  <a:lnTo>
                    <a:pt x="20667" y="246670"/>
                  </a:lnTo>
                  <a:lnTo>
                    <a:pt x="19711" y="250306"/>
                  </a:lnTo>
                  <a:lnTo>
                    <a:pt x="17414" y="254134"/>
                  </a:lnTo>
                  <a:lnTo>
                    <a:pt x="14544" y="258344"/>
                  </a:lnTo>
                  <a:lnTo>
                    <a:pt x="13587" y="264085"/>
                  </a:lnTo>
                  <a:lnTo>
                    <a:pt x="13587" y="266955"/>
                  </a:lnTo>
                  <a:lnTo>
                    <a:pt x="14544" y="270208"/>
                  </a:lnTo>
                  <a:lnTo>
                    <a:pt x="16075" y="272505"/>
                  </a:lnTo>
                  <a:lnTo>
                    <a:pt x="18371" y="275375"/>
                  </a:lnTo>
                  <a:lnTo>
                    <a:pt x="17797" y="279203"/>
                  </a:lnTo>
                  <a:lnTo>
                    <a:pt x="16840" y="281116"/>
                  </a:lnTo>
                  <a:lnTo>
                    <a:pt x="16457" y="282073"/>
                  </a:lnTo>
                  <a:lnTo>
                    <a:pt x="16457" y="283413"/>
                  </a:lnTo>
                  <a:lnTo>
                    <a:pt x="15501" y="283795"/>
                  </a:lnTo>
                  <a:lnTo>
                    <a:pt x="15118" y="284752"/>
                  </a:lnTo>
                  <a:lnTo>
                    <a:pt x="14161" y="286666"/>
                  </a:lnTo>
                  <a:lnTo>
                    <a:pt x="11291" y="290493"/>
                  </a:lnTo>
                  <a:lnTo>
                    <a:pt x="11673" y="293746"/>
                  </a:lnTo>
                  <a:lnTo>
                    <a:pt x="12630" y="296617"/>
                  </a:lnTo>
                  <a:lnTo>
                    <a:pt x="14544" y="300827"/>
                  </a:lnTo>
                  <a:lnTo>
                    <a:pt x="14161" y="301401"/>
                  </a:lnTo>
                  <a:lnTo>
                    <a:pt x="13204" y="303697"/>
                  </a:lnTo>
                  <a:lnTo>
                    <a:pt x="11673" y="306951"/>
                  </a:lnTo>
                  <a:lnTo>
                    <a:pt x="9951" y="311735"/>
                  </a:lnTo>
                  <a:lnTo>
                    <a:pt x="5550" y="322643"/>
                  </a:lnTo>
                  <a:lnTo>
                    <a:pt x="4593" y="334316"/>
                  </a:lnTo>
                  <a:lnTo>
                    <a:pt x="4210" y="334316"/>
                  </a:lnTo>
                  <a:lnTo>
                    <a:pt x="4210" y="334890"/>
                  </a:lnTo>
                  <a:lnTo>
                    <a:pt x="4210" y="335847"/>
                  </a:lnTo>
                  <a:lnTo>
                    <a:pt x="4210" y="337761"/>
                  </a:lnTo>
                  <a:lnTo>
                    <a:pt x="4210" y="341014"/>
                  </a:lnTo>
                  <a:lnTo>
                    <a:pt x="3253" y="345798"/>
                  </a:lnTo>
                  <a:lnTo>
                    <a:pt x="2296" y="347137"/>
                  </a:lnTo>
                  <a:lnTo>
                    <a:pt x="1914" y="347137"/>
                  </a:lnTo>
                  <a:lnTo>
                    <a:pt x="1914" y="347712"/>
                  </a:lnTo>
                  <a:lnTo>
                    <a:pt x="1914" y="348668"/>
                  </a:lnTo>
                  <a:lnTo>
                    <a:pt x="0" y="350391"/>
                  </a:lnTo>
                  <a:lnTo>
                    <a:pt x="0" y="353835"/>
                  </a:lnTo>
                  <a:lnTo>
                    <a:pt x="0" y="358045"/>
                  </a:lnTo>
                  <a:lnTo>
                    <a:pt x="1340" y="368953"/>
                  </a:lnTo>
                  <a:lnTo>
                    <a:pt x="1340" y="374120"/>
                  </a:lnTo>
                  <a:lnTo>
                    <a:pt x="2296" y="379287"/>
                  </a:lnTo>
                  <a:lnTo>
                    <a:pt x="3253" y="383497"/>
                  </a:lnTo>
                  <a:lnTo>
                    <a:pt x="5550" y="388281"/>
                  </a:lnTo>
                  <a:lnTo>
                    <a:pt x="7080" y="392491"/>
                  </a:lnTo>
                  <a:lnTo>
                    <a:pt x="7463" y="395362"/>
                  </a:lnTo>
                  <a:lnTo>
                    <a:pt x="8420" y="399189"/>
                  </a:lnTo>
                  <a:lnTo>
                    <a:pt x="8420" y="402442"/>
                  </a:lnTo>
                  <a:lnTo>
                    <a:pt x="8994" y="406652"/>
                  </a:lnTo>
                  <a:lnTo>
                    <a:pt x="9377" y="416603"/>
                  </a:lnTo>
                  <a:lnTo>
                    <a:pt x="9377" y="420813"/>
                  </a:lnTo>
                  <a:lnTo>
                    <a:pt x="9951" y="426937"/>
                  </a:lnTo>
                  <a:lnTo>
                    <a:pt x="10716" y="434018"/>
                  </a:lnTo>
                  <a:lnTo>
                    <a:pt x="12630" y="442629"/>
                  </a:lnTo>
                  <a:lnTo>
                    <a:pt x="12247" y="448179"/>
                  </a:lnTo>
                  <a:lnTo>
                    <a:pt x="11291" y="453920"/>
                  </a:lnTo>
                  <a:lnTo>
                    <a:pt x="9377" y="460043"/>
                  </a:lnTo>
                  <a:lnTo>
                    <a:pt x="7080" y="466550"/>
                  </a:lnTo>
                  <a:lnTo>
                    <a:pt x="7463" y="470377"/>
                  </a:lnTo>
                  <a:lnTo>
                    <a:pt x="8994" y="475161"/>
                  </a:lnTo>
                  <a:lnTo>
                    <a:pt x="11291" y="478988"/>
                  </a:lnTo>
                  <a:lnTo>
                    <a:pt x="15501" y="483199"/>
                  </a:lnTo>
                  <a:lnTo>
                    <a:pt x="21241" y="488939"/>
                  </a:lnTo>
                  <a:lnTo>
                    <a:pt x="24877" y="494489"/>
                  </a:lnTo>
                  <a:lnTo>
                    <a:pt x="29661" y="493532"/>
                  </a:lnTo>
                  <a:lnTo>
                    <a:pt x="172803" y="462914"/>
                  </a:lnTo>
                  <a:lnTo>
                    <a:pt x="176056" y="461383"/>
                  </a:lnTo>
                  <a:lnTo>
                    <a:pt x="178353" y="457747"/>
                  </a:lnTo>
                  <a:lnTo>
                    <a:pt x="178927" y="453920"/>
                  </a:lnTo>
                  <a:lnTo>
                    <a:pt x="182180" y="451623"/>
                  </a:lnTo>
                  <a:lnTo>
                    <a:pt x="185624" y="450666"/>
                  </a:lnTo>
                  <a:lnTo>
                    <a:pt x="186964" y="447796"/>
                  </a:lnTo>
                  <a:lnTo>
                    <a:pt x="186964" y="439758"/>
                  </a:lnTo>
                  <a:lnTo>
                    <a:pt x="187347" y="436505"/>
                  </a:lnTo>
                  <a:lnTo>
                    <a:pt x="193088" y="433635"/>
                  </a:lnTo>
                  <a:lnTo>
                    <a:pt x="198255" y="434018"/>
                  </a:lnTo>
                  <a:lnTo>
                    <a:pt x="197298" y="430764"/>
                  </a:lnTo>
                  <a:lnTo>
                    <a:pt x="198829" y="426554"/>
                  </a:lnTo>
                  <a:lnTo>
                    <a:pt x="203996" y="423110"/>
                  </a:lnTo>
                  <a:lnTo>
                    <a:pt x="209163" y="418900"/>
                  </a:lnTo>
                  <a:lnTo>
                    <a:pt x="213947" y="416603"/>
                  </a:lnTo>
                  <a:lnTo>
                    <a:pt x="218539" y="416029"/>
                  </a:lnTo>
                  <a:lnTo>
                    <a:pt x="226194" y="416029"/>
                  </a:lnTo>
                  <a:lnTo>
                    <a:pt x="225620" y="412393"/>
                  </a:lnTo>
                  <a:lnTo>
                    <a:pt x="225620" y="410480"/>
                  </a:lnTo>
                  <a:lnTo>
                    <a:pt x="225620" y="409523"/>
                  </a:lnTo>
                  <a:lnTo>
                    <a:pt x="225620" y="408949"/>
                  </a:lnTo>
                  <a:lnTo>
                    <a:pt x="226194" y="408949"/>
                  </a:lnTo>
                  <a:lnTo>
                    <a:pt x="227151" y="406269"/>
                  </a:lnTo>
                  <a:lnTo>
                    <a:pt x="227151" y="402825"/>
                  </a:lnTo>
                  <a:lnTo>
                    <a:pt x="227534" y="400146"/>
                  </a:lnTo>
                  <a:lnTo>
                    <a:pt x="229447" y="395744"/>
                  </a:lnTo>
                  <a:lnTo>
                    <a:pt x="230787" y="393065"/>
                  </a:lnTo>
                  <a:lnTo>
                    <a:pt x="231744" y="390577"/>
                  </a:lnTo>
                  <a:lnTo>
                    <a:pt x="232318" y="389621"/>
                  </a:lnTo>
                  <a:lnTo>
                    <a:pt x="231744" y="388664"/>
                  </a:lnTo>
                  <a:lnTo>
                    <a:pt x="231744" y="388281"/>
                  </a:lnTo>
                  <a:lnTo>
                    <a:pt x="231744" y="387324"/>
                  </a:lnTo>
                  <a:lnTo>
                    <a:pt x="231361" y="385411"/>
                  </a:lnTo>
                  <a:lnTo>
                    <a:pt x="230405" y="382540"/>
                  </a:lnTo>
                  <a:lnTo>
                    <a:pt x="229447" y="380244"/>
                  </a:lnTo>
                  <a:lnTo>
                    <a:pt x="229830" y="380244"/>
                  </a:lnTo>
                  <a:lnTo>
                    <a:pt x="222749" y="376034"/>
                  </a:lnTo>
                  <a:lnTo>
                    <a:pt x="220071" y="373546"/>
                  </a:lnTo>
                  <a:lnTo>
                    <a:pt x="218157" y="371632"/>
                  </a:lnTo>
                  <a:lnTo>
                    <a:pt x="214712" y="367040"/>
                  </a:lnTo>
                  <a:lnTo>
                    <a:pt x="213373" y="362829"/>
                  </a:lnTo>
                  <a:lnTo>
                    <a:pt x="211459" y="358428"/>
                  </a:lnTo>
                  <a:lnTo>
                    <a:pt x="210502" y="356514"/>
                  </a:lnTo>
                  <a:lnTo>
                    <a:pt x="210120" y="355749"/>
                  </a:lnTo>
                  <a:lnTo>
                    <a:pt x="208206" y="353261"/>
                  </a:lnTo>
                  <a:lnTo>
                    <a:pt x="206675" y="352878"/>
                  </a:lnTo>
                  <a:lnTo>
                    <a:pt x="199786" y="347712"/>
                  </a:lnTo>
                  <a:lnTo>
                    <a:pt x="194045" y="344841"/>
                  </a:lnTo>
                  <a:lnTo>
                    <a:pt x="190792" y="342927"/>
                  </a:lnTo>
                  <a:lnTo>
                    <a:pt x="188304" y="341014"/>
                  </a:lnTo>
                  <a:lnTo>
                    <a:pt x="186008" y="338717"/>
                  </a:lnTo>
                  <a:lnTo>
                    <a:pt x="184668" y="336230"/>
                  </a:lnTo>
                  <a:lnTo>
                    <a:pt x="183137" y="332976"/>
                  </a:lnTo>
                  <a:lnTo>
                    <a:pt x="182180" y="329149"/>
                  </a:lnTo>
                  <a:lnTo>
                    <a:pt x="181797" y="324939"/>
                  </a:lnTo>
                  <a:lnTo>
                    <a:pt x="182180" y="320729"/>
                  </a:lnTo>
                  <a:lnTo>
                    <a:pt x="181797" y="315562"/>
                  </a:lnTo>
                  <a:lnTo>
                    <a:pt x="181797" y="311352"/>
                  </a:lnTo>
                  <a:lnTo>
                    <a:pt x="180840" y="307525"/>
                  </a:lnTo>
                  <a:lnTo>
                    <a:pt x="180266" y="304654"/>
                  </a:lnTo>
                  <a:lnTo>
                    <a:pt x="178927" y="301401"/>
                  </a:lnTo>
                  <a:lnTo>
                    <a:pt x="177587" y="298913"/>
                  </a:lnTo>
                  <a:lnTo>
                    <a:pt x="175674" y="297191"/>
                  </a:lnTo>
                  <a:lnTo>
                    <a:pt x="174143" y="296234"/>
                  </a:lnTo>
                  <a:lnTo>
                    <a:pt x="82670" y="0"/>
                  </a:lnTo>
                  <a:lnTo>
                    <a:pt x="80182" y="1531"/>
                  </a:lnTo>
                  <a:lnTo>
                    <a:pt x="79225" y="3445"/>
                  </a:lnTo>
                  <a:lnTo>
                    <a:pt x="77312" y="8611"/>
                  </a:lnTo>
                  <a:lnTo>
                    <a:pt x="75589" y="12439"/>
                  </a:lnTo>
                  <a:lnTo>
                    <a:pt x="72719" y="14735"/>
                  </a:lnTo>
                  <a:lnTo>
                    <a:pt x="70805" y="15118"/>
                  </a:lnTo>
                  <a:lnTo>
                    <a:pt x="62768" y="11482"/>
                  </a:lnTo>
                  <a:close/>
                </a:path>
              </a:pathLst>
            </a:custGeom>
            <a:gradFill flip="none" rotWithShape="1">
              <a:gsLst>
                <a:gs pos="0">
                  <a:schemeClr val="accent1"/>
                </a:gs>
                <a:gs pos="100000">
                  <a:schemeClr val="accent2"/>
                </a:gs>
              </a:gsLst>
              <a:lin ang="18900000" scaled="1"/>
              <a:tileRect/>
            </a:gradFill>
            <a:ln>
              <a:solidFill>
                <a:srgbClr val="EEF5F5"/>
              </a:solidFill>
            </a:ln>
          </p:spPr>
          <p:txBody>
            <a:bodyPr vert="horz" lIns="91440" tIns="45720" rIns="91440" bIns="45720" rtlCol="0">
              <a:normAutofit/>
            </a:bodyPr>
            <a:lstStyle/>
            <a:p>
              <a:pPr lvl="0" indent="0">
                <a:lnSpc>
                  <a:spcPct val="100000"/>
                </a:lnSpc>
                <a:spcBef>
                  <a:spcPts val="450"/>
                </a:spcBef>
                <a:buClr>
                  <a:schemeClr val="accent1"/>
                </a:buClr>
                <a:buFont typeface="Arial" panose="020B0604020202020204" pitchFamily="34" charset="0"/>
                <a:buNone/>
              </a:pPr>
              <a:endParaRPr lang="en-US" sz="100" dirty="0">
                <a:noFill/>
              </a:endParaRPr>
            </a:p>
          </p:txBody>
        </p:sp>
        <p:sp>
          <p:nvSpPr>
            <p:cNvPr id="56" name="Freeform: Shape 55">
              <a:extLst>
                <a:ext uri="{FF2B5EF4-FFF2-40B4-BE49-F238E27FC236}">
                  <a16:creationId xmlns:a16="http://schemas.microsoft.com/office/drawing/2014/main" id="{964D2218-5DD7-41D6-6D69-C26358D785C8}"/>
                </a:ext>
              </a:extLst>
            </p:cNvPr>
            <p:cNvSpPr/>
            <p:nvPr/>
          </p:nvSpPr>
          <p:spPr>
            <a:xfrm>
              <a:off x="6521096" y="2659869"/>
              <a:ext cx="443076" cy="241019"/>
            </a:xfrm>
            <a:custGeom>
              <a:avLst/>
              <a:gdLst>
                <a:gd name="connsiteX0" fmla="*/ 462149 w 491810"/>
                <a:gd name="connsiteY0" fmla="*/ 254708 h 267529"/>
                <a:gd name="connsiteX1" fmla="*/ 465019 w 491810"/>
                <a:gd name="connsiteY1" fmla="*/ 249541 h 267529"/>
                <a:gd name="connsiteX2" fmla="*/ 469229 w 491810"/>
                <a:gd name="connsiteY2" fmla="*/ 245714 h 267529"/>
                <a:gd name="connsiteX3" fmla="*/ 474970 w 491810"/>
                <a:gd name="connsiteY3" fmla="*/ 245714 h 267529"/>
                <a:gd name="connsiteX4" fmla="*/ 476310 w 491810"/>
                <a:gd name="connsiteY4" fmla="*/ 239973 h 267529"/>
                <a:gd name="connsiteX5" fmla="*/ 478223 w 491810"/>
                <a:gd name="connsiteY5" fmla="*/ 232318 h 267529"/>
                <a:gd name="connsiteX6" fmla="*/ 479563 w 491810"/>
                <a:gd name="connsiteY6" fmla="*/ 235189 h 267529"/>
                <a:gd name="connsiteX7" fmla="*/ 484730 w 491810"/>
                <a:gd name="connsiteY7" fmla="*/ 239016 h 267529"/>
                <a:gd name="connsiteX8" fmla="*/ 488940 w 491810"/>
                <a:gd name="connsiteY8" fmla="*/ 242269 h 267529"/>
                <a:gd name="connsiteX9" fmla="*/ 491810 w 491810"/>
                <a:gd name="connsiteY9" fmla="*/ 244183 h 267529"/>
                <a:gd name="connsiteX10" fmla="*/ 491810 w 491810"/>
                <a:gd name="connsiteY10" fmla="*/ 247053 h 267529"/>
                <a:gd name="connsiteX11" fmla="*/ 490471 w 491810"/>
                <a:gd name="connsiteY11" fmla="*/ 250306 h 267529"/>
                <a:gd name="connsiteX12" fmla="*/ 487218 w 491810"/>
                <a:gd name="connsiteY12" fmla="*/ 253560 h 267529"/>
                <a:gd name="connsiteX13" fmla="*/ 484347 w 491810"/>
                <a:gd name="connsiteY13" fmla="*/ 253942 h 267529"/>
                <a:gd name="connsiteX14" fmla="*/ 465019 w 491810"/>
                <a:gd name="connsiteY14" fmla="*/ 254899 h 267529"/>
                <a:gd name="connsiteX15" fmla="*/ 462149 w 491810"/>
                <a:gd name="connsiteY15" fmla="*/ 254708 h 267529"/>
                <a:gd name="connsiteX16" fmla="*/ 462149 w 491810"/>
                <a:gd name="connsiteY16" fmla="*/ 254708 h 267529"/>
                <a:gd name="connsiteX17" fmla="*/ 394788 w 491810"/>
                <a:gd name="connsiteY17" fmla="*/ 240164 h 267529"/>
                <a:gd name="connsiteX18" fmla="*/ 397084 w 491810"/>
                <a:gd name="connsiteY18" fmla="*/ 236337 h 267529"/>
                <a:gd name="connsiteX19" fmla="*/ 401294 w 491810"/>
                <a:gd name="connsiteY19" fmla="*/ 232509 h 267529"/>
                <a:gd name="connsiteX20" fmla="*/ 405504 w 491810"/>
                <a:gd name="connsiteY20" fmla="*/ 232509 h 267529"/>
                <a:gd name="connsiteX21" fmla="*/ 405504 w 491810"/>
                <a:gd name="connsiteY21" fmla="*/ 235380 h 267529"/>
                <a:gd name="connsiteX22" fmla="*/ 408758 w 491810"/>
                <a:gd name="connsiteY22" fmla="*/ 238633 h 267529"/>
                <a:gd name="connsiteX23" fmla="*/ 412968 w 491810"/>
                <a:gd name="connsiteY23" fmla="*/ 242460 h 267529"/>
                <a:gd name="connsiteX24" fmla="*/ 418134 w 491810"/>
                <a:gd name="connsiteY24" fmla="*/ 246670 h 267529"/>
                <a:gd name="connsiteX25" fmla="*/ 415264 w 491810"/>
                <a:gd name="connsiteY25" fmla="*/ 248010 h 267529"/>
                <a:gd name="connsiteX26" fmla="*/ 407609 w 491810"/>
                <a:gd name="connsiteY26" fmla="*/ 252220 h 267529"/>
                <a:gd name="connsiteX27" fmla="*/ 400146 w 491810"/>
                <a:gd name="connsiteY27" fmla="*/ 256430 h 267529"/>
                <a:gd name="connsiteX28" fmla="*/ 395936 w 491810"/>
                <a:gd name="connsiteY28" fmla="*/ 257387 h 267529"/>
                <a:gd name="connsiteX29" fmla="*/ 393065 w 491810"/>
                <a:gd name="connsiteY29" fmla="*/ 258727 h 267529"/>
                <a:gd name="connsiteX30" fmla="*/ 390195 w 491810"/>
                <a:gd name="connsiteY30" fmla="*/ 261023 h 267529"/>
                <a:gd name="connsiteX31" fmla="*/ 388664 w 491810"/>
                <a:gd name="connsiteY31" fmla="*/ 264276 h 267529"/>
                <a:gd name="connsiteX32" fmla="*/ 385793 w 491810"/>
                <a:gd name="connsiteY32" fmla="*/ 267147 h 267529"/>
                <a:gd name="connsiteX33" fmla="*/ 382923 w 491810"/>
                <a:gd name="connsiteY33" fmla="*/ 267529 h 267529"/>
                <a:gd name="connsiteX34" fmla="*/ 379670 w 491810"/>
                <a:gd name="connsiteY34" fmla="*/ 267147 h 267529"/>
                <a:gd name="connsiteX35" fmla="*/ 375843 w 491810"/>
                <a:gd name="connsiteY35" fmla="*/ 265233 h 267529"/>
                <a:gd name="connsiteX36" fmla="*/ 377756 w 491810"/>
                <a:gd name="connsiteY36" fmla="*/ 261980 h 267529"/>
                <a:gd name="connsiteX37" fmla="*/ 381583 w 491810"/>
                <a:gd name="connsiteY37" fmla="*/ 259683 h 267529"/>
                <a:gd name="connsiteX38" fmla="*/ 384454 w 491810"/>
                <a:gd name="connsiteY38" fmla="*/ 257770 h 267529"/>
                <a:gd name="connsiteX39" fmla="*/ 386367 w 491810"/>
                <a:gd name="connsiteY39" fmla="*/ 253560 h 267529"/>
                <a:gd name="connsiteX40" fmla="*/ 388281 w 491810"/>
                <a:gd name="connsiteY40" fmla="*/ 250306 h 267529"/>
                <a:gd name="connsiteX41" fmla="*/ 389621 w 491810"/>
                <a:gd name="connsiteY41" fmla="*/ 246096 h 267529"/>
                <a:gd name="connsiteX42" fmla="*/ 391535 w 491810"/>
                <a:gd name="connsiteY42" fmla="*/ 243226 h 267529"/>
                <a:gd name="connsiteX43" fmla="*/ 394788 w 491810"/>
                <a:gd name="connsiteY43" fmla="*/ 240164 h 267529"/>
                <a:gd name="connsiteX44" fmla="*/ 394788 w 491810"/>
                <a:gd name="connsiteY44" fmla="*/ 240164 h 267529"/>
                <a:gd name="connsiteX45" fmla="*/ 278054 w 491810"/>
                <a:gd name="connsiteY45" fmla="*/ 17606 h 267529"/>
                <a:gd name="connsiteX46" fmla="*/ 277098 w 491810"/>
                <a:gd name="connsiteY46" fmla="*/ 14352 h 267529"/>
                <a:gd name="connsiteX47" fmla="*/ 278628 w 491810"/>
                <a:gd name="connsiteY47" fmla="*/ 10142 h 267529"/>
                <a:gd name="connsiteX48" fmla="*/ 283796 w 491810"/>
                <a:gd name="connsiteY48" fmla="*/ 6889 h 267529"/>
                <a:gd name="connsiteX49" fmla="*/ 288962 w 491810"/>
                <a:gd name="connsiteY49" fmla="*/ 2679 h 267529"/>
                <a:gd name="connsiteX50" fmla="*/ 293747 w 491810"/>
                <a:gd name="connsiteY50" fmla="*/ 383 h 267529"/>
                <a:gd name="connsiteX51" fmla="*/ 298531 w 491810"/>
                <a:gd name="connsiteY51" fmla="*/ 0 h 267529"/>
                <a:gd name="connsiteX52" fmla="*/ 305994 w 491810"/>
                <a:gd name="connsiteY52" fmla="*/ 0 h 267529"/>
                <a:gd name="connsiteX53" fmla="*/ 308291 w 491810"/>
                <a:gd name="connsiteY53" fmla="*/ 6698 h 267529"/>
                <a:gd name="connsiteX54" fmla="*/ 308673 w 491810"/>
                <a:gd name="connsiteY54" fmla="*/ 10908 h 267529"/>
                <a:gd name="connsiteX55" fmla="*/ 310013 w 491810"/>
                <a:gd name="connsiteY55" fmla="*/ 14161 h 267529"/>
                <a:gd name="connsiteX56" fmla="*/ 312309 w 491810"/>
                <a:gd name="connsiteY56" fmla="*/ 18371 h 267529"/>
                <a:gd name="connsiteX57" fmla="*/ 315563 w 491810"/>
                <a:gd name="connsiteY57" fmla="*/ 23538 h 267529"/>
                <a:gd name="connsiteX58" fmla="*/ 320347 w 491810"/>
                <a:gd name="connsiteY58" fmla="*/ 27365 h 267529"/>
                <a:gd name="connsiteX59" fmla="*/ 325513 w 491810"/>
                <a:gd name="connsiteY59" fmla="*/ 29662 h 267529"/>
                <a:gd name="connsiteX60" fmla="*/ 332594 w 491810"/>
                <a:gd name="connsiteY60" fmla="*/ 30619 h 267529"/>
                <a:gd name="connsiteX61" fmla="*/ 335847 w 491810"/>
                <a:gd name="connsiteY61" fmla="*/ 30619 h 267529"/>
                <a:gd name="connsiteX62" fmla="*/ 339674 w 491810"/>
                <a:gd name="connsiteY62" fmla="*/ 31575 h 267529"/>
                <a:gd name="connsiteX63" fmla="*/ 339674 w 491810"/>
                <a:gd name="connsiteY63" fmla="*/ 35785 h 267529"/>
                <a:gd name="connsiteX64" fmla="*/ 337378 w 491810"/>
                <a:gd name="connsiteY64" fmla="*/ 39039 h 267529"/>
                <a:gd name="connsiteX65" fmla="*/ 333551 w 491810"/>
                <a:gd name="connsiteY65" fmla="*/ 42866 h 267529"/>
                <a:gd name="connsiteX66" fmla="*/ 328384 w 491810"/>
                <a:gd name="connsiteY66" fmla="*/ 46693 h 267529"/>
                <a:gd name="connsiteX67" fmla="*/ 322260 w 491810"/>
                <a:gd name="connsiteY67" fmla="*/ 49564 h 267529"/>
                <a:gd name="connsiteX68" fmla="*/ 317476 w 491810"/>
                <a:gd name="connsiteY68" fmla="*/ 52817 h 267529"/>
                <a:gd name="connsiteX69" fmla="*/ 314223 w 491810"/>
                <a:gd name="connsiteY69" fmla="*/ 56070 h 267529"/>
                <a:gd name="connsiteX70" fmla="*/ 312309 w 491810"/>
                <a:gd name="connsiteY70" fmla="*/ 60280 h 267529"/>
                <a:gd name="connsiteX71" fmla="*/ 316519 w 491810"/>
                <a:gd name="connsiteY71" fmla="*/ 62577 h 267529"/>
                <a:gd name="connsiteX72" fmla="*/ 318433 w 491810"/>
                <a:gd name="connsiteY72" fmla="*/ 65830 h 267529"/>
                <a:gd name="connsiteX73" fmla="*/ 316137 w 491810"/>
                <a:gd name="connsiteY73" fmla="*/ 70997 h 267529"/>
                <a:gd name="connsiteX74" fmla="*/ 312883 w 491810"/>
                <a:gd name="connsiteY74" fmla="*/ 74824 h 267529"/>
                <a:gd name="connsiteX75" fmla="*/ 309630 w 491810"/>
                <a:gd name="connsiteY75" fmla="*/ 79991 h 267529"/>
                <a:gd name="connsiteX76" fmla="*/ 310587 w 491810"/>
                <a:gd name="connsiteY76" fmla="*/ 82861 h 267529"/>
                <a:gd name="connsiteX77" fmla="*/ 309247 w 491810"/>
                <a:gd name="connsiteY77" fmla="*/ 87071 h 267529"/>
                <a:gd name="connsiteX78" fmla="*/ 307333 w 491810"/>
                <a:gd name="connsiteY78" fmla="*/ 90325 h 267529"/>
                <a:gd name="connsiteX79" fmla="*/ 305037 w 491810"/>
                <a:gd name="connsiteY79" fmla="*/ 95492 h 267529"/>
                <a:gd name="connsiteX80" fmla="*/ 306377 w 491810"/>
                <a:gd name="connsiteY80" fmla="*/ 98362 h 267529"/>
                <a:gd name="connsiteX81" fmla="*/ 311161 w 491810"/>
                <a:gd name="connsiteY81" fmla="*/ 102572 h 267529"/>
                <a:gd name="connsiteX82" fmla="*/ 308291 w 491810"/>
                <a:gd name="connsiteY82" fmla="*/ 106782 h 267529"/>
                <a:gd name="connsiteX83" fmla="*/ 313075 w 491810"/>
                <a:gd name="connsiteY83" fmla="*/ 108122 h 267529"/>
                <a:gd name="connsiteX84" fmla="*/ 317859 w 491810"/>
                <a:gd name="connsiteY84" fmla="*/ 110035 h 267529"/>
                <a:gd name="connsiteX85" fmla="*/ 325322 w 491810"/>
                <a:gd name="connsiteY85" fmla="*/ 113288 h 267529"/>
                <a:gd name="connsiteX86" fmla="*/ 328193 w 491810"/>
                <a:gd name="connsiteY86" fmla="*/ 112906 h 267529"/>
                <a:gd name="connsiteX87" fmla="*/ 331446 w 491810"/>
                <a:gd name="connsiteY87" fmla="*/ 111949 h 267529"/>
                <a:gd name="connsiteX88" fmla="*/ 334316 w 491810"/>
                <a:gd name="connsiteY88" fmla="*/ 110609 h 267529"/>
                <a:gd name="connsiteX89" fmla="*/ 338144 w 491810"/>
                <a:gd name="connsiteY89" fmla="*/ 108696 h 267529"/>
                <a:gd name="connsiteX90" fmla="*/ 341971 w 491810"/>
                <a:gd name="connsiteY90" fmla="*/ 109079 h 267529"/>
                <a:gd name="connsiteX91" fmla="*/ 345798 w 491810"/>
                <a:gd name="connsiteY91" fmla="*/ 111949 h 267529"/>
                <a:gd name="connsiteX92" fmla="*/ 349626 w 491810"/>
                <a:gd name="connsiteY92" fmla="*/ 115776 h 267529"/>
                <a:gd name="connsiteX93" fmla="*/ 353453 w 491810"/>
                <a:gd name="connsiteY93" fmla="*/ 122474 h 267529"/>
                <a:gd name="connsiteX94" fmla="*/ 356323 w 491810"/>
                <a:gd name="connsiteY94" fmla="*/ 124388 h 267529"/>
                <a:gd name="connsiteX95" fmla="*/ 359194 w 491810"/>
                <a:gd name="connsiteY95" fmla="*/ 126684 h 267529"/>
                <a:gd name="connsiteX96" fmla="*/ 362447 w 491810"/>
                <a:gd name="connsiteY96" fmla="*/ 129555 h 267529"/>
                <a:gd name="connsiteX97" fmla="*/ 365317 w 491810"/>
                <a:gd name="connsiteY97" fmla="*/ 132425 h 267529"/>
                <a:gd name="connsiteX98" fmla="*/ 367231 w 491810"/>
                <a:gd name="connsiteY98" fmla="*/ 135296 h 267529"/>
                <a:gd name="connsiteX99" fmla="*/ 366848 w 491810"/>
                <a:gd name="connsiteY99" fmla="*/ 139506 h 267529"/>
                <a:gd name="connsiteX100" fmla="*/ 364935 w 491810"/>
                <a:gd name="connsiteY100" fmla="*/ 143716 h 267529"/>
                <a:gd name="connsiteX101" fmla="*/ 365891 w 491810"/>
                <a:gd name="connsiteY101" fmla="*/ 146586 h 267529"/>
                <a:gd name="connsiteX102" fmla="*/ 368762 w 491810"/>
                <a:gd name="connsiteY102" fmla="*/ 152710 h 267529"/>
                <a:gd name="connsiteX103" fmla="*/ 374503 w 491810"/>
                <a:gd name="connsiteY103" fmla="*/ 153667 h 267529"/>
                <a:gd name="connsiteX104" fmla="*/ 379287 w 491810"/>
                <a:gd name="connsiteY104" fmla="*/ 154624 h 267529"/>
                <a:gd name="connsiteX105" fmla="*/ 384071 w 491810"/>
                <a:gd name="connsiteY105" fmla="*/ 158451 h 267529"/>
                <a:gd name="connsiteX106" fmla="*/ 387325 w 491810"/>
                <a:gd name="connsiteY106" fmla="*/ 163235 h 267529"/>
                <a:gd name="connsiteX107" fmla="*/ 391535 w 491810"/>
                <a:gd name="connsiteY107" fmla="*/ 169933 h 267529"/>
                <a:gd name="connsiteX108" fmla="*/ 392874 w 491810"/>
                <a:gd name="connsiteY108" fmla="*/ 173186 h 267529"/>
                <a:gd name="connsiteX109" fmla="*/ 394214 w 491810"/>
                <a:gd name="connsiteY109" fmla="*/ 176057 h 267529"/>
                <a:gd name="connsiteX110" fmla="*/ 399763 w 491810"/>
                <a:gd name="connsiteY110" fmla="*/ 178927 h 267529"/>
                <a:gd name="connsiteX111" fmla="*/ 406461 w 491810"/>
                <a:gd name="connsiteY111" fmla="*/ 179884 h 267529"/>
                <a:gd name="connsiteX112" fmla="*/ 414498 w 491810"/>
                <a:gd name="connsiteY112" fmla="*/ 182180 h 267529"/>
                <a:gd name="connsiteX113" fmla="*/ 419666 w 491810"/>
                <a:gd name="connsiteY113" fmla="*/ 184094 h 267529"/>
                <a:gd name="connsiteX114" fmla="*/ 426746 w 491810"/>
                <a:gd name="connsiteY114" fmla="*/ 186964 h 267529"/>
                <a:gd name="connsiteX115" fmla="*/ 429616 w 491810"/>
                <a:gd name="connsiteY115" fmla="*/ 185051 h 267529"/>
                <a:gd name="connsiteX116" fmla="*/ 432487 w 491810"/>
                <a:gd name="connsiteY116" fmla="*/ 182180 h 267529"/>
                <a:gd name="connsiteX117" fmla="*/ 434400 w 491810"/>
                <a:gd name="connsiteY117" fmla="*/ 178927 h 267529"/>
                <a:gd name="connsiteX118" fmla="*/ 435357 w 491810"/>
                <a:gd name="connsiteY118" fmla="*/ 175100 h 267529"/>
                <a:gd name="connsiteX119" fmla="*/ 442438 w 491810"/>
                <a:gd name="connsiteY119" fmla="*/ 169933 h 267529"/>
                <a:gd name="connsiteX120" fmla="*/ 447222 w 491810"/>
                <a:gd name="connsiteY120" fmla="*/ 167636 h 267529"/>
                <a:gd name="connsiteX121" fmla="*/ 451432 w 491810"/>
                <a:gd name="connsiteY121" fmla="*/ 165723 h 267529"/>
                <a:gd name="connsiteX122" fmla="*/ 457939 w 491810"/>
                <a:gd name="connsiteY122" fmla="*/ 161895 h 267529"/>
                <a:gd name="connsiteX123" fmla="*/ 461766 w 491810"/>
                <a:gd name="connsiteY123" fmla="*/ 158068 h 267529"/>
                <a:gd name="connsiteX124" fmla="*/ 463105 w 491810"/>
                <a:gd name="connsiteY124" fmla="*/ 155198 h 267529"/>
                <a:gd name="connsiteX125" fmla="*/ 460235 w 491810"/>
                <a:gd name="connsiteY125" fmla="*/ 150988 h 267529"/>
                <a:gd name="connsiteX126" fmla="*/ 458704 w 491810"/>
                <a:gd name="connsiteY126" fmla="*/ 147734 h 267529"/>
                <a:gd name="connsiteX127" fmla="*/ 457365 w 491810"/>
                <a:gd name="connsiteY127" fmla="*/ 144864 h 267529"/>
                <a:gd name="connsiteX128" fmla="*/ 455451 w 491810"/>
                <a:gd name="connsiteY128" fmla="*/ 141037 h 267529"/>
                <a:gd name="connsiteX129" fmla="*/ 452580 w 491810"/>
                <a:gd name="connsiteY129" fmla="*/ 137209 h 267529"/>
                <a:gd name="connsiteX130" fmla="*/ 449710 w 491810"/>
                <a:gd name="connsiteY130" fmla="*/ 138166 h 267529"/>
                <a:gd name="connsiteX131" fmla="*/ 446457 w 491810"/>
                <a:gd name="connsiteY131" fmla="*/ 138549 h 267529"/>
                <a:gd name="connsiteX132" fmla="*/ 444543 w 491810"/>
                <a:gd name="connsiteY132" fmla="*/ 135678 h 267529"/>
                <a:gd name="connsiteX133" fmla="*/ 444160 w 491810"/>
                <a:gd name="connsiteY133" fmla="*/ 129937 h 267529"/>
                <a:gd name="connsiteX134" fmla="*/ 442247 w 491810"/>
                <a:gd name="connsiteY134" fmla="*/ 126110 h 267529"/>
                <a:gd name="connsiteX135" fmla="*/ 435740 w 491810"/>
                <a:gd name="connsiteY135" fmla="*/ 122283 h 267529"/>
                <a:gd name="connsiteX136" fmla="*/ 431530 w 491810"/>
                <a:gd name="connsiteY136" fmla="*/ 121326 h 267529"/>
                <a:gd name="connsiteX137" fmla="*/ 427703 w 491810"/>
                <a:gd name="connsiteY137" fmla="*/ 122474 h 267529"/>
                <a:gd name="connsiteX138" fmla="*/ 424450 w 491810"/>
                <a:gd name="connsiteY138" fmla="*/ 122091 h 267529"/>
                <a:gd name="connsiteX139" fmla="*/ 420622 w 491810"/>
                <a:gd name="connsiteY139" fmla="*/ 118838 h 267529"/>
                <a:gd name="connsiteX140" fmla="*/ 422918 w 491810"/>
                <a:gd name="connsiteY140" fmla="*/ 114054 h 267529"/>
                <a:gd name="connsiteX141" fmla="*/ 428085 w 491810"/>
                <a:gd name="connsiteY141" fmla="*/ 113480 h 267529"/>
                <a:gd name="connsiteX142" fmla="*/ 434592 w 491810"/>
                <a:gd name="connsiteY142" fmla="*/ 115011 h 267529"/>
                <a:gd name="connsiteX143" fmla="*/ 439759 w 491810"/>
                <a:gd name="connsiteY143" fmla="*/ 116350 h 267529"/>
                <a:gd name="connsiteX144" fmla="*/ 446839 w 491810"/>
                <a:gd name="connsiteY144" fmla="*/ 119604 h 267529"/>
                <a:gd name="connsiteX145" fmla="*/ 450093 w 491810"/>
                <a:gd name="connsiteY145" fmla="*/ 122857 h 267529"/>
                <a:gd name="connsiteX146" fmla="*/ 453920 w 491810"/>
                <a:gd name="connsiteY146" fmla="*/ 127067 h 267529"/>
                <a:gd name="connsiteX147" fmla="*/ 460043 w 491810"/>
                <a:gd name="connsiteY147" fmla="*/ 133765 h 267529"/>
                <a:gd name="connsiteX148" fmla="*/ 466741 w 491810"/>
                <a:gd name="connsiteY148" fmla="*/ 142759 h 267529"/>
                <a:gd name="connsiteX149" fmla="*/ 468081 w 491810"/>
                <a:gd name="connsiteY149" fmla="*/ 146586 h 267529"/>
                <a:gd name="connsiteX150" fmla="*/ 468655 w 491810"/>
                <a:gd name="connsiteY150" fmla="*/ 149457 h 267529"/>
                <a:gd name="connsiteX151" fmla="*/ 469612 w 491810"/>
                <a:gd name="connsiteY151" fmla="*/ 153284 h 267529"/>
                <a:gd name="connsiteX152" fmla="*/ 472482 w 491810"/>
                <a:gd name="connsiteY152" fmla="*/ 158451 h 267529"/>
                <a:gd name="connsiteX153" fmla="*/ 475736 w 491810"/>
                <a:gd name="connsiteY153" fmla="*/ 164192 h 267529"/>
                <a:gd name="connsiteX154" fmla="*/ 480902 w 491810"/>
                <a:gd name="connsiteY154" fmla="*/ 171655 h 267529"/>
                <a:gd name="connsiteX155" fmla="*/ 477649 w 491810"/>
                <a:gd name="connsiteY155" fmla="*/ 174526 h 267529"/>
                <a:gd name="connsiteX156" fmla="*/ 473822 w 491810"/>
                <a:gd name="connsiteY156" fmla="*/ 176439 h 267529"/>
                <a:gd name="connsiteX157" fmla="*/ 468655 w 491810"/>
                <a:gd name="connsiteY157" fmla="*/ 178736 h 267529"/>
                <a:gd name="connsiteX158" fmla="*/ 463488 w 491810"/>
                <a:gd name="connsiteY158" fmla="*/ 180075 h 267529"/>
                <a:gd name="connsiteX159" fmla="*/ 459278 w 491810"/>
                <a:gd name="connsiteY159" fmla="*/ 181989 h 267529"/>
                <a:gd name="connsiteX160" fmla="*/ 456025 w 491810"/>
                <a:gd name="connsiteY160" fmla="*/ 182946 h 267529"/>
                <a:gd name="connsiteX161" fmla="*/ 446074 w 491810"/>
                <a:gd name="connsiteY161" fmla="*/ 186773 h 267529"/>
                <a:gd name="connsiteX162" fmla="*/ 439950 w 491810"/>
                <a:gd name="connsiteY162" fmla="*/ 189644 h 267529"/>
                <a:gd name="connsiteX163" fmla="*/ 436123 w 491810"/>
                <a:gd name="connsiteY163" fmla="*/ 193471 h 267529"/>
                <a:gd name="connsiteX164" fmla="*/ 433252 w 491810"/>
                <a:gd name="connsiteY164" fmla="*/ 196724 h 267529"/>
                <a:gd name="connsiteX165" fmla="*/ 430382 w 491810"/>
                <a:gd name="connsiteY165" fmla="*/ 198064 h 267529"/>
                <a:gd name="connsiteX166" fmla="*/ 426554 w 491810"/>
                <a:gd name="connsiteY166" fmla="*/ 198064 h 267529"/>
                <a:gd name="connsiteX167" fmla="*/ 415646 w 491810"/>
                <a:gd name="connsiteY167" fmla="*/ 203805 h 267529"/>
                <a:gd name="connsiteX168" fmla="*/ 414307 w 491810"/>
                <a:gd name="connsiteY168" fmla="*/ 206675 h 267529"/>
                <a:gd name="connsiteX169" fmla="*/ 412968 w 491810"/>
                <a:gd name="connsiteY169" fmla="*/ 209928 h 267529"/>
                <a:gd name="connsiteX170" fmla="*/ 412010 w 491810"/>
                <a:gd name="connsiteY170" fmla="*/ 215669 h 267529"/>
                <a:gd name="connsiteX171" fmla="*/ 409140 w 491810"/>
                <a:gd name="connsiteY171" fmla="*/ 218540 h 267529"/>
                <a:gd name="connsiteX172" fmla="*/ 405887 w 491810"/>
                <a:gd name="connsiteY172" fmla="*/ 220453 h 267529"/>
                <a:gd name="connsiteX173" fmla="*/ 402634 w 491810"/>
                <a:gd name="connsiteY173" fmla="*/ 222367 h 267529"/>
                <a:gd name="connsiteX174" fmla="*/ 399763 w 491810"/>
                <a:gd name="connsiteY174" fmla="*/ 223324 h 267529"/>
                <a:gd name="connsiteX175" fmla="*/ 394596 w 491810"/>
                <a:gd name="connsiteY175" fmla="*/ 226577 h 267529"/>
                <a:gd name="connsiteX176" fmla="*/ 390769 w 491810"/>
                <a:gd name="connsiteY176" fmla="*/ 227917 h 267529"/>
                <a:gd name="connsiteX177" fmla="*/ 387899 w 491810"/>
                <a:gd name="connsiteY177" fmla="*/ 225620 h 267529"/>
                <a:gd name="connsiteX178" fmla="*/ 388855 w 491810"/>
                <a:gd name="connsiteY178" fmla="*/ 222750 h 267529"/>
                <a:gd name="connsiteX179" fmla="*/ 385985 w 491810"/>
                <a:gd name="connsiteY179" fmla="*/ 214330 h 267529"/>
                <a:gd name="connsiteX180" fmla="*/ 384645 w 491810"/>
                <a:gd name="connsiteY180" fmla="*/ 208206 h 267529"/>
                <a:gd name="connsiteX181" fmla="*/ 383689 w 491810"/>
                <a:gd name="connsiteY181" fmla="*/ 203422 h 267529"/>
                <a:gd name="connsiteX182" fmla="*/ 384645 w 491810"/>
                <a:gd name="connsiteY182" fmla="*/ 195767 h 267529"/>
                <a:gd name="connsiteX183" fmla="*/ 379861 w 491810"/>
                <a:gd name="connsiteY183" fmla="*/ 193854 h 267529"/>
                <a:gd name="connsiteX184" fmla="*/ 375077 w 491810"/>
                <a:gd name="connsiteY184" fmla="*/ 195767 h 267529"/>
                <a:gd name="connsiteX185" fmla="*/ 371824 w 491810"/>
                <a:gd name="connsiteY185" fmla="*/ 205718 h 267529"/>
                <a:gd name="connsiteX186" fmla="*/ 369910 w 491810"/>
                <a:gd name="connsiteY186" fmla="*/ 209546 h 267529"/>
                <a:gd name="connsiteX187" fmla="*/ 367614 w 491810"/>
                <a:gd name="connsiteY187" fmla="*/ 213373 h 267529"/>
                <a:gd name="connsiteX188" fmla="*/ 363404 w 491810"/>
                <a:gd name="connsiteY188" fmla="*/ 216243 h 267529"/>
                <a:gd name="connsiteX189" fmla="*/ 360533 w 491810"/>
                <a:gd name="connsiteY189" fmla="*/ 217583 h 267529"/>
                <a:gd name="connsiteX190" fmla="*/ 359576 w 491810"/>
                <a:gd name="connsiteY190" fmla="*/ 220453 h 267529"/>
                <a:gd name="connsiteX191" fmla="*/ 358620 w 491810"/>
                <a:gd name="connsiteY191" fmla="*/ 223324 h 267529"/>
                <a:gd name="connsiteX192" fmla="*/ 359576 w 491810"/>
                <a:gd name="connsiteY192" fmla="*/ 226194 h 267529"/>
                <a:gd name="connsiteX193" fmla="*/ 359002 w 491810"/>
                <a:gd name="connsiteY193" fmla="*/ 229065 h 267529"/>
                <a:gd name="connsiteX194" fmla="*/ 358620 w 491810"/>
                <a:gd name="connsiteY194" fmla="*/ 232318 h 267529"/>
                <a:gd name="connsiteX195" fmla="*/ 357280 w 491810"/>
                <a:gd name="connsiteY195" fmla="*/ 235571 h 267529"/>
                <a:gd name="connsiteX196" fmla="*/ 355366 w 491810"/>
                <a:gd name="connsiteY196" fmla="*/ 238442 h 267529"/>
                <a:gd name="connsiteX197" fmla="*/ 352113 w 491810"/>
                <a:gd name="connsiteY197" fmla="*/ 240355 h 267529"/>
                <a:gd name="connsiteX198" fmla="*/ 345416 w 491810"/>
                <a:gd name="connsiteY198" fmla="*/ 239399 h 267529"/>
                <a:gd name="connsiteX199" fmla="*/ 342162 w 491810"/>
                <a:gd name="connsiteY199" fmla="*/ 239399 h 267529"/>
                <a:gd name="connsiteX200" fmla="*/ 337952 w 491810"/>
                <a:gd name="connsiteY200" fmla="*/ 244183 h 267529"/>
                <a:gd name="connsiteX201" fmla="*/ 334699 w 491810"/>
                <a:gd name="connsiteY201" fmla="*/ 248393 h 267529"/>
                <a:gd name="connsiteX202" fmla="*/ 330489 w 491810"/>
                <a:gd name="connsiteY202" fmla="*/ 252603 h 267529"/>
                <a:gd name="connsiteX203" fmla="*/ 328575 w 491810"/>
                <a:gd name="connsiteY203" fmla="*/ 244565 h 267529"/>
                <a:gd name="connsiteX204" fmla="*/ 327618 w 491810"/>
                <a:gd name="connsiteY204" fmla="*/ 240355 h 267529"/>
                <a:gd name="connsiteX205" fmla="*/ 327236 w 491810"/>
                <a:gd name="connsiteY205" fmla="*/ 236528 h 267529"/>
                <a:gd name="connsiteX206" fmla="*/ 325705 w 491810"/>
                <a:gd name="connsiteY206" fmla="*/ 231744 h 267529"/>
                <a:gd name="connsiteX207" fmla="*/ 324748 w 491810"/>
                <a:gd name="connsiteY207" fmla="*/ 227534 h 267529"/>
                <a:gd name="connsiteX208" fmla="*/ 322834 w 491810"/>
                <a:gd name="connsiteY208" fmla="*/ 217583 h 267529"/>
                <a:gd name="connsiteX209" fmla="*/ 310969 w 491810"/>
                <a:gd name="connsiteY209" fmla="*/ 211459 h 267529"/>
                <a:gd name="connsiteX210" fmla="*/ 301019 w 491810"/>
                <a:gd name="connsiteY210" fmla="*/ 207249 h 267529"/>
                <a:gd name="connsiteX211" fmla="*/ 292024 w 491810"/>
                <a:gd name="connsiteY211" fmla="*/ 203996 h 267529"/>
                <a:gd name="connsiteX212" fmla="*/ 287814 w 491810"/>
                <a:gd name="connsiteY212" fmla="*/ 202656 h 267529"/>
                <a:gd name="connsiteX213" fmla="*/ 284561 w 491810"/>
                <a:gd name="connsiteY213" fmla="*/ 202274 h 267529"/>
                <a:gd name="connsiteX214" fmla="*/ 282648 w 491810"/>
                <a:gd name="connsiteY214" fmla="*/ 192897 h 267529"/>
                <a:gd name="connsiteX215" fmla="*/ 280351 w 491810"/>
                <a:gd name="connsiteY215" fmla="*/ 184477 h 267529"/>
                <a:gd name="connsiteX216" fmla="*/ 277672 w 491810"/>
                <a:gd name="connsiteY216" fmla="*/ 174526 h 267529"/>
                <a:gd name="connsiteX217" fmla="*/ 274418 w 491810"/>
                <a:gd name="connsiteY217" fmla="*/ 166105 h 267529"/>
                <a:gd name="connsiteX218" fmla="*/ 221602 w 491810"/>
                <a:gd name="connsiteY218" fmla="*/ 179884 h 267529"/>
                <a:gd name="connsiteX219" fmla="*/ 97788 w 491810"/>
                <a:gd name="connsiteY219" fmla="*/ 209163 h 267529"/>
                <a:gd name="connsiteX220" fmla="*/ 92621 w 491810"/>
                <a:gd name="connsiteY220" fmla="*/ 214521 h 267529"/>
                <a:gd name="connsiteX221" fmla="*/ 85541 w 491810"/>
                <a:gd name="connsiteY221" fmla="*/ 211651 h 267529"/>
                <a:gd name="connsiteX222" fmla="*/ 957 w 491810"/>
                <a:gd name="connsiteY222" fmla="*/ 228682 h 267529"/>
                <a:gd name="connsiteX223" fmla="*/ 574 w 491810"/>
                <a:gd name="connsiteY223" fmla="*/ 224855 h 267529"/>
                <a:gd name="connsiteX224" fmla="*/ 574 w 491810"/>
                <a:gd name="connsiteY224" fmla="*/ 220645 h 267529"/>
                <a:gd name="connsiteX225" fmla="*/ 574 w 491810"/>
                <a:gd name="connsiteY225" fmla="*/ 214904 h 267529"/>
                <a:gd name="connsiteX226" fmla="*/ 1531 w 491810"/>
                <a:gd name="connsiteY226" fmla="*/ 208206 h 267529"/>
                <a:gd name="connsiteX227" fmla="*/ 1531 w 491810"/>
                <a:gd name="connsiteY227" fmla="*/ 199020 h 267529"/>
                <a:gd name="connsiteX228" fmla="*/ 1531 w 491810"/>
                <a:gd name="connsiteY228" fmla="*/ 190026 h 267529"/>
                <a:gd name="connsiteX229" fmla="*/ 957 w 491810"/>
                <a:gd name="connsiteY229" fmla="*/ 187156 h 267529"/>
                <a:gd name="connsiteX230" fmla="*/ 957 w 491810"/>
                <a:gd name="connsiteY230" fmla="*/ 180075 h 267529"/>
                <a:gd name="connsiteX231" fmla="*/ 957 w 491810"/>
                <a:gd name="connsiteY231" fmla="*/ 169741 h 267529"/>
                <a:gd name="connsiteX232" fmla="*/ 0 w 491810"/>
                <a:gd name="connsiteY232" fmla="*/ 158834 h 267529"/>
                <a:gd name="connsiteX233" fmla="*/ 0 w 491810"/>
                <a:gd name="connsiteY233" fmla="*/ 148883 h 267529"/>
                <a:gd name="connsiteX234" fmla="*/ 383 w 491810"/>
                <a:gd name="connsiteY234" fmla="*/ 139506 h 267529"/>
                <a:gd name="connsiteX235" fmla="*/ 1914 w 491810"/>
                <a:gd name="connsiteY235" fmla="*/ 131468 h 267529"/>
                <a:gd name="connsiteX236" fmla="*/ 3828 w 491810"/>
                <a:gd name="connsiteY236" fmla="*/ 113097 h 267529"/>
                <a:gd name="connsiteX237" fmla="*/ 3445 w 491810"/>
                <a:gd name="connsiteY237" fmla="*/ 108887 h 267529"/>
                <a:gd name="connsiteX238" fmla="*/ 3445 w 491810"/>
                <a:gd name="connsiteY238" fmla="*/ 105634 h 267529"/>
                <a:gd name="connsiteX239" fmla="*/ 3828 w 491810"/>
                <a:gd name="connsiteY239" fmla="*/ 99893 h 267529"/>
                <a:gd name="connsiteX240" fmla="*/ 104869 w 491810"/>
                <a:gd name="connsiteY240" fmla="*/ 78269 h 267529"/>
                <a:gd name="connsiteX241" fmla="*/ 109653 w 491810"/>
                <a:gd name="connsiteY241" fmla="*/ 77312 h 267529"/>
                <a:gd name="connsiteX242" fmla="*/ 252795 w 491810"/>
                <a:gd name="connsiteY242" fmla="*/ 46693 h 267529"/>
                <a:gd name="connsiteX243" fmla="*/ 256047 w 491810"/>
                <a:gd name="connsiteY243" fmla="*/ 45354 h 267529"/>
                <a:gd name="connsiteX244" fmla="*/ 258344 w 491810"/>
                <a:gd name="connsiteY244" fmla="*/ 41526 h 267529"/>
                <a:gd name="connsiteX245" fmla="*/ 258918 w 491810"/>
                <a:gd name="connsiteY245" fmla="*/ 37699 h 267529"/>
                <a:gd name="connsiteX246" fmla="*/ 262171 w 491810"/>
                <a:gd name="connsiteY246" fmla="*/ 35403 h 267529"/>
                <a:gd name="connsiteX247" fmla="*/ 265424 w 491810"/>
                <a:gd name="connsiteY247" fmla="*/ 34446 h 267529"/>
                <a:gd name="connsiteX248" fmla="*/ 266764 w 491810"/>
                <a:gd name="connsiteY248" fmla="*/ 31575 h 267529"/>
                <a:gd name="connsiteX249" fmla="*/ 266764 w 491810"/>
                <a:gd name="connsiteY249" fmla="*/ 23538 h 267529"/>
                <a:gd name="connsiteX250" fmla="*/ 267147 w 491810"/>
                <a:gd name="connsiteY250" fmla="*/ 20285 h 267529"/>
                <a:gd name="connsiteX251" fmla="*/ 272888 w 491810"/>
                <a:gd name="connsiteY251" fmla="*/ 17414 h 267529"/>
                <a:gd name="connsiteX252" fmla="*/ 278054 w 491810"/>
                <a:gd name="connsiteY252" fmla="*/ 17606 h 267529"/>
                <a:gd name="connsiteX253" fmla="*/ 278054 w 491810"/>
                <a:gd name="connsiteY253" fmla="*/ 17606 h 2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491810" h="267529">
                  <a:moveTo>
                    <a:pt x="462149" y="254708"/>
                  </a:moveTo>
                  <a:lnTo>
                    <a:pt x="465019" y="249541"/>
                  </a:lnTo>
                  <a:lnTo>
                    <a:pt x="469229" y="245714"/>
                  </a:lnTo>
                  <a:lnTo>
                    <a:pt x="474970" y="245714"/>
                  </a:lnTo>
                  <a:lnTo>
                    <a:pt x="476310" y="239973"/>
                  </a:lnTo>
                  <a:lnTo>
                    <a:pt x="478223" y="232318"/>
                  </a:lnTo>
                  <a:lnTo>
                    <a:pt x="479563" y="235189"/>
                  </a:lnTo>
                  <a:lnTo>
                    <a:pt x="484730" y="239016"/>
                  </a:lnTo>
                  <a:lnTo>
                    <a:pt x="488940" y="242269"/>
                  </a:lnTo>
                  <a:lnTo>
                    <a:pt x="491810" y="244183"/>
                  </a:lnTo>
                  <a:lnTo>
                    <a:pt x="491810" y="247053"/>
                  </a:lnTo>
                  <a:lnTo>
                    <a:pt x="490471" y="250306"/>
                  </a:lnTo>
                  <a:lnTo>
                    <a:pt x="487218" y="253560"/>
                  </a:lnTo>
                  <a:lnTo>
                    <a:pt x="484347" y="253942"/>
                  </a:lnTo>
                  <a:lnTo>
                    <a:pt x="465019" y="254899"/>
                  </a:lnTo>
                  <a:lnTo>
                    <a:pt x="462149" y="254708"/>
                  </a:lnTo>
                  <a:lnTo>
                    <a:pt x="462149" y="254708"/>
                  </a:lnTo>
                  <a:close/>
                  <a:moveTo>
                    <a:pt x="394788" y="240164"/>
                  </a:moveTo>
                  <a:lnTo>
                    <a:pt x="397084" y="236337"/>
                  </a:lnTo>
                  <a:lnTo>
                    <a:pt x="401294" y="232509"/>
                  </a:lnTo>
                  <a:lnTo>
                    <a:pt x="405504" y="232509"/>
                  </a:lnTo>
                  <a:lnTo>
                    <a:pt x="405504" y="235380"/>
                  </a:lnTo>
                  <a:lnTo>
                    <a:pt x="408758" y="238633"/>
                  </a:lnTo>
                  <a:lnTo>
                    <a:pt x="412968" y="242460"/>
                  </a:lnTo>
                  <a:lnTo>
                    <a:pt x="418134" y="246670"/>
                  </a:lnTo>
                  <a:lnTo>
                    <a:pt x="415264" y="248010"/>
                  </a:lnTo>
                  <a:lnTo>
                    <a:pt x="407609" y="252220"/>
                  </a:lnTo>
                  <a:lnTo>
                    <a:pt x="400146" y="256430"/>
                  </a:lnTo>
                  <a:lnTo>
                    <a:pt x="395936" y="257387"/>
                  </a:lnTo>
                  <a:lnTo>
                    <a:pt x="393065" y="258727"/>
                  </a:lnTo>
                  <a:lnTo>
                    <a:pt x="390195" y="261023"/>
                  </a:lnTo>
                  <a:lnTo>
                    <a:pt x="388664" y="264276"/>
                  </a:lnTo>
                  <a:lnTo>
                    <a:pt x="385793" y="267147"/>
                  </a:lnTo>
                  <a:lnTo>
                    <a:pt x="382923" y="267529"/>
                  </a:lnTo>
                  <a:lnTo>
                    <a:pt x="379670" y="267147"/>
                  </a:lnTo>
                  <a:lnTo>
                    <a:pt x="375843" y="265233"/>
                  </a:lnTo>
                  <a:lnTo>
                    <a:pt x="377756" y="261980"/>
                  </a:lnTo>
                  <a:lnTo>
                    <a:pt x="381583" y="259683"/>
                  </a:lnTo>
                  <a:lnTo>
                    <a:pt x="384454" y="257770"/>
                  </a:lnTo>
                  <a:lnTo>
                    <a:pt x="386367" y="253560"/>
                  </a:lnTo>
                  <a:lnTo>
                    <a:pt x="388281" y="250306"/>
                  </a:lnTo>
                  <a:lnTo>
                    <a:pt x="389621" y="246096"/>
                  </a:lnTo>
                  <a:lnTo>
                    <a:pt x="391535" y="243226"/>
                  </a:lnTo>
                  <a:lnTo>
                    <a:pt x="394788" y="240164"/>
                  </a:lnTo>
                  <a:lnTo>
                    <a:pt x="394788" y="240164"/>
                  </a:lnTo>
                  <a:close/>
                  <a:moveTo>
                    <a:pt x="278054" y="17606"/>
                  </a:moveTo>
                  <a:lnTo>
                    <a:pt x="277098" y="14352"/>
                  </a:lnTo>
                  <a:lnTo>
                    <a:pt x="278628" y="10142"/>
                  </a:lnTo>
                  <a:lnTo>
                    <a:pt x="283796" y="6889"/>
                  </a:lnTo>
                  <a:lnTo>
                    <a:pt x="288962" y="2679"/>
                  </a:lnTo>
                  <a:lnTo>
                    <a:pt x="293747" y="383"/>
                  </a:lnTo>
                  <a:lnTo>
                    <a:pt x="298531" y="0"/>
                  </a:lnTo>
                  <a:lnTo>
                    <a:pt x="305994" y="0"/>
                  </a:lnTo>
                  <a:lnTo>
                    <a:pt x="308291" y="6698"/>
                  </a:lnTo>
                  <a:lnTo>
                    <a:pt x="308673" y="10908"/>
                  </a:lnTo>
                  <a:lnTo>
                    <a:pt x="310013" y="14161"/>
                  </a:lnTo>
                  <a:lnTo>
                    <a:pt x="312309" y="18371"/>
                  </a:lnTo>
                  <a:lnTo>
                    <a:pt x="315563" y="23538"/>
                  </a:lnTo>
                  <a:lnTo>
                    <a:pt x="320347" y="27365"/>
                  </a:lnTo>
                  <a:lnTo>
                    <a:pt x="325513" y="29662"/>
                  </a:lnTo>
                  <a:lnTo>
                    <a:pt x="332594" y="30619"/>
                  </a:lnTo>
                  <a:lnTo>
                    <a:pt x="335847" y="30619"/>
                  </a:lnTo>
                  <a:lnTo>
                    <a:pt x="339674" y="31575"/>
                  </a:lnTo>
                  <a:lnTo>
                    <a:pt x="339674" y="35785"/>
                  </a:lnTo>
                  <a:lnTo>
                    <a:pt x="337378" y="39039"/>
                  </a:lnTo>
                  <a:lnTo>
                    <a:pt x="333551" y="42866"/>
                  </a:lnTo>
                  <a:lnTo>
                    <a:pt x="328384" y="46693"/>
                  </a:lnTo>
                  <a:lnTo>
                    <a:pt x="322260" y="49564"/>
                  </a:lnTo>
                  <a:lnTo>
                    <a:pt x="317476" y="52817"/>
                  </a:lnTo>
                  <a:lnTo>
                    <a:pt x="314223" y="56070"/>
                  </a:lnTo>
                  <a:lnTo>
                    <a:pt x="312309" y="60280"/>
                  </a:lnTo>
                  <a:lnTo>
                    <a:pt x="316519" y="62577"/>
                  </a:lnTo>
                  <a:lnTo>
                    <a:pt x="318433" y="65830"/>
                  </a:lnTo>
                  <a:lnTo>
                    <a:pt x="316137" y="70997"/>
                  </a:lnTo>
                  <a:lnTo>
                    <a:pt x="312883" y="74824"/>
                  </a:lnTo>
                  <a:lnTo>
                    <a:pt x="309630" y="79991"/>
                  </a:lnTo>
                  <a:lnTo>
                    <a:pt x="310587" y="82861"/>
                  </a:lnTo>
                  <a:lnTo>
                    <a:pt x="309247" y="87071"/>
                  </a:lnTo>
                  <a:lnTo>
                    <a:pt x="307333" y="90325"/>
                  </a:lnTo>
                  <a:lnTo>
                    <a:pt x="305037" y="95492"/>
                  </a:lnTo>
                  <a:lnTo>
                    <a:pt x="306377" y="98362"/>
                  </a:lnTo>
                  <a:lnTo>
                    <a:pt x="311161" y="102572"/>
                  </a:lnTo>
                  <a:lnTo>
                    <a:pt x="308291" y="106782"/>
                  </a:lnTo>
                  <a:lnTo>
                    <a:pt x="313075" y="108122"/>
                  </a:lnTo>
                  <a:lnTo>
                    <a:pt x="317859" y="110035"/>
                  </a:lnTo>
                  <a:lnTo>
                    <a:pt x="325322" y="113288"/>
                  </a:lnTo>
                  <a:lnTo>
                    <a:pt x="328193" y="112906"/>
                  </a:lnTo>
                  <a:lnTo>
                    <a:pt x="331446" y="111949"/>
                  </a:lnTo>
                  <a:lnTo>
                    <a:pt x="334316" y="110609"/>
                  </a:lnTo>
                  <a:lnTo>
                    <a:pt x="338144" y="108696"/>
                  </a:lnTo>
                  <a:lnTo>
                    <a:pt x="341971" y="109079"/>
                  </a:lnTo>
                  <a:lnTo>
                    <a:pt x="345798" y="111949"/>
                  </a:lnTo>
                  <a:lnTo>
                    <a:pt x="349626" y="115776"/>
                  </a:lnTo>
                  <a:lnTo>
                    <a:pt x="353453" y="122474"/>
                  </a:lnTo>
                  <a:lnTo>
                    <a:pt x="356323" y="124388"/>
                  </a:lnTo>
                  <a:lnTo>
                    <a:pt x="359194" y="126684"/>
                  </a:lnTo>
                  <a:lnTo>
                    <a:pt x="362447" y="129555"/>
                  </a:lnTo>
                  <a:lnTo>
                    <a:pt x="365317" y="132425"/>
                  </a:lnTo>
                  <a:lnTo>
                    <a:pt x="367231" y="135296"/>
                  </a:lnTo>
                  <a:lnTo>
                    <a:pt x="366848" y="139506"/>
                  </a:lnTo>
                  <a:lnTo>
                    <a:pt x="364935" y="143716"/>
                  </a:lnTo>
                  <a:lnTo>
                    <a:pt x="365891" y="146586"/>
                  </a:lnTo>
                  <a:lnTo>
                    <a:pt x="368762" y="152710"/>
                  </a:lnTo>
                  <a:lnTo>
                    <a:pt x="374503" y="153667"/>
                  </a:lnTo>
                  <a:lnTo>
                    <a:pt x="379287" y="154624"/>
                  </a:lnTo>
                  <a:lnTo>
                    <a:pt x="384071" y="158451"/>
                  </a:lnTo>
                  <a:lnTo>
                    <a:pt x="387325" y="163235"/>
                  </a:lnTo>
                  <a:lnTo>
                    <a:pt x="391535" y="169933"/>
                  </a:lnTo>
                  <a:lnTo>
                    <a:pt x="392874" y="173186"/>
                  </a:lnTo>
                  <a:lnTo>
                    <a:pt x="394214" y="176057"/>
                  </a:lnTo>
                  <a:lnTo>
                    <a:pt x="399763" y="178927"/>
                  </a:lnTo>
                  <a:lnTo>
                    <a:pt x="406461" y="179884"/>
                  </a:lnTo>
                  <a:lnTo>
                    <a:pt x="414498" y="182180"/>
                  </a:lnTo>
                  <a:lnTo>
                    <a:pt x="419666" y="184094"/>
                  </a:lnTo>
                  <a:lnTo>
                    <a:pt x="426746" y="186964"/>
                  </a:lnTo>
                  <a:lnTo>
                    <a:pt x="429616" y="185051"/>
                  </a:lnTo>
                  <a:lnTo>
                    <a:pt x="432487" y="182180"/>
                  </a:lnTo>
                  <a:lnTo>
                    <a:pt x="434400" y="178927"/>
                  </a:lnTo>
                  <a:lnTo>
                    <a:pt x="435357" y="175100"/>
                  </a:lnTo>
                  <a:lnTo>
                    <a:pt x="442438" y="169933"/>
                  </a:lnTo>
                  <a:lnTo>
                    <a:pt x="447222" y="167636"/>
                  </a:lnTo>
                  <a:lnTo>
                    <a:pt x="451432" y="165723"/>
                  </a:lnTo>
                  <a:lnTo>
                    <a:pt x="457939" y="161895"/>
                  </a:lnTo>
                  <a:lnTo>
                    <a:pt x="461766" y="158068"/>
                  </a:lnTo>
                  <a:lnTo>
                    <a:pt x="463105" y="155198"/>
                  </a:lnTo>
                  <a:lnTo>
                    <a:pt x="460235" y="150988"/>
                  </a:lnTo>
                  <a:lnTo>
                    <a:pt x="458704" y="147734"/>
                  </a:lnTo>
                  <a:lnTo>
                    <a:pt x="457365" y="144864"/>
                  </a:lnTo>
                  <a:lnTo>
                    <a:pt x="455451" y="141037"/>
                  </a:lnTo>
                  <a:lnTo>
                    <a:pt x="452580" y="137209"/>
                  </a:lnTo>
                  <a:lnTo>
                    <a:pt x="449710" y="138166"/>
                  </a:lnTo>
                  <a:lnTo>
                    <a:pt x="446457" y="138549"/>
                  </a:lnTo>
                  <a:lnTo>
                    <a:pt x="444543" y="135678"/>
                  </a:lnTo>
                  <a:lnTo>
                    <a:pt x="444160" y="129937"/>
                  </a:lnTo>
                  <a:lnTo>
                    <a:pt x="442247" y="126110"/>
                  </a:lnTo>
                  <a:lnTo>
                    <a:pt x="435740" y="122283"/>
                  </a:lnTo>
                  <a:lnTo>
                    <a:pt x="431530" y="121326"/>
                  </a:lnTo>
                  <a:lnTo>
                    <a:pt x="427703" y="122474"/>
                  </a:lnTo>
                  <a:lnTo>
                    <a:pt x="424450" y="122091"/>
                  </a:lnTo>
                  <a:lnTo>
                    <a:pt x="420622" y="118838"/>
                  </a:lnTo>
                  <a:lnTo>
                    <a:pt x="422918" y="114054"/>
                  </a:lnTo>
                  <a:lnTo>
                    <a:pt x="428085" y="113480"/>
                  </a:lnTo>
                  <a:lnTo>
                    <a:pt x="434592" y="115011"/>
                  </a:lnTo>
                  <a:lnTo>
                    <a:pt x="439759" y="116350"/>
                  </a:lnTo>
                  <a:lnTo>
                    <a:pt x="446839" y="119604"/>
                  </a:lnTo>
                  <a:lnTo>
                    <a:pt x="450093" y="122857"/>
                  </a:lnTo>
                  <a:lnTo>
                    <a:pt x="453920" y="127067"/>
                  </a:lnTo>
                  <a:lnTo>
                    <a:pt x="460043" y="133765"/>
                  </a:lnTo>
                  <a:lnTo>
                    <a:pt x="466741" y="142759"/>
                  </a:lnTo>
                  <a:lnTo>
                    <a:pt x="468081" y="146586"/>
                  </a:lnTo>
                  <a:lnTo>
                    <a:pt x="468655" y="149457"/>
                  </a:lnTo>
                  <a:lnTo>
                    <a:pt x="469612" y="153284"/>
                  </a:lnTo>
                  <a:lnTo>
                    <a:pt x="472482" y="158451"/>
                  </a:lnTo>
                  <a:lnTo>
                    <a:pt x="475736" y="164192"/>
                  </a:lnTo>
                  <a:lnTo>
                    <a:pt x="480902" y="171655"/>
                  </a:lnTo>
                  <a:lnTo>
                    <a:pt x="477649" y="174526"/>
                  </a:lnTo>
                  <a:lnTo>
                    <a:pt x="473822" y="176439"/>
                  </a:lnTo>
                  <a:lnTo>
                    <a:pt x="468655" y="178736"/>
                  </a:lnTo>
                  <a:lnTo>
                    <a:pt x="463488" y="180075"/>
                  </a:lnTo>
                  <a:lnTo>
                    <a:pt x="459278" y="181989"/>
                  </a:lnTo>
                  <a:lnTo>
                    <a:pt x="456025" y="182946"/>
                  </a:lnTo>
                  <a:lnTo>
                    <a:pt x="446074" y="186773"/>
                  </a:lnTo>
                  <a:lnTo>
                    <a:pt x="439950" y="189644"/>
                  </a:lnTo>
                  <a:lnTo>
                    <a:pt x="436123" y="193471"/>
                  </a:lnTo>
                  <a:lnTo>
                    <a:pt x="433252" y="196724"/>
                  </a:lnTo>
                  <a:lnTo>
                    <a:pt x="430382" y="198064"/>
                  </a:lnTo>
                  <a:lnTo>
                    <a:pt x="426554" y="198064"/>
                  </a:lnTo>
                  <a:lnTo>
                    <a:pt x="415646" y="203805"/>
                  </a:lnTo>
                  <a:lnTo>
                    <a:pt x="414307" y="206675"/>
                  </a:lnTo>
                  <a:lnTo>
                    <a:pt x="412968" y="209928"/>
                  </a:lnTo>
                  <a:lnTo>
                    <a:pt x="412010" y="215669"/>
                  </a:lnTo>
                  <a:lnTo>
                    <a:pt x="409140" y="218540"/>
                  </a:lnTo>
                  <a:lnTo>
                    <a:pt x="405887" y="220453"/>
                  </a:lnTo>
                  <a:lnTo>
                    <a:pt x="402634" y="222367"/>
                  </a:lnTo>
                  <a:lnTo>
                    <a:pt x="399763" y="223324"/>
                  </a:lnTo>
                  <a:lnTo>
                    <a:pt x="394596" y="226577"/>
                  </a:lnTo>
                  <a:lnTo>
                    <a:pt x="390769" y="227917"/>
                  </a:lnTo>
                  <a:lnTo>
                    <a:pt x="387899" y="225620"/>
                  </a:lnTo>
                  <a:lnTo>
                    <a:pt x="388855" y="222750"/>
                  </a:lnTo>
                  <a:lnTo>
                    <a:pt x="385985" y="214330"/>
                  </a:lnTo>
                  <a:lnTo>
                    <a:pt x="384645" y="208206"/>
                  </a:lnTo>
                  <a:lnTo>
                    <a:pt x="383689" y="203422"/>
                  </a:lnTo>
                  <a:lnTo>
                    <a:pt x="384645" y="195767"/>
                  </a:lnTo>
                  <a:lnTo>
                    <a:pt x="379861" y="193854"/>
                  </a:lnTo>
                  <a:lnTo>
                    <a:pt x="375077" y="195767"/>
                  </a:lnTo>
                  <a:lnTo>
                    <a:pt x="371824" y="205718"/>
                  </a:lnTo>
                  <a:lnTo>
                    <a:pt x="369910" y="209546"/>
                  </a:lnTo>
                  <a:lnTo>
                    <a:pt x="367614" y="213373"/>
                  </a:lnTo>
                  <a:lnTo>
                    <a:pt x="363404" y="216243"/>
                  </a:lnTo>
                  <a:lnTo>
                    <a:pt x="360533" y="217583"/>
                  </a:lnTo>
                  <a:lnTo>
                    <a:pt x="359576" y="220453"/>
                  </a:lnTo>
                  <a:lnTo>
                    <a:pt x="358620" y="223324"/>
                  </a:lnTo>
                  <a:lnTo>
                    <a:pt x="359576" y="226194"/>
                  </a:lnTo>
                  <a:lnTo>
                    <a:pt x="359002" y="229065"/>
                  </a:lnTo>
                  <a:lnTo>
                    <a:pt x="358620" y="232318"/>
                  </a:lnTo>
                  <a:lnTo>
                    <a:pt x="357280" y="235571"/>
                  </a:lnTo>
                  <a:lnTo>
                    <a:pt x="355366" y="238442"/>
                  </a:lnTo>
                  <a:lnTo>
                    <a:pt x="352113" y="240355"/>
                  </a:lnTo>
                  <a:lnTo>
                    <a:pt x="345416" y="239399"/>
                  </a:lnTo>
                  <a:lnTo>
                    <a:pt x="342162" y="239399"/>
                  </a:lnTo>
                  <a:lnTo>
                    <a:pt x="337952" y="244183"/>
                  </a:lnTo>
                  <a:lnTo>
                    <a:pt x="334699" y="248393"/>
                  </a:lnTo>
                  <a:lnTo>
                    <a:pt x="330489" y="252603"/>
                  </a:lnTo>
                  <a:lnTo>
                    <a:pt x="328575" y="244565"/>
                  </a:lnTo>
                  <a:lnTo>
                    <a:pt x="327618" y="240355"/>
                  </a:lnTo>
                  <a:lnTo>
                    <a:pt x="327236" y="236528"/>
                  </a:lnTo>
                  <a:lnTo>
                    <a:pt x="325705" y="231744"/>
                  </a:lnTo>
                  <a:lnTo>
                    <a:pt x="324748" y="227534"/>
                  </a:lnTo>
                  <a:lnTo>
                    <a:pt x="322834" y="217583"/>
                  </a:lnTo>
                  <a:lnTo>
                    <a:pt x="310969" y="211459"/>
                  </a:lnTo>
                  <a:lnTo>
                    <a:pt x="301019" y="207249"/>
                  </a:lnTo>
                  <a:lnTo>
                    <a:pt x="292024" y="203996"/>
                  </a:lnTo>
                  <a:lnTo>
                    <a:pt x="287814" y="202656"/>
                  </a:lnTo>
                  <a:lnTo>
                    <a:pt x="284561" y="202274"/>
                  </a:lnTo>
                  <a:lnTo>
                    <a:pt x="282648" y="192897"/>
                  </a:lnTo>
                  <a:lnTo>
                    <a:pt x="280351" y="184477"/>
                  </a:lnTo>
                  <a:lnTo>
                    <a:pt x="277672" y="174526"/>
                  </a:lnTo>
                  <a:lnTo>
                    <a:pt x="274418" y="166105"/>
                  </a:lnTo>
                  <a:lnTo>
                    <a:pt x="221602" y="179884"/>
                  </a:lnTo>
                  <a:lnTo>
                    <a:pt x="97788" y="209163"/>
                  </a:lnTo>
                  <a:lnTo>
                    <a:pt x="92621" y="214521"/>
                  </a:lnTo>
                  <a:lnTo>
                    <a:pt x="85541" y="211651"/>
                  </a:lnTo>
                  <a:lnTo>
                    <a:pt x="957" y="228682"/>
                  </a:lnTo>
                  <a:lnTo>
                    <a:pt x="574" y="224855"/>
                  </a:lnTo>
                  <a:lnTo>
                    <a:pt x="574" y="220645"/>
                  </a:lnTo>
                  <a:lnTo>
                    <a:pt x="574" y="214904"/>
                  </a:lnTo>
                  <a:lnTo>
                    <a:pt x="1531" y="208206"/>
                  </a:lnTo>
                  <a:lnTo>
                    <a:pt x="1531" y="199020"/>
                  </a:lnTo>
                  <a:lnTo>
                    <a:pt x="1531" y="190026"/>
                  </a:lnTo>
                  <a:lnTo>
                    <a:pt x="957" y="187156"/>
                  </a:lnTo>
                  <a:lnTo>
                    <a:pt x="957" y="180075"/>
                  </a:lnTo>
                  <a:lnTo>
                    <a:pt x="957" y="169741"/>
                  </a:lnTo>
                  <a:lnTo>
                    <a:pt x="0" y="158834"/>
                  </a:lnTo>
                  <a:lnTo>
                    <a:pt x="0" y="148883"/>
                  </a:lnTo>
                  <a:lnTo>
                    <a:pt x="383" y="139506"/>
                  </a:lnTo>
                  <a:lnTo>
                    <a:pt x="1914" y="131468"/>
                  </a:lnTo>
                  <a:lnTo>
                    <a:pt x="3828" y="113097"/>
                  </a:lnTo>
                  <a:lnTo>
                    <a:pt x="3445" y="108887"/>
                  </a:lnTo>
                  <a:lnTo>
                    <a:pt x="3445" y="105634"/>
                  </a:lnTo>
                  <a:lnTo>
                    <a:pt x="3828" y="99893"/>
                  </a:lnTo>
                  <a:lnTo>
                    <a:pt x="104869" y="78269"/>
                  </a:lnTo>
                  <a:lnTo>
                    <a:pt x="109653" y="77312"/>
                  </a:lnTo>
                  <a:lnTo>
                    <a:pt x="252795" y="46693"/>
                  </a:lnTo>
                  <a:lnTo>
                    <a:pt x="256047" y="45354"/>
                  </a:lnTo>
                  <a:lnTo>
                    <a:pt x="258344" y="41526"/>
                  </a:lnTo>
                  <a:lnTo>
                    <a:pt x="258918" y="37699"/>
                  </a:lnTo>
                  <a:lnTo>
                    <a:pt x="262171" y="35403"/>
                  </a:lnTo>
                  <a:lnTo>
                    <a:pt x="265424" y="34446"/>
                  </a:lnTo>
                  <a:lnTo>
                    <a:pt x="266764" y="31575"/>
                  </a:lnTo>
                  <a:lnTo>
                    <a:pt x="266764" y="23538"/>
                  </a:lnTo>
                  <a:lnTo>
                    <a:pt x="267147" y="20285"/>
                  </a:lnTo>
                  <a:lnTo>
                    <a:pt x="272888" y="17414"/>
                  </a:lnTo>
                  <a:lnTo>
                    <a:pt x="278054" y="17606"/>
                  </a:lnTo>
                  <a:lnTo>
                    <a:pt x="278054" y="17606"/>
                  </a:lnTo>
                  <a:close/>
                </a:path>
              </a:pathLst>
            </a:custGeom>
            <a:gradFill flip="none" rotWithShape="1">
              <a:gsLst>
                <a:gs pos="0">
                  <a:schemeClr val="accent1"/>
                </a:gs>
                <a:gs pos="100000">
                  <a:schemeClr val="accent2"/>
                </a:gs>
              </a:gsLst>
              <a:lin ang="18900000" scaled="1"/>
              <a:tileRect/>
            </a:gradFill>
            <a:ln>
              <a:solidFill>
                <a:srgbClr val="EEF5F5"/>
              </a:solidFill>
            </a:ln>
          </p:spPr>
          <p:txBody>
            <a:bodyPr vert="horz" lIns="91440" tIns="45720" rIns="91440" bIns="45720" rtlCol="0">
              <a:normAutofit/>
            </a:bodyPr>
            <a:lstStyle/>
            <a:p>
              <a:pPr lvl="0" indent="0">
                <a:lnSpc>
                  <a:spcPct val="100000"/>
                </a:lnSpc>
                <a:spcBef>
                  <a:spcPts val="450"/>
                </a:spcBef>
                <a:buClr>
                  <a:schemeClr val="accent1"/>
                </a:buClr>
                <a:buFont typeface="Arial" panose="020B0604020202020204" pitchFamily="34" charset="0"/>
                <a:buNone/>
              </a:pPr>
              <a:endParaRPr lang="en-US" sz="100" dirty="0">
                <a:noFill/>
              </a:endParaRPr>
            </a:p>
          </p:txBody>
        </p:sp>
        <p:sp>
          <p:nvSpPr>
            <p:cNvPr id="57" name="Freeform: Shape 56">
              <a:extLst>
                <a:ext uri="{FF2B5EF4-FFF2-40B4-BE49-F238E27FC236}">
                  <a16:creationId xmlns:a16="http://schemas.microsoft.com/office/drawing/2014/main" id="{BC7DC23B-7D9F-E04B-1BC6-350B3C4B529F}"/>
                </a:ext>
              </a:extLst>
            </p:cNvPr>
            <p:cNvSpPr/>
            <p:nvPr/>
          </p:nvSpPr>
          <p:spPr>
            <a:xfrm>
              <a:off x="5227729" y="4211667"/>
              <a:ext cx="694783" cy="721506"/>
            </a:xfrm>
            <a:custGeom>
              <a:avLst/>
              <a:gdLst>
                <a:gd name="connsiteX0" fmla="*/ 521280 w 771203"/>
                <a:gd name="connsiteY0" fmla="*/ 217200 h 800865"/>
                <a:gd name="connsiteX1" fmla="*/ 520898 w 771203"/>
                <a:gd name="connsiteY1" fmla="*/ 214904 h 800865"/>
                <a:gd name="connsiteX2" fmla="*/ 520324 w 771203"/>
                <a:gd name="connsiteY2" fmla="*/ 212416 h 800865"/>
                <a:gd name="connsiteX3" fmla="*/ 521280 w 771203"/>
                <a:gd name="connsiteY3" fmla="*/ 210120 h 800865"/>
                <a:gd name="connsiteX4" fmla="*/ 517453 w 771203"/>
                <a:gd name="connsiteY4" fmla="*/ 204378 h 800865"/>
                <a:gd name="connsiteX5" fmla="*/ 514200 w 771203"/>
                <a:gd name="connsiteY5" fmla="*/ 200743 h 800865"/>
                <a:gd name="connsiteX6" fmla="*/ 510947 w 771203"/>
                <a:gd name="connsiteY6" fmla="*/ 197872 h 800865"/>
                <a:gd name="connsiteX7" fmla="*/ 508459 w 771203"/>
                <a:gd name="connsiteY7" fmla="*/ 196341 h 800865"/>
                <a:gd name="connsiteX8" fmla="*/ 500613 w 771203"/>
                <a:gd name="connsiteY8" fmla="*/ 193662 h 800865"/>
                <a:gd name="connsiteX9" fmla="*/ 494872 w 771203"/>
                <a:gd name="connsiteY9" fmla="*/ 191749 h 800865"/>
                <a:gd name="connsiteX10" fmla="*/ 490087 w 771203"/>
                <a:gd name="connsiteY10" fmla="*/ 189835 h 800865"/>
                <a:gd name="connsiteX11" fmla="*/ 487791 w 771203"/>
                <a:gd name="connsiteY11" fmla="*/ 187921 h 800865"/>
                <a:gd name="connsiteX12" fmla="*/ 481093 w 771203"/>
                <a:gd name="connsiteY12" fmla="*/ 182180 h 800865"/>
                <a:gd name="connsiteX13" fmla="*/ 475927 w 771203"/>
                <a:gd name="connsiteY13" fmla="*/ 177587 h 800865"/>
                <a:gd name="connsiteX14" fmla="*/ 470760 w 771203"/>
                <a:gd name="connsiteY14" fmla="*/ 172803 h 800865"/>
                <a:gd name="connsiteX15" fmla="*/ 466932 w 771203"/>
                <a:gd name="connsiteY15" fmla="*/ 168976 h 800865"/>
                <a:gd name="connsiteX16" fmla="*/ 462722 w 771203"/>
                <a:gd name="connsiteY16" fmla="*/ 164766 h 800865"/>
                <a:gd name="connsiteX17" fmla="*/ 459852 w 771203"/>
                <a:gd name="connsiteY17" fmla="*/ 161513 h 800865"/>
                <a:gd name="connsiteX18" fmla="*/ 457172 w 771203"/>
                <a:gd name="connsiteY18" fmla="*/ 158260 h 800865"/>
                <a:gd name="connsiteX19" fmla="*/ 455642 w 771203"/>
                <a:gd name="connsiteY19" fmla="*/ 155772 h 800865"/>
                <a:gd name="connsiteX20" fmla="*/ 449518 w 771203"/>
                <a:gd name="connsiteY20" fmla="*/ 149648 h 800865"/>
                <a:gd name="connsiteX21" fmla="*/ 445308 w 771203"/>
                <a:gd name="connsiteY21" fmla="*/ 145438 h 800865"/>
                <a:gd name="connsiteX22" fmla="*/ 441863 w 771203"/>
                <a:gd name="connsiteY22" fmla="*/ 142185 h 800865"/>
                <a:gd name="connsiteX23" fmla="*/ 440524 w 771203"/>
                <a:gd name="connsiteY23" fmla="*/ 139697 h 800865"/>
                <a:gd name="connsiteX24" fmla="*/ 438611 w 771203"/>
                <a:gd name="connsiteY24" fmla="*/ 130703 h 800865"/>
                <a:gd name="connsiteX25" fmla="*/ 437653 w 771203"/>
                <a:gd name="connsiteY25" fmla="*/ 127067 h 800865"/>
                <a:gd name="connsiteX26" fmla="*/ 437271 w 771203"/>
                <a:gd name="connsiteY26" fmla="*/ 124196 h 800865"/>
                <a:gd name="connsiteX27" fmla="*/ 434783 w 771203"/>
                <a:gd name="connsiteY27" fmla="*/ 119030 h 800865"/>
                <a:gd name="connsiteX28" fmla="*/ 433061 w 771203"/>
                <a:gd name="connsiteY28" fmla="*/ 116159 h 800865"/>
                <a:gd name="connsiteX29" fmla="*/ 426937 w 771203"/>
                <a:gd name="connsiteY29" fmla="*/ 109078 h 800865"/>
                <a:gd name="connsiteX30" fmla="*/ 421579 w 771203"/>
                <a:gd name="connsiteY30" fmla="*/ 103911 h 800865"/>
                <a:gd name="connsiteX31" fmla="*/ 416412 w 771203"/>
                <a:gd name="connsiteY31" fmla="*/ 98745 h 800865"/>
                <a:gd name="connsiteX32" fmla="*/ 412202 w 771203"/>
                <a:gd name="connsiteY32" fmla="*/ 95300 h 800865"/>
                <a:gd name="connsiteX33" fmla="*/ 404164 w 771203"/>
                <a:gd name="connsiteY33" fmla="*/ 90133 h 800865"/>
                <a:gd name="connsiteX34" fmla="*/ 398041 w 771203"/>
                <a:gd name="connsiteY34" fmla="*/ 88794 h 800865"/>
                <a:gd name="connsiteX35" fmla="*/ 393830 w 771203"/>
                <a:gd name="connsiteY35" fmla="*/ 89177 h 800865"/>
                <a:gd name="connsiteX36" fmla="*/ 390960 w 771203"/>
                <a:gd name="connsiteY36" fmla="*/ 90133 h 800865"/>
                <a:gd name="connsiteX37" fmla="*/ 388664 w 771203"/>
                <a:gd name="connsiteY37" fmla="*/ 90133 h 800865"/>
                <a:gd name="connsiteX38" fmla="*/ 387707 w 771203"/>
                <a:gd name="connsiteY38" fmla="*/ 90707 h 800865"/>
                <a:gd name="connsiteX39" fmla="*/ 332785 w 771203"/>
                <a:gd name="connsiteY39" fmla="*/ 54348 h 800865"/>
                <a:gd name="connsiteX40" fmla="*/ 333359 w 771203"/>
                <a:gd name="connsiteY40" fmla="*/ 47650 h 800865"/>
                <a:gd name="connsiteX41" fmla="*/ 335656 w 771203"/>
                <a:gd name="connsiteY41" fmla="*/ 40952 h 800865"/>
                <a:gd name="connsiteX42" fmla="*/ 339100 w 771203"/>
                <a:gd name="connsiteY42" fmla="*/ 33489 h 800865"/>
                <a:gd name="connsiteX43" fmla="*/ 344267 w 771203"/>
                <a:gd name="connsiteY43" fmla="*/ 26026 h 800865"/>
                <a:gd name="connsiteX44" fmla="*/ 346563 w 771203"/>
                <a:gd name="connsiteY44" fmla="*/ 21242 h 800865"/>
                <a:gd name="connsiteX45" fmla="*/ 348860 w 771203"/>
                <a:gd name="connsiteY45" fmla="*/ 17414 h 800865"/>
                <a:gd name="connsiteX46" fmla="*/ 352687 w 771203"/>
                <a:gd name="connsiteY46" fmla="*/ 11291 h 800865"/>
                <a:gd name="connsiteX47" fmla="*/ 353644 w 771203"/>
                <a:gd name="connsiteY47" fmla="*/ 8420 h 800865"/>
                <a:gd name="connsiteX48" fmla="*/ 354983 w 771203"/>
                <a:gd name="connsiteY48" fmla="*/ 6506 h 800865"/>
                <a:gd name="connsiteX49" fmla="*/ 355557 w 771203"/>
                <a:gd name="connsiteY49" fmla="*/ 5167 h 800865"/>
                <a:gd name="connsiteX50" fmla="*/ 356514 w 771203"/>
                <a:gd name="connsiteY50" fmla="*/ 4784 h 800865"/>
                <a:gd name="connsiteX51" fmla="*/ 357854 w 771203"/>
                <a:gd name="connsiteY51" fmla="*/ 957 h 800865"/>
                <a:gd name="connsiteX52" fmla="*/ 358428 w 771203"/>
                <a:gd name="connsiteY52" fmla="*/ 0 h 800865"/>
                <a:gd name="connsiteX53" fmla="*/ 357854 w 771203"/>
                <a:gd name="connsiteY53" fmla="*/ 0 h 800865"/>
                <a:gd name="connsiteX54" fmla="*/ 272314 w 771203"/>
                <a:gd name="connsiteY54" fmla="*/ 10908 h 800865"/>
                <a:gd name="connsiteX55" fmla="*/ 229830 w 771203"/>
                <a:gd name="connsiteY55" fmla="*/ 16075 h 800865"/>
                <a:gd name="connsiteX56" fmla="*/ 187921 w 771203"/>
                <a:gd name="connsiteY56" fmla="*/ 21624 h 800865"/>
                <a:gd name="connsiteX57" fmla="*/ 164192 w 771203"/>
                <a:gd name="connsiteY57" fmla="*/ 24112 h 800865"/>
                <a:gd name="connsiteX58" fmla="*/ 141228 w 771203"/>
                <a:gd name="connsiteY58" fmla="*/ 26983 h 800865"/>
                <a:gd name="connsiteX59" fmla="*/ 94343 w 771203"/>
                <a:gd name="connsiteY59" fmla="*/ 32532 h 800865"/>
                <a:gd name="connsiteX60" fmla="*/ 0 w 771203"/>
                <a:gd name="connsiteY60" fmla="*/ 42866 h 800865"/>
                <a:gd name="connsiteX61" fmla="*/ 104295 w 771203"/>
                <a:gd name="connsiteY61" fmla="*/ 423110 h 800865"/>
                <a:gd name="connsiteX62" fmla="*/ 112714 w 771203"/>
                <a:gd name="connsiteY62" fmla="*/ 432487 h 800865"/>
                <a:gd name="connsiteX63" fmla="*/ 111949 w 771203"/>
                <a:gd name="connsiteY63" fmla="*/ 435357 h 800865"/>
                <a:gd name="connsiteX64" fmla="*/ 110992 w 771203"/>
                <a:gd name="connsiteY64" fmla="*/ 436888 h 800865"/>
                <a:gd name="connsiteX65" fmla="*/ 111375 w 771203"/>
                <a:gd name="connsiteY65" fmla="*/ 438227 h 800865"/>
                <a:gd name="connsiteX66" fmla="*/ 113289 w 771203"/>
                <a:gd name="connsiteY66" fmla="*/ 441481 h 800865"/>
                <a:gd name="connsiteX67" fmla="*/ 116159 w 771203"/>
                <a:gd name="connsiteY67" fmla="*/ 444925 h 800865"/>
                <a:gd name="connsiteX68" fmla="*/ 120369 w 771203"/>
                <a:gd name="connsiteY68" fmla="*/ 449518 h 800865"/>
                <a:gd name="connsiteX69" fmla="*/ 120369 w 771203"/>
                <a:gd name="connsiteY69" fmla="*/ 452006 h 800865"/>
                <a:gd name="connsiteX70" fmla="*/ 121708 w 771203"/>
                <a:gd name="connsiteY70" fmla="*/ 455259 h 800865"/>
                <a:gd name="connsiteX71" fmla="*/ 123622 w 771203"/>
                <a:gd name="connsiteY71" fmla="*/ 459469 h 800865"/>
                <a:gd name="connsiteX72" fmla="*/ 126876 w 771203"/>
                <a:gd name="connsiteY72" fmla="*/ 464636 h 800865"/>
                <a:gd name="connsiteX73" fmla="*/ 128406 w 771203"/>
                <a:gd name="connsiteY73" fmla="*/ 467124 h 800865"/>
                <a:gd name="connsiteX74" fmla="*/ 131660 w 771203"/>
                <a:gd name="connsiteY74" fmla="*/ 469803 h 800865"/>
                <a:gd name="connsiteX75" fmla="*/ 135870 w 771203"/>
                <a:gd name="connsiteY75" fmla="*/ 472673 h 800865"/>
                <a:gd name="connsiteX76" fmla="*/ 141228 w 771203"/>
                <a:gd name="connsiteY76" fmla="*/ 475927 h 800865"/>
                <a:gd name="connsiteX77" fmla="*/ 141994 w 771203"/>
                <a:gd name="connsiteY77" fmla="*/ 478797 h 800865"/>
                <a:gd name="connsiteX78" fmla="*/ 142950 w 771203"/>
                <a:gd name="connsiteY78" fmla="*/ 483007 h 800865"/>
                <a:gd name="connsiteX79" fmla="*/ 143524 w 771203"/>
                <a:gd name="connsiteY79" fmla="*/ 487409 h 800865"/>
                <a:gd name="connsiteX80" fmla="*/ 143907 w 771203"/>
                <a:gd name="connsiteY80" fmla="*/ 493532 h 800865"/>
                <a:gd name="connsiteX81" fmla="*/ 143524 w 771203"/>
                <a:gd name="connsiteY81" fmla="*/ 494489 h 800865"/>
                <a:gd name="connsiteX82" fmla="*/ 143524 w 771203"/>
                <a:gd name="connsiteY82" fmla="*/ 495829 h 800865"/>
                <a:gd name="connsiteX83" fmla="*/ 142950 w 771203"/>
                <a:gd name="connsiteY83" fmla="*/ 498699 h 800865"/>
                <a:gd name="connsiteX84" fmla="*/ 140271 w 771203"/>
                <a:gd name="connsiteY84" fmla="*/ 504249 h 800865"/>
                <a:gd name="connsiteX85" fmla="*/ 140271 w 771203"/>
                <a:gd name="connsiteY85" fmla="*/ 509033 h 800865"/>
                <a:gd name="connsiteX86" fmla="*/ 143907 w 771203"/>
                <a:gd name="connsiteY86" fmla="*/ 509990 h 800865"/>
                <a:gd name="connsiteX87" fmla="*/ 147352 w 771203"/>
                <a:gd name="connsiteY87" fmla="*/ 511903 h 800865"/>
                <a:gd name="connsiteX88" fmla="*/ 150031 w 771203"/>
                <a:gd name="connsiteY88" fmla="*/ 513243 h 800865"/>
                <a:gd name="connsiteX89" fmla="*/ 152901 w 771203"/>
                <a:gd name="connsiteY89" fmla="*/ 515157 h 800865"/>
                <a:gd name="connsiteX90" fmla="*/ 154432 w 771203"/>
                <a:gd name="connsiteY90" fmla="*/ 516113 h 800865"/>
                <a:gd name="connsiteX91" fmla="*/ 154815 w 771203"/>
                <a:gd name="connsiteY91" fmla="*/ 516688 h 800865"/>
                <a:gd name="connsiteX92" fmla="*/ 155771 w 771203"/>
                <a:gd name="connsiteY92" fmla="*/ 517644 h 800865"/>
                <a:gd name="connsiteX93" fmla="*/ 156729 w 771203"/>
                <a:gd name="connsiteY93" fmla="*/ 518410 h 800865"/>
                <a:gd name="connsiteX94" fmla="*/ 157111 w 771203"/>
                <a:gd name="connsiteY94" fmla="*/ 520324 h 800865"/>
                <a:gd name="connsiteX95" fmla="*/ 156155 w 771203"/>
                <a:gd name="connsiteY95" fmla="*/ 521854 h 800865"/>
                <a:gd name="connsiteX96" fmla="*/ 153858 w 771203"/>
                <a:gd name="connsiteY96" fmla="*/ 524151 h 800865"/>
                <a:gd name="connsiteX97" fmla="*/ 150031 w 771203"/>
                <a:gd name="connsiteY97" fmla="*/ 527404 h 800865"/>
                <a:gd name="connsiteX98" fmla="*/ 144864 w 771203"/>
                <a:gd name="connsiteY98" fmla="*/ 532188 h 800865"/>
                <a:gd name="connsiteX99" fmla="*/ 141611 w 771203"/>
                <a:gd name="connsiteY99" fmla="*/ 534102 h 800865"/>
                <a:gd name="connsiteX100" fmla="*/ 139314 w 771203"/>
                <a:gd name="connsiteY100" fmla="*/ 536398 h 800865"/>
                <a:gd name="connsiteX101" fmla="*/ 136826 w 771203"/>
                <a:gd name="connsiteY101" fmla="*/ 538312 h 800865"/>
                <a:gd name="connsiteX102" fmla="*/ 135487 w 771203"/>
                <a:gd name="connsiteY102" fmla="*/ 540608 h 800865"/>
                <a:gd name="connsiteX103" fmla="*/ 133190 w 771203"/>
                <a:gd name="connsiteY103" fmla="*/ 544053 h 800865"/>
                <a:gd name="connsiteX104" fmla="*/ 132616 w 771203"/>
                <a:gd name="connsiteY104" fmla="*/ 546923 h 800865"/>
                <a:gd name="connsiteX105" fmla="*/ 137400 w 771203"/>
                <a:gd name="connsiteY105" fmla="*/ 577542 h 800865"/>
                <a:gd name="connsiteX106" fmla="*/ 128789 w 771203"/>
                <a:gd name="connsiteY106" fmla="*/ 604524 h 800865"/>
                <a:gd name="connsiteX107" fmla="*/ 129363 w 771203"/>
                <a:gd name="connsiteY107" fmla="*/ 609117 h 800865"/>
                <a:gd name="connsiteX108" fmla="*/ 131277 w 771203"/>
                <a:gd name="connsiteY108" fmla="*/ 615241 h 800865"/>
                <a:gd name="connsiteX109" fmla="*/ 134530 w 771203"/>
                <a:gd name="connsiteY109" fmla="*/ 621939 h 800865"/>
                <a:gd name="connsiteX110" fmla="*/ 139697 w 771203"/>
                <a:gd name="connsiteY110" fmla="*/ 629976 h 800865"/>
                <a:gd name="connsiteX111" fmla="*/ 143907 w 771203"/>
                <a:gd name="connsiteY111" fmla="*/ 637439 h 800865"/>
                <a:gd name="connsiteX112" fmla="*/ 145821 w 771203"/>
                <a:gd name="connsiteY112" fmla="*/ 640884 h 800865"/>
                <a:gd name="connsiteX113" fmla="*/ 147734 w 771203"/>
                <a:gd name="connsiteY113" fmla="*/ 644520 h 800865"/>
                <a:gd name="connsiteX114" fmla="*/ 149648 w 771203"/>
                <a:gd name="connsiteY114" fmla="*/ 651218 h 800865"/>
                <a:gd name="connsiteX115" fmla="*/ 150605 w 771203"/>
                <a:gd name="connsiteY115" fmla="*/ 657724 h 800865"/>
                <a:gd name="connsiteX116" fmla="*/ 150031 w 771203"/>
                <a:gd name="connsiteY116" fmla="*/ 661169 h 800865"/>
                <a:gd name="connsiteX117" fmla="*/ 149074 w 771203"/>
                <a:gd name="connsiteY117" fmla="*/ 665761 h 800865"/>
                <a:gd name="connsiteX118" fmla="*/ 147734 w 771203"/>
                <a:gd name="connsiteY118" fmla="*/ 671120 h 800865"/>
                <a:gd name="connsiteX119" fmla="*/ 145821 w 771203"/>
                <a:gd name="connsiteY119" fmla="*/ 678200 h 800865"/>
                <a:gd name="connsiteX120" fmla="*/ 145438 w 771203"/>
                <a:gd name="connsiteY120" fmla="*/ 687960 h 800865"/>
                <a:gd name="connsiteX121" fmla="*/ 143907 w 771203"/>
                <a:gd name="connsiteY121" fmla="*/ 699824 h 800865"/>
                <a:gd name="connsiteX122" fmla="*/ 143907 w 771203"/>
                <a:gd name="connsiteY122" fmla="*/ 700781 h 800865"/>
                <a:gd name="connsiteX123" fmla="*/ 144864 w 771203"/>
                <a:gd name="connsiteY123" fmla="*/ 703078 h 800865"/>
                <a:gd name="connsiteX124" fmla="*/ 145821 w 771203"/>
                <a:gd name="connsiteY124" fmla="*/ 705565 h 800865"/>
                <a:gd name="connsiteX125" fmla="*/ 147734 w 771203"/>
                <a:gd name="connsiteY125" fmla="*/ 709393 h 800865"/>
                <a:gd name="connsiteX126" fmla="*/ 147352 w 771203"/>
                <a:gd name="connsiteY126" fmla="*/ 711115 h 800865"/>
                <a:gd name="connsiteX127" fmla="*/ 146395 w 771203"/>
                <a:gd name="connsiteY127" fmla="*/ 712072 h 800865"/>
                <a:gd name="connsiteX128" fmla="*/ 145821 w 771203"/>
                <a:gd name="connsiteY128" fmla="*/ 712072 h 800865"/>
                <a:gd name="connsiteX129" fmla="*/ 145821 w 771203"/>
                <a:gd name="connsiteY129" fmla="*/ 712646 h 800865"/>
                <a:gd name="connsiteX130" fmla="*/ 145821 w 771203"/>
                <a:gd name="connsiteY130" fmla="*/ 713603 h 800865"/>
                <a:gd name="connsiteX131" fmla="*/ 146778 w 771203"/>
                <a:gd name="connsiteY131" fmla="*/ 716856 h 800865"/>
                <a:gd name="connsiteX132" fmla="*/ 150031 w 771203"/>
                <a:gd name="connsiteY132" fmla="*/ 721640 h 800865"/>
                <a:gd name="connsiteX133" fmla="*/ 155197 w 771203"/>
                <a:gd name="connsiteY133" fmla="*/ 726807 h 800865"/>
                <a:gd name="connsiteX134" fmla="*/ 162852 w 771203"/>
                <a:gd name="connsiteY134" fmla="*/ 732931 h 800865"/>
                <a:gd name="connsiteX135" fmla="*/ 164192 w 771203"/>
                <a:gd name="connsiteY135" fmla="*/ 737715 h 800865"/>
                <a:gd name="connsiteX136" fmla="*/ 166679 w 771203"/>
                <a:gd name="connsiteY136" fmla="*/ 742308 h 800865"/>
                <a:gd name="connsiteX137" fmla="*/ 166679 w 771203"/>
                <a:gd name="connsiteY137" fmla="*/ 742882 h 800865"/>
                <a:gd name="connsiteX138" fmla="*/ 169933 w 771203"/>
                <a:gd name="connsiteY138" fmla="*/ 749006 h 800865"/>
                <a:gd name="connsiteX139" fmla="*/ 175100 w 771203"/>
                <a:gd name="connsiteY139" fmla="*/ 753598 h 800865"/>
                <a:gd name="connsiteX140" fmla="*/ 180841 w 771203"/>
                <a:gd name="connsiteY140" fmla="*/ 762210 h 800865"/>
                <a:gd name="connsiteX141" fmla="*/ 182754 w 771203"/>
                <a:gd name="connsiteY141" fmla="*/ 769673 h 800865"/>
                <a:gd name="connsiteX142" fmla="*/ 184668 w 771203"/>
                <a:gd name="connsiteY142" fmla="*/ 779241 h 800865"/>
                <a:gd name="connsiteX143" fmla="*/ 185051 w 771203"/>
                <a:gd name="connsiteY143" fmla="*/ 781155 h 800865"/>
                <a:gd name="connsiteX144" fmla="*/ 186390 w 771203"/>
                <a:gd name="connsiteY144" fmla="*/ 783834 h 800865"/>
                <a:gd name="connsiteX145" fmla="*/ 188878 w 771203"/>
                <a:gd name="connsiteY145" fmla="*/ 786705 h 800865"/>
                <a:gd name="connsiteX146" fmla="*/ 192131 w 771203"/>
                <a:gd name="connsiteY146" fmla="*/ 789575 h 800865"/>
                <a:gd name="connsiteX147" fmla="*/ 202082 w 771203"/>
                <a:gd name="connsiteY147" fmla="*/ 797038 h 800865"/>
                <a:gd name="connsiteX148" fmla="*/ 597826 w 771203"/>
                <a:gd name="connsiteY148" fmla="*/ 766994 h 800865"/>
                <a:gd name="connsiteX149" fmla="*/ 601080 w 771203"/>
                <a:gd name="connsiteY149" fmla="*/ 772543 h 800865"/>
                <a:gd name="connsiteX150" fmla="*/ 602036 w 771203"/>
                <a:gd name="connsiteY150" fmla="*/ 775797 h 800865"/>
                <a:gd name="connsiteX151" fmla="*/ 602036 w 771203"/>
                <a:gd name="connsiteY151" fmla="*/ 779624 h 800865"/>
                <a:gd name="connsiteX152" fmla="*/ 602994 w 771203"/>
                <a:gd name="connsiteY152" fmla="*/ 784791 h 800865"/>
                <a:gd name="connsiteX153" fmla="*/ 604907 w 771203"/>
                <a:gd name="connsiteY153" fmla="*/ 788618 h 800865"/>
                <a:gd name="connsiteX154" fmla="*/ 607204 w 771203"/>
                <a:gd name="connsiteY154" fmla="*/ 792828 h 800865"/>
                <a:gd name="connsiteX155" fmla="*/ 609117 w 771203"/>
                <a:gd name="connsiteY155" fmla="*/ 796273 h 800865"/>
                <a:gd name="connsiteX156" fmla="*/ 611031 w 771203"/>
                <a:gd name="connsiteY156" fmla="*/ 799526 h 800865"/>
                <a:gd name="connsiteX157" fmla="*/ 614284 w 771203"/>
                <a:gd name="connsiteY157" fmla="*/ 800483 h 800865"/>
                <a:gd name="connsiteX158" fmla="*/ 618111 w 771203"/>
                <a:gd name="connsiteY158" fmla="*/ 800483 h 800865"/>
                <a:gd name="connsiteX159" fmla="*/ 623278 w 771203"/>
                <a:gd name="connsiteY159" fmla="*/ 800866 h 800865"/>
                <a:gd name="connsiteX160" fmla="*/ 627105 w 771203"/>
                <a:gd name="connsiteY160" fmla="*/ 800483 h 800865"/>
                <a:gd name="connsiteX161" fmla="*/ 630359 w 771203"/>
                <a:gd name="connsiteY161" fmla="*/ 798952 h 800865"/>
                <a:gd name="connsiteX162" fmla="*/ 632847 w 771203"/>
                <a:gd name="connsiteY162" fmla="*/ 795699 h 800865"/>
                <a:gd name="connsiteX163" fmla="*/ 634186 w 771203"/>
                <a:gd name="connsiteY163" fmla="*/ 789958 h 800865"/>
                <a:gd name="connsiteX164" fmla="*/ 634186 w 771203"/>
                <a:gd name="connsiteY164" fmla="*/ 785365 h 800865"/>
                <a:gd name="connsiteX165" fmla="*/ 634186 w 771203"/>
                <a:gd name="connsiteY165" fmla="*/ 779241 h 800865"/>
                <a:gd name="connsiteX166" fmla="*/ 633612 w 771203"/>
                <a:gd name="connsiteY166" fmla="*/ 774457 h 800865"/>
                <a:gd name="connsiteX167" fmla="*/ 633612 w 771203"/>
                <a:gd name="connsiteY167" fmla="*/ 770630 h 800865"/>
                <a:gd name="connsiteX168" fmla="*/ 632847 w 771203"/>
                <a:gd name="connsiteY168" fmla="*/ 763549 h 800865"/>
                <a:gd name="connsiteX169" fmla="*/ 630933 w 771203"/>
                <a:gd name="connsiteY169" fmla="*/ 758000 h 800865"/>
                <a:gd name="connsiteX170" fmla="*/ 628445 w 771203"/>
                <a:gd name="connsiteY170" fmla="*/ 753598 h 800865"/>
                <a:gd name="connsiteX171" fmla="*/ 624235 w 771203"/>
                <a:gd name="connsiteY171" fmla="*/ 745178 h 800865"/>
                <a:gd name="connsiteX172" fmla="*/ 622895 w 771203"/>
                <a:gd name="connsiteY172" fmla="*/ 740968 h 800865"/>
                <a:gd name="connsiteX173" fmla="*/ 622895 w 771203"/>
                <a:gd name="connsiteY173" fmla="*/ 737141 h 800865"/>
                <a:gd name="connsiteX174" fmla="*/ 623278 w 771203"/>
                <a:gd name="connsiteY174" fmla="*/ 733313 h 800865"/>
                <a:gd name="connsiteX175" fmla="*/ 624809 w 771203"/>
                <a:gd name="connsiteY175" fmla="*/ 730060 h 800865"/>
                <a:gd name="connsiteX176" fmla="*/ 627105 w 771203"/>
                <a:gd name="connsiteY176" fmla="*/ 726233 h 800865"/>
                <a:gd name="connsiteX177" fmla="*/ 630359 w 771203"/>
                <a:gd name="connsiteY177" fmla="*/ 723554 h 800865"/>
                <a:gd name="connsiteX178" fmla="*/ 637057 w 771203"/>
                <a:gd name="connsiteY178" fmla="*/ 718196 h 800865"/>
                <a:gd name="connsiteX179" fmla="*/ 643180 w 771203"/>
                <a:gd name="connsiteY179" fmla="*/ 716856 h 800865"/>
                <a:gd name="connsiteX180" fmla="*/ 649304 w 771203"/>
                <a:gd name="connsiteY180" fmla="*/ 717239 h 800865"/>
                <a:gd name="connsiteX181" fmla="*/ 657724 w 771203"/>
                <a:gd name="connsiteY181" fmla="*/ 718770 h 800865"/>
                <a:gd name="connsiteX182" fmla="*/ 668058 w 771203"/>
                <a:gd name="connsiteY182" fmla="*/ 721066 h 800865"/>
                <a:gd name="connsiteX183" fmla="*/ 680497 w 771203"/>
                <a:gd name="connsiteY183" fmla="*/ 724319 h 800865"/>
                <a:gd name="connsiteX184" fmla="*/ 686046 w 771203"/>
                <a:gd name="connsiteY184" fmla="*/ 724319 h 800865"/>
                <a:gd name="connsiteX185" fmla="*/ 693701 w 771203"/>
                <a:gd name="connsiteY185" fmla="*/ 725276 h 800865"/>
                <a:gd name="connsiteX186" fmla="*/ 702695 w 771203"/>
                <a:gd name="connsiteY186" fmla="*/ 726233 h 800865"/>
                <a:gd name="connsiteX187" fmla="*/ 713986 w 771203"/>
                <a:gd name="connsiteY187" fmla="*/ 727764 h 800865"/>
                <a:gd name="connsiteX188" fmla="*/ 712455 w 771203"/>
                <a:gd name="connsiteY188" fmla="*/ 722023 h 800865"/>
                <a:gd name="connsiteX189" fmla="*/ 712072 w 771203"/>
                <a:gd name="connsiteY189" fmla="*/ 718770 h 800865"/>
                <a:gd name="connsiteX190" fmla="*/ 712072 w 771203"/>
                <a:gd name="connsiteY190" fmla="*/ 716856 h 800865"/>
                <a:gd name="connsiteX191" fmla="*/ 711115 w 771203"/>
                <a:gd name="connsiteY191" fmla="*/ 714942 h 800865"/>
                <a:gd name="connsiteX192" fmla="*/ 710732 w 771203"/>
                <a:gd name="connsiteY192" fmla="*/ 713986 h 800865"/>
                <a:gd name="connsiteX193" fmla="*/ 707862 w 771203"/>
                <a:gd name="connsiteY193" fmla="*/ 710158 h 800865"/>
                <a:gd name="connsiteX194" fmla="*/ 706905 w 771203"/>
                <a:gd name="connsiteY194" fmla="*/ 707862 h 800865"/>
                <a:gd name="connsiteX195" fmla="*/ 711115 w 771203"/>
                <a:gd name="connsiteY195" fmla="*/ 699824 h 800865"/>
                <a:gd name="connsiteX196" fmla="*/ 710158 w 771203"/>
                <a:gd name="connsiteY196" fmla="*/ 695615 h 800865"/>
                <a:gd name="connsiteX197" fmla="*/ 712072 w 771203"/>
                <a:gd name="connsiteY197" fmla="*/ 688534 h 800865"/>
                <a:gd name="connsiteX198" fmla="*/ 711689 w 771203"/>
                <a:gd name="connsiteY198" fmla="*/ 684707 h 800865"/>
                <a:gd name="connsiteX199" fmla="*/ 710732 w 771203"/>
                <a:gd name="connsiteY199" fmla="*/ 681453 h 800865"/>
                <a:gd name="connsiteX200" fmla="*/ 706905 w 771203"/>
                <a:gd name="connsiteY200" fmla="*/ 675712 h 800865"/>
                <a:gd name="connsiteX201" fmla="*/ 704035 w 771203"/>
                <a:gd name="connsiteY201" fmla="*/ 672842 h 800865"/>
                <a:gd name="connsiteX202" fmla="*/ 702695 w 771203"/>
                <a:gd name="connsiteY202" fmla="*/ 671120 h 800865"/>
                <a:gd name="connsiteX203" fmla="*/ 701164 w 771203"/>
                <a:gd name="connsiteY203" fmla="*/ 669589 h 800865"/>
                <a:gd name="connsiteX204" fmla="*/ 702121 w 771203"/>
                <a:gd name="connsiteY204" fmla="*/ 669206 h 800865"/>
                <a:gd name="connsiteX205" fmla="*/ 707862 w 771203"/>
                <a:gd name="connsiteY205" fmla="*/ 667675 h 800865"/>
                <a:gd name="connsiteX206" fmla="*/ 709776 w 771203"/>
                <a:gd name="connsiteY206" fmla="*/ 667292 h 800865"/>
                <a:gd name="connsiteX207" fmla="*/ 710732 w 771203"/>
                <a:gd name="connsiteY207" fmla="*/ 665761 h 800865"/>
                <a:gd name="connsiteX208" fmla="*/ 711689 w 771203"/>
                <a:gd name="connsiteY208" fmla="*/ 664422 h 800865"/>
                <a:gd name="connsiteX209" fmla="*/ 712072 w 771203"/>
                <a:gd name="connsiteY209" fmla="*/ 658298 h 800865"/>
                <a:gd name="connsiteX210" fmla="*/ 711689 w 771203"/>
                <a:gd name="connsiteY210" fmla="*/ 656385 h 800865"/>
                <a:gd name="connsiteX211" fmla="*/ 709201 w 771203"/>
                <a:gd name="connsiteY211" fmla="*/ 653131 h 800865"/>
                <a:gd name="connsiteX212" fmla="*/ 706331 w 771203"/>
                <a:gd name="connsiteY212" fmla="*/ 650261 h 800865"/>
                <a:gd name="connsiteX213" fmla="*/ 705948 w 771203"/>
                <a:gd name="connsiteY213" fmla="*/ 648347 h 800865"/>
                <a:gd name="connsiteX214" fmla="*/ 706331 w 771203"/>
                <a:gd name="connsiteY214" fmla="*/ 646051 h 800865"/>
                <a:gd name="connsiteX215" fmla="*/ 709201 w 771203"/>
                <a:gd name="connsiteY215" fmla="*/ 645477 h 800865"/>
                <a:gd name="connsiteX216" fmla="*/ 711115 w 771203"/>
                <a:gd name="connsiteY216" fmla="*/ 646051 h 800865"/>
                <a:gd name="connsiteX217" fmla="*/ 713412 w 771203"/>
                <a:gd name="connsiteY217" fmla="*/ 647390 h 800865"/>
                <a:gd name="connsiteX218" fmla="*/ 714368 w 771203"/>
                <a:gd name="connsiteY218" fmla="*/ 647008 h 800865"/>
                <a:gd name="connsiteX219" fmla="*/ 715325 w 771203"/>
                <a:gd name="connsiteY219" fmla="*/ 646051 h 800865"/>
                <a:gd name="connsiteX220" fmla="*/ 717239 w 771203"/>
                <a:gd name="connsiteY220" fmla="*/ 642223 h 800865"/>
                <a:gd name="connsiteX221" fmla="*/ 715899 w 771203"/>
                <a:gd name="connsiteY221" fmla="*/ 639927 h 800865"/>
                <a:gd name="connsiteX222" fmla="*/ 719152 w 771203"/>
                <a:gd name="connsiteY222" fmla="*/ 635717 h 800865"/>
                <a:gd name="connsiteX223" fmla="*/ 722406 w 771203"/>
                <a:gd name="connsiteY223" fmla="*/ 631890 h 800865"/>
                <a:gd name="connsiteX224" fmla="*/ 723936 w 771203"/>
                <a:gd name="connsiteY224" fmla="*/ 628637 h 800865"/>
                <a:gd name="connsiteX225" fmla="*/ 724894 w 771203"/>
                <a:gd name="connsiteY225" fmla="*/ 625766 h 800865"/>
                <a:gd name="connsiteX226" fmla="*/ 722406 w 771203"/>
                <a:gd name="connsiteY226" fmla="*/ 620982 h 800865"/>
                <a:gd name="connsiteX227" fmla="*/ 721449 w 771203"/>
                <a:gd name="connsiteY227" fmla="*/ 617729 h 800865"/>
                <a:gd name="connsiteX228" fmla="*/ 720492 w 771203"/>
                <a:gd name="connsiteY228" fmla="*/ 615241 h 800865"/>
                <a:gd name="connsiteX229" fmla="*/ 720492 w 771203"/>
                <a:gd name="connsiteY229" fmla="*/ 614284 h 800865"/>
                <a:gd name="connsiteX230" fmla="*/ 722406 w 771203"/>
                <a:gd name="connsiteY230" fmla="*/ 610074 h 800865"/>
                <a:gd name="connsiteX231" fmla="*/ 723362 w 771203"/>
                <a:gd name="connsiteY231" fmla="*/ 607203 h 800865"/>
                <a:gd name="connsiteX232" fmla="*/ 722980 w 771203"/>
                <a:gd name="connsiteY232" fmla="*/ 604907 h 800865"/>
                <a:gd name="connsiteX233" fmla="*/ 731400 w 771203"/>
                <a:gd name="connsiteY233" fmla="*/ 576585 h 800865"/>
                <a:gd name="connsiteX234" fmla="*/ 731017 w 771203"/>
                <a:gd name="connsiteY234" fmla="*/ 574671 h 800865"/>
                <a:gd name="connsiteX235" fmla="*/ 730443 w 771203"/>
                <a:gd name="connsiteY235" fmla="*/ 573714 h 800865"/>
                <a:gd name="connsiteX236" fmla="*/ 729486 w 771203"/>
                <a:gd name="connsiteY236" fmla="*/ 572758 h 800865"/>
                <a:gd name="connsiteX237" fmla="*/ 728530 w 771203"/>
                <a:gd name="connsiteY237" fmla="*/ 572758 h 800865"/>
                <a:gd name="connsiteX238" fmla="*/ 727190 w 771203"/>
                <a:gd name="connsiteY238" fmla="*/ 574671 h 800865"/>
                <a:gd name="connsiteX239" fmla="*/ 725850 w 771203"/>
                <a:gd name="connsiteY239" fmla="*/ 576585 h 800865"/>
                <a:gd name="connsiteX240" fmla="*/ 717813 w 771203"/>
                <a:gd name="connsiteY240" fmla="*/ 577542 h 800865"/>
                <a:gd name="connsiteX241" fmla="*/ 717813 w 771203"/>
                <a:gd name="connsiteY241" fmla="*/ 575245 h 800865"/>
                <a:gd name="connsiteX242" fmla="*/ 718196 w 771203"/>
                <a:gd name="connsiteY242" fmla="*/ 572375 h 800865"/>
                <a:gd name="connsiteX243" fmla="*/ 720109 w 771203"/>
                <a:gd name="connsiteY243" fmla="*/ 570461 h 800865"/>
                <a:gd name="connsiteX244" fmla="*/ 722980 w 771203"/>
                <a:gd name="connsiteY244" fmla="*/ 568548 h 800865"/>
                <a:gd name="connsiteX245" fmla="*/ 730443 w 771203"/>
                <a:gd name="connsiteY245" fmla="*/ 565294 h 800865"/>
                <a:gd name="connsiteX246" fmla="*/ 733696 w 771203"/>
                <a:gd name="connsiteY246" fmla="*/ 562807 h 800865"/>
                <a:gd name="connsiteX247" fmla="*/ 734270 w 771203"/>
                <a:gd name="connsiteY247" fmla="*/ 561084 h 800865"/>
                <a:gd name="connsiteX248" fmla="*/ 736184 w 771203"/>
                <a:gd name="connsiteY248" fmla="*/ 555343 h 800865"/>
                <a:gd name="connsiteX249" fmla="*/ 734270 w 771203"/>
                <a:gd name="connsiteY249" fmla="*/ 549220 h 800865"/>
                <a:gd name="connsiteX250" fmla="*/ 732357 w 771203"/>
                <a:gd name="connsiteY250" fmla="*/ 541565 h 800865"/>
                <a:gd name="connsiteX251" fmla="*/ 730060 w 771203"/>
                <a:gd name="connsiteY251" fmla="*/ 541565 h 800865"/>
                <a:gd name="connsiteX252" fmla="*/ 727190 w 771203"/>
                <a:gd name="connsiteY252" fmla="*/ 542522 h 800865"/>
                <a:gd name="connsiteX253" fmla="*/ 726233 w 771203"/>
                <a:gd name="connsiteY253" fmla="*/ 542522 h 800865"/>
                <a:gd name="connsiteX254" fmla="*/ 726233 w 771203"/>
                <a:gd name="connsiteY254" fmla="*/ 543096 h 800865"/>
                <a:gd name="connsiteX255" fmla="*/ 726233 w 771203"/>
                <a:gd name="connsiteY255" fmla="*/ 539651 h 800865"/>
                <a:gd name="connsiteX256" fmla="*/ 724319 w 771203"/>
                <a:gd name="connsiteY256" fmla="*/ 536972 h 800865"/>
                <a:gd name="connsiteX257" fmla="*/ 726807 w 771203"/>
                <a:gd name="connsiteY257" fmla="*/ 535441 h 800865"/>
                <a:gd name="connsiteX258" fmla="*/ 735227 w 771203"/>
                <a:gd name="connsiteY258" fmla="*/ 537355 h 800865"/>
                <a:gd name="connsiteX259" fmla="*/ 735610 w 771203"/>
                <a:gd name="connsiteY259" fmla="*/ 536972 h 800865"/>
                <a:gd name="connsiteX260" fmla="*/ 736567 w 771203"/>
                <a:gd name="connsiteY260" fmla="*/ 536015 h 800865"/>
                <a:gd name="connsiteX261" fmla="*/ 739054 w 771203"/>
                <a:gd name="connsiteY261" fmla="*/ 533145 h 800865"/>
                <a:gd name="connsiteX262" fmla="*/ 742308 w 771203"/>
                <a:gd name="connsiteY262" fmla="*/ 527404 h 800865"/>
                <a:gd name="connsiteX263" fmla="*/ 746518 w 771203"/>
                <a:gd name="connsiteY263" fmla="*/ 520898 h 800865"/>
                <a:gd name="connsiteX264" fmla="*/ 742308 w 771203"/>
                <a:gd name="connsiteY264" fmla="*/ 519941 h 800865"/>
                <a:gd name="connsiteX265" fmla="*/ 740394 w 771203"/>
                <a:gd name="connsiteY265" fmla="*/ 518984 h 800865"/>
                <a:gd name="connsiteX266" fmla="*/ 739437 w 771203"/>
                <a:gd name="connsiteY266" fmla="*/ 518410 h 800865"/>
                <a:gd name="connsiteX267" fmla="*/ 738098 w 771203"/>
                <a:gd name="connsiteY267" fmla="*/ 516113 h 800865"/>
                <a:gd name="connsiteX268" fmla="*/ 737524 w 771203"/>
                <a:gd name="connsiteY268" fmla="*/ 513817 h 800865"/>
                <a:gd name="connsiteX269" fmla="*/ 738098 w 771203"/>
                <a:gd name="connsiteY269" fmla="*/ 509990 h 800865"/>
                <a:gd name="connsiteX270" fmla="*/ 739054 w 771203"/>
                <a:gd name="connsiteY270" fmla="*/ 509033 h 800865"/>
                <a:gd name="connsiteX271" fmla="*/ 740968 w 771203"/>
                <a:gd name="connsiteY271" fmla="*/ 509033 h 800865"/>
                <a:gd name="connsiteX272" fmla="*/ 748814 w 771203"/>
                <a:gd name="connsiteY272" fmla="*/ 508650 h 800865"/>
                <a:gd name="connsiteX273" fmla="*/ 752259 w 771203"/>
                <a:gd name="connsiteY273" fmla="*/ 506736 h 800865"/>
                <a:gd name="connsiteX274" fmla="*/ 754555 w 771203"/>
                <a:gd name="connsiteY274" fmla="*/ 504823 h 800865"/>
                <a:gd name="connsiteX275" fmla="*/ 756469 w 771203"/>
                <a:gd name="connsiteY275" fmla="*/ 502526 h 800865"/>
                <a:gd name="connsiteX276" fmla="*/ 756469 w 771203"/>
                <a:gd name="connsiteY276" fmla="*/ 501570 h 800865"/>
                <a:gd name="connsiteX277" fmla="*/ 756469 w 771203"/>
                <a:gd name="connsiteY277" fmla="*/ 500995 h 800865"/>
                <a:gd name="connsiteX278" fmla="*/ 757043 w 771203"/>
                <a:gd name="connsiteY278" fmla="*/ 500995 h 800865"/>
                <a:gd name="connsiteX279" fmla="*/ 757808 w 771203"/>
                <a:gd name="connsiteY279" fmla="*/ 500039 h 800865"/>
                <a:gd name="connsiteX280" fmla="*/ 754555 w 771203"/>
                <a:gd name="connsiteY280" fmla="*/ 498125 h 800865"/>
                <a:gd name="connsiteX281" fmla="*/ 752259 w 771203"/>
                <a:gd name="connsiteY281" fmla="*/ 497168 h 800865"/>
                <a:gd name="connsiteX282" fmla="*/ 749771 w 771203"/>
                <a:gd name="connsiteY282" fmla="*/ 494489 h 800865"/>
                <a:gd name="connsiteX283" fmla="*/ 755512 w 771203"/>
                <a:gd name="connsiteY283" fmla="*/ 492576 h 800865"/>
                <a:gd name="connsiteX284" fmla="*/ 763549 w 771203"/>
                <a:gd name="connsiteY284" fmla="*/ 490662 h 800865"/>
                <a:gd name="connsiteX285" fmla="*/ 766420 w 771203"/>
                <a:gd name="connsiteY285" fmla="*/ 488748 h 800865"/>
                <a:gd name="connsiteX286" fmla="*/ 767377 w 771203"/>
                <a:gd name="connsiteY286" fmla="*/ 487409 h 800865"/>
                <a:gd name="connsiteX287" fmla="*/ 768716 w 771203"/>
                <a:gd name="connsiteY287" fmla="*/ 486452 h 800865"/>
                <a:gd name="connsiteX288" fmla="*/ 769291 w 771203"/>
                <a:gd name="connsiteY288" fmla="*/ 484538 h 800865"/>
                <a:gd name="connsiteX289" fmla="*/ 770247 w 771203"/>
                <a:gd name="connsiteY289" fmla="*/ 483007 h 800865"/>
                <a:gd name="connsiteX290" fmla="*/ 771204 w 771203"/>
                <a:gd name="connsiteY290" fmla="*/ 479754 h 800865"/>
                <a:gd name="connsiteX291" fmla="*/ 769673 w 771203"/>
                <a:gd name="connsiteY291" fmla="*/ 478797 h 800865"/>
                <a:gd name="connsiteX292" fmla="*/ 767377 w 771203"/>
                <a:gd name="connsiteY292" fmla="*/ 478414 h 800865"/>
                <a:gd name="connsiteX293" fmla="*/ 764123 w 771203"/>
                <a:gd name="connsiteY293" fmla="*/ 477840 h 800865"/>
                <a:gd name="connsiteX294" fmla="*/ 760679 w 771203"/>
                <a:gd name="connsiteY294" fmla="*/ 477840 h 800865"/>
                <a:gd name="connsiteX295" fmla="*/ 760296 w 771203"/>
                <a:gd name="connsiteY295" fmla="*/ 477457 h 800865"/>
                <a:gd name="connsiteX296" fmla="*/ 760679 w 771203"/>
                <a:gd name="connsiteY296" fmla="*/ 476883 h 800865"/>
                <a:gd name="connsiteX297" fmla="*/ 754172 w 771203"/>
                <a:gd name="connsiteY297" fmla="*/ 475927 h 800865"/>
                <a:gd name="connsiteX298" fmla="*/ 748814 w 771203"/>
                <a:gd name="connsiteY298" fmla="*/ 475544 h 800865"/>
                <a:gd name="connsiteX299" fmla="*/ 740394 w 771203"/>
                <a:gd name="connsiteY299" fmla="*/ 474587 h 800865"/>
                <a:gd name="connsiteX300" fmla="*/ 736567 w 771203"/>
                <a:gd name="connsiteY300" fmla="*/ 473630 h 800865"/>
                <a:gd name="connsiteX301" fmla="*/ 734270 w 771203"/>
                <a:gd name="connsiteY301" fmla="*/ 473247 h 800865"/>
                <a:gd name="connsiteX302" fmla="*/ 731400 w 771203"/>
                <a:gd name="connsiteY302" fmla="*/ 472291 h 800865"/>
                <a:gd name="connsiteX303" fmla="*/ 729486 w 771203"/>
                <a:gd name="connsiteY303" fmla="*/ 467124 h 800865"/>
                <a:gd name="connsiteX304" fmla="*/ 728146 w 771203"/>
                <a:gd name="connsiteY304" fmla="*/ 462722 h 800865"/>
                <a:gd name="connsiteX305" fmla="*/ 726807 w 771203"/>
                <a:gd name="connsiteY305" fmla="*/ 459469 h 800865"/>
                <a:gd name="connsiteX306" fmla="*/ 725850 w 771203"/>
                <a:gd name="connsiteY306" fmla="*/ 458130 h 800865"/>
                <a:gd name="connsiteX307" fmla="*/ 722406 w 771203"/>
                <a:gd name="connsiteY307" fmla="*/ 453345 h 800865"/>
                <a:gd name="connsiteX308" fmla="*/ 720109 w 771203"/>
                <a:gd name="connsiteY308" fmla="*/ 450092 h 800865"/>
                <a:gd name="connsiteX309" fmla="*/ 718770 w 771203"/>
                <a:gd name="connsiteY309" fmla="*/ 446648 h 800865"/>
                <a:gd name="connsiteX310" fmla="*/ 718196 w 771203"/>
                <a:gd name="connsiteY310" fmla="*/ 444925 h 800865"/>
                <a:gd name="connsiteX311" fmla="*/ 720109 w 771203"/>
                <a:gd name="connsiteY311" fmla="*/ 440524 h 800865"/>
                <a:gd name="connsiteX312" fmla="*/ 721066 w 771203"/>
                <a:gd name="connsiteY312" fmla="*/ 437653 h 800865"/>
                <a:gd name="connsiteX313" fmla="*/ 715899 w 771203"/>
                <a:gd name="connsiteY313" fmla="*/ 426937 h 800865"/>
                <a:gd name="connsiteX314" fmla="*/ 711115 w 771203"/>
                <a:gd name="connsiteY314" fmla="*/ 417943 h 800865"/>
                <a:gd name="connsiteX315" fmla="*/ 708245 w 771203"/>
                <a:gd name="connsiteY315" fmla="*/ 413733 h 800865"/>
                <a:gd name="connsiteX316" fmla="*/ 705948 w 771203"/>
                <a:gd name="connsiteY316" fmla="*/ 410288 h 800865"/>
                <a:gd name="connsiteX317" fmla="*/ 701164 w 771203"/>
                <a:gd name="connsiteY317" fmla="*/ 405121 h 800865"/>
                <a:gd name="connsiteX318" fmla="*/ 693127 w 771203"/>
                <a:gd name="connsiteY318" fmla="*/ 401294 h 800865"/>
                <a:gd name="connsiteX319" fmla="*/ 687003 w 771203"/>
                <a:gd name="connsiteY319" fmla="*/ 398041 h 800865"/>
                <a:gd name="connsiteX320" fmla="*/ 681453 w 771203"/>
                <a:gd name="connsiteY320" fmla="*/ 395170 h 800865"/>
                <a:gd name="connsiteX321" fmla="*/ 677052 w 771203"/>
                <a:gd name="connsiteY321" fmla="*/ 392491 h 800865"/>
                <a:gd name="connsiteX322" fmla="*/ 673416 w 771203"/>
                <a:gd name="connsiteY322" fmla="*/ 389621 h 800865"/>
                <a:gd name="connsiteX323" fmla="*/ 670928 w 771203"/>
                <a:gd name="connsiteY323" fmla="*/ 386750 h 800865"/>
                <a:gd name="connsiteX324" fmla="*/ 669589 w 771203"/>
                <a:gd name="connsiteY324" fmla="*/ 384454 h 800865"/>
                <a:gd name="connsiteX325" fmla="*/ 669206 w 771203"/>
                <a:gd name="connsiteY325" fmla="*/ 382540 h 800865"/>
                <a:gd name="connsiteX326" fmla="*/ 670546 w 771203"/>
                <a:gd name="connsiteY326" fmla="*/ 379670 h 800865"/>
                <a:gd name="connsiteX327" fmla="*/ 670928 w 771203"/>
                <a:gd name="connsiteY327" fmla="*/ 377756 h 800865"/>
                <a:gd name="connsiteX328" fmla="*/ 670546 w 771203"/>
                <a:gd name="connsiteY328" fmla="*/ 372972 h 800865"/>
                <a:gd name="connsiteX329" fmla="*/ 669589 w 771203"/>
                <a:gd name="connsiteY329" fmla="*/ 368762 h 800865"/>
                <a:gd name="connsiteX330" fmla="*/ 668058 w 771203"/>
                <a:gd name="connsiteY330" fmla="*/ 363978 h 800865"/>
                <a:gd name="connsiteX331" fmla="*/ 667292 w 771203"/>
                <a:gd name="connsiteY331" fmla="*/ 361681 h 800865"/>
                <a:gd name="connsiteX332" fmla="*/ 666718 w 771203"/>
                <a:gd name="connsiteY332" fmla="*/ 359768 h 800865"/>
                <a:gd name="connsiteX333" fmla="*/ 664422 w 771203"/>
                <a:gd name="connsiteY333" fmla="*/ 354218 h 800865"/>
                <a:gd name="connsiteX334" fmla="*/ 661552 w 771203"/>
                <a:gd name="connsiteY334" fmla="*/ 349051 h 800865"/>
                <a:gd name="connsiteX335" fmla="*/ 658298 w 771203"/>
                <a:gd name="connsiteY335" fmla="*/ 343310 h 800865"/>
                <a:gd name="connsiteX336" fmla="*/ 656384 w 771203"/>
                <a:gd name="connsiteY336" fmla="*/ 340440 h 800865"/>
                <a:gd name="connsiteX337" fmla="*/ 655428 w 771203"/>
                <a:gd name="connsiteY337" fmla="*/ 339100 h 800865"/>
                <a:gd name="connsiteX338" fmla="*/ 655045 w 771203"/>
                <a:gd name="connsiteY338" fmla="*/ 338143 h 800865"/>
                <a:gd name="connsiteX339" fmla="*/ 649687 w 771203"/>
                <a:gd name="connsiteY339" fmla="*/ 327236 h 800865"/>
                <a:gd name="connsiteX340" fmla="*/ 647390 w 771203"/>
                <a:gd name="connsiteY340" fmla="*/ 323025 h 800865"/>
                <a:gd name="connsiteX341" fmla="*/ 646051 w 771203"/>
                <a:gd name="connsiteY341" fmla="*/ 320729 h 800865"/>
                <a:gd name="connsiteX342" fmla="*/ 642606 w 771203"/>
                <a:gd name="connsiteY342" fmla="*/ 316328 h 800865"/>
                <a:gd name="connsiteX343" fmla="*/ 638970 w 771203"/>
                <a:gd name="connsiteY343" fmla="*/ 313074 h 800865"/>
                <a:gd name="connsiteX344" fmla="*/ 634569 w 771203"/>
                <a:gd name="connsiteY344" fmla="*/ 310204 h 800865"/>
                <a:gd name="connsiteX345" fmla="*/ 629402 w 771203"/>
                <a:gd name="connsiteY345" fmla="*/ 308864 h 800865"/>
                <a:gd name="connsiteX346" fmla="*/ 620982 w 771203"/>
                <a:gd name="connsiteY346" fmla="*/ 306951 h 800865"/>
                <a:gd name="connsiteX347" fmla="*/ 614858 w 771203"/>
                <a:gd name="connsiteY347" fmla="*/ 305611 h 800865"/>
                <a:gd name="connsiteX348" fmla="*/ 610074 w 771203"/>
                <a:gd name="connsiteY348" fmla="*/ 304080 h 800865"/>
                <a:gd name="connsiteX349" fmla="*/ 607778 w 771203"/>
                <a:gd name="connsiteY349" fmla="*/ 303123 h 800865"/>
                <a:gd name="connsiteX350" fmla="*/ 603950 w 771203"/>
                <a:gd name="connsiteY350" fmla="*/ 297574 h 800865"/>
                <a:gd name="connsiteX351" fmla="*/ 600697 w 771203"/>
                <a:gd name="connsiteY351" fmla="*/ 293172 h 800865"/>
                <a:gd name="connsiteX352" fmla="*/ 597252 w 771203"/>
                <a:gd name="connsiteY352" fmla="*/ 289919 h 800865"/>
                <a:gd name="connsiteX353" fmla="*/ 594574 w 771203"/>
                <a:gd name="connsiteY353" fmla="*/ 288006 h 800865"/>
                <a:gd name="connsiteX354" fmla="*/ 592660 w 771203"/>
                <a:gd name="connsiteY354" fmla="*/ 284752 h 800865"/>
                <a:gd name="connsiteX355" fmla="*/ 591129 w 771203"/>
                <a:gd name="connsiteY355" fmla="*/ 282456 h 800865"/>
                <a:gd name="connsiteX356" fmla="*/ 588258 w 771203"/>
                <a:gd name="connsiteY356" fmla="*/ 278054 h 800865"/>
                <a:gd name="connsiteX357" fmla="*/ 585005 w 771203"/>
                <a:gd name="connsiteY357" fmla="*/ 274801 h 800865"/>
                <a:gd name="connsiteX358" fmla="*/ 582135 w 771203"/>
                <a:gd name="connsiteY358" fmla="*/ 272887 h 800865"/>
                <a:gd name="connsiteX359" fmla="*/ 578881 w 771203"/>
                <a:gd name="connsiteY359" fmla="*/ 270974 h 800865"/>
                <a:gd name="connsiteX360" fmla="*/ 576585 w 771203"/>
                <a:gd name="connsiteY360" fmla="*/ 269634 h 800865"/>
                <a:gd name="connsiteX361" fmla="*/ 574097 w 771203"/>
                <a:gd name="connsiteY361" fmla="*/ 267721 h 800865"/>
                <a:gd name="connsiteX362" fmla="*/ 572758 w 771203"/>
                <a:gd name="connsiteY362" fmla="*/ 266381 h 800865"/>
                <a:gd name="connsiteX363" fmla="*/ 570461 w 771203"/>
                <a:gd name="connsiteY363" fmla="*/ 262554 h 800865"/>
                <a:gd name="connsiteX364" fmla="*/ 569887 w 771203"/>
                <a:gd name="connsiteY364" fmla="*/ 258727 h 800865"/>
                <a:gd name="connsiteX365" fmla="*/ 571418 w 771203"/>
                <a:gd name="connsiteY365" fmla="*/ 252603 h 800865"/>
                <a:gd name="connsiteX366" fmla="*/ 571801 w 771203"/>
                <a:gd name="connsiteY366" fmla="*/ 248393 h 800865"/>
                <a:gd name="connsiteX367" fmla="*/ 567017 w 771203"/>
                <a:gd name="connsiteY367" fmla="*/ 248393 h 800865"/>
                <a:gd name="connsiteX368" fmla="*/ 563381 w 771203"/>
                <a:gd name="connsiteY368" fmla="*/ 247436 h 800865"/>
                <a:gd name="connsiteX369" fmla="*/ 559936 w 771203"/>
                <a:gd name="connsiteY369" fmla="*/ 245139 h 800865"/>
                <a:gd name="connsiteX370" fmla="*/ 557640 w 771203"/>
                <a:gd name="connsiteY370" fmla="*/ 241695 h 800865"/>
                <a:gd name="connsiteX371" fmla="*/ 555726 w 771203"/>
                <a:gd name="connsiteY371" fmla="*/ 239016 h 800865"/>
                <a:gd name="connsiteX372" fmla="*/ 554387 w 771203"/>
                <a:gd name="connsiteY372" fmla="*/ 237102 h 800865"/>
                <a:gd name="connsiteX373" fmla="*/ 551516 w 771203"/>
                <a:gd name="connsiteY373" fmla="*/ 233658 h 800865"/>
                <a:gd name="connsiteX374" fmla="*/ 547689 w 771203"/>
                <a:gd name="connsiteY374" fmla="*/ 231935 h 800865"/>
                <a:gd name="connsiteX375" fmla="*/ 544436 w 771203"/>
                <a:gd name="connsiteY375" fmla="*/ 231361 h 800865"/>
                <a:gd name="connsiteX376" fmla="*/ 537355 w 771203"/>
                <a:gd name="connsiteY376" fmla="*/ 230022 h 800865"/>
                <a:gd name="connsiteX377" fmla="*/ 531614 w 771203"/>
                <a:gd name="connsiteY377" fmla="*/ 227151 h 800865"/>
                <a:gd name="connsiteX378" fmla="*/ 526064 w 771203"/>
                <a:gd name="connsiteY378" fmla="*/ 222941 h 800865"/>
                <a:gd name="connsiteX379" fmla="*/ 521280 w 771203"/>
                <a:gd name="connsiteY379" fmla="*/ 217200 h 800865"/>
                <a:gd name="connsiteX380" fmla="*/ 521280 w 771203"/>
                <a:gd name="connsiteY380" fmla="*/ 217200 h 800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Lst>
              <a:rect l="l" t="t" r="r" b="b"/>
              <a:pathLst>
                <a:path w="771203" h="800865">
                  <a:moveTo>
                    <a:pt x="521280" y="217200"/>
                  </a:moveTo>
                  <a:lnTo>
                    <a:pt x="520898" y="214904"/>
                  </a:lnTo>
                  <a:lnTo>
                    <a:pt x="520324" y="212416"/>
                  </a:lnTo>
                  <a:lnTo>
                    <a:pt x="521280" y="210120"/>
                  </a:lnTo>
                  <a:lnTo>
                    <a:pt x="517453" y="204378"/>
                  </a:lnTo>
                  <a:lnTo>
                    <a:pt x="514200" y="200743"/>
                  </a:lnTo>
                  <a:lnTo>
                    <a:pt x="510947" y="197872"/>
                  </a:lnTo>
                  <a:lnTo>
                    <a:pt x="508459" y="196341"/>
                  </a:lnTo>
                  <a:lnTo>
                    <a:pt x="500613" y="193662"/>
                  </a:lnTo>
                  <a:lnTo>
                    <a:pt x="494872" y="191749"/>
                  </a:lnTo>
                  <a:lnTo>
                    <a:pt x="490087" y="189835"/>
                  </a:lnTo>
                  <a:lnTo>
                    <a:pt x="487791" y="187921"/>
                  </a:lnTo>
                  <a:lnTo>
                    <a:pt x="481093" y="182180"/>
                  </a:lnTo>
                  <a:lnTo>
                    <a:pt x="475927" y="177587"/>
                  </a:lnTo>
                  <a:lnTo>
                    <a:pt x="470760" y="172803"/>
                  </a:lnTo>
                  <a:lnTo>
                    <a:pt x="466932" y="168976"/>
                  </a:lnTo>
                  <a:lnTo>
                    <a:pt x="462722" y="164766"/>
                  </a:lnTo>
                  <a:lnTo>
                    <a:pt x="459852" y="161513"/>
                  </a:lnTo>
                  <a:lnTo>
                    <a:pt x="457172" y="158260"/>
                  </a:lnTo>
                  <a:lnTo>
                    <a:pt x="455642" y="155772"/>
                  </a:lnTo>
                  <a:lnTo>
                    <a:pt x="449518" y="149648"/>
                  </a:lnTo>
                  <a:lnTo>
                    <a:pt x="445308" y="145438"/>
                  </a:lnTo>
                  <a:lnTo>
                    <a:pt x="441863" y="142185"/>
                  </a:lnTo>
                  <a:lnTo>
                    <a:pt x="440524" y="139697"/>
                  </a:lnTo>
                  <a:lnTo>
                    <a:pt x="438611" y="130703"/>
                  </a:lnTo>
                  <a:lnTo>
                    <a:pt x="437653" y="127067"/>
                  </a:lnTo>
                  <a:lnTo>
                    <a:pt x="437271" y="124196"/>
                  </a:lnTo>
                  <a:lnTo>
                    <a:pt x="434783" y="119030"/>
                  </a:lnTo>
                  <a:lnTo>
                    <a:pt x="433061" y="116159"/>
                  </a:lnTo>
                  <a:lnTo>
                    <a:pt x="426937" y="109078"/>
                  </a:lnTo>
                  <a:lnTo>
                    <a:pt x="421579" y="103911"/>
                  </a:lnTo>
                  <a:lnTo>
                    <a:pt x="416412" y="98745"/>
                  </a:lnTo>
                  <a:lnTo>
                    <a:pt x="412202" y="95300"/>
                  </a:lnTo>
                  <a:lnTo>
                    <a:pt x="404164" y="90133"/>
                  </a:lnTo>
                  <a:lnTo>
                    <a:pt x="398041" y="88794"/>
                  </a:lnTo>
                  <a:lnTo>
                    <a:pt x="393830" y="89177"/>
                  </a:lnTo>
                  <a:lnTo>
                    <a:pt x="390960" y="90133"/>
                  </a:lnTo>
                  <a:lnTo>
                    <a:pt x="388664" y="90133"/>
                  </a:lnTo>
                  <a:lnTo>
                    <a:pt x="387707" y="90707"/>
                  </a:lnTo>
                  <a:lnTo>
                    <a:pt x="332785" y="54348"/>
                  </a:lnTo>
                  <a:lnTo>
                    <a:pt x="333359" y="47650"/>
                  </a:lnTo>
                  <a:lnTo>
                    <a:pt x="335656" y="40952"/>
                  </a:lnTo>
                  <a:lnTo>
                    <a:pt x="339100" y="33489"/>
                  </a:lnTo>
                  <a:lnTo>
                    <a:pt x="344267" y="26026"/>
                  </a:lnTo>
                  <a:lnTo>
                    <a:pt x="346563" y="21242"/>
                  </a:lnTo>
                  <a:lnTo>
                    <a:pt x="348860" y="17414"/>
                  </a:lnTo>
                  <a:lnTo>
                    <a:pt x="352687" y="11291"/>
                  </a:lnTo>
                  <a:lnTo>
                    <a:pt x="353644" y="8420"/>
                  </a:lnTo>
                  <a:lnTo>
                    <a:pt x="354983" y="6506"/>
                  </a:lnTo>
                  <a:lnTo>
                    <a:pt x="355557" y="5167"/>
                  </a:lnTo>
                  <a:lnTo>
                    <a:pt x="356514" y="4784"/>
                  </a:lnTo>
                  <a:lnTo>
                    <a:pt x="357854" y="957"/>
                  </a:lnTo>
                  <a:lnTo>
                    <a:pt x="358428" y="0"/>
                  </a:lnTo>
                  <a:lnTo>
                    <a:pt x="357854" y="0"/>
                  </a:lnTo>
                  <a:lnTo>
                    <a:pt x="272314" y="10908"/>
                  </a:lnTo>
                  <a:lnTo>
                    <a:pt x="229830" y="16075"/>
                  </a:lnTo>
                  <a:lnTo>
                    <a:pt x="187921" y="21624"/>
                  </a:lnTo>
                  <a:lnTo>
                    <a:pt x="164192" y="24112"/>
                  </a:lnTo>
                  <a:lnTo>
                    <a:pt x="141228" y="26983"/>
                  </a:lnTo>
                  <a:lnTo>
                    <a:pt x="94343" y="32532"/>
                  </a:lnTo>
                  <a:lnTo>
                    <a:pt x="0" y="42866"/>
                  </a:lnTo>
                  <a:lnTo>
                    <a:pt x="104295" y="423110"/>
                  </a:lnTo>
                  <a:lnTo>
                    <a:pt x="112714" y="432487"/>
                  </a:lnTo>
                  <a:lnTo>
                    <a:pt x="111949" y="435357"/>
                  </a:lnTo>
                  <a:lnTo>
                    <a:pt x="110992" y="436888"/>
                  </a:lnTo>
                  <a:lnTo>
                    <a:pt x="111375" y="438227"/>
                  </a:lnTo>
                  <a:lnTo>
                    <a:pt x="113289" y="441481"/>
                  </a:lnTo>
                  <a:lnTo>
                    <a:pt x="116159" y="444925"/>
                  </a:lnTo>
                  <a:lnTo>
                    <a:pt x="120369" y="449518"/>
                  </a:lnTo>
                  <a:lnTo>
                    <a:pt x="120369" y="452006"/>
                  </a:lnTo>
                  <a:lnTo>
                    <a:pt x="121708" y="455259"/>
                  </a:lnTo>
                  <a:lnTo>
                    <a:pt x="123622" y="459469"/>
                  </a:lnTo>
                  <a:lnTo>
                    <a:pt x="126876" y="464636"/>
                  </a:lnTo>
                  <a:lnTo>
                    <a:pt x="128406" y="467124"/>
                  </a:lnTo>
                  <a:lnTo>
                    <a:pt x="131660" y="469803"/>
                  </a:lnTo>
                  <a:lnTo>
                    <a:pt x="135870" y="472673"/>
                  </a:lnTo>
                  <a:lnTo>
                    <a:pt x="141228" y="475927"/>
                  </a:lnTo>
                  <a:lnTo>
                    <a:pt x="141994" y="478797"/>
                  </a:lnTo>
                  <a:lnTo>
                    <a:pt x="142950" y="483007"/>
                  </a:lnTo>
                  <a:lnTo>
                    <a:pt x="143524" y="487409"/>
                  </a:lnTo>
                  <a:lnTo>
                    <a:pt x="143907" y="493532"/>
                  </a:lnTo>
                  <a:lnTo>
                    <a:pt x="143524" y="494489"/>
                  </a:lnTo>
                  <a:lnTo>
                    <a:pt x="143524" y="495829"/>
                  </a:lnTo>
                  <a:lnTo>
                    <a:pt x="142950" y="498699"/>
                  </a:lnTo>
                  <a:lnTo>
                    <a:pt x="140271" y="504249"/>
                  </a:lnTo>
                  <a:lnTo>
                    <a:pt x="140271" y="509033"/>
                  </a:lnTo>
                  <a:lnTo>
                    <a:pt x="143907" y="509990"/>
                  </a:lnTo>
                  <a:lnTo>
                    <a:pt x="147352" y="511903"/>
                  </a:lnTo>
                  <a:lnTo>
                    <a:pt x="150031" y="513243"/>
                  </a:lnTo>
                  <a:lnTo>
                    <a:pt x="152901" y="515157"/>
                  </a:lnTo>
                  <a:lnTo>
                    <a:pt x="154432" y="516113"/>
                  </a:lnTo>
                  <a:lnTo>
                    <a:pt x="154815" y="516688"/>
                  </a:lnTo>
                  <a:lnTo>
                    <a:pt x="155771" y="517644"/>
                  </a:lnTo>
                  <a:lnTo>
                    <a:pt x="156729" y="518410"/>
                  </a:lnTo>
                  <a:lnTo>
                    <a:pt x="157111" y="520324"/>
                  </a:lnTo>
                  <a:lnTo>
                    <a:pt x="156155" y="521854"/>
                  </a:lnTo>
                  <a:lnTo>
                    <a:pt x="153858" y="524151"/>
                  </a:lnTo>
                  <a:lnTo>
                    <a:pt x="150031" y="527404"/>
                  </a:lnTo>
                  <a:lnTo>
                    <a:pt x="144864" y="532188"/>
                  </a:lnTo>
                  <a:lnTo>
                    <a:pt x="141611" y="534102"/>
                  </a:lnTo>
                  <a:lnTo>
                    <a:pt x="139314" y="536398"/>
                  </a:lnTo>
                  <a:lnTo>
                    <a:pt x="136826" y="538312"/>
                  </a:lnTo>
                  <a:lnTo>
                    <a:pt x="135487" y="540608"/>
                  </a:lnTo>
                  <a:lnTo>
                    <a:pt x="133190" y="544053"/>
                  </a:lnTo>
                  <a:lnTo>
                    <a:pt x="132616" y="546923"/>
                  </a:lnTo>
                  <a:lnTo>
                    <a:pt x="137400" y="577542"/>
                  </a:lnTo>
                  <a:lnTo>
                    <a:pt x="128789" y="604524"/>
                  </a:lnTo>
                  <a:lnTo>
                    <a:pt x="129363" y="609117"/>
                  </a:lnTo>
                  <a:lnTo>
                    <a:pt x="131277" y="615241"/>
                  </a:lnTo>
                  <a:lnTo>
                    <a:pt x="134530" y="621939"/>
                  </a:lnTo>
                  <a:lnTo>
                    <a:pt x="139697" y="629976"/>
                  </a:lnTo>
                  <a:lnTo>
                    <a:pt x="143907" y="637439"/>
                  </a:lnTo>
                  <a:lnTo>
                    <a:pt x="145821" y="640884"/>
                  </a:lnTo>
                  <a:lnTo>
                    <a:pt x="147734" y="644520"/>
                  </a:lnTo>
                  <a:lnTo>
                    <a:pt x="149648" y="651218"/>
                  </a:lnTo>
                  <a:lnTo>
                    <a:pt x="150605" y="657724"/>
                  </a:lnTo>
                  <a:lnTo>
                    <a:pt x="150031" y="661169"/>
                  </a:lnTo>
                  <a:lnTo>
                    <a:pt x="149074" y="665761"/>
                  </a:lnTo>
                  <a:lnTo>
                    <a:pt x="147734" y="671120"/>
                  </a:lnTo>
                  <a:lnTo>
                    <a:pt x="145821" y="678200"/>
                  </a:lnTo>
                  <a:lnTo>
                    <a:pt x="145438" y="687960"/>
                  </a:lnTo>
                  <a:lnTo>
                    <a:pt x="143907" y="699824"/>
                  </a:lnTo>
                  <a:lnTo>
                    <a:pt x="143907" y="700781"/>
                  </a:lnTo>
                  <a:lnTo>
                    <a:pt x="144864" y="703078"/>
                  </a:lnTo>
                  <a:lnTo>
                    <a:pt x="145821" y="705565"/>
                  </a:lnTo>
                  <a:lnTo>
                    <a:pt x="147734" y="709393"/>
                  </a:lnTo>
                  <a:lnTo>
                    <a:pt x="147352" y="711115"/>
                  </a:lnTo>
                  <a:lnTo>
                    <a:pt x="146395" y="712072"/>
                  </a:lnTo>
                  <a:lnTo>
                    <a:pt x="145821" y="712072"/>
                  </a:lnTo>
                  <a:lnTo>
                    <a:pt x="145821" y="712646"/>
                  </a:lnTo>
                  <a:lnTo>
                    <a:pt x="145821" y="713603"/>
                  </a:lnTo>
                  <a:lnTo>
                    <a:pt x="146778" y="716856"/>
                  </a:lnTo>
                  <a:lnTo>
                    <a:pt x="150031" y="721640"/>
                  </a:lnTo>
                  <a:lnTo>
                    <a:pt x="155197" y="726807"/>
                  </a:lnTo>
                  <a:lnTo>
                    <a:pt x="162852" y="732931"/>
                  </a:lnTo>
                  <a:lnTo>
                    <a:pt x="164192" y="737715"/>
                  </a:lnTo>
                  <a:lnTo>
                    <a:pt x="166679" y="742308"/>
                  </a:lnTo>
                  <a:lnTo>
                    <a:pt x="166679" y="742882"/>
                  </a:lnTo>
                  <a:lnTo>
                    <a:pt x="169933" y="749006"/>
                  </a:lnTo>
                  <a:lnTo>
                    <a:pt x="175100" y="753598"/>
                  </a:lnTo>
                  <a:lnTo>
                    <a:pt x="180841" y="762210"/>
                  </a:lnTo>
                  <a:lnTo>
                    <a:pt x="182754" y="769673"/>
                  </a:lnTo>
                  <a:lnTo>
                    <a:pt x="184668" y="779241"/>
                  </a:lnTo>
                  <a:lnTo>
                    <a:pt x="185051" y="781155"/>
                  </a:lnTo>
                  <a:lnTo>
                    <a:pt x="186390" y="783834"/>
                  </a:lnTo>
                  <a:lnTo>
                    <a:pt x="188878" y="786705"/>
                  </a:lnTo>
                  <a:lnTo>
                    <a:pt x="192131" y="789575"/>
                  </a:lnTo>
                  <a:lnTo>
                    <a:pt x="202082" y="797038"/>
                  </a:lnTo>
                  <a:lnTo>
                    <a:pt x="597826" y="766994"/>
                  </a:lnTo>
                  <a:lnTo>
                    <a:pt x="601080" y="772543"/>
                  </a:lnTo>
                  <a:lnTo>
                    <a:pt x="602036" y="775797"/>
                  </a:lnTo>
                  <a:lnTo>
                    <a:pt x="602036" y="779624"/>
                  </a:lnTo>
                  <a:lnTo>
                    <a:pt x="602994" y="784791"/>
                  </a:lnTo>
                  <a:lnTo>
                    <a:pt x="604907" y="788618"/>
                  </a:lnTo>
                  <a:lnTo>
                    <a:pt x="607204" y="792828"/>
                  </a:lnTo>
                  <a:lnTo>
                    <a:pt x="609117" y="796273"/>
                  </a:lnTo>
                  <a:lnTo>
                    <a:pt x="611031" y="799526"/>
                  </a:lnTo>
                  <a:lnTo>
                    <a:pt x="614284" y="800483"/>
                  </a:lnTo>
                  <a:lnTo>
                    <a:pt x="618111" y="800483"/>
                  </a:lnTo>
                  <a:lnTo>
                    <a:pt x="623278" y="800866"/>
                  </a:lnTo>
                  <a:lnTo>
                    <a:pt x="627105" y="800483"/>
                  </a:lnTo>
                  <a:lnTo>
                    <a:pt x="630359" y="798952"/>
                  </a:lnTo>
                  <a:lnTo>
                    <a:pt x="632847" y="795699"/>
                  </a:lnTo>
                  <a:lnTo>
                    <a:pt x="634186" y="789958"/>
                  </a:lnTo>
                  <a:lnTo>
                    <a:pt x="634186" y="785365"/>
                  </a:lnTo>
                  <a:lnTo>
                    <a:pt x="634186" y="779241"/>
                  </a:lnTo>
                  <a:lnTo>
                    <a:pt x="633612" y="774457"/>
                  </a:lnTo>
                  <a:lnTo>
                    <a:pt x="633612" y="770630"/>
                  </a:lnTo>
                  <a:lnTo>
                    <a:pt x="632847" y="763549"/>
                  </a:lnTo>
                  <a:lnTo>
                    <a:pt x="630933" y="758000"/>
                  </a:lnTo>
                  <a:lnTo>
                    <a:pt x="628445" y="753598"/>
                  </a:lnTo>
                  <a:lnTo>
                    <a:pt x="624235" y="745178"/>
                  </a:lnTo>
                  <a:lnTo>
                    <a:pt x="622895" y="740968"/>
                  </a:lnTo>
                  <a:lnTo>
                    <a:pt x="622895" y="737141"/>
                  </a:lnTo>
                  <a:lnTo>
                    <a:pt x="623278" y="733313"/>
                  </a:lnTo>
                  <a:lnTo>
                    <a:pt x="624809" y="730060"/>
                  </a:lnTo>
                  <a:lnTo>
                    <a:pt x="627105" y="726233"/>
                  </a:lnTo>
                  <a:lnTo>
                    <a:pt x="630359" y="723554"/>
                  </a:lnTo>
                  <a:lnTo>
                    <a:pt x="637057" y="718196"/>
                  </a:lnTo>
                  <a:lnTo>
                    <a:pt x="643180" y="716856"/>
                  </a:lnTo>
                  <a:lnTo>
                    <a:pt x="649304" y="717239"/>
                  </a:lnTo>
                  <a:lnTo>
                    <a:pt x="657724" y="718770"/>
                  </a:lnTo>
                  <a:lnTo>
                    <a:pt x="668058" y="721066"/>
                  </a:lnTo>
                  <a:lnTo>
                    <a:pt x="680497" y="724319"/>
                  </a:lnTo>
                  <a:lnTo>
                    <a:pt x="686046" y="724319"/>
                  </a:lnTo>
                  <a:lnTo>
                    <a:pt x="693701" y="725276"/>
                  </a:lnTo>
                  <a:lnTo>
                    <a:pt x="702695" y="726233"/>
                  </a:lnTo>
                  <a:lnTo>
                    <a:pt x="713986" y="727764"/>
                  </a:lnTo>
                  <a:lnTo>
                    <a:pt x="712455" y="722023"/>
                  </a:lnTo>
                  <a:lnTo>
                    <a:pt x="712072" y="718770"/>
                  </a:lnTo>
                  <a:lnTo>
                    <a:pt x="712072" y="716856"/>
                  </a:lnTo>
                  <a:lnTo>
                    <a:pt x="711115" y="714942"/>
                  </a:lnTo>
                  <a:lnTo>
                    <a:pt x="710732" y="713986"/>
                  </a:lnTo>
                  <a:lnTo>
                    <a:pt x="707862" y="710158"/>
                  </a:lnTo>
                  <a:lnTo>
                    <a:pt x="706905" y="707862"/>
                  </a:lnTo>
                  <a:lnTo>
                    <a:pt x="711115" y="699824"/>
                  </a:lnTo>
                  <a:lnTo>
                    <a:pt x="710158" y="695615"/>
                  </a:lnTo>
                  <a:lnTo>
                    <a:pt x="712072" y="688534"/>
                  </a:lnTo>
                  <a:lnTo>
                    <a:pt x="711689" y="684707"/>
                  </a:lnTo>
                  <a:lnTo>
                    <a:pt x="710732" y="681453"/>
                  </a:lnTo>
                  <a:lnTo>
                    <a:pt x="706905" y="675712"/>
                  </a:lnTo>
                  <a:lnTo>
                    <a:pt x="704035" y="672842"/>
                  </a:lnTo>
                  <a:lnTo>
                    <a:pt x="702695" y="671120"/>
                  </a:lnTo>
                  <a:lnTo>
                    <a:pt x="701164" y="669589"/>
                  </a:lnTo>
                  <a:lnTo>
                    <a:pt x="702121" y="669206"/>
                  </a:lnTo>
                  <a:lnTo>
                    <a:pt x="707862" y="667675"/>
                  </a:lnTo>
                  <a:lnTo>
                    <a:pt x="709776" y="667292"/>
                  </a:lnTo>
                  <a:lnTo>
                    <a:pt x="710732" y="665761"/>
                  </a:lnTo>
                  <a:lnTo>
                    <a:pt x="711689" y="664422"/>
                  </a:lnTo>
                  <a:lnTo>
                    <a:pt x="712072" y="658298"/>
                  </a:lnTo>
                  <a:lnTo>
                    <a:pt x="711689" y="656385"/>
                  </a:lnTo>
                  <a:lnTo>
                    <a:pt x="709201" y="653131"/>
                  </a:lnTo>
                  <a:lnTo>
                    <a:pt x="706331" y="650261"/>
                  </a:lnTo>
                  <a:lnTo>
                    <a:pt x="705948" y="648347"/>
                  </a:lnTo>
                  <a:lnTo>
                    <a:pt x="706331" y="646051"/>
                  </a:lnTo>
                  <a:lnTo>
                    <a:pt x="709201" y="645477"/>
                  </a:lnTo>
                  <a:lnTo>
                    <a:pt x="711115" y="646051"/>
                  </a:lnTo>
                  <a:lnTo>
                    <a:pt x="713412" y="647390"/>
                  </a:lnTo>
                  <a:lnTo>
                    <a:pt x="714368" y="647008"/>
                  </a:lnTo>
                  <a:lnTo>
                    <a:pt x="715325" y="646051"/>
                  </a:lnTo>
                  <a:lnTo>
                    <a:pt x="717239" y="642223"/>
                  </a:lnTo>
                  <a:lnTo>
                    <a:pt x="715899" y="639927"/>
                  </a:lnTo>
                  <a:lnTo>
                    <a:pt x="719152" y="635717"/>
                  </a:lnTo>
                  <a:lnTo>
                    <a:pt x="722406" y="631890"/>
                  </a:lnTo>
                  <a:lnTo>
                    <a:pt x="723936" y="628637"/>
                  </a:lnTo>
                  <a:lnTo>
                    <a:pt x="724894" y="625766"/>
                  </a:lnTo>
                  <a:lnTo>
                    <a:pt x="722406" y="620982"/>
                  </a:lnTo>
                  <a:lnTo>
                    <a:pt x="721449" y="617729"/>
                  </a:lnTo>
                  <a:lnTo>
                    <a:pt x="720492" y="615241"/>
                  </a:lnTo>
                  <a:lnTo>
                    <a:pt x="720492" y="614284"/>
                  </a:lnTo>
                  <a:lnTo>
                    <a:pt x="722406" y="610074"/>
                  </a:lnTo>
                  <a:lnTo>
                    <a:pt x="723362" y="607203"/>
                  </a:lnTo>
                  <a:lnTo>
                    <a:pt x="722980" y="604907"/>
                  </a:lnTo>
                  <a:lnTo>
                    <a:pt x="731400" y="576585"/>
                  </a:lnTo>
                  <a:lnTo>
                    <a:pt x="731017" y="574671"/>
                  </a:lnTo>
                  <a:lnTo>
                    <a:pt x="730443" y="573714"/>
                  </a:lnTo>
                  <a:lnTo>
                    <a:pt x="729486" y="572758"/>
                  </a:lnTo>
                  <a:lnTo>
                    <a:pt x="728530" y="572758"/>
                  </a:lnTo>
                  <a:lnTo>
                    <a:pt x="727190" y="574671"/>
                  </a:lnTo>
                  <a:lnTo>
                    <a:pt x="725850" y="576585"/>
                  </a:lnTo>
                  <a:lnTo>
                    <a:pt x="717813" y="577542"/>
                  </a:lnTo>
                  <a:lnTo>
                    <a:pt x="717813" y="575245"/>
                  </a:lnTo>
                  <a:lnTo>
                    <a:pt x="718196" y="572375"/>
                  </a:lnTo>
                  <a:lnTo>
                    <a:pt x="720109" y="570461"/>
                  </a:lnTo>
                  <a:lnTo>
                    <a:pt x="722980" y="568548"/>
                  </a:lnTo>
                  <a:lnTo>
                    <a:pt x="730443" y="565294"/>
                  </a:lnTo>
                  <a:lnTo>
                    <a:pt x="733696" y="562807"/>
                  </a:lnTo>
                  <a:lnTo>
                    <a:pt x="734270" y="561084"/>
                  </a:lnTo>
                  <a:lnTo>
                    <a:pt x="736184" y="555343"/>
                  </a:lnTo>
                  <a:lnTo>
                    <a:pt x="734270" y="549220"/>
                  </a:lnTo>
                  <a:lnTo>
                    <a:pt x="732357" y="541565"/>
                  </a:lnTo>
                  <a:lnTo>
                    <a:pt x="730060" y="541565"/>
                  </a:lnTo>
                  <a:lnTo>
                    <a:pt x="727190" y="542522"/>
                  </a:lnTo>
                  <a:lnTo>
                    <a:pt x="726233" y="542522"/>
                  </a:lnTo>
                  <a:lnTo>
                    <a:pt x="726233" y="543096"/>
                  </a:lnTo>
                  <a:lnTo>
                    <a:pt x="726233" y="539651"/>
                  </a:lnTo>
                  <a:lnTo>
                    <a:pt x="724319" y="536972"/>
                  </a:lnTo>
                  <a:lnTo>
                    <a:pt x="726807" y="535441"/>
                  </a:lnTo>
                  <a:lnTo>
                    <a:pt x="735227" y="537355"/>
                  </a:lnTo>
                  <a:lnTo>
                    <a:pt x="735610" y="536972"/>
                  </a:lnTo>
                  <a:lnTo>
                    <a:pt x="736567" y="536015"/>
                  </a:lnTo>
                  <a:lnTo>
                    <a:pt x="739054" y="533145"/>
                  </a:lnTo>
                  <a:lnTo>
                    <a:pt x="742308" y="527404"/>
                  </a:lnTo>
                  <a:lnTo>
                    <a:pt x="746518" y="520898"/>
                  </a:lnTo>
                  <a:lnTo>
                    <a:pt x="742308" y="519941"/>
                  </a:lnTo>
                  <a:lnTo>
                    <a:pt x="740394" y="518984"/>
                  </a:lnTo>
                  <a:lnTo>
                    <a:pt x="739437" y="518410"/>
                  </a:lnTo>
                  <a:lnTo>
                    <a:pt x="738098" y="516113"/>
                  </a:lnTo>
                  <a:lnTo>
                    <a:pt x="737524" y="513817"/>
                  </a:lnTo>
                  <a:lnTo>
                    <a:pt x="738098" y="509990"/>
                  </a:lnTo>
                  <a:lnTo>
                    <a:pt x="739054" y="509033"/>
                  </a:lnTo>
                  <a:lnTo>
                    <a:pt x="740968" y="509033"/>
                  </a:lnTo>
                  <a:lnTo>
                    <a:pt x="748814" y="508650"/>
                  </a:lnTo>
                  <a:lnTo>
                    <a:pt x="752259" y="506736"/>
                  </a:lnTo>
                  <a:lnTo>
                    <a:pt x="754555" y="504823"/>
                  </a:lnTo>
                  <a:lnTo>
                    <a:pt x="756469" y="502526"/>
                  </a:lnTo>
                  <a:lnTo>
                    <a:pt x="756469" y="501570"/>
                  </a:lnTo>
                  <a:lnTo>
                    <a:pt x="756469" y="500995"/>
                  </a:lnTo>
                  <a:lnTo>
                    <a:pt x="757043" y="500995"/>
                  </a:lnTo>
                  <a:lnTo>
                    <a:pt x="757808" y="500039"/>
                  </a:lnTo>
                  <a:lnTo>
                    <a:pt x="754555" y="498125"/>
                  </a:lnTo>
                  <a:lnTo>
                    <a:pt x="752259" y="497168"/>
                  </a:lnTo>
                  <a:lnTo>
                    <a:pt x="749771" y="494489"/>
                  </a:lnTo>
                  <a:lnTo>
                    <a:pt x="755512" y="492576"/>
                  </a:lnTo>
                  <a:lnTo>
                    <a:pt x="763549" y="490662"/>
                  </a:lnTo>
                  <a:lnTo>
                    <a:pt x="766420" y="488748"/>
                  </a:lnTo>
                  <a:lnTo>
                    <a:pt x="767377" y="487409"/>
                  </a:lnTo>
                  <a:lnTo>
                    <a:pt x="768716" y="486452"/>
                  </a:lnTo>
                  <a:lnTo>
                    <a:pt x="769291" y="484538"/>
                  </a:lnTo>
                  <a:lnTo>
                    <a:pt x="770247" y="483007"/>
                  </a:lnTo>
                  <a:lnTo>
                    <a:pt x="771204" y="479754"/>
                  </a:lnTo>
                  <a:lnTo>
                    <a:pt x="769673" y="478797"/>
                  </a:lnTo>
                  <a:lnTo>
                    <a:pt x="767377" y="478414"/>
                  </a:lnTo>
                  <a:lnTo>
                    <a:pt x="764123" y="477840"/>
                  </a:lnTo>
                  <a:lnTo>
                    <a:pt x="760679" y="477840"/>
                  </a:lnTo>
                  <a:lnTo>
                    <a:pt x="760296" y="477457"/>
                  </a:lnTo>
                  <a:lnTo>
                    <a:pt x="760679" y="476883"/>
                  </a:lnTo>
                  <a:lnTo>
                    <a:pt x="754172" y="475927"/>
                  </a:lnTo>
                  <a:lnTo>
                    <a:pt x="748814" y="475544"/>
                  </a:lnTo>
                  <a:lnTo>
                    <a:pt x="740394" y="474587"/>
                  </a:lnTo>
                  <a:lnTo>
                    <a:pt x="736567" y="473630"/>
                  </a:lnTo>
                  <a:lnTo>
                    <a:pt x="734270" y="473247"/>
                  </a:lnTo>
                  <a:lnTo>
                    <a:pt x="731400" y="472291"/>
                  </a:lnTo>
                  <a:lnTo>
                    <a:pt x="729486" y="467124"/>
                  </a:lnTo>
                  <a:lnTo>
                    <a:pt x="728146" y="462722"/>
                  </a:lnTo>
                  <a:lnTo>
                    <a:pt x="726807" y="459469"/>
                  </a:lnTo>
                  <a:lnTo>
                    <a:pt x="725850" y="458130"/>
                  </a:lnTo>
                  <a:lnTo>
                    <a:pt x="722406" y="453345"/>
                  </a:lnTo>
                  <a:lnTo>
                    <a:pt x="720109" y="450092"/>
                  </a:lnTo>
                  <a:lnTo>
                    <a:pt x="718770" y="446648"/>
                  </a:lnTo>
                  <a:lnTo>
                    <a:pt x="718196" y="444925"/>
                  </a:lnTo>
                  <a:lnTo>
                    <a:pt x="720109" y="440524"/>
                  </a:lnTo>
                  <a:lnTo>
                    <a:pt x="721066" y="437653"/>
                  </a:lnTo>
                  <a:lnTo>
                    <a:pt x="715899" y="426937"/>
                  </a:lnTo>
                  <a:lnTo>
                    <a:pt x="711115" y="417943"/>
                  </a:lnTo>
                  <a:lnTo>
                    <a:pt x="708245" y="413733"/>
                  </a:lnTo>
                  <a:lnTo>
                    <a:pt x="705948" y="410288"/>
                  </a:lnTo>
                  <a:lnTo>
                    <a:pt x="701164" y="405121"/>
                  </a:lnTo>
                  <a:lnTo>
                    <a:pt x="693127" y="401294"/>
                  </a:lnTo>
                  <a:lnTo>
                    <a:pt x="687003" y="398041"/>
                  </a:lnTo>
                  <a:lnTo>
                    <a:pt x="681453" y="395170"/>
                  </a:lnTo>
                  <a:lnTo>
                    <a:pt x="677052" y="392491"/>
                  </a:lnTo>
                  <a:lnTo>
                    <a:pt x="673416" y="389621"/>
                  </a:lnTo>
                  <a:lnTo>
                    <a:pt x="670928" y="386750"/>
                  </a:lnTo>
                  <a:lnTo>
                    <a:pt x="669589" y="384454"/>
                  </a:lnTo>
                  <a:lnTo>
                    <a:pt x="669206" y="382540"/>
                  </a:lnTo>
                  <a:lnTo>
                    <a:pt x="670546" y="379670"/>
                  </a:lnTo>
                  <a:lnTo>
                    <a:pt x="670928" y="377756"/>
                  </a:lnTo>
                  <a:lnTo>
                    <a:pt x="670546" y="372972"/>
                  </a:lnTo>
                  <a:lnTo>
                    <a:pt x="669589" y="368762"/>
                  </a:lnTo>
                  <a:lnTo>
                    <a:pt x="668058" y="363978"/>
                  </a:lnTo>
                  <a:lnTo>
                    <a:pt x="667292" y="361681"/>
                  </a:lnTo>
                  <a:lnTo>
                    <a:pt x="666718" y="359768"/>
                  </a:lnTo>
                  <a:lnTo>
                    <a:pt x="664422" y="354218"/>
                  </a:lnTo>
                  <a:lnTo>
                    <a:pt x="661552" y="349051"/>
                  </a:lnTo>
                  <a:lnTo>
                    <a:pt x="658298" y="343310"/>
                  </a:lnTo>
                  <a:lnTo>
                    <a:pt x="656384" y="340440"/>
                  </a:lnTo>
                  <a:lnTo>
                    <a:pt x="655428" y="339100"/>
                  </a:lnTo>
                  <a:lnTo>
                    <a:pt x="655045" y="338143"/>
                  </a:lnTo>
                  <a:lnTo>
                    <a:pt x="649687" y="327236"/>
                  </a:lnTo>
                  <a:lnTo>
                    <a:pt x="647390" y="323025"/>
                  </a:lnTo>
                  <a:lnTo>
                    <a:pt x="646051" y="320729"/>
                  </a:lnTo>
                  <a:lnTo>
                    <a:pt x="642606" y="316328"/>
                  </a:lnTo>
                  <a:lnTo>
                    <a:pt x="638970" y="313074"/>
                  </a:lnTo>
                  <a:lnTo>
                    <a:pt x="634569" y="310204"/>
                  </a:lnTo>
                  <a:lnTo>
                    <a:pt x="629402" y="308864"/>
                  </a:lnTo>
                  <a:lnTo>
                    <a:pt x="620982" y="306951"/>
                  </a:lnTo>
                  <a:lnTo>
                    <a:pt x="614858" y="305611"/>
                  </a:lnTo>
                  <a:lnTo>
                    <a:pt x="610074" y="304080"/>
                  </a:lnTo>
                  <a:lnTo>
                    <a:pt x="607778" y="303123"/>
                  </a:lnTo>
                  <a:lnTo>
                    <a:pt x="603950" y="297574"/>
                  </a:lnTo>
                  <a:lnTo>
                    <a:pt x="600697" y="293172"/>
                  </a:lnTo>
                  <a:lnTo>
                    <a:pt x="597252" y="289919"/>
                  </a:lnTo>
                  <a:lnTo>
                    <a:pt x="594574" y="288006"/>
                  </a:lnTo>
                  <a:lnTo>
                    <a:pt x="592660" y="284752"/>
                  </a:lnTo>
                  <a:lnTo>
                    <a:pt x="591129" y="282456"/>
                  </a:lnTo>
                  <a:lnTo>
                    <a:pt x="588258" y="278054"/>
                  </a:lnTo>
                  <a:lnTo>
                    <a:pt x="585005" y="274801"/>
                  </a:lnTo>
                  <a:lnTo>
                    <a:pt x="582135" y="272887"/>
                  </a:lnTo>
                  <a:lnTo>
                    <a:pt x="578881" y="270974"/>
                  </a:lnTo>
                  <a:lnTo>
                    <a:pt x="576585" y="269634"/>
                  </a:lnTo>
                  <a:lnTo>
                    <a:pt x="574097" y="267721"/>
                  </a:lnTo>
                  <a:lnTo>
                    <a:pt x="572758" y="266381"/>
                  </a:lnTo>
                  <a:lnTo>
                    <a:pt x="570461" y="262554"/>
                  </a:lnTo>
                  <a:lnTo>
                    <a:pt x="569887" y="258727"/>
                  </a:lnTo>
                  <a:lnTo>
                    <a:pt x="571418" y="252603"/>
                  </a:lnTo>
                  <a:lnTo>
                    <a:pt x="571801" y="248393"/>
                  </a:lnTo>
                  <a:lnTo>
                    <a:pt x="567017" y="248393"/>
                  </a:lnTo>
                  <a:lnTo>
                    <a:pt x="563381" y="247436"/>
                  </a:lnTo>
                  <a:lnTo>
                    <a:pt x="559936" y="245139"/>
                  </a:lnTo>
                  <a:lnTo>
                    <a:pt x="557640" y="241695"/>
                  </a:lnTo>
                  <a:lnTo>
                    <a:pt x="555726" y="239016"/>
                  </a:lnTo>
                  <a:lnTo>
                    <a:pt x="554387" y="237102"/>
                  </a:lnTo>
                  <a:lnTo>
                    <a:pt x="551516" y="233658"/>
                  </a:lnTo>
                  <a:lnTo>
                    <a:pt x="547689" y="231935"/>
                  </a:lnTo>
                  <a:lnTo>
                    <a:pt x="544436" y="231361"/>
                  </a:lnTo>
                  <a:lnTo>
                    <a:pt x="537355" y="230022"/>
                  </a:lnTo>
                  <a:lnTo>
                    <a:pt x="531614" y="227151"/>
                  </a:lnTo>
                  <a:lnTo>
                    <a:pt x="526064" y="222941"/>
                  </a:lnTo>
                  <a:lnTo>
                    <a:pt x="521280" y="217200"/>
                  </a:lnTo>
                  <a:lnTo>
                    <a:pt x="521280" y="217200"/>
                  </a:lnTo>
                  <a:close/>
                </a:path>
              </a:pathLst>
            </a:custGeom>
            <a:gradFill flip="none" rotWithShape="1">
              <a:gsLst>
                <a:gs pos="0">
                  <a:schemeClr val="accent1"/>
                </a:gs>
                <a:gs pos="100000">
                  <a:schemeClr val="accent2"/>
                </a:gs>
              </a:gsLst>
              <a:lin ang="18900000" scaled="1"/>
              <a:tileRect/>
            </a:gradFill>
            <a:ln>
              <a:solidFill>
                <a:srgbClr val="EEF5F5"/>
              </a:solidFill>
            </a:ln>
          </p:spPr>
          <p:txBody>
            <a:bodyPr vert="horz" lIns="91440" tIns="45720" rIns="91440" bIns="45720" rtlCol="0">
              <a:normAutofit/>
            </a:bodyPr>
            <a:lstStyle/>
            <a:p>
              <a:pPr lvl="0" indent="0">
                <a:lnSpc>
                  <a:spcPct val="100000"/>
                </a:lnSpc>
                <a:spcBef>
                  <a:spcPts val="450"/>
                </a:spcBef>
                <a:buClr>
                  <a:schemeClr val="accent1"/>
                </a:buClr>
                <a:buFont typeface="Arial" panose="020B0604020202020204" pitchFamily="34" charset="0"/>
                <a:buNone/>
              </a:pPr>
              <a:endParaRPr lang="en-US" sz="100" dirty="0">
                <a:noFill/>
              </a:endParaRPr>
            </a:p>
          </p:txBody>
        </p:sp>
        <p:sp>
          <p:nvSpPr>
            <p:cNvPr id="58" name="Freeform: Shape 57">
              <a:extLst>
                <a:ext uri="{FF2B5EF4-FFF2-40B4-BE49-F238E27FC236}">
                  <a16:creationId xmlns:a16="http://schemas.microsoft.com/office/drawing/2014/main" id="{98D74917-47E1-100E-9272-DDB55B80C993}"/>
                </a:ext>
              </a:extLst>
            </p:cNvPr>
            <p:cNvSpPr/>
            <p:nvPr/>
          </p:nvSpPr>
          <p:spPr>
            <a:xfrm>
              <a:off x="5023949" y="4857489"/>
              <a:ext cx="1154237" cy="993730"/>
            </a:xfrm>
            <a:custGeom>
              <a:avLst/>
              <a:gdLst>
                <a:gd name="connsiteX0" fmla="*/ 773883 w 1281193"/>
                <a:gd name="connsiteY0" fmla="*/ 324939 h 1103032"/>
                <a:gd name="connsiteX1" fmla="*/ 770630 w 1281193"/>
                <a:gd name="connsiteY1" fmla="*/ 322642 h 1103032"/>
                <a:gd name="connsiteX2" fmla="*/ 766803 w 1281193"/>
                <a:gd name="connsiteY2" fmla="*/ 316519 h 1103032"/>
                <a:gd name="connsiteX3" fmla="*/ 757426 w 1281193"/>
                <a:gd name="connsiteY3" fmla="*/ 313648 h 1103032"/>
                <a:gd name="connsiteX4" fmla="*/ 752259 w 1281193"/>
                <a:gd name="connsiteY4" fmla="*/ 313266 h 1103032"/>
                <a:gd name="connsiteX5" fmla="*/ 748049 w 1281193"/>
                <a:gd name="connsiteY5" fmla="*/ 312883 h 1103032"/>
                <a:gd name="connsiteX6" fmla="*/ 744796 w 1281193"/>
                <a:gd name="connsiteY6" fmla="*/ 313266 h 1103032"/>
                <a:gd name="connsiteX7" fmla="*/ 740968 w 1281193"/>
                <a:gd name="connsiteY7" fmla="*/ 312883 h 1103032"/>
                <a:gd name="connsiteX8" fmla="*/ 735227 w 1281193"/>
                <a:gd name="connsiteY8" fmla="*/ 311543 h 1103032"/>
                <a:gd name="connsiteX9" fmla="*/ 731974 w 1281193"/>
                <a:gd name="connsiteY9" fmla="*/ 309630 h 1103032"/>
                <a:gd name="connsiteX10" fmla="*/ 730634 w 1281193"/>
                <a:gd name="connsiteY10" fmla="*/ 306376 h 1103032"/>
                <a:gd name="connsiteX11" fmla="*/ 730634 w 1281193"/>
                <a:gd name="connsiteY11" fmla="*/ 302166 h 1103032"/>
                <a:gd name="connsiteX12" fmla="*/ 726807 w 1281193"/>
                <a:gd name="connsiteY12" fmla="*/ 298339 h 1103032"/>
                <a:gd name="connsiteX13" fmla="*/ 721066 w 1281193"/>
                <a:gd name="connsiteY13" fmla="*/ 296425 h 1103032"/>
                <a:gd name="connsiteX14" fmla="*/ 717239 w 1281193"/>
                <a:gd name="connsiteY14" fmla="*/ 294129 h 1103032"/>
                <a:gd name="connsiteX15" fmla="*/ 716856 w 1281193"/>
                <a:gd name="connsiteY15" fmla="*/ 289919 h 1103032"/>
                <a:gd name="connsiteX16" fmla="*/ 716282 w 1281193"/>
                <a:gd name="connsiteY16" fmla="*/ 286666 h 1103032"/>
                <a:gd name="connsiteX17" fmla="*/ 714943 w 1281193"/>
                <a:gd name="connsiteY17" fmla="*/ 283413 h 1103032"/>
                <a:gd name="connsiteX18" fmla="*/ 712072 w 1281193"/>
                <a:gd name="connsiteY18" fmla="*/ 279585 h 1103032"/>
                <a:gd name="connsiteX19" fmla="*/ 707288 w 1281193"/>
                <a:gd name="connsiteY19" fmla="*/ 277672 h 1103032"/>
                <a:gd name="connsiteX20" fmla="*/ 699825 w 1281193"/>
                <a:gd name="connsiteY20" fmla="*/ 278628 h 1103032"/>
                <a:gd name="connsiteX21" fmla="*/ 695997 w 1281193"/>
                <a:gd name="connsiteY21" fmla="*/ 279011 h 1103032"/>
                <a:gd name="connsiteX22" fmla="*/ 692744 w 1281193"/>
                <a:gd name="connsiteY22" fmla="*/ 278628 h 1103032"/>
                <a:gd name="connsiteX23" fmla="*/ 688917 w 1281193"/>
                <a:gd name="connsiteY23" fmla="*/ 276332 h 1103032"/>
                <a:gd name="connsiteX24" fmla="*/ 687003 w 1281193"/>
                <a:gd name="connsiteY24" fmla="*/ 271548 h 1103032"/>
                <a:gd name="connsiteX25" fmla="*/ 683176 w 1281193"/>
                <a:gd name="connsiteY25" fmla="*/ 267338 h 1103032"/>
                <a:gd name="connsiteX26" fmla="*/ 677052 w 1281193"/>
                <a:gd name="connsiteY26" fmla="*/ 264085 h 1103032"/>
                <a:gd name="connsiteX27" fmla="*/ 672268 w 1281193"/>
                <a:gd name="connsiteY27" fmla="*/ 260831 h 1103032"/>
                <a:gd name="connsiteX28" fmla="*/ 668440 w 1281193"/>
                <a:gd name="connsiteY28" fmla="*/ 253368 h 1103032"/>
                <a:gd name="connsiteX29" fmla="*/ 667866 w 1281193"/>
                <a:gd name="connsiteY29" fmla="*/ 250115 h 1103032"/>
                <a:gd name="connsiteX30" fmla="*/ 667484 w 1281193"/>
                <a:gd name="connsiteY30" fmla="*/ 241121 h 1103032"/>
                <a:gd name="connsiteX31" fmla="*/ 665570 w 1281193"/>
                <a:gd name="connsiteY31" fmla="*/ 236911 h 1103032"/>
                <a:gd name="connsiteX32" fmla="*/ 662317 w 1281193"/>
                <a:gd name="connsiteY32" fmla="*/ 232701 h 1103032"/>
                <a:gd name="connsiteX33" fmla="*/ 657533 w 1281193"/>
                <a:gd name="connsiteY33" fmla="*/ 229830 h 1103032"/>
                <a:gd name="connsiteX34" fmla="*/ 651027 w 1281193"/>
                <a:gd name="connsiteY34" fmla="*/ 226003 h 1103032"/>
                <a:gd name="connsiteX35" fmla="*/ 646243 w 1281193"/>
                <a:gd name="connsiteY35" fmla="*/ 222750 h 1103032"/>
                <a:gd name="connsiteX36" fmla="*/ 642415 w 1281193"/>
                <a:gd name="connsiteY36" fmla="*/ 219879 h 1103032"/>
                <a:gd name="connsiteX37" fmla="*/ 634377 w 1281193"/>
                <a:gd name="connsiteY37" fmla="*/ 207632 h 1103032"/>
                <a:gd name="connsiteX38" fmla="*/ 630167 w 1281193"/>
                <a:gd name="connsiteY38" fmla="*/ 203422 h 1103032"/>
                <a:gd name="connsiteX39" fmla="*/ 625383 w 1281193"/>
                <a:gd name="connsiteY39" fmla="*/ 199594 h 1103032"/>
                <a:gd name="connsiteX40" fmla="*/ 619642 w 1281193"/>
                <a:gd name="connsiteY40" fmla="*/ 195767 h 1103032"/>
                <a:gd name="connsiteX41" fmla="*/ 613519 w 1281193"/>
                <a:gd name="connsiteY41" fmla="*/ 192896 h 1103032"/>
                <a:gd name="connsiteX42" fmla="*/ 606821 w 1281193"/>
                <a:gd name="connsiteY42" fmla="*/ 190600 h 1103032"/>
                <a:gd name="connsiteX43" fmla="*/ 599740 w 1281193"/>
                <a:gd name="connsiteY43" fmla="*/ 188686 h 1103032"/>
                <a:gd name="connsiteX44" fmla="*/ 594956 w 1281193"/>
                <a:gd name="connsiteY44" fmla="*/ 186773 h 1103032"/>
                <a:gd name="connsiteX45" fmla="*/ 591129 w 1281193"/>
                <a:gd name="connsiteY45" fmla="*/ 185433 h 1103032"/>
                <a:gd name="connsiteX46" fmla="*/ 584431 w 1281193"/>
                <a:gd name="connsiteY46" fmla="*/ 182563 h 1103032"/>
                <a:gd name="connsiteX47" fmla="*/ 579265 w 1281193"/>
                <a:gd name="connsiteY47" fmla="*/ 179310 h 1103032"/>
                <a:gd name="connsiteX48" fmla="*/ 576011 w 1281193"/>
                <a:gd name="connsiteY48" fmla="*/ 176056 h 1103032"/>
                <a:gd name="connsiteX49" fmla="*/ 569505 w 1281193"/>
                <a:gd name="connsiteY49" fmla="*/ 171846 h 1103032"/>
                <a:gd name="connsiteX50" fmla="*/ 564338 w 1281193"/>
                <a:gd name="connsiteY50" fmla="*/ 170889 h 1103032"/>
                <a:gd name="connsiteX51" fmla="*/ 558597 w 1281193"/>
                <a:gd name="connsiteY51" fmla="*/ 170889 h 1103032"/>
                <a:gd name="connsiteX52" fmla="*/ 553047 w 1281193"/>
                <a:gd name="connsiteY52" fmla="*/ 171846 h 1103032"/>
                <a:gd name="connsiteX53" fmla="*/ 547880 w 1281193"/>
                <a:gd name="connsiteY53" fmla="*/ 175100 h 1103032"/>
                <a:gd name="connsiteX54" fmla="*/ 543096 w 1281193"/>
                <a:gd name="connsiteY54" fmla="*/ 177970 h 1103032"/>
                <a:gd name="connsiteX55" fmla="*/ 539843 w 1281193"/>
                <a:gd name="connsiteY55" fmla="*/ 178927 h 1103032"/>
                <a:gd name="connsiteX56" fmla="*/ 536016 w 1281193"/>
                <a:gd name="connsiteY56" fmla="*/ 176056 h 1103032"/>
                <a:gd name="connsiteX57" fmla="*/ 530849 w 1281193"/>
                <a:gd name="connsiteY57" fmla="*/ 175674 h 1103032"/>
                <a:gd name="connsiteX58" fmla="*/ 526639 w 1281193"/>
                <a:gd name="connsiteY58" fmla="*/ 178927 h 1103032"/>
                <a:gd name="connsiteX59" fmla="*/ 523385 w 1281193"/>
                <a:gd name="connsiteY59" fmla="*/ 181223 h 1103032"/>
                <a:gd name="connsiteX60" fmla="*/ 519175 w 1281193"/>
                <a:gd name="connsiteY60" fmla="*/ 182180 h 1103032"/>
                <a:gd name="connsiteX61" fmla="*/ 515348 w 1281193"/>
                <a:gd name="connsiteY61" fmla="*/ 184477 h 1103032"/>
                <a:gd name="connsiteX62" fmla="*/ 513052 w 1281193"/>
                <a:gd name="connsiteY62" fmla="*/ 189261 h 1103032"/>
                <a:gd name="connsiteX63" fmla="*/ 509799 w 1281193"/>
                <a:gd name="connsiteY63" fmla="*/ 195958 h 1103032"/>
                <a:gd name="connsiteX64" fmla="*/ 505971 w 1281193"/>
                <a:gd name="connsiteY64" fmla="*/ 197298 h 1103032"/>
                <a:gd name="connsiteX65" fmla="*/ 502144 w 1281193"/>
                <a:gd name="connsiteY65" fmla="*/ 200551 h 1103032"/>
                <a:gd name="connsiteX66" fmla="*/ 502144 w 1281193"/>
                <a:gd name="connsiteY66" fmla="*/ 203804 h 1103032"/>
                <a:gd name="connsiteX67" fmla="*/ 507311 w 1281193"/>
                <a:gd name="connsiteY67" fmla="*/ 204761 h 1103032"/>
                <a:gd name="connsiteX68" fmla="*/ 513052 w 1281193"/>
                <a:gd name="connsiteY68" fmla="*/ 206101 h 1103032"/>
                <a:gd name="connsiteX69" fmla="*/ 521089 w 1281193"/>
                <a:gd name="connsiteY69" fmla="*/ 208971 h 1103032"/>
                <a:gd name="connsiteX70" fmla="*/ 516879 w 1281193"/>
                <a:gd name="connsiteY70" fmla="*/ 211268 h 1103032"/>
                <a:gd name="connsiteX71" fmla="*/ 513626 w 1281193"/>
                <a:gd name="connsiteY71" fmla="*/ 211650 h 1103032"/>
                <a:gd name="connsiteX72" fmla="*/ 506545 w 1281193"/>
                <a:gd name="connsiteY72" fmla="*/ 210694 h 1103032"/>
                <a:gd name="connsiteX73" fmla="*/ 503292 w 1281193"/>
                <a:gd name="connsiteY73" fmla="*/ 210311 h 1103032"/>
                <a:gd name="connsiteX74" fmla="*/ 497168 w 1281193"/>
                <a:gd name="connsiteY74" fmla="*/ 210694 h 1103032"/>
                <a:gd name="connsiteX75" fmla="*/ 491427 w 1281193"/>
                <a:gd name="connsiteY75" fmla="*/ 212033 h 1103032"/>
                <a:gd name="connsiteX76" fmla="*/ 486260 w 1281193"/>
                <a:gd name="connsiteY76" fmla="*/ 214330 h 1103032"/>
                <a:gd name="connsiteX77" fmla="*/ 481476 w 1281193"/>
                <a:gd name="connsiteY77" fmla="*/ 218157 h 1103032"/>
                <a:gd name="connsiteX78" fmla="*/ 477266 w 1281193"/>
                <a:gd name="connsiteY78" fmla="*/ 219114 h 1103032"/>
                <a:gd name="connsiteX79" fmla="*/ 472482 w 1281193"/>
                <a:gd name="connsiteY79" fmla="*/ 222367 h 1103032"/>
                <a:gd name="connsiteX80" fmla="*/ 470186 w 1281193"/>
                <a:gd name="connsiteY80" fmla="*/ 226194 h 1103032"/>
                <a:gd name="connsiteX81" fmla="*/ 465402 w 1281193"/>
                <a:gd name="connsiteY81" fmla="*/ 232318 h 1103032"/>
                <a:gd name="connsiteX82" fmla="*/ 460618 w 1281193"/>
                <a:gd name="connsiteY82" fmla="*/ 235188 h 1103032"/>
                <a:gd name="connsiteX83" fmla="*/ 456790 w 1281193"/>
                <a:gd name="connsiteY83" fmla="*/ 238059 h 1103032"/>
                <a:gd name="connsiteX84" fmla="*/ 453537 w 1281193"/>
                <a:gd name="connsiteY84" fmla="*/ 240355 h 1103032"/>
                <a:gd name="connsiteX85" fmla="*/ 447031 w 1281193"/>
                <a:gd name="connsiteY85" fmla="*/ 245522 h 1103032"/>
                <a:gd name="connsiteX86" fmla="*/ 419665 w 1281193"/>
                <a:gd name="connsiteY86" fmla="*/ 257387 h 1103032"/>
                <a:gd name="connsiteX87" fmla="*/ 413924 w 1281193"/>
                <a:gd name="connsiteY87" fmla="*/ 256430 h 1103032"/>
                <a:gd name="connsiteX88" fmla="*/ 405887 w 1281193"/>
                <a:gd name="connsiteY88" fmla="*/ 258726 h 1103032"/>
                <a:gd name="connsiteX89" fmla="*/ 399763 w 1281193"/>
                <a:gd name="connsiteY89" fmla="*/ 261023 h 1103032"/>
                <a:gd name="connsiteX90" fmla="*/ 394596 w 1281193"/>
                <a:gd name="connsiteY90" fmla="*/ 262936 h 1103032"/>
                <a:gd name="connsiteX91" fmla="*/ 390386 w 1281193"/>
                <a:gd name="connsiteY91" fmla="*/ 264850 h 1103032"/>
                <a:gd name="connsiteX92" fmla="*/ 387133 w 1281193"/>
                <a:gd name="connsiteY92" fmla="*/ 265233 h 1103032"/>
                <a:gd name="connsiteX93" fmla="*/ 381392 w 1281193"/>
                <a:gd name="connsiteY93" fmla="*/ 266190 h 1103032"/>
                <a:gd name="connsiteX94" fmla="*/ 378139 w 1281193"/>
                <a:gd name="connsiteY94" fmla="*/ 266572 h 1103032"/>
                <a:gd name="connsiteX95" fmla="*/ 373929 w 1281193"/>
                <a:gd name="connsiteY95" fmla="*/ 266955 h 1103032"/>
                <a:gd name="connsiteX96" fmla="*/ 370101 w 1281193"/>
                <a:gd name="connsiteY96" fmla="*/ 265041 h 1103032"/>
                <a:gd name="connsiteX97" fmla="*/ 371441 w 1281193"/>
                <a:gd name="connsiteY97" fmla="*/ 260257 h 1103032"/>
                <a:gd name="connsiteX98" fmla="*/ 370101 w 1281193"/>
                <a:gd name="connsiteY98" fmla="*/ 251837 h 1103032"/>
                <a:gd name="connsiteX99" fmla="*/ 371058 w 1281193"/>
                <a:gd name="connsiteY99" fmla="*/ 248584 h 1103032"/>
                <a:gd name="connsiteX100" fmla="*/ 366848 w 1281193"/>
                <a:gd name="connsiteY100" fmla="*/ 241503 h 1103032"/>
                <a:gd name="connsiteX101" fmla="*/ 363595 w 1281193"/>
                <a:gd name="connsiteY101" fmla="*/ 236719 h 1103032"/>
                <a:gd name="connsiteX102" fmla="*/ 361681 w 1281193"/>
                <a:gd name="connsiteY102" fmla="*/ 233466 h 1103032"/>
                <a:gd name="connsiteX103" fmla="*/ 356897 w 1281193"/>
                <a:gd name="connsiteY103" fmla="*/ 229256 h 1103032"/>
                <a:gd name="connsiteX104" fmla="*/ 351348 w 1281193"/>
                <a:gd name="connsiteY104" fmla="*/ 221219 h 1103032"/>
                <a:gd name="connsiteX105" fmla="*/ 335847 w 1281193"/>
                <a:gd name="connsiteY105" fmla="*/ 214138 h 1103032"/>
                <a:gd name="connsiteX106" fmla="*/ 330106 w 1281193"/>
                <a:gd name="connsiteY106" fmla="*/ 211842 h 1103032"/>
                <a:gd name="connsiteX107" fmla="*/ 325896 w 1281193"/>
                <a:gd name="connsiteY107" fmla="*/ 209928 h 1103032"/>
                <a:gd name="connsiteX108" fmla="*/ 317859 w 1281193"/>
                <a:gd name="connsiteY108" fmla="*/ 205144 h 1103032"/>
                <a:gd name="connsiteX109" fmla="*/ 313075 w 1281193"/>
                <a:gd name="connsiteY109" fmla="*/ 200934 h 1103032"/>
                <a:gd name="connsiteX110" fmla="*/ 317285 w 1281193"/>
                <a:gd name="connsiteY110" fmla="*/ 202848 h 1103032"/>
                <a:gd name="connsiteX111" fmla="*/ 317285 w 1281193"/>
                <a:gd name="connsiteY111" fmla="*/ 198637 h 1103032"/>
                <a:gd name="connsiteX112" fmla="*/ 323408 w 1281193"/>
                <a:gd name="connsiteY112" fmla="*/ 198255 h 1103032"/>
                <a:gd name="connsiteX113" fmla="*/ 327618 w 1281193"/>
                <a:gd name="connsiteY113" fmla="*/ 200168 h 1103032"/>
                <a:gd name="connsiteX114" fmla="*/ 332402 w 1281193"/>
                <a:gd name="connsiteY114" fmla="*/ 203039 h 1103032"/>
                <a:gd name="connsiteX115" fmla="*/ 338526 w 1281193"/>
                <a:gd name="connsiteY115" fmla="*/ 207823 h 1103032"/>
                <a:gd name="connsiteX116" fmla="*/ 335273 w 1281193"/>
                <a:gd name="connsiteY116" fmla="*/ 203039 h 1103032"/>
                <a:gd name="connsiteX117" fmla="*/ 330489 w 1281193"/>
                <a:gd name="connsiteY117" fmla="*/ 199212 h 1103032"/>
                <a:gd name="connsiteX118" fmla="*/ 330489 w 1281193"/>
                <a:gd name="connsiteY118" fmla="*/ 193088 h 1103032"/>
                <a:gd name="connsiteX119" fmla="*/ 330489 w 1281193"/>
                <a:gd name="connsiteY119" fmla="*/ 188878 h 1103032"/>
                <a:gd name="connsiteX120" fmla="*/ 326279 w 1281193"/>
                <a:gd name="connsiteY120" fmla="*/ 191174 h 1103032"/>
                <a:gd name="connsiteX121" fmla="*/ 323025 w 1281193"/>
                <a:gd name="connsiteY121" fmla="*/ 193088 h 1103032"/>
                <a:gd name="connsiteX122" fmla="*/ 318241 w 1281193"/>
                <a:gd name="connsiteY122" fmla="*/ 195001 h 1103032"/>
                <a:gd name="connsiteX123" fmla="*/ 314414 w 1281193"/>
                <a:gd name="connsiteY123" fmla="*/ 193088 h 1103032"/>
                <a:gd name="connsiteX124" fmla="*/ 310587 w 1281193"/>
                <a:gd name="connsiteY124" fmla="*/ 187347 h 1103032"/>
                <a:gd name="connsiteX125" fmla="*/ 305803 w 1281193"/>
                <a:gd name="connsiteY125" fmla="*/ 184477 h 1103032"/>
                <a:gd name="connsiteX126" fmla="*/ 313840 w 1281193"/>
                <a:gd name="connsiteY126" fmla="*/ 172612 h 1103032"/>
                <a:gd name="connsiteX127" fmla="*/ 307333 w 1281193"/>
                <a:gd name="connsiteY127" fmla="*/ 171272 h 1103032"/>
                <a:gd name="connsiteX128" fmla="*/ 304080 w 1281193"/>
                <a:gd name="connsiteY128" fmla="*/ 172612 h 1103032"/>
                <a:gd name="connsiteX129" fmla="*/ 300827 w 1281193"/>
                <a:gd name="connsiteY129" fmla="*/ 173186 h 1103032"/>
                <a:gd name="connsiteX130" fmla="*/ 296617 w 1281193"/>
                <a:gd name="connsiteY130" fmla="*/ 167445 h 1103032"/>
                <a:gd name="connsiteX131" fmla="*/ 293364 w 1281193"/>
                <a:gd name="connsiteY131" fmla="*/ 165531 h 1103032"/>
                <a:gd name="connsiteX132" fmla="*/ 291067 w 1281193"/>
                <a:gd name="connsiteY132" fmla="*/ 168784 h 1103032"/>
                <a:gd name="connsiteX133" fmla="*/ 281116 w 1281193"/>
                <a:gd name="connsiteY133" fmla="*/ 169359 h 1103032"/>
                <a:gd name="connsiteX134" fmla="*/ 279777 w 1281193"/>
                <a:gd name="connsiteY134" fmla="*/ 174908 h 1103032"/>
                <a:gd name="connsiteX135" fmla="*/ 284944 w 1281193"/>
                <a:gd name="connsiteY135" fmla="*/ 176248 h 1103032"/>
                <a:gd name="connsiteX136" fmla="*/ 288197 w 1281193"/>
                <a:gd name="connsiteY136" fmla="*/ 174334 h 1103032"/>
                <a:gd name="connsiteX137" fmla="*/ 291450 w 1281193"/>
                <a:gd name="connsiteY137" fmla="*/ 174334 h 1103032"/>
                <a:gd name="connsiteX138" fmla="*/ 295277 w 1281193"/>
                <a:gd name="connsiteY138" fmla="*/ 177205 h 1103032"/>
                <a:gd name="connsiteX139" fmla="*/ 295851 w 1281193"/>
                <a:gd name="connsiteY139" fmla="*/ 181989 h 1103032"/>
                <a:gd name="connsiteX140" fmla="*/ 302358 w 1281193"/>
                <a:gd name="connsiteY140" fmla="*/ 189643 h 1103032"/>
                <a:gd name="connsiteX141" fmla="*/ 300061 w 1281193"/>
                <a:gd name="connsiteY141" fmla="*/ 192896 h 1103032"/>
                <a:gd name="connsiteX142" fmla="*/ 287814 w 1281193"/>
                <a:gd name="connsiteY142" fmla="*/ 185816 h 1103032"/>
                <a:gd name="connsiteX143" fmla="*/ 276906 w 1281193"/>
                <a:gd name="connsiteY143" fmla="*/ 180649 h 1103032"/>
                <a:gd name="connsiteX144" fmla="*/ 266572 w 1281193"/>
                <a:gd name="connsiteY144" fmla="*/ 175865 h 1103032"/>
                <a:gd name="connsiteX145" fmla="*/ 257196 w 1281193"/>
                <a:gd name="connsiteY145" fmla="*/ 172612 h 1103032"/>
                <a:gd name="connsiteX146" fmla="*/ 247819 w 1281193"/>
                <a:gd name="connsiteY146" fmla="*/ 169359 h 1103032"/>
                <a:gd name="connsiteX147" fmla="*/ 239399 w 1281193"/>
                <a:gd name="connsiteY147" fmla="*/ 167445 h 1103032"/>
                <a:gd name="connsiteX148" fmla="*/ 231361 w 1281193"/>
                <a:gd name="connsiteY148" fmla="*/ 166105 h 1103032"/>
                <a:gd name="connsiteX149" fmla="*/ 224664 w 1281193"/>
                <a:gd name="connsiteY149" fmla="*/ 166105 h 1103032"/>
                <a:gd name="connsiteX150" fmla="*/ 210120 w 1281193"/>
                <a:gd name="connsiteY150" fmla="*/ 165531 h 1103032"/>
                <a:gd name="connsiteX151" fmla="*/ 196341 w 1281193"/>
                <a:gd name="connsiteY151" fmla="*/ 164574 h 1103032"/>
                <a:gd name="connsiteX152" fmla="*/ 182755 w 1281193"/>
                <a:gd name="connsiteY152" fmla="*/ 162661 h 1103032"/>
                <a:gd name="connsiteX153" fmla="*/ 169933 w 1281193"/>
                <a:gd name="connsiteY153" fmla="*/ 160364 h 1103032"/>
                <a:gd name="connsiteX154" fmla="*/ 175100 w 1281193"/>
                <a:gd name="connsiteY154" fmla="*/ 157494 h 1103032"/>
                <a:gd name="connsiteX155" fmla="*/ 180267 w 1281193"/>
                <a:gd name="connsiteY155" fmla="*/ 157111 h 1103032"/>
                <a:gd name="connsiteX156" fmla="*/ 185051 w 1281193"/>
                <a:gd name="connsiteY156" fmla="*/ 158451 h 1103032"/>
                <a:gd name="connsiteX157" fmla="*/ 189835 w 1281193"/>
                <a:gd name="connsiteY157" fmla="*/ 156154 h 1103032"/>
                <a:gd name="connsiteX158" fmla="*/ 201700 w 1281193"/>
                <a:gd name="connsiteY158" fmla="*/ 158451 h 1103032"/>
                <a:gd name="connsiteX159" fmla="*/ 205910 w 1281193"/>
                <a:gd name="connsiteY159" fmla="*/ 157111 h 1103032"/>
                <a:gd name="connsiteX160" fmla="*/ 210694 w 1281193"/>
                <a:gd name="connsiteY160" fmla="*/ 154241 h 1103032"/>
                <a:gd name="connsiteX161" fmla="*/ 213947 w 1281193"/>
                <a:gd name="connsiteY161" fmla="*/ 150988 h 1103032"/>
                <a:gd name="connsiteX162" fmla="*/ 217774 w 1281193"/>
                <a:gd name="connsiteY162" fmla="*/ 151944 h 1103032"/>
                <a:gd name="connsiteX163" fmla="*/ 223515 w 1281193"/>
                <a:gd name="connsiteY163" fmla="*/ 156154 h 1103032"/>
                <a:gd name="connsiteX164" fmla="*/ 233466 w 1281193"/>
                <a:gd name="connsiteY164" fmla="*/ 156728 h 1103032"/>
                <a:gd name="connsiteX165" fmla="*/ 237293 w 1281193"/>
                <a:gd name="connsiteY165" fmla="*/ 154815 h 1103032"/>
                <a:gd name="connsiteX166" fmla="*/ 233466 w 1281193"/>
                <a:gd name="connsiteY166" fmla="*/ 150988 h 1103032"/>
                <a:gd name="connsiteX167" fmla="*/ 228682 w 1281193"/>
                <a:gd name="connsiteY167" fmla="*/ 147160 h 1103032"/>
                <a:gd name="connsiteX168" fmla="*/ 225429 w 1281193"/>
                <a:gd name="connsiteY168" fmla="*/ 144290 h 1103032"/>
                <a:gd name="connsiteX169" fmla="*/ 219305 w 1281193"/>
                <a:gd name="connsiteY169" fmla="*/ 142376 h 1103032"/>
                <a:gd name="connsiteX170" fmla="*/ 215478 w 1281193"/>
                <a:gd name="connsiteY170" fmla="*/ 142376 h 1103032"/>
                <a:gd name="connsiteX171" fmla="*/ 209354 w 1281193"/>
                <a:gd name="connsiteY171" fmla="*/ 143333 h 1103032"/>
                <a:gd name="connsiteX172" fmla="*/ 204570 w 1281193"/>
                <a:gd name="connsiteY172" fmla="*/ 144672 h 1103032"/>
                <a:gd name="connsiteX173" fmla="*/ 201317 w 1281193"/>
                <a:gd name="connsiteY173" fmla="*/ 145055 h 1103032"/>
                <a:gd name="connsiteX174" fmla="*/ 192897 w 1281193"/>
                <a:gd name="connsiteY174" fmla="*/ 146395 h 1103032"/>
                <a:gd name="connsiteX175" fmla="*/ 187730 w 1281193"/>
                <a:gd name="connsiteY175" fmla="*/ 146969 h 1103032"/>
                <a:gd name="connsiteX176" fmla="*/ 183903 w 1281193"/>
                <a:gd name="connsiteY176" fmla="*/ 146012 h 1103032"/>
                <a:gd name="connsiteX177" fmla="*/ 179693 w 1281193"/>
                <a:gd name="connsiteY177" fmla="*/ 143141 h 1103032"/>
                <a:gd name="connsiteX178" fmla="*/ 175865 w 1281193"/>
                <a:gd name="connsiteY178" fmla="*/ 147926 h 1103032"/>
                <a:gd name="connsiteX179" fmla="*/ 172612 w 1281193"/>
                <a:gd name="connsiteY179" fmla="*/ 152136 h 1103032"/>
                <a:gd name="connsiteX180" fmla="*/ 167445 w 1281193"/>
                <a:gd name="connsiteY180" fmla="*/ 156920 h 1103032"/>
                <a:gd name="connsiteX181" fmla="*/ 163618 w 1281193"/>
                <a:gd name="connsiteY181" fmla="*/ 157877 h 1103032"/>
                <a:gd name="connsiteX182" fmla="*/ 158834 w 1281193"/>
                <a:gd name="connsiteY182" fmla="*/ 159216 h 1103032"/>
                <a:gd name="connsiteX183" fmla="*/ 152327 w 1281193"/>
                <a:gd name="connsiteY183" fmla="*/ 160556 h 1103032"/>
                <a:gd name="connsiteX184" fmla="*/ 144290 w 1281193"/>
                <a:gd name="connsiteY184" fmla="*/ 162469 h 1103032"/>
                <a:gd name="connsiteX185" fmla="*/ 133956 w 1281193"/>
                <a:gd name="connsiteY185" fmla="*/ 163809 h 1103032"/>
                <a:gd name="connsiteX186" fmla="*/ 122091 w 1281193"/>
                <a:gd name="connsiteY186" fmla="*/ 167062 h 1103032"/>
                <a:gd name="connsiteX187" fmla="*/ 107931 w 1281193"/>
                <a:gd name="connsiteY187" fmla="*/ 171272 h 1103032"/>
                <a:gd name="connsiteX188" fmla="*/ 92813 w 1281193"/>
                <a:gd name="connsiteY188" fmla="*/ 176439 h 1103032"/>
                <a:gd name="connsiteX189" fmla="*/ 97597 w 1281193"/>
                <a:gd name="connsiteY189" fmla="*/ 172612 h 1103032"/>
                <a:gd name="connsiteX190" fmla="*/ 102381 w 1281193"/>
                <a:gd name="connsiteY190" fmla="*/ 170315 h 1103032"/>
                <a:gd name="connsiteX191" fmla="*/ 110035 w 1281193"/>
                <a:gd name="connsiteY191" fmla="*/ 166105 h 1103032"/>
                <a:gd name="connsiteX192" fmla="*/ 114819 w 1281193"/>
                <a:gd name="connsiteY192" fmla="*/ 162852 h 1103032"/>
                <a:gd name="connsiteX193" fmla="*/ 112523 w 1281193"/>
                <a:gd name="connsiteY193" fmla="*/ 155772 h 1103032"/>
                <a:gd name="connsiteX194" fmla="*/ 104869 w 1281193"/>
                <a:gd name="connsiteY194" fmla="*/ 154432 h 1103032"/>
                <a:gd name="connsiteX195" fmla="*/ 100659 w 1281193"/>
                <a:gd name="connsiteY195" fmla="*/ 152136 h 1103032"/>
                <a:gd name="connsiteX196" fmla="*/ 100276 w 1281193"/>
                <a:gd name="connsiteY196" fmla="*/ 147926 h 1103032"/>
                <a:gd name="connsiteX197" fmla="*/ 99893 w 1281193"/>
                <a:gd name="connsiteY197" fmla="*/ 144672 h 1103032"/>
                <a:gd name="connsiteX198" fmla="*/ 99319 w 1281193"/>
                <a:gd name="connsiteY198" fmla="*/ 141419 h 1103032"/>
                <a:gd name="connsiteX199" fmla="*/ 97023 w 1281193"/>
                <a:gd name="connsiteY199" fmla="*/ 146586 h 1103032"/>
                <a:gd name="connsiteX200" fmla="*/ 95109 w 1281193"/>
                <a:gd name="connsiteY200" fmla="*/ 150413 h 1103032"/>
                <a:gd name="connsiteX201" fmla="*/ 91856 w 1281193"/>
                <a:gd name="connsiteY201" fmla="*/ 152710 h 1103032"/>
                <a:gd name="connsiteX202" fmla="*/ 86115 w 1281193"/>
                <a:gd name="connsiteY202" fmla="*/ 150796 h 1103032"/>
                <a:gd name="connsiteX203" fmla="*/ 84775 w 1281193"/>
                <a:gd name="connsiteY203" fmla="*/ 156537 h 1103032"/>
                <a:gd name="connsiteX204" fmla="*/ 79991 w 1281193"/>
                <a:gd name="connsiteY204" fmla="*/ 163617 h 1103032"/>
                <a:gd name="connsiteX205" fmla="*/ 81905 w 1281193"/>
                <a:gd name="connsiteY205" fmla="*/ 167828 h 1103032"/>
                <a:gd name="connsiteX206" fmla="*/ 78652 w 1281193"/>
                <a:gd name="connsiteY206" fmla="*/ 170124 h 1103032"/>
                <a:gd name="connsiteX207" fmla="*/ 74442 w 1281193"/>
                <a:gd name="connsiteY207" fmla="*/ 173377 h 1103032"/>
                <a:gd name="connsiteX208" fmla="*/ 68318 w 1281193"/>
                <a:gd name="connsiteY208" fmla="*/ 171464 h 1103032"/>
                <a:gd name="connsiteX209" fmla="*/ 63534 w 1281193"/>
                <a:gd name="connsiteY209" fmla="*/ 171464 h 1103032"/>
                <a:gd name="connsiteX210" fmla="*/ 59706 w 1281193"/>
                <a:gd name="connsiteY210" fmla="*/ 175674 h 1103032"/>
                <a:gd name="connsiteX211" fmla="*/ 57793 w 1281193"/>
                <a:gd name="connsiteY211" fmla="*/ 179884 h 1103032"/>
                <a:gd name="connsiteX212" fmla="*/ 54539 w 1281193"/>
                <a:gd name="connsiteY212" fmla="*/ 183137 h 1103032"/>
                <a:gd name="connsiteX213" fmla="*/ 49755 w 1281193"/>
                <a:gd name="connsiteY213" fmla="*/ 186390 h 1103032"/>
                <a:gd name="connsiteX214" fmla="*/ 46502 w 1281193"/>
                <a:gd name="connsiteY214" fmla="*/ 187730 h 1103032"/>
                <a:gd name="connsiteX215" fmla="*/ 41718 w 1281193"/>
                <a:gd name="connsiteY215" fmla="*/ 187730 h 1103032"/>
                <a:gd name="connsiteX216" fmla="*/ 37508 w 1281193"/>
                <a:gd name="connsiteY216" fmla="*/ 184859 h 1103032"/>
                <a:gd name="connsiteX217" fmla="*/ 36168 w 1281193"/>
                <a:gd name="connsiteY217" fmla="*/ 178736 h 1103032"/>
                <a:gd name="connsiteX218" fmla="*/ 35211 w 1281193"/>
                <a:gd name="connsiteY218" fmla="*/ 175482 h 1103032"/>
                <a:gd name="connsiteX219" fmla="*/ 34255 w 1281193"/>
                <a:gd name="connsiteY219" fmla="*/ 171655 h 1103032"/>
                <a:gd name="connsiteX220" fmla="*/ 33298 w 1281193"/>
                <a:gd name="connsiteY220" fmla="*/ 147160 h 1103032"/>
                <a:gd name="connsiteX221" fmla="*/ 34255 w 1281193"/>
                <a:gd name="connsiteY221" fmla="*/ 142950 h 1103032"/>
                <a:gd name="connsiteX222" fmla="*/ 35594 w 1281193"/>
                <a:gd name="connsiteY222" fmla="*/ 137783 h 1103032"/>
                <a:gd name="connsiteX223" fmla="*/ 35594 w 1281193"/>
                <a:gd name="connsiteY223" fmla="*/ 133573 h 1103032"/>
                <a:gd name="connsiteX224" fmla="*/ 33681 w 1281193"/>
                <a:gd name="connsiteY224" fmla="*/ 129363 h 1103032"/>
                <a:gd name="connsiteX225" fmla="*/ 31384 w 1281193"/>
                <a:gd name="connsiteY225" fmla="*/ 125153 h 1103032"/>
                <a:gd name="connsiteX226" fmla="*/ 28514 w 1281193"/>
                <a:gd name="connsiteY226" fmla="*/ 121326 h 1103032"/>
                <a:gd name="connsiteX227" fmla="*/ 25260 w 1281193"/>
                <a:gd name="connsiteY227" fmla="*/ 118073 h 1103032"/>
                <a:gd name="connsiteX228" fmla="*/ 21433 w 1281193"/>
                <a:gd name="connsiteY228" fmla="*/ 113863 h 1103032"/>
                <a:gd name="connsiteX229" fmla="*/ 17606 w 1281193"/>
                <a:gd name="connsiteY229" fmla="*/ 110035 h 1103032"/>
                <a:gd name="connsiteX230" fmla="*/ 12822 w 1281193"/>
                <a:gd name="connsiteY230" fmla="*/ 105825 h 1103032"/>
                <a:gd name="connsiteX231" fmla="*/ 8994 w 1281193"/>
                <a:gd name="connsiteY231" fmla="*/ 102572 h 1103032"/>
                <a:gd name="connsiteX232" fmla="*/ 5741 w 1281193"/>
                <a:gd name="connsiteY232" fmla="*/ 99701 h 1103032"/>
                <a:gd name="connsiteX233" fmla="*/ 0 w 1281193"/>
                <a:gd name="connsiteY233" fmla="*/ 91664 h 1103032"/>
                <a:gd name="connsiteX234" fmla="*/ 2870 w 1281193"/>
                <a:gd name="connsiteY234" fmla="*/ 85540 h 1103032"/>
                <a:gd name="connsiteX235" fmla="*/ 3828 w 1281193"/>
                <a:gd name="connsiteY235" fmla="*/ 80374 h 1103032"/>
                <a:gd name="connsiteX236" fmla="*/ 2870 w 1281193"/>
                <a:gd name="connsiteY236" fmla="*/ 74633 h 1103032"/>
                <a:gd name="connsiteX237" fmla="*/ 574 w 1281193"/>
                <a:gd name="connsiteY237" fmla="*/ 69848 h 1103032"/>
                <a:gd name="connsiteX238" fmla="*/ 14736 w 1281193"/>
                <a:gd name="connsiteY238" fmla="*/ 68891 h 1103032"/>
                <a:gd name="connsiteX239" fmla="*/ 108313 w 1281193"/>
                <a:gd name="connsiteY239" fmla="*/ 60471 h 1103032"/>
                <a:gd name="connsiteX240" fmla="*/ 202848 w 1281193"/>
                <a:gd name="connsiteY240" fmla="*/ 51095 h 1103032"/>
                <a:gd name="connsiteX241" fmla="*/ 297383 w 1281193"/>
                <a:gd name="connsiteY241" fmla="*/ 39804 h 1103032"/>
                <a:gd name="connsiteX242" fmla="*/ 392300 w 1281193"/>
                <a:gd name="connsiteY242" fmla="*/ 26600 h 1103032"/>
                <a:gd name="connsiteX243" fmla="*/ 394214 w 1281193"/>
                <a:gd name="connsiteY243" fmla="*/ 26217 h 1103032"/>
                <a:gd name="connsiteX244" fmla="*/ 397467 w 1281193"/>
                <a:gd name="connsiteY244" fmla="*/ 32341 h 1103032"/>
                <a:gd name="connsiteX245" fmla="*/ 402634 w 1281193"/>
                <a:gd name="connsiteY245" fmla="*/ 37125 h 1103032"/>
                <a:gd name="connsiteX246" fmla="*/ 408374 w 1281193"/>
                <a:gd name="connsiteY246" fmla="*/ 45545 h 1103032"/>
                <a:gd name="connsiteX247" fmla="*/ 410288 w 1281193"/>
                <a:gd name="connsiteY247" fmla="*/ 53008 h 1103032"/>
                <a:gd name="connsiteX248" fmla="*/ 412202 w 1281193"/>
                <a:gd name="connsiteY248" fmla="*/ 62385 h 1103032"/>
                <a:gd name="connsiteX249" fmla="*/ 414116 w 1281193"/>
                <a:gd name="connsiteY249" fmla="*/ 67169 h 1103032"/>
                <a:gd name="connsiteX250" fmla="*/ 419665 w 1281193"/>
                <a:gd name="connsiteY250" fmla="*/ 72910 h 1103032"/>
                <a:gd name="connsiteX251" fmla="*/ 429616 w 1281193"/>
                <a:gd name="connsiteY251" fmla="*/ 80374 h 1103032"/>
                <a:gd name="connsiteX252" fmla="*/ 825361 w 1281193"/>
                <a:gd name="connsiteY252" fmla="*/ 50138 h 1103032"/>
                <a:gd name="connsiteX253" fmla="*/ 828614 w 1281193"/>
                <a:gd name="connsiteY253" fmla="*/ 55879 h 1103032"/>
                <a:gd name="connsiteX254" fmla="*/ 829571 w 1281193"/>
                <a:gd name="connsiteY254" fmla="*/ 59132 h 1103032"/>
                <a:gd name="connsiteX255" fmla="*/ 829571 w 1281193"/>
                <a:gd name="connsiteY255" fmla="*/ 62959 h 1103032"/>
                <a:gd name="connsiteX256" fmla="*/ 830527 w 1281193"/>
                <a:gd name="connsiteY256" fmla="*/ 68126 h 1103032"/>
                <a:gd name="connsiteX257" fmla="*/ 832441 w 1281193"/>
                <a:gd name="connsiteY257" fmla="*/ 71953 h 1103032"/>
                <a:gd name="connsiteX258" fmla="*/ 834737 w 1281193"/>
                <a:gd name="connsiteY258" fmla="*/ 76163 h 1103032"/>
                <a:gd name="connsiteX259" fmla="*/ 836651 w 1281193"/>
                <a:gd name="connsiteY259" fmla="*/ 79417 h 1103032"/>
                <a:gd name="connsiteX260" fmla="*/ 838565 w 1281193"/>
                <a:gd name="connsiteY260" fmla="*/ 82670 h 1103032"/>
                <a:gd name="connsiteX261" fmla="*/ 841818 w 1281193"/>
                <a:gd name="connsiteY261" fmla="*/ 83627 h 1103032"/>
                <a:gd name="connsiteX262" fmla="*/ 845645 w 1281193"/>
                <a:gd name="connsiteY262" fmla="*/ 83627 h 1103032"/>
                <a:gd name="connsiteX263" fmla="*/ 850812 w 1281193"/>
                <a:gd name="connsiteY263" fmla="*/ 84010 h 1103032"/>
                <a:gd name="connsiteX264" fmla="*/ 854640 w 1281193"/>
                <a:gd name="connsiteY264" fmla="*/ 83627 h 1103032"/>
                <a:gd name="connsiteX265" fmla="*/ 857893 w 1281193"/>
                <a:gd name="connsiteY265" fmla="*/ 82287 h 1103032"/>
                <a:gd name="connsiteX266" fmla="*/ 860189 w 1281193"/>
                <a:gd name="connsiteY266" fmla="*/ 79034 h 1103032"/>
                <a:gd name="connsiteX267" fmla="*/ 861529 w 1281193"/>
                <a:gd name="connsiteY267" fmla="*/ 73293 h 1103032"/>
                <a:gd name="connsiteX268" fmla="*/ 861529 w 1281193"/>
                <a:gd name="connsiteY268" fmla="*/ 68509 h 1103032"/>
                <a:gd name="connsiteX269" fmla="*/ 861529 w 1281193"/>
                <a:gd name="connsiteY269" fmla="*/ 62385 h 1103032"/>
                <a:gd name="connsiteX270" fmla="*/ 860955 w 1281193"/>
                <a:gd name="connsiteY270" fmla="*/ 57601 h 1103032"/>
                <a:gd name="connsiteX271" fmla="*/ 860955 w 1281193"/>
                <a:gd name="connsiteY271" fmla="*/ 53774 h 1103032"/>
                <a:gd name="connsiteX272" fmla="*/ 859998 w 1281193"/>
                <a:gd name="connsiteY272" fmla="*/ 46693 h 1103032"/>
                <a:gd name="connsiteX273" fmla="*/ 858084 w 1281193"/>
                <a:gd name="connsiteY273" fmla="*/ 40952 h 1103032"/>
                <a:gd name="connsiteX274" fmla="*/ 855788 w 1281193"/>
                <a:gd name="connsiteY274" fmla="*/ 36742 h 1103032"/>
                <a:gd name="connsiteX275" fmla="*/ 851578 w 1281193"/>
                <a:gd name="connsiteY275" fmla="*/ 28322 h 1103032"/>
                <a:gd name="connsiteX276" fmla="*/ 850238 w 1281193"/>
                <a:gd name="connsiteY276" fmla="*/ 24112 h 1103032"/>
                <a:gd name="connsiteX277" fmla="*/ 850238 w 1281193"/>
                <a:gd name="connsiteY277" fmla="*/ 20285 h 1103032"/>
                <a:gd name="connsiteX278" fmla="*/ 850621 w 1281193"/>
                <a:gd name="connsiteY278" fmla="*/ 16457 h 1103032"/>
                <a:gd name="connsiteX279" fmla="*/ 852152 w 1281193"/>
                <a:gd name="connsiteY279" fmla="*/ 13204 h 1103032"/>
                <a:gd name="connsiteX280" fmla="*/ 854448 w 1281193"/>
                <a:gd name="connsiteY280" fmla="*/ 9377 h 1103032"/>
                <a:gd name="connsiteX281" fmla="*/ 857701 w 1281193"/>
                <a:gd name="connsiteY281" fmla="*/ 6506 h 1103032"/>
                <a:gd name="connsiteX282" fmla="*/ 864208 w 1281193"/>
                <a:gd name="connsiteY282" fmla="*/ 1339 h 1103032"/>
                <a:gd name="connsiteX283" fmla="*/ 870332 w 1281193"/>
                <a:gd name="connsiteY283" fmla="*/ 0 h 1103032"/>
                <a:gd name="connsiteX284" fmla="*/ 876455 w 1281193"/>
                <a:gd name="connsiteY284" fmla="*/ 383 h 1103032"/>
                <a:gd name="connsiteX285" fmla="*/ 884876 w 1281193"/>
                <a:gd name="connsiteY285" fmla="*/ 1722 h 1103032"/>
                <a:gd name="connsiteX286" fmla="*/ 895209 w 1281193"/>
                <a:gd name="connsiteY286" fmla="*/ 4019 h 1103032"/>
                <a:gd name="connsiteX287" fmla="*/ 907457 w 1281193"/>
                <a:gd name="connsiteY287" fmla="*/ 7272 h 1103032"/>
                <a:gd name="connsiteX288" fmla="*/ 913006 w 1281193"/>
                <a:gd name="connsiteY288" fmla="*/ 7272 h 1103032"/>
                <a:gd name="connsiteX289" fmla="*/ 920469 w 1281193"/>
                <a:gd name="connsiteY289" fmla="*/ 8229 h 1103032"/>
                <a:gd name="connsiteX290" fmla="*/ 929464 w 1281193"/>
                <a:gd name="connsiteY290" fmla="*/ 9185 h 1103032"/>
                <a:gd name="connsiteX291" fmla="*/ 940754 w 1281193"/>
                <a:gd name="connsiteY291" fmla="*/ 10525 h 1103032"/>
                <a:gd name="connsiteX292" fmla="*/ 941711 w 1281193"/>
                <a:gd name="connsiteY292" fmla="*/ 16649 h 1103032"/>
                <a:gd name="connsiteX293" fmla="*/ 943624 w 1281193"/>
                <a:gd name="connsiteY293" fmla="*/ 23155 h 1103032"/>
                <a:gd name="connsiteX294" fmla="*/ 941711 w 1281193"/>
                <a:gd name="connsiteY294" fmla="*/ 26982 h 1103032"/>
                <a:gd name="connsiteX295" fmla="*/ 937501 w 1281193"/>
                <a:gd name="connsiteY295" fmla="*/ 30810 h 1103032"/>
                <a:gd name="connsiteX296" fmla="*/ 941711 w 1281193"/>
                <a:gd name="connsiteY296" fmla="*/ 35977 h 1103032"/>
                <a:gd name="connsiteX297" fmla="*/ 942285 w 1281193"/>
                <a:gd name="connsiteY297" fmla="*/ 40761 h 1103032"/>
                <a:gd name="connsiteX298" fmla="*/ 944582 w 1281193"/>
                <a:gd name="connsiteY298" fmla="*/ 46885 h 1103032"/>
                <a:gd name="connsiteX299" fmla="*/ 948409 w 1281193"/>
                <a:gd name="connsiteY299" fmla="*/ 53965 h 1103032"/>
                <a:gd name="connsiteX300" fmla="*/ 954532 w 1281193"/>
                <a:gd name="connsiteY300" fmla="*/ 62385 h 1103032"/>
                <a:gd name="connsiteX301" fmla="*/ 955107 w 1281193"/>
                <a:gd name="connsiteY301" fmla="*/ 69083 h 1103032"/>
                <a:gd name="connsiteX302" fmla="*/ 957020 w 1281193"/>
                <a:gd name="connsiteY302" fmla="*/ 76163 h 1103032"/>
                <a:gd name="connsiteX303" fmla="*/ 959891 w 1281193"/>
                <a:gd name="connsiteY303" fmla="*/ 83627 h 1103032"/>
                <a:gd name="connsiteX304" fmla="*/ 964675 w 1281193"/>
                <a:gd name="connsiteY304" fmla="*/ 91281 h 1103032"/>
                <a:gd name="connsiteX305" fmla="*/ 969459 w 1281193"/>
                <a:gd name="connsiteY305" fmla="*/ 99701 h 1103032"/>
                <a:gd name="connsiteX306" fmla="*/ 973669 w 1281193"/>
                <a:gd name="connsiteY306" fmla="*/ 108313 h 1103032"/>
                <a:gd name="connsiteX307" fmla="*/ 976923 w 1281193"/>
                <a:gd name="connsiteY307" fmla="*/ 116733 h 1103032"/>
                <a:gd name="connsiteX308" fmla="*/ 977879 w 1281193"/>
                <a:gd name="connsiteY308" fmla="*/ 120943 h 1103032"/>
                <a:gd name="connsiteX309" fmla="*/ 979410 w 1281193"/>
                <a:gd name="connsiteY309" fmla="*/ 125727 h 1103032"/>
                <a:gd name="connsiteX310" fmla="*/ 981324 w 1281193"/>
                <a:gd name="connsiteY310" fmla="*/ 131468 h 1103032"/>
                <a:gd name="connsiteX311" fmla="*/ 983620 w 1281193"/>
                <a:gd name="connsiteY311" fmla="*/ 136635 h 1103032"/>
                <a:gd name="connsiteX312" fmla="*/ 986873 w 1281193"/>
                <a:gd name="connsiteY312" fmla="*/ 143716 h 1103032"/>
                <a:gd name="connsiteX313" fmla="*/ 990127 w 1281193"/>
                <a:gd name="connsiteY313" fmla="*/ 151753 h 1103032"/>
                <a:gd name="connsiteX314" fmla="*/ 995293 w 1281193"/>
                <a:gd name="connsiteY314" fmla="*/ 161130 h 1103032"/>
                <a:gd name="connsiteX315" fmla="*/ 1000460 w 1281193"/>
                <a:gd name="connsiteY315" fmla="*/ 172038 h 1103032"/>
                <a:gd name="connsiteX316" fmla="*/ 1006966 w 1281193"/>
                <a:gd name="connsiteY316" fmla="*/ 184859 h 1103032"/>
                <a:gd name="connsiteX317" fmla="*/ 1009837 w 1281193"/>
                <a:gd name="connsiteY317" fmla="*/ 190983 h 1103032"/>
                <a:gd name="connsiteX318" fmla="*/ 1014622 w 1281193"/>
                <a:gd name="connsiteY318" fmla="*/ 199020 h 1103032"/>
                <a:gd name="connsiteX319" fmla="*/ 1020745 w 1281193"/>
                <a:gd name="connsiteY319" fmla="*/ 208014 h 1103032"/>
                <a:gd name="connsiteX320" fmla="*/ 1023998 w 1281193"/>
                <a:gd name="connsiteY320" fmla="*/ 212799 h 1103032"/>
                <a:gd name="connsiteX321" fmla="*/ 1028208 w 1281193"/>
                <a:gd name="connsiteY321" fmla="*/ 218540 h 1103032"/>
                <a:gd name="connsiteX322" fmla="*/ 1029548 w 1281193"/>
                <a:gd name="connsiteY322" fmla="*/ 221793 h 1103032"/>
                <a:gd name="connsiteX323" fmla="*/ 1031844 w 1281193"/>
                <a:gd name="connsiteY323" fmla="*/ 226003 h 1103032"/>
                <a:gd name="connsiteX324" fmla="*/ 1034141 w 1281193"/>
                <a:gd name="connsiteY324" fmla="*/ 231170 h 1103032"/>
                <a:gd name="connsiteX325" fmla="*/ 1037011 w 1281193"/>
                <a:gd name="connsiteY325" fmla="*/ 238250 h 1103032"/>
                <a:gd name="connsiteX326" fmla="*/ 1040265 w 1281193"/>
                <a:gd name="connsiteY326" fmla="*/ 246288 h 1103032"/>
                <a:gd name="connsiteX327" fmla="*/ 1042561 w 1281193"/>
                <a:gd name="connsiteY327" fmla="*/ 251455 h 1103032"/>
                <a:gd name="connsiteX328" fmla="*/ 1045431 w 1281193"/>
                <a:gd name="connsiteY328" fmla="*/ 258535 h 1103032"/>
                <a:gd name="connsiteX329" fmla="*/ 1049641 w 1281193"/>
                <a:gd name="connsiteY329" fmla="*/ 266955 h 1103032"/>
                <a:gd name="connsiteX330" fmla="*/ 1051938 w 1281193"/>
                <a:gd name="connsiteY330" fmla="*/ 271165 h 1103032"/>
                <a:gd name="connsiteX331" fmla="*/ 1055191 w 1281193"/>
                <a:gd name="connsiteY331" fmla="*/ 275949 h 1103032"/>
                <a:gd name="connsiteX332" fmla="*/ 1058061 w 1281193"/>
                <a:gd name="connsiteY332" fmla="*/ 279777 h 1103032"/>
                <a:gd name="connsiteX333" fmla="*/ 1061889 w 1281193"/>
                <a:gd name="connsiteY333" fmla="*/ 283987 h 1103032"/>
                <a:gd name="connsiteX334" fmla="*/ 1069926 w 1281193"/>
                <a:gd name="connsiteY334" fmla="*/ 292024 h 1103032"/>
                <a:gd name="connsiteX335" fmla="*/ 1074136 w 1281193"/>
                <a:gd name="connsiteY335" fmla="*/ 297191 h 1103032"/>
                <a:gd name="connsiteX336" fmla="*/ 1077006 w 1281193"/>
                <a:gd name="connsiteY336" fmla="*/ 301975 h 1103032"/>
                <a:gd name="connsiteX337" fmla="*/ 1080834 w 1281193"/>
                <a:gd name="connsiteY337" fmla="*/ 308099 h 1103032"/>
                <a:gd name="connsiteX338" fmla="*/ 1084087 w 1281193"/>
                <a:gd name="connsiteY338" fmla="*/ 313840 h 1103032"/>
                <a:gd name="connsiteX339" fmla="*/ 1085618 w 1281193"/>
                <a:gd name="connsiteY339" fmla="*/ 317093 h 1103032"/>
                <a:gd name="connsiteX340" fmla="*/ 1087914 w 1281193"/>
                <a:gd name="connsiteY340" fmla="*/ 321877 h 1103032"/>
                <a:gd name="connsiteX341" fmla="*/ 1087914 w 1281193"/>
                <a:gd name="connsiteY341" fmla="*/ 333168 h 1103032"/>
                <a:gd name="connsiteX342" fmla="*/ 1088489 w 1281193"/>
                <a:gd name="connsiteY342" fmla="*/ 337952 h 1103032"/>
                <a:gd name="connsiteX343" fmla="*/ 1090785 w 1281193"/>
                <a:gd name="connsiteY343" fmla="*/ 345989 h 1103032"/>
                <a:gd name="connsiteX344" fmla="*/ 1094038 w 1281193"/>
                <a:gd name="connsiteY344" fmla="*/ 355940 h 1103032"/>
                <a:gd name="connsiteX345" fmla="*/ 1096335 w 1281193"/>
                <a:gd name="connsiteY345" fmla="*/ 362064 h 1103032"/>
                <a:gd name="connsiteX346" fmla="*/ 1099587 w 1281193"/>
                <a:gd name="connsiteY346" fmla="*/ 369144 h 1103032"/>
                <a:gd name="connsiteX347" fmla="*/ 1097674 w 1281193"/>
                <a:gd name="connsiteY347" fmla="*/ 376799 h 1103032"/>
                <a:gd name="connsiteX348" fmla="*/ 1098631 w 1281193"/>
                <a:gd name="connsiteY348" fmla="*/ 380052 h 1103032"/>
                <a:gd name="connsiteX349" fmla="*/ 1111835 w 1281193"/>
                <a:gd name="connsiteY349" fmla="*/ 401868 h 1103032"/>
                <a:gd name="connsiteX350" fmla="*/ 1114706 w 1281193"/>
                <a:gd name="connsiteY350" fmla="*/ 407035 h 1103032"/>
                <a:gd name="connsiteX351" fmla="*/ 1118916 w 1281193"/>
                <a:gd name="connsiteY351" fmla="*/ 413733 h 1103032"/>
                <a:gd name="connsiteX352" fmla="*/ 1123126 w 1281193"/>
                <a:gd name="connsiteY352" fmla="*/ 421770 h 1103032"/>
                <a:gd name="connsiteX353" fmla="*/ 1128867 w 1281193"/>
                <a:gd name="connsiteY353" fmla="*/ 431721 h 1103032"/>
                <a:gd name="connsiteX354" fmla="*/ 1134608 w 1281193"/>
                <a:gd name="connsiteY354" fmla="*/ 441672 h 1103032"/>
                <a:gd name="connsiteX355" fmla="*/ 1141688 w 1281193"/>
                <a:gd name="connsiteY355" fmla="*/ 452580 h 1103032"/>
                <a:gd name="connsiteX356" fmla="*/ 1149726 w 1281193"/>
                <a:gd name="connsiteY356" fmla="*/ 463870 h 1103032"/>
                <a:gd name="connsiteX357" fmla="*/ 1159677 w 1281193"/>
                <a:gd name="connsiteY357" fmla="*/ 476118 h 1103032"/>
                <a:gd name="connsiteX358" fmla="*/ 1164843 w 1281193"/>
                <a:gd name="connsiteY358" fmla="*/ 486452 h 1103032"/>
                <a:gd name="connsiteX359" fmla="*/ 1167714 w 1281193"/>
                <a:gd name="connsiteY359" fmla="*/ 492192 h 1103032"/>
                <a:gd name="connsiteX360" fmla="*/ 1171541 w 1281193"/>
                <a:gd name="connsiteY360" fmla="*/ 498890 h 1103032"/>
                <a:gd name="connsiteX361" fmla="*/ 1179579 w 1281193"/>
                <a:gd name="connsiteY361" fmla="*/ 512095 h 1103032"/>
                <a:gd name="connsiteX362" fmla="*/ 1188956 w 1281193"/>
                <a:gd name="connsiteY362" fmla="*/ 526638 h 1103032"/>
                <a:gd name="connsiteX363" fmla="*/ 1190295 w 1281193"/>
                <a:gd name="connsiteY363" fmla="*/ 530466 h 1103032"/>
                <a:gd name="connsiteX364" fmla="*/ 1192592 w 1281193"/>
                <a:gd name="connsiteY364" fmla="*/ 536207 h 1103032"/>
                <a:gd name="connsiteX365" fmla="*/ 1195845 w 1281193"/>
                <a:gd name="connsiteY365" fmla="*/ 542905 h 1103032"/>
                <a:gd name="connsiteX366" fmla="*/ 1201012 w 1281193"/>
                <a:gd name="connsiteY366" fmla="*/ 551325 h 1103032"/>
                <a:gd name="connsiteX367" fmla="*/ 1203308 w 1281193"/>
                <a:gd name="connsiteY367" fmla="*/ 556109 h 1103032"/>
                <a:gd name="connsiteX368" fmla="*/ 1205222 w 1281193"/>
                <a:gd name="connsiteY368" fmla="*/ 559362 h 1103032"/>
                <a:gd name="connsiteX369" fmla="*/ 1208475 w 1281193"/>
                <a:gd name="connsiteY369" fmla="*/ 564146 h 1103032"/>
                <a:gd name="connsiteX370" fmla="*/ 1210388 w 1281193"/>
                <a:gd name="connsiteY370" fmla="*/ 567399 h 1103032"/>
                <a:gd name="connsiteX371" fmla="*/ 1213642 w 1281193"/>
                <a:gd name="connsiteY371" fmla="*/ 574480 h 1103032"/>
                <a:gd name="connsiteX372" fmla="*/ 1217852 w 1281193"/>
                <a:gd name="connsiteY372" fmla="*/ 580604 h 1103032"/>
                <a:gd name="connsiteX373" fmla="*/ 1222636 w 1281193"/>
                <a:gd name="connsiteY373" fmla="*/ 585770 h 1103032"/>
                <a:gd name="connsiteX374" fmla="*/ 1226846 w 1281193"/>
                <a:gd name="connsiteY374" fmla="*/ 590937 h 1103032"/>
                <a:gd name="connsiteX375" fmla="*/ 1230099 w 1281193"/>
                <a:gd name="connsiteY375" fmla="*/ 593808 h 1103032"/>
                <a:gd name="connsiteX376" fmla="*/ 1234883 w 1281193"/>
                <a:gd name="connsiteY376" fmla="*/ 597635 h 1103032"/>
                <a:gd name="connsiteX377" fmla="*/ 1238137 w 1281193"/>
                <a:gd name="connsiteY377" fmla="*/ 603376 h 1103032"/>
                <a:gd name="connsiteX378" fmla="*/ 1241964 w 1281193"/>
                <a:gd name="connsiteY378" fmla="*/ 610457 h 1103032"/>
                <a:gd name="connsiteX379" fmla="*/ 1245791 w 1281193"/>
                <a:gd name="connsiteY379" fmla="*/ 618494 h 1103032"/>
                <a:gd name="connsiteX380" fmla="*/ 1250575 w 1281193"/>
                <a:gd name="connsiteY380" fmla="*/ 628445 h 1103032"/>
                <a:gd name="connsiteX381" fmla="*/ 1257273 w 1281193"/>
                <a:gd name="connsiteY381" fmla="*/ 642606 h 1103032"/>
                <a:gd name="connsiteX382" fmla="*/ 1264736 w 1281193"/>
                <a:gd name="connsiteY382" fmla="*/ 660020 h 1103032"/>
                <a:gd name="connsiteX383" fmla="*/ 1267032 w 1281193"/>
                <a:gd name="connsiteY383" fmla="*/ 665761 h 1103032"/>
                <a:gd name="connsiteX384" fmla="*/ 1268946 w 1281193"/>
                <a:gd name="connsiteY384" fmla="*/ 670545 h 1103032"/>
                <a:gd name="connsiteX385" fmla="*/ 1269903 w 1281193"/>
                <a:gd name="connsiteY385" fmla="*/ 673799 h 1103032"/>
                <a:gd name="connsiteX386" fmla="*/ 1271817 w 1281193"/>
                <a:gd name="connsiteY386" fmla="*/ 682219 h 1103032"/>
                <a:gd name="connsiteX387" fmla="*/ 1276027 w 1281193"/>
                <a:gd name="connsiteY387" fmla="*/ 689682 h 1103032"/>
                <a:gd name="connsiteX388" fmla="*/ 1272200 w 1281193"/>
                <a:gd name="connsiteY388" fmla="*/ 700973 h 1103032"/>
                <a:gd name="connsiteX389" fmla="*/ 1273730 w 1281193"/>
                <a:gd name="connsiteY389" fmla="*/ 710924 h 1103032"/>
                <a:gd name="connsiteX390" fmla="*/ 1272200 w 1281193"/>
                <a:gd name="connsiteY390" fmla="*/ 714751 h 1103032"/>
                <a:gd name="connsiteX391" fmla="*/ 1273730 w 1281193"/>
                <a:gd name="connsiteY391" fmla="*/ 731208 h 1103032"/>
                <a:gd name="connsiteX392" fmla="*/ 1272200 w 1281193"/>
                <a:gd name="connsiteY392" fmla="*/ 741159 h 1103032"/>
                <a:gd name="connsiteX393" fmla="*/ 1272200 w 1281193"/>
                <a:gd name="connsiteY393" fmla="*/ 746326 h 1103032"/>
                <a:gd name="connsiteX394" fmla="*/ 1273730 w 1281193"/>
                <a:gd name="connsiteY394" fmla="*/ 752450 h 1103032"/>
                <a:gd name="connsiteX395" fmla="*/ 1275070 w 1281193"/>
                <a:gd name="connsiteY395" fmla="*/ 759148 h 1103032"/>
                <a:gd name="connsiteX396" fmla="*/ 1278324 w 1281193"/>
                <a:gd name="connsiteY396" fmla="*/ 766228 h 1103032"/>
                <a:gd name="connsiteX397" fmla="*/ 1277750 w 1281193"/>
                <a:gd name="connsiteY397" fmla="*/ 770056 h 1103032"/>
                <a:gd name="connsiteX398" fmla="*/ 1276410 w 1281193"/>
                <a:gd name="connsiteY398" fmla="*/ 776179 h 1103032"/>
                <a:gd name="connsiteX399" fmla="*/ 1276410 w 1281193"/>
                <a:gd name="connsiteY399" fmla="*/ 780389 h 1103032"/>
                <a:gd name="connsiteX400" fmla="*/ 1277750 w 1281193"/>
                <a:gd name="connsiteY400" fmla="*/ 787470 h 1103032"/>
                <a:gd name="connsiteX401" fmla="*/ 1277750 w 1281193"/>
                <a:gd name="connsiteY401" fmla="*/ 791680 h 1103032"/>
                <a:gd name="connsiteX402" fmla="*/ 1278324 w 1281193"/>
                <a:gd name="connsiteY402" fmla="*/ 794933 h 1103032"/>
                <a:gd name="connsiteX403" fmla="*/ 1280237 w 1281193"/>
                <a:gd name="connsiteY403" fmla="*/ 799143 h 1103032"/>
                <a:gd name="connsiteX404" fmla="*/ 1279280 w 1281193"/>
                <a:gd name="connsiteY404" fmla="*/ 802396 h 1103032"/>
                <a:gd name="connsiteX405" fmla="*/ 1277940 w 1281193"/>
                <a:gd name="connsiteY405" fmla="*/ 808903 h 1103032"/>
                <a:gd name="connsiteX406" fmla="*/ 1277366 w 1281193"/>
                <a:gd name="connsiteY406" fmla="*/ 814070 h 1103032"/>
                <a:gd name="connsiteX407" fmla="*/ 1276027 w 1281193"/>
                <a:gd name="connsiteY407" fmla="*/ 820193 h 1103032"/>
                <a:gd name="connsiteX408" fmla="*/ 1276984 w 1281193"/>
                <a:gd name="connsiteY408" fmla="*/ 826891 h 1103032"/>
                <a:gd name="connsiteX409" fmla="*/ 1281194 w 1281193"/>
                <a:gd name="connsiteY409" fmla="*/ 834929 h 1103032"/>
                <a:gd name="connsiteX410" fmla="*/ 1279854 w 1281193"/>
                <a:gd name="connsiteY410" fmla="*/ 839713 h 1103032"/>
                <a:gd name="connsiteX411" fmla="*/ 1270860 w 1281193"/>
                <a:gd name="connsiteY411" fmla="*/ 844880 h 1103032"/>
                <a:gd name="connsiteX412" fmla="*/ 1270860 w 1281193"/>
                <a:gd name="connsiteY412" fmla="*/ 850621 h 1103032"/>
                <a:gd name="connsiteX413" fmla="*/ 1267607 w 1281193"/>
                <a:gd name="connsiteY413" fmla="*/ 853491 h 1103032"/>
                <a:gd name="connsiteX414" fmla="*/ 1262440 w 1281193"/>
                <a:gd name="connsiteY414" fmla="*/ 857701 h 1103032"/>
                <a:gd name="connsiteX415" fmla="*/ 1263397 w 1281193"/>
                <a:gd name="connsiteY415" fmla="*/ 861528 h 1103032"/>
                <a:gd name="connsiteX416" fmla="*/ 1263014 w 1281193"/>
                <a:gd name="connsiteY416" fmla="*/ 866313 h 1103032"/>
                <a:gd name="connsiteX417" fmla="*/ 1258804 w 1281193"/>
                <a:gd name="connsiteY417" fmla="*/ 872436 h 1103032"/>
                <a:gd name="connsiteX418" fmla="*/ 1259761 w 1281193"/>
                <a:gd name="connsiteY418" fmla="*/ 877603 h 1103032"/>
                <a:gd name="connsiteX419" fmla="*/ 1263971 w 1281193"/>
                <a:gd name="connsiteY419" fmla="*/ 882770 h 1103032"/>
                <a:gd name="connsiteX420" fmla="*/ 1261100 w 1281193"/>
                <a:gd name="connsiteY420" fmla="*/ 887937 h 1103032"/>
                <a:gd name="connsiteX421" fmla="*/ 1260144 w 1281193"/>
                <a:gd name="connsiteY421" fmla="*/ 891764 h 1103032"/>
                <a:gd name="connsiteX422" fmla="*/ 1259187 w 1281193"/>
                <a:gd name="connsiteY422" fmla="*/ 895017 h 1103032"/>
                <a:gd name="connsiteX423" fmla="*/ 1258613 w 1281193"/>
                <a:gd name="connsiteY423" fmla="*/ 898271 h 1103032"/>
                <a:gd name="connsiteX424" fmla="*/ 1261100 w 1281193"/>
                <a:gd name="connsiteY424" fmla="*/ 902098 h 1103032"/>
                <a:gd name="connsiteX425" fmla="*/ 1266267 w 1281193"/>
                <a:gd name="connsiteY425" fmla="*/ 905925 h 1103032"/>
                <a:gd name="connsiteX426" fmla="*/ 1266842 w 1281193"/>
                <a:gd name="connsiteY426" fmla="*/ 910710 h 1103032"/>
                <a:gd name="connsiteX427" fmla="*/ 1264545 w 1281193"/>
                <a:gd name="connsiteY427" fmla="*/ 915494 h 1103032"/>
                <a:gd name="connsiteX428" fmla="*/ 1265502 w 1281193"/>
                <a:gd name="connsiteY428" fmla="*/ 919704 h 1103032"/>
                <a:gd name="connsiteX429" fmla="*/ 1261292 w 1281193"/>
                <a:gd name="connsiteY429" fmla="*/ 925827 h 1103032"/>
                <a:gd name="connsiteX430" fmla="*/ 1258039 w 1281193"/>
                <a:gd name="connsiteY430" fmla="*/ 930037 h 1103032"/>
                <a:gd name="connsiteX431" fmla="*/ 1252872 w 1281193"/>
                <a:gd name="connsiteY431" fmla="*/ 934821 h 1103032"/>
                <a:gd name="connsiteX432" fmla="*/ 1248662 w 1281193"/>
                <a:gd name="connsiteY432" fmla="*/ 941902 h 1103032"/>
                <a:gd name="connsiteX433" fmla="*/ 1239285 w 1281193"/>
                <a:gd name="connsiteY433" fmla="*/ 946112 h 1103032"/>
                <a:gd name="connsiteX434" fmla="*/ 1233543 w 1281193"/>
                <a:gd name="connsiteY434" fmla="*/ 945155 h 1103032"/>
                <a:gd name="connsiteX435" fmla="*/ 1229334 w 1281193"/>
                <a:gd name="connsiteY435" fmla="*/ 948026 h 1103032"/>
                <a:gd name="connsiteX436" fmla="*/ 1226081 w 1281193"/>
                <a:gd name="connsiteY436" fmla="*/ 951279 h 1103032"/>
                <a:gd name="connsiteX437" fmla="*/ 1222827 w 1281193"/>
                <a:gd name="connsiteY437" fmla="*/ 953575 h 1103032"/>
                <a:gd name="connsiteX438" fmla="*/ 1218043 w 1281193"/>
                <a:gd name="connsiteY438" fmla="*/ 957403 h 1103032"/>
                <a:gd name="connsiteX439" fmla="*/ 1207710 w 1281193"/>
                <a:gd name="connsiteY439" fmla="*/ 961230 h 1103032"/>
                <a:gd name="connsiteX440" fmla="*/ 1201586 w 1281193"/>
                <a:gd name="connsiteY440" fmla="*/ 962187 h 1103032"/>
                <a:gd name="connsiteX441" fmla="*/ 1196802 w 1281193"/>
                <a:gd name="connsiteY441" fmla="*/ 963144 h 1103032"/>
                <a:gd name="connsiteX442" fmla="*/ 1193548 w 1281193"/>
                <a:gd name="connsiteY442" fmla="*/ 964100 h 1103032"/>
                <a:gd name="connsiteX443" fmla="*/ 1183215 w 1281193"/>
                <a:gd name="connsiteY443" fmla="*/ 965440 h 1103032"/>
                <a:gd name="connsiteX444" fmla="*/ 1173263 w 1281193"/>
                <a:gd name="connsiteY444" fmla="*/ 971564 h 1103032"/>
                <a:gd name="connsiteX445" fmla="*/ 1169053 w 1281193"/>
                <a:gd name="connsiteY445" fmla="*/ 973860 h 1103032"/>
                <a:gd name="connsiteX446" fmla="*/ 1164843 w 1281193"/>
                <a:gd name="connsiteY446" fmla="*/ 975774 h 1103032"/>
                <a:gd name="connsiteX447" fmla="*/ 1159677 w 1281193"/>
                <a:gd name="connsiteY447" fmla="*/ 976731 h 1103032"/>
                <a:gd name="connsiteX448" fmla="*/ 1153936 w 1281193"/>
                <a:gd name="connsiteY448" fmla="*/ 977305 h 1103032"/>
                <a:gd name="connsiteX449" fmla="*/ 1149152 w 1281193"/>
                <a:gd name="connsiteY449" fmla="*/ 976731 h 1103032"/>
                <a:gd name="connsiteX450" fmla="*/ 1145324 w 1281193"/>
                <a:gd name="connsiteY450" fmla="*/ 976348 h 1103032"/>
                <a:gd name="connsiteX451" fmla="*/ 1142071 w 1281193"/>
                <a:gd name="connsiteY451" fmla="*/ 975008 h 1103032"/>
                <a:gd name="connsiteX452" fmla="*/ 1137287 w 1281193"/>
                <a:gd name="connsiteY452" fmla="*/ 971181 h 1103032"/>
                <a:gd name="connsiteX453" fmla="*/ 1134990 w 1281193"/>
                <a:gd name="connsiteY453" fmla="*/ 966014 h 1103032"/>
                <a:gd name="connsiteX454" fmla="*/ 1135947 w 1281193"/>
                <a:gd name="connsiteY454" fmla="*/ 958551 h 1103032"/>
                <a:gd name="connsiteX455" fmla="*/ 1134608 w 1281193"/>
                <a:gd name="connsiteY455" fmla="*/ 945729 h 1103032"/>
                <a:gd name="connsiteX456" fmla="*/ 1135182 w 1281193"/>
                <a:gd name="connsiteY456" fmla="*/ 942476 h 1103032"/>
                <a:gd name="connsiteX457" fmla="*/ 1138435 w 1281193"/>
                <a:gd name="connsiteY457" fmla="*/ 942093 h 1103032"/>
                <a:gd name="connsiteX458" fmla="*/ 1144176 w 1281193"/>
                <a:gd name="connsiteY458" fmla="*/ 945921 h 1103032"/>
                <a:gd name="connsiteX459" fmla="*/ 1148960 w 1281193"/>
                <a:gd name="connsiteY459" fmla="*/ 949748 h 1103032"/>
                <a:gd name="connsiteX460" fmla="*/ 1153170 w 1281193"/>
                <a:gd name="connsiteY460" fmla="*/ 953001 h 1103032"/>
                <a:gd name="connsiteX461" fmla="*/ 1157954 w 1281193"/>
                <a:gd name="connsiteY461" fmla="*/ 955298 h 1103032"/>
                <a:gd name="connsiteX462" fmla="*/ 1161781 w 1281193"/>
                <a:gd name="connsiteY462" fmla="*/ 956637 h 1103032"/>
                <a:gd name="connsiteX463" fmla="*/ 1165035 w 1281193"/>
                <a:gd name="connsiteY463" fmla="*/ 957020 h 1103032"/>
                <a:gd name="connsiteX464" fmla="*/ 1169819 w 1281193"/>
                <a:gd name="connsiteY464" fmla="*/ 956063 h 1103032"/>
                <a:gd name="connsiteX465" fmla="*/ 1170776 w 1281193"/>
                <a:gd name="connsiteY465" fmla="*/ 952810 h 1103032"/>
                <a:gd name="connsiteX466" fmla="*/ 1169436 w 1281193"/>
                <a:gd name="connsiteY466" fmla="*/ 949557 h 1103032"/>
                <a:gd name="connsiteX467" fmla="*/ 1167523 w 1281193"/>
                <a:gd name="connsiteY467" fmla="*/ 946304 h 1103032"/>
                <a:gd name="connsiteX468" fmla="*/ 1165609 w 1281193"/>
                <a:gd name="connsiteY468" fmla="*/ 943050 h 1103032"/>
                <a:gd name="connsiteX469" fmla="*/ 1159103 w 1281193"/>
                <a:gd name="connsiteY469" fmla="*/ 938840 h 1103032"/>
                <a:gd name="connsiteX470" fmla="*/ 1155275 w 1281193"/>
                <a:gd name="connsiteY470" fmla="*/ 938457 h 1103032"/>
                <a:gd name="connsiteX471" fmla="*/ 1146664 w 1281193"/>
                <a:gd name="connsiteY471" fmla="*/ 938075 h 1103032"/>
                <a:gd name="connsiteX472" fmla="*/ 1141497 w 1281193"/>
                <a:gd name="connsiteY472" fmla="*/ 936735 h 1103032"/>
                <a:gd name="connsiteX473" fmla="*/ 1137287 w 1281193"/>
                <a:gd name="connsiteY473" fmla="*/ 934439 h 1103032"/>
                <a:gd name="connsiteX474" fmla="*/ 1134034 w 1281193"/>
                <a:gd name="connsiteY474" fmla="*/ 930611 h 1103032"/>
                <a:gd name="connsiteX475" fmla="*/ 1129250 w 1281193"/>
                <a:gd name="connsiteY475" fmla="*/ 927741 h 1103032"/>
                <a:gd name="connsiteX476" fmla="*/ 1124083 w 1281193"/>
                <a:gd name="connsiteY476" fmla="*/ 918747 h 1103032"/>
                <a:gd name="connsiteX477" fmla="*/ 1121212 w 1281193"/>
                <a:gd name="connsiteY477" fmla="*/ 913580 h 1103032"/>
                <a:gd name="connsiteX478" fmla="*/ 1117002 w 1281193"/>
                <a:gd name="connsiteY478" fmla="*/ 905543 h 1103032"/>
                <a:gd name="connsiteX479" fmla="*/ 1112218 w 1281193"/>
                <a:gd name="connsiteY479" fmla="*/ 899802 h 1103032"/>
                <a:gd name="connsiteX480" fmla="*/ 1108965 w 1281193"/>
                <a:gd name="connsiteY480" fmla="*/ 895017 h 1103032"/>
                <a:gd name="connsiteX481" fmla="*/ 1105711 w 1281193"/>
                <a:gd name="connsiteY481" fmla="*/ 889851 h 1103032"/>
                <a:gd name="connsiteX482" fmla="*/ 1103798 w 1281193"/>
                <a:gd name="connsiteY482" fmla="*/ 885641 h 1103032"/>
                <a:gd name="connsiteX483" fmla="*/ 1100927 w 1281193"/>
                <a:gd name="connsiteY483" fmla="*/ 881431 h 1103032"/>
                <a:gd name="connsiteX484" fmla="*/ 1096143 w 1281193"/>
                <a:gd name="connsiteY484" fmla="*/ 878177 h 1103032"/>
                <a:gd name="connsiteX485" fmla="*/ 1092890 w 1281193"/>
                <a:gd name="connsiteY485" fmla="*/ 875881 h 1103032"/>
                <a:gd name="connsiteX486" fmla="*/ 1089063 w 1281193"/>
                <a:gd name="connsiteY486" fmla="*/ 872054 h 1103032"/>
                <a:gd name="connsiteX487" fmla="*/ 1085235 w 1281193"/>
                <a:gd name="connsiteY487" fmla="*/ 867269 h 1103032"/>
                <a:gd name="connsiteX488" fmla="*/ 1081982 w 1281193"/>
                <a:gd name="connsiteY488" fmla="*/ 864399 h 1103032"/>
                <a:gd name="connsiteX489" fmla="*/ 1077198 w 1281193"/>
                <a:gd name="connsiteY489" fmla="*/ 862102 h 1103032"/>
                <a:gd name="connsiteX490" fmla="*/ 1072988 w 1281193"/>
                <a:gd name="connsiteY490" fmla="*/ 863442 h 1103032"/>
                <a:gd name="connsiteX491" fmla="*/ 1071648 w 1281193"/>
                <a:gd name="connsiteY491" fmla="*/ 867652 h 1103032"/>
                <a:gd name="connsiteX492" fmla="*/ 1067821 w 1281193"/>
                <a:gd name="connsiteY492" fmla="*/ 866313 h 1103032"/>
                <a:gd name="connsiteX493" fmla="*/ 1061697 w 1281193"/>
                <a:gd name="connsiteY493" fmla="*/ 865356 h 1103032"/>
                <a:gd name="connsiteX494" fmla="*/ 1056530 w 1281193"/>
                <a:gd name="connsiteY494" fmla="*/ 863442 h 1103032"/>
                <a:gd name="connsiteX495" fmla="*/ 1051364 w 1281193"/>
                <a:gd name="connsiteY495" fmla="*/ 861528 h 1103032"/>
                <a:gd name="connsiteX496" fmla="*/ 1047537 w 1281193"/>
                <a:gd name="connsiteY496" fmla="*/ 858658 h 1103032"/>
                <a:gd name="connsiteX497" fmla="*/ 1042752 w 1281193"/>
                <a:gd name="connsiteY497" fmla="*/ 855787 h 1103032"/>
                <a:gd name="connsiteX498" fmla="*/ 1037011 w 1281193"/>
                <a:gd name="connsiteY498" fmla="*/ 854831 h 1103032"/>
                <a:gd name="connsiteX499" fmla="*/ 1033758 w 1281193"/>
                <a:gd name="connsiteY499" fmla="*/ 854831 h 1103032"/>
                <a:gd name="connsiteX500" fmla="*/ 1029931 w 1281193"/>
                <a:gd name="connsiteY500" fmla="*/ 854257 h 1103032"/>
                <a:gd name="connsiteX501" fmla="*/ 1026677 w 1281193"/>
                <a:gd name="connsiteY501" fmla="*/ 849090 h 1103032"/>
                <a:gd name="connsiteX502" fmla="*/ 1023807 w 1281193"/>
                <a:gd name="connsiteY502" fmla="*/ 844880 h 1103032"/>
                <a:gd name="connsiteX503" fmla="*/ 1018257 w 1281193"/>
                <a:gd name="connsiteY503" fmla="*/ 838756 h 1103032"/>
                <a:gd name="connsiteX504" fmla="*/ 1013473 w 1281193"/>
                <a:gd name="connsiteY504" fmla="*/ 833972 h 1103032"/>
                <a:gd name="connsiteX505" fmla="*/ 1010220 w 1281193"/>
                <a:gd name="connsiteY505" fmla="*/ 830144 h 1103032"/>
                <a:gd name="connsiteX506" fmla="*/ 1008306 w 1281193"/>
                <a:gd name="connsiteY506" fmla="*/ 826317 h 1103032"/>
                <a:gd name="connsiteX507" fmla="*/ 1006010 w 1281193"/>
                <a:gd name="connsiteY507" fmla="*/ 816940 h 1103032"/>
                <a:gd name="connsiteX508" fmla="*/ 1004670 w 1281193"/>
                <a:gd name="connsiteY508" fmla="*/ 811199 h 1103032"/>
                <a:gd name="connsiteX509" fmla="*/ 1003330 w 1281193"/>
                <a:gd name="connsiteY509" fmla="*/ 806415 h 1103032"/>
                <a:gd name="connsiteX510" fmla="*/ 1001991 w 1281193"/>
                <a:gd name="connsiteY510" fmla="*/ 796464 h 1103032"/>
                <a:gd name="connsiteX511" fmla="*/ 999695 w 1281193"/>
                <a:gd name="connsiteY511" fmla="*/ 790914 h 1103032"/>
                <a:gd name="connsiteX512" fmla="*/ 996824 w 1281193"/>
                <a:gd name="connsiteY512" fmla="*/ 785748 h 1103032"/>
                <a:gd name="connsiteX513" fmla="*/ 993571 w 1281193"/>
                <a:gd name="connsiteY513" fmla="*/ 781920 h 1103032"/>
                <a:gd name="connsiteX514" fmla="*/ 987447 w 1281193"/>
                <a:gd name="connsiteY514" fmla="*/ 775797 h 1103032"/>
                <a:gd name="connsiteX515" fmla="*/ 982663 w 1281193"/>
                <a:gd name="connsiteY515" fmla="*/ 771587 h 1103032"/>
                <a:gd name="connsiteX516" fmla="*/ 978453 w 1281193"/>
                <a:gd name="connsiteY516" fmla="*/ 768333 h 1103032"/>
                <a:gd name="connsiteX517" fmla="*/ 967163 w 1281193"/>
                <a:gd name="connsiteY517" fmla="*/ 764123 h 1103032"/>
                <a:gd name="connsiteX518" fmla="*/ 961422 w 1281193"/>
                <a:gd name="connsiteY518" fmla="*/ 761253 h 1103032"/>
                <a:gd name="connsiteX519" fmla="*/ 958168 w 1281193"/>
                <a:gd name="connsiteY519" fmla="*/ 758382 h 1103032"/>
                <a:gd name="connsiteX520" fmla="*/ 958168 w 1281193"/>
                <a:gd name="connsiteY520" fmla="*/ 752641 h 1103032"/>
                <a:gd name="connsiteX521" fmla="*/ 959508 w 1281193"/>
                <a:gd name="connsiteY521" fmla="*/ 748431 h 1103032"/>
                <a:gd name="connsiteX522" fmla="*/ 955681 w 1281193"/>
                <a:gd name="connsiteY522" fmla="*/ 744604 h 1103032"/>
                <a:gd name="connsiteX523" fmla="*/ 950896 w 1281193"/>
                <a:gd name="connsiteY523" fmla="*/ 739820 h 1103032"/>
                <a:gd name="connsiteX524" fmla="*/ 951854 w 1281193"/>
                <a:gd name="connsiteY524" fmla="*/ 734653 h 1103032"/>
                <a:gd name="connsiteX525" fmla="*/ 950514 w 1281193"/>
                <a:gd name="connsiteY525" fmla="*/ 725659 h 1103032"/>
                <a:gd name="connsiteX526" fmla="*/ 949557 w 1281193"/>
                <a:gd name="connsiteY526" fmla="*/ 721449 h 1103032"/>
                <a:gd name="connsiteX527" fmla="*/ 948983 w 1281193"/>
                <a:gd name="connsiteY527" fmla="*/ 718196 h 1103032"/>
                <a:gd name="connsiteX528" fmla="*/ 946686 w 1281193"/>
                <a:gd name="connsiteY528" fmla="*/ 710158 h 1103032"/>
                <a:gd name="connsiteX529" fmla="*/ 945347 w 1281193"/>
                <a:gd name="connsiteY529" fmla="*/ 705374 h 1103032"/>
                <a:gd name="connsiteX530" fmla="*/ 944390 w 1281193"/>
                <a:gd name="connsiteY530" fmla="*/ 702121 h 1103032"/>
                <a:gd name="connsiteX531" fmla="*/ 945347 w 1281193"/>
                <a:gd name="connsiteY531" fmla="*/ 698293 h 1103032"/>
                <a:gd name="connsiteX532" fmla="*/ 946686 w 1281193"/>
                <a:gd name="connsiteY532" fmla="*/ 695040 h 1103032"/>
                <a:gd name="connsiteX533" fmla="*/ 947069 w 1281193"/>
                <a:gd name="connsiteY533" fmla="*/ 688917 h 1103032"/>
                <a:gd name="connsiteX534" fmla="*/ 943242 w 1281193"/>
                <a:gd name="connsiteY534" fmla="*/ 686046 h 1103032"/>
                <a:gd name="connsiteX535" fmla="*/ 939032 w 1281193"/>
                <a:gd name="connsiteY535" fmla="*/ 688342 h 1103032"/>
                <a:gd name="connsiteX536" fmla="*/ 935778 w 1281193"/>
                <a:gd name="connsiteY536" fmla="*/ 689299 h 1103032"/>
                <a:gd name="connsiteX537" fmla="*/ 931568 w 1281193"/>
                <a:gd name="connsiteY537" fmla="*/ 687386 h 1103032"/>
                <a:gd name="connsiteX538" fmla="*/ 927358 w 1281193"/>
                <a:gd name="connsiteY538" fmla="*/ 684515 h 1103032"/>
                <a:gd name="connsiteX539" fmla="*/ 924488 w 1281193"/>
                <a:gd name="connsiteY539" fmla="*/ 681262 h 1103032"/>
                <a:gd name="connsiteX540" fmla="*/ 922192 w 1281193"/>
                <a:gd name="connsiteY540" fmla="*/ 686046 h 1103032"/>
                <a:gd name="connsiteX541" fmla="*/ 923149 w 1281193"/>
                <a:gd name="connsiteY541" fmla="*/ 690830 h 1103032"/>
                <a:gd name="connsiteX542" fmla="*/ 924488 w 1281193"/>
                <a:gd name="connsiteY542" fmla="*/ 694083 h 1103032"/>
                <a:gd name="connsiteX543" fmla="*/ 927741 w 1281193"/>
                <a:gd name="connsiteY543" fmla="*/ 702121 h 1103032"/>
                <a:gd name="connsiteX544" fmla="*/ 929655 w 1281193"/>
                <a:gd name="connsiteY544" fmla="*/ 706905 h 1103032"/>
                <a:gd name="connsiteX545" fmla="*/ 932526 w 1281193"/>
                <a:gd name="connsiteY545" fmla="*/ 713029 h 1103032"/>
                <a:gd name="connsiteX546" fmla="*/ 929272 w 1281193"/>
                <a:gd name="connsiteY546" fmla="*/ 715325 h 1103032"/>
                <a:gd name="connsiteX547" fmla="*/ 925062 w 1281193"/>
                <a:gd name="connsiteY547" fmla="*/ 715708 h 1103032"/>
                <a:gd name="connsiteX548" fmla="*/ 920852 w 1281193"/>
                <a:gd name="connsiteY548" fmla="*/ 715708 h 1103032"/>
                <a:gd name="connsiteX549" fmla="*/ 912815 w 1281193"/>
                <a:gd name="connsiteY549" fmla="*/ 709584 h 1103032"/>
                <a:gd name="connsiteX550" fmla="*/ 907648 w 1281193"/>
                <a:gd name="connsiteY550" fmla="*/ 705374 h 1103032"/>
                <a:gd name="connsiteX551" fmla="*/ 903438 w 1281193"/>
                <a:gd name="connsiteY551" fmla="*/ 702121 h 1103032"/>
                <a:gd name="connsiteX552" fmla="*/ 897697 w 1281193"/>
                <a:gd name="connsiteY552" fmla="*/ 698293 h 1103032"/>
                <a:gd name="connsiteX553" fmla="*/ 893869 w 1281193"/>
                <a:gd name="connsiteY553" fmla="*/ 694466 h 1103032"/>
                <a:gd name="connsiteX554" fmla="*/ 890616 w 1281193"/>
                <a:gd name="connsiteY554" fmla="*/ 688725 h 1103032"/>
                <a:gd name="connsiteX555" fmla="*/ 887746 w 1281193"/>
                <a:gd name="connsiteY555" fmla="*/ 682602 h 1103032"/>
                <a:gd name="connsiteX556" fmla="*/ 885258 w 1281193"/>
                <a:gd name="connsiteY556" fmla="*/ 678774 h 1103032"/>
                <a:gd name="connsiteX557" fmla="*/ 882388 w 1281193"/>
                <a:gd name="connsiteY557" fmla="*/ 673990 h 1103032"/>
                <a:gd name="connsiteX558" fmla="*/ 880091 w 1281193"/>
                <a:gd name="connsiteY558" fmla="*/ 669780 h 1103032"/>
                <a:gd name="connsiteX559" fmla="*/ 876264 w 1281193"/>
                <a:gd name="connsiteY559" fmla="*/ 662125 h 1103032"/>
                <a:gd name="connsiteX560" fmla="*/ 873968 w 1281193"/>
                <a:gd name="connsiteY560" fmla="*/ 656958 h 1103032"/>
                <a:gd name="connsiteX561" fmla="*/ 857510 w 1281193"/>
                <a:gd name="connsiteY561" fmla="*/ 633420 h 1103032"/>
                <a:gd name="connsiteX562" fmla="*/ 858850 w 1281193"/>
                <a:gd name="connsiteY562" fmla="*/ 629593 h 1103032"/>
                <a:gd name="connsiteX563" fmla="*/ 856936 w 1281193"/>
                <a:gd name="connsiteY563" fmla="*/ 625383 h 1103032"/>
                <a:gd name="connsiteX564" fmla="*/ 854065 w 1281193"/>
                <a:gd name="connsiteY564" fmla="*/ 621556 h 1103032"/>
                <a:gd name="connsiteX565" fmla="*/ 849855 w 1281193"/>
                <a:gd name="connsiteY565" fmla="*/ 616389 h 1103032"/>
                <a:gd name="connsiteX566" fmla="*/ 838947 w 1281193"/>
                <a:gd name="connsiteY566" fmla="*/ 607969 h 1103032"/>
                <a:gd name="connsiteX567" fmla="*/ 835694 w 1281193"/>
                <a:gd name="connsiteY567" fmla="*/ 605098 h 1103032"/>
                <a:gd name="connsiteX568" fmla="*/ 832824 w 1281193"/>
                <a:gd name="connsiteY568" fmla="*/ 600888 h 1103032"/>
                <a:gd name="connsiteX569" fmla="*/ 832824 w 1281193"/>
                <a:gd name="connsiteY569" fmla="*/ 597061 h 1103032"/>
                <a:gd name="connsiteX570" fmla="*/ 837034 w 1281193"/>
                <a:gd name="connsiteY570" fmla="*/ 595147 h 1103032"/>
                <a:gd name="connsiteX571" fmla="*/ 842775 w 1281193"/>
                <a:gd name="connsiteY571" fmla="*/ 595530 h 1103032"/>
                <a:gd name="connsiteX572" fmla="*/ 847942 w 1281193"/>
                <a:gd name="connsiteY572" fmla="*/ 597444 h 1103032"/>
                <a:gd name="connsiteX573" fmla="*/ 847368 w 1281193"/>
                <a:gd name="connsiteY573" fmla="*/ 591320 h 1103032"/>
                <a:gd name="connsiteX574" fmla="*/ 841818 w 1281193"/>
                <a:gd name="connsiteY574" fmla="*/ 588450 h 1103032"/>
                <a:gd name="connsiteX575" fmla="*/ 838565 w 1281193"/>
                <a:gd name="connsiteY575" fmla="*/ 590363 h 1103032"/>
                <a:gd name="connsiteX576" fmla="*/ 835311 w 1281193"/>
                <a:gd name="connsiteY576" fmla="*/ 590937 h 1103032"/>
                <a:gd name="connsiteX577" fmla="*/ 829571 w 1281193"/>
                <a:gd name="connsiteY577" fmla="*/ 586153 h 1103032"/>
                <a:gd name="connsiteX578" fmla="*/ 828231 w 1281193"/>
                <a:gd name="connsiteY578" fmla="*/ 582900 h 1103032"/>
                <a:gd name="connsiteX579" fmla="*/ 826891 w 1281193"/>
                <a:gd name="connsiteY579" fmla="*/ 577733 h 1103032"/>
                <a:gd name="connsiteX580" fmla="*/ 827848 w 1281193"/>
                <a:gd name="connsiteY580" fmla="*/ 574480 h 1103032"/>
                <a:gd name="connsiteX581" fmla="*/ 831101 w 1281193"/>
                <a:gd name="connsiteY581" fmla="*/ 573523 h 1103032"/>
                <a:gd name="connsiteX582" fmla="*/ 836651 w 1281193"/>
                <a:gd name="connsiteY582" fmla="*/ 577350 h 1103032"/>
                <a:gd name="connsiteX583" fmla="*/ 840479 w 1281193"/>
                <a:gd name="connsiteY583" fmla="*/ 579647 h 1103032"/>
                <a:gd name="connsiteX584" fmla="*/ 846219 w 1281193"/>
                <a:gd name="connsiteY584" fmla="*/ 580604 h 1103032"/>
                <a:gd name="connsiteX585" fmla="*/ 849473 w 1281193"/>
                <a:gd name="connsiteY585" fmla="*/ 579264 h 1103032"/>
                <a:gd name="connsiteX586" fmla="*/ 849473 w 1281193"/>
                <a:gd name="connsiteY586" fmla="*/ 571227 h 1103032"/>
                <a:gd name="connsiteX587" fmla="*/ 851769 w 1281193"/>
                <a:gd name="connsiteY587" fmla="*/ 567017 h 1103032"/>
                <a:gd name="connsiteX588" fmla="*/ 855022 w 1281193"/>
                <a:gd name="connsiteY588" fmla="*/ 565103 h 1103032"/>
                <a:gd name="connsiteX589" fmla="*/ 859806 w 1281193"/>
                <a:gd name="connsiteY589" fmla="*/ 561275 h 1103032"/>
                <a:gd name="connsiteX590" fmla="*/ 863060 w 1281193"/>
                <a:gd name="connsiteY590" fmla="*/ 553621 h 1103032"/>
                <a:gd name="connsiteX591" fmla="*/ 865356 w 1281193"/>
                <a:gd name="connsiteY591" fmla="*/ 550368 h 1103032"/>
                <a:gd name="connsiteX592" fmla="*/ 868226 w 1281193"/>
                <a:gd name="connsiteY592" fmla="*/ 546158 h 1103032"/>
                <a:gd name="connsiteX593" fmla="*/ 872054 w 1281193"/>
                <a:gd name="connsiteY593" fmla="*/ 541374 h 1103032"/>
                <a:gd name="connsiteX594" fmla="*/ 872054 w 1281193"/>
                <a:gd name="connsiteY594" fmla="*/ 535633 h 1103032"/>
                <a:gd name="connsiteX595" fmla="*/ 871480 w 1281193"/>
                <a:gd name="connsiteY595" fmla="*/ 532379 h 1103032"/>
                <a:gd name="connsiteX596" fmla="*/ 870523 w 1281193"/>
                <a:gd name="connsiteY596" fmla="*/ 529126 h 1103032"/>
                <a:gd name="connsiteX597" fmla="*/ 867652 w 1281193"/>
                <a:gd name="connsiteY597" fmla="*/ 524342 h 1103032"/>
                <a:gd name="connsiteX598" fmla="*/ 863825 w 1281193"/>
                <a:gd name="connsiteY598" fmla="*/ 522428 h 1103032"/>
                <a:gd name="connsiteX599" fmla="*/ 860572 w 1281193"/>
                <a:gd name="connsiteY599" fmla="*/ 522428 h 1103032"/>
                <a:gd name="connsiteX600" fmla="*/ 860189 w 1281193"/>
                <a:gd name="connsiteY600" fmla="*/ 526638 h 1103032"/>
                <a:gd name="connsiteX601" fmla="*/ 860189 w 1281193"/>
                <a:gd name="connsiteY601" fmla="*/ 534102 h 1103032"/>
                <a:gd name="connsiteX602" fmla="*/ 856362 w 1281193"/>
                <a:gd name="connsiteY602" fmla="*/ 536972 h 1103032"/>
                <a:gd name="connsiteX603" fmla="*/ 851195 w 1281193"/>
                <a:gd name="connsiteY603" fmla="*/ 539269 h 1103032"/>
                <a:gd name="connsiteX604" fmla="*/ 847942 w 1281193"/>
                <a:gd name="connsiteY604" fmla="*/ 538886 h 1103032"/>
                <a:gd name="connsiteX605" fmla="*/ 847942 w 1281193"/>
                <a:gd name="connsiteY605" fmla="*/ 534102 h 1103032"/>
                <a:gd name="connsiteX606" fmla="*/ 849281 w 1281193"/>
                <a:gd name="connsiteY606" fmla="*/ 530274 h 1103032"/>
                <a:gd name="connsiteX607" fmla="*/ 849281 w 1281193"/>
                <a:gd name="connsiteY607" fmla="*/ 525490 h 1103032"/>
                <a:gd name="connsiteX608" fmla="*/ 844497 w 1281193"/>
                <a:gd name="connsiteY608" fmla="*/ 520706 h 1103032"/>
                <a:gd name="connsiteX609" fmla="*/ 840670 w 1281193"/>
                <a:gd name="connsiteY609" fmla="*/ 517453 h 1103032"/>
                <a:gd name="connsiteX610" fmla="*/ 832058 w 1281193"/>
                <a:gd name="connsiteY610" fmla="*/ 510755 h 1103032"/>
                <a:gd name="connsiteX611" fmla="*/ 827848 w 1281193"/>
                <a:gd name="connsiteY611" fmla="*/ 507502 h 1103032"/>
                <a:gd name="connsiteX612" fmla="*/ 824595 w 1281193"/>
                <a:gd name="connsiteY612" fmla="*/ 505588 h 1103032"/>
                <a:gd name="connsiteX613" fmla="*/ 821342 w 1281193"/>
                <a:gd name="connsiteY613" fmla="*/ 505014 h 1103032"/>
                <a:gd name="connsiteX614" fmla="*/ 819428 w 1281193"/>
                <a:gd name="connsiteY614" fmla="*/ 508841 h 1103032"/>
                <a:gd name="connsiteX615" fmla="*/ 819811 w 1281193"/>
                <a:gd name="connsiteY615" fmla="*/ 512669 h 1103032"/>
                <a:gd name="connsiteX616" fmla="*/ 818854 w 1281193"/>
                <a:gd name="connsiteY616" fmla="*/ 515922 h 1103032"/>
                <a:gd name="connsiteX617" fmla="*/ 815984 w 1281193"/>
                <a:gd name="connsiteY617" fmla="*/ 520706 h 1103032"/>
                <a:gd name="connsiteX618" fmla="*/ 813688 w 1281193"/>
                <a:gd name="connsiteY618" fmla="*/ 523959 h 1103032"/>
                <a:gd name="connsiteX619" fmla="*/ 820194 w 1281193"/>
                <a:gd name="connsiteY619" fmla="*/ 526256 h 1103032"/>
                <a:gd name="connsiteX620" fmla="*/ 825935 w 1281193"/>
                <a:gd name="connsiteY620" fmla="*/ 527212 h 1103032"/>
                <a:gd name="connsiteX621" fmla="*/ 833972 w 1281193"/>
                <a:gd name="connsiteY621" fmla="*/ 529126 h 1103032"/>
                <a:gd name="connsiteX622" fmla="*/ 831675 w 1281193"/>
                <a:gd name="connsiteY622" fmla="*/ 534293 h 1103032"/>
                <a:gd name="connsiteX623" fmla="*/ 831101 w 1281193"/>
                <a:gd name="connsiteY623" fmla="*/ 539077 h 1103032"/>
                <a:gd name="connsiteX624" fmla="*/ 832058 w 1281193"/>
                <a:gd name="connsiteY624" fmla="*/ 543287 h 1103032"/>
                <a:gd name="connsiteX625" fmla="*/ 830719 w 1281193"/>
                <a:gd name="connsiteY625" fmla="*/ 548071 h 1103032"/>
                <a:gd name="connsiteX626" fmla="*/ 832058 w 1281193"/>
                <a:gd name="connsiteY626" fmla="*/ 552856 h 1103032"/>
                <a:gd name="connsiteX627" fmla="*/ 833972 w 1281193"/>
                <a:gd name="connsiteY627" fmla="*/ 557640 h 1103032"/>
                <a:gd name="connsiteX628" fmla="*/ 837225 w 1281193"/>
                <a:gd name="connsiteY628" fmla="*/ 563763 h 1103032"/>
                <a:gd name="connsiteX629" fmla="*/ 836269 w 1281193"/>
                <a:gd name="connsiteY629" fmla="*/ 567591 h 1103032"/>
                <a:gd name="connsiteX630" fmla="*/ 828231 w 1281193"/>
                <a:gd name="connsiteY630" fmla="*/ 567591 h 1103032"/>
                <a:gd name="connsiteX631" fmla="*/ 823447 w 1281193"/>
                <a:gd name="connsiteY631" fmla="*/ 562424 h 1103032"/>
                <a:gd name="connsiteX632" fmla="*/ 819620 w 1281193"/>
                <a:gd name="connsiteY632" fmla="*/ 559170 h 1103032"/>
                <a:gd name="connsiteX633" fmla="*/ 815792 w 1281193"/>
                <a:gd name="connsiteY633" fmla="*/ 556300 h 1103032"/>
                <a:gd name="connsiteX634" fmla="*/ 806416 w 1281193"/>
                <a:gd name="connsiteY634" fmla="*/ 550177 h 1103032"/>
                <a:gd name="connsiteX635" fmla="*/ 801631 w 1281193"/>
                <a:gd name="connsiteY635" fmla="*/ 545966 h 1103032"/>
                <a:gd name="connsiteX636" fmla="*/ 798761 w 1281193"/>
                <a:gd name="connsiteY636" fmla="*/ 542139 h 1103032"/>
                <a:gd name="connsiteX637" fmla="*/ 798186 w 1281193"/>
                <a:gd name="connsiteY637" fmla="*/ 538886 h 1103032"/>
                <a:gd name="connsiteX638" fmla="*/ 801440 w 1281193"/>
                <a:gd name="connsiteY638" fmla="*/ 530848 h 1103032"/>
                <a:gd name="connsiteX639" fmla="*/ 803928 w 1281193"/>
                <a:gd name="connsiteY639" fmla="*/ 524725 h 1103032"/>
                <a:gd name="connsiteX640" fmla="*/ 805267 w 1281193"/>
                <a:gd name="connsiteY640" fmla="*/ 519941 h 1103032"/>
                <a:gd name="connsiteX641" fmla="*/ 806224 w 1281193"/>
                <a:gd name="connsiteY641" fmla="*/ 516688 h 1103032"/>
                <a:gd name="connsiteX642" fmla="*/ 805267 w 1281193"/>
                <a:gd name="connsiteY642" fmla="*/ 511903 h 1103032"/>
                <a:gd name="connsiteX643" fmla="*/ 806607 w 1281193"/>
                <a:gd name="connsiteY643" fmla="*/ 501569 h 1103032"/>
                <a:gd name="connsiteX644" fmla="*/ 803354 w 1281193"/>
                <a:gd name="connsiteY644" fmla="*/ 498316 h 1103032"/>
                <a:gd name="connsiteX645" fmla="*/ 801057 w 1281193"/>
                <a:gd name="connsiteY645" fmla="*/ 495063 h 1103032"/>
                <a:gd name="connsiteX646" fmla="*/ 799718 w 1281193"/>
                <a:gd name="connsiteY646" fmla="*/ 490853 h 1103032"/>
                <a:gd name="connsiteX647" fmla="*/ 799335 w 1281193"/>
                <a:gd name="connsiteY647" fmla="*/ 486643 h 1103032"/>
                <a:gd name="connsiteX648" fmla="*/ 800866 w 1281193"/>
                <a:gd name="connsiteY648" fmla="*/ 481859 h 1103032"/>
                <a:gd name="connsiteX649" fmla="*/ 802205 w 1281193"/>
                <a:gd name="connsiteY649" fmla="*/ 478606 h 1103032"/>
                <a:gd name="connsiteX650" fmla="*/ 803545 w 1281193"/>
                <a:gd name="connsiteY650" fmla="*/ 474778 h 1103032"/>
                <a:gd name="connsiteX651" fmla="*/ 806416 w 1281193"/>
                <a:gd name="connsiteY651" fmla="*/ 463488 h 1103032"/>
                <a:gd name="connsiteX652" fmla="*/ 807372 w 1281193"/>
                <a:gd name="connsiteY652" fmla="*/ 458703 h 1103032"/>
                <a:gd name="connsiteX653" fmla="*/ 808712 w 1281193"/>
                <a:gd name="connsiteY653" fmla="*/ 455450 h 1103032"/>
                <a:gd name="connsiteX654" fmla="*/ 809286 w 1281193"/>
                <a:gd name="connsiteY654" fmla="*/ 451623 h 1103032"/>
                <a:gd name="connsiteX655" fmla="*/ 810243 w 1281193"/>
                <a:gd name="connsiteY655" fmla="*/ 447413 h 1103032"/>
                <a:gd name="connsiteX656" fmla="*/ 810626 w 1281193"/>
                <a:gd name="connsiteY656" fmla="*/ 439376 h 1103032"/>
                <a:gd name="connsiteX657" fmla="*/ 811582 w 1281193"/>
                <a:gd name="connsiteY657" fmla="*/ 433252 h 1103032"/>
                <a:gd name="connsiteX658" fmla="*/ 811582 w 1281193"/>
                <a:gd name="connsiteY658" fmla="*/ 428085 h 1103032"/>
                <a:gd name="connsiteX659" fmla="*/ 811965 w 1281193"/>
                <a:gd name="connsiteY659" fmla="*/ 423875 h 1103032"/>
                <a:gd name="connsiteX660" fmla="*/ 810626 w 1281193"/>
                <a:gd name="connsiteY660" fmla="*/ 417751 h 1103032"/>
                <a:gd name="connsiteX661" fmla="*/ 811965 w 1281193"/>
                <a:gd name="connsiteY661" fmla="*/ 406461 h 1103032"/>
                <a:gd name="connsiteX662" fmla="*/ 808712 w 1281193"/>
                <a:gd name="connsiteY662" fmla="*/ 394596 h 1103032"/>
                <a:gd name="connsiteX663" fmla="*/ 807755 w 1281193"/>
                <a:gd name="connsiteY663" fmla="*/ 389429 h 1103032"/>
                <a:gd name="connsiteX664" fmla="*/ 806798 w 1281193"/>
                <a:gd name="connsiteY664" fmla="*/ 386176 h 1103032"/>
                <a:gd name="connsiteX665" fmla="*/ 805458 w 1281193"/>
                <a:gd name="connsiteY665" fmla="*/ 380052 h 1103032"/>
                <a:gd name="connsiteX666" fmla="*/ 805841 w 1281193"/>
                <a:gd name="connsiteY666" fmla="*/ 376225 h 1103032"/>
                <a:gd name="connsiteX667" fmla="*/ 804502 w 1281193"/>
                <a:gd name="connsiteY667" fmla="*/ 371441 h 1103032"/>
                <a:gd name="connsiteX668" fmla="*/ 800674 w 1281193"/>
                <a:gd name="connsiteY668" fmla="*/ 369144 h 1103032"/>
                <a:gd name="connsiteX669" fmla="*/ 804502 w 1281193"/>
                <a:gd name="connsiteY669" fmla="*/ 365891 h 1103032"/>
                <a:gd name="connsiteX670" fmla="*/ 805458 w 1281193"/>
                <a:gd name="connsiteY670" fmla="*/ 362064 h 1103032"/>
                <a:gd name="connsiteX671" fmla="*/ 803545 w 1281193"/>
                <a:gd name="connsiteY671" fmla="*/ 358236 h 1103032"/>
                <a:gd name="connsiteX672" fmla="*/ 799718 w 1281193"/>
                <a:gd name="connsiteY672" fmla="*/ 354409 h 1103032"/>
                <a:gd name="connsiteX673" fmla="*/ 795890 w 1281193"/>
                <a:gd name="connsiteY673" fmla="*/ 352113 h 1103032"/>
                <a:gd name="connsiteX674" fmla="*/ 794551 w 1281193"/>
                <a:gd name="connsiteY674" fmla="*/ 346946 h 1103032"/>
                <a:gd name="connsiteX675" fmla="*/ 790341 w 1281193"/>
                <a:gd name="connsiteY675" fmla="*/ 343693 h 1103032"/>
                <a:gd name="connsiteX676" fmla="*/ 787087 w 1281193"/>
                <a:gd name="connsiteY676" fmla="*/ 341779 h 1103032"/>
                <a:gd name="connsiteX677" fmla="*/ 784217 w 1281193"/>
                <a:gd name="connsiteY677" fmla="*/ 337952 h 1103032"/>
                <a:gd name="connsiteX678" fmla="*/ 785174 w 1281193"/>
                <a:gd name="connsiteY678" fmla="*/ 334699 h 1103032"/>
                <a:gd name="connsiteX679" fmla="*/ 781921 w 1281193"/>
                <a:gd name="connsiteY679" fmla="*/ 330488 h 1103032"/>
                <a:gd name="connsiteX680" fmla="*/ 777711 w 1281193"/>
                <a:gd name="connsiteY680" fmla="*/ 326278 h 1103032"/>
                <a:gd name="connsiteX681" fmla="*/ 773883 w 1281193"/>
                <a:gd name="connsiteY681" fmla="*/ 324939 h 1103032"/>
                <a:gd name="connsiteX682" fmla="*/ 773883 w 1281193"/>
                <a:gd name="connsiteY682" fmla="*/ 324939 h 1103032"/>
                <a:gd name="connsiteX683" fmla="*/ 775414 w 1281193"/>
                <a:gd name="connsiteY683" fmla="*/ 324365 h 1103032"/>
                <a:gd name="connsiteX684" fmla="*/ 775414 w 1281193"/>
                <a:gd name="connsiteY684" fmla="*/ 324365 h 1103032"/>
                <a:gd name="connsiteX685" fmla="*/ 775414 w 1281193"/>
                <a:gd name="connsiteY685" fmla="*/ 324365 h 1103032"/>
                <a:gd name="connsiteX686" fmla="*/ 1123891 w 1281193"/>
                <a:gd name="connsiteY686" fmla="*/ 356131 h 1103032"/>
                <a:gd name="connsiteX687" fmla="*/ 1121978 w 1281193"/>
                <a:gd name="connsiteY687" fmla="*/ 359959 h 1103032"/>
                <a:gd name="connsiteX688" fmla="*/ 1117193 w 1281193"/>
                <a:gd name="connsiteY688" fmla="*/ 362829 h 1103032"/>
                <a:gd name="connsiteX689" fmla="*/ 1113366 w 1281193"/>
                <a:gd name="connsiteY689" fmla="*/ 362829 h 1103032"/>
                <a:gd name="connsiteX690" fmla="*/ 1107243 w 1281193"/>
                <a:gd name="connsiteY690" fmla="*/ 362446 h 1103032"/>
                <a:gd name="connsiteX691" fmla="*/ 1103989 w 1281193"/>
                <a:gd name="connsiteY691" fmla="*/ 360150 h 1103032"/>
                <a:gd name="connsiteX692" fmla="*/ 1101693 w 1281193"/>
                <a:gd name="connsiteY692" fmla="*/ 356323 h 1103032"/>
                <a:gd name="connsiteX693" fmla="*/ 1101310 w 1281193"/>
                <a:gd name="connsiteY693" fmla="*/ 351156 h 1103032"/>
                <a:gd name="connsiteX694" fmla="*/ 1106859 w 1281193"/>
                <a:gd name="connsiteY694" fmla="*/ 346946 h 1103032"/>
                <a:gd name="connsiteX695" fmla="*/ 1111644 w 1281193"/>
                <a:gd name="connsiteY695" fmla="*/ 345989 h 1103032"/>
                <a:gd name="connsiteX696" fmla="*/ 1116811 w 1281193"/>
                <a:gd name="connsiteY696" fmla="*/ 349242 h 1103032"/>
                <a:gd name="connsiteX697" fmla="*/ 1120638 w 1281193"/>
                <a:gd name="connsiteY697" fmla="*/ 352113 h 1103032"/>
                <a:gd name="connsiteX698" fmla="*/ 1123891 w 1281193"/>
                <a:gd name="connsiteY698" fmla="*/ 356131 h 1103032"/>
                <a:gd name="connsiteX699" fmla="*/ 1123891 w 1281193"/>
                <a:gd name="connsiteY699" fmla="*/ 356131 h 1103032"/>
                <a:gd name="connsiteX700" fmla="*/ 1123891 w 1281193"/>
                <a:gd name="connsiteY700" fmla="*/ 362638 h 1103032"/>
                <a:gd name="connsiteX701" fmla="*/ 1125805 w 1281193"/>
                <a:gd name="connsiteY701" fmla="*/ 371058 h 1103032"/>
                <a:gd name="connsiteX702" fmla="*/ 1125805 w 1281193"/>
                <a:gd name="connsiteY702" fmla="*/ 374311 h 1103032"/>
                <a:gd name="connsiteX703" fmla="*/ 1126379 w 1281193"/>
                <a:gd name="connsiteY703" fmla="*/ 378521 h 1103032"/>
                <a:gd name="connsiteX704" fmla="*/ 1126379 w 1281193"/>
                <a:gd name="connsiteY704" fmla="*/ 383306 h 1103032"/>
                <a:gd name="connsiteX705" fmla="*/ 1126762 w 1281193"/>
                <a:gd name="connsiteY705" fmla="*/ 389429 h 1103032"/>
                <a:gd name="connsiteX706" fmla="*/ 1129058 w 1281193"/>
                <a:gd name="connsiteY706" fmla="*/ 400720 h 1103032"/>
                <a:gd name="connsiteX707" fmla="*/ 1127144 w 1281193"/>
                <a:gd name="connsiteY707" fmla="*/ 404547 h 1103032"/>
                <a:gd name="connsiteX708" fmla="*/ 1123317 w 1281193"/>
                <a:gd name="connsiteY708" fmla="*/ 405504 h 1103032"/>
                <a:gd name="connsiteX709" fmla="*/ 1119107 w 1281193"/>
                <a:gd name="connsiteY709" fmla="*/ 405121 h 1103032"/>
                <a:gd name="connsiteX710" fmla="*/ 1116619 w 1281193"/>
                <a:gd name="connsiteY710" fmla="*/ 398423 h 1103032"/>
                <a:gd name="connsiteX711" fmla="*/ 1117576 w 1281193"/>
                <a:gd name="connsiteY711" fmla="*/ 392682 h 1103032"/>
                <a:gd name="connsiteX712" fmla="*/ 1114323 w 1281193"/>
                <a:gd name="connsiteY712" fmla="*/ 388855 h 1103032"/>
                <a:gd name="connsiteX713" fmla="*/ 1112983 w 1281193"/>
                <a:gd name="connsiteY713" fmla="*/ 385028 h 1103032"/>
                <a:gd name="connsiteX714" fmla="*/ 1111644 w 1281193"/>
                <a:gd name="connsiteY714" fmla="*/ 378330 h 1103032"/>
                <a:gd name="connsiteX715" fmla="*/ 1114515 w 1281193"/>
                <a:gd name="connsiteY715" fmla="*/ 368379 h 1103032"/>
                <a:gd name="connsiteX716" fmla="*/ 1116811 w 1281193"/>
                <a:gd name="connsiteY716" fmla="*/ 364169 h 1103032"/>
                <a:gd name="connsiteX717" fmla="*/ 1122934 w 1281193"/>
                <a:gd name="connsiteY717" fmla="*/ 363212 h 1103032"/>
                <a:gd name="connsiteX718" fmla="*/ 1123891 w 1281193"/>
                <a:gd name="connsiteY718" fmla="*/ 362638 h 1103032"/>
                <a:gd name="connsiteX719" fmla="*/ 1123891 w 1281193"/>
                <a:gd name="connsiteY719" fmla="*/ 362638 h 1103032"/>
                <a:gd name="connsiteX720" fmla="*/ 1134225 w 1281193"/>
                <a:gd name="connsiteY720" fmla="*/ 371249 h 1103032"/>
                <a:gd name="connsiteX721" fmla="*/ 1137478 w 1281193"/>
                <a:gd name="connsiteY721" fmla="*/ 374503 h 1103032"/>
                <a:gd name="connsiteX722" fmla="*/ 1140732 w 1281193"/>
                <a:gd name="connsiteY722" fmla="*/ 377756 h 1103032"/>
                <a:gd name="connsiteX723" fmla="*/ 1143028 w 1281193"/>
                <a:gd name="connsiteY723" fmla="*/ 381583 h 1103032"/>
                <a:gd name="connsiteX724" fmla="*/ 1138818 w 1281193"/>
                <a:gd name="connsiteY724" fmla="*/ 386367 h 1103032"/>
                <a:gd name="connsiteX725" fmla="*/ 1136904 w 1281193"/>
                <a:gd name="connsiteY725" fmla="*/ 390195 h 1103032"/>
                <a:gd name="connsiteX726" fmla="*/ 1135373 w 1281193"/>
                <a:gd name="connsiteY726" fmla="*/ 393448 h 1103032"/>
                <a:gd name="connsiteX727" fmla="*/ 1133460 w 1281193"/>
                <a:gd name="connsiteY727" fmla="*/ 381583 h 1103032"/>
                <a:gd name="connsiteX728" fmla="*/ 1134225 w 1281193"/>
                <a:gd name="connsiteY728" fmla="*/ 371249 h 1103032"/>
                <a:gd name="connsiteX729" fmla="*/ 1134225 w 1281193"/>
                <a:gd name="connsiteY729" fmla="*/ 371249 h 1103032"/>
                <a:gd name="connsiteX730" fmla="*/ 1267032 w 1281193"/>
                <a:gd name="connsiteY730" fmla="*/ 943624 h 1103032"/>
                <a:gd name="connsiteX731" fmla="*/ 1264736 w 1281193"/>
                <a:gd name="connsiteY731" fmla="*/ 950131 h 1103032"/>
                <a:gd name="connsiteX732" fmla="*/ 1262440 w 1281193"/>
                <a:gd name="connsiteY732" fmla="*/ 955298 h 1103032"/>
                <a:gd name="connsiteX733" fmla="*/ 1259187 w 1281193"/>
                <a:gd name="connsiteY733" fmla="*/ 961421 h 1103032"/>
                <a:gd name="connsiteX734" fmla="*/ 1255934 w 1281193"/>
                <a:gd name="connsiteY734" fmla="*/ 967545 h 1103032"/>
                <a:gd name="connsiteX735" fmla="*/ 1253063 w 1281193"/>
                <a:gd name="connsiteY735" fmla="*/ 972712 h 1103032"/>
                <a:gd name="connsiteX736" fmla="*/ 1250767 w 1281193"/>
                <a:gd name="connsiteY736" fmla="*/ 976922 h 1103032"/>
                <a:gd name="connsiteX737" fmla="*/ 1249427 w 1281193"/>
                <a:gd name="connsiteY737" fmla="*/ 980749 h 1103032"/>
                <a:gd name="connsiteX738" fmla="*/ 1244261 w 1281193"/>
                <a:gd name="connsiteY738" fmla="*/ 986490 h 1103032"/>
                <a:gd name="connsiteX739" fmla="*/ 1237563 w 1281193"/>
                <a:gd name="connsiteY739" fmla="*/ 993571 h 1103032"/>
                <a:gd name="connsiteX740" fmla="*/ 1228185 w 1281193"/>
                <a:gd name="connsiteY740" fmla="*/ 1000651 h 1103032"/>
                <a:gd name="connsiteX741" fmla="*/ 1223019 w 1281193"/>
                <a:gd name="connsiteY741" fmla="*/ 1004479 h 1103032"/>
                <a:gd name="connsiteX742" fmla="*/ 1217469 w 1281193"/>
                <a:gd name="connsiteY742" fmla="*/ 1009263 h 1103032"/>
                <a:gd name="connsiteX743" fmla="*/ 1222253 w 1281193"/>
                <a:gd name="connsiteY743" fmla="*/ 1003522 h 1103032"/>
                <a:gd name="connsiteX744" fmla="*/ 1225506 w 1281193"/>
                <a:gd name="connsiteY744" fmla="*/ 1000269 h 1103032"/>
                <a:gd name="connsiteX745" fmla="*/ 1228759 w 1281193"/>
                <a:gd name="connsiteY745" fmla="*/ 996058 h 1103032"/>
                <a:gd name="connsiteX746" fmla="*/ 1233543 w 1281193"/>
                <a:gd name="connsiteY746" fmla="*/ 990892 h 1103032"/>
                <a:gd name="connsiteX747" fmla="*/ 1238711 w 1281193"/>
                <a:gd name="connsiteY747" fmla="*/ 984768 h 1103032"/>
                <a:gd name="connsiteX748" fmla="*/ 1244835 w 1281193"/>
                <a:gd name="connsiteY748" fmla="*/ 978644 h 1103032"/>
                <a:gd name="connsiteX749" fmla="*/ 1246748 w 1281193"/>
                <a:gd name="connsiteY749" fmla="*/ 974434 h 1103032"/>
                <a:gd name="connsiteX750" fmla="*/ 1249619 w 1281193"/>
                <a:gd name="connsiteY750" fmla="*/ 969650 h 1103032"/>
                <a:gd name="connsiteX751" fmla="*/ 1251915 w 1281193"/>
                <a:gd name="connsiteY751" fmla="*/ 964100 h 1103032"/>
                <a:gd name="connsiteX752" fmla="*/ 1254785 w 1281193"/>
                <a:gd name="connsiteY752" fmla="*/ 957977 h 1103032"/>
                <a:gd name="connsiteX753" fmla="*/ 1256699 w 1281193"/>
                <a:gd name="connsiteY753" fmla="*/ 951853 h 1103032"/>
                <a:gd name="connsiteX754" fmla="*/ 1259570 w 1281193"/>
                <a:gd name="connsiteY754" fmla="*/ 947643 h 1103032"/>
                <a:gd name="connsiteX755" fmla="*/ 1262440 w 1281193"/>
                <a:gd name="connsiteY755" fmla="*/ 944390 h 1103032"/>
                <a:gd name="connsiteX756" fmla="*/ 1266650 w 1281193"/>
                <a:gd name="connsiteY756" fmla="*/ 943433 h 1103032"/>
                <a:gd name="connsiteX757" fmla="*/ 1267032 w 1281193"/>
                <a:gd name="connsiteY757" fmla="*/ 943624 h 1103032"/>
                <a:gd name="connsiteX758" fmla="*/ 1267032 w 1281193"/>
                <a:gd name="connsiteY758" fmla="*/ 943624 h 1103032"/>
                <a:gd name="connsiteX759" fmla="*/ 1212685 w 1281193"/>
                <a:gd name="connsiteY759" fmla="*/ 1013473 h 1103032"/>
                <a:gd name="connsiteX760" fmla="*/ 1194314 w 1281193"/>
                <a:gd name="connsiteY760" fmla="*/ 1029165 h 1103032"/>
                <a:gd name="connsiteX761" fmla="*/ 1193740 w 1281193"/>
                <a:gd name="connsiteY761" fmla="*/ 1025911 h 1103032"/>
                <a:gd name="connsiteX762" fmla="*/ 1197950 w 1281193"/>
                <a:gd name="connsiteY762" fmla="*/ 1022084 h 1103032"/>
                <a:gd name="connsiteX763" fmla="*/ 1203116 w 1281193"/>
                <a:gd name="connsiteY763" fmla="*/ 1017874 h 1103032"/>
                <a:gd name="connsiteX764" fmla="*/ 1206370 w 1281193"/>
                <a:gd name="connsiteY764" fmla="*/ 1015578 h 1103032"/>
                <a:gd name="connsiteX765" fmla="*/ 1210580 w 1281193"/>
                <a:gd name="connsiteY765" fmla="*/ 1013664 h 1103032"/>
                <a:gd name="connsiteX766" fmla="*/ 1212685 w 1281193"/>
                <a:gd name="connsiteY766" fmla="*/ 1013664 h 1103032"/>
                <a:gd name="connsiteX767" fmla="*/ 1212685 w 1281193"/>
                <a:gd name="connsiteY767" fmla="*/ 1013473 h 1103032"/>
                <a:gd name="connsiteX768" fmla="*/ 1156041 w 1281193"/>
                <a:gd name="connsiteY768" fmla="*/ 1051746 h 1103032"/>
                <a:gd name="connsiteX769" fmla="*/ 1159294 w 1281193"/>
                <a:gd name="connsiteY769" fmla="*/ 1049450 h 1103032"/>
                <a:gd name="connsiteX770" fmla="*/ 1165417 w 1281193"/>
                <a:gd name="connsiteY770" fmla="*/ 1045622 h 1103032"/>
                <a:gd name="connsiteX771" fmla="*/ 1172498 w 1281193"/>
                <a:gd name="connsiteY771" fmla="*/ 1041795 h 1103032"/>
                <a:gd name="connsiteX772" fmla="*/ 1187999 w 1281193"/>
                <a:gd name="connsiteY772" fmla="*/ 1032418 h 1103032"/>
                <a:gd name="connsiteX773" fmla="*/ 1184745 w 1281193"/>
                <a:gd name="connsiteY773" fmla="*/ 1036628 h 1103032"/>
                <a:gd name="connsiteX774" fmla="*/ 1179579 w 1281193"/>
                <a:gd name="connsiteY774" fmla="*/ 1041412 h 1103032"/>
                <a:gd name="connsiteX775" fmla="*/ 1175751 w 1281193"/>
                <a:gd name="connsiteY775" fmla="*/ 1043326 h 1103032"/>
                <a:gd name="connsiteX776" fmla="*/ 1171541 w 1281193"/>
                <a:gd name="connsiteY776" fmla="*/ 1046196 h 1103032"/>
                <a:gd name="connsiteX777" fmla="*/ 1162164 w 1281193"/>
                <a:gd name="connsiteY777" fmla="*/ 1051937 h 1103032"/>
                <a:gd name="connsiteX778" fmla="*/ 1156041 w 1281193"/>
                <a:gd name="connsiteY778" fmla="*/ 1051937 h 1103032"/>
                <a:gd name="connsiteX779" fmla="*/ 1156041 w 1281193"/>
                <a:gd name="connsiteY779" fmla="*/ 1051746 h 1103032"/>
                <a:gd name="connsiteX780" fmla="*/ 1070500 w 1281193"/>
                <a:gd name="connsiteY780" fmla="*/ 1083321 h 1103032"/>
                <a:gd name="connsiteX781" fmla="*/ 1074710 w 1281193"/>
                <a:gd name="connsiteY781" fmla="*/ 1081982 h 1103032"/>
                <a:gd name="connsiteX782" fmla="*/ 1076050 w 1281193"/>
                <a:gd name="connsiteY782" fmla="*/ 1078155 h 1103032"/>
                <a:gd name="connsiteX783" fmla="*/ 1076432 w 1281193"/>
                <a:gd name="connsiteY783" fmla="*/ 1074901 h 1103032"/>
                <a:gd name="connsiteX784" fmla="*/ 1081217 w 1281193"/>
                <a:gd name="connsiteY784" fmla="*/ 1074519 h 1103032"/>
                <a:gd name="connsiteX785" fmla="*/ 1086384 w 1281193"/>
                <a:gd name="connsiteY785" fmla="*/ 1076815 h 1103032"/>
                <a:gd name="connsiteX786" fmla="*/ 1096335 w 1281193"/>
                <a:gd name="connsiteY786" fmla="*/ 1071074 h 1103032"/>
                <a:gd name="connsiteX787" fmla="*/ 1103415 w 1281193"/>
                <a:gd name="connsiteY787" fmla="*/ 1071074 h 1103032"/>
                <a:gd name="connsiteX788" fmla="*/ 1108199 w 1281193"/>
                <a:gd name="connsiteY788" fmla="*/ 1067247 h 1103032"/>
                <a:gd name="connsiteX789" fmla="*/ 1112409 w 1281193"/>
                <a:gd name="connsiteY789" fmla="*/ 1068203 h 1103032"/>
                <a:gd name="connsiteX790" fmla="*/ 1119107 w 1281193"/>
                <a:gd name="connsiteY790" fmla="*/ 1067247 h 1103032"/>
                <a:gd name="connsiteX791" fmla="*/ 1104372 w 1281193"/>
                <a:gd name="connsiteY791" fmla="*/ 1072031 h 1103032"/>
                <a:gd name="connsiteX792" fmla="*/ 1099205 w 1281193"/>
                <a:gd name="connsiteY792" fmla="*/ 1072988 h 1103032"/>
                <a:gd name="connsiteX793" fmla="*/ 1095378 w 1281193"/>
                <a:gd name="connsiteY793" fmla="*/ 1074519 h 1103032"/>
                <a:gd name="connsiteX794" fmla="*/ 1092125 w 1281193"/>
                <a:gd name="connsiteY794" fmla="*/ 1074901 h 1103032"/>
                <a:gd name="connsiteX795" fmla="*/ 1084661 w 1281193"/>
                <a:gd name="connsiteY795" fmla="*/ 1081408 h 1103032"/>
                <a:gd name="connsiteX796" fmla="*/ 1080451 w 1281193"/>
                <a:gd name="connsiteY796" fmla="*/ 1085235 h 1103032"/>
                <a:gd name="connsiteX797" fmla="*/ 1068204 w 1281193"/>
                <a:gd name="connsiteY797" fmla="*/ 1092315 h 1103032"/>
                <a:gd name="connsiteX798" fmla="*/ 1063037 w 1281193"/>
                <a:gd name="connsiteY798" fmla="*/ 1093272 h 1103032"/>
                <a:gd name="connsiteX799" fmla="*/ 1058827 w 1281193"/>
                <a:gd name="connsiteY799" fmla="*/ 1094229 h 1103032"/>
                <a:gd name="connsiteX800" fmla="*/ 1054043 w 1281193"/>
                <a:gd name="connsiteY800" fmla="*/ 1095186 h 1103032"/>
                <a:gd name="connsiteX801" fmla="*/ 1049833 w 1281193"/>
                <a:gd name="connsiteY801" fmla="*/ 1095186 h 1103032"/>
                <a:gd name="connsiteX802" fmla="*/ 1055574 w 1281193"/>
                <a:gd name="connsiteY802" fmla="*/ 1091933 h 1103032"/>
                <a:gd name="connsiteX803" fmla="*/ 1059401 w 1281193"/>
                <a:gd name="connsiteY803" fmla="*/ 1089062 h 1103032"/>
                <a:gd name="connsiteX804" fmla="*/ 1063611 w 1281193"/>
                <a:gd name="connsiteY804" fmla="*/ 1085809 h 1103032"/>
                <a:gd name="connsiteX805" fmla="*/ 1070500 w 1281193"/>
                <a:gd name="connsiteY805" fmla="*/ 1083321 h 1103032"/>
                <a:gd name="connsiteX806" fmla="*/ 1070500 w 1281193"/>
                <a:gd name="connsiteY806" fmla="*/ 1083321 h 1103032"/>
                <a:gd name="connsiteX807" fmla="*/ 1027060 w 1281193"/>
                <a:gd name="connsiteY807" fmla="*/ 1096526 h 1103032"/>
                <a:gd name="connsiteX808" fmla="*/ 1032609 w 1281193"/>
                <a:gd name="connsiteY808" fmla="*/ 1096526 h 1103032"/>
                <a:gd name="connsiteX809" fmla="*/ 1027825 w 1281193"/>
                <a:gd name="connsiteY809" fmla="*/ 1099779 h 1103032"/>
                <a:gd name="connsiteX810" fmla="*/ 1023616 w 1281193"/>
                <a:gd name="connsiteY810" fmla="*/ 1099779 h 1103032"/>
                <a:gd name="connsiteX811" fmla="*/ 1027060 w 1281193"/>
                <a:gd name="connsiteY811" fmla="*/ 1096526 h 1103032"/>
                <a:gd name="connsiteX812" fmla="*/ 1027060 w 1281193"/>
                <a:gd name="connsiteY812" fmla="*/ 1096526 h 1103032"/>
                <a:gd name="connsiteX813" fmla="*/ 988404 w 1281193"/>
                <a:gd name="connsiteY813" fmla="*/ 1101692 h 1103032"/>
                <a:gd name="connsiteX814" fmla="*/ 992232 w 1281193"/>
                <a:gd name="connsiteY814" fmla="*/ 1097865 h 1103032"/>
                <a:gd name="connsiteX815" fmla="*/ 995485 w 1281193"/>
                <a:gd name="connsiteY815" fmla="*/ 1096908 h 1103032"/>
                <a:gd name="connsiteX816" fmla="*/ 1002948 w 1281193"/>
                <a:gd name="connsiteY816" fmla="*/ 1098822 h 1103032"/>
                <a:gd name="connsiteX817" fmla="*/ 998738 w 1281193"/>
                <a:gd name="connsiteY817" fmla="*/ 1100736 h 1103032"/>
                <a:gd name="connsiteX818" fmla="*/ 992997 w 1281193"/>
                <a:gd name="connsiteY818" fmla="*/ 1103032 h 1103032"/>
                <a:gd name="connsiteX819" fmla="*/ 989170 w 1281193"/>
                <a:gd name="connsiteY819" fmla="*/ 1103032 h 1103032"/>
                <a:gd name="connsiteX820" fmla="*/ 988404 w 1281193"/>
                <a:gd name="connsiteY820" fmla="*/ 1101692 h 1103032"/>
                <a:gd name="connsiteX821" fmla="*/ 988404 w 1281193"/>
                <a:gd name="connsiteY821" fmla="*/ 1101692 h 110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Lst>
              <a:rect l="l" t="t" r="r" b="b"/>
              <a:pathLst>
                <a:path w="1281193" h="1103032">
                  <a:moveTo>
                    <a:pt x="773883" y="324939"/>
                  </a:moveTo>
                  <a:lnTo>
                    <a:pt x="770630" y="322642"/>
                  </a:lnTo>
                  <a:lnTo>
                    <a:pt x="766803" y="316519"/>
                  </a:lnTo>
                  <a:lnTo>
                    <a:pt x="757426" y="313648"/>
                  </a:lnTo>
                  <a:lnTo>
                    <a:pt x="752259" y="313266"/>
                  </a:lnTo>
                  <a:lnTo>
                    <a:pt x="748049" y="312883"/>
                  </a:lnTo>
                  <a:lnTo>
                    <a:pt x="744796" y="313266"/>
                  </a:lnTo>
                  <a:lnTo>
                    <a:pt x="740968" y="312883"/>
                  </a:lnTo>
                  <a:lnTo>
                    <a:pt x="735227" y="311543"/>
                  </a:lnTo>
                  <a:lnTo>
                    <a:pt x="731974" y="309630"/>
                  </a:lnTo>
                  <a:lnTo>
                    <a:pt x="730634" y="306376"/>
                  </a:lnTo>
                  <a:lnTo>
                    <a:pt x="730634" y="302166"/>
                  </a:lnTo>
                  <a:lnTo>
                    <a:pt x="726807" y="298339"/>
                  </a:lnTo>
                  <a:lnTo>
                    <a:pt x="721066" y="296425"/>
                  </a:lnTo>
                  <a:lnTo>
                    <a:pt x="717239" y="294129"/>
                  </a:lnTo>
                  <a:lnTo>
                    <a:pt x="716856" y="289919"/>
                  </a:lnTo>
                  <a:lnTo>
                    <a:pt x="716282" y="286666"/>
                  </a:lnTo>
                  <a:lnTo>
                    <a:pt x="714943" y="283413"/>
                  </a:lnTo>
                  <a:lnTo>
                    <a:pt x="712072" y="279585"/>
                  </a:lnTo>
                  <a:lnTo>
                    <a:pt x="707288" y="277672"/>
                  </a:lnTo>
                  <a:lnTo>
                    <a:pt x="699825" y="278628"/>
                  </a:lnTo>
                  <a:lnTo>
                    <a:pt x="695997" y="279011"/>
                  </a:lnTo>
                  <a:lnTo>
                    <a:pt x="692744" y="278628"/>
                  </a:lnTo>
                  <a:lnTo>
                    <a:pt x="688917" y="276332"/>
                  </a:lnTo>
                  <a:lnTo>
                    <a:pt x="687003" y="271548"/>
                  </a:lnTo>
                  <a:lnTo>
                    <a:pt x="683176" y="267338"/>
                  </a:lnTo>
                  <a:lnTo>
                    <a:pt x="677052" y="264085"/>
                  </a:lnTo>
                  <a:lnTo>
                    <a:pt x="672268" y="260831"/>
                  </a:lnTo>
                  <a:lnTo>
                    <a:pt x="668440" y="253368"/>
                  </a:lnTo>
                  <a:lnTo>
                    <a:pt x="667866" y="250115"/>
                  </a:lnTo>
                  <a:lnTo>
                    <a:pt x="667484" y="241121"/>
                  </a:lnTo>
                  <a:lnTo>
                    <a:pt x="665570" y="236911"/>
                  </a:lnTo>
                  <a:lnTo>
                    <a:pt x="662317" y="232701"/>
                  </a:lnTo>
                  <a:lnTo>
                    <a:pt x="657533" y="229830"/>
                  </a:lnTo>
                  <a:lnTo>
                    <a:pt x="651027" y="226003"/>
                  </a:lnTo>
                  <a:lnTo>
                    <a:pt x="646243" y="222750"/>
                  </a:lnTo>
                  <a:lnTo>
                    <a:pt x="642415" y="219879"/>
                  </a:lnTo>
                  <a:lnTo>
                    <a:pt x="634377" y="207632"/>
                  </a:lnTo>
                  <a:lnTo>
                    <a:pt x="630167" y="203422"/>
                  </a:lnTo>
                  <a:lnTo>
                    <a:pt x="625383" y="199594"/>
                  </a:lnTo>
                  <a:lnTo>
                    <a:pt x="619642" y="195767"/>
                  </a:lnTo>
                  <a:lnTo>
                    <a:pt x="613519" y="192896"/>
                  </a:lnTo>
                  <a:lnTo>
                    <a:pt x="606821" y="190600"/>
                  </a:lnTo>
                  <a:lnTo>
                    <a:pt x="599740" y="188686"/>
                  </a:lnTo>
                  <a:lnTo>
                    <a:pt x="594956" y="186773"/>
                  </a:lnTo>
                  <a:lnTo>
                    <a:pt x="591129" y="185433"/>
                  </a:lnTo>
                  <a:lnTo>
                    <a:pt x="584431" y="182563"/>
                  </a:lnTo>
                  <a:lnTo>
                    <a:pt x="579265" y="179310"/>
                  </a:lnTo>
                  <a:lnTo>
                    <a:pt x="576011" y="176056"/>
                  </a:lnTo>
                  <a:lnTo>
                    <a:pt x="569505" y="171846"/>
                  </a:lnTo>
                  <a:lnTo>
                    <a:pt x="564338" y="170889"/>
                  </a:lnTo>
                  <a:lnTo>
                    <a:pt x="558597" y="170889"/>
                  </a:lnTo>
                  <a:lnTo>
                    <a:pt x="553047" y="171846"/>
                  </a:lnTo>
                  <a:lnTo>
                    <a:pt x="547880" y="175100"/>
                  </a:lnTo>
                  <a:lnTo>
                    <a:pt x="543096" y="177970"/>
                  </a:lnTo>
                  <a:lnTo>
                    <a:pt x="539843" y="178927"/>
                  </a:lnTo>
                  <a:lnTo>
                    <a:pt x="536016" y="176056"/>
                  </a:lnTo>
                  <a:lnTo>
                    <a:pt x="530849" y="175674"/>
                  </a:lnTo>
                  <a:lnTo>
                    <a:pt x="526639" y="178927"/>
                  </a:lnTo>
                  <a:lnTo>
                    <a:pt x="523385" y="181223"/>
                  </a:lnTo>
                  <a:lnTo>
                    <a:pt x="519175" y="182180"/>
                  </a:lnTo>
                  <a:lnTo>
                    <a:pt x="515348" y="184477"/>
                  </a:lnTo>
                  <a:lnTo>
                    <a:pt x="513052" y="189261"/>
                  </a:lnTo>
                  <a:lnTo>
                    <a:pt x="509799" y="195958"/>
                  </a:lnTo>
                  <a:lnTo>
                    <a:pt x="505971" y="197298"/>
                  </a:lnTo>
                  <a:lnTo>
                    <a:pt x="502144" y="200551"/>
                  </a:lnTo>
                  <a:lnTo>
                    <a:pt x="502144" y="203804"/>
                  </a:lnTo>
                  <a:lnTo>
                    <a:pt x="507311" y="204761"/>
                  </a:lnTo>
                  <a:lnTo>
                    <a:pt x="513052" y="206101"/>
                  </a:lnTo>
                  <a:lnTo>
                    <a:pt x="521089" y="208971"/>
                  </a:lnTo>
                  <a:lnTo>
                    <a:pt x="516879" y="211268"/>
                  </a:lnTo>
                  <a:lnTo>
                    <a:pt x="513626" y="211650"/>
                  </a:lnTo>
                  <a:lnTo>
                    <a:pt x="506545" y="210694"/>
                  </a:lnTo>
                  <a:lnTo>
                    <a:pt x="503292" y="210311"/>
                  </a:lnTo>
                  <a:lnTo>
                    <a:pt x="497168" y="210694"/>
                  </a:lnTo>
                  <a:lnTo>
                    <a:pt x="491427" y="212033"/>
                  </a:lnTo>
                  <a:lnTo>
                    <a:pt x="486260" y="214330"/>
                  </a:lnTo>
                  <a:lnTo>
                    <a:pt x="481476" y="218157"/>
                  </a:lnTo>
                  <a:lnTo>
                    <a:pt x="477266" y="219114"/>
                  </a:lnTo>
                  <a:lnTo>
                    <a:pt x="472482" y="222367"/>
                  </a:lnTo>
                  <a:lnTo>
                    <a:pt x="470186" y="226194"/>
                  </a:lnTo>
                  <a:lnTo>
                    <a:pt x="465402" y="232318"/>
                  </a:lnTo>
                  <a:lnTo>
                    <a:pt x="460618" y="235188"/>
                  </a:lnTo>
                  <a:lnTo>
                    <a:pt x="456790" y="238059"/>
                  </a:lnTo>
                  <a:lnTo>
                    <a:pt x="453537" y="240355"/>
                  </a:lnTo>
                  <a:lnTo>
                    <a:pt x="447031" y="245522"/>
                  </a:lnTo>
                  <a:lnTo>
                    <a:pt x="419665" y="257387"/>
                  </a:lnTo>
                  <a:lnTo>
                    <a:pt x="413924" y="256430"/>
                  </a:lnTo>
                  <a:lnTo>
                    <a:pt x="405887" y="258726"/>
                  </a:lnTo>
                  <a:lnTo>
                    <a:pt x="399763" y="261023"/>
                  </a:lnTo>
                  <a:lnTo>
                    <a:pt x="394596" y="262936"/>
                  </a:lnTo>
                  <a:lnTo>
                    <a:pt x="390386" y="264850"/>
                  </a:lnTo>
                  <a:lnTo>
                    <a:pt x="387133" y="265233"/>
                  </a:lnTo>
                  <a:lnTo>
                    <a:pt x="381392" y="266190"/>
                  </a:lnTo>
                  <a:lnTo>
                    <a:pt x="378139" y="266572"/>
                  </a:lnTo>
                  <a:lnTo>
                    <a:pt x="373929" y="266955"/>
                  </a:lnTo>
                  <a:lnTo>
                    <a:pt x="370101" y="265041"/>
                  </a:lnTo>
                  <a:lnTo>
                    <a:pt x="371441" y="260257"/>
                  </a:lnTo>
                  <a:lnTo>
                    <a:pt x="370101" y="251837"/>
                  </a:lnTo>
                  <a:lnTo>
                    <a:pt x="371058" y="248584"/>
                  </a:lnTo>
                  <a:lnTo>
                    <a:pt x="366848" y="241503"/>
                  </a:lnTo>
                  <a:lnTo>
                    <a:pt x="363595" y="236719"/>
                  </a:lnTo>
                  <a:lnTo>
                    <a:pt x="361681" y="233466"/>
                  </a:lnTo>
                  <a:lnTo>
                    <a:pt x="356897" y="229256"/>
                  </a:lnTo>
                  <a:lnTo>
                    <a:pt x="351348" y="221219"/>
                  </a:lnTo>
                  <a:lnTo>
                    <a:pt x="335847" y="214138"/>
                  </a:lnTo>
                  <a:lnTo>
                    <a:pt x="330106" y="211842"/>
                  </a:lnTo>
                  <a:lnTo>
                    <a:pt x="325896" y="209928"/>
                  </a:lnTo>
                  <a:lnTo>
                    <a:pt x="317859" y="205144"/>
                  </a:lnTo>
                  <a:lnTo>
                    <a:pt x="313075" y="200934"/>
                  </a:lnTo>
                  <a:lnTo>
                    <a:pt x="317285" y="202848"/>
                  </a:lnTo>
                  <a:lnTo>
                    <a:pt x="317285" y="198637"/>
                  </a:lnTo>
                  <a:lnTo>
                    <a:pt x="323408" y="198255"/>
                  </a:lnTo>
                  <a:lnTo>
                    <a:pt x="327618" y="200168"/>
                  </a:lnTo>
                  <a:lnTo>
                    <a:pt x="332402" y="203039"/>
                  </a:lnTo>
                  <a:lnTo>
                    <a:pt x="338526" y="207823"/>
                  </a:lnTo>
                  <a:lnTo>
                    <a:pt x="335273" y="203039"/>
                  </a:lnTo>
                  <a:lnTo>
                    <a:pt x="330489" y="199212"/>
                  </a:lnTo>
                  <a:lnTo>
                    <a:pt x="330489" y="193088"/>
                  </a:lnTo>
                  <a:lnTo>
                    <a:pt x="330489" y="188878"/>
                  </a:lnTo>
                  <a:lnTo>
                    <a:pt x="326279" y="191174"/>
                  </a:lnTo>
                  <a:lnTo>
                    <a:pt x="323025" y="193088"/>
                  </a:lnTo>
                  <a:lnTo>
                    <a:pt x="318241" y="195001"/>
                  </a:lnTo>
                  <a:lnTo>
                    <a:pt x="314414" y="193088"/>
                  </a:lnTo>
                  <a:lnTo>
                    <a:pt x="310587" y="187347"/>
                  </a:lnTo>
                  <a:lnTo>
                    <a:pt x="305803" y="184477"/>
                  </a:lnTo>
                  <a:lnTo>
                    <a:pt x="313840" y="172612"/>
                  </a:lnTo>
                  <a:lnTo>
                    <a:pt x="307333" y="171272"/>
                  </a:lnTo>
                  <a:lnTo>
                    <a:pt x="304080" y="172612"/>
                  </a:lnTo>
                  <a:lnTo>
                    <a:pt x="300827" y="173186"/>
                  </a:lnTo>
                  <a:lnTo>
                    <a:pt x="296617" y="167445"/>
                  </a:lnTo>
                  <a:lnTo>
                    <a:pt x="293364" y="165531"/>
                  </a:lnTo>
                  <a:lnTo>
                    <a:pt x="291067" y="168784"/>
                  </a:lnTo>
                  <a:lnTo>
                    <a:pt x="281116" y="169359"/>
                  </a:lnTo>
                  <a:lnTo>
                    <a:pt x="279777" y="174908"/>
                  </a:lnTo>
                  <a:lnTo>
                    <a:pt x="284944" y="176248"/>
                  </a:lnTo>
                  <a:lnTo>
                    <a:pt x="288197" y="174334"/>
                  </a:lnTo>
                  <a:lnTo>
                    <a:pt x="291450" y="174334"/>
                  </a:lnTo>
                  <a:lnTo>
                    <a:pt x="295277" y="177205"/>
                  </a:lnTo>
                  <a:lnTo>
                    <a:pt x="295851" y="181989"/>
                  </a:lnTo>
                  <a:lnTo>
                    <a:pt x="302358" y="189643"/>
                  </a:lnTo>
                  <a:lnTo>
                    <a:pt x="300061" y="192896"/>
                  </a:lnTo>
                  <a:lnTo>
                    <a:pt x="287814" y="185816"/>
                  </a:lnTo>
                  <a:lnTo>
                    <a:pt x="276906" y="180649"/>
                  </a:lnTo>
                  <a:lnTo>
                    <a:pt x="266572" y="175865"/>
                  </a:lnTo>
                  <a:lnTo>
                    <a:pt x="257196" y="172612"/>
                  </a:lnTo>
                  <a:lnTo>
                    <a:pt x="247819" y="169359"/>
                  </a:lnTo>
                  <a:lnTo>
                    <a:pt x="239399" y="167445"/>
                  </a:lnTo>
                  <a:lnTo>
                    <a:pt x="231361" y="166105"/>
                  </a:lnTo>
                  <a:lnTo>
                    <a:pt x="224664" y="166105"/>
                  </a:lnTo>
                  <a:lnTo>
                    <a:pt x="210120" y="165531"/>
                  </a:lnTo>
                  <a:lnTo>
                    <a:pt x="196341" y="164574"/>
                  </a:lnTo>
                  <a:lnTo>
                    <a:pt x="182755" y="162661"/>
                  </a:lnTo>
                  <a:lnTo>
                    <a:pt x="169933" y="160364"/>
                  </a:lnTo>
                  <a:lnTo>
                    <a:pt x="175100" y="157494"/>
                  </a:lnTo>
                  <a:lnTo>
                    <a:pt x="180267" y="157111"/>
                  </a:lnTo>
                  <a:lnTo>
                    <a:pt x="185051" y="158451"/>
                  </a:lnTo>
                  <a:lnTo>
                    <a:pt x="189835" y="156154"/>
                  </a:lnTo>
                  <a:lnTo>
                    <a:pt x="201700" y="158451"/>
                  </a:lnTo>
                  <a:lnTo>
                    <a:pt x="205910" y="157111"/>
                  </a:lnTo>
                  <a:lnTo>
                    <a:pt x="210694" y="154241"/>
                  </a:lnTo>
                  <a:lnTo>
                    <a:pt x="213947" y="150988"/>
                  </a:lnTo>
                  <a:lnTo>
                    <a:pt x="217774" y="151944"/>
                  </a:lnTo>
                  <a:lnTo>
                    <a:pt x="223515" y="156154"/>
                  </a:lnTo>
                  <a:lnTo>
                    <a:pt x="233466" y="156728"/>
                  </a:lnTo>
                  <a:lnTo>
                    <a:pt x="237293" y="154815"/>
                  </a:lnTo>
                  <a:lnTo>
                    <a:pt x="233466" y="150988"/>
                  </a:lnTo>
                  <a:lnTo>
                    <a:pt x="228682" y="147160"/>
                  </a:lnTo>
                  <a:lnTo>
                    <a:pt x="225429" y="144290"/>
                  </a:lnTo>
                  <a:lnTo>
                    <a:pt x="219305" y="142376"/>
                  </a:lnTo>
                  <a:lnTo>
                    <a:pt x="215478" y="142376"/>
                  </a:lnTo>
                  <a:lnTo>
                    <a:pt x="209354" y="143333"/>
                  </a:lnTo>
                  <a:lnTo>
                    <a:pt x="204570" y="144672"/>
                  </a:lnTo>
                  <a:lnTo>
                    <a:pt x="201317" y="145055"/>
                  </a:lnTo>
                  <a:lnTo>
                    <a:pt x="192897" y="146395"/>
                  </a:lnTo>
                  <a:lnTo>
                    <a:pt x="187730" y="146969"/>
                  </a:lnTo>
                  <a:lnTo>
                    <a:pt x="183903" y="146012"/>
                  </a:lnTo>
                  <a:lnTo>
                    <a:pt x="179693" y="143141"/>
                  </a:lnTo>
                  <a:lnTo>
                    <a:pt x="175865" y="147926"/>
                  </a:lnTo>
                  <a:lnTo>
                    <a:pt x="172612" y="152136"/>
                  </a:lnTo>
                  <a:lnTo>
                    <a:pt x="167445" y="156920"/>
                  </a:lnTo>
                  <a:lnTo>
                    <a:pt x="163618" y="157877"/>
                  </a:lnTo>
                  <a:lnTo>
                    <a:pt x="158834" y="159216"/>
                  </a:lnTo>
                  <a:lnTo>
                    <a:pt x="152327" y="160556"/>
                  </a:lnTo>
                  <a:lnTo>
                    <a:pt x="144290" y="162469"/>
                  </a:lnTo>
                  <a:lnTo>
                    <a:pt x="133956" y="163809"/>
                  </a:lnTo>
                  <a:lnTo>
                    <a:pt x="122091" y="167062"/>
                  </a:lnTo>
                  <a:lnTo>
                    <a:pt x="107931" y="171272"/>
                  </a:lnTo>
                  <a:lnTo>
                    <a:pt x="92813" y="176439"/>
                  </a:lnTo>
                  <a:lnTo>
                    <a:pt x="97597" y="172612"/>
                  </a:lnTo>
                  <a:lnTo>
                    <a:pt x="102381" y="170315"/>
                  </a:lnTo>
                  <a:lnTo>
                    <a:pt x="110035" y="166105"/>
                  </a:lnTo>
                  <a:lnTo>
                    <a:pt x="114819" y="162852"/>
                  </a:lnTo>
                  <a:lnTo>
                    <a:pt x="112523" y="155772"/>
                  </a:lnTo>
                  <a:lnTo>
                    <a:pt x="104869" y="154432"/>
                  </a:lnTo>
                  <a:lnTo>
                    <a:pt x="100659" y="152136"/>
                  </a:lnTo>
                  <a:lnTo>
                    <a:pt x="100276" y="147926"/>
                  </a:lnTo>
                  <a:lnTo>
                    <a:pt x="99893" y="144672"/>
                  </a:lnTo>
                  <a:lnTo>
                    <a:pt x="99319" y="141419"/>
                  </a:lnTo>
                  <a:lnTo>
                    <a:pt x="97023" y="146586"/>
                  </a:lnTo>
                  <a:lnTo>
                    <a:pt x="95109" y="150413"/>
                  </a:lnTo>
                  <a:lnTo>
                    <a:pt x="91856" y="152710"/>
                  </a:lnTo>
                  <a:lnTo>
                    <a:pt x="86115" y="150796"/>
                  </a:lnTo>
                  <a:lnTo>
                    <a:pt x="84775" y="156537"/>
                  </a:lnTo>
                  <a:lnTo>
                    <a:pt x="79991" y="163617"/>
                  </a:lnTo>
                  <a:lnTo>
                    <a:pt x="81905" y="167828"/>
                  </a:lnTo>
                  <a:lnTo>
                    <a:pt x="78652" y="170124"/>
                  </a:lnTo>
                  <a:lnTo>
                    <a:pt x="74442" y="173377"/>
                  </a:lnTo>
                  <a:lnTo>
                    <a:pt x="68318" y="171464"/>
                  </a:lnTo>
                  <a:lnTo>
                    <a:pt x="63534" y="171464"/>
                  </a:lnTo>
                  <a:lnTo>
                    <a:pt x="59706" y="175674"/>
                  </a:lnTo>
                  <a:lnTo>
                    <a:pt x="57793" y="179884"/>
                  </a:lnTo>
                  <a:lnTo>
                    <a:pt x="54539" y="183137"/>
                  </a:lnTo>
                  <a:lnTo>
                    <a:pt x="49755" y="186390"/>
                  </a:lnTo>
                  <a:lnTo>
                    <a:pt x="46502" y="187730"/>
                  </a:lnTo>
                  <a:lnTo>
                    <a:pt x="41718" y="187730"/>
                  </a:lnTo>
                  <a:lnTo>
                    <a:pt x="37508" y="184859"/>
                  </a:lnTo>
                  <a:lnTo>
                    <a:pt x="36168" y="178736"/>
                  </a:lnTo>
                  <a:lnTo>
                    <a:pt x="35211" y="175482"/>
                  </a:lnTo>
                  <a:lnTo>
                    <a:pt x="34255" y="171655"/>
                  </a:lnTo>
                  <a:lnTo>
                    <a:pt x="33298" y="147160"/>
                  </a:lnTo>
                  <a:lnTo>
                    <a:pt x="34255" y="142950"/>
                  </a:lnTo>
                  <a:lnTo>
                    <a:pt x="35594" y="137783"/>
                  </a:lnTo>
                  <a:lnTo>
                    <a:pt x="35594" y="133573"/>
                  </a:lnTo>
                  <a:lnTo>
                    <a:pt x="33681" y="129363"/>
                  </a:lnTo>
                  <a:lnTo>
                    <a:pt x="31384" y="125153"/>
                  </a:lnTo>
                  <a:lnTo>
                    <a:pt x="28514" y="121326"/>
                  </a:lnTo>
                  <a:lnTo>
                    <a:pt x="25260" y="118073"/>
                  </a:lnTo>
                  <a:lnTo>
                    <a:pt x="21433" y="113863"/>
                  </a:lnTo>
                  <a:lnTo>
                    <a:pt x="17606" y="110035"/>
                  </a:lnTo>
                  <a:lnTo>
                    <a:pt x="12822" y="105825"/>
                  </a:lnTo>
                  <a:lnTo>
                    <a:pt x="8994" y="102572"/>
                  </a:lnTo>
                  <a:lnTo>
                    <a:pt x="5741" y="99701"/>
                  </a:lnTo>
                  <a:lnTo>
                    <a:pt x="0" y="91664"/>
                  </a:lnTo>
                  <a:lnTo>
                    <a:pt x="2870" y="85540"/>
                  </a:lnTo>
                  <a:lnTo>
                    <a:pt x="3828" y="80374"/>
                  </a:lnTo>
                  <a:lnTo>
                    <a:pt x="2870" y="74633"/>
                  </a:lnTo>
                  <a:lnTo>
                    <a:pt x="574" y="69848"/>
                  </a:lnTo>
                  <a:lnTo>
                    <a:pt x="14736" y="68891"/>
                  </a:lnTo>
                  <a:lnTo>
                    <a:pt x="108313" y="60471"/>
                  </a:lnTo>
                  <a:lnTo>
                    <a:pt x="202848" y="51095"/>
                  </a:lnTo>
                  <a:lnTo>
                    <a:pt x="297383" y="39804"/>
                  </a:lnTo>
                  <a:lnTo>
                    <a:pt x="392300" y="26600"/>
                  </a:lnTo>
                  <a:lnTo>
                    <a:pt x="394214" y="26217"/>
                  </a:lnTo>
                  <a:lnTo>
                    <a:pt x="397467" y="32341"/>
                  </a:lnTo>
                  <a:lnTo>
                    <a:pt x="402634" y="37125"/>
                  </a:lnTo>
                  <a:lnTo>
                    <a:pt x="408374" y="45545"/>
                  </a:lnTo>
                  <a:lnTo>
                    <a:pt x="410288" y="53008"/>
                  </a:lnTo>
                  <a:lnTo>
                    <a:pt x="412202" y="62385"/>
                  </a:lnTo>
                  <a:lnTo>
                    <a:pt x="414116" y="67169"/>
                  </a:lnTo>
                  <a:lnTo>
                    <a:pt x="419665" y="72910"/>
                  </a:lnTo>
                  <a:lnTo>
                    <a:pt x="429616" y="80374"/>
                  </a:lnTo>
                  <a:lnTo>
                    <a:pt x="825361" y="50138"/>
                  </a:lnTo>
                  <a:lnTo>
                    <a:pt x="828614" y="55879"/>
                  </a:lnTo>
                  <a:lnTo>
                    <a:pt x="829571" y="59132"/>
                  </a:lnTo>
                  <a:lnTo>
                    <a:pt x="829571" y="62959"/>
                  </a:lnTo>
                  <a:lnTo>
                    <a:pt x="830527" y="68126"/>
                  </a:lnTo>
                  <a:lnTo>
                    <a:pt x="832441" y="71953"/>
                  </a:lnTo>
                  <a:lnTo>
                    <a:pt x="834737" y="76163"/>
                  </a:lnTo>
                  <a:lnTo>
                    <a:pt x="836651" y="79417"/>
                  </a:lnTo>
                  <a:lnTo>
                    <a:pt x="838565" y="82670"/>
                  </a:lnTo>
                  <a:lnTo>
                    <a:pt x="841818" y="83627"/>
                  </a:lnTo>
                  <a:lnTo>
                    <a:pt x="845645" y="83627"/>
                  </a:lnTo>
                  <a:lnTo>
                    <a:pt x="850812" y="84010"/>
                  </a:lnTo>
                  <a:lnTo>
                    <a:pt x="854640" y="83627"/>
                  </a:lnTo>
                  <a:lnTo>
                    <a:pt x="857893" y="82287"/>
                  </a:lnTo>
                  <a:lnTo>
                    <a:pt x="860189" y="79034"/>
                  </a:lnTo>
                  <a:lnTo>
                    <a:pt x="861529" y="73293"/>
                  </a:lnTo>
                  <a:lnTo>
                    <a:pt x="861529" y="68509"/>
                  </a:lnTo>
                  <a:lnTo>
                    <a:pt x="861529" y="62385"/>
                  </a:lnTo>
                  <a:lnTo>
                    <a:pt x="860955" y="57601"/>
                  </a:lnTo>
                  <a:lnTo>
                    <a:pt x="860955" y="53774"/>
                  </a:lnTo>
                  <a:lnTo>
                    <a:pt x="859998" y="46693"/>
                  </a:lnTo>
                  <a:lnTo>
                    <a:pt x="858084" y="40952"/>
                  </a:lnTo>
                  <a:lnTo>
                    <a:pt x="855788" y="36742"/>
                  </a:lnTo>
                  <a:lnTo>
                    <a:pt x="851578" y="28322"/>
                  </a:lnTo>
                  <a:lnTo>
                    <a:pt x="850238" y="24112"/>
                  </a:lnTo>
                  <a:lnTo>
                    <a:pt x="850238" y="20285"/>
                  </a:lnTo>
                  <a:lnTo>
                    <a:pt x="850621" y="16457"/>
                  </a:lnTo>
                  <a:lnTo>
                    <a:pt x="852152" y="13204"/>
                  </a:lnTo>
                  <a:lnTo>
                    <a:pt x="854448" y="9377"/>
                  </a:lnTo>
                  <a:lnTo>
                    <a:pt x="857701" y="6506"/>
                  </a:lnTo>
                  <a:lnTo>
                    <a:pt x="864208" y="1339"/>
                  </a:lnTo>
                  <a:lnTo>
                    <a:pt x="870332" y="0"/>
                  </a:lnTo>
                  <a:lnTo>
                    <a:pt x="876455" y="383"/>
                  </a:lnTo>
                  <a:lnTo>
                    <a:pt x="884876" y="1722"/>
                  </a:lnTo>
                  <a:lnTo>
                    <a:pt x="895209" y="4019"/>
                  </a:lnTo>
                  <a:lnTo>
                    <a:pt x="907457" y="7272"/>
                  </a:lnTo>
                  <a:lnTo>
                    <a:pt x="913006" y="7272"/>
                  </a:lnTo>
                  <a:lnTo>
                    <a:pt x="920469" y="8229"/>
                  </a:lnTo>
                  <a:lnTo>
                    <a:pt x="929464" y="9185"/>
                  </a:lnTo>
                  <a:lnTo>
                    <a:pt x="940754" y="10525"/>
                  </a:lnTo>
                  <a:lnTo>
                    <a:pt x="941711" y="16649"/>
                  </a:lnTo>
                  <a:lnTo>
                    <a:pt x="943624" y="23155"/>
                  </a:lnTo>
                  <a:lnTo>
                    <a:pt x="941711" y="26982"/>
                  </a:lnTo>
                  <a:lnTo>
                    <a:pt x="937501" y="30810"/>
                  </a:lnTo>
                  <a:lnTo>
                    <a:pt x="941711" y="35977"/>
                  </a:lnTo>
                  <a:lnTo>
                    <a:pt x="942285" y="40761"/>
                  </a:lnTo>
                  <a:lnTo>
                    <a:pt x="944582" y="46885"/>
                  </a:lnTo>
                  <a:lnTo>
                    <a:pt x="948409" y="53965"/>
                  </a:lnTo>
                  <a:lnTo>
                    <a:pt x="954532" y="62385"/>
                  </a:lnTo>
                  <a:lnTo>
                    <a:pt x="955107" y="69083"/>
                  </a:lnTo>
                  <a:lnTo>
                    <a:pt x="957020" y="76163"/>
                  </a:lnTo>
                  <a:lnTo>
                    <a:pt x="959891" y="83627"/>
                  </a:lnTo>
                  <a:lnTo>
                    <a:pt x="964675" y="91281"/>
                  </a:lnTo>
                  <a:lnTo>
                    <a:pt x="969459" y="99701"/>
                  </a:lnTo>
                  <a:lnTo>
                    <a:pt x="973669" y="108313"/>
                  </a:lnTo>
                  <a:lnTo>
                    <a:pt x="976923" y="116733"/>
                  </a:lnTo>
                  <a:lnTo>
                    <a:pt x="977879" y="120943"/>
                  </a:lnTo>
                  <a:lnTo>
                    <a:pt x="979410" y="125727"/>
                  </a:lnTo>
                  <a:lnTo>
                    <a:pt x="981324" y="131468"/>
                  </a:lnTo>
                  <a:lnTo>
                    <a:pt x="983620" y="136635"/>
                  </a:lnTo>
                  <a:lnTo>
                    <a:pt x="986873" y="143716"/>
                  </a:lnTo>
                  <a:lnTo>
                    <a:pt x="990127" y="151753"/>
                  </a:lnTo>
                  <a:lnTo>
                    <a:pt x="995293" y="161130"/>
                  </a:lnTo>
                  <a:lnTo>
                    <a:pt x="1000460" y="172038"/>
                  </a:lnTo>
                  <a:lnTo>
                    <a:pt x="1006966" y="184859"/>
                  </a:lnTo>
                  <a:lnTo>
                    <a:pt x="1009837" y="190983"/>
                  </a:lnTo>
                  <a:lnTo>
                    <a:pt x="1014622" y="199020"/>
                  </a:lnTo>
                  <a:lnTo>
                    <a:pt x="1020745" y="208014"/>
                  </a:lnTo>
                  <a:lnTo>
                    <a:pt x="1023998" y="212799"/>
                  </a:lnTo>
                  <a:lnTo>
                    <a:pt x="1028208" y="218540"/>
                  </a:lnTo>
                  <a:lnTo>
                    <a:pt x="1029548" y="221793"/>
                  </a:lnTo>
                  <a:lnTo>
                    <a:pt x="1031844" y="226003"/>
                  </a:lnTo>
                  <a:lnTo>
                    <a:pt x="1034141" y="231170"/>
                  </a:lnTo>
                  <a:lnTo>
                    <a:pt x="1037011" y="238250"/>
                  </a:lnTo>
                  <a:lnTo>
                    <a:pt x="1040265" y="246288"/>
                  </a:lnTo>
                  <a:lnTo>
                    <a:pt x="1042561" y="251455"/>
                  </a:lnTo>
                  <a:lnTo>
                    <a:pt x="1045431" y="258535"/>
                  </a:lnTo>
                  <a:lnTo>
                    <a:pt x="1049641" y="266955"/>
                  </a:lnTo>
                  <a:lnTo>
                    <a:pt x="1051938" y="271165"/>
                  </a:lnTo>
                  <a:lnTo>
                    <a:pt x="1055191" y="275949"/>
                  </a:lnTo>
                  <a:lnTo>
                    <a:pt x="1058061" y="279777"/>
                  </a:lnTo>
                  <a:lnTo>
                    <a:pt x="1061889" y="283987"/>
                  </a:lnTo>
                  <a:lnTo>
                    <a:pt x="1069926" y="292024"/>
                  </a:lnTo>
                  <a:lnTo>
                    <a:pt x="1074136" y="297191"/>
                  </a:lnTo>
                  <a:lnTo>
                    <a:pt x="1077006" y="301975"/>
                  </a:lnTo>
                  <a:lnTo>
                    <a:pt x="1080834" y="308099"/>
                  </a:lnTo>
                  <a:lnTo>
                    <a:pt x="1084087" y="313840"/>
                  </a:lnTo>
                  <a:lnTo>
                    <a:pt x="1085618" y="317093"/>
                  </a:lnTo>
                  <a:lnTo>
                    <a:pt x="1087914" y="321877"/>
                  </a:lnTo>
                  <a:lnTo>
                    <a:pt x="1087914" y="333168"/>
                  </a:lnTo>
                  <a:lnTo>
                    <a:pt x="1088489" y="337952"/>
                  </a:lnTo>
                  <a:lnTo>
                    <a:pt x="1090785" y="345989"/>
                  </a:lnTo>
                  <a:lnTo>
                    <a:pt x="1094038" y="355940"/>
                  </a:lnTo>
                  <a:lnTo>
                    <a:pt x="1096335" y="362064"/>
                  </a:lnTo>
                  <a:lnTo>
                    <a:pt x="1099587" y="369144"/>
                  </a:lnTo>
                  <a:lnTo>
                    <a:pt x="1097674" y="376799"/>
                  </a:lnTo>
                  <a:lnTo>
                    <a:pt x="1098631" y="380052"/>
                  </a:lnTo>
                  <a:lnTo>
                    <a:pt x="1111835" y="401868"/>
                  </a:lnTo>
                  <a:lnTo>
                    <a:pt x="1114706" y="407035"/>
                  </a:lnTo>
                  <a:lnTo>
                    <a:pt x="1118916" y="413733"/>
                  </a:lnTo>
                  <a:lnTo>
                    <a:pt x="1123126" y="421770"/>
                  </a:lnTo>
                  <a:lnTo>
                    <a:pt x="1128867" y="431721"/>
                  </a:lnTo>
                  <a:lnTo>
                    <a:pt x="1134608" y="441672"/>
                  </a:lnTo>
                  <a:lnTo>
                    <a:pt x="1141688" y="452580"/>
                  </a:lnTo>
                  <a:lnTo>
                    <a:pt x="1149726" y="463870"/>
                  </a:lnTo>
                  <a:lnTo>
                    <a:pt x="1159677" y="476118"/>
                  </a:lnTo>
                  <a:lnTo>
                    <a:pt x="1164843" y="486452"/>
                  </a:lnTo>
                  <a:lnTo>
                    <a:pt x="1167714" y="492192"/>
                  </a:lnTo>
                  <a:lnTo>
                    <a:pt x="1171541" y="498890"/>
                  </a:lnTo>
                  <a:lnTo>
                    <a:pt x="1179579" y="512095"/>
                  </a:lnTo>
                  <a:lnTo>
                    <a:pt x="1188956" y="526638"/>
                  </a:lnTo>
                  <a:lnTo>
                    <a:pt x="1190295" y="530466"/>
                  </a:lnTo>
                  <a:lnTo>
                    <a:pt x="1192592" y="536207"/>
                  </a:lnTo>
                  <a:lnTo>
                    <a:pt x="1195845" y="542905"/>
                  </a:lnTo>
                  <a:lnTo>
                    <a:pt x="1201012" y="551325"/>
                  </a:lnTo>
                  <a:lnTo>
                    <a:pt x="1203308" y="556109"/>
                  </a:lnTo>
                  <a:lnTo>
                    <a:pt x="1205222" y="559362"/>
                  </a:lnTo>
                  <a:lnTo>
                    <a:pt x="1208475" y="564146"/>
                  </a:lnTo>
                  <a:lnTo>
                    <a:pt x="1210388" y="567399"/>
                  </a:lnTo>
                  <a:lnTo>
                    <a:pt x="1213642" y="574480"/>
                  </a:lnTo>
                  <a:lnTo>
                    <a:pt x="1217852" y="580604"/>
                  </a:lnTo>
                  <a:lnTo>
                    <a:pt x="1222636" y="585770"/>
                  </a:lnTo>
                  <a:lnTo>
                    <a:pt x="1226846" y="590937"/>
                  </a:lnTo>
                  <a:lnTo>
                    <a:pt x="1230099" y="593808"/>
                  </a:lnTo>
                  <a:lnTo>
                    <a:pt x="1234883" y="597635"/>
                  </a:lnTo>
                  <a:lnTo>
                    <a:pt x="1238137" y="603376"/>
                  </a:lnTo>
                  <a:lnTo>
                    <a:pt x="1241964" y="610457"/>
                  </a:lnTo>
                  <a:lnTo>
                    <a:pt x="1245791" y="618494"/>
                  </a:lnTo>
                  <a:lnTo>
                    <a:pt x="1250575" y="628445"/>
                  </a:lnTo>
                  <a:lnTo>
                    <a:pt x="1257273" y="642606"/>
                  </a:lnTo>
                  <a:lnTo>
                    <a:pt x="1264736" y="660020"/>
                  </a:lnTo>
                  <a:lnTo>
                    <a:pt x="1267032" y="665761"/>
                  </a:lnTo>
                  <a:lnTo>
                    <a:pt x="1268946" y="670545"/>
                  </a:lnTo>
                  <a:lnTo>
                    <a:pt x="1269903" y="673799"/>
                  </a:lnTo>
                  <a:lnTo>
                    <a:pt x="1271817" y="682219"/>
                  </a:lnTo>
                  <a:lnTo>
                    <a:pt x="1276027" y="689682"/>
                  </a:lnTo>
                  <a:lnTo>
                    <a:pt x="1272200" y="700973"/>
                  </a:lnTo>
                  <a:lnTo>
                    <a:pt x="1273730" y="710924"/>
                  </a:lnTo>
                  <a:lnTo>
                    <a:pt x="1272200" y="714751"/>
                  </a:lnTo>
                  <a:lnTo>
                    <a:pt x="1273730" y="731208"/>
                  </a:lnTo>
                  <a:lnTo>
                    <a:pt x="1272200" y="741159"/>
                  </a:lnTo>
                  <a:lnTo>
                    <a:pt x="1272200" y="746326"/>
                  </a:lnTo>
                  <a:lnTo>
                    <a:pt x="1273730" y="752450"/>
                  </a:lnTo>
                  <a:lnTo>
                    <a:pt x="1275070" y="759148"/>
                  </a:lnTo>
                  <a:lnTo>
                    <a:pt x="1278324" y="766228"/>
                  </a:lnTo>
                  <a:lnTo>
                    <a:pt x="1277750" y="770056"/>
                  </a:lnTo>
                  <a:lnTo>
                    <a:pt x="1276410" y="776179"/>
                  </a:lnTo>
                  <a:lnTo>
                    <a:pt x="1276410" y="780389"/>
                  </a:lnTo>
                  <a:lnTo>
                    <a:pt x="1277750" y="787470"/>
                  </a:lnTo>
                  <a:lnTo>
                    <a:pt x="1277750" y="791680"/>
                  </a:lnTo>
                  <a:lnTo>
                    <a:pt x="1278324" y="794933"/>
                  </a:lnTo>
                  <a:lnTo>
                    <a:pt x="1280237" y="799143"/>
                  </a:lnTo>
                  <a:lnTo>
                    <a:pt x="1279280" y="802396"/>
                  </a:lnTo>
                  <a:lnTo>
                    <a:pt x="1277940" y="808903"/>
                  </a:lnTo>
                  <a:lnTo>
                    <a:pt x="1277366" y="814070"/>
                  </a:lnTo>
                  <a:lnTo>
                    <a:pt x="1276027" y="820193"/>
                  </a:lnTo>
                  <a:lnTo>
                    <a:pt x="1276984" y="826891"/>
                  </a:lnTo>
                  <a:lnTo>
                    <a:pt x="1281194" y="834929"/>
                  </a:lnTo>
                  <a:lnTo>
                    <a:pt x="1279854" y="839713"/>
                  </a:lnTo>
                  <a:lnTo>
                    <a:pt x="1270860" y="844880"/>
                  </a:lnTo>
                  <a:lnTo>
                    <a:pt x="1270860" y="850621"/>
                  </a:lnTo>
                  <a:lnTo>
                    <a:pt x="1267607" y="853491"/>
                  </a:lnTo>
                  <a:lnTo>
                    <a:pt x="1262440" y="857701"/>
                  </a:lnTo>
                  <a:lnTo>
                    <a:pt x="1263397" y="861528"/>
                  </a:lnTo>
                  <a:lnTo>
                    <a:pt x="1263014" y="866313"/>
                  </a:lnTo>
                  <a:lnTo>
                    <a:pt x="1258804" y="872436"/>
                  </a:lnTo>
                  <a:lnTo>
                    <a:pt x="1259761" y="877603"/>
                  </a:lnTo>
                  <a:lnTo>
                    <a:pt x="1263971" y="882770"/>
                  </a:lnTo>
                  <a:lnTo>
                    <a:pt x="1261100" y="887937"/>
                  </a:lnTo>
                  <a:lnTo>
                    <a:pt x="1260144" y="891764"/>
                  </a:lnTo>
                  <a:lnTo>
                    <a:pt x="1259187" y="895017"/>
                  </a:lnTo>
                  <a:lnTo>
                    <a:pt x="1258613" y="898271"/>
                  </a:lnTo>
                  <a:lnTo>
                    <a:pt x="1261100" y="902098"/>
                  </a:lnTo>
                  <a:lnTo>
                    <a:pt x="1266267" y="905925"/>
                  </a:lnTo>
                  <a:lnTo>
                    <a:pt x="1266842" y="910710"/>
                  </a:lnTo>
                  <a:lnTo>
                    <a:pt x="1264545" y="915494"/>
                  </a:lnTo>
                  <a:lnTo>
                    <a:pt x="1265502" y="919704"/>
                  </a:lnTo>
                  <a:lnTo>
                    <a:pt x="1261292" y="925827"/>
                  </a:lnTo>
                  <a:lnTo>
                    <a:pt x="1258039" y="930037"/>
                  </a:lnTo>
                  <a:lnTo>
                    <a:pt x="1252872" y="934821"/>
                  </a:lnTo>
                  <a:lnTo>
                    <a:pt x="1248662" y="941902"/>
                  </a:lnTo>
                  <a:lnTo>
                    <a:pt x="1239285" y="946112"/>
                  </a:lnTo>
                  <a:lnTo>
                    <a:pt x="1233543" y="945155"/>
                  </a:lnTo>
                  <a:lnTo>
                    <a:pt x="1229334" y="948026"/>
                  </a:lnTo>
                  <a:lnTo>
                    <a:pt x="1226081" y="951279"/>
                  </a:lnTo>
                  <a:lnTo>
                    <a:pt x="1222827" y="953575"/>
                  </a:lnTo>
                  <a:lnTo>
                    <a:pt x="1218043" y="957403"/>
                  </a:lnTo>
                  <a:lnTo>
                    <a:pt x="1207710" y="961230"/>
                  </a:lnTo>
                  <a:lnTo>
                    <a:pt x="1201586" y="962187"/>
                  </a:lnTo>
                  <a:lnTo>
                    <a:pt x="1196802" y="963144"/>
                  </a:lnTo>
                  <a:lnTo>
                    <a:pt x="1193548" y="964100"/>
                  </a:lnTo>
                  <a:lnTo>
                    <a:pt x="1183215" y="965440"/>
                  </a:lnTo>
                  <a:lnTo>
                    <a:pt x="1173263" y="971564"/>
                  </a:lnTo>
                  <a:lnTo>
                    <a:pt x="1169053" y="973860"/>
                  </a:lnTo>
                  <a:lnTo>
                    <a:pt x="1164843" y="975774"/>
                  </a:lnTo>
                  <a:lnTo>
                    <a:pt x="1159677" y="976731"/>
                  </a:lnTo>
                  <a:lnTo>
                    <a:pt x="1153936" y="977305"/>
                  </a:lnTo>
                  <a:lnTo>
                    <a:pt x="1149152" y="976731"/>
                  </a:lnTo>
                  <a:lnTo>
                    <a:pt x="1145324" y="976348"/>
                  </a:lnTo>
                  <a:lnTo>
                    <a:pt x="1142071" y="975008"/>
                  </a:lnTo>
                  <a:lnTo>
                    <a:pt x="1137287" y="971181"/>
                  </a:lnTo>
                  <a:lnTo>
                    <a:pt x="1134990" y="966014"/>
                  </a:lnTo>
                  <a:lnTo>
                    <a:pt x="1135947" y="958551"/>
                  </a:lnTo>
                  <a:lnTo>
                    <a:pt x="1134608" y="945729"/>
                  </a:lnTo>
                  <a:lnTo>
                    <a:pt x="1135182" y="942476"/>
                  </a:lnTo>
                  <a:lnTo>
                    <a:pt x="1138435" y="942093"/>
                  </a:lnTo>
                  <a:lnTo>
                    <a:pt x="1144176" y="945921"/>
                  </a:lnTo>
                  <a:lnTo>
                    <a:pt x="1148960" y="949748"/>
                  </a:lnTo>
                  <a:lnTo>
                    <a:pt x="1153170" y="953001"/>
                  </a:lnTo>
                  <a:lnTo>
                    <a:pt x="1157954" y="955298"/>
                  </a:lnTo>
                  <a:lnTo>
                    <a:pt x="1161781" y="956637"/>
                  </a:lnTo>
                  <a:lnTo>
                    <a:pt x="1165035" y="957020"/>
                  </a:lnTo>
                  <a:lnTo>
                    <a:pt x="1169819" y="956063"/>
                  </a:lnTo>
                  <a:lnTo>
                    <a:pt x="1170776" y="952810"/>
                  </a:lnTo>
                  <a:lnTo>
                    <a:pt x="1169436" y="949557"/>
                  </a:lnTo>
                  <a:lnTo>
                    <a:pt x="1167523" y="946304"/>
                  </a:lnTo>
                  <a:lnTo>
                    <a:pt x="1165609" y="943050"/>
                  </a:lnTo>
                  <a:lnTo>
                    <a:pt x="1159103" y="938840"/>
                  </a:lnTo>
                  <a:lnTo>
                    <a:pt x="1155275" y="938457"/>
                  </a:lnTo>
                  <a:lnTo>
                    <a:pt x="1146664" y="938075"/>
                  </a:lnTo>
                  <a:lnTo>
                    <a:pt x="1141497" y="936735"/>
                  </a:lnTo>
                  <a:lnTo>
                    <a:pt x="1137287" y="934439"/>
                  </a:lnTo>
                  <a:lnTo>
                    <a:pt x="1134034" y="930611"/>
                  </a:lnTo>
                  <a:lnTo>
                    <a:pt x="1129250" y="927741"/>
                  </a:lnTo>
                  <a:lnTo>
                    <a:pt x="1124083" y="918747"/>
                  </a:lnTo>
                  <a:lnTo>
                    <a:pt x="1121212" y="913580"/>
                  </a:lnTo>
                  <a:lnTo>
                    <a:pt x="1117002" y="905543"/>
                  </a:lnTo>
                  <a:lnTo>
                    <a:pt x="1112218" y="899802"/>
                  </a:lnTo>
                  <a:lnTo>
                    <a:pt x="1108965" y="895017"/>
                  </a:lnTo>
                  <a:lnTo>
                    <a:pt x="1105711" y="889851"/>
                  </a:lnTo>
                  <a:lnTo>
                    <a:pt x="1103798" y="885641"/>
                  </a:lnTo>
                  <a:lnTo>
                    <a:pt x="1100927" y="881431"/>
                  </a:lnTo>
                  <a:lnTo>
                    <a:pt x="1096143" y="878177"/>
                  </a:lnTo>
                  <a:lnTo>
                    <a:pt x="1092890" y="875881"/>
                  </a:lnTo>
                  <a:lnTo>
                    <a:pt x="1089063" y="872054"/>
                  </a:lnTo>
                  <a:lnTo>
                    <a:pt x="1085235" y="867269"/>
                  </a:lnTo>
                  <a:lnTo>
                    <a:pt x="1081982" y="864399"/>
                  </a:lnTo>
                  <a:lnTo>
                    <a:pt x="1077198" y="862102"/>
                  </a:lnTo>
                  <a:lnTo>
                    <a:pt x="1072988" y="863442"/>
                  </a:lnTo>
                  <a:lnTo>
                    <a:pt x="1071648" y="867652"/>
                  </a:lnTo>
                  <a:lnTo>
                    <a:pt x="1067821" y="866313"/>
                  </a:lnTo>
                  <a:lnTo>
                    <a:pt x="1061697" y="865356"/>
                  </a:lnTo>
                  <a:lnTo>
                    <a:pt x="1056530" y="863442"/>
                  </a:lnTo>
                  <a:lnTo>
                    <a:pt x="1051364" y="861528"/>
                  </a:lnTo>
                  <a:lnTo>
                    <a:pt x="1047537" y="858658"/>
                  </a:lnTo>
                  <a:lnTo>
                    <a:pt x="1042752" y="855787"/>
                  </a:lnTo>
                  <a:lnTo>
                    <a:pt x="1037011" y="854831"/>
                  </a:lnTo>
                  <a:lnTo>
                    <a:pt x="1033758" y="854831"/>
                  </a:lnTo>
                  <a:lnTo>
                    <a:pt x="1029931" y="854257"/>
                  </a:lnTo>
                  <a:lnTo>
                    <a:pt x="1026677" y="849090"/>
                  </a:lnTo>
                  <a:lnTo>
                    <a:pt x="1023807" y="844880"/>
                  </a:lnTo>
                  <a:lnTo>
                    <a:pt x="1018257" y="838756"/>
                  </a:lnTo>
                  <a:lnTo>
                    <a:pt x="1013473" y="833972"/>
                  </a:lnTo>
                  <a:lnTo>
                    <a:pt x="1010220" y="830144"/>
                  </a:lnTo>
                  <a:lnTo>
                    <a:pt x="1008306" y="826317"/>
                  </a:lnTo>
                  <a:lnTo>
                    <a:pt x="1006010" y="816940"/>
                  </a:lnTo>
                  <a:lnTo>
                    <a:pt x="1004670" y="811199"/>
                  </a:lnTo>
                  <a:lnTo>
                    <a:pt x="1003330" y="806415"/>
                  </a:lnTo>
                  <a:lnTo>
                    <a:pt x="1001991" y="796464"/>
                  </a:lnTo>
                  <a:lnTo>
                    <a:pt x="999695" y="790914"/>
                  </a:lnTo>
                  <a:lnTo>
                    <a:pt x="996824" y="785748"/>
                  </a:lnTo>
                  <a:lnTo>
                    <a:pt x="993571" y="781920"/>
                  </a:lnTo>
                  <a:lnTo>
                    <a:pt x="987447" y="775797"/>
                  </a:lnTo>
                  <a:lnTo>
                    <a:pt x="982663" y="771587"/>
                  </a:lnTo>
                  <a:lnTo>
                    <a:pt x="978453" y="768333"/>
                  </a:lnTo>
                  <a:lnTo>
                    <a:pt x="967163" y="764123"/>
                  </a:lnTo>
                  <a:lnTo>
                    <a:pt x="961422" y="761253"/>
                  </a:lnTo>
                  <a:lnTo>
                    <a:pt x="958168" y="758382"/>
                  </a:lnTo>
                  <a:lnTo>
                    <a:pt x="958168" y="752641"/>
                  </a:lnTo>
                  <a:lnTo>
                    <a:pt x="959508" y="748431"/>
                  </a:lnTo>
                  <a:lnTo>
                    <a:pt x="955681" y="744604"/>
                  </a:lnTo>
                  <a:lnTo>
                    <a:pt x="950896" y="739820"/>
                  </a:lnTo>
                  <a:lnTo>
                    <a:pt x="951854" y="734653"/>
                  </a:lnTo>
                  <a:lnTo>
                    <a:pt x="950514" y="725659"/>
                  </a:lnTo>
                  <a:lnTo>
                    <a:pt x="949557" y="721449"/>
                  </a:lnTo>
                  <a:lnTo>
                    <a:pt x="948983" y="718196"/>
                  </a:lnTo>
                  <a:lnTo>
                    <a:pt x="946686" y="710158"/>
                  </a:lnTo>
                  <a:lnTo>
                    <a:pt x="945347" y="705374"/>
                  </a:lnTo>
                  <a:lnTo>
                    <a:pt x="944390" y="702121"/>
                  </a:lnTo>
                  <a:lnTo>
                    <a:pt x="945347" y="698293"/>
                  </a:lnTo>
                  <a:lnTo>
                    <a:pt x="946686" y="695040"/>
                  </a:lnTo>
                  <a:lnTo>
                    <a:pt x="947069" y="688917"/>
                  </a:lnTo>
                  <a:lnTo>
                    <a:pt x="943242" y="686046"/>
                  </a:lnTo>
                  <a:lnTo>
                    <a:pt x="939032" y="688342"/>
                  </a:lnTo>
                  <a:lnTo>
                    <a:pt x="935778" y="689299"/>
                  </a:lnTo>
                  <a:lnTo>
                    <a:pt x="931568" y="687386"/>
                  </a:lnTo>
                  <a:lnTo>
                    <a:pt x="927358" y="684515"/>
                  </a:lnTo>
                  <a:lnTo>
                    <a:pt x="924488" y="681262"/>
                  </a:lnTo>
                  <a:lnTo>
                    <a:pt x="922192" y="686046"/>
                  </a:lnTo>
                  <a:lnTo>
                    <a:pt x="923149" y="690830"/>
                  </a:lnTo>
                  <a:lnTo>
                    <a:pt x="924488" y="694083"/>
                  </a:lnTo>
                  <a:lnTo>
                    <a:pt x="927741" y="702121"/>
                  </a:lnTo>
                  <a:lnTo>
                    <a:pt x="929655" y="706905"/>
                  </a:lnTo>
                  <a:lnTo>
                    <a:pt x="932526" y="713029"/>
                  </a:lnTo>
                  <a:lnTo>
                    <a:pt x="929272" y="715325"/>
                  </a:lnTo>
                  <a:lnTo>
                    <a:pt x="925062" y="715708"/>
                  </a:lnTo>
                  <a:lnTo>
                    <a:pt x="920852" y="715708"/>
                  </a:lnTo>
                  <a:lnTo>
                    <a:pt x="912815" y="709584"/>
                  </a:lnTo>
                  <a:lnTo>
                    <a:pt x="907648" y="705374"/>
                  </a:lnTo>
                  <a:lnTo>
                    <a:pt x="903438" y="702121"/>
                  </a:lnTo>
                  <a:lnTo>
                    <a:pt x="897697" y="698293"/>
                  </a:lnTo>
                  <a:lnTo>
                    <a:pt x="893869" y="694466"/>
                  </a:lnTo>
                  <a:lnTo>
                    <a:pt x="890616" y="688725"/>
                  </a:lnTo>
                  <a:lnTo>
                    <a:pt x="887746" y="682602"/>
                  </a:lnTo>
                  <a:lnTo>
                    <a:pt x="885258" y="678774"/>
                  </a:lnTo>
                  <a:lnTo>
                    <a:pt x="882388" y="673990"/>
                  </a:lnTo>
                  <a:lnTo>
                    <a:pt x="880091" y="669780"/>
                  </a:lnTo>
                  <a:lnTo>
                    <a:pt x="876264" y="662125"/>
                  </a:lnTo>
                  <a:lnTo>
                    <a:pt x="873968" y="656958"/>
                  </a:lnTo>
                  <a:lnTo>
                    <a:pt x="857510" y="633420"/>
                  </a:lnTo>
                  <a:lnTo>
                    <a:pt x="858850" y="629593"/>
                  </a:lnTo>
                  <a:lnTo>
                    <a:pt x="856936" y="625383"/>
                  </a:lnTo>
                  <a:lnTo>
                    <a:pt x="854065" y="621556"/>
                  </a:lnTo>
                  <a:lnTo>
                    <a:pt x="849855" y="616389"/>
                  </a:lnTo>
                  <a:lnTo>
                    <a:pt x="838947" y="607969"/>
                  </a:lnTo>
                  <a:lnTo>
                    <a:pt x="835694" y="605098"/>
                  </a:lnTo>
                  <a:lnTo>
                    <a:pt x="832824" y="600888"/>
                  </a:lnTo>
                  <a:lnTo>
                    <a:pt x="832824" y="597061"/>
                  </a:lnTo>
                  <a:lnTo>
                    <a:pt x="837034" y="595147"/>
                  </a:lnTo>
                  <a:lnTo>
                    <a:pt x="842775" y="595530"/>
                  </a:lnTo>
                  <a:lnTo>
                    <a:pt x="847942" y="597444"/>
                  </a:lnTo>
                  <a:lnTo>
                    <a:pt x="847368" y="591320"/>
                  </a:lnTo>
                  <a:lnTo>
                    <a:pt x="841818" y="588450"/>
                  </a:lnTo>
                  <a:lnTo>
                    <a:pt x="838565" y="590363"/>
                  </a:lnTo>
                  <a:lnTo>
                    <a:pt x="835311" y="590937"/>
                  </a:lnTo>
                  <a:lnTo>
                    <a:pt x="829571" y="586153"/>
                  </a:lnTo>
                  <a:lnTo>
                    <a:pt x="828231" y="582900"/>
                  </a:lnTo>
                  <a:lnTo>
                    <a:pt x="826891" y="577733"/>
                  </a:lnTo>
                  <a:lnTo>
                    <a:pt x="827848" y="574480"/>
                  </a:lnTo>
                  <a:lnTo>
                    <a:pt x="831101" y="573523"/>
                  </a:lnTo>
                  <a:lnTo>
                    <a:pt x="836651" y="577350"/>
                  </a:lnTo>
                  <a:lnTo>
                    <a:pt x="840479" y="579647"/>
                  </a:lnTo>
                  <a:lnTo>
                    <a:pt x="846219" y="580604"/>
                  </a:lnTo>
                  <a:lnTo>
                    <a:pt x="849473" y="579264"/>
                  </a:lnTo>
                  <a:lnTo>
                    <a:pt x="849473" y="571227"/>
                  </a:lnTo>
                  <a:lnTo>
                    <a:pt x="851769" y="567017"/>
                  </a:lnTo>
                  <a:lnTo>
                    <a:pt x="855022" y="565103"/>
                  </a:lnTo>
                  <a:lnTo>
                    <a:pt x="859806" y="561275"/>
                  </a:lnTo>
                  <a:lnTo>
                    <a:pt x="863060" y="553621"/>
                  </a:lnTo>
                  <a:lnTo>
                    <a:pt x="865356" y="550368"/>
                  </a:lnTo>
                  <a:lnTo>
                    <a:pt x="868226" y="546158"/>
                  </a:lnTo>
                  <a:lnTo>
                    <a:pt x="872054" y="541374"/>
                  </a:lnTo>
                  <a:lnTo>
                    <a:pt x="872054" y="535633"/>
                  </a:lnTo>
                  <a:lnTo>
                    <a:pt x="871480" y="532379"/>
                  </a:lnTo>
                  <a:lnTo>
                    <a:pt x="870523" y="529126"/>
                  </a:lnTo>
                  <a:lnTo>
                    <a:pt x="867652" y="524342"/>
                  </a:lnTo>
                  <a:lnTo>
                    <a:pt x="863825" y="522428"/>
                  </a:lnTo>
                  <a:lnTo>
                    <a:pt x="860572" y="522428"/>
                  </a:lnTo>
                  <a:lnTo>
                    <a:pt x="860189" y="526638"/>
                  </a:lnTo>
                  <a:lnTo>
                    <a:pt x="860189" y="534102"/>
                  </a:lnTo>
                  <a:lnTo>
                    <a:pt x="856362" y="536972"/>
                  </a:lnTo>
                  <a:lnTo>
                    <a:pt x="851195" y="539269"/>
                  </a:lnTo>
                  <a:lnTo>
                    <a:pt x="847942" y="538886"/>
                  </a:lnTo>
                  <a:lnTo>
                    <a:pt x="847942" y="534102"/>
                  </a:lnTo>
                  <a:lnTo>
                    <a:pt x="849281" y="530274"/>
                  </a:lnTo>
                  <a:lnTo>
                    <a:pt x="849281" y="525490"/>
                  </a:lnTo>
                  <a:lnTo>
                    <a:pt x="844497" y="520706"/>
                  </a:lnTo>
                  <a:lnTo>
                    <a:pt x="840670" y="517453"/>
                  </a:lnTo>
                  <a:lnTo>
                    <a:pt x="832058" y="510755"/>
                  </a:lnTo>
                  <a:lnTo>
                    <a:pt x="827848" y="507502"/>
                  </a:lnTo>
                  <a:lnTo>
                    <a:pt x="824595" y="505588"/>
                  </a:lnTo>
                  <a:lnTo>
                    <a:pt x="821342" y="505014"/>
                  </a:lnTo>
                  <a:lnTo>
                    <a:pt x="819428" y="508841"/>
                  </a:lnTo>
                  <a:lnTo>
                    <a:pt x="819811" y="512669"/>
                  </a:lnTo>
                  <a:lnTo>
                    <a:pt x="818854" y="515922"/>
                  </a:lnTo>
                  <a:lnTo>
                    <a:pt x="815984" y="520706"/>
                  </a:lnTo>
                  <a:lnTo>
                    <a:pt x="813688" y="523959"/>
                  </a:lnTo>
                  <a:lnTo>
                    <a:pt x="820194" y="526256"/>
                  </a:lnTo>
                  <a:lnTo>
                    <a:pt x="825935" y="527212"/>
                  </a:lnTo>
                  <a:lnTo>
                    <a:pt x="833972" y="529126"/>
                  </a:lnTo>
                  <a:lnTo>
                    <a:pt x="831675" y="534293"/>
                  </a:lnTo>
                  <a:lnTo>
                    <a:pt x="831101" y="539077"/>
                  </a:lnTo>
                  <a:lnTo>
                    <a:pt x="832058" y="543287"/>
                  </a:lnTo>
                  <a:lnTo>
                    <a:pt x="830719" y="548071"/>
                  </a:lnTo>
                  <a:lnTo>
                    <a:pt x="832058" y="552856"/>
                  </a:lnTo>
                  <a:lnTo>
                    <a:pt x="833972" y="557640"/>
                  </a:lnTo>
                  <a:lnTo>
                    <a:pt x="837225" y="563763"/>
                  </a:lnTo>
                  <a:lnTo>
                    <a:pt x="836269" y="567591"/>
                  </a:lnTo>
                  <a:lnTo>
                    <a:pt x="828231" y="567591"/>
                  </a:lnTo>
                  <a:lnTo>
                    <a:pt x="823447" y="562424"/>
                  </a:lnTo>
                  <a:lnTo>
                    <a:pt x="819620" y="559170"/>
                  </a:lnTo>
                  <a:lnTo>
                    <a:pt x="815792" y="556300"/>
                  </a:lnTo>
                  <a:lnTo>
                    <a:pt x="806416" y="550177"/>
                  </a:lnTo>
                  <a:lnTo>
                    <a:pt x="801631" y="545966"/>
                  </a:lnTo>
                  <a:lnTo>
                    <a:pt x="798761" y="542139"/>
                  </a:lnTo>
                  <a:lnTo>
                    <a:pt x="798186" y="538886"/>
                  </a:lnTo>
                  <a:lnTo>
                    <a:pt x="801440" y="530848"/>
                  </a:lnTo>
                  <a:lnTo>
                    <a:pt x="803928" y="524725"/>
                  </a:lnTo>
                  <a:lnTo>
                    <a:pt x="805267" y="519941"/>
                  </a:lnTo>
                  <a:lnTo>
                    <a:pt x="806224" y="516688"/>
                  </a:lnTo>
                  <a:lnTo>
                    <a:pt x="805267" y="511903"/>
                  </a:lnTo>
                  <a:lnTo>
                    <a:pt x="806607" y="501569"/>
                  </a:lnTo>
                  <a:lnTo>
                    <a:pt x="803354" y="498316"/>
                  </a:lnTo>
                  <a:lnTo>
                    <a:pt x="801057" y="495063"/>
                  </a:lnTo>
                  <a:lnTo>
                    <a:pt x="799718" y="490853"/>
                  </a:lnTo>
                  <a:lnTo>
                    <a:pt x="799335" y="486643"/>
                  </a:lnTo>
                  <a:lnTo>
                    <a:pt x="800866" y="481859"/>
                  </a:lnTo>
                  <a:lnTo>
                    <a:pt x="802205" y="478606"/>
                  </a:lnTo>
                  <a:lnTo>
                    <a:pt x="803545" y="474778"/>
                  </a:lnTo>
                  <a:lnTo>
                    <a:pt x="806416" y="463488"/>
                  </a:lnTo>
                  <a:lnTo>
                    <a:pt x="807372" y="458703"/>
                  </a:lnTo>
                  <a:lnTo>
                    <a:pt x="808712" y="455450"/>
                  </a:lnTo>
                  <a:lnTo>
                    <a:pt x="809286" y="451623"/>
                  </a:lnTo>
                  <a:lnTo>
                    <a:pt x="810243" y="447413"/>
                  </a:lnTo>
                  <a:lnTo>
                    <a:pt x="810626" y="439376"/>
                  </a:lnTo>
                  <a:lnTo>
                    <a:pt x="811582" y="433252"/>
                  </a:lnTo>
                  <a:lnTo>
                    <a:pt x="811582" y="428085"/>
                  </a:lnTo>
                  <a:lnTo>
                    <a:pt x="811965" y="423875"/>
                  </a:lnTo>
                  <a:lnTo>
                    <a:pt x="810626" y="417751"/>
                  </a:lnTo>
                  <a:lnTo>
                    <a:pt x="811965" y="406461"/>
                  </a:lnTo>
                  <a:lnTo>
                    <a:pt x="808712" y="394596"/>
                  </a:lnTo>
                  <a:lnTo>
                    <a:pt x="807755" y="389429"/>
                  </a:lnTo>
                  <a:lnTo>
                    <a:pt x="806798" y="386176"/>
                  </a:lnTo>
                  <a:lnTo>
                    <a:pt x="805458" y="380052"/>
                  </a:lnTo>
                  <a:lnTo>
                    <a:pt x="805841" y="376225"/>
                  </a:lnTo>
                  <a:lnTo>
                    <a:pt x="804502" y="371441"/>
                  </a:lnTo>
                  <a:lnTo>
                    <a:pt x="800674" y="369144"/>
                  </a:lnTo>
                  <a:lnTo>
                    <a:pt x="804502" y="365891"/>
                  </a:lnTo>
                  <a:lnTo>
                    <a:pt x="805458" y="362064"/>
                  </a:lnTo>
                  <a:lnTo>
                    <a:pt x="803545" y="358236"/>
                  </a:lnTo>
                  <a:lnTo>
                    <a:pt x="799718" y="354409"/>
                  </a:lnTo>
                  <a:lnTo>
                    <a:pt x="795890" y="352113"/>
                  </a:lnTo>
                  <a:lnTo>
                    <a:pt x="794551" y="346946"/>
                  </a:lnTo>
                  <a:lnTo>
                    <a:pt x="790341" y="343693"/>
                  </a:lnTo>
                  <a:lnTo>
                    <a:pt x="787087" y="341779"/>
                  </a:lnTo>
                  <a:lnTo>
                    <a:pt x="784217" y="337952"/>
                  </a:lnTo>
                  <a:lnTo>
                    <a:pt x="785174" y="334699"/>
                  </a:lnTo>
                  <a:lnTo>
                    <a:pt x="781921" y="330488"/>
                  </a:lnTo>
                  <a:lnTo>
                    <a:pt x="777711" y="326278"/>
                  </a:lnTo>
                  <a:lnTo>
                    <a:pt x="773883" y="324939"/>
                  </a:lnTo>
                  <a:lnTo>
                    <a:pt x="773883" y="324939"/>
                  </a:lnTo>
                  <a:close/>
                  <a:moveTo>
                    <a:pt x="775414" y="324365"/>
                  </a:moveTo>
                  <a:lnTo>
                    <a:pt x="775414" y="324365"/>
                  </a:lnTo>
                  <a:lnTo>
                    <a:pt x="775414" y="324365"/>
                  </a:lnTo>
                  <a:close/>
                  <a:moveTo>
                    <a:pt x="1123891" y="356131"/>
                  </a:moveTo>
                  <a:lnTo>
                    <a:pt x="1121978" y="359959"/>
                  </a:lnTo>
                  <a:lnTo>
                    <a:pt x="1117193" y="362829"/>
                  </a:lnTo>
                  <a:lnTo>
                    <a:pt x="1113366" y="362829"/>
                  </a:lnTo>
                  <a:lnTo>
                    <a:pt x="1107243" y="362446"/>
                  </a:lnTo>
                  <a:lnTo>
                    <a:pt x="1103989" y="360150"/>
                  </a:lnTo>
                  <a:lnTo>
                    <a:pt x="1101693" y="356323"/>
                  </a:lnTo>
                  <a:lnTo>
                    <a:pt x="1101310" y="351156"/>
                  </a:lnTo>
                  <a:lnTo>
                    <a:pt x="1106859" y="346946"/>
                  </a:lnTo>
                  <a:lnTo>
                    <a:pt x="1111644" y="345989"/>
                  </a:lnTo>
                  <a:lnTo>
                    <a:pt x="1116811" y="349242"/>
                  </a:lnTo>
                  <a:lnTo>
                    <a:pt x="1120638" y="352113"/>
                  </a:lnTo>
                  <a:lnTo>
                    <a:pt x="1123891" y="356131"/>
                  </a:lnTo>
                  <a:lnTo>
                    <a:pt x="1123891" y="356131"/>
                  </a:lnTo>
                  <a:close/>
                  <a:moveTo>
                    <a:pt x="1123891" y="362638"/>
                  </a:moveTo>
                  <a:lnTo>
                    <a:pt x="1125805" y="371058"/>
                  </a:lnTo>
                  <a:lnTo>
                    <a:pt x="1125805" y="374311"/>
                  </a:lnTo>
                  <a:lnTo>
                    <a:pt x="1126379" y="378521"/>
                  </a:lnTo>
                  <a:lnTo>
                    <a:pt x="1126379" y="383306"/>
                  </a:lnTo>
                  <a:lnTo>
                    <a:pt x="1126762" y="389429"/>
                  </a:lnTo>
                  <a:lnTo>
                    <a:pt x="1129058" y="400720"/>
                  </a:lnTo>
                  <a:lnTo>
                    <a:pt x="1127144" y="404547"/>
                  </a:lnTo>
                  <a:lnTo>
                    <a:pt x="1123317" y="405504"/>
                  </a:lnTo>
                  <a:lnTo>
                    <a:pt x="1119107" y="405121"/>
                  </a:lnTo>
                  <a:lnTo>
                    <a:pt x="1116619" y="398423"/>
                  </a:lnTo>
                  <a:lnTo>
                    <a:pt x="1117576" y="392682"/>
                  </a:lnTo>
                  <a:lnTo>
                    <a:pt x="1114323" y="388855"/>
                  </a:lnTo>
                  <a:lnTo>
                    <a:pt x="1112983" y="385028"/>
                  </a:lnTo>
                  <a:lnTo>
                    <a:pt x="1111644" y="378330"/>
                  </a:lnTo>
                  <a:lnTo>
                    <a:pt x="1114515" y="368379"/>
                  </a:lnTo>
                  <a:lnTo>
                    <a:pt x="1116811" y="364169"/>
                  </a:lnTo>
                  <a:lnTo>
                    <a:pt x="1122934" y="363212"/>
                  </a:lnTo>
                  <a:lnTo>
                    <a:pt x="1123891" y="362638"/>
                  </a:lnTo>
                  <a:lnTo>
                    <a:pt x="1123891" y="362638"/>
                  </a:lnTo>
                  <a:close/>
                  <a:moveTo>
                    <a:pt x="1134225" y="371249"/>
                  </a:moveTo>
                  <a:lnTo>
                    <a:pt x="1137478" y="374503"/>
                  </a:lnTo>
                  <a:lnTo>
                    <a:pt x="1140732" y="377756"/>
                  </a:lnTo>
                  <a:lnTo>
                    <a:pt x="1143028" y="381583"/>
                  </a:lnTo>
                  <a:lnTo>
                    <a:pt x="1138818" y="386367"/>
                  </a:lnTo>
                  <a:lnTo>
                    <a:pt x="1136904" y="390195"/>
                  </a:lnTo>
                  <a:lnTo>
                    <a:pt x="1135373" y="393448"/>
                  </a:lnTo>
                  <a:lnTo>
                    <a:pt x="1133460" y="381583"/>
                  </a:lnTo>
                  <a:lnTo>
                    <a:pt x="1134225" y="371249"/>
                  </a:lnTo>
                  <a:lnTo>
                    <a:pt x="1134225" y="371249"/>
                  </a:lnTo>
                  <a:close/>
                  <a:moveTo>
                    <a:pt x="1267032" y="943624"/>
                  </a:moveTo>
                  <a:lnTo>
                    <a:pt x="1264736" y="950131"/>
                  </a:lnTo>
                  <a:lnTo>
                    <a:pt x="1262440" y="955298"/>
                  </a:lnTo>
                  <a:lnTo>
                    <a:pt x="1259187" y="961421"/>
                  </a:lnTo>
                  <a:lnTo>
                    <a:pt x="1255934" y="967545"/>
                  </a:lnTo>
                  <a:lnTo>
                    <a:pt x="1253063" y="972712"/>
                  </a:lnTo>
                  <a:lnTo>
                    <a:pt x="1250767" y="976922"/>
                  </a:lnTo>
                  <a:lnTo>
                    <a:pt x="1249427" y="980749"/>
                  </a:lnTo>
                  <a:lnTo>
                    <a:pt x="1244261" y="986490"/>
                  </a:lnTo>
                  <a:lnTo>
                    <a:pt x="1237563" y="993571"/>
                  </a:lnTo>
                  <a:lnTo>
                    <a:pt x="1228185" y="1000651"/>
                  </a:lnTo>
                  <a:lnTo>
                    <a:pt x="1223019" y="1004479"/>
                  </a:lnTo>
                  <a:lnTo>
                    <a:pt x="1217469" y="1009263"/>
                  </a:lnTo>
                  <a:lnTo>
                    <a:pt x="1222253" y="1003522"/>
                  </a:lnTo>
                  <a:lnTo>
                    <a:pt x="1225506" y="1000269"/>
                  </a:lnTo>
                  <a:lnTo>
                    <a:pt x="1228759" y="996058"/>
                  </a:lnTo>
                  <a:lnTo>
                    <a:pt x="1233543" y="990892"/>
                  </a:lnTo>
                  <a:lnTo>
                    <a:pt x="1238711" y="984768"/>
                  </a:lnTo>
                  <a:lnTo>
                    <a:pt x="1244835" y="978644"/>
                  </a:lnTo>
                  <a:lnTo>
                    <a:pt x="1246748" y="974434"/>
                  </a:lnTo>
                  <a:lnTo>
                    <a:pt x="1249619" y="969650"/>
                  </a:lnTo>
                  <a:lnTo>
                    <a:pt x="1251915" y="964100"/>
                  </a:lnTo>
                  <a:lnTo>
                    <a:pt x="1254785" y="957977"/>
                  </a:lnTo>
                  <a:lnTo>
                    <a:pt x="1256699" y="951853"/>
                  </a:lnTo>
                  <a:lnTo>
                    <a:pt x="1259570" y="947643"/>
                  </a:lnTo>
                  <a:lnTo>
                    <a:pt x="1262440" y="944390"/>
                  </a:lnTo>
                  <a:lnTo>
                    <a:pt x="1266650" y="943433"/>
                  </a:lnTo>
                  <a:lnTo>
                    <a:pt x="1267032" y="943624"/>
                  </a:lnTo>
                  <a:lnTo>
                    <a:pt x="1267032" y="943624"/>
                  </a:lnTo>
                  <a:close/>
                  <a:moveTo>
                    <a:pt x="1212685" y="1013473"/>
                  </a:moveTo>
                  <a:lnTo>
                    <a:pt x="1194314" y="1029165"/>
                  </a:lnTo>
                  <a:lnTo>
                    <a:pt x="1193740" y="1025911"/>
                  </a:lnTo>
                  <a:lnTo>
                    <a:pt x="1197950" y="1022084"/>
                  </a:lnTo>
                  <a:lnTo>
                    <a:pt x="1203116" y="1017874"/>
                  </a:lnTo>
                  <a:lnTo>
                    <a:pt x="1206370" y="1015578"/>
                  </a:lnTo>
                  <a:lnTo>
                    <a:pt x="1210580" y="1013664"/>
                  </a:lnTo>
                  <a:lnTo>
                    <a:pt x="1212685" y="1013664"/>
                  </a:lnTo>
                  <a:lnTo>
                    <a:pt x="1212685" y="1013473"/>
                  </a:lnTo>
                  <a:close/>
                  <a:moveTo>
                    <a:pt x="1156041" y="1051746"/>
                  </a:moveTo>
                  <a:lnTo>
                    <a:pt x="1159294" y="1049450"/>
                  </a:lnTo>
                  <a:lnTo>
                    <a:pt x="1165417" y="1045622"/>
                  </a:lnTo>
                  <a:lnTo>
                    <a:pt x="1172498" y="1041795"/>
                  </a:lnTo>
                  <a:lnTo>
                    <a:pt x="1187999" y="1032418"/>
                  </a:lnTo>
                  <a:lnTo>
                    <a:pt x="1184745" y="1036628"/>
                  </a:lnTo>
                  <a:lnTo>
                    <a:pt x="1179579" y="1041412"/>
                  </a:lnTo>
                  <a:lnTo>
                    <a:pt x="1175751" y="1043326"/>
                  </a:lnTo>
                  <a:lnTo>
                    <a:pt x="1171541" y="1046196"/>
                  </a:lnTo>
                  <a:lnTo>
                    <a:pt x="1162164" y="1051937"/>
                  </a:lnTo>
                  <a:lnTo>
                    <a:pt x="1156041" y="1051937"/>
                  </a:lnTo>
                  <a:lnTo>
                    <a:pt x="1156041" y="1051746"/>
                  </a:lnTo>
                  <a:close/>
                  <a:moveTo>
                    <a:pt x="1070500" y="1083321"/>
                  </a:moveTo>
                  <a:lnTo>
                    <a:pt x="1074710" y="1081982"/>
                  </a:lnTo>
                  <a:lnTo>
                    <a:pt x="1076050" y="1078155"/>
                  </a:lnTo>
                  <a:lnTo>
                    <a:pt x="1076432" y="1074901"/>
                  </a:lnTo>
                  <a:lnTo>
                    <a:pt x="1081217" y="1074519"/>
                  </a:lnTo>
                  <a:lnTo>
                    <a:pt x="1086384" y="1076815"/>
                  </a:lnTo>
                  <a:lnTo>
                    <a:pt x="1096335" y="1071074"/>
                  </a:lnTo>
                  <a:lnTo>
                    <a:pt x="1103415" y="1071074"/>
                  </a:lnTo>
                  <a:lnTo>
                    <a:pt x="1108199" y="1067247"/>
                  </a:lnTo>
                  <a:lnTo>
                    <a:pt x="1112409" y="1068203"/>
                  </a:lnTo>
                  <a:lnTo>
                    <a:pt x="1119107" y="1067247"/>
                  </a:lnTo>
                  <a:lnTo>
                    <a:pt x="1104372" y="1072031"/>
                  </a:lnTo>
                  <a:lnTo>
                    <a:pt x="1099205" y="1072988"/>
                  </a:lnTo>
                  <a:lnTo>
                    <a:pt x="1095378" y="1074519"/>
                  </a:lnTo>
                  <a:lnTo>
                    <a:pt x="1092125" y="1074901"/>
                  </a:lnTo>
                  <a:lnTo>
                    <a:pt x="1084661" y="1081408"/>
                  </a:lnTo>
                  <a:lnTo>
                    <a:pt x="1080451" y="1085235"/>
                  </a:lnTo>
                  <a:lnTo>
                    <a:pt x="1068204" y="1092315"/>
                  </a:lnTo>
                  <a:lnTo>
                    <a:pt x="1063037" y="1093272"/>
                  </a:lnTo>
                  <a:lnTo>
                    <a:pt x="1058827" y="1094229"/>
                  </a:lnTo>
                  <a:lnTo>
                    <a:pt x="1054043" y="1095186"/>
                  </a:lnTo>
                  <a:lnTo>
                    <a:pt x="1049833" y="1095186"/>
                  </a:lnTo>
                  <a:lnTo>
                    <a:pt x="1055574" y="1091933"/>
                  </a:lnTo>
                  <a:lnTo>
                    <a:pt x="1059401" y="1089062"/>
                  </a:lnTo>
                  <a:lnTo>
                    <a:pt x="1063611" y="1085809"/>
                  </a:lnTo>
                  <a:lnTo>
                    <a:pt x="1070500" y="1083321"/>
                  </a:lnTo>
                  <a:lnTo>
                    <a:pt x="1070500" y="1083321"/>
                  </a:lnTo>
                  <a:close/>
                  <a:moveTo>
                    <a:pt x="1027060" y="1096526"/>
                  </a:moveTo>
                  <a:lnTo>
                    <a:pt x="1032609" y="1096526"/>
                  </a:lnTo>
                  <a:lnTo>
                    <a:pt x="1027825" y="1099779"/>
                  </a:lnTo>
                  <a:lnTo>
                    <a:pt x="1023616" y="1099779"/>
                  </a:lnTo>
                  <a:lnTo>
                    <a:pt x="1027060" y="1096526"/>
                  </a:lnTo>
                  <a:lnTo>
                    <a:pt x="1027060" y="1096526"/>
                  </a:lnTo>
                  <a:close/>
                  <a:moveTo>
                    <a:pt x="988404" y="1101692"/>
                  </a:moveTo>
                  <a:lnTo>
                    <a:pt x="992232" y="1097865"/>
                  </a:lnTo>
                  <a:lnTo>
                    <a:pt x="995485" y="1096908"/>
                  </a:lnTo>
                  <a:lnTo>
                    <a:pt x="1002948" y="1098822"/>
                  </a:lnTo>
                  <a:lnTo>
                    <a:pt x="998738" y="1100736"/>
                  </a:lnTo>
                  <a:lnTo>
                    <a:pt x="992997" y="1103032"/>
                  </a:lnTo>
                  <a:lnTo>
                    <a:pt x="989170" y="1103032"/>
                  </a:lnTo>
                  <a:lnTo>
                    <a:pt x="988404" y="1101692"/>
                  </a:lnTo>
                  <a:lnTo>
                    <a:pt x="988404" y="1101692"/>
                  </a:lnTo>
                  <a:close/>
                </a:path>
              </a:pathLst>
            </a:custGeom>
            <a:gradFill flip="none" rotWithShape="1">
              <a:gsLst>
                <a:gs pos="0">
                  <a:schemeClr val="accent1"/>
                </a:gs>
                <a:gs pos="100000">
                  <a:schemeClr val="accent2"/>
                </a:gs>
              </a:gsLst>
              <a:lin ang="18900000" scaled="1"/>
              <a:tileRect/>
            </a:gradFill>
            <a:ln>
              <a:solidFill>
                <a:srgbClr val="EEF5F5"/>
              </a:solidFill>
            </a:ln>
          </p:spPr>
          <p:txBody>
            <a:bodyPr vert="horz" lIns="91440" tIns="45720" rIns="91440" bIns="45720" rtlCol="0">
              <a:normAutofit/>
            </a:bodyPr>
            <a:lstStyle/>
            <a:p>
              <a:pPr lvl="0" indent="0">
                <a:lnSpc>
                  <a:spcPct val="100000"/>
                </a:lnSpc>
                <a:spcBef>
                  <a:spcPts val="450"/>
                </a:spcBef>
                <a:buClr>
                  <a:schemeClr val="accent1"/>
                </a:buClr>
                <a:buFont typeface="Arial" panose="020B0604020202020204" pitchFamily="34" charset="0"/>
                <a:buNone/>
              </a:pPr>
              <a:endParaRPr lang="en-US" sz="100" dirty="0">
                <a:noFill/>
              </a:endParaRPr>
            </a:p>
          </p:txBody>
        </p:sp>
        <p:sp>
          <p:nvSpPr>
            <p:cNvPr id="59" name="Freeform: Shape 58">
              <a:extLst>
                <a:ext uri="{FF2B5EF4-FFF2-40B4-BE49-F238E27FC236}">
                  <a16:creationId xmlns:a16="http://schemas.microsoft.com/office/drawing/2014/main" id="{4AE962E4-0465-555F-B46A-FF0CF8B98ECA}"/>
                </a:ext>
              </a:extLst>
            </p:cNvPr>
            <p:cNvSpPr/>
            <p:nvPr/>
          </p:nvSpPr>
          <p:spPr>
            <a:xfrm>
              <a:off x="4043665" y="4055126"/>
              <a:ext cx="645303" cy="584445"/>
            </a:xfrm>
            <a:custGeom>
              <a:avLst/>
              <a:gdLst>
                <a:gd name="connsiteX0" fmla="*/ 0 w 716281"/>
                <a:gd name="connsiteY0" fmla="*/ 22581 h 648729"/>
                <a:gd name="connsiteX1" fmla="*/ 28322 w 716281"/>
                <a:gd name="connsiteY1" fmla="*/ 222941 h 648729"/>
                <a:gd name="connsiteX2" fmla="*/ 28322 w 716281"/>
                <a:gd name="connsiteY2" fmla="*/ 538694 h 648729"/>
                <a:gd name="connsiteX3" fmla="*/ 32149 w 716281"/>
                <a:gd name="connsiteY3" fmla="*/ 545775 h 648729"/>
                <a:gd name="connsiteX4" fmla="*/ 32532 w 716281"/>
                <a:gd name="connsiteY4" fmla="*/ 548263 h 648729"/>
                <a:gd name="connsiteX5" fmla="*/ 34446 w 716281"/>
                <a:gd name="connsiteY5" fmla="*/ 550177 h 648729"/>
                <a:gd name="connsiteX6" fmla="*/ 37699 w 716281"/>
                <a:gd name="connsiteY6" fmla="*/ 551516 h 648729"/>
                <a:gd name="connsiteX7" fmla="*/ 42866 w 716281"/>
                <a:gd name="connsiteY7" fmla="*/ 552090 h 648729"/>
                <a:gd name="connsiteX8" fmla="*/ 44396 w 716281"/>
                <a:gd name="connsiteY8" fmla="*/ 551516 h 648729"/>
                <a:gd name="connsiteX9" fmla="*/ 47267 w 716281"/>
                <a:gd name="connsiteY9" fmla="*/ 551133 h 648729"/>
                <a:gd name="connsiteX10" fmla="*/ 50520 w 716281"/>
                <a:gd name="connsiteY10" fmla="*/ 550177 h 648729"/>
                <a:gd name="connsiteX11" fmla="*/ 54730 w 716281"/>
                <a:gd name="connsiteY11" fmla="*/ 549220 h 648729"/>
                <a:gd name="connsiteX12" fmla="*/ 57984 w 716281"/>
                <a:gd name="connsiteY12" fmla="*/ 549602 h 648729"/>
                <a:gd name="connsiteX13" fmla="*/ 63725 w 716281"/>
                <a:gd name="connsiteY13" fmla="*/ 552090 h 648729"/>
                <a:gd name="connsiteX14" fmla="*/ 64682 w 716281"/>
                <a:gd name="connsiteY14" fmla="*/ 551516 h 648729"/>
                <a:gd name="connsiteX15" fmla="*/ 66021 w 716281"/>
                <a:gd name="connsiteY15" fmla="*/ 550559 h 648729"/>
                <a:gd name="connsiteX16" fmla="*/ 70231 w 716281"/>
                <a:gd name="connsiteY16" fmla="*/ 547689 h 648729"/>
                <a:gd name="connsiteX17" fmla="*/ 74633 w 716281"/>
                <a:gd name="connsiteY17" fmla="*/ 548646 h 648729"/>
                <a:gd name="connsiteX18" fmla="*/ 79417 w 716281"/>
                <a:gd name="connsiteY18" fmla="*/ 552856 h 648729"/>
                <a:gd name="connsiteX19" fmla="*/ 83627 w 716281"/>
                <a:gd name="connsiteY19" fmla="*/ 552090 h 648729"/>
                <a:gd name="connsiteX20" fmla="*/ 85541 w 716281"/>
                <a:gd name="connsiteY20" fmla="*/ 552473 h 648729"/>
                <a:gd name="connsiteX21" fmla="*/ 87263 w 716281"/>
                <a:gd name="connsiteY21" fmla="*/ 553430 h 648729"/>
                <a:gd name="connsiteX22" fmla="*/ 90707 w 716281"/>
                <a:gd name="connsiteY22" fmla="*/ 555343 h 648729"/>
                <a:gd name="connsiteX23" fmla="*/ 93961 w 716281"/>
                <a:gd name="connsiteY23" fmla="*/ 648730 h 648729"/>
                <a:gd name="connsiteX24" fmla="*/ 523768 w 716281"/>
                <a:gd name="connsiteY24" fmla="*/ 635143 h 648729"/>
                <a:gd name="connsiteX25" fmla="*/ 525490 w 716281"/>
                <a:gd name="connsiteY25" fmla="*/ 632847 h 648729"/>
                <a:gd name="connsiteX26" fmla="*/ 527404 w 716281"/>
                <a:gd name="connsiteY26" fmla="*/ 630933 h 648729"/>
                <a:gd name="connsiteX27" fmla="*/ 528361 w 716281"/>
                <a:gd name="connsiteY27" fmla="*/ 628445 h 648729"/>
                <a:gd name="connsiteX28" fmla="*/ 528935 w 716281"/>
                <a:gd name="connsiteY28" fmla="*/ 626532 h 648729"/>
                <a:gd name="connsiteX29" fmla="*/ 524150 w 716281"/>
                <a:gd name="connsiteY29" fmla="*/ 624809 h 648729"/>
                <a:gd name="connsiteX30" fmla="*/ 522237 w 716281"/>
                <a:gd name="connsiteY30" fmla="*/ 623278 h 648729"/>
                <a:gd name="connsiteX31" fmla="*/ 521280 w 716281"/>
                <a:gd name="connsiteY31" fmla="*/ 622321 h 648729"/>
                <a:gd name="connsiteX32" fmla="*/ 519366 w 716281"/>
                <a:gd name="connsiteY32" fmla="*/ 619451 h 648729"/>
                <a:gd name="connsiteX33" fmla="*/ 518984 w 716281"/>
                <a:gd name="connsiteY33" fmla="*/ 616198 h 648729"/>
                <a:gd name="connsiteX34" fmla="*/ 520324 w 716281"/>
                <a:gd name="connsiteY34" fmla="*/ 612944 h 648729"/>
                <a:gd name="connsiteX35" fmla="*/ 523768 w 716281"/>
                <a:gd name="connsiteY35" fmla="*/ 612944 h 648729"/>
                <a:gd name="connsiteX36" fmla="*/ 526064 w 716281"/>
                <a:gd name="connsiteY36" fmla="*/ 613901 h 648729"/>
                <a:gd name="connsiteX37" fmla="*/ 527404 w 716281"/>
                <a:gd name="connsiteY37" fmla="*/ 613901 h 648729"/>
                <a:gd name="connsiteX38" fmla="*/ 529892 w 716281"/>
                <a:gd name="connsiteY38" fmla="*/ 614284 h 648729"/>
                <a:gd name="connsiteX39" fmla="*/ 531805 w 716281"/>
                <a:gd name="connsiteY39" fmla="*/ 613901 h 648729"/>
                <a:gd name="connsiteX40" fmla="*/ 533528 w 716281"/>
                <a:gd name="connsiteY40" fmla="*/ 612944 h 648729"/>
                <a:gd name="connsiteX41" fmla="*/ 534484 w 716281"/>
                <a:gd name="connsiteY41" fmla="*/ 611414 h 648729"/>
                <a:gd name="connsiteX42" fmla="*/ 534484 w 716281"/>
                <a:gd name="connsiteY42" fmla="*/ 610648 h 648729"/>
                <a:gd name="connsiteX43" fmla="*/ 534484 w 716281"/>
                <a:gd name="connsiteY43" fmla="*/ 610074 h 648729"/>
                <a:gd name="connsiteX44" fmla="*/ 533145 w 716281"/>
                <a:gd name="connsiteY44" fmla="*/ 605864 h 648729"/>
                <a:gd name="connsiteX45" fmla="*/ 532188 w 716281"/>
                <a:gd name="connsiteY45" fmla="*/ 603568 h 648729"/>
                <a:gd name="connsiteX46" fmla="*/ 531231 w 716281"/>
                <a:gd name="connsiteY46" fmla="*/ 601080 h 648729"/>
                <a:gd name="connsiteX47" fmla="*/ 531231 w 716281"/>
                <a:gd name="connsiteY47" fmla="*/ 600697 h 648729"/>
                <a:gd name="connsiteX48" fmla="*/ 534484 w 716281"/>
                <a:gd name="connsiteY48" fmla="*/ 596870 h 648729"/>
                <a:gd name="connsiteX49" fmla="*/ 536972 w 716281"/>
                <a:gd name="connsiteY49" fmla="*/ 593617 h 648729"/>
                <a:gd name="connsiteX50" fmla="*/ 538312 w 716281"/>
                <a:gd name="connsiteY50" fmla="*/ 590746 h 648729"/>
                <a:gd name="connsiteX51" fmla="*/ 539269 w 716281"/>
                <a:gd name="connsiteY51" fmla="*/ 588450 h 648729"/>
                <a:gd name="connsiteX52" fmla="*/ 538886 w 716281"/>
                <a:gd name="connsiteY52" fmla="*/ 585962 h 648729"/>
                <a:gd name="connsiteX53" fmla="*/ 538312 w 716281"/>
                <a:gd name="connsiteY53" fmla="*/ 585005 h 648729"/>
                <a:gd name="connsiteX54" fmla="*/ 536972 w 716281"/>
                <a:gd name="connsiteY54" fmla="*/ 584048 h 648729"/>
                <a:gd name="connsiteX55" fmla="*/ 536015 w 716281"/>
                <a:gd name="connsiteY55" fmla="*/ 584048 h 648729"/>
                <a:gd name="connsiteX56" fmla="*/ 531805 w 716281"/>
                <a:gd name="connsiteY56" fmla="*/ 587876 h 648729"/>
                <a:gd name="connsiteX57" fmla="*/ 530274 w 716281"/>
                <a:gd name="connsiteY57" fmla="*/ 588832 h 648729"/>
                <a:gd name="connsiteX58" fmla="*/ 529318 w 716281"/>
                <a:gd name="connsiteY58" fmla="*/ 589215 h 648729"/>
                <a:gd name="connsiteX59" fmla="*/ 526064 w 716281"/>
                <a:gd name="connsiteY59" fmla="*/ 588450 h 648729"/>
                <a:gd name="connsiteX60" fmla="*/ 524150 w 716281"/>
                <a:gd name="connsiteY60" fmla="*/ 586919 h 648729"/>
                <a:gd name="connsiteX61" fmla="*/ 522811 w 716281"/>
                <a:gd name="connsiteY61" fmla="*/ 584048 h 648729"/>
                <a:gd name="connsiteX62" fmla="*/ 522811 w 716281"/>
                <a:gd name="connsiteY62" fmla="*/ 580795 h 648729"/>
                <a:gd name="connsiteX63" fmla="*/ 528935 w 716281"/>
                <a:gd name="connsiteY63" fmla="*/ 574671 h 648729"/>
                <a:gd name="connsiteX64" fmla="*/ 533528 w 716281"/>
                <a:gd name="connsiteY64" fmla="*/ 569504 h 648729"/>
                <a:gd name="connsiteX65" fmla="*/ 536398 w 716281"/>
                <a:gd name="connsiteY65" fmla="*/ 565295 h 648729"/>
                <a:gd name="connsiteX66" fmla="*/ 536972 w 716281"/>
                <a:gd name="connsiteY66" fmla="*/ 563381 h 648729"/>
                <a:gd name="connsiteX67" fmla="*/ 537355 w 716281"/>
                <a:gd name="connsiteY67" fmla="*/ 562424 h 648729"/>
                <a:gd name="connsiteX68" fmla="*/ 536972 w 716281"/>
                <a:gd name="connsiteY68" fmla="*/ 559936 h 648729"/>
                <a:gd name="connsiteX69" fmla="*/ 536015 w 716281"/>
                <a:gd name="connsiteY69" fmla="*/ 559171 h 648729"/>
                <a:gd name="connsiteX70" fmla="*/ 534484 w 716281"/>
                <a:gd name="connsiteY70" fmla="*/ 558214 h 648729"/>
                <a:gd name="connsiteX71" fmla="*/ 532762 w 716281"/>
                <a:gd name="connsiteY71" fmla="*/ 558214 h 648729"/>
                <a:gd name="connsiteX72" fmla="*/ 528935 w 716281"/>
                <a:gd name="connsiteY72" fmla="*/ 562424 h 648729"/>
                <a:gd name="connsiteX73" fmla="*/ 526064 w 716281"/>
                <a:gd name="connsiteY73" fmla="*/ 565677 h 648729"/>
                <a:gd name="connsiteX74" fmla="*/ 524150 w 716281"/>
                <a:gd name="connsiteY74" fmla="*/ 566634 h 648729"/>
                <a:gd name="connsiteX75" fmla="*/ 522811 w 716281"/>
                <a:gd name="connsiteY75" fmla="*/ 567591 h 648729"/>
                <a:gd name="connsiteX76" fmla="*/ 519940 w 716281"/>
                <a:gd name="connsiteY76" fmla="*/ 568548 h 648729"/>
                <a:gd name="connsiteX77" fmla="*/ 518027 w 716281"/>
                <a:gd name="connsiteY77" fmla="*/ 567974 h 648729"/>
                <a:gd name="connsiteX78" fmla="*/ 517070 w 716281"/>
                <a:gd name="connsiteY78" fmla="*/ 567017 h 648729"/>
                <a:gd name="connsiteX79" fmla="*/ 516113 w 716281"/>
                <a:gd name="connsiteY79" fmla="*/ 565677 h 648729"/>
                <a:gd name="connsiteX80" fmla="*/ 516113 w 716281"/>
                <a:gd name="connsiteY80" fmla="*/ 564338 h 648729"/>
                <a:gd name="connsiteX81" fmla="*/ 521280 w 716281"/>
                <a:gd name="connsiteY81" fmla="*/ 560893 h 648729"/>
                <a:gd name="connsiteX82" fmla="*/ 525108 w 716281"/>
                <a:gd name="connsiteY82" fmla="*/ 558214 h 648729"/>
                <a:gd name="connsiteX83" fmla="*/ 527404 w 716281"/>
                <a:gd name="connsiteY83" fmla="*/ 555343 h 648729"/>
                <a:gd name="connsiteX84" fmla="*/ 528361 w 716281"/>
                <a:gd name="connsiteY84" fmla="*/ 552856 h 648729"/>
                <a:gd name="connsiteX85" fmla="*/ 527978 w 716281"/>
                <a:gd name="connsiteY85" fmla="*/ 551516 h 648729"/>
                <a:gd name="connsiteX86" fmla="*/ 527404 w 716281"/>
                <a:gd name="connsiteY86" fmla="*/ 551133 h 648729"/>
                <a:gd name="connsiteX87" fmla="*/ 525490 w 716281"/>
                <a:gd name="connsiteY87" fmla="*/ 550559 h 648729"/>
                <a:gd name="connsiteX88" fmla="*/ 521280 w 716281"/>
                <a:gd name="connsiteY88" fmla="*/ 552473 h 648729"/>
                <a:gd name="connsiteX89" fmla="*/ 518027 w 716281"/>
                <a:gd name="connsiteY89" fmla="*/ 554769 h 648729"/>
                <a:gd name="connsiteX90" fmla="*/ 514774 w 716281"/>
                <a:gd name="connsiteY90" fmla="*/ 556300 h 648729"/>
                <a:gd name="connsiteX91" fmla="*/ 512860 w 716281"/>
                <a:gd name="connsiteY91" fmla="*/ 558214 h 648729"/>
                <a:gd name="connsiteX92" fmla="*/ 508650 w 716281"/>
                <a:gd name="connsiteY92" fmla="*/ 558214 h 648729"/>
                <a:gd name="connsiteX93" fmla="*/ 508076 w 716281"/>
                <a:gd name="connsiteY93" fmla="*/ 557640 h 648729"/>
                <a:gd name="connsiteX94" fmla="*/ 511903 w 716281"/>
                <a:gd name="connsiteY94" fmla="*/ 553813 h 648729"/>
                <a:gd name="connsiteX95" fmla="*/ 515156 w 716281"/>
                <a:gd name="connsiteY95" fmla="*/ 551133 h 648729"/>
                <a:gd name="connsiteX96" fmla="*/ 517453 w 716281"/>
                <a:gd name="connsiteY96" fmla="*/ 547689 h 648729"/>
                <a:gd name="connsiteX97" fmla="*/ 518984 w 716281"/>
                <a:gd name="connsiteY97" fmla="*/ 545010 h 648729"/>
                <a:gd name="connsiteX98" fmla="*/ 514774 w 716281"/>
                <a:gd name="connsiteY98" fmla="*/ 543479 h 648729"/>
                <a:gd name="connsiteX99" fmla="*/ 512860 w 716281"/>
                <a:gd name="connsiteY99" fmla="*/ 541565 h 648729"/>
                <a:gd name="connsiteX100" fmla="*/ 509990 w 716281"/>
                <a:gd name="connsiteY100" fmla="*/ 535441 h 648729"/>
                <a:gd name="connsiteX101" fmla="*/ 510372 w 716281"/>
                <a:gd name="connsiteY101" fmla="*/ 534102 h 648729"/>
                <a:gd name="connsiteX102" fmla="*/ 511903 w 716281"/>
                <a:gd name="connsiteY102" fmla="*/ 533528 h 648729"/>
                <a:gd name="connsiteX103" fmla="*/ 514200 w 716281"/>
                <a:gd name="connsiteY103" fmla="*/ 533145 h 648729"/>
                <a:gd name="connsiteX104" fmla="*/ 517453 w 716281"/>
                <a:gd name="connsiteY104" fmla="*/ 533145 h 648729"/>
                <a:gd name="connsiteX105" fmla="*/ 518410 w 716281"/>
                <a:gd name="connsiteY105" fmla="*/ 532571 h 648729"/>
                <a:gd name="connsiteX106" fmla="*/ 520324 w 716281"/>
                <a:gd name="connsiteY106" fmla="*/ 531231 h 648729"/>
                <a:gd name="connsiteX107" fmla="*/ 521280 w 716281"/>
                <a:gd name="connsiteY107" fmla="*/ 528935 h 648729"/>
                <a:gd name="connsiteX108" fmla="*/ 521854 w 716281"/>
                <a:gd name="connsiteY108" fmla="*/ 527021 h 648729"/>
                <a:gd name="connsiteX109" fmla="*/ 520898 w 716281"/>
                <a:gd name="connsiteY109" fmla="*/ 525108 h 648729"/>
                <a:gd name="connsiteX110" fmla="*/ 519366 w 716281"/>
                <a:gd name="connsiteY110" fmla="*/ 523194 h 648729"/>
                <a:gd name="connsiteX111" fmla="*/ 517453 w 716281"/>
                <a:gd name="connsiteY111" fmla="*/ 521280 h 648729"/>
                <a:gd name="connsiteX112" fmla="*/ 515156 w 716281"/>
                <a:gd name="connsiteY112" fmla="*/ 519941 h 648729"/>
                <a:gd name="connsiteX113" fmla="*/ 511903 w 716281"/>
                <a:gd name="connsiteY113" fmla="*/ 518027 h 648729"/>
                <a:gd name="connsiteX114" fmla="*/ 509607 w 716281"/>
                <a:gd name="connsiteY114" fmla="*/ 516113 h 648729"/>
                <a:gd name="connsiteX115" fmla="*/ 508076 w 716281"/>
                <a:gd name="connsiteY115" fmla="*/ 513817 h 648729"/>
                <a:gd name="connsiteX116" fmla="*/ 508076 w 716281"/>
                <a:gd name="connsiteY116" fmla="*/ 511903 h 648729"/>
                <a:gd name="connsiteX117" fmla="*/ 508076 w 716281"/>
                <a:gd name="connsiteY117" fmla="*/ 509990 h 648729"/>
                <a:gd name="connsiteX118" fmla="*/ 509607 w 716281"/>
                <a:gd name="connsiteY118" fmla="*/ 509033 h 648729"/>
                <a:gd name="connsiteX119" fmla="*/ 511903 w 716281"/>
                <a:gd name="connsiteY119" fmla="*/ 508076 h 648729"/>
                <a:gd name="connsiteX120" fmla="*/ 515156 w 716281"/>
                <a:gd name="connsiteY120" fmla="*/ 508076 h 648729"/>
                <a:gd name="connsiteX121" fmla="*/ 515730 w 716281"/>
                <a:gd name="connsiteY121" fmla="*/ 508076 h 648729"/>
                <a:gd name="connsiteX122" fmla="*/ 517070 w 716281"/>
                <a:gd name="connsiteY122" fmla="*/ 509033 h 648729"/>
                <a:gd name="connsiteX123" fmla="*/ 521280 w 716281"/>
                <a:gd name="connsiteY123" fmla="*/ 512860 h 648729"/>
                <a:gd name="connsiteX124" fmla="*/ 523194 w 716281"/>
                <a:gd name="connsiteY124" fmla="*/ 514774 h 648729"/>
                <a:gd name="connsiteX125" fmla="*/ 526064 w 716281"/>
                <a:gd name="connsiteY125" fmla="*/ 516113 h 648729"/>
                <a:gd name="connsiteX126" fmla="*/ 528361 w 716281"/>
                <a:gd name="connsiteY126" fmla="*/ 517070 h 648729"/>
                <a:gd name="connsiteX127" fmla="*/ 531231 w 716281"/>
                <a:gd name="connsiteY127" fmla="*/ 517453 h 648729"/>
                <a:gd name="connsiteX128" fmla="*/ 533528 w 716281"/>
                <a:gd name="connsiteY128" fmla="*/ 517070 h 648729"/>
                <a:gd name="connsiteX129" fmla="*/ 535441 w 716281"/>
                <a:gd name="connsiteY129" fmla="*/ 515731 h 648729"/>
                <a:gd name="connsiteX130" fmla="*/ 536398 w 716281"/>
                <a:gd name="connsiteY130" fmla="*/ 513243 h 648729"/>
                <a:gd name="connsiteX131" fmla="*/ 536972 w 716281"/>
                <a:gd name="connsiteY131" fmla="*/ 510946 h 648729"/>
                <a:gd name="connsiteX132" fmla="*/ 536398 w 716281"/>
                <a:gd name="connsiteY132" fmla="*/ 508076 h 648729"/>
                <a:gd name="connsiteX133" fmla="*/ 535441 w 716281"/>
                <a:gd name="connsiteY133" fmla="*/ 506736 h 648729"/>
                <a:gd name="connsiteX134" fmla="*/ 534102 w 716281"/>
                <a:gd name="connsiteY134" fmla="*/ 505780 h 648729"/>
                <a:gd name="connsiteX135" fmla="*/ 532188 w 716281"/>
                <a:gd name="connsiteY135" fmla="*/ 505780 h 648729"/>
                <a:gd name="connsiteX136" fmla="*/ 530274 w 716281"/>
                <a:gd name="connsiteY136" fmla="*/ 506162 h 648729"/>
                <a:gd name="connsiteX137" fmla="*/ 528935 w 716281"/>
                <a:gd name="connsiteY137" fmla="*/ 507119 h 648729"/>
                <a:gd name="connsiteX138" fmla="*/ 527021 w 716281"/>
                <a:gd name="connsiteY138" fmla="*/ 507119 h 648729"/>
                <a:gd name="connsiteX139" fmla="*/ 522237 w 716281"/>
                <a:gd name="connsiteY139" fmla="*/ 506736 h 648729"/>
                <a:gd name="connsiteX140" fmla="*/ 520324 w 716281"/>
                <a:gd name="connsiteY140" fmla="*/ 505205 h 648729"/>
                <a:gd name="connsiteX141" fmla="*/ 518984 w 716281"/>
                <a:gd name="connsiteY141" fmla="*/ 501952 h 648729"/>
                <a:gd name="connsiteX142" fmla="*/ 518984 w 716281"/>
                <a:gd name="connsiteY142" fmla="*/ 498699 h 648729"/>
                <a:gd name="connsiteX143" fmla="*/ 518984 w 716281"/>
                <a:gd name="connsiteY143" fmla="*/ 495255 h 648729"/>
                <a:gd name="connsiteX144" fmla="*/ 520324 w 716281"/>
                <a:gd name="connsiteY144" fmla="*/ 493915 h 648729"/>
                <a:gd name="connsiteX145" fmla="*/ 522811 w 716281"/>
                <a:gd name="connsiteY145" fmla="*/ 492576 h 648729"/>
                <a:gd name="connsiteX146" fmla="*/ 526064 w 716281"/>
                <a:gd name="connsiteY146" fmla="*/ 492576 h 648729"/>
                <a:gd name="connsiteX147" fmla="*/ 529318 w 716281"/>
                <a:gd name="connsiteY147" fmla="*/ 492576 h 648729"/>
                <a:gd name="connsiteX148" fmla="*/ 533145 w 716281"/>
                <a:gd name="connsiteY148" fmla="*/ 493915 h 648729"/>
                <a:gd name="connsiteX149" fmla="*/ 536015 w 716281"/>
                <a:gd name="connsiteY149" fmla="*/ 495255 h 648729"/>
                <a:gd name="connsiteX150" fmla="*/ 538886 w 716281"/>
                <a:gd name="connsiteY150" fmla="*/ 496786 h 648729"/>
                <a:gd name="connsiteX151" fmla="*/ 542139 w 716281"/>
                <a:gd name="connsiteY151" fmla="*/ 497168 h 648729"/>
                <a:gd name="connsiteX152" fmla="*/ 543096 w 716281"/>
                <a:gd name="connsiteY152" fmla="*/ 495829 h 648729"/>
                <a:gd name="connsiteX153" fmla="*/ 543096 w 716281"/>
                <a:gd name="connsiteY153" fmla="*/ 494872 h 648729"/>
                <a:gd name="connsiteX154" fmla="*/ 543096 w 716281"/>
                <a:gd name="connsiteY154" fmla="*/ 494489 h 648729"/>
                <a:gd name="connsiteX155" fmla="*/ 537355 w 716281"/>
                <a:gd name="connsiteY155" fmla="*/ 489131 h 648729"/>
                <a:gd name="connsiteX156" fmla="*/ 533528 w 716281"/>
                <a:gd name="connsiteY156" fmla="*/ 484921 h 648729"/>
                <a:gd name="connsiteX157" fmla="*/ 530848 w 716281"/>
                <a:gd name="connsiteY157" fmla="*/ 481668 h 648729"/>
                <a:gd name="connsiteX158" fmla="*/ 530274 w 716281"/>
                <a:gd name="connsiteY158" fmla="*/ 479371 h 648729"/>
                <a:gd name="connsiteX159" fmla="*/ 532188 w 716281"/>
                <a:gd name="connsiteY159" fmla="*/ 476501 h 648729"/>
                <a:gd name="connsiteX160" fmla="*/ 534102 w 716281"/>
                <a:gd name="connsiteY160" fmla="*/ 474013 h 648729"/>
                <a:gd name="connsiteX161" fmla="*/ 535058 w 716281"/>
                <a:gd name="connsiteY161" fmla="*/ 471334 h 648729"/>
                <a:gd name="connsiteX162" fmla="*/ 535058 w 716281"/>
                <a:gd name="connsiteY162" fmla="*/ 469803 h 648729"/>
                <a:gd name="connsiteX163" fmla="*/ 535441 w 716281"/>
                <a:gd name="connsiteY163" fmla="*/ 468846 h 648729"/>
                <a:gd name="connsiteX164" fmla="*/ 531231 w 716281"/>
                <a:gd name="connsiteY164" fmla="*/ 465593 h 648729"/>
                <a:gd name="connsiteX165" fmla="*/ 528935 w 716281"/>
                <a:gd name="connsiteY165" fmla="*/ 462723 h 648729"/>
                <a:gd name="connsiteX166" fmla="*/ 527404 w 716281"/>
                <a:gd name="connsiteY166" fmla="*/ 459469 h 648729"/>
                <a:gd name="connsiteX167" fmla="*/ 527021 w 716281"/>
                <a:gd name="connsiteY167" fmla="*/ 456599 h 648729"/>
                <a:gd name="connsiteX168" fmla="*/ 527404 w 716281"/>
                <a:gd name="connsiteY168" fmla="*/ 454685 h 648729"/>
                <a:gd name="connsiteX169" fmla="*/ 529318 w 716281"/>
                <a:gd name="connsiteY169" fmla="*/ 454302 h 648729"/>
                <a:gd name="connsiteX170" fmla="*/ 532188 w 716281"/>
                <a:gd name="connsiteY170" fmla="*/ 454685 h 648729"/>
                <a:gd name="connsiteX171" fmla="*/ 536015 w 716281"/>
                <a:gd name="connsiteY171" fmla="*/ 456216 h 648729"/>
                <a:gd name="connsiteX172" fmla="*/ 539269 w 716281"/>
                <a:gd name="connsiteY172" fmla="*/ 458512 h 648729"/>
                <a:gd name="connsiteX173" fmla="*/ 543096 w 716281"/>
                <a:gd name="connsiteY173" fmla="*/ 462340 h 648729"/>
                <a:gd name="connsiteX174" fmla="*/ 544053 w 716281"/>
                <a:gd name="connsiteY174" fmla="*/ 461766 h 648729"/>
                <a:gd name="connsiteX175" fmla="*/ 545966 w 716281"/>
                <a:gd name="connsiteY175" fmla="*/ 459469 h 648729"/>
                <a:gd name="connsiteX176" fmla="*/ 546349 w 716281"/>
                <a:gd name="connsiteY176" fmla="*/ 457556 h 648729"/>
                <a:gd name="connsiteX177" fmla="*/ 545392 w 716281"/>
                <a:gd name="connsiteY177" fmla="*/ 453345 h 648729"/>
                <a:gd name="connsiteX178" fmla="*/ 545392 w 716281"/>
                <a:gd name="connsiteY178" fmla="*/ 450858 h 648729"/>
                <a:gd name="connsiteX179" fmla="*/ 546923 w 716281"/>
                <a:gd name="connsiteY179" fmla="*/ 449518 h 648729"/>
                <a:gd name="connsiteX180" fmla="*/ 551133 w 716281"/>
                <a:gd name="connsiteY180" fmla="*/ 447222 h 648729"/>
                <a:gd name="connsiteX181" fmla="*/ 554004 w 716281"/>
                <a:gd name="connsiteY181" fmla="*/ 445308 h 648729"/>
                <a:gd name="connsiteX182" fmla="*/ 556300 w 716281"/>
                <a:gd name="connsiteY182" fmla="*/ 444351 h 648729"/>
                <a:gd name="connsiteX183" fmla="*/ 558214 w 716281"/>
                <a:gd name="connsiteY183" fmla="*/ 442820 h 648729"/>
                <a:gd name="connsiteX184" fmla="*/ 559553 w 716281"/>
                <a:gd name="connsiteY184" fmla="*/ 442055 h 648729"/>
                <a:gd name="connsiteX185" fmla="*/ 559553 w 716281"/>
                <a:gd name="connsiteY185" fmla="*/ 438610 h 648729"/>
                <a:gd name="connsiteX186" fmla="*/ 554004 w 716281"/>
                <a:gd name="connsiteY186" fmla="*/ 437653 h 648729"/>
                <a:gd name="connsiteX187" fmla="*/ 550177 w 716281"/>
                <a:gd name="connsiteY187" fmla="*/ 437271 h 648729"/>
                <a:gd name="connsiteX188" fmla="*/ 547306 w 716281"/>
                <a:gd name="connsiteY188" fmla="*/ 435740 h 648729"/>
                <a:gd name="connsiteX189" fmla="*/ 545966 w 716281"/>
                <a:gd name="connsiteY189" fmla="*/ 434783 h 648729"/>
                <a:gd name="connsiteX190" fmla="*/ 544435 w 716281"/>
                <a:gd name="connsiteY190" fmla="*/ 433061 h 648729"/>
                <a:gd name="connsiteX191" fmla="*/ 544435 w 716281"/>
                <a:gd name="connsiteY191" fmla="*/ 431147 h 648729"/>
                <a:gd name="connsiteX192" fmla="*/ 544435 w 716281"/>
                <a:gd name="connsiteY192" fmla="*/ 427894 h 648729"/>
                <a:gd name="connsiteX193" fmla="*/ 545392 w 716281"/>
                <a:gd name="connsiteY193" fmla="*/ 425980 h 648729"/>
                <a:gd name="connsiteX194" fmla="*/ 546923 w 716281"/>
                <a:gd name="connsiteY194" fmla="*/ 424449 h 648729"/>
                <a:gd name="connsiteX195" fmla="*/ 549219 w 716281"/>
                <a:gd name="connsiteY195" fmla="*/ 424449 h 648729"/>
                <a:gd name="connsiteX196" fmla="*/ 551133 w 716281"/>
                <a:gd name="connsiteY196" fmla="*/ 424449 h 648729"/>
                <a:gd name="connsiteX197" fmla="*/ 554004 w 716281"/>
                <a:gd name="connsiteY197" fmla="*/ 425406 h 648729"/>
                <a:gd name="connsiteX198" fmla="*/ 561084 w 716281"/>
                <a:gd name="connsiteY198" fmla="*/ 429616 h 648729"/>
                <a:gd name="connsiteX199" fmla="*/ 561850 w 716281"/>
                <a:gd name="connsiteY199" fmla="*/ 429234 h 648729"/>
                <a:gd name="connsiteX200" fmla="*/ 563381 w 716281"/>
                <a:gd name="connsiteY200" fmla="*/ 429234 h 648729"/>
                <a:gd name="connsiteX201" fmla="*/ 565294 w 716281"/>
                <a:gd name="connsiteY201" fmla="*/ 428277 h 648729"/>
                <a:gd name="connsiteX202" fmla="*/ 566634 w 716281"/>
                <a:gd name="connsiteY202" fmla="*/ 426363 h 648729"/>
                <a:gd name="connsiteX203" fmla="*/ 567208 w 716281"/>
                <a:gd name="connsiteY203" fmla="*/ 424449 h 648729"/>
                <a:gd name="connsiteX204" fmla="*/ 566251 w 716281"/>
                <a:gd name="connsiteY204" fmla="*/ 422536 h 648729"/>
                <a:gd name="connsiteX205" fmla="*/ 564720 w 716281"/>
                <a:gd name="connsiteY205" fmla="*/ 421196 h 648729"/>
                <a:gd name="connsiteX206" fmla="*/ 561467 w 716281"/>
                <a:gd name="connsiteY206" fmla="*/ 420239 h 648729"/>
                <a:gd name="connsiteX207" fmla="*/ 557640 w 716281"/>
                <a:gd name="connsiteY207" fmla="*/ 420239 h 648729"/>
                <a:gd name="connsiteX208" fmla="*/ 553429 w 716281"/>
                <a:gd name="connsiteY208" fmla="*/ 419856 h 648729"/>
                <a:gd name="connsiteX209" fmla="*/ 550559 w 716281"/>
                <a:gd name="connsiteY209" fmla="*/ 418900 h 648729"/>
                <a:gd name="connsiteX210" fmla="*/ 549219 w 716281"/>
                <a:gd name="connsiteY210" fmla="*/ 417943 h 648729"/>
                <a:gd name="connsiteX211" fmla="*/ 548645 w 716281"/>
                <a:gd name="connsiteY211" fmla="*/ 417369 h 648729"/>
                <a:gd name="connsiteX212" fmla="*/ 548263 w 716281"/>
                <a:gd name="connsiteY212" fmla="*/ 416029 h 648729"/>
                <a:gd name="connsiteX213" fmla="*/ 548645 w 716281"/>
                <a:gd name="connsiteY213" fmla="*/ 413733 h 648729"/>
                <a:gd name="connsiteX214" fmla="*/ 550559 w 716281"/>
                <a:gd name="connsiteY214" fmla="*/ 413159 h 648729"/>
                <a:gd name="connsiteX215" fmla="*/ 554387 w 716281"/>
                <a:gd name="connsiteY215" fmla="*/ 413733 h 648729"/>
                <a:gd name="connsiteX216" fmla="*/ 560127 w 716281"/>
                <a:gd name="connsiteY216" fmla="*/ 416029 h 648729"/>
                <a:gd name="connsiteX217" fmla="*/ 561084 w 716281"/>
                <a:gd name="connsiteY217" fmla="*/ 415455 h 648729"/>
                <a:gd name="connsiteX218" fmla="*/ 562424 w 716281"/>
                <a:gd name="connsiteY218" fmla="*/ 415455 h 648729"/>
                <a:gd name="connsiteX219" fmla="*/ 564337 w 716281"/>
                <a:gd name="connsiteY219" fmla="*/ 414498 h 648729"/>
                <a:gd name="connsiteX220" fmla="*/ 565294 w 716281"/>
                <a:gd name="connsiteY220" fmla="*/ 413159 h 648729"/>
                <a:gd name="connsiteX221" fmla="*/ 565294 w 716281"/>
                <a:gd name="connsiteY221" fmla="*/ 412202 h 648729"/>
                <a:gd name="connsiteX222" fmla="*/ 565294 w 716281"/>
                <a:gd name="connsiteY222" fmla="*/ 411819 h 648729"/>
                <a:gd name="connsiteX223" fmla="*/ 565677 w 716281"/>
                <a:gd name="connsiteY223" fmla="*/ 411819 h 648729"/>
                <a:gd name="connsiteX224" fmla="*/ 563381 w 716281"/>
                <a:gd name="connsiteY224" fmla="*/ 407418 h 648729"/>
                <a:gd name="connsiteX225" fmla="*/ 562807 w 716281"/>
                <a:gd name="connsiteY225" fmla="*/ 405121 h 648729"/>
                <a:gd name="connsiteX226" fmla="*/ 562807 w 716281"/>
                <a:gd name="connsiteY226" fmla="*/ 403208 h 648729"/>
                <a:gd name="connsiteX227" fmla="*/ 563763 w 716281"/>
                <a:gd name="connsiteY227" fmla="*/ 402251 h 648729"/>
                <a:gd name="connsiteX228" fmla="*/ 564720 w 716281"/>
                <a:gd name="connsiteY228" fmla="*/ 401294 h 648729"/>
                <a:gd name="connsiteX229" fmla="*/ 566634 w 716281"/>
                <a:gd name="connsiteY229" fmla="*/ 401294 h 648729"/>
                <a:gd name="connsiteX230" fmla="*/ 572375 w 716281"/>
                <a:gd name="connsiteY230" fmla="*/ 402251 h 648729"/>
                <a:gd name="connsiteX231" fmla="*/ 574288 w 716281"/>
                <a:gd name="connsiteY231" fmla="*/ 401868 h 648729"/>
                <a:gd name="connsiteX232" fmla="*/ 576011 w 716281"/>
                <a:gd name="connsiteY232" fmla="*/ 400911 h 648729"/>
                <a:gd name="connsiteX233" fmla="*/ 576968 w 716281"/>
                <a:gd name="connsiteY233" fmla="*/ 398998 h 648729"/>
                <a:gd name="connsiteX234" fmla="*/ 577542 w 716281"/>
                <a:gd name="connsiteY234" fmla="*/ 397084 h 648729"/>
                <a:gd name="connsiteX235" fmla="*/ 574288 w 716281"/>
                <a:gd name="connsiteY235" fmla="*/ 395170 h 648729"/>
                <a:gd name="connsiteX236" fmla="*/ 571801 w 716281"/>
                <a:gd name="connsiteY236" fmla="*/ 393257 h 648729"/>
                <a:gd name="connsiteX237" fmla="*/ 570461 w 716281"/>
                <a:gd name="connsiteY237" fmla="*/ 390003 h 648729"/>
                <a:gd name="connsiteX238" fmla="*/ 570844 w 716281"/>
                <a:gd name="connsiteY238" fmla="*/ 388664 h 648729"/>
                <a:gd name="connsiteX239" fmla="*/ 573714 w 716281"/>
                <a:gd name="connsiteY239" fmla="*/ 387707 h 648729"/>
                <a:gd name="connsiteX240" fmla="*/ 575245 w 716281"/>
                <a:gd name="connsiteY240" fmla="*/ 386750 h 648729"/>
                <a:gd name="connsiteX241" fmla="*/ 577542 w 716281"/>
                <a:gd name="connsiteY241" fmla="*/ 386176 h 648729"/>
                <a:gd name="connsiteX242" fmla="*/ 583666 w 716281"/>
                <a:gd name="connsiteY242" fmla="*/ 384837 h 648729"/>
                <a:gd name="connsiteX243" fmla="*/ 586536 w 716281"/>
                <a:gd name="connsiteY243" fmla="*/ 383497 h 648729"/>
                <a:gd name="connsiteX244" fmla="*/ 589406 w 716281"/>
                <a:gd name="connsiteY244" fmla="*/ 382540 h 648729"/>
                <a:gd name="connsiteX245" fmla="*/ 593616 w 716281"/>
                <a:gd name="connsiteY245" fmla="*/ 380626 h 648729"/>
                <a:gd name="connsiteX246" fmla="*/ 595913 w 716281"/>
                <a:gd name="connsiteY246" fmla="*/ 377756 h 648729"/>
                <a:gd name="connsiteX247" fmla="*/ 596870 w 716281"/>
                <a:gd name="connsiteY247" fmla="*/ 374885 h 648729"/>
                <a:gd name="connsiteX248" fmla="*/ 594573 w 716281"/>
                <a:gd name="connsiteY248" fmla="*/ 371632 h 648729"/>
                <a:gd name="connsiteX249" fmla="*/ 593042 w 716281"/>
                <a:gd name="connsiteY249" fmla="*/ 369336 h 648729"/>
                <a:gd name="connsiteX250" fmla="*/ 592086 w 716281"/>
                <a:gd name="connsiteY250" fmla="*/ 366848 h 648729"/>
                <a:gd name="connsiteX251" fmla="*/ 592086 w 716281"/>
                <a:gd name="connsiteY251" fmla="*/ 365509 h 648729"/>
                <a:gd name="connsiteX252" fmla="*/ 596487 w 716281"/>
                <a:gd name="connsiteY252" fmla="*/ 360342 h 648729"/>
                <a:gd name="connsiteX253" fmla="*/ 600123 w 716281"/>
                <a:gd name="connsiteY253" fmla="*/ 356897 h 648729"/>
                <a:gd name="connsiteX254" fmla="*/ 602036 w 716281"/>
                <a:gd name="connsiteY254" fmla="*/ 354218 h 648729"/>
                <a:gd name="connsiteX255" fmla="*/ 602993 w 716281"/>
                <a:gd name="connsiteY255" fmla="*/ 352687 h 648729"/>
                <a:gd name="connsiteX256" fmla="*/ 602611 w 716281"/>
                <a:gd name="connsiteY256" fmla="*/ 350773 h 648729"/>
                <a:gd name="connsiteX257" fmla="*/ 601654 w 716281"/>
                <a:gd name="connsiteY257" fmla="*/ 349434 h 648729"/>
                <a:gd name="connsiteX258" fmla="*/ 598783 w 716281"/>
                <a:gd name="connsiteY258" fmla="*/ 347137 h 648729"/>
                <a:gd name="connsiteX259" fmla="*/ 596487 w 716281"/>
                <a:gd name="connsiteY259" fmla="*/ 345606 h 648729"/>
                <a:gd name="connsiteX260" fmla="*/ 594956 w 716281"/>
                <a:gd name="connsiteY260" fmla="*/ 344650 h 648729"/>
                <a:gd name="connsiteX261" fmla="*/ 593999 w 716281"/>
                <a:gd name="connsiteY261" fmla="*/ 342736 h 648729"/>
                <a:gd name="connsiteX262" fmla="*/ 593999 w 716281"/>
                <a:gd name="connsiteY262" fmla="*/ 341396 h 648729"/>
                <a:gd name="connsiteX263" fmla="*/ 593999 w 716281"/>
                <a:gd name="connsiteY263" fmla="*/ 339100 h 648729"/>
                <a:gd name="connsiteX264" fmla="*/ 594956 w 716281"/>
                <a:gd name="connsiteY264" fmla="*/ 337569 h 648729"/>
                <a:gd name="connsiteX265" fmla="*/ 596487 w 716281"/>
                <a:gd name="connsiteY265" fmla="*/ 336612 h 648729"/>
                <a:gd name="connsiteX266" fmla="*/ 598783 w 716281"/>
                <a:gd name="connsiteY266" fmla="*/ 336612 h 648729"/>
                <a:gd name="connsiteX267" fmla="*/ 604524 w 716281"/>
                <a:gd name="connsiteY267" fmla="*/ 337569 h 648729"/>
                <a:gd name="connsiteX268" fmla="*/ 606247 w 716281"/>
                <a:gd name="connsiteY268" fmla="*/ 337186 h 648729"/>
                <a:gd name="connsiteX269" fmla="*/ 609691 w 716281"/>
                <a:gd name="connsiteY269" fmla="*/ 336230 h 648729"/>
                <a:gd name="connsiteX270" fmla="*/ 611605 w 716281"/>
                <a:gd name="connsiteY270" fmla="*/ 335656 h 648729"/>
                <a:gd name="connsiteX271" fmla="*/ 612944 w 716281"/>
                <a:gd name="connsiteY271" fmla="*/ 333359 h 648729"/>
                <a:gd name="connsiteX272" fmla="*/ 613901 w 716281"/>
                <a:gd name="connsiteY272" fmla="*/ 331063 h 648729"/>
                <a:gd name="connsiteX273" fmla="*/ 612944 w 716281"/>
                <a:gd name="connsiteY273" fmla="*/ 329532 h 648729"/>
                <a:gd name="connsiteX274" fmla="*/ 611605 w 716281"/>
                <a:gd name="connsiteY274" fmla="*/ 328575 h 648729"/>
                <a:gd name="connsiteX275" fmla="*/ 609117 w 716281"/>
                <a:gd name="connsiteY275" fmla="*/ 328192 h 648729"/>
                <a:gd name="connsiteX276" fmla="*/ 605864 w 716281"/>
                <a:gd name="connsiteY276" fmla="*/ 328192 h 648729"/>
                <a:gd name="connsiteX277" fmla="*/ 601654 w 716281"/>
                <a:gd name="connsiteY277" fmla="*/ 327618 h 648729"/>
                <a:gd name="connsiteX278" fmla="*/ 599166 w 716281"/>
                <a:gd name="connsiteY278" fmla="*/ 326661 h 648729"/>
                <a:gd name="connsiteX279" fmla="*/ 597826 w 716281"/>
                <a:gd name="connsiteY279" fmla="*/ 325322 h 648729"/>
                <a:gd name="connsiteX280" fmla="*/ 597444 w 716281"/>
                <a:gd name="connsiteY280" fmla="*/ 323982 h 648729"/>
                <a:gd name="connsiteX281" fmla="*/ 597444 w 716281"/>
                <a:gd name="connsiteY281" fmla="*/ 322069 h 648729"/>
                <a:gd name="connsiteX282" fmla="*/ 598209 w 716281"/>
                <a:gd name="connsiteY282" fmla="*/ 321112 h 648729"/>
                <a:gd name="connsiteX283" fmla="*/ 599740 w 716281"/>
                <a:gd name="connsiteY283" fmla="*/ 320155 h 648729"/>
                <a:gd name="connsiteX284" fmla="*/ 602036 w 716281"/>
                <a:gd name="connsiteY284" fmla="*/ 320155 h 648729"/>
                <a:gd name="connsiteX285" fmla="*/ 605290 w 716281"/>
                <a:gd name="connsiteY285" fmla="*/ 320155 h 648729"/>
                <a:gd name="connsiteX286" fmla="*/ 610648 w 716281"/>
                <a:gd name="connsiteY286" fmla="*/ 321495 h 648729"/>
                <a:gd name="connsiteX287" fmla="*/ 613327 w 716281"/>
                <a:gd name="connsiteY287" fmla="*/ 319581 h 648729"/>
                <a:gd name="connsiteX288" fmla="*/ 608734 w 716281"/>
                <a:gd name="connsiteY288" fmla="*/ 317284 h 648729"/>
                <a:gd name="connsiteX289" fmla="*/ 605290 w 716281"/>
                <a:gd name="connsiteY289" fmla="*/ 315371 h 648729"/>
                <a:gd name="connsiteX290" fmla="*/ 603950 w 716281"/>
                <a:gd name="connsiteY290" fmla="*/ 314031 h 648729"/>
                <a:gd name="connsiteX291" fmla="*/ 607777 w 716281"/>
                <a:gd name="connsiteY291" fmla="*/ 311161 h 648729"/>
                <a:gd name="connsiteX292" fmla="*/ 611031 w 716281"/>
                <a:gd name="connsiteY292" fmla="*/ 309247 h 648729"/>
                <a:gd name="connsiteX293" fmla="*/ 612370 w 716281"/>
                <a:gd name="connsiteY293" fmla="*/ 307333 h 648729"/>
                <a:gd name="connsiteX294" fmla="*/ 613327 w 716281"/>
                <a:gd name="connsiteY294" fmla="*/ 306376 h 648729"/>
                <a:gd name="connsiteX295" fmla="*/ 610648 w 716281"/>
                <a:gd name="connsiteY295" fmla="*/ 302741 h 648729"/>
                <a:gd name="connsiteX296" fmla="*/ 609117 w 716281"/>
                <a:gd name="connsiteY296" fmla="*/ 299870 h 648729"/>
                <a:gd name="connsiteX297" fmla="*/ 607777 w 716281"/>
                <a:gd name="connsiteY297" fmla="*/ 297383 h 648729"/>
                <a:gd name="connsiteX298" fmla="*/ 607777 w 716281"/>
                <a:gd name="connsiteY298" fmla="*/ 296426 h 648729"/>
                <a:gd name="connsiteX299" fmla="*/ 607777 w 716281"/>
                <a:gd name="connsiteY299" fmla="*/ 294703 h 648729"/>
                <a:gd name="connsiteX300" fmla="*/ 609117 w 716281"/>
                <a:gd name="connsiteY300" fmla="*/ 293747 h 648729"/>
                <a:gd name="connsiteX301" fmla="*/ 611031 w 716281"/>
                <a:gd name="connsiteY301" fmla="*/ 292790 h 648729"/>
                <a:gd name="connsiteX302" fmla="*/ 614284 w 716281"/>
                <a:gd name="connsiteY302" fmla="*/ 292790 h 648729"/>
                <a:gd name="connsiteX303" fmla="*/ 616197 w 716281"/>
                <a:gd name="connsiteY303" fmla="*/ 293747 h 648729"/>
                <a:gd name="connsiteX304" fmla="*/ 618111 w 716281"/>
                <a:gd name="connsiteY304" fmla="*/ 297383 h 648729"/>
                <a:gd name="connsiteX305" fmla="*/ 618685 w 716281"/>
                <a:gd name="connsiteY305" fmla="*/ 298913 h 648729"/>
                <a:gd name="connsiteX306" fmla="*/ 620025 w 716281"/>
                <a:gd name="connsiteY306" fmla="*/ 300253 h 648729"/>
                <a:gd name="connsiteX307" fmla="*/ 621365 w 716281"/>
                <a:gd name="connsiteY307" fmla="*/ 301210 h 648729"/>
                <a:gd name="connsiteX308" fmla="*/ 623278 w 716281"/>
                <a:gd name="connsiteY308" fmla="*/ 301784 h 648729"/>
                <a:gd name="connsiteX309" fmla="*/ 623852 w 716281"/>
                <a:gd name="connsiteY309" fmla="*/ 301210 h 648729"/>
                <a:gd name="connsiteX310" fmla="*/ 625192 w 716281"/>
                <a:gd name="connsiteY310" fmla="*/ 300253 h 648729"/>
                <a:gd name="connsiteX311" fmla="*/ 626723 w 716281"/>
                <a:gd name="connsiteY311" fmla="*/ 298913 h 648729"/>
                <a:gd name="connsiteX312" fmla="*/ 629019 w 716281"/>
                <a:gd name="connsiteY312" fmla="*/ 297383 h 648729"/>
                <a:gd name="connsiteX313" fmla="*/ 631315 w 716281"/>
                <a:gd name="connsiteY313" fmla="*/ 294703 h 648729"/>
                <a:gd name="connsiteX314" fmla="*/ 634569 w 716281"/>
                <a:gd name="connsiteY314" fmla="*/ 291833 h 648729"/>
                <a:gd name="connsiteX315" fmla="*/ 638396 w 716281"/>
                <a:gd name="connsiteY315" fmla="*/ 288580 h 648729"/>
                <a:gd name="connsiteX316" fmla="*/ 643180 w 716281"/>
                <a:gd name="connsiteY316" fmla="*/ 285135 h 648729"/>
                <a:gd name="connsiteX317" fmla="*/ 638396 w 716281"/>
                <a:gd name="connsiteY317" fmla="*/ 282264 h 648729"/>
                <a:gd name="connsiteX318" fmla="*/ 635143 w 716281"/>
                <a:gd name="connsiteY318" fmla="*/ 279585 h 648729"/>
                <a:gd name="connsiteX319" fmla="*/ 633803 w 716281"/>
                <a:gd name="connsiteY319" fmla="*/ 277672 h 648729"/>
                <a:gd name="connsiteX320" fmla="*/ 633229 w 716281"/>
                <a:gd name="connsiteY320" fmla="*/ 276141 h 648729"/>
                <a:gd name="connsiteX321" fmla="*/ 632846 w 716281"/>
                <a:gd name="connsiteY321" fmla="*/ 273462 h 648729"/>
                <a:gd name="connsiteX322" fmla="*/ 633803 w 716281"/>
                <a:gd name="connsiteY322" fmla="*/ 270974 h 648729"/>
                <a:gd name="connsiteX323" fmla="*/ 635526 w 716281"/>
                <a:gd name="connsiteY323" fmla="*/ 268678 h 648729"/>
                <a:gd name="connsiteX324" fmla="*/ 639353 w 716281"/>
                <a:gd name="connsiteY324" fmla="*/ 265807 h 648729"/>
                <a:gd name="connsiteX325" fmla="*/ 642797 w 716281"/>
                <a:gd name="connsiteY325" fmla="*/ 264850 h 648729"/>
                <a:gd name="connsiteX326" fmla="*/ 644137 w 716281"/>
                <a:gd name="connsiteY326" fmla="*/ 263894 h 648729"/>
                <a:gd name="connsiteX327" fmla="*/ 647390 w 716281"/>
                <a:gd name="connsiteY327" fmla="*/ 261023 h 648729"/>
                <a:gd name="connsiteX328" fmla="*/ 648347 w 716281"/>
                <a:gd name="connsiteY328" fmla="*/ 258727 h 648729"/>
                <a:gd name="connsiteX329" fmla="*/ 647390 w 716281"/>
                <a:gd name="connsiteY329" fmla="*/ 251646 h 648729"/>
                <a:gd name="connsiteX330" fmla="*/ 647390 w 716281"/>
                <a:gd name="connsiteY330" fmla="*/ 247819 h 648729"/>
                <a:gd name="connsiteX331" fmla="*/ 648347 w 716281"/>
                <a:gd name="connsiteY331" fmla="*/ 245522 h 648729"/>
                <a:gd name="connsiteX332" fmla="*/ 649878 w 716281"/>
                <a:gd name="connsiteY332" fmla="*/ 244183 h 648729"/>
                <a:gd name="connsiteX333" fmla="*/ 652174 w 716281"/>
                <a:gd name="connsiteY333" fmla="*/ 243609 h 648729"/>
                <a:gd name="connsiteX334" fmla="*/ 661168 w 716281"/>
                <a:gd name="connsiteY334" fmla="*/ 244565 h 648729"/>
                <a:gd name="connsiteX335" fmla="*/ 662126 w 716281"/>
                <a:gd name="connsiteY335" fmla="*/ 244183 h 648729"/>
                <a:gd name="connsiteX336" fmla="*/ 663465 w 716281"/>
                <a:gd name="connsiteY336" fmla="*/ 244183 h 648729"/>
                <a:gd name="connsiteX337" fmla="*/ 665379 w 716281"/>
                <a:gd name="connsiteY337" fmla="*/ 243226 h 648729"/>
                <a:gd name="connsiteX338" fmla="*/ 666335 w 716281"/>
                <a:gd name="connsiteY338" fmla="*/ 241312 h 648729"/>
                <a:gd name="connsiteX339" fmla="*/ 666335 w 716281"/>
                <a:gd name="connsiteY339" fmla="*/ 239781 h 648729"/>
                <a:gd name="connsiteX340" fmla="*/ 666718 w 716281"/>
                <a:gd name="connsiteY340" fmla="*/ 238824 h 648729"/>
                <a:gd name="connsiteX341" fmla="*/ 666335 w 716281"/>
                <a:gd name="connsiteY341" fmla="*/ 235189 h 648729"/>
                <a:gd name="connsiteX342" fmla="*/ 664996 w 716281"/>
                <a:gd name="connsiteY342" fmla="*/ 232318 h 648729"/>
                <a:gd name="connsiteX343" fmla="*/ 663465 w 716281"/>
                <a:gd name="connsiteY343" fmla="*/ 230405 h 648729"/>
                <a:gd name="connsiteX344" fmla="*/ 662508 w 716281"/>
                <a:gd name="connsiteY344" fmla="*/ 229065 h 648729"/>
                <a:gd name="connsiteX345" fmla="*/ 660212 w 716281"/>
                <a:gd name="connsiteY345" fmla="*/ 226194 h 648729"/>
                <a:gd name="connsiteX346" fmla="*/ 656958 w 716281"/>
                <a:gd name="connsiteY346" fmla="*/ 225620 h 648729"/>
                <a:gd name="connsiteX347" fmla="*/ 654471 w 716281"/>
                <a:gd name="connsiteY347" fmla="*/ 225620 h 648729"/>
                <a:gd name="connsiteX348" fmla="*/ 651218 w 716281"/>
                <a:gd name="connsiteY348" fmla="*/ 224663 h 648729"/>
                <a:gd name="connsiteX349" fmla="*/ 648921 w 716281"/>
                <a:gd name="connsiteY349" fmla="*/ 222367 h 648729"/>
                <a:gd name="connsiteX350" fmla="*/ 648347 w 716281"/>
                <a:gd name="connsiteY350" fmla="*/ 219114 h 648729"/>
                <a:gd name="connsiteX351" fmla="*/ 652174 w 716281"/>
                <a:gd name="connsiteY351" fmla="*/ 216243 h 648729"/>
                <a:gd name="connsiteX352" fmla="*/ 655428 w 716281"/>
                <a:gd name="connsiteY352" fmla="*/ 213373 h 648729"/>
                <a:gd name="connsiteX353" fmla="*/ 656384 w 716281"/>
                <a:gd name="connsiteY353" fmla="*/ 211459 h 648729"/>
                <a:gd name="connsiteX354" fmla="*/ 657341 w 716281"/>
                <a:gd name="connsiteY354" fmla="*/ 210120 h 648729"/>
                <a:gd name="connsiteX355" fmla="*/ 658298 w 716281"/>
                <a:gd name="connsiteY355" fmla="*/ 207249 h 648729"/>
                <a:gd name="connsiteX356" fmla="*/ 652557 w 716281"/>
                <a:gd name="connsiteY356" fmla="*/ 206292 h 648729"/>
                <a:gd name="connsiteX357" fmla="*/ 650260 w 716281"/>
                <a:gd name="connsiteY357" fmla="*/ 205335 h 648729"/>
                <a:gd name="connsiteX358" fmla="*/ 648921 w 716281"/>
                <a:gd name="connsiteY358" fmla="*/ 204953 h 648729"/>
                <a:gd name="connsiteX359" fmla="*/ 646433 w 716281"/>
                <a:gd name="connsiteY359" fmla="*/ 202465 h 648729"/>
                <a:gd name="connsiteX360" fmla="*/ 646050 w 716281"/>
                <a:gd name="connsiteY360" fmla="*/ 199786 h 648729"/>
                <a:gd name="connsiteX361" fmla="*/ 646433 w 716281"/>
                <a:gd name="connsiteY361" fmla="*/ 196341 h 648729"/>
                <a:gd name="connsiteX362" fmla="*/ 647390 w 716281"/>
                <a:gd name="connsiteY362" fmla="*/ 195385 h 648729"/>
                <a:gd name="connsiteX363" fmla="*/ 649304 w 716281"/>
                <a:gd name="connsiteY363" fmla="*/ 195385 h 648729"/>
                <a:gd name="connsiteX364" fmla="*/ 653131 w 716281"/>
                <a:gd name="connsiteY364" fmla="*/ 195959 h 648729"/>
                <a:gd name="connsiteX365" fmla="*/ 657341 w 716281"/>
                <a:gd name="connsiteY365" fmla="*/ 197872 h 648729"/>
                <a:gd name="connsiteX366" fmla="*/ 659638 w 716281"/>
                <a:gd name="connsiteY366" fmla="*/ 195385 h 648729"/>
                <a:gd name="connsiteX367" fmla="*/ 656384 w 716281"/>
                <a:gd name="connsiteY367" fmla="*/ 193471 h 648729"/>
                <a:gd name="connsiteX368" fmla="*/ 654088 w 716281"/>
                <a:gd name="connsiteY368" fmla="*/ 192131 h 648729"/>
                <a:gd name="connsiteX369" fmla="*/ 652557 w 716281"/>
                <a:gd name="connsiteY369" fmla="*/ 190218 h 648729"/>
                <a:gd name="connsiteX370" fmla="*/ 652174 w 716281"/>
                <a:gd name="connsiteY370" fmla="*/ 188304 h 648729"/>
                <a:gd name="connsiteX371" fmla="*/ 652174 w 716281"/>
                <a:gd name="connsiteY371" fmla="*/ 186390 h 648729"/>
                <a:gd name="connsiteX372" fmla="*/ 653131 w 716281"/>
                <a:gd name="connsiteY372" fmla="*/ 185625 h 648729"/>
                <a:gd name="connsiteX373" fmla="*/ 657341 w 716281"/>
                <a:gd name="connsiteY373" fmla="*/ 185051 h 648729"/>
                <a:gd name="connsiteX374" fmla="*/ 659638 w 716281"/>
                <a:gd name="connsiteY374" fmla="*/ 185625 h 648729"/>
                <a:gd name="connsiteX375" fmla="*/ 662508 w 716281"/>
                <a:gd name="connsiteY375" fmla="*/ 186964 h 648729"/>
                <a:gd name="connsiteX376" fmla="*/ 664422 w 716281"/>
                <a:gd name="connsiteY376" fmla="*/ 189261 h 648729"/>
                <a:gd name="connsiteX377" fmla="*/ 665379 w 716281"/>
                <a:gd name="connsiteY377" fmla="*/ 190792 h 648729"/>
                <a:gd name="connsiteX378" fmla="*/ 666718 w 716281"/>
                <a:gd name="connsiteY378" fmla="*/ 192705 h 648729"/>
                <a:gd name="connsiteX379" fmla="*/ 667292 w 716281"/>
                <a:gd name="connsiteY379" fmla="*/ 192705 h 648729"/>
                <a:gd name="connsiteX380" fmla="*/ 668249 w 716281"/>
                <a:gd name="connsiteY380" fmla="*/ 192705 h 648729"/>
                <a:gd name="connsiteX381" fmla="*/ 669589 w 716281"/>
                <a:gd name="connsiteY381" fmla="*/ 191749 h 648729"/>
                <a:gd name="connsiteX382" fmla="*/ 670163 w 716281"/>
                <a:gd name="connsiteY382" fmla="*/ 189835 h 648729"/>
                <a:gd name="connsiteX383" fmla="*/ 667675 w 716281"/>
                <a:gd name="connsiteY383" fmla="*/ 185625 h 648729"/>
                <a:gd name="connsiteX384" fmla="*/ 666335 w 716281"/>
                <a:gd name="connsiteY384" fmla="*/ 182754 h 648729"/>
                <a:gd name="connsiteX385" fmla="*/ 664996 w 716281"/>
                <a:gd name="connsiteY385" fmla="*/ 179310 h 648729"/>
                <a:gd name="connsiteX386" fmla="*/ 664996 w 716281"/>
                <a:gd name="connsiteY386" fmla="*/ 175674 h 648729"/>
                <a:gd name="connsiteX387" fmla="*/ 664996 w 716281"/>
                <a:gd name="connsiteY387" fmla="*/ 172803 h 648729"/>
                <a:gd name="connsiteX388" fmla="*/ 665761 w 716281"/>
                <a:gd name="connsiteY388" fmla="*/ 171272 h 648729"/>
                <a:gd name="connsiteX389" fmla="*/ 666718 w 716281"/>
                <a:gd name="connsiteY389" fmla="*/ 170507 h 648729"/>
                <a:gd name="connsiteX390" fmla="*/ 668632 w 716281"/>
                <a:gd name="connsiteY390" fmla="*/ 170507 h 648729"/>
                <a:gd name="connsiteX391" fmla="*/ 670545 w 716281"/>
                <a:gd name="connsiteY391" fmla="*/ 170507 h 648729"/>
                <a:gd name="connsiteX392" fmla="*/ 673416 w 716281"/>
                <a:gd name="connsiteY392" fmla="*/ 171272 h 648729"/>
                <a:gd name="connsiteX393" fmla="*/ 680497 w 716281"/>
                <a:gd name="connsiteY393" fmla="*/ 175100 h 648729"/>
                <a:gd name="connsiteX394" fmla="*/ 680879 w 716281"/>
                <a:gd name="connsiteY394" fmla="*/ 175100 h 648729"/>
                <a:gd name="connsiteX395" fmla="*/ 681836 w 716281"/>
                <a:gd name="connsiteY395" fmla="*/ 175100 h 648729"/>
                <a:gd name="connsiteX396" fmla="*/ 683367 w 716281"/>
                <a:gd name="connsiteY396" fmla="*/ 174143 h 648729"/>
                <a:gd name="connsiteX397" fmla="*/ 682793 w 716281"/>
                <a:gd name="connsiteY397" fmla="*/ 171272 h 648729"/>
                <a:gd name="connsiteX398" fmla="*/ 681453 w 716281"/>
                <a:gd name="connsiteY398" fmla="*/ 169550 h 648729"/>
                <a:gd name="connsiteX399" fmla="*/ 679157 w 716281"/>
                <a:gd name="connsiteY399" fmla="*/ 167636 h 648729"/>
                <a:gd name="connsiteX400" fmla="*/ 677626 w 716281"/>
                <a:gd name="connsiteY400" fmla="*/ 165723 h 648729"/>
                <a:gd name="connsiteX401" fmla="*/ 677243 w 716281"/>
                <a:gd name="connsiteY401" fmla="*/ 163809 h 648729"/>
                <a:gd name="connsiteX402" fmla="*/ 678583 w 716281"/>
                <a:gd name="connsiteY402" fmla="*/ 160556 h 648729"/>
                <a:gd name="connsiteX403" fmla="*/ 683749 w 716281"/>
                <a:gd name="connsiteY403" fmla="*/ 158068 h 648729"/>
                <a:gd name="connsiteX404" fmla="*/ 686237 w 716281"/>
                <a:gd name="connsiteY404" fmla="*/ 156729 h 648729"/>
                <a:gd name="connsiteX405" fmla="*/ 688917 w 716281"/>
                <a:gd name="connsiteY405" fmla="*/ 153858 h 648729"/>
                <a:gd name="connsiteX406" fmla="*/ 689873 w 716281"/>
                <a:gd name="connsiteY406" fmla="*/ 152901 h 648729"/>
                <a:gd name="connsiteX407" fmla="*/ 690447 w 716281"/>
                <a:gd name="connsiteY407" fmla="*/ 150988 h 648729"/>
                <a:gd name="connsiteX408" fmla="*/ 682410 w 716281"/>
                <a:gd name="connsiteY408" fmla="*/ 148308 h 648729"/>
                <a:gd name="connsiteX409" fmla="*/ 676669 w 716281"/>
                <a:gd name="connsiteY409" fmla="*/ 145438 h 648729"/>
                <a:gd name="connsiteX410" fmla="*/ 673416 w 716281"/>
                <a:gd name="connsiteY410" fmla="*/ 142567 h 648729"/>
                <a:gd name="connsiteX411" fmla="*/ 672459 w 716281"/>
                <a:gd name="connsiteY411" fmla="*/ 141228 h 648729"/>
                <a:gd name="connsiteX412" fmla="*/ 672459 w 716281"/>
                <a:gd name="connsiteY412" fmla="*/ 140271 h 648729"/>
                <a:gd name="connsiteX413" fmla="*/ 673416 w 716281"/>
                <a:gd name="connsiteY413" fmla="*/ 136444 h 648729"/>
                <a:gd name="connsiteX414" fmla="*/ 676286 w 716281"/>
                <a:gd name="connsiteY414" fmla="*/ 134147 h 648729"/>
                <a:gd name="connsiteX415" fmla="*/ 680879 w 716281"/>
                <a:gd name="connsiteY415" fmla="*/ 132234 h 648729"/>
                <a:gd name="connsiteX416" fmla="*/ 687577 w 716281"/>
                <a:gd name="connsiteY416" fmla="*/ 131277 h 648729"/>
                <a:gd name="connsiteX417" fmla="*/ 690447 w 716281"/>
                <a:gd name="connsiteY417" fmla="*/ 130320 h 648729"/>
                <a:gd name="connsiteX418" fmla="*/ 693318 w 716281"/>
                <a:gd name="connsiteY418" fmla="*/ 129746 h 648729"/>
                <a:gd name="connsiteX419" fmla="*/ 695615 w 716281"/>
                <a:gd name="connsiteY419" fmla="*/ 128789 h 648729"/>
                <a:gd name="connsiteX420" fmla="*/ 697528 w 716281"/>
                <a:gd name="connsiteY420" fmla="*/ 127832 h 648729"/>
                <a:gd name="connsiteX421" fmla="*/ 698485 w 716281"/>
                <a:gd name="connsiteY421" fmla="*/ 126493 h 648729"/>
                <a:gd name="connsiteX422" fmla="*/ 699442 w 716281"/>
                <a:gd name="connsiteY422" fmla="*/ 125536 h 648729"/>
                <a:gd name="connsiteX423" fmla="*/ 699442 w 716281"/>
                <a:gd name="connsiteY423" fmla="*/ 124196 h 648729"/>
                <a:gd name="connsiteX424" fmla="*/ 702121 w 716281"/>
                <a:gd name="connsiteY424" fmla="*/ 122283 h 648729"/>
                <a:gd name="connsiteX425" fmla="*/ 707479 w 716281"/>
                <a:gd name="connsiteY425" fmla="*/ 122283 h 648729"/>
                <a:gd name="connsiteX426" fmla="*/ 709201 w 716281"/>
                <a:gd name="connsiteY426" fmla="*/ 121326 h 648729"/>
                <a:gd name="connsiteX427" fmla="*/ 709201 w 716281"/>
                <a:gd name="connsiteY427" fmla="*/ 119986 h 648729"/>
                <a:gd name="connsiteX428" fmla="*/ 704034 w 716281"/>
                <a:gd name="connsiteY428" fmla="*/ 117116 h 648729"/>
                <a:gd name="connsiteX429" fmla="*/ 700207 w 716281"/>
                <a:gd name="connsiteY429" fmla="*/ 115202 h 648729"/>
                <a:gd name="connsiteX430" fmla="*/ 697528 w 716281"/>
                <a:gd name="connsiteY430" fmla="*/ 112332 h 648729"/>
                <a:gd name="connsiteX431" fmla="*/ 696954 w 716281"/>
                <a:gd name="connsiteY431" fmla="*/ 110035 h 648729"/>
                <a:gd name="connsiteX432" fmla="*/ 696954 w 716281"/>
                <a:gd name="connsiteY432" fmla="*/ 106591 h 648729"/>
                <a:gd name="connsiteX433" fmla="*/ 698485 w 716281"/>
                <a:gd name="connsiteY433" fmla="*/ 104868 h 648729"/>
                <a:gd name="connsiteX434" fmla="*/ 700781 w 716281"/>
                <a:gd name="connsiteY434" fmla="*/ 103337 h 648729"/>
                <a:gd name="connsiteX435" fmla="*/ 704034 w 716281"/>
                <a:gd name="connsiteY435" fmla="*/ 103337 h 648729"/>
                <a:gd name="connsiteX436" fmla="*/ 707862 w 716281"/>
                <a:gd name="connsiteY436" fmla="*/ 103912 h 648729"/>
                <a:gd name="connsiteX437" fmla="*/ 710158 w 716281"/>
                <a:gd name="connsiteY437" fmla="*/ 104294 h 648729"/>
                <a:gd name="connsiteX438" fmla="*/ 713602 w 716281"/>
                <a:gd name="connsiteY438" fmla="*/ 105251 h 648729"/>
                <a:gd name="connsiteX439" fmla="*/ 713986 w 716281"/>
                <a:gd name="connsiteY439" fmla="*/ 105251 h 648729"/>
                <a:gd name="connsiteX440" fmla="*/ 714942 w 716281"/>
                <a:gd name="connsiteY440" fmla="*/ 105251 h 648729"/>
                <a:gd name="connsiteX441" fmla="*/ 716282 w 716281"/>
                <a:gd name="connsiteY441" fmla="*/ 104868 h 648729"/>
                <a:gd name="connsiteX442" fmla="*/ 716282 w 716281"/>
                <a:gd name="connsiteY442" fmla="*/ 103337 h 648729"/>
                <a:gd name="connsiteX443" fmla="*/ 712072 w 716281"/>
                <a:gd name="connsiteY443" fmla="*/ 101041 h 648729"/>
                <a:gd name="connsiteX444" fmla="*/ 709201 w 716281"/>
                <a:gd name="connsiteY444" fmla="*/ 100084 h 648729"/>
                <a:gd name="connsiteX445" fmla="*/ 706905 w 716281"/>
                <a:gd name="connsiteY445" fmla="*/ 98745 h 648729"/>
                <a:gd name="connsiteX446" fmla="*/ 705948 w 716281"/>
                <a:gd name="connsiteY446" fmla="*/ 97214 h 648729"/>
                <a:gd name="connsiteX447" fmla="*/ 704991 w 716281"/>
                <a:gd name="connsiteY447" fmla="*/ 95300 h 648729"/>
                <a:gd name="connsiteX448" fmla="*/ 704991 w 716281"/>
                <a:gd name="connsiteY448" fmla="*/ 93004 h 648729"/>
                <a:gd name="connsiteX449" fmla="*/ 706522 w 716281"/>
                <a:gd name="connsiteY449" fmla="*/ 90707 h 648729"/>
                <a:gd name="connsiteX450" fmla="*/ 708244 w 716281"/>
                <a:gd name="connsiteY450" fmla="*/ 89177 h 648729"/>
                <a:gd name="connsiteX451" fmla="*/ 615815 w 716281"/>
                <a:gd name="connsiteY451" fmla="*/ 93387 h 648729"/>
                <a:gd name="connsiteX452" fmla="*/ 616771 w 716281"/>
                <a:gd name="connsiteY452" fmla="*/ 88220 h 648729"/>
                <a:gd name="connsiteX453" fmla="*/ 618111 w 716281"/>
                <a:gd name="connsiteY453" fmla="*/ 84584 h 648729"/>
                <a:gd name="connsiteX454" fmla="*/ 618685 w 716281"/>
                <a:gd name="connsiteY454" fmla="*/ 81139 h 648729"/>
                <a:gd name="connsiteX455" fmla="*/ 619451 w 716281"/>
                <a:gd name="connsiteY455" fmla="*/ 79225 h 648729"/>
                <a:gd name="connsiteX456" fmla="*/ 620982 w 716281"/>
                <a:gd name="connsiteY456" fmla="*/ 74633 h 648729"/>
                <a:gd name="connsiteX457" fmla="*/ 625192 w 716281"/>
                <a:gd name="connsiteY457" fmla="*/ 71188 h 648729"/>
                <a:gd name="connsiteX458" fmla="*/ 627105 w 716281"/>
                <a:gd name="connsiteY458" fmla="*/ 69466 h 648729"/>
                <a:gd name="connsiteX459" fmla="*/ 627488 w 716281"/>
                <a:gd name="connsiteY459" fmla="*/ 68509 h 648729"/>
                <a:gd name="connsiteX460" fmla="*/ 628445 w 716281"/>
                <a:gd name="connsiteY460" fmla="*/ 67935 h 648729"/>
                <a:gd name="connsiteX461" fmla="*/ 629402 w 716281"/>
                <a:gd name="connsiteY461" fmla="*/ 66021 h 648729"/>
                <a:gd name="connsiteX462" fmla="*/ 629976 w 716281"/>
                <a:gd name="connsiteY462" fmla="*/ 64108 h 648729"/>
                <a:gd name="connsiteX463" fmla="*/ 630359 w 716281"/>
                <a:gd name="connsiteY463" fmla="*/ 61811 h 648729"/>
                <a:gd name="connsiteX464" fmla="*/ 630933 w 716281"/>
                <a:gd name="connsiteY464" fmla="*/ 60472 h 648729"/>
                <a:gd name="connsiteX465" fmla="*/ 632272 w 716281"/>
                <a:gd name="connsiteY465" fmla="*/ 59515 h 648729"/>
                <a:gd name="connsiteX466" fmla="*/ 635526 w 716281"/>
                <a:gd name="connsiteY466" fmla="*/ 56070 h 648729"/>
                <a:gd name="connsiteX467" fmla="*/ 640884 w 716281"/>
                <a:gd name="connsiteY467" fmla="*/ 51860 h 648729"/>
                <a:gd name="connsiteX468" fmla="*/ 641649 w 716281"/>
                <a:gd name="connsiteY468" fmla="*/ 49946 h 648729"/>
                <a:gd name="connsiteX469" fmla="*/ 643180 w 716281"/>
                <a:gd name="connsiteY469" fmla="*/ 48033 h 648729"/>
                <a:gd name="connsiteX470" fmla="*/ 645094 w 716281"/>
                <a:gd name="connsiteY470" fmla="*/ 43823 h 648729"/>
                <a:gd name="connsiteX471" fmla="*/ 647390 w 716281"/>
                <a:gd name="connsiteY471" fmla="*/ 40952 h 648729"/>
                <a:gd name="connsiteX472" fmla="*/ 649878 w 716281"/>
                <a:gd name="connsiteY472" fmla="*/ 39039 h 648729"/>
                <a:gd name="connsiteX473" fmla="*/ 651218 w 716281"/>
                <a:gd name="connsiteY473" fmla="*/ 37316 h 648729"/>
                <a:gd name="connsiteX474" fmla="*/ 651600 w 716281"/>
                <a:gd name="connsiteY474" fmla="*/ 36359 h 648729"/>
                <a:gd name="connsiteX475" fmla="*/ 650260 w 716281"/>
                <a:gd name="connsiteY475" fmla="*/ 26409 h 648729"/>
                <a:gd name="connsiteX476" fmla="*/ 649878 w 716281"/>
                <a:gd name="connsiteY476" fmla="*/ 22581 h 648729"/>
                <a:gd name="connsiteX477" fmla="*/ 648347 w 716281"/>
                <a:gd name="connsiteY477" fmla="*/ 20285 h 648729"/>
                <a:gd name="connsiteX478" fmla="*/ 646433 w 716281"/>
                <a:gd name="connsiteY478" fmla="*/ 18371 h 648729"/>
                <a:gd name="connsiteX479" fmla="*/ 644137 w 716281"/>
                <a:gd name="connsiteY479" fmla="*/ 17797 h 648729"/>
                <a:gd name="connsiteX480" fmla="*/ 640884 w 716281"/>
                <a:gd name="connsiteY480" fmla="*/ 16457 h 648729"/>
                <a:gd name="connsiteX481" fmla="*/ 638970 w 716281"/>
                <a:gd name="connsiteY481" fmla="*/ 14544 h 648729"/>
                <a:gd name="connsiteX482" fmla="*/ 637439 w 716281"/>
                <a:gd name="connsiteY482" fmla="*/ 11291 h 648729"/>
                <a:gd name="connsiteX483" fmla="*/ 637439 w 716281"/>
                <a:gd name="connsiteY483" fmla="*/ 8037 h 648729"/>
                <a:gd name="connsiteX484" fmla="*/ 638396 w 716281"/>
                <a:gd name="connsiteY484" fmla="*/ 0 h 648729"/>
                <a:gd name="connsiteX485" fmla="*/ 0 w 716281"/>
                <a:gd name="connsiteY485" fmla="*/ 22581 h 648729"/>
                <a:gd name="connsiteX486" fmla="*/ 0 w 716281"/>
                <a:gd name="connsiteY486" fmla="*/ 22581 h 64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Lst>
              <a:rect l="l" t="t" r="r" b="b"/>
              <a:pathLst>
                <a:path w="716281" h="648729">
                  <a:moveTo>
                    <a:pt x="0" y="22581"/>
                  </a:moveTo>
                  <a:lnTo>
                    <a:pt x="28322" y="222941"/>
                  </a:lnTo>
                  <a:lnTo>
                    <a:pt x="28322" y="538694"/>
                  </a:lnTo>
                  <a:lnTo>
                    <a:pt x="32149" y="545775"/>
                  </a:lnTo>
                  <a:lnTo>
                    <a:pt x="32532" y="548263"/>
                  </a:lnTo>
                  <a:lnTo>
                    <a:pt x="34446" y="550177"/>
                  </a:lnTo>
                  <a:lnTo>
                    <a:pt x="37699" y="551516"/>
                  </a:lnTo>
                  <a:lnTo>
                    <a:pt x="42866" y="552090"/>
                  </a:lnTo>
                  <a:lnTo>
                    <a:pt x="44396" y="551516"/>
                  </a:lnTo>
                  <a:lnTo>
                    <a:pt x="47267" y="551133"/>
                  </a:lnTo>
                  <a:lnTo>
                    <a:pt x="50520" y="550177"/>
                  </a:lnTo>
                  <a:lnTo>
                    <a:pt x="54730" y="549220"/>
                  </a:lnTo>
                  <a:lnTo>
                    <a:pt x="57984" y="549602"/>
                  </a:lnTo>
                  <a:lnTo>
                    <a:pt x="63725" y="552090"/>
                  </a:lnTo>
                  <a:lnTo>
                    <a:pt x="64682" y="551516"/>
                  </a:lnTo>
                  <a:lnTo>
                    <a:pt x="66021" y="550559"/>
                  </a:lnTo>
                  <a:lnTo>
                    <a:pt x="70231" y="547689"/>
                  </a:lnTo>
                  <a:lnTo>
                    <a:pt x="74633" y="548646"/>
                  </a:lnTo>
                  <a:lnTo>
                    <a:pt x="79417" y="552856"/>
                  </a:lnTo>
                  <a:lnTo>
                    <a:pt x="83627" y="552090"/>
                  </a:lnTo>
                  <a:lnTo>
                    <a:pt x="85541" y="552473"/>
                  </a:lnTo>
                  <a:lnTo>
                    <a:pt x="87263" y="553430"/>
                  </a:lnTo>
                  <a:lnTo>
                    <a:pt x="90707" y="555343"/>
                  </a:lnTo>
                  <a:lnTo>
                    <a:pt x="93961" y="648730"/>
                  </a:lnTo>
                  <a:lnTo>
                    <a:pt x="523768" y="635143"/>
                  </a:lnTo>
                  <a:lnTo>
                    <a:pt x="525490" y="632847"/>
                  </a:lnTo>
                  <a:lnTo>
                    <a:pt x="527404" y="630933"/>
                  </a:lnTo>
                  <a:lnTo>
                    <a:pt x="528361" y="628445"/>
                  </a:lnTo>
                  <a:lnTo>
                    <a:pt x="528935" y="626532"/>
                  </a:lnTo>
                  <a:lnTo>
                    <a:pt x="524150" y="624809"/>
                  </a:lnTo>
                  <a:lnTo>
                    <a:pt x="522237" y="623278"/>
                  </a:lnTo>
                  <a:lnTo>
                    <a:pt x="521280" y="622321"/>
                  </a:lnTo>
                  <a:lnTo>
                    <a:pt x="519366" y="619451"/>
                  </a:lnTo>
                  <a:lnTo>
                    <a:pt x="518984" y="616198"/>
                  </a:lnTo>
                  <a:lnTo>
                    <a:pt x="520324" y="612944"/>
                  </a:lnTo>
                  <a:lnTo>
                    <a:pt x="523768" y="612944"/>
                  </a:lnTo>
                  <a:lnTo>
                    <a:pt x="526064" y="613901"/>
                  </a:lnTo>
                  <a:lnTo>
                    <a:pt x="527404" y="613901"/>
                  </a:lnTo>
                  <a:lnTo>
                    <a:pt x="529892" y="614284"/>
                  </a:lnTo>
                  <a:lnTo>
                    <a:pt x="531805" y="613901"/>
                  </a:lnTo>
                  <a:lnTo>
                    <a:pt x="533528" y="612944"/>
                  </a:lnTo>
                  <a:lnTo>
                    <a:pt x="534484" y="611414"/>
                  </a:lnTo>
                  <a:lnTo>
                    <a:pt x="534484" y="610648"/>
                  </a:lnTo>
                  <a:lnTo>
                    <a:pt x="534484" y="610074"/>
                  </a:lnTo>
                  <a:lnTo>
                    <a:pt x="533145" y="605864"/>
                  </a:lnTo>
                  <a:lnTo>
                    <a:pt x="532188" y="603568"/>
                  </a:lnTo>
                  <a:lnTo>
                    <a:pt x="531231" y="601080"/>
                  </a:lnTo>
                  <a:lnTo>
                    <a:pt x="531231" y="600697"/>
                  </a:lnTo>
                  <a:lnTo>
                    <a:pt x="534484" y="596870"/>
                  </a:lnTo>
                  <a:lnTo>
                    <a:pt x="536972" y="593617"/>
                  </a:lnTo>
                  <a:lnTo>
                    <a:pt x="538312" y="590746"/>
                  </a:lnTo>
                  <a:lnTo>
                    <a:pt x="539269" y="588450"/>
                  </a:lnTo>
                  <a:lnTo>
                    <a:pt x="538886" y="585962"/>
                  </a:lnTo>
                  <a:lnTo>
                    <a:pt x="538312" y="585005"/>
                  </a:lnTo>
                  <a:lnTo>
                    <a:pt x="536972" y="584048"/>
                  </a:lnTo>
                  <a:lnTo>
                    <a:pt x="536015" y="584048"/>
                  </a:lnTo>
                  <a:lnTo>
                    <a:pt x="531805" y="587876"/>
                  </a:lnTo>
                  <a:lnTo>
                    <a:pt x="530274" y="588832"/>
                  </a:lnTo>
                  <a:lnTo>
                    <a:pt x="529318" y="589215"/>
                  </a:lnTo>
                  <a:lnTo>
                    <a:pt x="526064" y="588450"/>
                  </a:lnTo>
                  <a:lnTo>
                    <a:pt x="524150" y="586919"/>
                  </a:lnTo>
                  <a:lnTo>
                    <a:pt x="522811" y="584048"/>
                  </a:lnTo>
                  <a:lnTo>
                    <a:pt x="522811" y="580795"/>
                  </a:lnTo>
                  <a:lnTo>
                    <a:pt x="528935" y="574671"/>
                  </a:lnTo>
                  <a:lnTo>
                    <a:pt x="533528" y="569504"/>
                  </a:lnTo>
                  <a:lnTo>
                    <a:pt x="536398" y="565295"/>
                  </a:lnTo>
                  <a:lnTo>
                    <a:pt x="536972" y="563381"/>
                  </a:lnTo>
                  <a:lnTo>
                    <a:pt x="537355" y="562424"/>
                  </a:lnTo>
                  <a:lnTo>
                    <a:pt x="536972" y="559936"/>
                  </a:lnTo>
                  <a:lnTo>
                    <a:pt x="536015" y="559171"/>
                  </a:lnTo>
                  <a:lnTo>
                    <a:pt x="534484" y="558214"/>
                  </a:lnTo>
                  <a:lnTo>
                    <a:pt x="532762" y="558214"/>
                  </a:lnTo>
                  <a:lnTo>
                    <a:pt x="528935" y="562424"/>
                  </a:lnTo>
                  <a:lnTo>
                    <a:pt x="526064" y="565677"/>
                  </a:lnTo>
                  <a:lnTo>
                    <a:pt x="524150" y="566634"/>
                  </a:lnTo>
                  <a:lnTo>
                    <a:pt x="522811" y="567591"/>
                  </a:lnTo>
                  <a:lnTo>
                    <a:pt x="519940" y="568548"/>
                  </a:lnTo>
                  <a:lnTo>
                    <a:pt x="518027" y="567974"/>
                  </a:lnTo>
                  <a:lnTo>
                    <a:pt x="517070" y="567017"/>
                  </a:lnTo>
                  <a:lnTo>
                    <a:pt x="516113" y="565677"/>
                  </a:lnTo>
                  <a:lnTo>
                    <a:pt x="516113" y="564338"/>
                  </a:lnTo>
                  <a:lnTo>
                    <a:pt x="521280" y="560893"/>
                  </a:lnTo>
                  <a:lnTo>
                    <a:pt x="525108" y="558214"/>
                  </a:lnTo>
                  <a:lnTo>
                    <a:pt x="527404" y="555343"/>
                  </a:lnTo>
                  <a:lnTo>
                    <a:pt x="528361" y="552856"/>
                  </a:lnTo>
                  <a:lnTo>
                    <a:pt x="527978" y="551516"/>
                  </a:lnTo>
                  <a:lnTo>
                    <a:pt x="527404" y="551133"/>
                  </a:lnTo>
                  <a:lnTo>
                    <a:pt x="525490" y="550559"/>
                  </a:lnTo>
                  <a:lnTo>
                    <a:pt x="521280" y="552473"/>
                  </a:lnTo>
                  <a:lnTo>
                    <a:pt x="518027" y="554769"/>
                  </a:lnTo>
                  <a:lnTo>
                    <a:pt x="514774" y="556300"/>
                  </a:lnTo>
                  <a:lnTo>
                    <a:pt x="512860" y="558214"/>
                  </a:lnTo>
                  <a:lnTo>
                    <a:pt x="508650" y="558214"/>
                  </a:lnTo>
                  <a:lnTo>
                    <a:pt x="508076" y="557640"/>
                  </a:lnTo>
                  <a:lnTo>
                    <a:pt x="511903" y="553813"/>
                  </a:lnTo>
                  <a:lnTo>
                    <a:pt x="515156" y="551133"/>
                  </a:lnTo>
                  <a:lnTo>
                    <a:pt x="517453" y="547689"/>
                  </a:lnTo>
                  <a:lnTo>
                    <a:pt x="518984" y="545010"/>
                  </a:lnTo>
                  <a:lnTo>
                    <a:pt x="514774" y="543479"/>
                  </a:lnTo>
                  <a:lnTo>
                    <a:pt x="512860" y="541565"/>
                  </a:lnTo>
                  <a:lnTo>
                    <a:pt x="509990" y="535441"/>
                  </a:lnTo>
                  <a:lnTo>
                    <a:pt x="510372" y="534102"/>
                  </a:lnTo>
                  <a:lnTo>
                    <a:pt x="511903" y="533528"/>
                  </a:lnTo>
                  <a:lnTo>
                    <a:pt x="514200" y="533145"/>
                  </a:lnTo>
                  <a:lnTo>
                    <a:pt x="517453" y="533145"/>
                  </a:lnTo>
                  <a:lnTo>
                    <a:pt x="518410" y="532571"/>
                  </a:lnTo>
                  <a:lnTo>
                    <a:pt x="520324" y="531231"/>
                  </a:lnTo>
                  <a:lnTo>
                    <a:pt x="521280" y="528935"/>
                  </a:lnTo>
                  <a:lnTo>
                    <a:pt x="521854" y="527021"/>
                  </a:lnTo>
                  <a:lnTo>
                    <a:pt x="520898" y="525108"/>
                  </a:lnTo>
                  <a:lnTo>
                    <a:pt x="519366" y="523194"/>
                  </a:lnTo>
                  <a:lnTo>
                    <a:pt x="517453" y="521280"/>
                  </a:lnTo>
                  <a:lnTo>
                    <a:pt x="515156" y="519941"/>
                  </a:lnTo>
                  <a:lnTo>
                    <a:pt x="511903" y="518027"/>
                  </a:lnTo>
                  <a:lnTo>
                    <a:pt x="509607" y="516113"/>
                  </a:lnTo>
                  <a:lnTo>
                    <a:pt x="508076" y="513817"/>
                  </a:lnTo>
                  <a:lnTo>
                    <a:pt x="508076" y="511903"/>
                  </a:lnTo>
                  <a:lnTo>
                    <a:pt x="508076" y="509990"/>
                  </a:lnTo>
                  <a:lnTo>
                    <a:pt x="509607" y="509033"/>
                  </a:lnTo>
                  <a:lnTo>
                    <a:pt x="511903" y="508076"/>
                  </a:lnTo>
                  <a:lnTo>
                    <a:pt x="515156" y="508076"/>
                  </a:lnTo>
                  <a:lnTo>
                    <a:pt x="515730" y="508076"/>
                  </a:lnTo>
                  <a:lnTo>
                    <a:pt x="517070" y="509033"/>
                  </a:lnTo>
                  <a:lnTo>
                    <a:pt x="521280" y="512860"/>
                  </a:lnTo>
                  <a:lnTo>
                    <a:pt x="523194" y="514774"/>
                  </a:lnTo>
                  <a:lnTo>
                    <a:pt x="526064" y="516113"/>
                  </a:lnTo>
                  <a:lnTo>
                    <a:pt x="528361" y="517070"/>
                  </a:lnTo>
                  <a:lnTo>
                    <a:pt x="531231" y="517453"/>
                  </a:lnTo>
                  <a:lnTo>
                    <a:pt x="533528" y="517070"/>
                  </a:lnTo>
                  <a:lnTo>
                    <a:pt x="535441" y="515731"/>
                  </a:lnTo>
                  <a:lnTo>
                    <a:pt x="536398" y="513243"/>
                  </a:lnTo>
                  <a:lnTo>
                    <a:pt x="536972" y="510946"/>
                  </a:lnTo>
                  <a:lnTo>
                    <a:pt x="536398" y="508076"/>
                  </a:lnTo>
                  <a:lnTo>
                    <a:pt x="535441" y="506736"/>
                  </a:lnTo>
                  <a:lnTo>
                    <a:pt x="534102" y="505780"/>
                  </a:lnTo>
                  <a:lnTo>
                    <a:pt x="532188" y="505780"/>
                  </a:lnTo>
                  <a:lnTo>
                    <a:pt x="530274" y="506162"/>
                  </a:lnTo>
                  <a:lnTo>
                    <a:pt x="528935" y="507119"/>
                  </a:lnTo>
                  <a:lnTo>
                    <a:pt x="527021" y="507119"/>
                  </a:lnTo>
                  <a:lnTo>
                    <a:pt x="522237" y="506736"/>
                  </a:lnTo>
                  <a:lnTo>
                    <a:pt x="520324" y="505205"/>
                  </a:lnTo>
                  <a:lnTo>
                    <a:pt x="518984" y="501952"/>
                  </a:lnTo>
                  <a:lnTo>
                    <a:pt x="518984" y="498699"/>
                  </a:lnTo>
                  <a:lnTo>
                    <a:pt x="518984" y="495255"/>
                  </a:lnTo>
                  <a:lnTo>
                    <a:pt x="520324" y="493915"/>
                  </a:lnTo>
                  <a:lnTo>
                    <a:pt x="522811" y="492576"/>
                  </a:lnTo>
                  <a:lnTo>
                    <a:pt x="526064" y="492576"/>
                  </a:lnTo>
                  <a:lnTo>
                    <a:pt x="529318" y="492576"/>
                  </a:lnTo>
                  <a:lnTo>
                    <a:pt x="533145" y="493915"/>
                  </a:lnTo>
                  <a:lnTo>
                    <a:pt x="536015" y="495255"/>
                  </a:lnTo>
                  <a:lnTo>
                    <a:pt x="538886" y="496786"/>
                  </a:lnTo>
                  <a:lnTo>
                    <a:pt x="542139" y="497168"/>
                  </a:lnTo>
                  <a:lnTo>
                    <a:pt x="543096" y="495829"/>
                  </a:lnTo>
                  <a:lnTo>
                    <a:pt x="543096" y="494872"/>
                  </a:lnTo>
                  <a:lnTo>
                    <a:pt x="543096" y="494489"/>
                  </a:lnTo>
                  <a:lnTo>
                    <a:pt x="537355" y="489131"/>
                  </a:lnTo>
                  <a:lnTo>
                    <a:pt x="533528" y="484921"/>
                  </a:lnTo>
                  <a:lnTo>
                    <a:pt x="530848" y="481668"/>
                  </a:lnTo>
                  <a:lnTo>
                    <a:pt x="530274" y="479371"/>
                  </a:lnTo>
                  <a:lnTo>
                    <a:pt x="532188" y="476501"/>
                  </a:lnTo>
                  <a:lnTo>
                    <a:pt x="534102" y="474013"/>
                  </a:lnTo>
                  <a:lnTo>
                    <a:pt x="535058" y="471334"/>
                  </a:lnTo>
                  <a:lnTo>
                    <a:pt x="535058" y="469803"/>
                  </a:lnTo>
                  <a:lnTo>
                    <a:pt x="535441" y="468846"/>
                  </a:lnTo>
                  <a:lnTo>
                    <a:pt x="531231" y="465593"/>
                  </a:lnTo>
                  <a:lnTo>
                    <a:pt x="528935" y="462723"/>
                  </a:lnTo>
                  <a:lnTo>
                    <a:pt x="527404" y="459469"/>
                  </a:lnTo>
                  <a:lnTo>
                    <a:pt x="527021" y="456599"/>
                  </a:lnTo>
                  <a:lnTo>
                    <a:pt x="527404" y="454685"/>
                  </a:lnTo>
                  <a:lnTo>
                    <a:pt x="529318" y="454302"/>
                  </a:lnTo>
                  <a:lnTo>
                    <a:pt x="532188" y="454685"/>
                  </a:lnTo>
                  <a:lnTo>
                    <a:pt x="536015" y="456216"/>
                  </a:lnTo>
                  <a:lnTo>
                    <a:pt x="539269" y="458512"/>
                  </a:lnTo>
                  <a:lnTo>
                    <a:pt x="543096" y="462340"/>
                  </a:lnTo>
                  <a:lnTo>
                    <a:pt x="544053" y="461766"/>
                  </a:lnTo>
                  <a:lnTo>
                    <a:pt x="545966" y="459469"/>
                  </a:lnTo>
                  <a:lnTo>
                    <a:pt x="546349" y="457556"/>
                  </a:lnTo>
                  <a:lnTo>
                    <a:pt x="545392" y="453345"/>
                  </a:lnTo>
                  <a:lnTo>
                    <a:pt x="545392" y="450858"/>
                  </a:lnTo>
                  <a:lnTo>
                    <a:pt x="546923" y="449518"/>
                  </a:lnTo>
                  <a:lnTo>
                    <a:pt x="551133" y="447222"/>
                  </a:lnTo>
                  <a:lnTo>
                    <a:pt x="554004" y="445308"/>
                  </a:lnTo>
                  <a:lnTo>
                    <a:pt x="556300" y="444351"/>
                  </a:lnTo>
                  <a:lnTo>
                    <a:pt x="558214" y="442820"/>
                  </a:lnTo>
                  <a:lnTo>
                    <a:pt x="559553" y="442055"/>
                  </a:lnTo>
                  <a:lnTo>
                    <a:pt x="559553" y="438610"/>
                  </a:lnTo>
                  <a:lnTo>
                    <a:pt x="554004" y="437653"/>
                  </a:lnTo>
                  <a:lnTo>
                    <a:pt x="550177" y="437271"/>
                  </a:lnTo>
                  <a:lnTo>
                    <a:pt x="547306" y="435740"/>
                  </a:lnTo>
                  <a:lnTo>
                    <a:pt x="545966" y="434783"/>
                  </a:lnTo>
                  <a:lnTo>
                    <a:pt x="544435" y="433061"/>
                  </a:lnTo>
                  <a:lnTo>
                    <a:pt x="544435" y="431147"/>
                  </a:lnTo>
                  <a:lnTo>
                    <a:pt x="544435" y="427894"/>
                  </a:lnTo>
                  <a:lnTo>
                    <a:pt x="545392" y="425980"/>
                  </a:lnTo>
                  <a:lnTo>
                    <a:pt x="546923" y="424449"/>
                  </a:lnTo>
                  <a:lnTo>
                    <a:pt x="549219" y="424449"/>
                  </a:lnTo>
                  <a:lnTo>
                    <a:pt x="551133" y="424449"/>
                  </a:lnTo>
                  <a:lnTo>
                    <a:pt x="554004" y="425406"/>
                  </a:lnTo>
                  <a:lnTo>
                    <a:pt x="561084" y="429616"/>
                  </a:lnTo>
                  <a:lnTo>
                    <a:pt x="561850" y="429234"/>
                  </a:lnTo>
                  <a:lnTo>
                    <a:pt x="563381" y="429234"/>
                  </a:lnTo>
                  <a:lnTo>
                    <a:pt x="565294" y="428277"/>
                  </a:lnTo>
                  <a:lnTo>
                    <a:pt x="566634" y="426363"/>
                  </a:lnTo>
                  <a:lnTo>
                    <a:pt x="567208" y="424449"/>
                  </a:lnTo>
                  <a:lnTo>
                    <a:pt x="566251" y="422536"/>
                  </a:lnTo>
                  <a:lnTo>
                    <a:pt x="564720" y="421196"/>
                  </a:lnTo>
                  <a:lnTo>
                    <a:pt x="561467" y="420239"/>
                  </a:lnTo>
                  <a:lnTo>
                    <a:pt x="557640" y="420239"/>
                  </a:lnTo>
                  <a:lnTo>
                    <a:pt x="553429" y="419856"/>
                  </a:lnTo>
                  <a:lnTo>
                    <a:pt x="550559" y="418900"/>
                  </a:lnTo>
                  <a:lnTo>
                    <a:pt x="549219" y="417943"/>
                  </a:lnTo>
                  <a:lnTo>
                    <a:pt x="548645" y="417369"/>
                  </a:lnTo>
                  <a:lnTo>
                    <a:pt x="548263" y="416029"/>
                  </a:lnTo>
                  <a:lnTo>
                    <a:pt x="548645" y="413733"/>
                  </a:lnTo>
                  <a:lnTo>
                    <a:pt x="550559" y="413159"/>
                  </a:lnTo>
                  <a:lnTo>
                    <a:pt x="554387" y="413733"/>
                  </a:lnTo>
                  <a:lnTo>
                    <a:pt x="560127" y="416029"/>
                  </a:lnTo>
                  <a:lnTo>
                    <a:pt x="561084" y="415455"/>
                  </a:lnTo>
                  <a:lnTo>
                    <a:pt x="562424" y="415455"/>
                  </a:lnTo>
                  <a:lnTo>
                    <a:pt x="564337" y="414498"/>
                  </a:lnTo>
                  <a:lnTo>
                    <a:pt x="565294" y="413159"/>
                  </a:lnTo>
                  <a:lnTo>
                    <a:pt x="565294" y="412202"/>
                  </a:lnTo>
                  <a:lnTo>
                    <a:pt x="565294" y="411819"/>
                  </a:lnTo>
                  <a:lnTo>
                    <a:pt x="565677" y="411819"/>
                  </a:lnTo>
                  <a:lnTo>
                    <a:pt x="563381" y="407418"/>
                  </a:lnTo>
                  <a:lnTo>
                    <a:pt x="562807" y="405121"/>
                  </a:lnTo>
                  <a:lnTo>
                    <a:pt x="562807" y="403208"/>
                  </a:lnTo>
                  <a:lnTo>
                    <a:pt x="563763" y="402251"/>
                  </a:lnTo>
                  <a:lnTo>
                    <a:pt x="564720" y="401294"/>
                  </a:lnTo>
                  <a:lnTo>
                    <a:pt x="566634" y="401294"/>
                  </a:lnTo>
                  <a:lnTo>
                    <a:pt x="572375" y="402251"/>
                  </a:lnTo>
                  <a:lnTo>
                    <a:pt x="574288" y="401868"/>
                  </a:lnTo>
                  <a:lnTo>
                    <a:pt x="576011" y="400911"/>
                  </a:lnTo>
                  <a:lnTo>
                    <a:pt x="576968" y="398998"/>
                  </a:lnTo>
                  <a:lnTo>
                    <a:pt x="577542" y="397084"/>
                  </a:lnTo>
                  <a:lnTo>
                    <a:pt x="574288" y="395170"/>
                  </a:lnTo>
                  <a:lnTo>
                    <a:pt x="571801" y="393257"/>
                  </a:lnTo>
                  <a:lnTo>
                    <a:pt x="570461" y="390003"/>
                  </a:lnTo>
                  <a:lnTo>
                    <a:pt x="570844" y="388664"/>
                  </a:lnTo>
                  <a:lnTo>
                    <a:pt x="573714" y="387707"/>
                  </a:lnTo>
                  <a:lnTo>
                    <a:pt x="575245" y="386750"/>
                  </a:lnTo>
                  <a:lnTo>
                    <a:pt x="577542" y="386176"/>
                  </a:lnTo>
                  <a:lnTo>
                    <a:pt x="583666" y="384837"/>
                  </a:lnTo>
                  <a:lnTo>
                    <a:pt x="586536" y="383497"/>
                  </a:lnTo>
                  <a:lnTo>
                    <a:pt x="589406" y="382540"/>
                  </a:lnTo>
                  <a:lnTo>
                    <a:pt x="593616" y="380626"/>
                  </a:lnTo>
                  <a:lnTo>
                    <a:pt x="595913" y="377756"/>
                  </a:lnTo>
                  <a:lnTo>
                    <a:pt x="596870" y="374885"/>
                  </a:lnTo>
                  <a:lnTo>
                    <a:pt x="594573" y="371632"/>
                  </a:lnTo>
                  <a:lnTo>
                    <a:pt x="593042" y="369336"/>
                  </a:lnTo>
                  <a:lnTo>
                    <a:pt x="592086" y="366848"/>
                  </a:lnTo>
                  <a:lnTo>
                    <a:pt x="592086" y="365509"/>
                  </a:lnTo>
                  <a:lnTo>
                    <a:pt x="596487" y="360342"/>
                  </a:lnTo>
                  <a:lnTo>
                    <a:pt x="600123" y="356897"/>
                  </a:lnTo>
                  <a:lnTo>
                    <a:pt x="602036" y="354218"/>
                  </a:lnTo>
                  <a:lnTo>
                    <a:pt x="602993" y="352687"/>
                  </a:lnTo>
                  <a:lnTo>
                    <a:pt x="602611" y="350773"/>
                  </a:lnTo>
                  <a:lnTo>
                    <a:pt x="601654" y="349434"/>
                  </a:lnTo>
                  <a:lnTo>
                    <a:pt x="598783" y="347137"/>
                  </a:lnTo>
                  <a:lnTo>
                    <a:pt x="596487" y="345606"/>
                  </a:lnTo>
                  <a:lnTo>
                    <a:pt x="594956" y="344650"/>
                  </a:lnTo>
                  <a:lnTo>
                    <a:pt x="593999" y="342736"/>
                  </a:lnTo>
                  <a:lnTo>
                    <a:pt x="593999" y="341396"/>
                  </a:lnTo>
                  <a:lnTo>
                    <a:pt x="593999" y="339100"/>
                  </a:lnTo>
                  <a:lnTo>
                    <a:pt x="594956" y="337569"/>
                  </a:lnTo>
                  <a:lnTo>
                    <a:pt x="596487" y="336612"/>
                  </a:lnTo>
                  <a:lnTo>
                    <a:pt x="598783" y="336612"/>
                  </a:lnTo>
                  <a:lnTo>
                    <a:pt x="604524" y="337569"/>
                  </a:lnTo>
                  <a:lnTo>
                    <a:pt x="606247" y="337186"/>
                  </a:lnTo>
                  <a:lnTo>
                    <a:pt x="609691" y="336230"/>
                  </a:lnTo>
                  <a:lnTo>
                    <a:pt x="611605" y="335656"/>
                  </a:lnTo>
                  <a:lnTo>
                    <a:pt x="612944" y="333359"/>
                  </a:lnTo>
                  <a:lnTo>
                    <a:pt x="613901" y="331063"/>
                  </a:lnTo>
                  <a:lnTo>
                    <a:pt x="612944" y="329532"/>
                  </a:lnTo>
                  <a:lnTo>
                    <a:pt x="611605" y="328575"/>
                  </a:lnTo>
                  <a:lnTo>
                    <a:pt x="609117" y="328192"/>
                  </a:lnTo>
                  <a:lnTo>
                    <a:pt x="605864" y="328192"/>
                  </a:lnTo>
                  <a:lnTo>
                    <a:pt x="601654" y="327618"/>
                  </a:lnTo>
                  <a:lnTo>
                    <a:pt x="599166" y="326661"/>
                  </a:lnTo>
                  <a:lnTo>
                    <a:pt x="597826" y="325322"/>
                  </a:lnTo>
                  <a:lnTo>
                    <a:pt x="597444" y="323982"/>
                  </a:lnTo>
                  <a:lnTo>
                    <a:pt x="597444" y="322069"/>
                  </a:lnTo>
                  <a:lnTo>
                    <a:pt x="598209" y="321112"/>
                  </a:lnTo>
                  <a:lnTo>
                    <a:pt x="599740" y="320155"/>
                  </a:lnTo>
                  <a:lnTo>
                    <a:pt x="602036" y="320155"/>
                  </a:lnTo>
                  <a:lnTo>
                    <a:pt x="605290" y="320155"/>
                  </a:lnTo>
                  <a:lnTo>
                    <a:pt x="610648" y="321495"/>
                  </a:lnTo>
                  <a:lnTo>
                    <a:pt x="613327" y="319581"/>
                  </a:lnTo>
                  <a:lnTo>
                    <a:pt x="608734" y="317284"/>
                  </a:lnTo>
                  <a:lnTo>
                    <a:pt x="605290" y="315371"/>
                  </a:lnTo>
                  <a:lnTo>
                    <a:pt x="603950" y="314031"/>
                  </a:lnTo>
                  <a:lnTo>
                    <a:pt x="607777" y="311161"/>
                  </a:lnTo>
                  <a:lnTo>
                    <a:pt x="611031" y="309247"/>
                  </a:lnTo>
                  <a:lnTo>
                    <a:pt x="612370" y="307333"/>
                  </a:lnTo>
                  <a:lnTo>
                    <a:pt x="613327" y="306376"/>
                  </a:lnTo>
                  <a:lnTo>
                    <a:pt x="610648" y="302741"/>
                  </a:lnTo>
                  <a:lnTo>
                    <a:pt x="609117" y="299870"/>
                  </a:lnTo>
                  <a:lnTo>
                    <a:pt x="607777" y="297383"/>
                  </a:lnTo>
                  <a:lnTo>
                    <a:pt x="607777" y="296426"/>
                  </a:lnTo>
                  <a:lnTo>
                    <a:pt x="607777" y="294703"/>
                  </a:lnTo>
                  <a:lnTo>
                    <a:pt x="609117" y="293747"/>
                  </a:lnTo>
                  <a:lnTo>
                    <a:pt x="611031" y="292790"/>
                  </a:lnTo>
                  <a:lnTo>
                    <a:pt x="614284" y="292790"/>
                  </a:lnTo>
                  <a:lnTo>
                    <a:pt x="616197" y="293747"/>
                  </a:lnTo>
                  <a:lnTo>
                    <a:pt x="618111" y="297383"/>
                  </a:lnTo>
                  <a:lnTo>
                    <a:pt x="618685" y="298913"/>
                  </a:lnTo>
                  <a:lnTo>
                    <a:pt x="620025" y="300253"/>
                  </a:lnTo>
                  <a:lnTo>
                    <a:pt x="621365" y="301210"/>
                  </a:lnTo>
                  <a:lnTo>
                    <a:pt x="623278" y="301784"/>
                  </a:lnTo>
                  <a:lnTo>
                    <a:pt x="623852" y="301210"/>
                  </a:lnTo>
                  <a:lnTo>
                    <a:pt x="625192" y="300253"/>
                  </a:lnTo>
                  <a:lnTo>
                    <a:pt x="626723" y="298913"/>
                  </a:lnTo>
                  <a:lnTo>
                    <a:pt x="629019" y="297383"/>
                  </a:lnTo>
                  <a:lnTo>
                    <a:pt x="631315" y="294703"/>
                  </a:lnTo>
                  <a:lnTo>
                    <a:pt x="634569" y="291833"/>
                  </a:lnTo>
                  <a:lnTo>
                    <a:pt x="638396" y="288580"/>
                  </a:lnTo>
                  <a:lnTo>
                    <a:pt x="643180" y="285135"/>
                  </a:lnTo>
                  <a:lnTo>
                    <a:pt x="638396" y="282264"/>
                  </a:lnTo>
                  <a:lnTo>
                    <a:pt x="635143" y="279585"/>
                  </a:lnTo>
                  <a:lnTo>
                    <a:pt x="633803" y="277672"/>
                  </a:lnTo>
                  <a:lnTo>
                    <a:pt x="633229" y="276141"/>
                  </a:lnTo>
                  <a:lnTo>
                    <a:pt x="632846" y="273462"/>
                  </a:lnTo>
                  <a:lnTo>
                    <a:pt x="633803" y="270974"/>
                  </a:lnTo>
                  <a:lnTo>
                    <a:pt x="635526" y="268678"/>
                  </a:lnTo>
                  <a:lnTo>
                    <a:pt x="639353" y="265807"/>
                  </a:lnTo>
                  <a:lnTo>
                    <a:pt x="642797" y="264850"/>
                  </a:lnTo>
                  <a:lnTo>
                    <a:pt x="644137" y="263894"/>
                  </a:lnTo>
                  <a:lnTo>
                    <a:pt x="647390" y="261023"/>
                  </a:lnTo>
                  <a:lnTo>
                    <a:pt x="648347" y="258727"/>
                  </a:lnTo>
                  <a:lnTo>
                    <a:pt x="647390" y="251646"/>
                  </a:lnTo>
                  <a:lnTo>
                    <a:pt x="647390" y="247819"/>
                  </a:lnTo>
                  <a:lnTo>
                    <a:pt x="648347" y="245522"/>
                  </a:lnTo>
                  <a:lnTo>
                    <a:pt x="649878" y="244183"/>
                  </a:lnTo>
                  <a:lnTo>
                    <a:pt x="652174" y="243609"/>
                  </a:lnTo>
                  <a:lnTo>
                    <a:pt x="661168" y="244565"/>
                  </a:lnTo>
                  <a:lnTo>
                    <a:pt x="662126" y="244183"/>
                  </a:lnTo>
                  <a:lnTo>
                    <a:pt x="663465" y="244183"/>
                  </a:lnTo>
                  <a:lnTo>
                    <a:pt x="665379" y="243226"/>
                  </a:lnTo>
                  <a:lnTo>
                    <a:pt x="666335" y="241312"/>
                  </a:lnTo>
                  <a:lnTo>
                    <a:pt x="666335" y="239781"/>
                  </a:lnTo>
                  <a:lnTo>
                    <a:pt x="666718" y="238824"/>
                  </a:lnTo>
                  <a:lnTo>
                    <a:pt x="666335" y="235189"/>
                  </a:lnTo>
                  <a:lnTo>
                    <a:pt x="664996" y="232318"/>
                  </a:lnTo>
                  <a:lnTo>
                    <a:pt x="663465" y="230405"/>
                  </a:lnTo>
                  <a:lnTo>
                    <a:pt x="662508" y="229065"/>
                  </a:lnTo>
                  <a:lnTo>
                    <a:pt x="660212" y="226194"/>
                  </a:lnTo>
                  <a:lnTo>
                    <a:pt x="656958" y="225620"/>
                  </a:lnTo>
                  <a:lnTo>
                    <a:pt x="654471" y="225620"/>
                  </a:lnTo>
                  <a:lnTo>
                    <a:pt x="651218" y="224663"/>
                  </a:lnTo>
                  <a:lnTo>
                    <a:pt x="648921" y="222367"/>
                  </a:lnTo>
                  <a:lnTo>
                    <a:pt x="648347" y="219114"/>
                  </a:lnTo>
                  <a:lnTo>
                    <a:pt x="652174" y="216243"/>
                  </a:lnTo>
                  <a:lnTo>
                    <a:pt x="655428" y="213373"/>
                  </a:lnTo>
                  <a:lnTo>
                    <a:pt x="656384" y="211459"/>
                  </a:lnTo>
                  <a:lnTo>
                    <a:pt x="657341" y="210120"/>
                  </a:lnTo>
                  <a:lnTo>
                    <a:pt x="658298" y="207249"/>
                  </a:lnTo>
                  <a:lnTo>
                    <a:pt x="652557" y="206292"/>
                  </a:lnTo>
                  <a:lnTo>
                    <a:pt x="650260" y="205335"/>
                  </a:lnTo>
                  <a:lnTo>
                    <a:pt x="648921" y="204953"/>
                  </a:lnTo>
                  <a:lnTo>
                    <a:pt x="646433" y="202465"/>
                  </a:lnTo>
                  <a:lnTo>
                    <a:pt x="646050" y="199786"/>
                  </a:lnTo>
                  <a:lnTo>
                    <a:pt x="646433" y="196341"/>
                  </a:lnTo>
                  <a:lnTo>
                    <a:pt x="647390" y="195385"/>
                  </a:lnTo>
                  <a:lnTo>
                    <a:pt x="649304" y="195385"/>
                  </a:lnTo>
                  <a:lnTo>
                    <a:pt x="653131" y="195959"/>
                  </a:lnTo>
                  <a:lnTo>
                    <a:pt x="657341" y="197872"/>
                  </a:lnTo>
                  <a:lnTo>
                    <a:pt x="659638" y="195385"/>
                  </a:lnTo>
                  <a:lnTo>
                    <a:pt x="656384" y="193471"/>
                  </a:lnTo>
                  <a:lnTo>
                    <a:pt x="654088" y="192131"/>
                  </a:lnTo>
                  <a:lnTo>
                    <a:pt x="652557" y="190218"/>
                  </a:lnTo>
                  <a:lnTo>
                    <a:pt x="652174" y="188304"/>
                  </a:lnTo>
                  <a:lnTo>
                    <a:pt x="652174" y="186390"/>
                  </a:lnTo>
                  <a:lnTo>
                    <a:pt x="653131" y="185625"/>
                  </a:lnTo>
                  <a:lnTo>
                    <a:pt x="657341" y="185051"/>
                  </a:lnTo>
                  <a:lnTo>
                    <a:pt x="659638" y="185625"/>
                  </a:lnTo>
                  <a:lnTo>
                    <a:pt x="662508" y="186964"/>
                  </a:lnTo>
                  <a:lnTo>
                    <a:pt x="664422" y="189261"/>
                  </a:lnTo>
                  <a:lnTo>
                    <a:pt x="665379" y="190792"/>
                  </a:lnTo>
                  <a:lnTo>
                    <a:pt x="666718" y="192705"/>
                  </a:lnTo>
                  <a:lnTo>
                    <a:pt x="667292" y="192705"/>
                  </a:lnTo>
                  <a:lnTo>
                    <a:pt x="668249" y="192705"/>
                  </a:lnTo>
                  <a:lnTo>
                    <a:pt x="669589" y="191749"/>
                  </a:lnTo>
                  <a:lnTo>
                    <a:pt x="670163" y="189835"/>
                  </a:lnTo>
                  <a:lnTo>
                    <a:pt x="667675" y="185625"/>
                  </a:lnTo>
                  <a:lnTo>
                    <a:pt x="666335" y="182754"/>
                  </a:lnTo>
                  <a:lnTo>
                    <a:pt x="664996" y="179310"/>
                  </a:lnTo>
                  <a:lnTo>
                    <a:pt x="664996" y="175674"/>
                  </a:lnTo>
                  <a:lnTo>
                    <a:pt x="664996" y="172803"/>
                  </a:lnTo>
                  <a:lnTo>
                    <a:pt x="665761" y="171272"/>
                  </a:lnTo>
                  <a:lnTo>
                    <a:pt x="666718" y="170507"/>
                  </a:lnTo>
                  <a:lnTo>
                    <a:pt x="668632" y="170507"/>
                  </a:lnTo>
                  <a:lnTo>
                    <a:pt x="670545" y="170507"/>
                  </a:lnTo>
                  <a:lnTo>
                    <a:pt x="673416" y="171272"/>
                  </a:lnTo>
                  <a:lnTo>
                    <a:pt x="680497" y="175100"/>
                  </a:lnTo>
                  <a:lnTo>
                    <a:pt x="680879" y="175100"/>
                  </a:lnTo>
                  <a:lnTo>
                    <a:pt x="681836" y="175100"/>
                  </a:lnTo>
                  <a:lnTo>
                    <a:pt x="683367" y="174143"/>
                  </a:lnTo>
                  <a:lnTo>
                    <a:pt x="682793" y="171272"/>
                  </a:lnTo>
                  <a:lnTo>
                    <a:pt x="681453" y="169550"/>
                  </a:lnTo>
                  <a:lnTo>
                    <a:pt x="679157" y="167636"/>
                  </a:lnTo>
                  <a:lnTo>
                    <a:pt x="677626" y="165723"/>
                  </a:lnTo>
                  <a:lnTo>
                    <a:pt x="677243" y="163809"/>
                  </a:lnTo>
                  <a:lnTo>
                    <a:pt x="678583" y="160556"/>
                  </a:lnTo>
                  <a:lnTo>
                    <a:pt x="683749" y="158068"/>
                  </a:lnTo>
                  <a:lnTo>
                    <a:pt x="686237" y="156729"/>
                  </a:lnTo>
                  <a:lnTo>
                    <a:pt x="688917" y="153858"/>
                  </a:lnTo>
                  <a:lnTo>
                    <a:pt x="689873" y="152901"/>
                  </a:lnTo>
                  <a:lnTo>
                    <a:pt x="690447" y="150988"/>
                  </a:lnTo>
                  <a:lnTo>
                    <a:pt x="682410" y="148308"/>
                  </a:lnTo>
                  <a:lnTo>
                    <a:pt x="676669" y="145438"/>
                  </a:lnTo>
                  <a:lnTo>
                    <a:pt x="673416" y="142567"/>
                  </a:lnTo>
                  <a:lnTo>
                    <a:pt x="672459" y="141228"/>
                  </a:lnTo>
                  <a:lnTo>
                    <a:pt x="672459" y="140271"/>
                  </a:lnTo>
                  <a:lnTo>
                    <a:pt x="673416" y="136444"/>
                  </a:lnTo>
                  <a:lnTo>
                    <a:pt x="676286" y="134147"/>
                  </a:lnTo>
                  <a:lnTo>
                    <a:pt x="680879" y="132234"/>
                  </a:lnTo>
                  <a:lnTo>
                    <a:pt x="687577" y="131277"/>
                  </a:lnTo>
                  <a:lnTo>
                    <a:pt x="690447" y="130320"/>
                  </a:lnTo>
                  <a:lnTo>
                    <a:pt x="693318" y="129746"/>
                  </a:lnTo>
                  <a:lnTo>
                    <a:pt x="695615" y="128789"/>
                  </a:lnTo>
                  <a:lnTo>
                    <a:pt x="697528" y="127832"/>
                  </a:lnTo>
                  <a:lnTo>
                    <a:pt x="698485" y="126493"/>
                  </a:lnTo>
                  <a:lnTo>
                    <a:pt x="699442" y="125536"/>
                  </a:lnTo>
                  <a:lnTo>
                    <a:pt x="699442" y="124196"/>
                  </a:lnTo>
                  <a:lnTo>
                    <a:pt x="702121" y="122283"/>
                  </a:lnTo>
                  <a:lnTo>
                    <a:pt x="707479" y="122283"/>
                  </a:lnTo>
                  <a:lnTo>
                    <a:pt x="709201" y="121326"/>
                  </a:lnTo>
                  <a:lnTo>
                    <a:pt x="709201" y="119986"/>
                  </a:lnTo>
                  <a:lnTo>
                    <a:pt x="704034" y="117116"/>
                  </a:lnTo>
                  <a:lnTo>
                    <a:pt x="700207" y="115202"/>
                  </a:lnTo>
                  <a:lnTo>
                    <a:pt x="697528" y="112332"/>
                  </a:lnTo>
                  <a:lnTo>
                    <a:pt x="696954" y="110035"/>
                  </a:lnTo>
                  <a:lnTo>
                    <a:pt x="696954" y="106591"/>
                  </a:lnTo>
                  <a:lnTo>
                    <a:pt x="698485" y="104868"/>
                  </a:lnTo>
                  <a:lnTo>
                    <a:pt x="700781" y="103337"/>
                  </a:lnTo>
                  <a:lnTo>
                    <a:pt x="704034" y="103337"/>
                  </a:lnTo>
                  <a:lnTo>
                    <a:pt x="707862" y="103912"/>
                  </a:lnTo>
                  <a:lnTo>
                    <a:pt x="710158" y="104294"/>
                  </a:lnTo>
                  <a:lnTo>
                    <a:pt x="713602" y="105251"/>
                  </a:lnTo>
                  <a:lnTo>
                    <a:pt x="713986" y="105251"/>
                  </a:lnTo>
                  <a:lnTo>
                    <a:pt x="714942" y="105251"/>
                  </a:lnTo>
                  <a:lnTo>
                    <a:pt x="716282" y="104868"/>
                  </a:lnTo>
                  <a:lnTo>
                    <a:pt x="716282" y="103337"/>
                  </a:lnTo>
                  <a:lnTo>
                    <a:pt x="712072" y="101041"/>
                  </a:lnTo>
                  <a:lnTo>
                    <a:pt x="709201" y="100084"/>
                  </a:lnTo>
                  <a:lnTo>
                    <a:pt x="706905" y="98745"/>
                  </a:lnTo>
                  <a:lnTo>
                    <a:pt x="705948" y="97214"/>
                  </a:lnTo>
                  <a:lnTo>
                    <a:pt x="704991" y="95300"/>
                  </a:lnTo>
                  <a:lnTo>
                    <a:pt x="704991" y="93004"/>
                  </a:lnTo>
                  <a:lnTo>
                    <a:pt x="706522" y="90707"/>
                  </a:lnTo>
                  <a:lnTo>
                    <a:pt x="708244" y="89177"/>
                  </a:lnTo>
                  <a:lnTo>
                    <a:pt x="615815" y="93387"/>
                  </a:lnTo>
                  <a:lnTo>
                    <a:pt x="616771" y="88220"/>
                  </a:lnTo>
                  <a:lnTo>
                    <a:pt x="618111" y="84584"/>
                  </a:lnTo>
                  <a:lnTo>
                    <a:pt x="618685" y="81139"/>
                  </a:lnTo>
                  <a:lnTo>
                    <a:pt x="619451" y="79225"/>
                  </a:lnTo>
                  <a:lnTo>
                    <a:pt x="620982" y="74633"/>
                  </a:lnTo>
                  <a:lnTo>
                    <a:pt x="625192" y="71188"/>
                  </a:lnTo>
                  <a:lnTo>
                    <a:pt x="627105" y="69466"/>
                  </a:lnTo>
                  <a:lnTo>
                    <a:pt x="627488" y="68509"/>
                  </a:lnTo>
                  <a:lnTo>
                    <a:pt x="628445" y="67935"/>
                  </a:lnTo>
                  <a:lnTo>
                    <a:pt x="629402" y="66021"/>
                  </a:lnTo>
                  <a:lnTo>
                    <a:pt x="629976" y="64108"/>
                  </a:lnTo>
                  <a:lnTo>
                    <a:pt x="630359" y="61811"/>
                  </a:lnTo>
                  <a:lnTo>
                    <a:pt x="630933" y="60472"/>
                  </a:lnTo>
                  <a:lnTo>
                    <a:pt x="632272" y="59515"/>
                  </a:lnTo>
                  <a:lnTo>
                    <a:pt x="635526" y="56070"/>
                  </a:lnTo>
                  <a:lnTo>
                    <a:pt x="640884" y="51860"/>
                  </a:lnTo>
                  <a:lnTo>
                    <a:pt x="641649" y="49946"/>
                  </a:lnTo>
                  <a:lnTo>
                    <a:pt x="643180" y="48033"/>
                  </a:lnTo>
                  <a:lnTo>
                    <a:pt x="645094" y="43823"/>
                  </a:lnTo>
                  <a:lnTo>
                    <a:pt x="647390" y="40952"/>
                  </a:lnTo>
                  <a:lnTo>
                    <a:pt x="649878" y="39039"/>
                  </a:lnTo>
                  <a:lnTo>
                    <a:pt x="651218" y="37316"/>
                  </a:lnTo>
                  <a:lnTo>
                    <a:pt x="651600" y="36359"/>
                  </a:lnTo>
                  <a:lnTo>
                    <a:pt x="650260" y="26409"/>
                  </a:lnTo>
                  <a:lnTo>
                    <a:pt x="649878" y="22581"/>
                  </a:lnTo>
                  <a:lnTo>
                    <a:pt x="648347" y="20285"/>
                  </a:lnTo>
                  <a:lnTo>
                    <a:pt x="646433" y="18371"/>
                  </a:lnTo>
                  <a:lnTo>
                    <a:pt x="644137" y="17797"/>
                  </a:lnTo>
                  <a:lnTo>
                    <a:pt x="640884" y="16457"/>
                  </a:lnTo>
                  <a:lnTo>
                    <a:pt x="638970" y="14544"/>
                  </a:lnTo>
                  <a:lnTo>
                    <a:pt x="637439" y="11291"/>
                  </a:lnTo>
                  <a:lnTo>
                    <a:pt x="637439" y="8037"/>
                  </a:lnTo>
                  <a:lnTo>
                    <a:pt x="638396" y="0"/>
                  </a:lnTo>
                  <a:lnTo>
                    <a:pt x="0" y="22581"/>
                  </a:lnTo>
                  <a:lnTo>
                    <a:pt x="0" y="22581"/>
                  </a:lnTo>
                  <a:close/>
                </a:path>
              </a:pathLst>
            </a:custGeom>
            <a:gradFill flip="none" rotWithShape="1">
              <a:gsLst>
                <a:gs pos="0">
                  <a:schemeClr val="accent1"/>
                </a:gs>
                <a:gs pos="100000">
                  <a:schemeClr val="accent2"/>
                </a:gs>
              </a:gsLst>
              <a:lin ang="18900000" scaled="1"/>
              <a:tileRect/>
            </a:gradFill>
            <a:ln>
              <a:solidFill>
                <a:srgbClr val="EEF5F5"/>
              </a:solidFill>
            </a:ln>
          </p:spPr>
          <p:txBody>
            <a:bodyPr vert="horz" lIns="91440" tIns="45720" rIns="91440" bIns="45720" rtlCol="0">
              <a:normAutofit/>
            </a:bodyPr>
            <a:lstStyle/>
            <a:p>
              <a:pPr lvl="0" indent="0">
                <a:lnSpc>
                  <a:spcPct val="100000"/>
                </a:lnSpc>
                <a:spcBef>
                  <a:spcPts val="450"/>
                </a:spcBef>
                <a:buClr>
                  <a:schemeClr val="accent1"/>
                </a:buClr>
                <a:buFont typeface="Arial" panose="020B0604020202020204" pitchFamily="34" charset="0"/>
                <a:buNone/>
              </a:pPr>
              <a:endParaRPr lang="en-US" sz="100" dirty="0">
                <a:noFill/>
              </a:endParaRPr>
            </a:p>
          </p:txBody>
        </p:sp>
        <p:sp>
          <p:nvSpPr>
            <p:cNvPr id="60" name="Freeform: Shape 59">
              <a:extLst>
                <a:ext uri="{FF2B5EF4-FFF2-40B4-BE49-F238E27FC236}">
                  <a16:creationId xmlns:a16="http://schemas.microsoft.com/office/drawing/2014/main" id="{35392816-5630-4CDE-A192-5D7D52D5004A}"/>
                </a:ext>
              </a:extLst>
            </p:cNvPr>
            <p:cNvSpPr/>
            <p:nvPr/>
          </p:nvSpPr>
          <p:spPr>
            <a:xfrm>
              <a:off x="4712071" y="3567570"/>
              <a:ext cx="923217" cy="483245"/>
            </a:xfrm>
            <a:custGeom>
              <a:avLst/>
              <a:gdLst>
                <a:gd name="connsiteX0" fmla="*/ 1024763 w 1024763"/>
                <a:gd name="connsiteY0" fmla="*/ 238825 h 536398"/>
                <a:gd name="connsiteX1" fmla="*/ 1022276 w 1024763"/>
                <a:gd name="connsiteY1" fmla="*/ 238825 h 536398"/>
                <a:gd name="connsiteX2" fmla="*/ 1015387 w 1024763"/>
                <a:gd name="connsiteY2" fmla="*/ 234614 h 536398"/>
                <a:gd name="connsiteX3" fmla="*/ 1010602 w 1024763"/>
                <a:gd name="connsiteY3" fmla="*/ 232318 h 536398"/>
                <a:gd name="connsiteX4" fmla="*/ 998738 w 1024763"/>
                <a:gd name="connsiteY4" fmla="*/ 224281 h 536398"/>
                <a:gd name="connsiteX5" fmla="*/ 994528 w 1024763"/>
                <a:gd name="connsiteY5" fmla="*/ 222750 h 536398"/>
                <a:gd name="connsiteX6" fmla="*/ 991657 w 1024763"/>
                <a:gd name="connsiteY6" fmla="*/ 221984 h 536398"/>
                <a:gd name="connsiteX7" fmla="*/ 988787 w 1024763"/>
                <a:gd name="connsiteY7" fmla="*/ 219879 h 536398"/>
                <a:gd name="connsiteX8" fmla="*/ 986873 w 1024763"/>
                <a:gd name="connsiteY8" fmla="*/ 218540 h 536398"/>
                <a:gd name="connsiteX9" fmla="*/ 983620 w 1024763"/>
                <a:gd name="connsiteY9" fmla="*/ 215286 h 536398"/>
                <a:gd name="connsiteX10" fmla="*/ 981324 w 1024763"/>
                <a:gd name="connsiteY10" fmla="*/ 212990 h 536398"/>
                <a:gd name="connsiteX11" fmla="*/ 978453 w 1024763"/>
                <a:gd name="connsiteY11" fmla="*/ 208589 h 536398"/>
                <a:gd name="connsiteX12" fmla="*/ 974243 w 1024763"/>
                <a:gd name="connsiteY12" fmla="*/ 202465 h 536398"/>
                <a:gd name="connsiteX13" fmla="*/ 970416 w 1024763"/>
                <a:gd name="connsiteY13" fmla="*/ 198829 h 536398"/>
                <a:gd name="connsiteX14" fmla="*/ 967545 w 1024763"/>
                <a:gd name="connsiteY14" fmla="*/ 196341 h 536398"/>
                <a:gd name="connsiteX15" fmla="*/ 965631 w 1024763"/>
                <a:gd name="connsiteY15" fmla="*/ 193471 h 536398"/>
                <a:gd name="connsiteX16" fmla="*/ 963718 w 1024763"/>
                <a:gd name="connsiteY16" fmla="*/ 190218 h 536398"/>
                <a:gd name="connsiteX17" fmla="*/ 962953 w 1024763"/>
                <a:gd name="connsiteY17" fmla="*/ 186964 h 536398"/>
                <a:gd name="connsiteX18" fmla="*/ 961995 w 1024763"/>
                <a:gd name="connsiteY18" fmla="*/ 185051 h 536398"/>
                <a:gd name="connsiteX19" fmla="*/ 960465 w 1024763"/>
                <a:gd name="connsiteY19" fmla="*/ 184094 h 536398"/>
                <a:gd name="connsiteX20" fmla="*/ 956637 w 1024763"/>
                <a:gd name="connsiteY20" fmla="*/ 182754 h 536398"/>
                <a:gd name="connsiteX21" fmla="*/ 954341 w 1024763"/>
                <a:gd name="connsiteY21" fmla="*/ 181797 h 536398"/>
                <a:gd name="connsiteX22" fmla="*/ 953001 w 1024763"/>
                <a:gd name="connsiteY22" fmla="*/ 180841 h 536398"/>
                <a:gd name="connsiteX23" fmla="*/ 952045 w 1024763"/>
                <a:gd name="connsiteY23" fmla="*/ 179310 h 536398"/>
                <a:gd name="connsiteX24" fmla="*/ 952045 w 1024763"/>
                <a:gd name="connsiteY24" fmla="*/ 178544 h 536398"/>
                <a:gd name="connsiteX25" fmla="*/ 952427 w 1024763"/>
                <a:gd name="connsiteY25" fmla="*/ 174717 h 536398"/>
                <a:gd name="connsiteX26" fmla="*/ 953384 w 1024763"/>
                <a:gd name="connsiteY26" fmla="*/ 171847 h 536398"/>
                <a:gd name="connsiteX27" fmla="*/ 953958 w 1024763"/>
                <a:gd name="connsiteY27" fmla="*/ 169550 h 536398"/>
                <a:gd name="connsiteX28" fmla="*/ 954341 w 1024763"/>
                <a:gd name="connsiteY28" fmla="*/ 168593 h 536398"/>
                <a:gd name="connsiteX29" fmla="*/ 953958 w 1024763"/>
                <a:gd name="connsiteY29" fmla="*/ 166680 h 536398"/>
                <a:gd name="connsiteX30" fmla="*/ 953384 w 1024763"/>
                <a:gd name="connsiteY30" fmla="*/ 165723 h 536398"/>
                <a:gd name="connsiteX31" fmla="*/ 951471 w 1024763"/>
                <a:gd name="connsiteY31" fmla="*/ 165149 h 536398"/>
                <a:gd name="connsiteX32" fmla="*/ 947260 w 1024763"/>
                <a:gd name="connsiteY32" fmla="*/ 164766 h 536398"/>
                <a:gd name="connsiteX33" fmla="*/ 944964 w 1024763"/>
                <a:gd name="connsiteY33" fmla="*/ 164192 h 536398"/>
                <a:gd name="connsiteX34" fmla="*/ 942094 w 1024763"/>
                <a:gd name="connsiteY34" fmla="*/ 158068 h 536398"/>
                <a:gd name="connsiteX35" fmla="*/ 940754 w 1024763"/>
                <a:gd name="connsiteY35" fmla="*/ 155772 h 536398"/>
                <a:gd name="connsiteX36" fmla="*/ 939798 w 1024763"/>
                <a:gd name="connsiteY36" fmla="*/ 154432 h 536398"/>
                <a:gd name="connsiteX37" fmla="*/ 932142 w 1024763"/>
                <a:gd name="connsiteY37" fmla="*/ 148117 h 536398"/>
                <a:gd name="connsiteX38" fmla="*/ 928890 w 1024763"/>
                <a:gd name="connsiteY38" fmla="*/ 145438 h 536398"/>
                <a:gd name="connsiteX39" fmla="*/ 926976 w 1024763"/>
                <a:gd name="connsiteY39" fmla="*/ 143524 h 536398"/>
                <a:gd name="connsiteX40" fmla="*/ 924105 w 1024763"/>
                <a:gd name="connsiteY40" fmla="*/ 140271 h 536398"/>
                <a:gd name="connsiteX41" fmla="*/ 923148 w 1024763"/>
                <a:gd name="connsiteY41" fmla="*/ 138740 h 536398"/>
                <a:gd name="connsiteX42" fmla="*/ 923148 w 1024763"/>
                <a:gd name="connsiteY42" fmla="*/ 138358 h 536398"/>
                <a:gd name="connsiteX43" fmla="*/ 925636 w 1024763"/>
                <a:gd name="connsiteY43" fmla="*/ 134913 h 536398"/>
                <a:gd name="connsiteX44" fmla="*/ 926402 w 1024763"/>
                <a:gd name="connsiteY44" fmla="*/ 132616 h 536398"/>
                <a:gd name="connsiteX45" fmla="*/ 924679 w 1024763"/>
                <a:gd name="connsiteY45" fmla="*/ 128789 h 536398"/>
                <a:gd name="connsiteX46" fmla="*/ 924105 w 1024763"/>
                <a:gd name="connsiteY46" fmla="*/ 125536 h 536398"/>
                <a:gd name="connsiteX47" fmla="*/ 924105 w 1024763"/>
                <a:gd name="connsiteY47" fmla="*/ 123240 h 536398"/>
                <a:gd name="connsiteX48" fmla="*/ 925636 w 1024763"/>
                <a:gd name="connsiteY48" fmla="*/ 122283 h 536398"/>
                <a:gd name="connsiteX49" fmla="*/ 927932 w 1024763"/>
                <a:gd name="connsiteY49" fmla="*/ 121326 h 536398"/>
                <a:gd name="connsiteX50" fmla="*/ 931186 w 1024763"/>
                <a:gd name="connsiteY50" fmla="*/ 121326 h 536398"/>
                <a:gd name="connsiteX51" fmla="*/ 929846 w 1024763"/>
                <a:gd name="connsiteY51" fmla="*/ 117499 h 536398"/>
                <a:gd name="connsiteX52" fmla="*/ 929272 w 1024763"/>
                <a:gd name="connsiteY52" fmla="*/ 115202 h 536398"/>
                <a:gd name="connsiteX53" fmla="*/ 928890 w 1024763"/>
                <a:gd name="connsiteY53" fmla="*/ 112714 h 536398"/>
                <a:gd name="connsiteX54" fmla="*/ 929846 w 1024763"/>
                <a:gd name="connsiteY54" fmla="*/ 107548 h 536398"/>
                <a:gd name="connsiteX55" fmla="*/ 924105 w 1024763"/>
                <a:gd name="connsiteY55" fmla="*/ 105251 h 536398"/>
                <a:gd name="connsiteX56" fmla="*/ 923148 w 1024763"/>
                <a:gd name="connsiteY56" fmla="*/ 97214 h 536398"/>
                <a:gd name="connsiteX57" fmla="*/ 923722 w 1024763"/>
                <a:gd name="connsiteY57" fmla="*/ 95874 h 536398"/>
                <a:gd name="connsiteX58" fmla="*/ 924679 w 1024763"/>
                <a:gd name="connsiteY58" fmla="*/ 93004 h 536398"/>
                <a:gd name="connsiteX59" fmla="*/ 924679 w 1024763"/>
                <a:gd name="connsiteY59" fmla="*/ 92047 h 536398"/>
                <a:gd name="connsiteX60" fmla="*/ 924105 w 1024763"/>
                <a:gd name="connsiteY60" fmla="*/ 89751 h 536398"/>
                <a:gd name="connsiteX61" fmla="*/ 922766 w 1024763"/>
                <a:gd name="connsiteY61" fmla="*/ 87837 h 536398"/>
                <a:gd name="connsiteX62" fmla="*/ 920852 w 1024763"/>
                <a:gd name="connsiteY62" fmla="*/ 85923 h 536398"/>
                <a:gd name="connsiteX63" fmla="*/ 918556 w 1024763"/>
                <a:gd name="connsiteY63" fmla="*/ 84392 h 536398"/>
                <a:gd name="connsiteX64" fmla="*/ 914154 w 1024763"/>
                <a:gd name="connsiteY64" fmla="*/ 82096 h 536398"/>
                <a:gd name="connsiteX65" fmla="*/ 911858 w 1024763"/>
                <a:gd name="connsiteY65" fmla="*/ 80756 h 536398"/>
                <a:gd name="connsiteX66" fmla="*/ 909944 w 1024763"/>
                <a:gd name="connsiteY66" fmla="*/ 79225 h 536398"/>
                <a:gd name="connsiteX67" fmla="*/ 909561 w 1024763"/>
                <a:gd name="connsiteY67" fmla="*/ 78843 h 536398"/>
                <a:gd name="connsiteX68" fmla="*/ 906691 w 1024763"/>
                <a:gd name="connsiteY68" fmla="*/ 75398 h 536398"/>
                <a:gd name="connsiteX69" fmla="*/ 904777 w 1024763"/>
                <a:gd name="connsiteY69" fmla="*/ 73102 h 536398"/>
                <a:gd name="connsiteX70" fmla="*/ 903438 w 1024763"/>
                <a:gd name="connsiteY70" fmla="*/ 71762 h 536398"/>
                <a:gd name="connsiteX71" fmla="*/ 902863 w 1024763"/>
                <a:gd name="connsiteY71" fmla="*/ 71762 h 536398"/>
                <a:gd name="connsiteX72" fmla="*/ 892530 w 1024763"/>
                <a:gd name="connsiteY72" fmla="*/ 70231 h 536398"/>
                <a:gd name="connsiteX73" fmla="*/ 886406 w 1024763"/>
                <a:gd name="connsiteY73" fmla="*/ 66595 h 536398"/>
                <a:gd name="connsiteX74" fmla="*/ 882005 w 1024763"/>
                <a:gd name="connsiteY74" fmla="*/ 63725 h 536398"/>
                <a:gd name="connsiteX75" fmla="*/ 879326 w 1024763"/>
                <a:gd name="connsiteY75" fmla="*/ 60472 h 536398"/>
                <a:gd name="connsiteX76" fmla="*/ 878752 w 1024763"/>
                <a:gd name="connsiteY76" fmla="*/ 57601 h 536398"/>
                <a:gd name="connsiteX77" fmla="*/ 877412 w 1024763"/>
                <a:gd name="connsiteY77" fmla="*/ 49946 h 536398"/>
                <a:gd name="connsiteX78" fmla="*/ 876838 w 1024763"/>
                <a:gd name="connsiteY78" fmla="*/ 45354 h 536398"/>
                <a:gd name="connsiteX79" fmla="*/ 875881 w 1024763"/>
                <a:gd name="connsiteY79" fmla="*/ 40570 h 536398"/>
                <a:gd name="connsiteX80" fmla="*/ 874924 w 1024763"/>
                <a:gd name="connsiteY80" fmla="*/ 37699 h 536398"/>
                <a:gd name="connsiteX81" fmla="*/ 873968 w 1024763"/>
                <a:gd name="connsiteY81" fmla="*/ 36360 h 536398"/>
                <a:gd name="connsiteX82" fmla="*/ 873585 w 1024763"/>
                <a:gd name="connsiteY82" fmla="*/ 35785 h 536398"/>
                <a:gd name="connsiteX83" fmla="*/ 872628 w 1024763"/>
                <a:gd name="connsiteY83" fmla="*/ 35403 h 536398"/>
                <a:gd name="connsiteX84" fmla="*/ 871288 w 1024763"/>
                <a:gd name="connsiteY84" fmla="*/ 36360 h 536398"/>
                <a:gd name="connsiteX85" fmla="*/ 870332 w 1024763"/>
                <a:gd name="connsiteY85" fmla="*/ 37699 h 536398"/>
                <a:gd name="connsiteX86" fmla="*/ 867844 w 1024763"/>
                <a:gd name="connsiteY86" fmla="*/ 39613 h 536398"/>
                <a:gd name="connsiteX87" fmla="*/ 864590 w 1024763"/>
                <a:gd name="connsiteY87" fmla="*/ 40570 h 536398"/>
                <a:gd name="connsiteX88" fmla="*/ 861720 w 1024763"/>
                <a:gd name="connsiteY88" fmla="*/ 40952 h 536398"/>
                <a:gd name="connsiteX89" fmla="*/ 859806 w 1024763"/>
                <a:gd name="connsiteY89" fmla="*/ 40952 h 536398"/>
                <a:gd name="connsiteX90" fmla="*/ 859041 w 1024763"/>
                <a:gd name="connsiteY90" fmla="*/ 41526 h 536398"/>
                <a:gd name="connsiteX91" fmla="*/ 858467 w 1024763"/>
                <a:gd name="connsiteY91" fmla="*/ 42866 h 536398"/>
                <a:gd name="connsiteX92" fmla="*/ 856553 w 1024763"/>
                <a:gd name="connsiteY92" fmla="*/ 45736 h 536398"/>
                <a:gd name="connsiteX93" fmla="*/ 854640 w 1024763"/>
                <a:gd name="connsiteY93" fmla="*/ 49946 h 536398"/>
                <a:gd name="connsiteX94" fmla="*/ 852343 w 1024763"/>
                <a:gd name="connsiteY94" fmla="*/ 51860 h 536398"/>
                <a:gd name="connsiteX95" fmla="*/ 851004 w 1024763"/>
                <a:gd name="connsiteY95" fmla="*/ 52817 h 536398"/>
                <a:gd name="connsiteX96" fmla="*/ 850047 w 1024763"/>
                <a:gd name="connsiteY96" fmla="*/ 54157 h 536398"/>
                <a:gd name="connsiteX97" fmla="*/ 847176 w 1024763"/>
                <a:gd name="connsiteY97" fmla="*/ 55688 h 536398"/>
                <a:gd name="connsiteX98" fmla="*/ 843923 w 1024763"/>
                <a:gd name="connsiteY98" fmla="*/ 57601 h 536398"/>
                <a:gd name="connsiteX99" fmla="*/ 843349 w 1024763"/>
                <a:gd name="connsiteY99" fmla="*/ 59515 h 536398"/>
                <a:gd name="connsiteX100" fmla="*/ 843349 w 1024763"/>
                <a:gd name="connsiteY100" fmla="*/ 61237 h 536398"/>
                <a:gd name="connsiteX101" fmla="*/ 842392 w 1024763"/>
                <a:gd name="connsiteY101" fmla="*/ 62768 h 536398"/>
                <a:gd name="connsiteX102" fmla="*/ 842009 w 1024763"/>
                <a:gd name="connsiteY102" fmla="*/ 64682 h 536398"/>
                <a:gd name="connsiteX103" fmla="*/ 840479 w 1024763"/>
                <a:gd name="connsiteY103" fmla="*/ 65638 h 536398"/>
                <a:gd name="connsiteX104" fmla="*/ 839521 w 1024763"/>
                <a:gd name="connsiteY104" fmla="*/ 66595 h 536398"/>
                <a:gd name="connsiteX105" fmla="*/ 837608 w 1024763"/>
                <a:gd name="connsiteY105" fmla="*/ 66978 h 536398"/>
                <a:gd name="connsiteX106" fmla="*/ 836843 w 1024763"/>
                <a:gd name="connsiteY106" fmla="*/ 66978 h 536398"/>
                <a:gd name="connsiteX107" fmla="*/ 836269 w 1024763"/>
                <a:gd name="connsiteY107" fmla="*/ 66978 h 536398"/>
                <a:gd name="connsiteX108" fmla="*/ 836269 w 1024763"/>
                <a:gd name="connsiteY108" fmla="*/ 67552 h 536398"/>
                <a:gd name="connsiteX109" fmla="*/ 829762 w 1024763"/>
                <a:gd name="connsiteY109" fmla="*/ 66595 h 536398"/>
                <a:gd name="connsiteX110" fmla="*/ 825935 w 1024763"/>
                <a:gd name="connsiteY110" fmla="*/ 66978 h 536398"/>
                <a:gd name="connsiteX111" fmla="*/ 824404 w 1024763"/>
                <a:gd name="connsiteY111" fmla="*/ 67935 h 536398"/>
                <a:gd name="connsiteX112" fmla="*/ 824021 w 1024763"/>
                <a:gd name="connsiteY112" fmla="*/ 69849 h 536398"/>
                <a:gd name="connsiteX113" fmla="*/ 822107 w 1024763"/>
                <a:gd name="connsiteY113" fmla="*/ 72145 h 536398"/>
                <a:gd name="connsiteX114" fmla="*/ 820768 w 1024763"/>
                <a:gd name="connsiteY114" fmla="*/ 73102 h 536398"/>
                <a:gd name="connsiteX115" fmla="*/ 818854 w 1024763"/>
                <a:gd name="connsiteY115" fmla="*/ 72719 h 536398"/>
                <a:gd name="connsiteX116" fmla="*/ 817323 w 1024763"/>
                <a:gd name="connsiteY116" fmla="*/ 71762 h 536398"/>
                <a:gd name="connsiteX117" fmla="*/ 815410 w 1024763"/>
                <a:gd name="connsiteY117" fmla="*/ 69849 h 536398"/>
                <a:gd name="connsiteX118" fmla="*/ 814644 w 1024763"/>
                <a:gd name="connsiteY118" fmla="*/ 67552 h 536398"/>
                <a:gd name="connsiteX119" fmla="*/ 813113 w 1024763"/>
                <a:gd name="connsiteY119" fmla="*/ 66021 h 536398"/>
                <a:gd name="connsiteX120" fmla="*/ 811200 w 1024763"/>
                <a:gd name="connsiteY120" fmla="*/ 65638 h 536398"/>
                <a:gd name="connsiteX121" fmla="*/ 808903 w 1024763"/>
                <a:gd name="connsiteY121" fmla="*/ 65064 h 536398"/>
                <a:gd name="connsiteX122" fmla="*/ 806032 w 1024763"/>
                <a:gd name="connsiteY122" fmla="*/ 65064 h 536398"/>
                <a:gd name="connsiteX123" fmla="*/ 797038 w 1024763"/>
                <a:gd name="connsiteY123" fmla="*/ 64107 h 536398"/>
                <a:gd name="connsiteX124" fmla="*/ 794168 w 1024763"/>
                <a:gd name="connsiteY124" fmla="*/ 59897 h 536398"/>
                <a:gd name="connsiteX125" fmla="*/ 791489 w 1024763"/>
                <a:gd name="connsiteY125" fmla="*/ 58941 h 536398"/>
                <a:gd name="connsiteX126" fmla="*/ 789001 w 1024763"/>
                <a:gd name="connsiteY126" fmla="*/ 59897 h 536398"/>
                <a:gd name="connsiteX127" fmla="*/ 788044 w 1024763"/>
                <a:gd name="connsiteY127" fmla="*/ 59897 h 536398"/>
                <a:gd name="connsiteX128" fmla="*/ 787662 w 1024763"/>
                <a:gd name="connsiteY128" fmla="*/ 59897 h 536398"/>
                <a:gd name="connsiteX129" fmla="*/ 787662 w 1024763"/>
                <a:gd name="connsiteY129" fmla="*/ 60472 h 536398"/>
                <a:gd name="connsiteX130" fmla="*/ 786705 w 1024763"/>
                <a:gd name="connsiteY130" fmla="*/ 61237 h 536398"/>
                <a:gd name="connsiteX131" fmla="*/ 780198 w 1024763"/>
                <a:gd name="connsiteY131" fmla="*/ 62194 h 536398"/>
                <a:gd name="connsiteX132" fmla="*/ 778285 w 1024763"/>
                <a:gd name="connsiteY132" fmla="*/ 62768 h 536398"/>
                <a:gd name="connsiteX133" fmla="*/ 776371 w 1024763"/>
                <a:gd name="connsiteY133" fmla="*/ 64682 h 536398"/>
                <a:gd name="connsiteX134" fmla="*/ 774457 w 1024763"/>
                <a:gd name="connsiteY134" fmla="*/ 67552 h 536398"/>
                <a:gd name="connsiteX135" fmla="*/ 772927 w 1024763"/>
                <a:gd name="connsiteY135" fmla="*/ 71762 h 536398"/>
                <a:gd name="connsiteX136" fmla="*/ 761253 w 1024763"/>
                <a:gd name="connsiteY136" fmla="*/ 71762 h 536398"/>
                <a:gd name="connsiteX137" fmla="*/ 756469 w 1024763"/>
                <a:gd name="connsiteY137" fmla="*/ 66978 h 536398"/>
                <a:gd name="connsiteX138" fmla="*/ 752642 w 1024763"/>
                <a:gd name="connsiteY138" fmla="*/ 63725 h 536398"/>
                <a:gd name="connsiteX139" fmla="*/ 749006 w 1024763"/>
                <a:gd name="connsiteY139" fmla="*/ 61237 h 536398"/>
                <a:gd name="connsiteX140" fmla="*/ 745561 w 1024763"/>
                <a:gd name="connsiteY140" fmla="*/ 59897 h 536398"/>
                <a:gd name="connsiteX141" fmla="*/ 739054 w 1024763"/>
                <a:gd name="connsiteY141" fmla="*/ 55113 h 536398"/>
                <a:gd name="connsiteX142" fmla="*/ 733314 w 1024763"/>
                <a:gd name="connsiteY142" fmla="*/ 52434 h 536398"/>
                <a:gd name="connsiteX143" fmla="*/ 727572 w 1024763"/>
                <a:gd name="connsiteY143" fmla="*/ 50521 h 536398"/>
                <a:gd name="connsiteX144" fmla="*/ 722980 w 1024763"/>
                <a:gd name="connsiteY144" fmla="*/ 49946 h 536398"/>
                <a:gd name="connsiteX145" fmla="*/ 718770 w 1024763"/>
                <a:gd name="connsiteY145" fmla="*/ 51477 h 536398"/>
                <a:gd name="connsiteX146" fmla="*/ 715899 w 1024763"/>
                <a:gd name="connsiteY146" fmla="*/ 52817 h 536398"/>
                <a:gd name="connsiteX147" fmla="*/ 713029 w 1024763"/>
                <a:gd name="connsiteY147" fmla="*/ 53391 h 536398"/>
                <a:gd name="connsiteX148" fmla="*/ 711115 w 1024763"/>
                <a:gd name="connsiteY148" fmla="*/ 53774 h 536398"/>
                <a:gd name="connsiteX149" fmla="*/ 704991 w 1024763"/>
                <a:gd name="connsiteY149" fmla="*/ 53391 h 536398"/>
                <a:gd name="connsiteX150" fmla="*/ 700781 w 1024763"/>
                <a:gd name="connsiteY150" fmla="*/ 52817 h 536398"/>
                <a:gd name="connsiteX151" fmla="*/ 696571 w 1024763"/>
                <a:gd name="connsiteY151" fmla="*/ 51860 h 536398"/>
                <a:gd name="connsiteX152" fmla="*/ 693701 w 1024763"/>
                <a:gd name="connsiteY152" fmla="*/ 51477 h 536398"/>
                <a:gd name="connsiteX153" fmla="*/ 690830 w 1024763"/>
                <a:gd name="connsiteY153" fmla="*/ 49946 h 536398"/>
                <a:gd name="connsiteX154" fmla="*/ 689491 w 1024763"/>
                <a:gd name="connsiteY154" fmla="*/ 48990 h 536398"/>
                <a:gd name="connsiteX155" fmla="*/ 687960 w 1024763"/>
                <a:gd name="connsiteY155" fmla="*/ 47076 h 536398"/>
                <a:gd name="connsiteX156" fmla="*/ 687960 w 1024763"/>
                <a:gd name="connsiteY156" fmla="*/ 45736 h 536398"/>
                <a:gd name="connsiteX157" fmla="*/ 688917 w 1024763"/>
                <a:gd name="connsiteY157" fmla="*/ 39995 h 536398"/>
                <a:gd name="connsiteX158" fmla="*/ 688534 w 1024763"/>
                <a:gd name="connsiteY158" fmla="*/ 37316 h 536398"/>
                <a:gd name="connsiteX159" fmla="*/ 687003 w 1024763"/>
                <a:gd name="connsiteY159" fmla="*/ 34446 h 536398"/>
                <a:gd name="connsiteX160" fmla="*/ 684707 w 1024763"/>
                <a:gd name="connsiteY160" fmla="*/ 31575 h 536398"/>
                <a:gd name="connsiteX161" fmla="*/ 681454 w 1024763"/>
                <a:gd name="connsiteY161" fmla="*/ 28705 h 536398"/>
                <a:gd name="connsiteX162" fmla="*/ 676670 w 1024763"/>
                <a:gd name="connsiteY162" fmla="*/ 21242 h 536398"/>
                <a:gd name="connsiteX163" fmla="*/ 672842 w 1024763"/>
                <a:gd name="connsiteY163" fmla="*/ 16457 h 536398"/>
                <a:gd name="connsiteX164" fmla="*/ 670928 w 1024763"/>
                <a:gd name="connsiteY164" fmla="*/ 15501 h 536398"/>
                <a:gd name="connsiteX165" fmla="*/ 667675 w 1024763"/>
                <a:gd name="connsiteY165" fmla="*/ 14544 h 536398"/>
                <a:gd name="connsiteX166" fmla="*/ 665379 w 1024763"/>
                <a:gd name="connsiteY166" fmla="*/ 13587 h 536398"/>
                <a:gd name="connsiteX167" fmla="*/ 664422 w 1024763"/>
                <a:gd name="connsiteY167" fmla="*/ 13204 h 536398"/>
                <a:gd name="connsiteX168" fmla="*/ 663848 w 1024763"/>
                <a:gd name="connsiteY168" fmla="*/ 13204 h 536398"/>
                <a:gd name="connsiteX169" fmla="*/ 662891 w 1024763"/>
                <a:gd name="connsiteY169" fmla="*/ 13204 h 536398"/>
                <a:gd name="connsiteX170" fmla="*/ 656384 w 1024763"/>
                <a:gd name="connsiteY170" fmla="*/ 12247 h 536398"/>
                <a:gd name="connsiteX171" fmla="*/ 653514 w 1024763"/>
                <a:gd name="connsiteY171" fmla="*/ 6506 h 536398"/>
                <a:gd name="connsiteX172" fmla="*/ 651218 w 1024763"/>
                <a:gd name="connsiteY172" fmla="*/ 2679 h 536398"/>
                <a:gd name="connsiteX173" fmla="*/ 649304 w 1024763"/>
                <a:gd name="connsiteY173" fmla="*/ 383 h 536398"/>
                <a:gd name="connsiteX174" fmla="*/ 647773 w 1024763"/>
                <a:gd name="connsiteY174" fmla="*/ 0 h 536398"/>
                <a:gd name="connsiteX175" fmla="*/ 638013 w 1024763"/>
                <a:gd name="connsiteY175" fmla="*/ 3636 h 536398"/>
                <a:gd name="connsiteX176" fmla="*/ 635143 w 1024763"/>
                <a:gd name="connsiteY176" fmla="*/ 6506 h 536398"/>
                <a:gd name="connsiteX177" fmla="*/ 633229 w 1024763"/>
                <a:gd name="connsiteY177" fmla="*/ 8803 h 536398"/>
                <a:gd name="connsiteX178" fmla="*/ 632273 w 1024763"/>
                <a:gd name="connsiteY178" fmla="*/ 8803 h 536398"/>
                <a:gd name="connsiteX179" fmla="*/ 631890 w 1024763"/>
                <a:gd name="connsiteY179" fmla="*/ 8803 h 536398"/>
                <a:gd name="connsiteX180" fmla="*/ 631890 w 1024763"/>
                <a:gd name="connsiteY180" fmla="*/ 9377 h 536398"/>
                <a:gd name="connsiteX181" fmla="*/ 630933 w 1024763"/>
                <a:gd name="connsiteY181" fmla="*/ 10334 h 536398"/>
                <a:gd name="connsiteX182" fmla="*/ 629019 w 1024763"/>
                <a:gd name="connsiteY182" fmla="*/ 10716 h 536398"/>
                <a:gd name="connsiteX183" fmla="*/ 621365 w 1024763"/>
                <a:gd name="connsiteY183" fmla="*/ 6506 h 536398"/>
                <a:gd name="connsiteX184" fmla="*/ 616198 w 1024763"/>
                <a:gd name="connsiteY184" fmla="*/ 3636 h 536398"/>
                <a:gd name="connsiteX185" fmla="*/ 613902 w 1024763"/>
                <a:gd name="connsiteY185" fmla="*/ 2296 h 536398"/>
                <a:gd name="connsiteX186" fmla="*/ 612370 w 1024763"/>
                <a:gd name="connsiteY186" fmla="*/ 1914 h 536398"/>
                <a:gd name="connsiteX187" fmla="*/ 610457 w 1024763"/>
                <a:gd name="connsiteY187" fmla="*/ 1340 h 536398"/>
                <a:gd name="connsiteX188" fmla="*/ 608734 w 1024763"/>
                <a:gd name="connsiteY188" fmla="*/ 1914 h 536398"/>
                <a:gd name="connsiteX189" fmla="*/ 606821 w 1024763"/>
                <a:gd name="connsiteY189" fmla="*/ 3253 h 536398"/>
                <a:gd name="connsiteX190" fmla="*/ 603950 w 1024763"/>
                <a:gd name="connsiteY190" fmla="*/ 5550 h 536398"/>
                <a:gd name="connsiteX191" fmla="*/ 601080 w 1024763"/>
                <a:gd name="connsiteY191" fmla="*/ 9377 h 536398"/>
                <a:gd name="connsiteX192" fmla="*/ 596296 w 1024763"/>
                <a:gd name="connsiteY192" fmla="*/ 10334 h 536398"/>
                <a:gd name="connsiteX193" fmla="*/ 593042 w 1024763"/>
                <a:gd name="connsiteY193" fmla="*/ 12630 h 536398"/>
                <a:gd name="connsiteX194" fmla="*/ 591129 w 1024763"/>
                <a:gd name="connsiteY194" fmla="*/ 15883 h 536398"/>
                <a:gd name="connsiteX195" fmla="*/ 590746 w 1024763"/>
                <a:gd name="connsiteY195" fmla="*/ 20285 h 536398"/>
                <a:gd name="connsiteX196" fmla="*/ 591703 w 1024763"/>
                <a:gd name="connsiteY196" fmla="*/ 23155 h 536398"/>
                <a:gd name="connsiteX197" fmla="*/ 592660 w 1024763"/>
                <a:gd name="connsiteY197" fmla="*/ 23921 h 536398"/>
                <a:gd name="connsiteX198" fmla="*/ 594956 w 1024763"/>
                <a:gd name="connsiteY198" fmla="*/ 25452 h 536398"/>
                <a:gd name="connsiteX199" fmla="*/ 597826 w 1024763"/>
                <a:gd name="connsiteY199" fmla="*/ 27748 h 536398"/>
                <a:gd name="connsiteX200" fmla="*/ 598784 w 1024763"/>
                <a:gd name="connsiteY200" fmla="*/ 31193 h 536398"/>
                <a:gd name="connsiteX201" fmla="*/ 598210 w 1024763"/>
                <a:gd name="connsiteY201" fmla="*/ 31958 h 536398"/>
                <a:gd name="connsiteX202" fmla="*/ 597826 w 1024763"/>
                <a:gd name="connsiteY202" fmla="*/ 33872 h 536398"/>
                <a:gd name="connsiteX203" fmla="*/ 596296 w 1024763"/>
                <a:gd name="connsiteY203" fmla="*/ 36360 h 536398"/>
                <a:gd name="connsiteX204" fmla="*/ 595530 w 1024763"/>
                <a:gd name="connsiteY204" fmla="*/ 39995 h 536398"/>
                <a:gd name="connsiteX205" fmla="*/ 595530 w 1024763"/>
                <a:gd name="connsiteY205" fmla="*/ 40952 h 536398"/>
                <a:gd name="connsiteX206" fmla="*/ 596870 w 1024763"/>
                <a:gd name="connsiteY206" fmla="*/ 41909 h 536398"/>
                <a:gd name="connsiteX207" fmla="*/ 598784 w 1024763"/>
                <a:gd name="connsiteY207" fmla="*/ 42483 h 536398"/>
                <a:gd name="connsiteX208" fmla="*/ 602036 w 1024763"/>
                <a:gd name="connsiteY208" fmla="*/ 43440 h 536398"/>
                <a:gd name="connsiteX209" fmla="*/ 604333 w 1024763"/>
                <a:gd name="connsiteY209" fmla="*/ 43823 h 536398"/>
                <a:gd name="connsiteX210" fmla="*/ 606247 w 1024763"/>
                <a:gd name="connsiteY210" fmla="*/ 45354 h 536398"/>
                <a:gd name="connsiteX211" fmla="*/ 607778 w 1024763"/>
                <a:gd name="connsiteY211" fmla="*/ 46693 h 536398"/>
                <a:gd name="connsiteX212" fmla="*/ 608160 w 1024763"/>
                <a:gd name="connsiteY212" fmla="*/ 48990 h 536398"/>
                <a:gd name="connsiteX213" fmla="*/ 607778 w 1024763"/>
                <a:gd name="connsiteY213" fmla="*/ 48990 h 536398"/>
                <a:gd name="connsiteX214" fmla="*/ 607778 w 1024763"/>
                <a:gd name="connsiteY214" fmla="*/ 49564 h 536398"/>
                <a:gd name="connsiteX215" fmla="*/ 607778 w 1024763"/>
                <a:gd name="connsiteY215" fmla="*/ 50521 h 536398"/>
                <a:gd name="connsiteX216" fmla="*/ 606821 w 1024763"/>
                <a:gd name="connsiteY216" fmla="*/ 52434 h 536398"/>
                <a:gd name="connsiteX217" fmla="*/ 605864 w 1024763"/>
                <a:gd name="connsiteY217" fmla="*/ 52817 h 536398"/>
                <a:gd name="connsiteX218" fmla="*/ 605290 w 1024763"/>
                <a:gd name="connsiteY218" fmla="*/ 53774 h 536398"/>
                <a:gd name="connsiteX219" fmla="*/ 603376 w 1024763"/>
                <a:gd name="connsiteY219" fmla="*/ 55113 h 536398"/>
                <a:gd name="connsiteX220" fmla="*/ 603950 w 1024763"/>
                <a:gd name="connsiteY220" fmla="*/ 57027 h 536398"/>
                <a:gd name="connsiteX221" fmla="*/ 604907 w 1024763"/>
                <a:gd name="connsiteY221" fmla="*/ 58558 h 536398"/>
                <a:gd name="connsiteX222" fmla="*/ 606821 w 1024763"/>
                <a:gd name="connsiteY222" fmla="*/ 60854 h 536398"/>
                <a:gd name="connsiteX223" fmla="*/ 605864 w 1024763"/>
                <a:gd name="connsiteY223" fmla="*/ 61811 h 536398"/>
                <a:gd name="connsiteX224" fmla="*/ 604333 w 1024763"/>
                <a:gd name="connsiteY224" fmla="*/ 62768 h 536398"/>
                <a:gd name="connsiteX225" fmla="*/ 602994 w 1024763"/>
                <a:gd name="connsiteY225" fmla="*/ 62768 h 536398"/>
                <a:gd name="connsiteX226" fmla="*/ 602036 w 1024763"/>
                <a:gd name="connsiteY226" fmla="*/ 62768 h 536398"/>
                <a:gd name="connsiteX227" fmla="*/ 601654 w 1024763"/>
                <a:gd name="connsiteY227" fmla="*/ 62768 h 536398"/>
                <a:gd name="connsiteX228" fmla="*/ 601654 w 1024763"/>
                <a:gd name="connsiteY228" fmla="*/ 63151 h 536398"/>
                <a:gd name="connsiteX229" fmla="*/ 599740 w 1024763"/>
                <a:gd name="connsiteY229" fmla="*/ 63151 h 536398"/>
                <a:gd name="connsiteX230" fmla="*/ 598784 w 1024763"/>
                <a:gd name="connsiteY230" fmla="*/ 63151 h 536398"/>
                <a:gd name="connsiteX231" fmla="*/ 598210 w 1024763"/>
                <a:gd name="connsiteY231" fmla="*/ 63151 h 536398"/>
                <a:gd name="connsiteX232" fmla="*/ 598210 w 1024763"/>
                <a:gd name="connsiteY232" fmla="*/ 63725 h 536398"/>
                <a:gd name="connsiteX233" fmla="*/ 589789 w 1024763"/>
                <a:gd name="connsiteY233" fmla="*/ 67935 h 536398"/>
                <a:gd name="connsiteX234" fmla="*/ 583283 w 1024763"/>
                <a:gd name="connsiteY234" fmla="*/ 67552 h 536398"/>
                <a:gd name="connsiteX235" fmla="*/ 578499 w 1024763"/>
                <a:gd name="connsiteY235" fmla="*/ 68892 h 536398"/>
                <a:gd name="connsiteX236" fmla="*/ 575054 w 1024763"/>
                <a:gd name="connsiteY236" fmla="*/ 71762 h 536398"/>
                <a:gd name="connsiteX237" fmla="*/ 574289 w 1024763"/>
                <a:gd name="connsiteY237" fmla="*/ 73676 h 536398"/>
                <a:gd name="connsiteX238" fmla="*/ 574289 w 1024763"/>
                <a:gd name="connsiteY238" fmla="*/ 76355 h 536398"/>
                <a:gd name="connsiteX239" fmla="*/ 567973 w 1024763"/>
                <a:gd name="connsiteY239" fmla="*/ 80756 h 536398"/>
                <a:gd name="connsiteX240" fmla="*/ 563381 w 1024763"/>
                <a:gd name="connsiteY240" fmla="*/ 84392 h 536398"/>
                <a:gd name="connsiteX241" fmla="*/ 559171 w 1024763"/>
                <a:gd name="connsiteY241" fmla="*/ 86306 h 536398"/>
                <a:gd name="connsiteX242" fmla="*/ 555726 w 1024763"/>
                <a:gd name="connsiteY242" fmla="*/ 87263 h 536398"/>
                <a:gd name="connsiteX243" fmla="*/ 551516 w 1024763"/>
                <a:gd name="connsiteY243" fmla="*/ 86306 h 536398"/>
                <a:gd name="connsiteX244" fmla="*/ 549220 w 1024763"/>
                <a:gd name="connsiteY244" fmla="*/ 83435 h 536398"/>
                <a:gd name="connsiteX245" fmla="*/ 547306 w 1024763"/>
                <a:gd name="connsiteY245" fmla="*/ 80756 h 536398"/>
                <a:gd name="connsiteX246" fmla="*/ 545775 w 1024763"/>
                <a:gd name="connsiteY246" fmla="*/ 79799 h 536398"/>
                <a:gd name="connsiteX247" fmla="*/ 545010 w 1024763"/>
                <a:gd name="connsiteY247" fmla="*/ 79799 h 536398"/>
                <a:gd name="connsiteX248" fmla="*/ 541565 w 1024763"/>
                <a:gd name="connsiteY248" fmla="*/ 81139 h 536398"/>
                <a:gd name="connsiteX249" fmla="*/ 539269 w 1024763"/>
                <a:gd name="connsiteY249" fmla="*/ 82670 h 536398"/>
                <a:gd name="connsiteX250" fmla="*/ 536972 w 1024763"/>
                <a:gd name="connsiteY250" fmla="*/ 83053 h 536398"/>
                <a:gd name="connsiteX251" fmla="*/ 535442 w 1024763"/>
                <a:gd name="connsiteY251" fmla="*/ 83435 h 536398"/>
                <a:gd name="connsiteX252" fmla="*/ 532188 w 1024763"/>
                <a:gd name="connsiteY252" fmla="*/ 82096 h 536398"/>
                <a:gd name="connsiteX253" fmla="*/ 529892 w 1024763"/>
                <a:gd name="connsiteY253" fmla="*/ 82096 h 536398"/>
                <a:gd name="connsiteX254" fmla="*/ 525490 w 1024763"/>
                <a:gd name="connsiteY254" fmla="*/ 82096 h 536398"/>
                <a:gd name="connsiteX255" fmla="*/ 523194 w 1024763"/>
                <a:gd name="connsiteY255" fmla="*/ 83053 h 536398"/>
                <a:gd name="connsiteX256" fmla="*/ 521854 w 1024763"/>
                <a:gd name="connsiteY256" fmla="*/ 84010 h 536398"/>
                <a:gd name="connsiteX257" fmla="*/ 521280 w 1024763"/>
                <a:gd name="connsiteY257" fmla="*/ 86306 h 536398"/>
                <a:gd name="connsiteX258" fmla="*/ 521280 w 1024763"/>
                <a:gd name="connsiteY258" fmla="*/ 87837 h 536398"/>
                <a:gd name="connsiteX259" fmla="*/ 522237 w 1024763"/>
                <a:gd name="connsiteY259" fmla="*/ 90133 h 536398"/>
                <a:gd name="connsiteX260" fmla="*/ 526447 w 1024763"/>
                <a:gd name="connsiteY260" fmla="*/ 95300 h 536398"/>
                <a:gd name="connsiteX261" fmla="*/ 526064 w 1024763"/>
                <a:gd name="connsiteY261" fmla="*/ 98553 h 536398"/>
                <a:gd name="connsiteX262" fmla="*/ 525108 w 1024763"/>
                <a:gd name="connsiteY262" fmla="*/ 103912 h 536398"/>
                <a:gd name="connsiteX263" fmla="*/ 525108 w 1024763"/>
                <a:gd name="connsiteY263" fmla="*/ 106208 h 536398"/>
                <a:gd name="connsiteX264" fmla="*/ 526064 w 1024763"/>
                <a:gd name="connsiteY264" fmla="*/ 109078 h 536398"/>
                <a:gd name="connsiteX265" fmla="*/ 527404 w 1024763"/>
                <a:gd name="connsiteY265" fmla="*/ 111375 h 536398"/>
                <a:gd name="connsiteX266" fmla="*/ 529892 w 1024763"/>
                <a:gd name="connsiteY266" fmla="*/ 114245 h 536398"/>
                <a:gd name="connsiteX267" fmla="*/ 529318 w 1024763"/>
                <a:gd name="connsiteY267" fmla="*/ 117116 h 536398"/>
                <a:gd name="connsiteX268" fmla="*/ 528361 w 1024763"/>
                <a:gd name="connsiteY268" fmla="*/ 119412 h 536398"/>
                <a:gd name="connsiteX269" fmla="*/ 526447 w 1024763"/>
                <a:gd name="connsiteY269" fmla="*/ 121326 h 536398"/>
                <a:gd name="connsiteX270" fmla="*/ 525490 w 1024763"/>
                <a:gd name="connsiteY270" fmla="*/ 121326 h 536398"/>
                <a:gd name="connsiteX271" fmla="*/ 525108 w 1024763"/>
                <a:gd name="connsiteY271" fmla="*/ 121326 h 536398"/>
                <a:gd name="connsiteX272" fmla="*/ 525108 w 1024763"/>
                <a:gd name="connsiteY272" fmla="*/ 121709 h 536398"/>
                <a:gd name="connsiteX273" fmla="*/ 524151 w 1024763"/>
                <a:gd name="connsiteY273" fmla="*/ 122666 h 536398"/>
                <a:gd name="connsiteX274" fmla="*/ 519941 w 1024763"/>
                <a:gd name="connsiteY274" fmla="*/ 124579 h 536398"/>
                <a:gd name="connsiteX275" fmla="*/ 518410 w 1024763"/>
                <a:gd name="connsiteY275" fmla="*/ 125536 h 536398"/>
                <a:gd name="connsiteX276" fmla="*/ 518410 w 1024763"/>
                <a:gd name="connsiteY276" fmla="*/ 126875 h 536398"/>
                <a:gd name="connsiteX277" fmla="*/ 518027 w 1024763"/>
                <a:gd name="connsiteY277" fmla="*/ 129746 h 536398"/>
                <a:gd name="connsiteX278" fmla="*/ 517070 w 1024763"/>
                <a:gd name="connsiteY278" fmla="*/ 130703 h 536398"/>
                <a:gd name="connsiteX279" fmla="*/ 516496 w 1024763"/>
                <a:gd name="connsiteY279" fmla="*/ 130703 h 536398"/>
                <a:gd name="connsiteX280" fmla="*/ 516496 w 1024763"/>
                <a:gd name="connsiteY280" fmla="*/ 131277 h 536398"/>
                <a:gd name="connsiteX281" fmla="*/ 516496 w 1024763"/>
                <a:gd name="connsiteY281" fmla="*/ 132234 h 536398"/>
                <a:gd name="connsiteX282" fmla="*/ 514200 w 1024763"/>
                <a:gd name="connsiteY282" fmla="*/ 133956 h 536398"/>
                <a:gd name="connsiteX283" fmla="*/ 513243 w 1024763"/>
                <a:gd name="connsiteY283" fmla="*/ 133956 h 536398"/>
                <a:gd name="connsiteX284" fmla="*/ 512860 w 1024763"/>
                <a:gd name="connsiteY284" fmla="*/ 133956 h 536398"/>
                <a:gd name="connsiteX285" fmla="*/ 512860 w 1024763"/>
                <a:gd name="connsiteY285" fmla="*/ 134530 h 536398"/>
                <a:gd name="connsiteX286" fmla="*/ 511903 w 1024763"/>
                <a:gd name="connsiteY286" fmla="*/ 135487 h 536398"/>
                <a:gd name="connsiteX287" fmla="*/ 508459 w 1024763"/>
                <a:gd name="connsiteY287" fmla="*/ 136827 h 536398"/>
                <a:gd name="connsiteX288" fmla="*/ 506163 w 1024763"/>
                <a:gd name="connsiteY288" fmla="*/ 139314 h 536398"/>
                <a:gd name="connsiteX289" fmla="*/ 504249 w 1024763"/>
                <a:gd name="connsiteY289" fmla="*/ 142567 h 536398"/>
                <a:gd name="connsiteX290" fmla="*/ 503866 w 1024763"/>
                <a:gd name="connsiteY290" fmla="*/ 147352 h 536398"/>
                <a:gd name="connsiteX291" fmla="*/ 502909 w 1024763"/>
                <a:gd name="connsiteY291" fmla="*/ 151944 h 536398"/>
                <a:gd name="connsiteX292" fmla="*/ 501953 w 1024763"/>
                <a:gd name="connsiteY292" fmla="*/ 156346 h 536398"/>
                <a:gd name="connsiteX293" fmla="*/ 500039 w 1024763"/>
                <a:gd name="connsiteY293" fmla="*/ 159599 h 536398"/>
                <a:gd name="connsiteX294" fmla="*/ 498125 w 1024763"/>
                <a:gd name="connsiteY294" fmla="*/ 162852 h 536398"/>
                <a:gd name="connsiteX295" fmla="*/ 495255 w 1024763"/>
                <a:gd name="connsiteY295" fmla="*/ 164766 h 536398"/>
                <a:gd name="connsiteX296" fmla="*/ 492958 w 1024763"/>
                <a:gd name="connsiteY296" fmla="*/ 166680 h 536398"/>
                <a:gd name="connsiteX297" fmla="*/ 489705 w 1024763"/>
                <a:gd name="connsiteY297" fmla="*/ 167636 h 536398"/>
                <a:gd name="connsiteX298" fmla="*/ 486452 w 1024763"/>
                <a:gd name="connsiteY298" fmla="*/ 168019 h 536398"/>
                <a:gd name="connsiteX299" fmla="*/ 483007 w 1024763"/>
                <a:gd name="connsiteY299" fmla="*/ 168019 h 536398"/>
                <a:gd name="connsiteX300" fmla="*/ 480711 w 1024763"/>
                <a:gd name="connsiteY300" fmla="*/ 168019 h 536398"/>
                <a:gd name="connsiteX301" fmla="*/ 478223 w 1024763"/>
                <a:gd name="connsiteY301" fmla="*/ 168976 h 536398"/>
                <a:gd name="connsiteX302" fmla="*/ 476884 w 1024763"/>
                <a:gd name="connsiteY302" fmla="*/ 171272 h 536398"/>
                <a:gd name="connsiteX303" fmla="*/ 476501 w 1024763"/>
                <a:gd name="connsiteY303" fmla="*/ 173760 h 536398"/>
                <a:gd name="connsiteX304" fmla="*/ 476501 w 1024763"/>
                <a:gd name="connsiteY304" fmla="*/ 177970 h 536398"/>
                <a:gd name="connsiteX305" fmla="*/ 475544 w 1024763"/>
                <a:gd name="connsiteY305" fmla="*/ 181223 h 536398"/>
                <a:gd name="connsiteX306" fmla="*/ 474013 w 1024763"/>
                <a:gd name="connsiteY306" fmla="*/ 185051 h 536398"/>
                <a:gd name="connsiteX307" fmla="*/ 471716 w 1024763"/>
                <a:gd name="connsiteY307" fmla="*/ 188878 h 536398"/>
                <a:gd name="connsiteX308" fmla="*/ 468846 w 1024763"/>
                <a:gd name="connsiteY308" fmla="*/ 193088 h 536398"/>
                <a:gd name="connsiteX309" fmla="*/ 468846 w 1024763"/>
                <a:gd name="connsiteY309" fmla="*/ 195958 h 536398"/>
                <a:gd name="connsiteX310" fmla="*/ 470186 w 1024763"/>
                <a:gd name="connsiteY310" fmla="*/ 200169 h 536398"/>
                <a:gd name="connsiteX311" fmla="*/ 471716 w 1024763"/>
                <a:gd name="connsiteY311" fmla="*/ 205910 h 536398"/>
                <a:gd name="connsiteX312" fmla="*/ 474970 w 1024763"/>
                <a:gd name="connsiteY312" fmla="*/ 212990 h 536398"/>
                <a:gd name="connsiteX313" fmla="*/ 474013 w 1024763"/>
                <a:gd name="connsiteY313" fmla="*/ 215286 h 536398"/>
                <a:gd name="connsiteX314" fmla="*/ 471716 w 1024763"/>
                <a:gd name="connsiteY314" fmla="*/ 218157 h 536398"/>
                <a:gd name="connsiteX315" fmla="*/ 467889 w 1024763"/>
                <a:gd name="connsiteY315" fmla="*/ 219879 h 536398"/>
                <a:gd name="connsiteX316" fmla="*/ 462722 w 1024763"/>
                <a:gd name="connsiteY316" fmla="*/ 221984 h 536398"/>
                <a:gd name="connsiteX317" fmla="*/ 460426 w 1024763"/>
                <a:gd name="connsiteY317" fmla="*/ 222367 h 536398"/>
                <a:gd name="connsiteX318" fmla="*/ 458895 w 1024763"/>
                <a:gd name="connsiteY318" fmla="*/ 223707 h 536398"/>
                <a:gd name="connsiteX319" fmla="*/ 457556 w 1024763"/>
                <a:gd name="connsiteY319" fmla="*/ 225620 h 536398"/>
                <a:gd name="connsiteX320" fmla="*/ 456982 w 1024763"/>
                <a:gd name="connsiteY320" fmla="*/ 228873 h 536398"/>
                <a:gd name="connsiteX321" fmla="*/ 456216 w 1024763"/>
                <a:gd name="connsiteY321" fmla="*/ 231361 h 536398"/>
                <a:gd name="connsiteX322" fmla="*/ 455642 w 1024763"/>
                <a:gd name="connsiteY322" fmla="*/ 233275 h 536398"/>
                <a:gd name="connsiteX323" fmla="*/ 454302 w 1024763"/>
                <a:gd name="connsiteY323" fmla="*/ 234614 h 536398"/>
                <a:gd name="connsiteX324" fmla="*/ 451815 w 1024763"/>
                <a:gd name="connsiteY324" fmla="*/ 234232 h 536398"/>
                <a:gd name="connsiteX325" fmla="*/ 450475 w 1024763"/>
                <a:gd name="connsiteY325" fmla="*/ 233275 h 536398"/>
                <a:gd name="connsiteX326" fmla="*/ 449135 w 1024763"/>
                <a:gd name="connsiteY326" fmla="*/ 231744 h 536398"/>
                <a:gd name="connsiteX327" fmla="*/ 448179 w 1024763"/>
                <a:gd name="connsiteY327" fmla="*/ 230022 h 536398"/>
                <a:gd name="connsiteX328" fmla="*/ 445308 w 1024763"/>
                <a:gd name="connsiteY328" fmla="*/ 225620 h 536398"/>
                <a:gd name="connsiteX329" fmla="*/ 442438 w 1024763"/>
                <a:gd name="connsiteY329" fmla="*/ 224663 h 536398"/>
                <a:gd name="connsiteX330" fmla="*/ 438611 w 1024763"/>
                <a:gd name="connsiteY330" fmla="*/ 226577 h 536398"/>
                <a:gd name="connsiteX331" fmla="*/ 435740 w 1024763"/>
                <a:gd name="connsiteY331" fmla="*/ 227534 h 536398"/>
                <a:gd name="connsiteX332" fmla="*/ 433443 w 1024763"/>
                <a:gd name="connsiteY332" fmla="*/ 224663 h 536398"/>
                <a:gd name="connsiteX333" fmla="*/ 431530 w 1024763"/>
                <a:gd name="connsiteY333" fmla="*/ 222750 h 536398"/>
                <a:gd name="connsiteX334" fmla="*/ 429233 w 1024763"/>
                <a:gd name="connsiteY334" fmla="*/ 221410 h 536398"/>
                <a:gd name="connsiteX335" fmla="*/ 426937 w 1024763"/>
                <a:gd name="connsiteY335" fmla="*/ 221027 h 536398"/>
                <a:gd name="connsiteX336" fmla="*/ 423493 w 1024763"/>
                <a:gd name="connsiteY336" fmla="*/ 219114 h 536398"/>
                <a:gd name="connsiteX337" fmla="*/ 421196 w 1024763"/>
                <a:gd name="connsiteY337" fmla="*/ 217200 h 536398"/>
                <a:gd name="connsiteX338" fmla="*/ 419665 w 1024763"/>
                <a:gd name="connsiteY338" fmla="*/ 214904 h 536398"/>
                <a:gd name="connsiteX339" fmla="*/ 419282 w 1024763"/>
                <a:gd name="connsiteY339" fmla="*/ 212416 h 536398"/>
                <a:gd name="connsiteX340" fmla="*/ 419665 w 1024763"/>
                <a:gd name="connsiteY340" fmla="*/ 208589 h 536398"/>
                <a:gd name="connsiteX341" fmla="*/ 420622 w 1024763"/>
                <a:gd name="connsiteY341" fmla="*/ 206292 h 536398"/>
                <a:gd name="connsiteX342" fmla="*/ 420622 w 1024763"/>
                <a:gd name="connsiteY342" fmla="*/ 204379 h 536398"/>
                <a:gd name="connsiteX343" fmla="*/ 421196 w 1024763"/>
                <a:gd name="connsiteY343" fmla="*/ 203422 h 536398"/>
                <a:gd name="connsiteX344" fmla="*/ 420239 w 1024763"/>
                <a:gd name="connsiteY344" fmla="*/ 201508 h 536398"/>
                <a:gd name="connsiteX345" fmla="*/ 417369 w 1024763"/>
                <a:gd name="connsiteY345" fmla="*/ 199786 h 536398"/>
                <a:gd name="connsiteX346" fmla="*/ 416029 w 1024763"/>
                <a:gd name="connsiteY346" fmla="*/ 198829 h 536398"/>
                <a:gd name="connsiteX347" fmla="*/ 415072 w 1024763"/>
                <a:gd name="connsiteY347" fmla="*/ 198255 h 536398"/>
                <a:gd name="connsiteX348" fmla="*/ 413159 w 1024763"/>
                <a:gd name="connsiteY348" fmla="*/ 197298 h 536398"/>
                <a:gd name="connsiteX349" fmla="*/ 407418 w 1024763"/>
                <a:gd name="connsiteY349" fmla="*/ 194428 h 536398"/>
                <a:gd name="connsiteX350" fmla="*/ 404164 w 1024763"/>
                <a:gd name="connsiteY350" fmla="*/ 195002 h 536398"/>
                <a:gd name="connsiteX351" fmla="*/ 403208 w 1024763"/>
                <a:gd name="connsiteY351" fmla="*/ 196341 h 536398"/>
                <a:gd name="connsiteX352" fmla="*/ 403782 w 1024763"/>
                <a:gd name="connsiteY352" fmla="*/ 197298 h 536398"/>
                <a:gd name="connsiteX353" fmla="*/ 405122 w 1024763"/>
                <a:gd name="connsiteY353" fmla="*/ 198829 h 536398"/>
                <a:gd name="connsiteX354" fmla="*/ 407418 w 1024763"/>
                <a:gd name="connsiteY354" fmla="*/ 200551 h 536398"/>
                <a:gd name="connsiteX355" fmla="*/ 410288 w 1024763"/>
                <a:gd name="connsiteY355" fmla="*/ 202465 h 536398"/>
                <a:gd name="connsiteX356" fmla="*/ 410288 w 1024763"/>
                <a:gd name="connsiteY356" fmla="*/ 203039 h 536398"/>
                <a:gd name="connsiteX357" fmla="*/ 408949 w 1024763"/>
                <a:gd name="connsiteY357" fmla="*/ 203996 h 536398"/>
                <a:gd name="connsiteX358" fmla="*/ 407035 w 1024763"/>
                <a:gd name="connsiteY358" fmla="*/ 204379 h 536398"/>
                <a:gd name="connsiteX359" fmla="*/ 404738 w 1024763"/>
                <a:gd name="connsiteY359" fmla="*/ 205336 h 536398"/>
                <a:gd name="connsiteX360" fmla="*/ 403208 w 1024763"/>
                <a:gd name="connsiteY360" fmla="*/ 207249 h 536398"/>
                <a:gd name="connsiteX361" fmla="*/ 402251 w 1024763"/>
                <a:gd name="connsiteY361" fmla="*/ 209163 h 536398"/>
                <a:gd name="connsiteX362" fmla="*/ 401294 w 1024763"/>
                <a:gd name="connsiteY362" fmla="*/ 210120 h 536398"/>
                <a:gd name="connsiteX363" fmla="*/ 400337 w 1024763"/>
                <a:gd name="connsiteY363" fmla="*/ 210502 h 536398"/>
                <a:gd name="connsiteX364" fmla="*/ 396701 w 1024763"/>
                <a:gd name="connsiteY364" fmla="*/ 209163 h 536398"/>
                <a:gd name="connsiteX365" fmla="*/ 394214 w 1024763"/>
                <a:gd name="connsiteY365" fmla="*/ 208589 h 536398"/>
                <a:gd name="connsiteX366" fmla="*/ 392300 w 1024763"/>
                <a:gd name="connsiteY366" fmla="*/ 208589 h 536398"/>
                <a:gd name="connsiteX367" fmla="*/ 391534 w 1024763"/>
                <a:gd name="connsiteY367" fmla="*/ 209545 h 536398"/>
                <a:gd name="connsiteX368" fmla="*/ 390386 w 1024763"/>
                <a:gd name="connsiteY368" fmla="*/ 210502 h 536398"/>
                <a:gd name="connsiteX369" fmla="*/ 390386 w 1024763"/>
                <a:gd name="connsiteY369" fmla="*/ 212416 h 536398"/>
                <a:gd name="connsiteX370" fmla="*/ 391534 w 1024763"/>
                <a:gd name="connsiteY370" fmla="*/ 213373 h 536398"/>
                <a:gd name="connsiteX371" fmla="*/ 394788 w 1024763"/>
                <a:gd name="connsiteY371" fmla="*/ 215286 h 536398"/>
                <a:gd name="connsiteX372" fmla="*/ 396127 w 1024763"/>
                <a:gd name="connsiteY372" fmla="*/ 216626 h 536398"/>
                <a:gd name="connsiteX373" fmla="*/ 397658 w 1024763"/>
                <a:gd name="connsiteY373" fmla="*/ 219497 h 536398"/>
                <a:gd name="connsiteX374" fmla="*/ 397084 w 1024763"/>
                <a:gd name="connsiteY374" fmla="*/ 221984 h 536398"/>
                <a:gd name="connsiteX375" fmla="*/ 393256 w 1024763"/>
                <a:gd name="connsiteY375" fmla="*/ 225237 h 536398"/>
                <a:gd name="connsiteX376" fmla="*/ 390386 w 1024763"/>
                <a:gd name="connsiteY376" fmla="*/ 227151 h 536398"/>
                <a:gd name="connsiteX377" fmla="*/ 387133 w 1024763"/>
                <a:gd name="connsiteY377" fmla="*/ 229447 h 536398"/>
                <a:gd name="connsiteX378" fmla="*/ 387133 w 1024763"/>
                <a:gd name="connsiteY378" fmla="*/ 230787 h 536398"/>
                <a:gd name="connsiteX379" fmla="*/ 388090 w 1024763"/>
                <a:gd name="connsiteY379" fmla="*/ 233275 h 536398"/>
                <a:gd name="connsiteX380" fmla="*/ 389047 w 1024763"/>
                <a:gd name="connsiteY380" fmla="*/ 236145 h 536398"/>
                <a:gd name="connsiteX381" fmla="*/ 391534 w 1024763"/>
                <a:gd name="connsiteY381" fmla="*/ 240355 h 536398"/>
                <a:gd name="connsiteX382" fmla="*/ 390386 w 1024763"/>
                <a:gd name="connsiteY382" fmla="*/ 243226 h 536398"/>
                <a:gd name="connsiteX383" fmla="*/ 389621 w 1024763"/>
                <a:gd name="connsiteY383" fmla="*/ 243991 h 536398"/>
                <a:gd name="connsiteX384" fmla="*/ 388664 w 1024763"/>
                <a:gd name="connsiteY384" fmla="*/ 245522 h 536398"/>
                <a:gd name="connsiteX385" fmla="*/ 386750 w 1024763"/>
                <a:gd name="connsiteY385" fmla="*/ 245905 h 536398"/>
                <a:gd name="connsiteX386" fmla="*/ 384837 w 1024763"/>
                <a:gd name="connsiteY386" fmla="*/ 246862 h 536398"/>
                <a:gd name="connsiteX387" fmla="*/ 380053 w 1024763"/>
                <a:gd name="connsiteY387" fmla="*/ 247819 h 536398"/>
                <a:gd name="connsiteX388" fmla="*/ 380627 w 1024763"/>
                <a:gd name="connsiteY388" fmla="*/ 248775 h 536398"/>
                <a:gd name="connsiteX389" fmla="*/ 382923 w 1024763"/>
                <a:gd name="connsiteY389" fmla="*/ 252603 h 536398"/>
                <a:gd name="connsiteX390" fmla="*/ 382540 w 1024763"/>
                <a:gd name="connsiteY390" fmla="*/ 253560 h 536398"/>
                <a:gd name="connsiteX391" fmla="*/ 381009 w 1024763"/>
                <a:gd name="connsiteY391" fmla="*/ 255473 h 536398"/>
                <a:gd name="connsiteX392" fmla="*/ 378713 w 1024763"/>
                <a:gd name="connsiteY392" fmla="*/ 257387 h 536398"/>
                <a:gd name="connsiteX393" fmla="*/ 376417 w 1024763"/>
                <a:gd name="connsiteY393" fmla="*/ 259683 h 536398"/>
                <a:gd name="connsiteX394" fmla="*/ 372972 w 1024763"/>
                <a:gd name="connsiteY394" fmla="*/ 261023 h 536398"/>
                <a:gd name="connsiteX395" fmla="*/ 371058 w 1024763"/>
                <a:gd name="connsiteY395" fmla="*/ 262554 h 536398"/>
                <a:gd name="connsiteX396" fmla="*/ 369336 w 1024763"/>
                <a:gd name="connsiteY396" fmla="*/ 262936 h 536398"/>
                <a:gd name="connsiteX397" fmla="*/ 368379 w 1024763"/>
                <a:gd name="connsiteY397" fmla="*/ 263511 h 536398"/>
                <a:gd name="connsiteX398" fmla="*/ 365891 w 1024763"/>
                <a:gd name="connsiteY398" fmla="*/ 262936 h 536398"/>
                <a:gd name="connsiteX399" fmla="*/ 364935 w 1024763"/>
                <a:gd name="connsiteY399" fmla="*/ 262554 h 536398"/>
                <a:gd name="connsiteX400" fmla="*/ 363977 w 1024763"/>
                <a:gd name="connsiteY400" fmla="*/ 261023 h 536398"/>
                <a:gd name="connsiteX401" fmla="*/ 363977 w 1024763"/>
                <a:gd name="connsiteY401" fmla="*/ 260066 h 536398"/>
                <a:gd name="connsiteX402" fmla="*/ 365509 w 1024763"/>
                <a:gd name="connsiteY402" fmla="*/ 256430 h 536398"/>
                <a:gd name="connsiteX403" fmla="*/ 366848 w 1024763"/>
                <a:gd name="connsiteY403" fmla="*/ 253942 h 536398"/>
                <a:gd name="connsiteX404" fmla="*/ 367805 w 1024763"/>
                <a:gd name="connsiteY404" fmla="*/ 252029 h 536398"/>
                <a:gd name="connsiteX405" fmla="*/ 368379 w 1024763"/>
                <a:gd name="connsiteY405" fmla="*/ 251646 h 536398"/>
                <a:gd name="connsiteX406" fmla="*/ 367422 w 1024763"/>
                <a:gd name="connsiteY406" fmla="*/ 250306 h 536398"/>
                <a:gd name="connsiteX407" fmla="*/ 365891 w 1024763"/>
                <a:gd name="connsiteY407" fmla="*/ 249732 h 536398"/>
                <a:gd name="connsiteX408" fmla="*/ 362638 w 1024763"/>
                <a:gd name="connsiteY408" fmla="*/ 250306 h 536398"/>
                <a:gd name="connsiteX409" fmla="*/ 360342 w 1024763"/>
                <a:gd name="connsiteY409" fmla="*/ 251263 h 536398"/>
                <a:gd name="connsiteX410" fmla="*/ 357854 w 1024763"/>
                <a:gd name="connsiteY410" fmla="*/ 251646 h 536398"/>
                <a:gd name="connsiteX411" fmla="*/ 356897 w 1024763"/>
                <a:gd name="connsiteY411" fmla="*/ 252029 h 536398"/>
                <a:gd name="connsiteX412" fmla="*/ 354218 w 1024763"/>
                <a:gd name="connsiteY412" fmla="*/ 251646 h 536398"/>
                <a:gd name="connsiteX413" fmla="*/ 352304 w 1024763"/>
                <a:gd name="connsiteY413" fmla="*/ 250689 h 536398"/>
                <a:gd name="connsiteX414" fmla="*/ 350391 w 1024763"/>
                <a:gd name="connsiteY414" fmla="*/ 248775 h 536398"/>
                <a:gd name="connsiteX415" fmla="*/ 348860 w 1024763"/>
                <a:gd name="connsiteY415" fmla="*/ 246479 h 536398"/>
                <a:gd name="connsiteX416" fmla="*/ 347138 w 1024763"/>
                <a:gd name="connsiteY416" fmla="*/ 243609 h 536398"/>
                <a:gd name="connsiteX417" fmla="*/ 345607 w 1024763"/>
                <a:gd name="connsiteY417" fmla="*/ 241695 h 536398"/>
                <a:gd name="connsiteX418" fmla="*/ 343310 w 1024763"/>
                <a:gd name="connsiteY418" fmla="*/ 239781 h 536398"/>
                <a:gd name="connsiteX419" fmla="*/ 341396 w 1024763"/>
                <a:gd name="connsiteY419" fmla="*/ 239399 h 536398"/>
                <a:gd name="connsiteX420" fmla="*/ 334316 w 1024763"/>
                <a:gd name="connsiteY420" fmla="*/ 246479 h 536398"/>
                <a:gd name="connsiteX421" fmla="*/ 329149 w 1024763"/>
                <a:gd name="connsiteY421" fmla="*/ 246862 h 536398"/>
                <a:gd name="connsiteX422" fmla="*/ 324939 w 1024763"/>
                <a:gd name="connsiteY422" fmla="*/ 248393 h 536398"/>
                <a:gd name="connsiteX423" fmla="*/ 321494 w 1024763"/>
                <a:gd name="connsiteY423" fmla="*/ 250306 h 536398"/>
                <a:gd name="connsiteX424" fmla="*/ 320155 w 1024763"/>
                <a:gd name="connsiteY424" fmla="*/ 252986 h 536398"/>
                <a:gd name="connsiteX425" fmla="*/ 319198 w 1024763"/>
                <a:gd name="connsiteY425" fmla="*/ 259683 h 536398"/>
                <a:gd name="connsiteX426" fmla="*/ 318241 w 1024763"/>
                <a:gd name="connsiteY426" fmla="*/ 265807 h 536398"/>
                <a:gd name="connsiteX427" fmla="*/ 317285 w 1024763"/>
                <a:gd name="connsiteY427" fmla="*/ 268103 h 536398"/>
                <a:gd name="connsiteX428" fmla="*/ 316902 w 1024763"/>
                <a:gd name="connsiteY428" fmla="*/ 270974 h 536398"/>
                <a:gd name="connsiteX429" fmla="*/ 315945 w 1024763"/>
                <a:gd name="connsiteY429" fmla="*/ 275184 h 536398"/>
                <a:gd name="connsiteX430" fmla="*/ 314988 w 1024763"/>
                <a:gd name="connsiteY430" fmla="*/ 275758 h 536398"/>
                <a:gd name="connsiteX431" fmla="*/ 314414 w 1024763"/>
                <a:gd name="connsiteY431" fmla="*/ 276715 h 536398"/>
                <a:gd name="connsiteX432" fmla="*/ 313457 w 1024763"/>
                <a:gd name="connsiteY432" fmla="*/ 278628 h 536398"/>
                <a:gd name="connsiteX433" fmla="*/ 311543 w 1024763"/>
                <a:gd name="connsiteY433" fmla="*/ 280925 h 536398"/>
                <a:gd name="connsiteX434" fmla="*/ 310587 w 1024763"/>
                <a:gd name="connsiteY434" fmla="*/ 280925 h 536398"/>
                <a:gd name="connsiteX435" fmla="*/ 310204 w 1024763"/>
                <a:gd name="connsiteY435" fmla="*/ 280925 h 536398"/>
                <a:gd name="connsiteX436" fmla="*/ 310204 w 1024763"/>
                <a:gd name="connsiteY436" fmla="*/ 281308 h 536398"/>
                <a:gd name="connsiteX437" fmla="*/ 309247 w 1024763"/>
                <a:gd name="connsiteY437" fmla="*/ 282264 h 536398"/>
                <a:gd name="connsiteX438" fmla="*/ 307333 w 1024763"/>
                <a:gd name="connsiteY438" fmla="*/ 282839 h 536398"/>
                <a:gd name="connsiteX439" fmla="*/ 300253 w 1024763"/>
                <a:gd name="connsiteY439" fmla="*/ 275184 h 536398"/>
                <a:gd name="connsiteX440" fmla="*/ 295086 w 1024763"/>
                <a:gd name="connsiteY440" fmla="*/ 269634 h 536398"/>
                <a:gd name="connsiteX441" fmla="*/ 292789 w 1024763"/>
                <a:gd name="connsiteY441" fmla="*/ 267147 h 536398"/>
                <a:gd name="connsiteX442" fmla="*/ 291259 w 1024763"/>
                <a:gd name="connsiteY442" fmla="*/ 265807 h 536398"/>
                <a:gd name="connsiteX443" fmla="*/ 289919 w 1024763"/>
                <a:gd name="connsiteY443" fmla="*/ 264467 h 536398"/>
                <a:gd name="connsiteX444" fmla="*/ 289345 w 1024763"/>
                <a:gd name="connsiteY444" fmla="*/ 264467 h 536398"/>
                <a:gd name="connsiteX445" fmla="*/ 283796 w 1024763"/>
                <a:gd name="connsiteY445" fmla="*/ 261597 h 536398"/>
                <a:gd name="connsiteX446" fmla="*/ 279012 w 1024763"/>
                <a:gd name="connsiteY446" fmla="*/ 259683 h 536398"/>
                <a:gd name="connsiteX447" fmla="*/ 271548 w 1024763"/>
                <a:gd name="connsiteY447" fmla="*/ 256430 h 536398"/>
                <a:gd name="connsiteX448" fmla="*/ 268104 w 1024763"/>
                <a:gd name="connsiteY448" fmla="*/ 254899 h 536398"/>
                <a:gd name="connsiteX449" fmla="*/ 266381 w 1024763"/>
                <a:gd name="connsiteY449" fmla="*/ 254516 h 536398"/>
                <a:gd name="connsiteX450" fmla="*/ 263510 w 1024763"/>
                <a:gd name="connsiteY450" fmla="*/ 253942 h 536398"/>
                <a:gd name="connsiteX451" fmla="*/ 260640 w 1024763"/>
                <a:gd name="connsiteY451" fmla="*/ 256430 h 536398"/>
                <a:gd name="connsiteX452" fmla="*/ 257387 w 1024763"/>
                <a:gd name="connsiteY452" fmla="*/ 258726 h 536398"/>
                <a:gd name="connsiteX453" fmla="*/ 253560 w 1024763"/>
                <a:gd name="connsiteY453" fmla="*/ 260066 h 536398"/>
                <a:gd name="connsiteX454" fmla="*/ 251263 w 1024763"/>
                <a:gd name="connsiteY454" fmla="*/ 260066 h 536398"/>
                <a:gd name="connsiteX455" fmla="*/ 249350 w 1024763"/>
                <a:gd name="connsiteY455" fmla="*/ 260640 h 536398"/>
                <a:gd name="connsiteX456" fmla="*/ 245905 w 1024763"/>
                <a:gd name="connsiteY456" fmla="*/ 260066 h 536398"/>
                <a:gd name="connsiteX457" fmla="*/ 244183 w 1024763"/>
                <a:gd name="connsiteY457" fmla="*/ 259109 h 536398"/>
                <a:gd name="connsiteX458" fmla="*/ 242652 w 1024763"/>
                <a:gd name="connsiteY458" fmla="*/ 257770 h 536398"/>
                <a:gd name="connsiteX459" fmla="*/ 242269 w 1024763"/>
                <a:gd name="connsiteY459" fmla="*/ 255856 h 536398"/>
                <a:gd name="connsiteX460" fmla="*/ 241313 w 1024763"/>
                <a:gd name="connsiteY460" fmla="*/ 253560 h 536398"/>
                <a:gd name="connsiteX461" fmla="*/ 240738 w 1024763"/>
                <a:gd name="connsiteY461" fmla="*/ 252029 h 536398"/>
                <a:gd name="connsiteX462" fmla="*/ 238825 w 1024763"/>
                <a:gd name="connsiteY462" fmla="*/ 251263 h 536398"/>
                <a:gd name="connsiteX463" fmla="*/ 236145 w 1024763"/>
                <a:gd name="connsiteY463" fmla="*/ 251646 h 536398"/>
                <a:gd name="connsiteX464" fmla="*/ 234615 w 1024763"/>
                <a:gd name="connsiteY464" fmla="*/ 252986 h 536398"/>
                <a:gd name="connsiteX465" fmla="*/ 233275 w 1024763"/>
                <a:gd name="connsiteY465" fmla="*/ 255473 h 536398"/>
                <a:gd name="connsiteX466" fmla="*/ 233275 w 1024763"/>
                <a:gd name="connsiteY466" fmla="*/ 259109 h 536398"/>
                <a:gd name="connsiteX467" fmla="*/ 234231 w 1024763"/>
                <a:gd name="connsiteY467" fmla="*/ 261980 h 536398"/>
                <a:gd name="connsiteX468" fmla="*/ 235571 w 1024763"/>
                <a:gd name="connsiteY468" fmla="*/ 263511 h 536398"/>
                <a:gd name="connsiteX469" fmla="*/ 238442 w 1024763"/>
                <a:gd name="connsiteY469" fmla="*/ 265424 h 536398"/>
                <a:gd name="connsiteX470" fmla="*/ 240355 w 1024763"/>
                <a:gd name="connsiteY470" fmla="*/ 266190 h 536398"/>
                <a:gd name="connsiteX471" fmla="*/ 241695 w 1024763"/>
                <a:gd name="connsiteY471" fmla="*/ 268103 h 536398"/>
                <a:gd name="connsiteX472" fmla="*/ 242652 w 1024763"/>
                <a:gd name="connsiteY472" fmla="*/ 269060 h 536398"/>
                <a:gd name="connsiteX473" fmla="*/ 243226 w 1024763"/>
                <a:gd name="connsiteY473" fmla="*/ 270974 h 536398"/>
                <a:gd name="connsiteX474" fmla="*/ 242269 w 1024763"/>
                <a:gd name="connsiteY474" fmla="*/ 273844 h 536398"/>
                <a:gd name="connsiteX475" fmla="*/ 241313 w 1024763"/>
                <a:gd name="connsiteY475" fmla="*/ 274801 h 536398"/>
                <a:gd name="connsiteX476" fmla="*/ 239781 w 1024763"/>
                <a:gd name="connsiteY476" fmla="*/ 276141 h 536398"/>
                <a:gd name="connsiteX477" fmla="*/ 239399 w 1024763"/>
                <a:gd name="connsiteY477" fmla="*/ 276715 h 536398"/>
                <a:gd name="connsiteX478" fmla="*/ 237867 w 1024763"/>
                <a:gd name="connsiteY478" fmla="*/ 277672 h 536398"/>
                <a:gd name="connsiteX479" fmla="*/ 236145 w 1024763"/>
                <a:gd name="connsiteY479" fmla="*/ 277672 h 536398"/>
                <a:gd name="connsiteX480" fmla="*/ 234615 w 1024763"/>
                <a:gd name="connsiteY480" fmla="*/ 278054 h 536398"/>
                <a:gd name="connsiteX481" fmla="*/ 231361 w 1024763"/>
                <a:gd name="connsiteY481" fmla="*/ 277098 h 536398"/>
                <a:gd name="connsiteX482" fmla="*/ 229065 w 1024763"/>
                <a:gd name="connsiteY482" fmla="*/ 274801 h 536398"/>
                <a:gd name="connsiteX483" fmla="*/ 227151 w 1024763"/>
                <a:gd name="connsiteY483" fmla="*/ 270591 h 536398"/>
                <a:gd name="connsiteX484" fmla="*/ 226577 w 1024763"/>
                <a:gd name="connsiteY484" fmla="*/ 264850 h 536398"/>
                <a:gd name="connsiteX485" fmla="*/ 223707 w 1024763"/>
                <a:gd name="connsiteY485" fmla="*/ 264850 h 536398"/>
                <a:gd name="connsiteX486" fmla="*/ 220071 w 1024763"/>
                <a:gd name="connsiteY486" fmla="*/ 267147 h 536398"/>
                <a:gd name="connsiteX487" fmla="*/ 216626 w 1024763"/>
                <a:gd name="connsiteY487" fmla="*/ 269634 h 536398"/>
                <a:gd name="connsiteX488" fmla="*/ 213373 w 1024763"/>
                <a:gd name="connsiteY488" fmla="*/ 270974 h 536398"/>
                <a:gd name="connsiteX489" fmla="*/ 210502 w 1024763"/>
                <a:gd name="connsiteY489" fmla="*/ 271548 h 536398"/>
                <a:gd name="connsiteX490" fmla="*/ 207249 w 1024763"/>
                <a:gd name="connsiteY490" fmla="*/ 268103 h 536398"/>
                <a:gd name="connsiteX491" fmla="*/ 204378 w 1024763"/>
                <a:gd name="connsiteY491" fmla="*/ 265807 h 536398"/>
                <a:gd name="connsiteX492" fmla="*/ 198829 w 1024763"/>
                <a:gd name="connsiteY492" fmla="*/ 264467 h 536398"/>
                <a:gd name="connsiteX493" fmla="*/ 195958 w 1024763"/>
                <a:gd name="connsiteY493" fmla="*/ 264467 h 536398"/>
                <a:gd name="connsiteX494" fmla="*/ 194428 w 1024763"/>
                <a:gd name="connsiteY494" fmla="*/ 265807 h 536398"/>
                <a:gd name="connsiteX495" fmla="*/ 193471 w 1024763"/>
                <a:gd name="connsiteY495" fmla="*/ 268103 h 536398"/>
                <a:gd name="connsiteX496" fmla="*/ 193471 w 1024763"/>
                <a:gd name="connsiteY496" fmla="*/ 271548 h 536398"/>
                <a:gd name="connsiteX497" fmla="*/ 194045 w 1024763"/>
                <a:gd name="connsiteY497" fmla="*/ 277098 h 536398"/>
                <a:gd name="connsiteX498" fmla="*/ 195002 w 1024763"/>
                <a:gd name="connsiteY498" fmla="*/ 279585 h 536398"/>
                <a:gd name="connsiteX499" fmla="*/ 196341 w 1024763"/>
                <a:gd name="connsiteY499" fmla="*/ 282264 h 536398"/>
                <a:gd name="connsiteX500" fmla="*/ 196341 w 1024763"/>
                <a:gd name="connsiteY500" fmla="*/ 285709 h 536398"/>
                <a:gd name="connsiteX501" fmla="*/ 195384 w 1024763"/>
                <a:gd name="connsiteY501" fmla="*/ 287049 h 536398"/>
                <a:gd name="connsiteX502" fmla="*/ 195002 w 1024763"/>
                <a:gd name="connsiteY502" fmla="*/ 288388 h 536398"/>
                <a:gd name="connsiteX503" fmla="*/ 192705 w 1024763"/>
                <a:gd name="connsiteY503" fmla="*/ 289919 h 536398"/>
                <a:gd name="connsiteX504" fmla="*/ 190218 w 1024763"/>
                <a:gd name="connsiteY504" fmla="*/ 290876 h 536398"/>
                <a:gd name="connsiteX505" fmla="*/ 186390 w 1024763"/>
                <a:gd name="connsiteY505" fmla="*/ 288962 h 536398"/>
                <a:gd name="connsiteX506" fmla="*/ 184094 w 1024763"/>
                <a:gd name="connsiteY506" fmla="*/ 288006 h 536398"/>
                <a:gd name="connsiteX507" fmla="*/ 182180 w 1024763"/>
                <a:gd name="connsiteY507" fmla="*/ 287049 h 536398"/>
                <a:gd name="connsiteX508" fmla="*/ 181223 w 1024763"/>
                <a:gd name="connsiteY508" fmla="*/ 287049 h 536398"/>
                <a:gd name="connsiteX509" fmla="*/ 178927 w 1024763"/>
                <a:gd name="connsiteY509" fmla="*/ 287431 h 536398"/>
                <a:gd name="connsiteX510" fmla="*/ 178353 w 1024763"/>
                <a:gd name="connsiteY510" fmla="*/ 288962 h 536398"/>
                <a:gd name="connsiteX511" fmla="*/ 178353 w 1024763"/>
                <a:gd name="connsiteY511" fmla="*/ 290302 h 536398"/>
                <a:gd name="connsiteX512" fmla="*/ 178353 w 1024763"/>
                <a:gd name="connsiteY512" fmla="*/ 291259 h 536398"/>
                <a:gd name="connsiteX513" fmla="*/ 177587 w 1024763"/>
                <a:gd name="connsiteY513" fmla="*/ 292790 h 536398"/>
                <a:gd name="connsiteX514" fmla="*/ 176057 w 1024763"/>
                <a:gd name="connsiteY514" fmla="*/ 294703 h 536398"/>
                <a:gd name="connsiteX515" fmla="*/ 174143 w 1024763"/>
                <a:gd name="connsiteY515" fmla="*/ 296426 h 536398"/>
                <a:gd name="connsiteX516" fmla="*/ 172229 w 1024763"/>
                <a:gd name="connsiteY516" fmla="*/ 299296 h 536398"/>
                <a:gd name="connsiteX517" fmla="*/ 167063 w 1024763"/>
                <a:gd name="connsiteY517" fmla="*/ 305037 h 536398"/>
                <a:gd name="connsiteX518" fmla="*/ 165723 w 1024763"/>
                <a:gd name="connsiteY518" fmla="*/ 307333 h 536398"/>
                <a:gd name="connsiteX519" fmla="*/ 165723 w 1024763"/>
                <a:gd name="connsiteY519" fmla="*/ 310204 h 536398"/>
                <a:gd name="connsiteX520" fmla="*/ 167063 w 1024763"/>
                <a:gd name="connsiteY520" fmla="*/ 327236 h 536398"/>
                <a:gd name="connsiteX521" fmla="*/ 167637 w 1024763"/>
                <a:gd name="connsiteY521" fmla="*/ 330106 h 536398"/>
                <a:gd name="connsiteX522" fmla="*/ 168019 w 1024763"/>
                <a:gd name="connsiteY522" fmla="*/ 331446 h 536398"/>
                <a:gd name="connsiteX523" fmla="*/ 169550 w 1024763"/>
                <a:gd name="connsiteY523" fmla="*/ 333359 h 536398"/>
                <a:gd name="connsiteX524" fmla="*/ 172803 w 1024763"/>
                <a:gd name="connsiteY524" fmla="*/ 336230 h 536398"/>
                <a:gd name="connsiteX525" fmla="*/ 177013 w 1024763"/>
                <a:gd name="connsiteY525" fmla="*/ 339483 h 536398"/>
                <a:gd name="connsiteX526" fmla="*/ 176631 w 1024763"/>
                <a:gd name="connsiteY526" fmla="*/ 340440 h 536398"/>
                <a:gd name="connsiteX527" fmla="*/ 176057 w 1024763"/>
                <a:gd name="connsiteY527" fmla="*/ 340440 h 536398"/>
                <a:gd name="connsiteX528" fmla="*/ 176057 w 1024763"/>
                <a:gd name="connsiteY528" fmla="*/ 340822 h 536398"/>
                <a:gd name="connsiteX529" fmla="*/ 176057 w 1024763"/>
                <a:gd name="connsiteY529" fmla="*/ 341779 h 536398"/>
                <a:gd name="connsiteX530" fmla="*/ 174717 w 1024763"/>
                <a:gd name="connsiteY530" fmla="*/ 343693 h 536398"/>
                <a:gd name="connsiteX531" fmla="*/ 171464 w 1024763"/>
                <a:gd name="connsiteY531" fmla="*/ 344650 h 536398"/>
                <a:gd name="connsiteX532" fmla="*/ 169550 w 1024763"/>
                <a:gd name="connsiteY532" fmla="*/ 344650 h 536398"/>
                <a:gd name="connsiteX533" fmla="*/ 167637 w 1024763"/>
                <a:gd name="connsiteY533" fmla="*/ 345224 h 536398"/>
                <a:gd name="connsiteX534" fmla="*/ 161513 w 1024763"/>
                <a:gd name="connsiteY534" fmla="*/ 345606 h 536398"/>
                <a:gd name="connsiteX535" fmla="*/ 155389 w 1024763"/>
                <a:gd name="connsiteY535" fmla="*/ 347903 h 536398"/>
                <a:gd name="connsiteX536" fmla="*/ 148308 w 1024763"/>
                <a:gd name="connsiteY536" fmla="*/ 349817 h 536398"/>
                <a:gd name="connsiteX537" fmla="*/ 143524 w 1024763"/>
                <a:gd name="connsiteY537" fmla="*/ 352687 h 536398"/>
                <a:gd name="connsiteX538" fmla="*/ 142185 w 1024763"/>
                <a:gd name="connsiteY538" fmla="*/ 354601 h 536398"/>
                <a:gd name="connsiteX539" fmla="*/ 141228 w 1024763"/>
                <a:gd name="connsiteY539" fmla="*/ 356514 h 536398"/>
                <a:gd name="connsiteX540" fmla="*/ 139314 w 1024763"/>
                <a:gd name="connsiteY540" fmla="*/ 359768 h 536398"/>
                <a:gd name="connsiteX541" fmla="*/ 138358 w 1024763"/>
                <a:gd name="connsiteY541" fmla="*/ 359768 h 536398"/>
                <a:gd name="connsiteX542" fmla="*/ 137784 w 1024763"/>
                <a:gd name="connsiteY542" fmla="*/ 359768 h 536398"/>
                <a:gd name="connsiteX543" fmla="*/ 137784 w 1024763"/>
                <a:gd name="connsiteY543" fmla="*/ 360342 h 536398"/>
                <a:gd name="connsiteX544" fmla="*/ 136826 w 1024763"/>
                <a:gd name="connsiteY544" fmla="*/ 361299 h 536398"/>
                <a:gd name="connsiteX545" fmla="*/ 135104 w 1024763"/>
                <a:gd name="connsiteY545" fmla="*/ 362064 h 536398"/>
                <a:gd name="connsiteX546" fmla="*/ 131660 w 1024763"/>
                <a:gd name="connsiteY546" fmla="*/ 359768 h 536398"/>
                <a:gd name="connsiteX547" fmla="*/ 129746 w 1024763"/>
                <a:gd name="connsiteY547" fmla="*/ 359385 h 536398"/>
                <a:gd name="connsiteX548" fmla="*/ 126110 w 1024763"/>
                <a:gd name="connsiteY548" fmla="*/ 360342 h 536398"/>
                <a:gd name="connsiteX549" fmla="*/ 123240 w 1024763"/>
                <a:gd name="connsiteY549" fmla="*/ 363021 h 536398"/>
                <a:gd name="connsiteX550" fmla="*/ 121326 w 1024763"/>
                <a:gd name="connsiteY550" fmla="*/ 366848 h 536398"/>
                <a:gd name="connsiteX551" fmla="*/ 122283 w 1024763"/>
                <a:gd name="connsiteY551" fmla="*/ 371632 h 536398"/>
                <a:gd name="connsiteX552" fmla="*/ 119986 w 1024763"/>
                <a:gd name="connsiteY552" fmla="*/ 378139 h 536398"/>
                <a:gd name="connsiteX553" fmla="*/ 119030 w 1024763"/>
                <a:gd name="connsiteY553" fmla="*/ 382923 h 536398"/>
                <a:gd name="connsiteX554" fmla="*/ 118073 w 1024763"/>
                <a:gd name="connsiteY554" fmla="*/ 385793 h 536398"/>
                <a:gd name="connsiteX555" fmla="*/ 118073 w 1024763"/>
                <a:gd name="connsiteY555" fmla="*/ 387707 h 536398"/>
                <a:gd name="connsiteX556" fmla="*/ 119412 w 1024763"/>
                <a:gd name="connsiteY556" fmla="*/ 390003 h 536398"/>
                <a:gd name="connsiteX557" fmla="*/ 120752 w 1024763"/>
                <a:gd name="connsiteY557" fmla="*/ 391343 h 536398"/>
                <a:gd name="connsiteX558" fmla="*/ 124196 w 1024763"/>
                <a:gd name="connsiteY558" fmla="*/ 393831 h 536398"/>
                <a:gd name="connsiteX559" fmla="*/ 126493 w 1024763"/>
                <a:gd name="connsiteY559" fmla="*/ 396127 h 536398"/>
                <a:gd name="connsiteX560" fmla="*/ 128406 w 1024763"/>
                <a:gd name="connsiteY560" fmla="*/ 398998 h 536398"/>
                <a:gd name="connsiteX561" fmla="*/ 129363 w 1024763"/>
                <a:gd name="connsiteY561" fmla="*/ 401868 h 536398"/>
                <a:gd name="connsiteX562" fmla="*/ 129746 w 1024763"/>
                <a:gd name="connsiteY562" fmla="*/ 405504 h 536398"/>
                <a:gd name="connsiteX563" fmla="*/ 129363 w 1024763"/>
                <a:gd name="connsiteY563" fmla="*/ 409331 h 536398"/>
                <a:gd name="connsiteX564" fmla="*/ 129363 w 1024763"/>
                <a:gd name="connsiteY564" fmla="*/ 412584 h 536398"/>
                <a:gd name="connsiteX565" fmla="*/ 128406 w 1024763"/>
                <a:gd name="connsiteY565" fmla="*/ 418326 h 536398"/>
                <a:gd name="connsiteX566" fmla="*/ 127450 w 1024763"/>
                <a:gd name="connsiteY566" fmla="*/ 420239 h 536398"/>
                <a:gd name="connsiteX567" fmla="*/ 126493 w 1024763"/>
                <a:gd name="connsiteY567" fmla="*/ 421579 h 536398"/>
                <a:gd name="connsiteX568" fmla="*/ 125153 w 1024763"/>
                <a:gd name="connsiteY568" fmla="*/ 422536 h 536398"/>
                <a:gd name="connsiteX569" fmla="*/ 124196 w 1024763"/>
                <a:gd name="connsiteY569" fmla="*/ 423110 h 536398"/>
                <a:gd name="connsiteX570" fmla="*/ 119030 w 1024763"/>
                <a:gd name="connsiteY570" fmla="*/ 419856 h 536398"/>
                <a:gd name="connsiteX571" fmla="*/ 114628 w 1024763"/>
                <a:gd name="connsiteY571" fmla="*/ 417943 h 536398"/>
                <a:gd name="connsiteX572" fmla="*/ 110418 w 1024763"/>
                <a:gd name="connsiteY572" fmla="*/ 416029 h 536398"/>
                <a:gd name="connsiteX573" fmla="*/ 107547 w 1024763"/>
                <a:gd name="connsiteY573" fmla="*/ 415455 h 536398"/>
                <a:gd name="connsiteX574" fmla="*/ 90707 w 1024763"/>
                <a:gd name="connsiteY574" fmla="*/ 411245 h 536398"/>
                <a:gd name="connsiteX575" fmla="*/ 74058 w 1024763"/>
                <a:gd name="connsiteY575" fmla="*/ 404164 h 536398"/>
                <a:gd name="connsiteX576" fmla="*/ 67935 w 1024763"/>
                <a:gd name="connsiteY576" fmla="*/ 400911 h 536398"/>
                <a:gd name="connsiteX577" fmla="*/ 63150 w 1024763"/>
                <a:gd name="connsiteY577" fmla="*/ 399380 h 536398"/>
                <a:gd name="connsiteX578" fmla="*/ 58558 w 1024763"/>
                <a:gd name="connsiteY578" fmla="*/ 398041 h 536398"/>
                <a:gd name="connsiteX579" fmla="*/ 55113 w 1024763"/>
                <a:gd name="connsiteY579" fmla="*/ 398041 h 536398"/>
                <a:gd name="connsiteX580" fmla="*/ 49564 w 1024763"/>
                <a:gd name="connsiteY580" fmla="*/ 398998 h 536398"/>
                <a:gd name="connsiteX581" fmla="*/ 44780 w 1024763"/>
                <a:gd name="connsiteY581" fmla="*/ 402251 h 536398"/>
                <a:gd name="connsiteX582" fmla="*/ 39995 w 1024763"/>
                <a:gd name="connsiteY582" fmla="*/ 407992 h 536398"/>
                <a:gd name="connsiteX583" fmla="*/ 35403 w 1024763"/>
                <a:gd name="connsiteY583" fmla="*/ 416412 h 536398"/>
                <a:gd name="connsiteX584" fmla="*/ 33489 w 1024763"/>
                <a:gd name="connsiteY584" fmla="*/ 418900 h 536398"/>
                <a:gd name="connsiteX585" fmla="*/ 31958 w 1024763"/>
                <a:gd name="connsiteY585" fmla="*/ 420622 h 536398"/>
                <a:gd name="connsiteX586" fmla="*/ 31193 w 1024763"/>
                <a:gd name="connsiteY586" fmla="*/ 423492 h 536398"/>
                <a:gd name="connsiteX587" fmla="*/ 27748 w 1024763"/>
                <a:gd name="connsiteY587" fmla="*/ 429616 h 536398"/>
                <a:gd name="connsiteX588" fmla="*/ 23921 w 1024763"/>
                <a:gd name="connsiteY588" fmla="*/ 438227 h 536398"/>
                <a:gd name="connsiteX589" fmla="*/ 26409 w 1024763"/>
                <a:gd name="connsiteY589" fmla="*/ 442438 h 536398"/>
                <a:gd name="connsiteX590" fmla="*/ 26791 w 1024763"/>
                <a:gd name="connsiteY590" fmla="*/ 442820 h 536398"/>
                <a:gd name="connsiteX591" fmla="*/ 28322 w 1024763"/>
                <a:gd name="connsiteY591" fmla="*/ 443777 h 536398"/>
                <a:gd name="connsiteX592" fmla="*/ 33489 w 1024763"/>
                <a:gd name="connsiteY592" fmla="*/ 446648 h 536398"/>
                <a:gd name="connsiteX593" fmla="*/ 35785 w 1024763"/>
                <a:gd name="connsiteY593" fmla="*/ 447604 h 536398"/>
                <a:gd name="connsiteX594" fmla="*/ 37699 w 1024763"/>
                <a:gd name="connsiteY594" fmla="*/ 448944 h 536398"/>
                <a:gd name="connsiteX595" fmla="*/ 39039 w 1024763"/>
                <a:gd name="connsiteY595" fmla="*/ 450858 h 536398"/>
                <a:gd name="connsiteX596" fmla="*/ 39613 w 1024763"/>
                <a:gd name="connsiteY596" fmla="*/ 452771 h 536398"/>
                <a:gd name="connsiteX597" fmla="*/ 39039 w 1024763"/>
                <a:gd name="connsiteY597" fmla="*/ 454685 h 536398"/>
                <a:gd name="connsiteX598" fmla="*/ 38273 w 1024763"/>
                <a:gd name="connsiteY598" fmla="*/ 457556 h 536398"/>
                <a:gd name="connsiteX599" fmla="*/ 39039 w 1024763"/>
                <a:gd name="connsiteY599" fmla="*/ 463679 h 536398"/>
                <a:gd name="connsiteX600" fmla="*/ 38656 w 1024763"/>
                <a:gd name="connsiteY600" fmla="*/ 463679 h 536398"/>
                <a:gd name="connsiteX601" fmla="*/ 38656 w 1024763"/>
                <a:gd name="connsiteY601" fmla="*/ 464062 h 536398"/>
                <a:gd name="connsiteX602" fmla="*/ 38656 w 1024763"/>
                <a:gd name="connsiteY602" fmla="*/ 465019 h 536398"/>
                <a:gd name="connsiteX603" fmla="*/ 37699 w 1024763"/>
                <a:gd name="connsiteY603" fmla="*/ 466550 h 536398"/>
                <a:gd name="connsiteX604" fmla="*/ 36359 w 1024763"/>
                <a:gd name="connsiteY604" fmla="*/ 467506 h 536398"/>
                <a:gd name="connsiteX605" fmla="*/ 34446 w 1024763"/>
                <a:gd name="connsiteY605" fmla="*/ 468846 h 536398"/>
                <a:gd name="connsiteX606" fmla="*/ 30619 w 1024763"/>
                <a:gd name="connsiteY606" fmla="*/ 471334 h 536398"/>
                <a:gd name="connsiteX607" fmla="*/ 29661 w 1024763"/>
                <a:gd name="connsiteY607" fmla="*/ 472673 h 536398"/>
                <a:gd name="connsiteX608" fmla="*/ 29661 w 1024763"/>
                <a:gd name="connsiteY608" fmla="*/ 474970 h 536398"/>
                <a:gd name="connsiteX609" fmla="*/ 30236 w 1024763"/>
                <a:gd name="connsiteY609" fmla="*/ 476501 h 536398"/>
                <a:gd name="connsiteX610" fmla="*/ 31958 w 1024763"/>
                <a:gd name="connsiteY610" fmla="*/ 478797 h 536398"/>
                <a:gd name="connsiteX611" fmla="*/ 35403 w 1024763"/>
                <a:gd name="connsiteY611" fmla="*/ 481093 h 536398"/>
                <a:gd name="connsiteX612" fmla="*/ 39995 w 1024763"/>
                <a:gd name="connsiteY612" fmla="*/ 483964 h 536398"/>
                <a:gd name="connsiteX613" fmla="*/ 39613 w 1024763"/>
                <a:gd name="connsiteY613" fmla="*/ 483964 h 536398"/>
                <a:gd name="connsiteX614" fmla="*/ 39613 w 1024763"/>
                <a:gd name="connsiteY614" fmla="*/ 484538 h 536398"/>
                <a:gd name="connsiteX615" fmla="*/ 38656 w 1024763"/>
                <a:gd name="connsiteY615" fmla="*/ 485495 h 536398"/>
                <a:gd name="connsiteX616" fmla="*/ 36742 w 1024763"/>
                <a:gd name="connsiteY616" fmla="*/ 485495 h 536398"/>
                <a:gd name="connsiteX617" fmla="*/ 35403 w 1024763"/>
                <a:gd name="connsiteY617" fmla="*/ 485495 h 536398"/>
                <a:gd name="connsiteX618" fmla="*/ 34446 w 1024763"/>
                <a:gd name="connsiteY618" fmla="*/ 485878 h 536398"/>
                <a:gd name="connsiteX619" fmla="*/ 31193 w 1024763"/>
                <a:gd name="connsiteY619" fmla="*/ 485878 h 536398"/>
                <a:gd name="connsiteX620" fmla="*/ 29661 w 1024763"/>
                <a:gd name="connsiteY620" fmla="*/ 486834 h 536398"/>
                <a:gd name="connsiteX621" fmla="*/ 28322 w 1024763"/>
                <a:gd name="connsiteY621" fmla="*/ 487791 h 536398"/>
                <a:gd name="connsiteX622" fmla="*/ 28322 w 1024763"/>
                <a:gd name="connsiteY622" fmla="*/ 490088 h 536398"/>
                <a:gd name="connsiteX623" fmla="*/ 28322 w 1024763"/>
                <a:gd name="connsiteY623" fmla="*/ 491619 h 536398"/>
                <a:gd name="connsiteX624" fmla="*/ 29661 w 1024763"/>
                <a:gd name="connsiteY624" fmla="*/ 493915 h 536398"/>
                <a:gd name="connsiteX625" fmla="*/ 31958 w 1024763"/>
                <a:gd name="connsiteY625" fmla="*/ 496211 h 536398"/>
                <a:gd name="connsiteX626" fmla="*/ 33872 w 1024763"/>
                <a:gd name="connsiteY626" fmla="*/ 498125 h 536398"/>
                <a:gd name="connsiteX627" fmla="*/ 34829 w 1024763"/>
                <a:gd name="connsiteY627" fmla="*/ 500613 h 536398"/>
                <a:gd name="connsiteX628" fmla="*/ 33489 w 1024763"/>
                <a:gd name="connsiteY628" fmla="*/ 502335 h 536398"/>
                <a:gd name="connsiteX629" fmla="*/ 31575 w 1024763"/>
                <a:gd name="connsiteY629" fmla="*/ 504823 h 536398"/>
                <a:gd name="connsiteX630" fmla="*/ 29279 w 1024763"/>
                <a:gd name="connsiteY630" fmla="*/ 510946 h 536398"/>
                <a:gd name="connsiteX631" fmla="*/ 30236 w 1024763"/>
                <a:gd name="connsiteY631" fmla="*/ 516496 h 536398"/>
                <a:gd name="connsiteX632" fmla="*/ 29661 w 1024763"/>
                <a:gd name="connsiteY632" fmla="*/ 517453 h 536398"/>
                <a:gd name="connsiteX633" fmla="*/ 29661 w 1024763"/>
                <a:gd name="connsiteY633" fmla="*/ 518984 h 536398"/>
                <a:gd name="connsiteX634" fmla="*/ 28322 w 1024763"/>
                <a:gd name="connsiteY634" fmla="*/ 520898 h 536398"/>
                <a:gd name="connsiteX635" fmla="*/ 26791 w 1024763"/>
                <a:gd name="connsiteY635" fmla="*/ 521280 h 536398"/>
                <a:gd name="connsiteX636" fmla="*/ 25834 w 1024763"/>
                <a:gd name="connsiteY636" fmla="*/ 522237 h 536398"/>
                <a:gd name="connsiteX637" fmla="*/ 23155 w 1024763"/>
                <a:gd name="connsiteY637" fmla="*/ 522620 h 536398"/>
                <a:gd name="connsiteX638" fmla="*/ 20285 w 1024763"/>
                <a:gd name="connsiteY638" fmla="*/ 522237 h 536398"/>
                <a:gd name="connsiteX639" fmla="*/ 18371 w 1024763"/>
                <a:gd name="connsiteY639" fmla="*/ 520898 h 536398"/>
                <a:gd name="connsiteX640" fmla="*/ 16458 w 1024763"/>
                <a:gd name="connsiteY640" fmla="*/ 518984 h 536398"/>
                <a:gd name="connsiteX641" fmla="*/ 15118 w 1024763"/>
                <a:gd name="connsiteY641" fmla="*/ 516496 h 536398"/>
                <a:gd name="connsiteX642" fmla="*/ 13204 w 1024763"/>
                <a:gd name="connsiteY642" fmla="*/ 513243 h 536398"/>
                <a:gd name="connsiteX643" fmla="*/ 11674 w 1024763"/>
                <a:gd name="connsiteY643" fmla="*/ 511903 h 536398"/>
                <a:gd name="connsiteX644" fmla="*/ 10334 w 1024763"/>
                <a:gd name="connsiteY644" fmla="*/ 510372 h 536398"/>
                <a:gd name="connsiteX645" fmla="*/ 8420 w 1024763"/>
                <a:gd name="connsiteY645" fmla="*/ 511329 h 536398"/>
                <a:gd name="connsiteX646" fmla="*/ 6506 w 1024763"/>
                <a:gd name="connsiteY646" fmla="*/ 514200 h 536398"/>
                <a:gd name="connsiteX647" fmla="*/ 4593 w 1024763"/>
                <a:gd name="connsiteY647" fmla="*/ 518984 h 536398"/>
                <a:gd name="connsiteX648" fmla="*/ 3636 w 1024763"/>
                <a:gd name="connsiteY648" fmla="*/ 522237 h 536398"/>
                <a:gd name="connsiteX649" fmla="*/ 3253 w 1024763"/>
                <a:gd name="connsiteY649" fmla="*/ 526447 h 536398"/>
                <a:gd name="connsiteX650" fmla="*/ 1340 w 1024763"/>
                <a:gd name="connsiteY650" fmla="*/ 531614 h 536398"/>
                <a:gd name="connsiteX651" fmla="*/ 383 w 1024763"/>
                <a:gd name="connsiteY651" fmla="*/ 534102 h 536398"/>
                <a:gd name="connsiteX652" fmla="*/ 0 w 1024763"/>
                <a:gd name="connsiteY652" fmla="*/ 535059 h 536398"/>
                <a:gd name="connsiteX653" fmla="*/ 0 w 1024763"/>
                <a:gd name="connsiteY653" fmla="*/ 536398 h 536398"/>
                <a:gd name="connsiteX654" fmla="*/ 191748 w 1024763"/>
                <a:gd name="connsiteY654" fmla="*/ 525108 h 536398"/>
                <a:gd name="connsiteX655" fmla="*/ 199212 w 1024763"/>
                <a:gd name="connsiteY655" fmla="*/ 518984 h 536398"/>
                <a:gd name="connsiteX656" fmla="*/ 188304 w 1024763"/>
                <a:gd name="connsiteY656" fmla="*/ 489131 h 536398"/>
                <a:gd name="connsiteX657" fmla="*/ 218157 w 1024763"/>
                <a:gd name="connsiteY657" fmla="*/ 489131 h 536398"/>
                <a:gd name="connsiteX658" fmla="*/ 222750 w 1024763"/>
                <a:gd name="connsiteY658" fmla="*/ 495829 h 536398"/>
                <a:gd name="connsiteX659" fmla="*/ 407035 w 1024763"/>
                <a:gd name="connsiteY659" fmla="*/ 474970 h 536398"/>
                <a:gd name="connsiteX660" fmla="*/ 550177 w 1024763"/>
                <a:gd name="connsiteY660" fmla="*/ 467889 h 536398"/>
                <a:gd name="connsiteX661" fmla="*/ 617537 w 1024763"/>
                <a:gd name="connsiteY661" fmla="*/ 457556 h 536398"/>
                <a:gd name="connsiteX662" fmla="*/ 674373 w 1024763"/>
                <a:gd name="connsiteY662" fmla="*/ 457556 h 536398"/>
                <a:gd name="connsiteX663" fmla="*/ 808903 w 1024763"/>
                <a:gd name="connsiteY663" fmla="*/ 443394 h 536398"/>
                <a:gd name="connsiteX664" fmla="*/ 818280 w 1024763"/>
                <a:gd name="connsiteY664" fmla="*/ 433443 h 536398"/>
                <a:gd name="connsiteX665" fmla="*/ 821725 w 1024763"/>
                <a:gd name="connsiteY665" fmla="*/ 429233 h 536398"/>
                <a:gd name="connsiteX666" fmla="*/ 824978 w 1024763"/>
                <a:gd name="connsiteY666" fmla="*/ 426937 h 536398"/>
                <a:gd name="connsiteX667" fmla="*/ 827274 w 1024763"/>
                <a:gd name="connsiteY667" fmla="*/ 424449 h 536398"/>
                <a:gd name="connsiteX668" fmla="*/ 828805 w 1024763"/>
                <a:gd name="connsiteY668" fmla="*/ 424067 h 536398"/>
                <a:gd name="connsiteX669" fmla="*/ 831101 w 1024763"/>
                <a:gd name="connsiteY669" fmla="*/ 422536 h 536398"/>
                <a:gd name="connsiteX670" fmla="*/ 834929 w 1024763"/>
                <a:gd name="connsiteY670" fmla="*/ 421579 h 536398"/>
                <a:gd name="connsiteX671" fmla="*/ 840096 w 1024763"/>
                <a:gd name="connsiteY671" fmla="*/ 421196 h 536398"/>
                <a:gd name="connsiteX672" fmla="*/ 846602 w 1024763"/>
                <a:gd name="connsiteY672" fmla="*/ 421196 h 536398"/>
                <a:gd name="connsiteX673" fmla="*/ 851960 w 1024763"/>
                <a:gd name="connsiteY673" fmla="*/ 417369 h 536398"/>
                <a:gd name="connsiteX674" fmla="*/ 858467 w 1024763"/>
                <a:gd name="connsiteY674" fmla="*/ 413541 h 536398"/>
                <a:gd name="connsiteX675" fmla="*/ 865548 w 1024763"/>
                <a:gd name="connsiteY675" fmla="*/ 408949 h 536398"/>
                <a:gd name="connsiteX676" fmla="*/ 873968 w 1024763"/>
                <a:gd name="connsiteY676" fmla="*/ 404164 h 536398"/>
                <a:gd name="connsiteX677" fmla="*/ 877412 w 1024763"/>
                <a:gd name="connsiteY677" fmla="*/ 401294 h 536398"/>
                <a:gd name="connsiteX678" fmla="*/ 877795 w 1024763"/>
                <a:gd name="connsiteY678" fmla="*/ 400337 h 536398"/>
                <a:gd name="connsiteX679" fmla="*/ 878752 w 1024763"/>
                <a:gd name="connsiteY679" fmla="*/ 399954 h 536398"/>
                <a:gd name="connsiteX680" fmla="*/ 880665 w 1024763"/>
                <a:gd name="connsiteY680" fmla="*/ 398998 h 536398"/>
                <a:gd name="connsiteX681" fmla="*/ 881622 w 1024763"/>
                <a:gd name="connsiteY681" fmla="*/ 397084 h 536398"/>
                <a:gd name="connsiteX682" fmla="*/ 882005 w 1024763"/>
                <a:gd name="connsiteY682" fmla="*/ 396127 h 536398"/>
                <a:gd name="connsiteX683" fmla="*/ 882962 w 1024763"/>
                <a:gd name="connsiteY683" fmla="*/ 395744 h 536398"/>
                <a:gd name="connsiteX684" fmla="*/ 885449 w 1024763"/>
                <a:gd name="connsiteY684" fmla="*/ 392874 h 536398"/>
                <a:gd name="connsiteX685" fmla="*/ 889659 w 1024763"/>
                <a:gd name="connsiteY685" fmla="*/ 386750 h 536398"/>
                <a:gd name="connsiteX686" fmla="*/ 896740 w 1024763"/>
                <a:gd name="connsiteY686" fmla="*/ 382540 h 536398"/>
                <a:gd name="connsiteX687" fmla="*/ 902863 w 1024763"/>
                <a:gd name="connsiteY687" fmla="*/ 378713 h 536398"/>
                <a:gd name="connsiteX688" fmla="*/ 908605 w 1024763"/>
                <a:gd name="connsiteY688" fmla="*/ 375459 h 536398"/>
                <a:gd name="connsiteX689" fmla="*/ 912815 w 1024763"/>
                <a:gd name="connsiteY689" fmla="*/ 372589 h 536398"/>
                <a:gd name="connsiteX690" fmla="*/ 917025 w 1024763"/>
                <a:gd name="connsiteY690" fmla="*/ 370101 h 536398"/>
                <a:gd name="connsiteX691" fmla="*/ 919895 w 1024763"/>
                <a:gd name="connsiteY691" fmla="*/ 367805 h 536398"/>
                <a:gd name="connsiteX692" fmla="*/ 922192 w 1024763"/>
                <a:gd name="connsiteY692" fmla="*/ 366465 h 536398"/>
                <a:gd name="connsiteX693" fmla="*/ 923722 w 1024763"/>
                <a:gd name="connsiteY693" fmla="*/ 364935 h 536398"/>
                <a:gd name="connsiteX694" fmla="*/ 924105 w 1024763"/>
                <a:gd name="connsiteY694" fmla="*/ 364552 h 536398"/>
                <a:gd name="connsiteX695" fmla="*/ 921235 w 1024763"/>
                <a:gd name="connsiteY695" fmla="*/ 357471 h 536398"/>
                <a:gd name="connsiteX696" fmla="*/ 920278 w 1024763"/>
                <a:gd name="connsiteY696" fmla="*/ 352304 h 536398"/>
                <a:gd name="connsiteX697" fmla="*/ 924105 w 1024763"/>
                <a:gd name="connsiteY697" fmla="*/ 350773 h 536398"/>
                <a:gd name="connsiteX698" fmla="*/ 924679 w 1024763"/>
                <a:gd name="connsiteY698" fmla="*/ 349817 h 536398"/>
                <a:gd name="connsiteX699" fmla="*/ 925636 w 1024763"/>
                <a:gd name="connsiteY699" fmla="*/ 349434 h 536398"/>
                <a:gd name="connsiteX700" fmla="*/ 927358 w 1024763"/>
                <a:gd name="connsiteY700" fmla="*/ 348477 h 536398"/>
                <a:gd name="connsiteX701" fmla="*/ 930229 w 1024763"/>
                <a:gd name="connsiteY701" fmla="*/ 344267 h 536398"/>
                <a:gd name="connsiteX702" fmla="*/ 931186 w 1024763"/>
                <a:gd name="connsiteY702" fmla="*/ 341396 h 536398"/>
                <a:gd name="connsiteX703" fmla="*/ 931186 w 1024763"/>
                <a:gd name="connsiteY703" fmla="*/ 340440 h 536398"/>
                <a:gd name="connsiteX704" fmla="*/ 931186 w 1024763"/>
                <a:gd name="connsiteY704" fmla="*/ 339865 h 536398"/>
                <a:gd name="connsiteX705" fmla="*/ 931760 w 1024763"/>
                <a:gd name="connsiteY705" fmla="*/ 339865 h 536398"/>
                <a:gd name="connsiteX706" fmla="*/ 932716 w 1024763"/>
                <a:gd name="connsiteY706" fmla="*/ 339100 h 536398"/>
                <a:gd name="connsiteX707" fmla="*/ 934439 w 1024763"/>
                <a:gd name="connsiteY707" fmla="*/ 331828 h 536398"/>
                <a:gd name="connsiteX708" fmla="*/ 937310 w 1024763"/>
                <a:gd name="connsiteY708" fmla="*/ 326661 h 536398"/>
                <a:gd name="connsiteX709" fmla="*/ 939223 w 1024763"/>
                <a:gd name="connsiteY709" fmla="*/ 323025 h 536398"/>
                <a:gd name="connsiteX710" fmla="*/ 942094 w 1024763"/>
                <a:gd name="connsiteY710" fmla="*/ 321112 h 536398"/>
                <a:gd name="connsiteX711" fmla="*/ 944390 w 1024763"/>
                <a:gd name="connsiteY711" fmla="*/ 318624 h 536398"/>
                <a:gd name="connsiteX712" fmla="*/ 947835 w 1024763"/>
                <a:gd name="connsiteY712" fmla="*/ 316902 h 536398"/>
                <a:gd name="connsiteX713" fmla="*/ 951471 w 1024763"/>
                <a:gd name="connsiteY713" fmla="*/ 314031 h 536398"/>
                <a:gd name="connsiteX714" fmla="*/ 956255 w 1024763"/>
                <a:gd name="connsiteY714" fmla="*/ 311543 h 536398"/>
                <a:gd name="connsiteX715" fmla="*/ 961039 w 1024763"/>
                <a:gd name="connsiteY715" fmla="*/ 307907 h 536398"/>
                <a:gd name="connsiteX716" fmla="*/ 966589 w 1024763"/>
                <a:gd name="connsiteY716" fmla="*/ 304463 h 536398"/>
                <a:gd name="connsiteX717" fmla="*/ 972712 w 1024763"/>
                <a:gd name="connsiteY717" fmla="*/ 300253 h 536398"/>
                <a:gd name="connsiteX718" fmla="*/ 979793 w 1024763"/>
                <a:gd name="connsiteY718" fmla="*/ 296426 h 536398"/>
                <a:gd name="connsiteX719" fmla="*/ 984577 w 1024763"/>
                <a:gd name="connsiteY719" fmla="*/ 294129 h 536398"/>
                <a:gd name="connsiteX720" fmla="*/ 988787 w 1024763"/>
                <a:gd name="connsiteY720" fmla="*/ 291259 h 536398"/>
                <a:gd name="connsiteX721" fmla="*/ 990318 w 1024763"/>
                <a:gd name="connsiteY721" fmla="*/ 289345 h 536398"/>
                <a:gd name="connsiteX722" fmla="*/ 992232 w 1024763"/>
                <a:gd name="connsiteY722" fmla="*/ 288006 h 536398"/>
                <a:gd name="connsiteX723" fmla="*/ 994910 w 1024763"/>
                <a:gd name="connsiteY723" fmla="*/ 284178 h 536398"/>
                <a:gd name="connsiteX724" fmla="*/ 1004479 w 1024763"/>
                <a:gd name="connsiteY724" fmla="*/ 265424 h 536398"/>
                <a:gd name="connsiteX725" fmla="*/ 1007732 w 1024763"/>
                <a:gd name="connsiteY725" fmla="*/ 259683 h 536398"/>
                <a:gd name="connsiteX726" fmla="*/ 1012325 w 1024763"/>
                <a:gd name="connsiteY726" fmla="*/ 253560 h 536398"/>
                <a:gd name="connsiteX727" fmla="*/ 1017683 w 1024763"/>
                <a:gd name="connsiteY727" fmla="*/ 246479 h 536398"/>
                <a:gd name="connsiteX728" fmla="*/ 1024763 w 1024763"/>
                <a:gd name="connsiteY728" fmla="*/ 238825 h 536398"/>
                <a:gd name="connsiteX729" fmla="*/ 1024763 w 1024763"/>
                <a:gd name="connsiteY729" fmla="*/ 238825 h 536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Lst>
              <a:rect l="l" t="t" r="r" b="b"/>
              <a:pathLst>
                <a:path w="1024763" h="536398">
                  <a:moveTo>
                    <a:pt x="1024763" y="238825"/>
                  </a:moveTo>
                  <a:lnTo>
                    <a:pt x="1022276" y="238825"/>
                  </a:lnTo>
                  <a:lnTo>
                    <a:pt x="1015387" y="234614"/>
                  </a:lnTo>
                  <a:lnTo>
                    <a:pt x="1010602" y="232318"/>
                  </a:lnTo>
                  <a:lnTo>
                    <a:pt x="998738" y="224281"/>
                  </a:lnTo>
                  <a:lnTo>
                    <a:pt x="994528" y="222750"/>
                  </a:lnTo>
                  <a:lnTo>
                    <a:pt x="991657" y="221984"/>
                  </a:lnTo>
                  <a:lnTo>
                    <a:pt x="988787" y="219879"/>
                  </a:lnTo>
                  <a:lnTo>
                    <a:pt x="986873" y="218540"/>
                  </a:lnTo>
                  <a:lnTo>
                    <a:pt x="983620" y="215286"/>
                  </a:lnTo>
                  <a:lnTo>
                    <a:pt x="981324" y="212990"/>
                  </a:lnTo>
                  <a:lnTo>
                    <a:pt x="978453" y="208589"/>
                  </a:lnTo>
                  <a:lnTo>
                    <a:pt x="974243" y="202465"/>
                  </a:lnTo>
                  <a:lnTo>
                    <a:pt x="970416" y="198829"/>
                  </a:lnTo>
                  <a:lnTo>
                    <a:pt x="967545" y="196341"/>
                  </a:lnTo>
                  <a:lnTo>
                    <a:pt x="965631" y="193471"/>
                  </a:lnTo>
                  <a:lnTo>
                    <a:pt x="963718" y="190218"/>
                  </a:lnTo>
                  <a:lnTo>
                    <a:pt x="962953" y="186964"/>
                  </a:lnTo>
                  <a:lnTo>
                    <a:pt x="961995" y="185051"/>
                  </a:lnTo>
                  <a:lnTo>
                    <a:pt x="960465" y="184094"/>
                  </a:lnTo>
                  <a:lnTo>
                    <a:pt x="956637" y="182754"/>
                  </a:lnTo>
                  <a:lnTo>
                    <a:pt x="954341" y="181797"/>
                  </a:lnTo>
                  <a:lnTo>
                    <a:pt x="953001" y="180841"/>
                  </a:lnTo>
                  <a:lnTo>
                    <a:pt x="952045" y="179310"/>
                  </a:lnTo>
                  <a:lnTo>
                    <a:pt x="952045" y="178544"/>
                  </a:lnTo>
                  <a:lnTo>
                    <a:pt x="952427" y="174717"/>
                  </a:lnTo>
                  <a:lnTo>
                    <a:pt x="953384" y="171847"/>
                  </a:lnTo>
                  <a:lnTo>
                    <a:pt x="953958" y="169550"/>
                  </a:lnTo>
                  <a:lnTo>
                    <a:pt x="954341" y="168593"/>
                  </a:lnTo>
                  <a:lnTo>
                    <a:pt x="953958" y="166680"/>
                  </a:lnTo>
                  <a:lnTo>
                    <a:pt x="953384" y="165723"/>
                  </a:lnTo>
                  <a:lnTo>
                    <a:pt x="951471" y="165149"/>
                  </a:lnTo>
                  <a:lnTo>
                    <a:pt x="947260" y="164766"/>
                  </a:lnTo>
                  <a:lnTo>
                    <a:pt x="944964" y="164192"/>
                  </a:lnTo>
                  <a:lnTo>
                    <a:pt x="942094" y="158068"/>
                  </a:lnTo>
                  <a:lnTo>
                    <a:pt x="940754" y="155772"/>
                  </a:lnTo>
                  <a:lnTo>
                    <a:pt x="939798" y="154432"/>
                  </a:lnTo>
                  <a:lnTo>
                    <a:pt x="932142" y="148117"/>
                  </a:lnTo>
                  <a:lnTo>
                    <a:pt x="928890" y="145438"/>
                  </a:lnTo>
                  <a:lnTo>
                    <a:pt x="926976" y="143524"/>
                  </a:lnTo>
                  <a:lnTo>
                    <a:pt x="924105" y="140271"/>
                  </a:lnTo>
                  <a:lnTo>
                    <a:pt x="923148" y="138740"/>
                  </a:lnTo>
                  <a:lnTo>
                    <a:pt x="923148" y="138358"/>
                  </a:lnTo>
                  <a:lnTo>
                    <a:pt x="925636" y="134913"/>
                  </a:lnTo>
                  <a:lnTo>
                    <a:pt x="926402" y="132616"/>
                  </a:lnTo>
                  <a:lnTo>
                    <a:pt x="924679" y="128789"/>
                  </a:lnTo>
                  <a:lnTo>
                    <a:pt x="924105" y="125536"/>
                  </a:lnTo>
                  <a:lnTo>
                    <a:pt x="924105" y="123240"/>
                  </a:lnTo>
                  <a:lnTo>
                    <a:pt x="925636" y="122283"/>
                  </a:lnTo>
                  <a:lnTo>
                    <a:pt x="927932" y="121326"/>
                  </a:lnTo>
                  <a:lnTo>
                    <a:pt x="931186" y="121326"/>
                  </a:lnTo>
                  <a:lnTo>
                    <a:pt x="929846" y="117499"/>
                  </a:lnTo>
                  <a:lnTo>
                    <a:pt x="929272" y="115202"/>
                  </a:lnTo>
                  <a:lnTo>
                    <a:pt x="928890" y="112714"/>
                  </a:lnTo>
                  <a:lnTo>
                    <a:pt x="929846" y="107548"/>
                  </a:lnTo>
                  <a:lnTo>
                    <a:pt x="924105" y="105251"/>
                  </a:lnTo>
                  <a:lnTo>
                    <a:pt x="923148" y="97214"/>
                  </a:lnTo>
                  <a:lnTo>
                    <a:pt x="923722" y="95874"/>
                  </a:lnTo>
                  <a:lnTo>
                    <a:pt x="924679" y="93004"/>
                  </a:lnTo>
                  <a:lnTo>
                    <a:pt x="924679" y="92047"/>
                  </a:lnTo>
                  <a:lnTo>
                    <a:pt x="924105" y="89751"/>
                  </a:lnTo>
                  <a:lnTo>
                    <a:pt x="922766" y="87837"/>
                  </a:lnTo>
                  <a:lnTo>
                    <a:pt x="920852" y="85923"/>
                  </a:lnTo>
                  <a:lnTo>
                    <a:pt x="918556" y="84392"/>
                  </a:lnTo>
                  <a:lnTo>
                    <a:pt x="914154" y="82096"/>
                  </a:lnTo>
                  <a:lnTo>
                    <a:pt x="911858" y="80756"/>
                  </a:lnTo>
                  <a:lnTo>
                    <a:pt x="909944" y="79225"/>
                  </a:lnTo>
                  <a:lnTo>
                    <a:pt x="909561" y="78843"/>
                  </a:lnTo>
                  <a:lnTo>
                    <a:pt x="906691" y="75398"/>
                  </a:lnTo>
                  <a:lnTo>
                    <a:pt x="904777" y="73102"/>
                  </a:lnTo>
                  <a:lnTo>
                    <a:pt x="903438" y="71762"/>
                  </a:lnTo>
                  <a:lnTo>
                    <a:pt x="902863" y="71762"/>
                  </a:lnTo>
                  <a:lnTo>
                    <a:pt x="892530" y="70231"/>
                  </a:lnTo>
                  <a:lnTo>
                    <a:pt x="886406" y="66595"/>
                  </a:lnTo>
                  <a:lnTo>
                    <a:pt x="882005" y="63725"/>
                  </a:lnTo>
                  <a:lnTo>
                    <a:pt x="879326" y="60472"/>
                  </a:lnTo>
                  <a:lnTo>
                    <a:pt x="878752" y="57601"/>
                  </a:lnTo>
                  <a:lnTo>
                    <a:pt x="877412" y="49946"/>
                  </a:lnTo>
                  <a:lnTo>
                    <a:pt x="876838" y="45354"/>
                  </a:lnTo>
                  <a:lnTo>
                    <a:pt x="875881" y="40570"/>
                  </a:lnTo>
                  <a:lnTo>
                    <a:pt x="874924" y="37699"/>
                  </a:lnTo>
                  <a:lnTo>
                    <a:pt x="873968" y="36360"/>
                  </a:lnTo>
                  <a:lnTo>
                    <a:pt x="873585" y="35785"/>
                  </a:lnTo>
                  <a:lnTo>
                    <a:pt x="872628" y="35403"/>
                  </a:lnTo>
                  <a:lnTo>
                    <a:pt x="871288" y="36360"/>
                  </a:lnTo>
                  <a:lnTo>
                    <a:pt x="870332" y="37699"/>
                  </a:lnTo>
                  <a:lnTo>
                    <a:pt x="867844" y="39613"/>
                  </a:lnTo>
                  <a:lnTo>
                    <a:pt x="864590" y="40570"/>
                  </a:lnTo>
                  <a:lnTo>
                    <a:pt x="861720" y="40952"/>
                  </a:lnTo>
                  <a:lnTo>
                    <a:pt x="859806" y="40952"/>
                  </a:lnTo>
                  <a:lnTo>
                    <a:pt x="859041" y="41526"/>
                  </a:lnTo>
                  <a:lnTo>
                    <a:pt x="858467" y="42866"/>
                  </a:lnTo>
                  <a:lnTo>
                    <a:pt x="856553" y="45736"/>
                  </a:lnTo>
                  <a:lnTo>
                    <a:pt x="854640" y="49946"/>
                  </a:lnTo>
                  <a:lnTo>
                    <a:pt x="852343" y="51860"/>
                  </a:lnTo>
                  <a:lnTo>
                    <a:pt x="851004" y="52817"/>
                  </a:lnTo>
                  <a:lnTo>
                    <a:pt x="850047" y="54157"/>
                  </a:lnTo>
                  <a:lnTo>
                    <a:pt x="847176" y="55688"/>
                  </a:lnTo>
                  <a:lnTo>
                    <a:pt x="843923" y="57601"/>
                  </a:lnTo>
                  <a:lnTo>
                    <a:pt x="843349" y="59515"/>
                  </a:lnTo>
                  <a:lnTo>
                    <a:pt x="843349" y="61237"/>
                  </a:lnTo>
                  <a:lnTo>
                    <a:pt x="842392" y="62768"/>
                  </a:lnTo>
                  <a:lnTo>
                    <a:pt x="842009" y="64682"/>
                  </a:lnTo>
                  <a:lnTo>
                    <a:pt x="840479" y="65638"/>
                  </a:lnTo>
                  <a:lnTo>
                    <a:pt x="839521" y="66595"/>
                  </a:lnTo>
                  <a:lnTo>
                    <a:pt x="837608" y="66978"/>
                  </a:lnTo>
                  <a:lnTo>
                    <a:pt x="836843" y="66978"/>
                  </a:lnTo>
                  <a:lnTo>
                    <a:pt x="836269" y="66978"/>
                  </a:lnTo>
                  <a:lnTo>
                    <a:pt x="836269" y="67552"/>
                  </a:lnTo>
                  <a:lnTo>
                    <a:pt x="829762" y="66595"/>
                  </a:lnTo>
                  <a:lnTo>
                    <a:pt x="825935" y="66978"/>
                  </a:lnTo>
                  <a:lnTo>
                    <a:pt x="824404" y="67935"/>
                  </a:lnTo>
                  <a:lnTo>
                    <a:pt x="824021" y="69849"/>
                  </a:lnTo>
                  <a:lnTo>
                    <a:pt x="822107" y="72145"/>
                  </a:lnTo>
                  <a:lnTo>
                    <a:pt x="820768" y="73102"/>
                  </a:lnTo>
                  <a:lnTo>
                    <a:pt x="818854" y="72719"/>
                  </a:lnTo>
                  <a:lnTo>
                    <a:pt x="817323" y="71762"/>
                  </a:lnTo>
                  <a:lnTo>
                    <a:pt x="815410" y="69849"/>
                  </a:lnTo>
                  <a:lnTo>
                    <a:pt x="814644" y="67552"/>
                  </a:lnTo>
                  <a:lnTo>
                    <a:pt x="813113" y="66021"/>
                  </a:lnTo>
                  <a:lnTo>
                    <a:pt x="811200" y="65638"/>
                  </a:lnTo>
                  <a:lnTo>
                    <a:pt x="808903" y="65064"/>
                  </a:lnTo>
                  <a:lnTo>
                    <a:pt x="806032" y="65064"/>
                  </a:lnTo>
                  <a:lnTo>
                    <a:pt x="797038" y="64107"/>
                  </a:lnTo>
                  <a:lnTo>
                    <a:pt x="794168" y="59897"/>
                  </a:lnTo>
                  <a:lnTo>
                    <a:pt x="791489" y="58941"/>
                  </a:lnTo>
                  <a:lnTo>
                    <a:pt x="789001" y="59897"/>
                  </a:lnTo>
                  <a:lnTo>
                    <a:pt x="788044" y="59897"/>
                  </a:lnTo>
                  <a:lnTo>
                    <a:pt x="787662" y="59897"/>
                  </a:lnTo>
                  <a:lnTo>
                    <a:pt x="787662" y="60472"/>
                  </a:lnTo>
                  <a:lnTo>
                    <a:pt x="786705" y="61237"/>
                  </a:lnTo>
                  <a:lnTo>
                    <a:pt x="780198" y="62194"/>
                  </a:lnTo>
                  <a:lnTo>
                    <a:pt x="778285" y="62768"/>
                  </a:lnTo>
                  <a:lnTo>
                    <a:pt x="776371" y="64682"/>
                  </a:lnTo>
                  <a:lnTo>
                    <a:pt x="774457" y="67552"/>
                  </a:lnTo>
                  <a:lnTo>
                    <a:pt x="772927" y="71762"/>
                  </a:lnTo>
                  <a:lnTo>
                    <a:pt x="761253" y="71762"/>
                  </a:lnTo>
                  <a:lnTo>
                    <a:pt x="756469" y="66978"/>
                  </a:lnTo>
                  <a:lnTo>
                    <a:pt x="752642" y="63725"/>
                  </a:lnTo>
                  <a:lnTo>
                    <a:pt x="749006" y="61237"/>
                  </a:lnTo>
                  <a:lnTo>
                    <a:pt x="745561" y="59897"/>
                  </a:lnTo>
                  <a:lnTo>
                    <a:pt x="739054" y="55113"/>
                  </a:lnTo>
                  <a:lnTo>
                    <a:pt x="733314" y="52434"/>
                  </a:lnTo>
                  <a:lnTo>
                    <a:pt x="727572" y="50521"/>
                  </a:lnTo>
                  <a:lnTo>
                    <a:pt x="722980" y="49946"/>
                  </a:lnTo>
                  <a:lnTo>
                    <a:pt x="718770" y="51477"/>
                  </a:lnTo>
                  <a:lnTo>
                    <a:pt x="715899" y="52817"/>
                  </a:lnTo>
                  <a:lnTo>
                    <a:pt x="713029" y="53391"/>
                  </a:lnTo>
                  <a:lnTo>
                    <a:pt x="711115" y="53774"/>
                  </a:lnTo>
                  <a:lnTo>
                    <a:pt x="704991" y="53391"/>
                  </a:lnTo>
                  <a:lnTo>
                    <a:pt x="700781" y="52817"/>
                  </a:lnTo>
                  <a:lnTo>
                    <a:pt x="696571" y="51860"/>
                  </a:lnTo>
                  <a:lnTo>
                    <a:pt x="693701" y="51477"/>
                  </a:lnTo>
                  <a:lnTo>
                    <a:pt x="690830" y="49946"/>
                  </a:lnTo>
                  <a:lnTo>
                    <a:pt x="689491" y="48990"/>
                  </a:lnTo>
                  <a:lnTo>
                    <a:pt x="687960" y="47076"/>
                  </a:lnTo>
                  <a:lnTo>
                    <a:pt x="687960" y="45736"/>
                  </a:lnTo>
                  <a:lnTo>
                    <a:pt x="688917" y="39995"/>
                  </a:lnTo>
                  <a:lnTo>
                    <a:pt x="688534" y="37316"/>
                  </a:lnTo>
                  <a:lnTo>
                    <a:pt x="687003" y="34446"/>
                  </a:lnTo>
                  <a:lnTo>
                    <a:pt x="684707" y="31575"/>
                  </a:lnTo>
                  <a:lnTo>
                    <a:pt x="681454" y="28705"/>
                  </a:lnTo>
                  <a:lnTo>
                    <a:pt x="676670" y="21242"/>
                  </a:lnTo>
                  <a:lnTo>
                    <a:pt x="672842" y="16457"/>
                  </a:lnTo>
                  <a:lnTo>
                    <a:pt x="670928" y="15501"/>
                  </a:lnTo>
                  <a:lnTo>
                    <a:pt x="667675" y="14544"/>
                  </a:lnTo>
                  <a:lnTo>
                    <a:pt x="665379" y="13587"/>
                  </a:lnTo>
                  <a:lnTo>
                    <a:pt x="664422" y="13204"/>
                  </a:lnTo>
                  <a:lnTo>
                    <a:pt x="663848" y="13204"/>
                  </a:lnTo>
                  <a:lnTo>
                    <a:pt x="662891" y="13204"/>
                  </a:lnTo>
                  <a:lnTo>
                    <a:pt x="656384" y="12247"/>
                  </a:lnTo>
                  <a:lnTo>
                    <a:pt x="653514" y="6506"/>
                  </a:lnTo>
                  <a:lnTo>
                    <a:pt x="651218" y="2679"/>
                  </a:lnTo>
                  <a:lnTo>
                    <a:pt x="649304" y="383"/>
                  </a:lnTo>
                  <a:lnTo>
                    <a:pt x="647773" y="0"/>
                  </a:lnTo>
                  <a:lnTo>
                    <a:pt x="638013" y="3636"/>
                  </a:lnTo>
                  <a:lnTo>
                    <a:pt x="635143" y="6506"/>
                  </a:lnTo>
                  <a:lnTo>
                    <a:pt x="633229" y="8803"/>
                  </a:lnTo>
                  <a:lnTo>
                    <a:pt x="632273" y="8803"/>
                  </a:lnTo>
                  <a:lnTo>
                    <a:pt x="631890" y="8803"/>
                  </a:lnTo>
                  <a:lnTo>
                    <a:pt x="631890" y="9377"/>
                  </a:lnTo>
                  <a:lnTo>
                    <a:pt x="630933" y="10334"/>
                  </a:lnTo>
                  <a:lnTo>
                    <a:pt x="629019" y="10716"/>
                  </a:lnTo>
                  <a:lnTo>
                    <a:pt x="621365" y="6506"/>
                  </a:lnTo>
                  <a:lnTo>
                    <a:pt x="616198" y="3636"/>
                  </a:lnTo>
                  <a:lnTo>
                    <a:pt x="613902" y="2296"/>
                  </a:lnTo>
                  <a:lnTo>
                    <a:pt x="612370" y="1914"/>
                  </a:lnTo>
                  <a:lnTo>
                    <a:pt x="610457" y="1340"/>
                  </a:lnTo>
                  <a:lnTo>
                    <a:pt x="608734" y="1914"/>
                  </a:lnTo>
                  <a:lnTo>
                    <a:pt x="606821" y="3253"/>
                  </a:lnTo>
                  <a:lnTo>
                    <a:pt x="603950" y="5550"/>
                  </a:lnTo>
                  <a:lnTo>
                    <a:pt x="601080" y="9377"/>
                  </a:lnTo>
                  <a:lnTo>
                    <a:pt x="596296" y="10334"/>
                  </a:lnTo>
                  <a:lnTo>
                    <a:pt x="593042" y="12630"/>
                  </a:lnTo>
                  <a:lnTo>
                    <a:pt x="591129" y="15883"/>
                  </a:lnTo>
                  <a:lnTo>
                    <a:pt x="590746" y="20285"/>
                  </a:lnTo>
                  <a:lnTo>
                    <a:pt x="591703" y="23155"/>
                  </a:lnTo>
                  <a:lnTo>
                    <a:pt x="592660" y="23921"/>
                  </a:lnTo>
                  <a:lnTo>
                    <a:pt x="594956" y="25452"/>
                  </a:lnTo>
                  <a:lnTo>
                    <a:pt x="597826" y="27748"/>
                  </a:lnTo>
                  <a:lnTo>
                    <a:pt x="598784" y="31193"/>
                  </a:lnTo>
                  <a:lnTo>
                    <a:pt x="598210" y="31958"/>
                  </a:lnTo>
                  <a:lnTo>
                    <a:pt x="597826" y="33872"/>
                  </a:lnTo>
                  <a:lnTo>
                    <a:pt x="596296" y="36360"/>
                  </a:lnTo>
                  <a:lnTo>
                    <a:pt x="595530" y="39995"/>
                  </a:lnTo>
                  <a:lnTo>
                    <a:pt x="595530" y="40952"/>
                  </a:lnTo>
                  <a:lnTo>
                    <a:pt x="596870" y="41909"/>
                  </a:lnTo>
                  <a:lnTo>
                    <a:pt x="598784" y="42483"/>
                  </a:lnTo>
                  <a:lnTo>
                    <a:pt x="602036" y="43440"/>
                  </a:lnTo>
                  <a:lnTo>
                    <a:pt x="604333" y="43823"/>
                  </a:lnTo>
                  <a:lnTo>
                    <a:pt x="606247" y="45354"/>
                  </a:lnTo>
                  <a:lnTo>
                    <a:pt x="607778" y="46693"/>
                  </a:lnTo>
                  <a:lnTo>
                    <a:pt x="608160" y="48990"/>
                  </a:lnTo>
                  <a:lnTo>
                    <a:pt x="607778" y="48990"/>
                  </a:lnTo>
                  <a:lnTo>
                    <a:pt x="607778" y="49564"/>
                  </a:lnTo>
                  <a:lnTo>
                    <a:pt x="607778" y="50521"/>
                  </a:lnTo>
                  <a:lnTo>
                    <a:pt x="606821" y="52434"/>
                  </a:lnTo>
                  <a:lnTo>
                    <a:pt x="605864" y="52817"/>
                  </a:lnTo>
                  <a:lnTo>
                    <a:pt x="605290" y="53774"/>
                  </a:lnTo>
                  <a:lnTo>
                    <a:pt x="603376" y="55113"/>
                  </a:lnTo>
                  <a:lnTo>
                    <a:pt x="603950" y="57027"/>
                  </a:lnTo>
                  <a:lnTo>
                    <a:pt x="604907" y="58558"/>
                  </a:lnTo>
                  <a:lnTo>
                    <a:pt x="606821" y="60854"/>
                  </a:lnTo>
                  <a:lnTo>
                    <a:pt x="605864" y="61811"/>
                  </a:lnTo>
                  <a:lnTo>
                    <a:pt x="604333" y="62768"/>
                  </a:lnTo>
                  <a:lnTo>
                    <a:pt x="602994" y="62768"/>
                  </a:lnTo>
                  <a:lnTo>
                    <a:pt x="602036" y="62768"/>
                  </a:lnTo>
                  <a:lnTo>
                    <a:pt x="601654" y="62768"/>
                  </a:lnTo>
                  <a:lnTo>
                    <a:pt x="601654" y="63151"/>
                  </a:lnTo>
                  <a:lnTo>
                    <a:pt x="599740" y="63151"/>
                  </a:lnTo>
                  <a:lnTo>
                    <a:pt x="598784" y="63151"/>
                  </a:lnTo>
                  <a:lnTo>
                    <a:pt x="598210" y="63151"/>
                  </a:lnTo>
                  <a:lnTo>
                    <a:pt x="598210" y="63725"/>
                  </a:lnTo>
                  <a:lnTo>
                    <a:pt x="589789" y="67935"/>
                  </a:lnTo>
                  <a:lnTo>
                    <a:pt x="583283" y="67552"/>
                  </a:lnTo>
                  <a:lnTo>
                    <a:pt x="578499" y="68892"/>
                  </a:lnTo>
                  <a:lnTo>
                    <a:pt x="575054" y="71762"/>
                  </a:lnTo>
                  <a:lnTo>
                    <a:pt x="574289" y="73676"/>
                  </a:lnTo>
                  <a:lnTo>
                    <a:pt x="574289" y="76355"/>
                  </a:lnTo>
                  <a:lnTo>
                    <a:pt x="567973" y="80756"/>
                  </a:lnTo>
                  <a:lnTo>
                    <a:pt x="563381" y="84392"/>
                  </a:lnTo>
                  <a:lnTo>
                    <a:pt x="559171" y="86306"/>
                  </a:lnTo>
                  <a:lnTo>
                    <a:pt x="555726" y="87263"/>
                  </a:lnTo>
                  <a:lnTo>
                    <a:pt x="551516" y="86306"/>
                  </a:lnTo>
                  <a:lnTo>
                    <a:pt x="549220" y="83435"/>
                  </a:lnTo>
                  <a:lnTo>
                    <a:pt x="547306" y="80756"/>
                  </a:lnTo>
                  <a:lnTo>
                    <a:pt x="545775" y="79799"/>
                  </a:lnTo>
                  <a:lnTo>
                    <a:pt x="545010" y="79799"/>
                  </a:lnTo>
                  <a:lnTo>
                    <a:pt x="541565" y="81139"/>
                  </a:lnTo>
                  <a:lnTo>
                    <a:pt x="539269" y="82670"/>
                  </a:lnTo>
                  <a:lnTo>
                    <a:pt x="536972" y="83053"/>
                  </a:lnTo>
                  <a:lnTo>
                    <a:pt x="535442" y="83435"/>
                  </a:lnTo>
                  <a:lnTo>
                    <a:pt x="532188" y="82096"/>
                  </a:lnTo>
                  <a:lnTo>
                    <a:pt x="529892" y="82096"/>
                  </a:lnTo>
                  <a:lnTo>
                    <a:pt x="525490" y="82096"/>
                  </a:lnTo>
                  <a:lnTo>
                    <a:pt x="523194" y="83053"/>
                  </a:lnTo>
                  <a:lnTo>
                    <a:pt x="521854" y="84010"/>
                  </a:lnTo>
                  <a:lnTo>
                    <a:pt x="521280" y="86306"/>
                  </a:lnTo>
                  <a:lnTo>
                    <a:pt x="521280" y="87837"/>
                  </a:lnTo>
                  <a:lnTo>
                    <a:pt x="522237" y="90133"/>
                  </a:lnTo>
                  <a:lnTo>
                    <a:pt x="526447" y="95300"/>
                  </a:lnTo>
                  <a:lnTo>
                    <a:pt x="526064" y="98553"/>
                  </a:lnTo>
                  <a:lnTo>
                    <a:pt x="525108" y="103912"/>
                  </a:lnTo>
                  <a:lnTo>
                    <a:pt x="525108" y="106208"/>
                  </a:lnTo>
                  <a:lnTo>
                    <a:pt x="526064" y="109078"/>
                  </a:lnTo>
                  <a:lnTo>
                    <a:pt x="527404" y="111375"/>
                  </a:lnTo>
                  <a:lnTo>
                    <a:pt x="529892" y="114245"/>
                  </a:lnTo>
                  <a:lnTo>
                    <a:pt x="529318" y="117116"/>
                  </a:lnTo>
                  <a:lnTo>
                    <a:pt x="528361" y="119412"/>
                  </a:lnTo>
                  <a:lnTo>
                    <a:pt x="526447" y="121326"/>
                  </a:lnTo>
                  <a:lnTo>
                    <a:pt x="525490" y="121326"/>
                  </a:lnTo>
                  <a:lnTo>
                    <a:pt x="525108" y="121326"/>
                  </a:lnTo>
                  <a:lnTo>
                    <a:pt x="525108" y="121709"/>
                  </a:lnTo>
                  <a:lnTo>
                    <a:pt x="524151" y="122666"/>
                  </a:lnTo>
                  <a:lnTo>
                    <a:pt x="519941" y="124579"/>
                  </a:lnTo>
                  <a:lnTo>
                    <a:pt x="518410" y="125536"/>
                  </a:lnTo>
                  <a:lnTo>
                    <a:pt x="518410" y="126875"/>
                  </a:lnTo>
                  <a:lnTo>
                    <a:pt x="518027" y="129746"/>
                  </a:lnTo>
                  <a:lnTo>
                    <a:pt x="517070" y="130703"/>
                  </a:lnTo>
                  <a:lnTo>
                    <a:pt x="516496" y="130703"/>
                  </a:lnTo>
                  <a:lnTo>
                    <a:pt x="516496" y="131277"/>
                  </a:lnTo>
                  <a:lnTo>
                    <a:pt x="516496" y="132234"/>
                  </a:lnTo>
                  <a:lnTo>
                    <a:pt x="514200" y="133956"/>
                  </a:lnTo>
                  <a:lnTo>
                    <a:pt x="513243" y="133956"/>
                  </a:lnTo>
                  <a:lnTo>
                    <a:pt x="512860" y="133956"/>
                  </a:lnTo>
                  <a:lnTo>
                    <a:pt x="512860" y="134530"/>
                  </a:lnTo>
                  <a:lnTo>
                    <a:pt x="511903" y="135487"/>
                  </a:lnTo>
                  <a:lnTo>
                    <a:pt x="508459" y="136827"/>
                  </a:lnTo>
                  <a:lnTo>
                    <a:pt x="506163" y="139314"/>
                  </a:lnTo>
                  <a:lnTo>
                    <a:pt x="504249" y="142567"/>
                  </a:lnTo>
                  <a:lnTo>
                    <a:pt x="503866" y="147352"/>
                  </a:lnTo>
                  <a:lnTo>
                    <a:pt x="502909" y="151944"/>
                  </a:lnTo>
                  <a:lnTo>
                    <a:pt x="501953" y="156346"/>
                  </a:lnTo>
                  <a:lnTo>
                    <a:pt x="500039" y="159599"/>
                  </a:lnTo>
                  <a:lnTo>
                    <a:pt x="498125" y="162852"/>
                  </a:lnTo>
                  <a:lnTo>
                    <a:pt x="495255" y="164766"/>
                  </a:lnTo>
                  <a:lnTo>
                    <a:pt x="492958" y="166680"/>
                  </a:lnTo>
                  <a:lnTo>
                    <a:pt x="489705" y="167636"/>
                  </a:lnTo>
                  <a:lnTo>
                    <a:pt x="486452" y="168019"/>
                  </a:lnTo>
                  <a:lnTo>
                    <a:pt x="483007" y="168019"/>
                  </a:lnTo>
                  <a:lnTo>
                    <a:pt x="480711" y="168019"/>
                  </a:lnTo>
                  <a:lnTo>
                    <a:pt x="478223" y="168976"/>
                  </a:lnTo>
                  <a:lnTo>
                    <a:pt x="476884" y="171272"/>
                  </a:lnTo>
                  <a:lnTo>
                    <a:pt x="476501" y="173760"/>
                  </a:lnTo>
                  <a:lnTo>
                    <a:pt x="476501" y="177970"/>
                  </a:lnTo>
                  <a:lnTo>
                    <a:pt x="475544" y="181223"/>
                  </a:lnTo>
                  <a:lnTo>
                    <a:pt x="474013" y="185051"/>
                  </a:lnTo>
                  <a:lnTo>
                    <a:pt x="471716" y="188878"/>
                  </a:lnTo>
                  <a:lnTo>
                    <a:pt x="468846" y="193088"/>
                  </a:lnTo>
                  <a:lnTo>
                    <a:pt x="468846" y="195958"/>
                  </a:lnTo>
                  <a:lnTo>
                    <a:pt x="470186" y="200169"/>
                  </a:lnTo>
                  <a:lnTo>
                    <a:pt x="471716" y="205910"/>
                  </a:lnTo>
                  <a:lnTo>
                    <a:pt x="474970" y="212990"/>
                  </a:lnTo>
                  <a:lnTo>
                    <a:pt x="474013" y="215286"/>
                  </a:lnTo>
                  <a:lnTo>
                    <a:pt x="471716" y="218157"/>
                  </a:lnTo>
                  <a:lnTo>
                    <a:pt x="467889" y="219879"/>
                  </a:lnTo>
                  <a:lnTo>
                    <a:pt x="462722" y="221984"/>
                  </a:lnTo>
                  <a:lnTo>
                    <a:pt x="460426" y="222367"/>
                  </a:lnTo>
                  <a:lnTo>
                    <a:pt x="458895" y="223707"/>
                  </a:lnTo>
                  <a:lnTo>
                    <a:pt x="457556" y="225620"/>
                  </a:lnTo>
                  <a:lnTo>
                    <a:pt x="456982" y="228873"/>
                  </a:lnTo>
                  <a:lnTo>
                    <a:pt x="456216" y="231361"/>
                  </a:lnTo>
                  <a:lnTo>
                    <a:pt x="455642" y="233275"/>
                  </a:lnTo>
                  <a:lnTo>
                    <a:pt x="454302" y="234614"/>
                  </a:lnTo>
                  <a:lnTo>
                    <a:pt x="451815" y="234232"/>
                  </a:lnTo>
                  <a:lnTo>
                    <a:pt x="450475" y="233275"/>
                  </a:lnTo>
                  <a:lnTo>
                    <a:pt x="449135" y="231744"/>
                  </a:lnTo>
                  <a:lnTo>
                    <a:pt x="448179" y="230022"/>
                  </a:lnTo>
                  <a:lnTo>
                    <a:pt x="445308" y="225620"/>
                  </a:lnTo>
                  <a:lnTo>
                    <a:pt x="442438" y="224663"/>
                  </a:lnTo>
                  <a:lnTo>
                    <a:pt x="438611" y="226577"/>
                  </a:lnTo>
                  <a:lnTo>
                    <a:pt x="435740" y="227534"/>
                  </a:lnTo>
                  <a:lnTo>
                    <a:pt x="433443" y="224663"/>
                  </a:lnTo>
                  <a:lnTo>
                    <a:pt x="431530" y="222750"/>
                  </a:lnTo>
                  <a:lnTo>
                    <a:pt x="429233" y="221410"/>
                  </a:lnTo>
                  <a:lnTo>
                    <a:pt x="426937" y="221027"/>
                  </a:lnTo>
                  <a:lnTo>
                    <a:pt x="423493" y="219114"/>
                  </a:lnTo>
                  <a:lnTo>
                    <a:pt x="421196" y="217200"/>
                  </a:lnTo>
                  <a:lnTo>
                    <a:pt x="419665" y="214904"/>
                  </a:lnTo>
                  <a:lnTo>
                    <a:pt x="419282" y="212416"/>
                  </a:lnTo>
                  <a:lnTo>
                    <a:pt x="419665" y="208589"/>
                  </a:lnTo>
                  <a:lnTo>
                    <a:pt x="420622" y="206292"/>
                  </a:lnTo>
                  <a:lnTo>
                    <a:pt x="420622" y="204379"/>
                  </a:lnTo>
                  <a:lnTo>
                    <a:pt x="421196" y="203422"/>
                  </a:lnTo>
                  <a:lnTo>
                    <a:pt x="420239" y="201508"/>
                  </a:lnTo>
                  <a:lnTo>
                    <a:pt x="417369" y="199786"/>
                  </a:lnTo>
                  <a:lnTo>
                    <a:pt x="416029" y="198829"/>
                  </a:lnTo>
                  <a:lnTo>
                    <a:pt x="415072" y="198255"/>
                  </a:lnTo>
                  <a:lnTo>
                    <a:pt x="413159" y="197298"/>
                  </a:lnTo>
                  <a:lnTo>
                    <a:pt x="407418" y="194428"/>
                  </a:lnTo>
                  <a:lnTo>
                    <a:pt x="404164" y="195002"/>
                  </a:lnTo>
                  <a:lnTo>
                    <a:pt x="403208" y="196341"/>
                  </a:lnTo>
                  <a:lnTo>
                    <a:pt x="403782" y="197298"/>
                  </a:lnTo>
                  <a:lnTo>
                    <a:pt x="405122" y="198829"/>
                  </a:lnTo>
                  <a:lnTo>
                    <a:pt x="407418" y="200551"/>
                  </a:lnTo>
                  <a:lnTo>
                    <a:pt x="410288" y="202465"/>
                  </a:lnTo>
                  <a:lnTo>
                    <a:pt x="410288" y="203039"/>
                  </a:lnTo>
                  <a:lnTo>
                    <a:pt x="408949" y="203996"/>
                  </a:lnTo>
                  <a:lnTo>
                    <a:pt x="407035" y="204379"/>
                  </a:lnTo>
                  <a:lnTo>
                    <a:pt x="404738" y="205336"/>
                  </a:lnTo>
                  <a:lnTo>
                    <a:pt x="403208" y="207249"/>
                  </a:lnTo>
                  <a:lnTo>
                    <a:pt x="402251" y="209163"/>
                  </a:lnTo>
                  <a:lnTo>
                    <a:pt x="401294" y="210120"/>
                  </a:lnTo>
                  <a:lnTo>
                    <a:pt x="400337" y="210502"/>
                  </a:lnTo>
                  <a:lnTo>
                    <a:pt x="396701" y="209163"/>
                  </a:lnTo>
                  <a:lnTo>
                    <a:pt x="394214" y="208589"/>
                  </a:lnTo>
                  <a:lnTo>
                    <a:pt x="392300" y="208589"/>
                  </a:lnTo>
                  <a:lnTo>
                    <a:pt x="391534" y="209545"/>
                  </a:lnTo>
                  <a:lnTo>
                    <a:pt x="390386" y="210502"/>
                  </a:lnTo>
                  <a:lnTo>
                    <a:pt x="390386" y="212416"/>
                  </a:lnTo>
                  <a:lnTo>
                    <a:pt x="391534" y="213373"/>
                  </a:lnTo>
                  <a:lnTo>
                    <a:pt x="394788" y="215286"/>
                  </a:lnTo>
                  <a:lnTo>
                    <a:pt x="396127" y="216626"/>
                  </a:lnTo>
                  <a:lnTo>
                    <a:pt x="397658" y="219497"/>
                  </a:lnTo>
                  <a:lnTo>
                    <a:pt x="397084" y="221984"/>
                  </a:lnTo>
                  <a:lnTo>
                    <a:pt x="393256" y="225237"/>
                  </a:lnTo>
                  <a:lnTo>
                    <a:pt x="390386" y="227151"/>
                  </a:lnTo>
                  <a:lnTo>
                    <a:pt x="387133" y="229447"/>
                  </a:lnTo>
                  <a:lnTo>
                    <a:pt x="387133" y="230787"/>
                  </a:lnTo>
                  <a:lnTo>
                    <a:pt x="388090" y="233275"/>
                  </a:lnTo>
                  <a:lnTo>
                    <a:pt x="389047" y="236145"/>
                  </a:lnTo>
                  <a:lnTo>
                    <a:pt x="391534" y="240355"/>
                  </a:lnTo>
                  <a:lnTo>
                    <a:pt x="390386" y="243226"/>
                  </a:lnTo>
                  <a:lnTo>
                    <a:pt x="389621" y="243991"/>
                  </a:lnTo>
                  <a:lnTo>
                    <a:pt x="388664" y="245522"/>
                  </a:lnTo>
                  <a:lnTo>
                    <a:pt x="386750" y="245905"/>
                  </a:lnTo>
                  <a:lnTo>
                    <a:pt x="384837" y="246862"/>
                  </a:lnTo>
                  <a:lnTo>
                    <a:pt x="380053" y="247819"/>
                  </a:lnTo>
                  <a:lnTo>
                    <a:pt x="380627" y="248775"/>
                  </a:lnTo>
                  <a:lnTo>
                    <a:pt x="382923" y="252603"/>
                  </a:lnTo>
                  <a:lnTo>
                    <a:pt x="382540" y="253560"/>
                  </a:lnTo>
                  <a:lnTo>
                    <a:pt x="381009" y="255473"/>
                  </a:lnTo>
                  <a:lnTo>
                    <a:pt x="378713" y="257387"/>
                  </a:lnTo>
                  <a:lnTo>
                    <a:pt x="376417" y="259683"/>
                  </a:lnTo>
                  <a:lnTo>
                    <a:pt x="372972" y="261023"/>
                  </a:lnTo>
                  <a:lnTo>
                    <a:pt x="371058" y="262554"/>
                  </a:lnTo>
                  <a:lnTo>
                    <a:pt x="369336" y="262936"/>
                  </a:lnTo>
                  <a:lnTo>
                    <a:pt x="368379" y="263511"/>
                  </a:lnTo>
                  <a:lnTo>
                    <a:pt x="365891" y="262936"/>
                  </a:lnTo>
                  <a:lnTo>
                    <a:pt x="364935" y="262554"/>
                  </a:lnTo>
                  <a:lnTo>
                    <a:pt x="363977" y="261023"/>
                  </a:lnTo>
                  <a:lnTo>
                    <a:pt x="363977" y="260066"/>
                  </a:lnTo>
                  <a:lnTo>
                    <a:pt x="365509" y="256430"/>
                  </a:lnTo>
                  <a:lnTo>
                    <a:pt x="366848" y="253942"/>
                  </a:lnTo>
                  <a:lnTo>
                    <a:pt x="367805" y="252029"/>
                  </a:lnTo>
                  <a:lnTo>
                    <a:pt x="368379" y="251646"/>
                  </a:lnTo>
                  <a:lnTo>
                    <a:pt x="367422" y="250306"/>
                  </a:lnTo>
                  <a:lnTo>
                    <a:pt x="365891" y="249732"/>
                  </a:lnTo>
                  <a:lnTo>
                    <a:pt x="362638" y="250306"/>
                  </a:lnTo>
                  <a:lnTo>
                    <a:pt x="360342" y="251263"/>
                  </a:lnTo>
                  <a:lnTo>
                    <a:pt x="357854" y="251646"/>
                  </a:lnTo>
                  <a:lnTo>
                    <a:pt x="356897" y="252029"/>
                  </a:lnTo>
                  <a:lnTo>
                    <a:pt x="354218" y="251646"/>
                  </a:lnTo>
                  <a:lnTo>
                    <a:pt x="352304" y="250689"/>
                  </a:lnTo>
                  <a:lnTo>
                    <a:pt x="350391" y="248775"/>
                  </a:lnTo>
                  <a:lnTo>
                    <a:pt x="348860" y="246479"/>
                  </a:lnTo>
                  <a:lnTo>
                    <a:pt x="347138" y="243609"/>
                  </a:lnTo>
                  <a:lnTo>
                    <a:pt x="345607" y="241695"/>
                  </a:lnTo>
                  <a:lnTo>
                    <a:pt x="343310" y="239781"/>
                  </a:lnTo>
                  <a:lnTo>
                    <a:pt x="341396" y="239399"/>
                  </a:lnTo>
                  <a:lnTo>
                    <a:pt x="334316" y="246479"/>
                  </a:lnTo>
                  <a:lnTo>
                    <a:pt x="329149" y="246862"/>
                  </a:lnTo>
                  <a:lnTo>
                    <a:pt x="324939" y="248393"/>
                  </a:lnTo>
                  <a:lnTo>
                    <a:pt x="321494" y="250306"/>
                  </a:lnTo>
                  <a:lnTo>
                    <a:pt x="320155" y="252986"/>
                  </a:lnTo>
                  <a:lnTo>
                    <a:pt x="319198" y="259683"/>
                  </a:lnTo>
                  <a:lnTo>
                    <a:pt x="318241" y="265807"/>
                  </a:lnTo>
                  <a:lnTo>
                    <a:pt x="317285" y="268103"/>
                  </a:lnTo>
                  <a:lnTo>
                    <a:pt x="316902" y="270974"/>
                  </a:lnTo>
                  <a:lnTo>
                    <a:pt x="315945" y="275184"/>
                  </a:lnTo>
                  <a:lnTo>
                    <a:pt x="314988" y="275758"/>
                  </a:lnTo>
                  <a:lnTo>
                    <a:pt x="314414" y="276715"/>
                  </a:lnTo>
                  <a:lnTo>
                    <a:pt x="313457" y="278628"/>
                  </a:lnTo>
                  <a:lnTo>
                    <a:pt x="311543" y="280925"/>
                  </a:lnTo>
                  <a:lnTo>
                    <a:pt x="310587" y="280925"/>
                  </a:lnTo>
                  <a:lnTo>
                    <a:pt x="310204" y="280925"/>
                  </a:lnTo>
                  <a:lnTo>
                    <a:pt x="310204" y="281308"/>
                  </a:lnTo>
                  <a:lnTo>
                    <a:pt x="309247" y="282264"/>
                  </a:lnTo>
                  <a:lnTo>
                    <a:pt x="307333" y="282839"/>
                  </a:lnTo>
                  <a:lnTo>
                    <a:pt x="300253" y="275184"/>
                  </a:lnTo>
                  <a:lnTo>
                    <a:pt x="295086" y="269634"/>
                  </a:lnTo>
                  <a:lnTo>
                    <a:pt x="292789" y="267147"/>
                  </a:lnTo>
                  <a:lnTo>
                    <a:pt x="291259" y="265807"/>
                  </a:lnTo>
                  <a:lnTo>
                    <a:pt x="289919" y="264467"/>
                  </a:lnTo>
                  <a:lnTo>
                    <a:pt x="289345" y="264467"/>
                  </a:lnTo>
                  <a:lnTo>
                    <a:pt x="283796" y="261597"/>
                  </a:lnTo>
                  <a:lnTo>
                    <a:pt x="279012" y="259683"/>
                  </a:lnTo>
                  <a:lnTo>
                    <a:pt x="271548" y="256430"/>
                  </a:lnTo>
                  <a:lnTo>
                    <a:pt x="268104" y="254899"/>
                  </a:lnTo>
                  <a:lnTo>
                    <a:pt x="266381" y="254516"/>
                  </a:lnTo>
                  <a:lnTo>
                    <a:pt x="263510" y="253942"/>
                  </a:lnTo>
                  <a:lnTo>
                    <a:pt x="260640" y="256430"/>
                  </a:lnTo>
                  <a:lnTo>
                    <a:pt x="257387" y="258726"/>
                  </a:lnTo>
                  <a:lnTo>
                    <a:pt x="253560" y="260066"/>
                  </a:lnTo>
                  <a:lnTo>
                    <a:pt x="251263" y="260066"/>
                  </a:lnTo>
                  <a:lnTo>
                    <a:pt x="249350" y="260640"/>
                  </a:lnTo>
                  <a:lnTo>
                    <a:pt x="245905" y="260066"/>
                  </a:lnTo>
                  <a:lnTo>
                    <a:pt x="244183" y="259109"/>
                  </a:lnTo>
                  <a:lnTo>
                    <a:pt x="242652" y="257770"/>
                  </a:lnTo>
                  <a:lnTo>
                    <a:pt x="242269" y="255856"/>
                  </a:lnTo>
                  <a:lnTo>
                    <a:pt x="241313" y="253560"/>
                  </a:lnTo>
                  <a:lnTo>
                    <a:pt x="240738" y="252029"/>
                  </a:lnTo>
                  <a:lnTo>
                    <a:pt x="238825" y="251263"/>
                  </a:lnTo>
                  <a:lnTo>
                    <a:pt x="236145" y="251646"/>
                  </a:lnTo>
                  <a:lnTo>
                    <a:pt x="234615" y="252986"/>
                  </a:lnTo>
                  <a:lnTo>
                    <a:pt x="233275" y="255473"/>
                  </a:lnTo>
                  <a:lnTo>
                    <a:pt x="233275" y="259109"/>
                  </a:lnTo>
                  <a:lnTo>
                    <a:pt x="234231" y="261980"/>
                  </a:lnTo>
                  <a:lnTo>
                    <a:pt x="235571" y="263511"/>
                  </a:lnTo>
                  <a:lnTo>
                    <a:pt x="238442" y="265424"/>
                  </a:lnTo>
                  <a:lnTo>
                    <a:pt x="240355" y="266190"/>
                  </a:lnTo>
                  <a:lnTo>
                    <a:pt x="241695" y="268103"/>
                  </a:lnTo>
                  <a:lnTo>
                    <a:pt x="242652" y="269060"/>
                  </a:lnTo>
                  <a:lnTo>
                    <a:pt x="243226" y="270974"/>
                  </a:lnTo>
                  <a:lnTo>
                    <a:pt x="242269" y="273844"/>
                  </a:lnTo>
                  <a:lnTo>
                    <a:pt x="241313" y="274801"/>
                  </a:lnTo>
                  <a:lnTo>
                    <a:pt x="239781" y="276141"/>
                  </a:lnTo>
                  <a:lnTo>
                    <a:pt x="239399" y="276715"/>
                  </a:lnTo>
                  <a:lnTo>
                    <a:pt x="237867" y="277672"/>
                  </a:lnTo>
                  <a:lnTo>
                    <a:pt x="236145" y="277672"/>
                  </a:lnTo>
                  <a:lnTo>
                    <a:pt x="234615" y="278054"/>
                  </a:lnTo>
                  <a:lnTo>
                    <a:pt x="231361" y="277098"/>
                  </a:lnTo>
                  <a:lnTo>
                    <a:pt x="229065" y="274801"/>
                  </a:lnTo>
                  <a:lnTo>
                    <a:pt x="227151" y="270591"/>
                  </a:lnTo>
                  <a:lnTo>
                    <a:pt x="226577" y="264850"/>
                  </a:lnTo>
                  <a:lnTo>
                    <a:pt x="223707" y="264850"/>
                  </a:lnTo>
                  <a:lnTo>
                    <a:pt x="220071" y="267147"/>
                  </a:lnTo>
                  <a:lnTo>
                    <a:pt x="216626" y="269634"/>
                  </a:lnTo>
                  <a:lnTo>
                    <a:pt x="213373" y="270974"/>
                  </a:lnTo>
                  <a:lnTo>
                    <a:pt x="210502" y="271548"/>
                  </a:lnTo>
                  <a:lnTo>
                    <a:pt x="207249" y="268103"/>
                  </a:lnTo>
                  <a:lnTo>
                    <a:pt x="204378" y="265807"/>
                  </a:lnTo>
                  <a:lnTo>
                    <a:pt x="198829" y="264467"/>
                  </a:lnTo>
                  <a:lnTo>
                    <a:pt x="195958" y="264467"/>
                  </a:lnTo>
                  <a:lnTo>
                    <a:pt x="194428" y="265807"/>
                  </a:lnTo>
                  <a:lnTo>
                    <a:pt x="193471" y="268103"/>
                  </a:lnTo>
                  <a:lnTo>
                    <a:pt x="193471" y="271548"/>
                  </a:lnTo>
                  <a:lnTo>
                    <a:pt x="194045" y="277098"/>
                  </a:lnTo>
                  <a:lnTo>
                    <a:pt x="195002" y="279585"/>
                  </a:lnTo>
                  <a:lnTo>
                    <a:pt x="196341" y="282264"/>
                  </a:lnTo>
                  <a:lnTo>
                    <a:pt x="196341" y="285709"/>
                  </a:lnTo>
                  <a:lnTo>
                    <a:pt x="195384" y="287049"/>
                  </a:lnTo>
                  <a:lnTo>
                    <a:pt x="195002" y="288388"/>
                  </a:lnTo>
                  <a:lnTo>
                    <a:pt x="192705" y="289919"/>
                  </a:lnTo>
                  <a:lnTo>
                    <a:pt x="190218" y="290876"/>
                  </a:lnTo>
                  <a:lnTo>
                    <a:pt x="186390" y="288962"/>
                  </a:lnTo>
                  <a:lnTo>
                    <a:pt x="184094" y="288006"/>
                  </a:lnTo>
                  <a:lnTo>
                    <a:pt x="182180" y="287049"/>
                  </a:lnTo>
                  <a:lnTo>
                    <a:pt x="181223" y="287049"/>
                  </a:lnTo>
                  <a:lnTo>
                    <a:pt x="178927" y="287431"/>
                  </a:lnTo>
                  <a:lnTo>
                    <a:pt x="178353" y="288962"/>
                  </a:lnTo>
                  <a:lnTo>
                    <a:pt x="178353" y="290302"/>
                  </a:lnTo>
                  <a:lnTo>
                    <a:pt x="178353" y="291259"/>
                  </a:lnTo>
                  <a:lnTo>
                    <a:pt x="177587" y="292790"/>
                  </a:lnTo>
                  <a:lnTo>
                    <a:pt x="176057" y="294703"/>
                  </a:lnTo>
                  <a:lnTo>
                    <a:pt x="174143" y="296426"/>
                  </a:lnTo>
                  <a:lnTo>
                    <a:pt x="172229" y="299296"/>
                  </a:lnTo>
                  <a:lnTo>
                    <a:pt x="167063" y="305037"/>
                  </a:lnTo>
                  <a:lnTo>
                    <a:pt x="165723" y="307333"/>
                  </a:lnTo>
                  <a:lnTo>
                    <a:pt x="165723" y="310204"/>
                  </a:lnTo>
                  <a:lnTo>
                    <a:pt x="167063" y="327236"/>
                  </a:lnTo>
                  <a:lnTo>
                    <a:pt x="167637" y="330106"/>
                  </a:lnTo>
                  <a:lnTo>
                    <a:pt x="168019" y="331446"/>
                  </a:lnTo>
                  <a:lnTo>
                    <a:pt x="169550" y="333359"/>
                  </a:lnTo>
                  <a:lnTo>
                    <a:pt x="172803" y="336230"/>
                  </a:lnTo>
                  <a:lnTo>
                    <a:pt x="177013" y="339483"/>
                  </a:lnTo>
                  <a:lnTo>
                    <a:pt x="176631" y="340440"/>
                  </a:lnTo>
                  <a:lnTo>
                    <a:pt x="176057" y="340440"/>
                  </a:lnTo>
                  <a:lnTo>
                    <a:pt x="176057" y="340822"/>
                  </a:lnTo>
                  <a:lnTo>
                    <a:pt x="176057" y="341779"/>
                  </a:lnTo>
                  <a:lnTo>
                    <a:pt x="174717" y="343693"/>
                  </a:lnTo>
                  <a:lnTo>
                    <a:pt x="171464" y="344650"/>
                  </a:lnTo>
                  <a:lnTo>
                    <a:pt x="169550" y="344650"/>
                  </a:lnTo>
                  <a:lnTo>
                    <a:pt x="167637" y="345224"/>
                  </a:lnTo>
                  <a:lnTo>
                    <a:pt x="161513" y="345606"/>
                  </a:lnTo>
                  <a:lnTo>
                    <a:pt x="155389" y="347903"/>
                  </a:lnTo>
                  <a:lnTo>
                    <a:pt x="148308" y="349817"/>
                  </a:lnTo>
                  <a:lnTo>
                    <a:pt x="143524" y="352687"/>
                  </a:lnTo>
                  <a:lnTo>
                    <a:pt x="142185" y="354601"/>
                  </a:lnTo>
                  <a:lnTo>
                    <a:pt x="141228" y="356514"/>
                  </a:lnTo>
                  <a:lnTo>
                    <a:pt x="139314" y="359768"/>
                  </a:lnTo>
                  <a:lnTo>
                    <a:pt x="138358" y="359768"/>
                  </a:lnTo>
                  <a:lnTo>
                    <a:pt x="137784" y="359768"/>
                  </a:lnTo>
                  <a:lnTo>
                    <a:pt x="137784" y="360342"/>
                  </a:lnTo>
                  <a:lnTo>
                    <a:pt x="136826" y="361299"/>
                  </a:lnTo>
                  <a:lnTo>
                    <a:pt x="135104" y="362064"/>
                  </a:lnTo>
                  <a:lnTo>
                    <a:pt x="131660" y="359768"/>
                  </a:lnTo>
                  <a:lnTo>
                    <a:pt x="129746" y="359385"/>
                  </a:lnTo>
                  <a:lnTo>
                    <a:pt x="126110" y="360342"/>
                  </a:lnTo>
                  <a:lnTo>
                    <a:pt x="123240" y="363021"/>
                  </a:lnTo>
                  <a:lnTo>
                    <a:pt x="121326" y="366848"/>
                  </a:lnTo>
                  <a:lnTo>
                    <a:pt x="122283" y="371632"/>
                  </a:lnTo>
                  <a:lnTo>
                    <a:pt x="119986" y="378139"/>
                  </a:lnTo>
                  <a:lnTo>
                    <a:pt x="119030" y="382923"/>
                  </a:lnTo>
                  <a:lnTo>
                    <a:pt x="118073" y="385793"/>
                  </a:lnTo>
                  <a:lnTo>
                    <a:pt x="118073" y="387707"/>
                  </a:lnTo>
                  <a:lnTo>
                    <a:pt x="119412" y="390003"/>
                  </a:lnTo>
                  <a:lnTo>
                    <a:pt x="120752" y="391343"/>
                  </a:lnTo>
                  <a:lnTo>
                    <a:pt x="124196" y="393831"/>
                  </a:lnTo>
                  <a:lnTo>
                    <a:pt x="126493" y="396127"/>
                  </a:lnTo>
                  <a:lnTo>
                    <a:pt x="128406" y="398998"/>
                  </a:lnTo>
                  <a:lnTo>
                    <a:pt x="129363" y="401868"/>
                  </a:lnTo>
                  <a:lnTo>
                    <a:pt x="129746" y="405504"/>
                  </a:lnTo>
                  <a:lnTo>
                    <a:pt x="129363" y="409331"/>
                  </a:lnTo>
                  <a:lnTo>
                    <a:pt x="129363" y="412584"/>
                  </a:lnTo>
                  <a:lnTo>
                    <a:pt x="128406" y="418326"/>
                  </a:lnTo>
                  <a:lnTo>
                    <a:pt x="127450" y="420239"/>
                  </a:lnTo>
                  <a:lnTo>
                    <a:pt x="126493" y="421579"/>
                  </a:lnTo>
                  <a:lnTo>
                    <a:pt x="125153" y="422536"/>
                  </a:lnTo>
                  <a:lnTo>
                    <a:pt x="124196" y="423110"/>
                  </a:lnTo>
                  <a:lnTo>
                    <a:pt x="119030" y="419856"/>
                  </a:lnTo>
                  <a:lnTo>
                    <a:pt x="114628" y="417943"/>
                  </a:lnTo>
                  <a:lnTo>
                    <a:pt x="110418" y="416029"/>
                  </a:lnTo>
                  <a:lnTo>
                    <a:pt x="107547" y="415455"/>
                  </a:lnTo>
                  <a:lnTo>
                    <a:pt x="90707" y="411245"/>
                  </a:lnTo>
                  <a:lnTo>
                    <a:pt x="74058" y="404164"/>
                  </a:lnTo>
                  <a:lnTo>
                    <a:pt x="67935" y="400911"/>
                  </a:lnTo>
                  <a:lnTo>
                    <a:pt x="63150" y="399380"/>
                  </a:lnTo>
                  <a:lnTo>
                    <a:pt x="58558" y="398041"/>
                  </a:lnTo>
                  <a:lnTo>
                    <a:pt x="55113" y="398041"/>
                  </a:lnTo>
                  <a:lnTo>
                    <a:pt x="49564" y="398998"/>
                  </a:lnTo>
                  <a:lnTo>
                    <a:pt x="44780" y="402251"/>
                  </a:lnTo>
                  <a:lnTo>
                    <a:pt x="39995" y="407992"/>
                  </a:lnTo>
                  <a:lnTo>
                    <a:pt x="35403" y="416412"/>
                  </a:lnTo>
                  <a:lnTo>
                    <a:pt x="33489" y="418900"/>
                  </a:lnTo>
                  <a:lnTo>
                    <a:pt x="31958" y="420622"/>
                  </a:lnTo>
                  <a:lnTo>
                    <a:pt x="31193" y="423492"/>
                  </a:lnTo>
                  <a:lnTo>
                    <a:pt x="27748" y="429616"/>
                  </a:lnTo>
                  <a:lnTo>
                    <a:pt x="23921" y="438227"/>
                  </a:lnTo>
                  <a:lnTo>
                    <a:pt x="26409" y="442438"/>
                  </a:lnTo>
                  <a:lnTo>
                    <a:pt x="26791" y="442820"/>
                  </a:lnTo>
                  <a:lnTo>
                    <a:pt x="28322" y="443777"/>
                  </a:lnTo>
                  <a:lnTo>
                    <a:pt x="33489" y="446648"/>
                  </a:lnTo>
                  <a:lnTo>
                    <a:pt x="35785" y="447604"/>
                  </a:lnTo>
                  <a:lnTo>
                    <a:pt x="37699" y="448944"/>
                  </a:lnTo>
                  <a:lnTo>
                    <a:pt x="39039" y="450858"/>
                  </a:lnTo>
                  <a:lnTo>
                    <a:pt x="39613" y="452771"/>
                  </a:lnTo>
                  <a:lnTo>
                    <a:pt x="39039" y="454685"/>
                  </a:lnTo>
                  <a:lnTo>
                    <a:pt x="38273" y="457556"/>
                  </a:lnTo>
                  <a:lnTo>
                    <a:pt x="39039" y="463679"/>
                  </a:lnTo>
                  <a:lnTo>
                    <a:pt x="38656" y="463679"/>
                  </a:lnTo>
                  <a:lnTo>
                    <a:pt x="38656" y="464062"/>
                  </a:lnTo>
                  <a:lnTo>
                    <a:pt x="38656" y="465019"/>
                  </a:lnTo>
                  <a:lnTo>
                    <a:pt x="37699" y="466550"/>
                  </a:lnTo>
                  <a:lnTo>
                    <a:pt x="36359" y="467506"/>
                  </a:lnTo>
                  <a:lnTo>
                    <a:pt x="34446" y="468846"/>
                  </a:lnTo>
                  <a:lnTo>
                    <a:pt x="30619" y="471334"/>
                  </a:lnTo>
                  <a:lnTo>
                    <a:pt x="29661" y="472673"/>
                  </a:lnTo>
                  <a:lnTo>
                    <a:pt x="29661" y="474970"/>
                  </a:lnTo>
                  <a:lnTo>
                    <a:pt x="30236" y="476501"/>
                  </a:lnTo>
                  <a:lnTo>
                    <a:pt x="31958" y="478797"/>
                  </a:lnTo>
                  <a:lnTo>
                    <a:pt x="35403" y="481093"/>
                  </a:lnTo>
                  <a:lnTo>
                    <a:pt x="39995" y="483964"/>
                  </a:lnTo>
                  <a:lnTo>
                    <a:pt x="39613" y="483964"/>
                  </a:lnTo>
                  <a:lnTo>
                    <a:pt x="39613" y="484538"/>
                  </a:lnTo>
                  <a:lnTo>
                    <a:pt x="38656" y="485495"/>
                  </a:lnTo>
                  <a:lnTo>
                    <a:pt x="36742" y="485495"/>
                  </a:lnTo>
                  <a:lnTo>
                    <a:pt x="35403" y="485495"/>
                  </a:lnTo>
                  <a:lnTo>
                    <a:pt x="34446" y="485878"/>
                  </a:lnTo>
                  <a:lnTo>
                    <a:pt x="31193" y="485878"/>
                  </a:lnTo>
                  <a:lnTo>
                    <a:pt x="29661" y="486834"/>
                  </a:lnTo>
                  <a:lnTo>
                    <a:pt x="28322" y="487791"/>
                  </a:lnTo>
                  <a:lnTo>
                    <a:pt x="28322" y="490088"/>
                  </a:lnTo>
                  <a:lnTo>
                    <a:pt x="28322" y="491619"/>
                  </a:lnTo>
                  <a:lnTo>
                    <a:pt x="29661" y="493915"/>
                  </a:lnTo>
                  <a:lnTo>
                    <a:pt x="31958" y="496211"/>
                  </a:lnTo>
                  <a:lnTo>
                    <a:pt x="33872" y="498125"/>
                  </a:lnTo>
                  <a:lnTo>
                    <a:pt x="34829" y="500613"/>
                  </a:lnTo>
                  <a:lnTo>
                    <a:pt x="33489" y="502335"/>
                  </a:lnTo>
                  <a:lnTo>
                    <a:pt x="31575" y="504823"/>
                  </a:lnTo>
                  <a:lnTo>
                    <a:pt x="29279" y="510946"/>
                  </a:lnTo>
                  <a:lnTo>
                    <a:pt x="30236" y="516496"/>
                  </a:lnTo>
                  <a:lnTo>
                    <a:pt x="29661" y="517453"/>
                  </a:lnTo>
                  <a:lnTo>
                    <a:pt x="29661" y="518984"/>
                  </a:lnTo>
                  <a:lnTo>
                    <a:pt x="28322" y="520898"/>
                  </a:lnTo>
                  <a:lnTo>
                    <a:pt x="26791" y="521280"/>
                  </a:lnTo>
                  <a:lnTo>
                    <a:pt x="25834" y="522237"/>
                  </a:lnTo>
                  <a:lnTo>
                    <a:pt x="23155" y="522620"/>
                  </a:lnTo>
                  <a:lnTo>
                    <a:pt x="20285" y="522237"/>
                  </a:lnTo>
                  <a:lnTo>
                    <a:pt x="18371" y="520898"/>
                  </a:lnTo>
                  <a:lnTo>
                    <a:pt x="16458" y="518984"/>
                  </a:lnTo>
                  <a:lnTo>
                    <a:pt x="15118" y="516496"/>
                  </a:lnTo>
                  <a:lnTo>
                    <a:pt x="13204" y="513243"/>
                  </a:lnTo>
                  <a:lnTo>
                    <a:pt x="11674" y="511903"/>
                  </a:lnTo>
                  <a:lnTo>
                    <a:pt x="10334" y="510372"/>
                  </a:lnTo>
                  <a:lnTo>
                    <a:pt x="8420" y="511329"/>
                  </a:lnTo>
                  <a:lnTo>
                    <a:pt x="6506" y="514200"/>
                  </a:lnTo>
                  <a:lnTo>
                    <a:pt x="4593" y="518984"/>
                  </a:lnTo>
                  <a:lnTo>
                    <a:pt x="3636" y="522237"/>
                  </a:lnTo>
                  <a:lnTo>
                    <a:pt x="3253" y="526447"/>
                  </a:lnTo>
                  <a:lnTo>
                    <a:pt x="1340" y="531614"/>
                  </a:lnTo>
                  <a:lnTo>
                    <a:pt x="383" y="534102"/>
                  </a:lnTo>
                  <a:lnTo>
                    <a:pt x="0" y="535059"/>
                  </a:lnTo>
                  <a:lnTo>
                    <a:pt x="0" y="536398"/>
                  </a:lnTo>
                  <a:lnTo>
                    <a:pt x="191748" y="525108"/>
                  </a:lnTo>
                  <a:lnTo>
                    <a:pt x="199212" y="518984"/>
                  </a:lnTo>
                  <a:lnTo>
                    <a:pt x="188304" y="489131"/>
                  </a:lnTo>
                  <a:lnTo>
                    <a:pt x="218157" y="489131"/>
                  </a:lnTo>
                  <a:lnTo>
                    <a:pt x="222750" y="495829"/>
                  </a:lnTo>
                  <a:lnTo>
                    <a:pt x="407035" y="474970"/>
                  </a:lnTo>
                  <a:lnTo>
                    <a:pt x="550177" y="467889"/>
                  </a:lnTo>
                  <a:lnTo>
                    <a:pt x="617537" y="457556"/>
                  </a:lnTo>
                  <a:lnTo>
                    <a:pt x="674373" y="457556"/>
                  </a:lnTo>
                  <a:lnTo>
                    <a:pt x="808903" y="443394"/>
                  </a:lnTo>
                  <a:lnTo>
                    <a:pt x="818280" y="433443"/>
                  </a:lnTo>
                  <a:lnTo>
                    <a:pt x="821725" y="429233"/>
                  </a:lnTo>
                  <a:lnTo>
                    <a:pt x="824978" y="426937"/>
                  </a:lnTo>
                  <a:lnTo>
                    <a:pt x="827274" y="424449"/>
                  </a:lnTo>
                  <a:lnTo>
                    <a:pt x="828805" y="424067"/>
                  </a:lnTo>
                  <a:lnTo>
                    <a:pt x="831101" y="422536"/>
                  </a:lnTo>
                  <a:lnTo>
                    <a:pt x="834929" y="421579"/>
                  </a:lnTo>
                  <a:lnTo>
                    <a:pt x="840096" y="421196"/>
                  </a:lnTo>
                  <a:lnTo>
                    <a:pt x="846602" y="421196"/>
                  </a:lnTo>
                  <a:lnTo>
                    <a:pt x="851960" y="417369"/>
                  </a:lnTo>
                  <a:lnTo>
                    <a:pt x="858467" y="413541"/>
                  </a:lnTo>
                  <a:lnTo>
                    <a:pt x="865548" y="408949"/>
                  </a:lnTo>
                  <a:lnTo>
                    <a:pt x="873968" y="404164"/>
                  </a:lnTo>
                  <a:lnTo>
                    <a:pt x="877412" y="401294"/>
                  </a:lnTo>
                  <a:lnTo>
                    <a:pt x="877795" y="400337"/>
                  </a:lnTo>
                  <a:lnTo>
                    <a:pt x="878752" y="399954"/>
                  </a:lnTo>
                  <a:lnTo>
                    <a:pt x="880665" y="398998"/>
                  </a:lnTo>
                  <a:lnTo>
                    <a:pt x="881622" y="397084"/>
                  </a:lnTo>
                  <a:lnTo>
                    <a:pt x="882005" y="396127"/>
                  </a:lnTo>
                  <a:lnTo>
                    <a:pt x="882962" y="395744"/>
                  </a:lnTo>
                  <a:lnTo>
                    <a:pt x="885449" y="392874"/>
                  </a:lnTo>
                  <a:lnTo>
                    <a:pt x="889659" y="386750"/>
                  </a:lnTo>
                  <a:lnTo>
                    <a:pt x="896740" y="382540"/>
                  </a:lnTo>
                  <a:lnTo>
                    <a:pt x="902863" y="378713"/>
                  </a:lnTo>
                  <a:lnTo>
                    <a:pt x="908605" y="375459"/>
                  </a:lnTo>
                  <a:lnTo>
                    <a:pt x="912815" y="372589"/>
                  </a:lnTo>
                  <a:lnTo>
                    <a:pt x="917025" y="370101"/>
                  </a:lnTo>
                  <a:lnTo>
                    <a:pt x="919895" y="367805"/>
                  </a:lnTo>
                  <a:lnTo>
                    <a:pt x="922192" y="366465"/>
                  </a:lnTo>
                  <a:lnTo>
                    <a:pt x="923722" y="364935"/>
                  </a:lnTo>
                  <a:lnTo>
                    <a:pt x="924105" y="364552"/>
                  </a:lnTo>
                  <a:lnTo>
                    <a:pt x="921235" y="357471"/>
                  </a:lnTo>
                  <a:lnTo>
                    <a:pt x="920278" y="352304"/>
                  </a:lnTo>
                  <a:lnTo>
                    <a:pt x="924105" y="350773"/>
                  </a:lnTo>
                  <a:lnTo>
                    <a:pt x="924679" y="349817"/>
                  </a:lnTo>
                  <a:lnTo>
                    <a:pt x="925636" y="349434"/>
                  </a:lnTo>
                  <a:lnTo>
                    <a:pt x="927358" y="348477"/>
                  </a:lnTo>
                  <a:lnTo>
                    <a:pt x="930229" y="344267"/>
                  </a:lnTo>
                  <a:lnTo>
                    <a:pt x="931186" y="341396"/>
                  </a:lnTo>
                  <a:lnTo>
                    <a:pt x="931186" y="340440"/>
                  </a:lnTo>
                  <a:lnTo>
                    <a:pt x="931186" y="339865"/>
                  </a:lnTo>
                  <a:lnTo>
                    <a:pt x="931760" y="339865"/>
                  </a:lnTo>
                  <a:lnTo>
                    <a:pt x="932716" y="339100"/>
                  </a:lnTo>
                  <a:lnTo>
                    <a:pt x="934439" y="331828"/>
                  </a:lnTo>
                  <a:lnTo>
                    <a:pt x="937310" y="326661"/>
                  </a:lnTo>
                  <a:lnTo>
                    <a:pt x="939223" y="323025"/>
                  </a:lnTo>
                  <a:lnTo>
                    <a:pt x="942094" y="321112"/>
                  </a:lnTo>
                  <a:lnTo>
                    <a:pt x="944390" y="318624"/>
                  </a:lnTo>
                  <a:lnTo>
                    <a:pt x="947835" y="316902"/>
                  </a:lnTo>
                  <a:lnTo>
                    <a:pt x="951471" y="314031"/>
                  </a:lnTo>
                  <a:lnTo>
                    <a:pt x="956255" y="311543"/>
                  </a:lnTo>
                  <a:lnTo>
                    <a:pt x="961039" y="307907"/>
                  </a:lnTo>
                  <a:lnTo>
                    <a:pt x="966589" y="304463"/>
                  </a:lnTo>
                  <a:lnTo>
                    <a:pt x="972712" y="300253"/>
                  </a:lnTo>
                  <a:lnTo>
                    <a:pt x="979793" y="296426"/>
                  </a:lnTo>
                  <a:lnTo>
                    <a:pt x="984577" y="294129"/>
                  </a:lnTo>
                  <a:lnTo>
                    <a:pt x="988787" y="291259"/>
                  </a:lnTo>
                  <a:lnTo>
                    <a:pt x="990318" y="289345"/>
                  </a:lnTo>
                  <a:lnTo>
                    <a:pt x="992232" y="288006"/>
                  </a:lnTo>
                  <a:lnTo>
                    <a:pt x="994910" y="284178"/>
                  </a:lnTo>
                  <a:lnTo>
                    <a:pt x="1004479" y="265424"/>
                  </a:lnTo>
                  <a:lnTo>
                    <a:pt x="1007732" y="259683"/>
                  </a:lnTo>
                  <a:lnTo>
                    <a:pt x="1012325" y="253560"/>
                  </a:lnTo>
                  <a:lnTo>
                    <a:pt x="1017683" y="246479"/>
                  </a:lnTo>
                  <a:lnTo>
                    <a:pt x="1024763" y="238825"/>
                  </a:lnTo>
                  <a:lnTo>
                    <a:pt x="1024763" y="238825"/>
                  </a:lnTo>
                  <a:close/>
                </a:path>
              </a:pathLst>
            </a:custGeom>
            <a:gradFill flip="none" rotWithShape="1">
              <a:gsLst>
                <a:gs pos="0">
                  <a:schemeClr val="accent1"/>
                </a:gs>
                <a:gs pos="100000">
                  <a:schemeClr val="accent2"/>
                </a:gs>
              </a:gsLst>
              <a:lin ang="18900000" scaled="1"/>
              <a:tileRect/>
            </a:gradFill>
            <a:ln>
              <a:solidFill>
                <a:srgbClr val="EEF5F5"/>
              </a:solidFill>
            </a:ln>
          </p:spPr>
          <p:txBody>
            <a:bodyPr vert="horz" lIns="91440" tIns="45720" rIns="91440" bIns="45720" rtlCol="0">
              <a:normAutofit/>
            </a:bodyPr>
            <a:lstStyle/>
            <a:p>
              <a:pPr lvl="0" indent="0">
                <a:lnSpc>
                  <a:spcPct val="100000"/>
                </a:lnSpc>
                <a:spcBef>
                  <a:spcPts val="450"/>
                </a:spcBef>
                <a:buClr>
                  <a:schemeClr val="accent1"/>
                </a:buClr>
                <a:buFont typeface="Arial" panose="020B0604020202020204" pitchFamily="34" charset="0"/>
                <a:buNone/>
              </a:pPr>
              <a:endParaRPr lang="en-US" sz="100" dirty="0">
                <a:noFill/>
              </a:endParaRPr>
            </a:p>
          </p:txBody>
        </p:sp>
        <p:sp>
          <p:nvSpPr>
            <p:cNvPr id="61" name="Freeform: Shape 60">
              <a:extLst>
                <a:ext uri="{FF2B5EF4-FFF2-40B4-BE49-F238E27FC236}">
                  <a16:creationId xmlns:a16="http://schemas.microsoft.com/office/drawing/2014/main" id="{7534764F-8619-3DA6-4229-ADC410414D26}"/>
                </a:ext>
              </a:extLst>
            </p:cNvPr>
            <p:cNvSpPr/>
            <p:nvPr/>
          </p:nvSpPr>
          <p:spPr>
            <a:xfrm>
              <a:off x="4614663" y="3925823"/>
              <a:ext cx="1095102" cy="373425"/>
            </a:xfrm>
            <a:custGeom>
              <a:avLst/>
              <a:gdLst>
                <a:gd name="connsiteX0" fmla="*/ 1215555 w 1215554"/>
                <a:gd name="connsiteY0" fmla="*/ 0 h 414498"/>
                <a:gd name="connsiteX1" fmla="*/ 1200438 w 1215554"/>
                <a:gd name="connsiteY1" fmla="*/ 0 h 414498"/>
                <a:gd name="connsiteX2" fmla="*/ 1168288 w 1215554"/>
                <a:gd name="connsiteY2" fmla="*/ 5167 h 414498"/>
                <a:gd name="connsiteX3" fmla="*/ 1158337 w 1215554"/>
                <a:gd name="connsiteY3" fmla="*/ 10716 h 414498"/>
                <a:gd name="connsiteX4" fmla="*/ 1010985 w 1215554"/>
                <a:gd name="connsiteY4" fmla="*/ 29662 h 414498"/>
                <a:gd name="connsiteX5" fmla="*/ 994910 w 1215554"/>
                <a:gd name="connsiteY5" fmla="*/ 34829 h 414498"/>
                <a:gd name="connsiteX6" fmla="*/ 962761 w 1215554"/>
                <a:gd name="connsiteY6" fmla="*/ 34829 h 414498"/>
                <a:gd name="connsiteX7" fmla="*/ 937884 w 1215554"/>
                <a:gd name="connsiteY7" fmla="*/ 40952 h 414498"/>
                <a:gd name="connsiteX8" fmla="*/ 926402 w 1215554"/>
                <a:gd name="connsiteY8" fmla="*/ 35785 h 414498"/>
                <a:gd name="connsiteX9" fmla="*/ 917024 w 1215554"/>
                <a:gd name="connsiteY9" fmla="*/ 45736 h 414498"/>
                <a:gd name="connsiteX10" fmla="*/ 782494 w 1215554"/>
                <a:gd name="connsiteY10" fmla="*/ 59898 h 414498"/>
                <a:gd name="connsiteX11" fmla="*/ 725659 w 1215554"/>
                <a:gd name="connsiteY11" fmla="*/ 59898 h 414498"/>
                <a:gd name="connsiteX12" fmla="*/ 658298 w 1215554"/>
                <a:gd name="connsiteY12" fmla="*/ 70231 h 414498"/>
                <a:gd name="connsiteX13" fmla="*/ 515156 w 1215554"/>
                <a:gd name="connsiteY13" fmla="*/ 77312 h 414498"/>
                <a:gd name="connsiteX14" fmla="*/ 330872 w 1215554"/>
                <a:gd name="connsiteY14" fmla="*/ 98171 h 414498"/>
                <a:gd name="connsiteX15" fmla="*/ 326278 w 1215554"/>
                <a:gd name="connsiteY15" fmla="*/ 91473 h 414498"/>
                <a:gd name="connsiteX16" fmla="*/ 296425 w 1215554"/>
                <a:gd name="connsiteY16" fmla="*/ 91473 h 414498"/>
                <a:gd name="connsiteX17" fmla="*/ 307333 w 1215554"/>
                <a:gd name="connsiteY17" fmla="*/ 121326 h 414498"/>
                <a:gd name="connsiteX18" fmla="*/ 299870 w 1215554"/>
                <a:gd name="connsiteY18" fmla="*/ 127450 h 414498"/>
                <a:gd name="connsiteX19" fmla="*/ 108122 w 1215554"/>
                <a:gd name="connsiteY19" fmla="*/ 138740 h 414498"/>
                <a:gd name="connsiteX20" fmla="*/ 106208 w 1215554"/>
                <a:gd name="connsiteY20" fmla="*/ 141036 h 414498"/>
                <a:gd name="connsiteX21" fmla="*/ 105251 w 1215554"/>
                <a:gd name="connsiteY21" fmla="*/ 142950 h 414498"/>
                <a:gd name="connsiteX22" fmla="*/ 103337 w 1215554"/>
                <a:gd name="connsiteY22" fmla="*/ 143907 h 414498"/>
                <a:gd name="connsiteX23" fmla="*/ 102381 w 1215554"/>
                <a:gd name="connsiteY23" fmla="*/ 144481 h 414498"/>
                <a:gd name="connsiteX24" fmla="*/ 99510 w 1215554"/>
                <a:gd name="connsiteY24" fmla="*/ 143907 h 414498"/>
                <a:gd name="connsiteX25" fmla="*/ 98171 w 1215554"/>
                <a:gd name="connsiteY25" fmla="*/ 142950 h 414498"/>
                <a:gd name="connsiteX26" fmla="*/ 97214 w 1215554"/>
                <a:gd name="connsiteY26" fmla="*/ 141036 h 414498"/>
                <a:gd name="connsiteX27" fmla="*/ 97214 w 1215554"/>
                <a:gd name="connsiteY27" fmla="*/ 138740 h 414498"/>
                <a:gd name="connsiteX28" fmla="*/ 98553 w 1215554"/>
                <a:gd name="connsiteY28" fmla="*/ 133956 h 414498"/>
                <a:gd name="connsiteX29" fmla="*/ 100084 w 1215554"/>
                <a:gd name="connsiteY29" fmla="*/ 130703 h 414498"/>
                <a:gd name="connsiteX30" fmla="*/ 101041 w 1215554"/>
                <a:gd name="connsiteY30" fmla="*/ 127832 h 414498"/>
                <a:gd name="connsiteX31" fmla="*/ 101424 w 1215554"/>
                <a:gd name="connsiteY31" fmla="*/ 126493 h 414498"/>
                <a:gd name="connsiteX32" fmla="*/ 101041 w 1215554"/>
                <a:gd name="connsiteY32" fmla="*/ 124196 h 414498"/>
                <a:gd name="connsiteX33" fmla="*/ 99510 w 1215554"/>
                <a:gd name="connsiteY33" fmla="*/ 122666 h 414498"/>
                <a:gd name="connsiteX34" fmla="*/ 97214 w 1215554"/>
                <a:gd name="connsiteY34" fmla="*/ 121709 h 414498"/>
                <a:gd name="connsiteX35" fmla="*/ 94917 w 1215554"/>
                <a:gd name="connsiteY35" fmla="*/ 121709 h 414498"/>
                <a:gd name="connsiteX36" fmla="*/ 90133 w 1215554"/>
                <a:gd name="connsiteY36" fmla="*/ 122283 h 414498"/>
                <a:gd name="connsiteX37" fmla="*/ 88219 w 1215554"/>
                <a:gd name="connsiteY37" fmla="*/ 122666 h 414498"/>
                <a:gd name="connsiteX38" fmla="*/ 87263 w 1215554"/>
                <a:gd name="connsiteY38" fmla="*/ 124196 h 414498"/>
                <a:gd name="connsiteX39" fmla="*/ 85923 w 1215554"/>
                <a:gd name="connsiteY39" fmla="*/ 124962 h 414498"/>
                <a:gd name="connsiteX40" fmla="*/ 85349 w 1215554"/>
                <a:gd name="connsiteY40" fmla="*/ 126876 h 414498"/>
                <a:gd name="connsiteX41" fmla="*/ 84966 w 1215554"/>
                <a:gd name="connsiteY41" fmla="*/ 131660 h 414498"/>
                <a:gd name="connsiteX42" fmla="*/ 85349 w 1215554"/>
                <a:gd name="connsiteY42" fmla="*/ 134530 h 414498"/>
                <a:gd name="connsiteX43" fmla="*/ 86880 w 1215554"/>
                <a:gd name="connsiteY43" fmla="*/ 137783 h 414498"/>
                <a:gd name="connsiteX44" fmla="*/ 89559 w 1215554"/>
                <a:gd name="connsiteY44" fmla="*/ 140654 h 414498"/>
                <a:gd name="connsiteX45" fmla="*/ 93387 w 1215554"/>
                <a:gd name="connsiteY45" fmla="*/ 144864 h 414498"/>
                <a:gd name="connsiteX46" fmla="*/ 93387 w 1215554"/>
                <a:gd name="connsiteY46" fmla="*/ 146777 h 414498"/>
                <a:gd name="connsiteX47" fmla="*/ 92429 w 1215554"/>
                <a:gd name="connsiteY47" fmla="*/ 151562 h 414498"/>
                <a:gd name="connsiteX48" fmla="*/ 93961 w 1215554"/>
                <a:gd name="connsiteY48" fmla="*/ 156155 h 414498"/>
                <a:gd name="connsiteX49" fmla="*/ 97597 w 1215554"/>
                <a:gd name="connsiteY49" fmla="*/ 161896 h 414498"/>
                <a:gd name="connsiteX50" fmla="*/ 97597 w 1215554"/>
                <a:gd name="connsiteY50" fmla="*/ 162278 h 414498"/>
                <a:gd name="connsiteX51" fmla="*/ 97214 w 1215554"/>
                <a:gd name="connsiteY51" fmla="*/ 163235 h 414498"/>
                <a:gd name="connsiteX52" fmla="*/ 96257 w 1215554"/>
                <a:gd name="connsiteY52" fmla="*/ 163809 h 414498"/>
                <a:gd name="connsiteX53" fmla="*/ 94343 w 1215554"/>
                <a:gd name="connsiteY53" fmla="*/ 164766 h 414498"/>
                <a:gd name="connsiteX54" fmla="*/ 93003 w 1215554"/>
                <a:gd name="connsiteY54" fmla="*/ 165149 h 414498"/>
                <a:gd name="connsiteX55" fmla="*/ 89559 w 1215554"/>
                <a:gd name="connsiteY55" fmla="*/ 165723 h 414498"/>
                <a:gd name="connsiteX56" fmla="*/ 85349 w 1215554"/>
                <a:gd name="connsiteY56" fmla="*/ 165723 h 414498"/>
                <a:gd name="connsiteX57" fmla="*/ 83053 w 1215554"/>
                <a:gd name="connsiteY57" fmla="*/ 166680 h 414498"/>
                <a:gd name="connsiteX58" fmla="*/ 81713 w 1215554"/>
                <a:gd name="connsiteY58" fmla="*/ 167636 h 414498"/>
                <a:gd name="connsiteX59" fmla="*/ 81139 w 1215554"/>
                <a:gd name="connsiteY59" fmla="*/ 169359 h 414498"/>
                <a:gd name="connsiteX60" fmla="*/ 82479 w 1215554"/>
                <a:gd name="connsiteY60" fmla="*/ 172229 h 414498"/>
                <a:gd name="connsiteX61" fmla="*/ 86880 w 1215554"/>
                <a:gd name="connsiteY61" fmla="*/ 175100 h 414498"/>
                <a:gd name="connsiteX62" fmla="*/ 90516 w 1215554"/>
                <a:gd name="connsiteY62" fmla="*/ 177396 h 414498"/>
                <a:gd name="connsiteX63" fmla="*/ 91473 w 1215554"/>
                <a:gd name="connsiteY63" fmla="*/ 178353 h 414498"/>
                <a:gd name="connsiteX64" fmla="*/ 92047 w 1215554"/>
                <a:gd name="connsiteY64" fmla="*/ 180266 h 414498"/>
                <a:gd name="connsiteX65" fmla="*/ 91473 w 1215554"/>
                <a:gd name="connsiteY65" fmla="*/ 181223 h 414498"/>
                <a:gd name="connsiteX66" fmla="*/ 91090 w 1215554"/>
                <a:gd name="connsiteY66" fmla="*/ 182563 h 414498"/>
                <a:gd name="connsiteX67" fmla="*/ 89559 w 1215554"/>
                <a:gd name="connsiteY67" fmla="*/ 184477 h 414498"/>
                <a:gd name="connsiteX68" fmla="*/ 87263 w 1215554"/>
                <a:gd name="connsiteY68" fmla="*/ 185433 h 414498"/>
                <a:gd name="connsiteX69" fmla="*/ 84009 w 1215554"/>
                <a:gd name="connsiteY69" fmla="*/ 186008 h 414498"/>
                <a:gd name="connsiteX70" fmla="*/ 75972 w 1215554"/>
                <a:gd name="connsiteY70" fmla="*/ 185051 h 414498"/>
                <a:gd name="connsiteX71" fmla="*/ 72719 w 1215554"/>
                <a:gd name="connsiteY71" fmla="*/ 185433 h 414498"/>
                <a:gd name="connsiteX72" fmla="*/ 71762 w 1215554"/>
                <a:gd name="connsiteY72" fmla="*/ 186008 h 414498"/>
                <a:gd name="connsiteX73" fmla="*/ 71762 w 1215554"/>
                <a:gd name="connsiteY73" fmla="*/ 187347 h 414498"/>
                <a:gd name="connsiteX74" fmla="*/ 72145 w 1215554"/>
                <a:gd name="connsiteY74" fmla="*/ 189835 h 414498"/>
                <a:gd name="connsiteX75" fmla="*/ 73676 w 1215554"/>
                <a:gd name="connsiteY75" fmla="*/ 192514 h 414498"/>
                <a:gd name="connsiteX76" fmla="*/ 75972 w 1215554"/>
                <a:gd name="connsiteY76" fmla="*/ 195002 h 414498"/>
                <a:gd name="connsiteX77" fmla="*/ 80182 w 1215554"/>
                <a:gd name="connsiteY77" fmla="*/ 197298 h 414498"/>
                <a:gd name="connsiteX78" fmla="*/ 83435 w 1215554"/>
                <a:gd name="connsiteY78" fmla="*/ 199212 h 414498"/>
                <a:gd name="connsiteX79" fmla="*/ 86306 w 1215554"/>
                <a:gd name="connsiteY79" fmla="*/ 201125 h 414498"/>
                <a:gd name="connsiteX80" fmla="*/ 87837 w 1215554"/>
                <a:gd name="connsiteY80" fmla="*/ 203039 h 414498"/>
                <a:gd name="connsiteX81" fmla="*/ 88602 w 1215554"/>
                <a:gd name="connsiteY81" fmla="*/ 205909 h 414498"/>
                <a:gd name="connsiteX82" fmla="*/ 87837 w 1215554"/>
                <a:gd name="connsiteY82" fmla="*/ 206675 h 414498"/>
                <a:gd name="connsiteX83" fmla="*/ 85923 w 1215554"/>
                <a:gd name="connsiteY83" fmla="*/ 209163 h 414498"/>
                <a:gd name="connsiteX84" fmla="*/ 82096 w 1215554"/>
                <a:gd name="connsiteY84" fmla="*/ 212033 h 414498"/>
                <a:gd name="connsiteX85" fmla="*/ 77312 w 1215554"/>
                <a:gd name="connsiteY85" fmla="*/ 216243 h 414498"/>
                <a:gd name="connsiteX86" fmla="*/ 76929 w 1215554"/>
                <a:gd name="connsiteY86" fmla="*/ 219114 h 414498"/>
                <a:gd name="connsiteX87" fmla="*/ 77886 w 1215554"/>
                <a:gd name="connsiteY87" fmla="*/ 223707 h 414498"/>
                <a:gd name="connsiteX88" fmla="*/ 77312 w 1215554"/>
                <a:gd name="connsiteY88" fmla="*/ 225238 h 414498"/>
                <a:gd name="connsiteX89" fmla="*/ 76929 w 1215554"/>
                <a:gd name="connsiteY89" fmla="*/ 227534 h 414498"/>
                <a:gd name="connsiteX90" fmla="*/ 74441 w 1215554"/>
                <a:gd name="connsiteY90" fmla="*/ 232701 h 414498"/>
                <a:gd name="connsiteX91" fmla="*/ 72719 w 1215554"/>
                <a:gd name="connsiteY91" fmla="*/ 234232 h 414498"/>
                <a:gd name="connsiteX92" fmla="*/ 71188 w 1215554"/>
                <a:gd name="connsiteY92" fmla="*/ 236528 h 414498"/>
                <a:gd name="connsiteX93" fmla="*/ 71188 w 1215554"/>
                <a:gd name="connsiteY93" fmla="*/ 238824 h 414498"/>
                <a:gd name="connsiteX94" fmla="*/ 72145 w 1215554"/>
                <a:gd name="connsiteY94" fmla="*/ 240738 h 414498"/>
                <a:gd name="connsiteX95" fmla="*/ 73102 w 1215554"/>
                <a:gd name="connsiteY95" fmla="*/ 242269 h 414498"/>
                <a:gd name="connsiteX96" fmla="*/ 75398 w 1215554"/>
                <a:gd name="connsiteY96" fmla="*/ 243609 h 414498"/>
                <a:gd name="connsiteX97" fmla="*/ 78269 w 1215554"/>
                <a:gd name="connsiteY97" fmla="*/ 244565 h 414498"/>
                <a:gd name="connsiteX98" fmla="*/ 82479 w 1215554"/>
                <a:gd name="connsiteY98" fmla="*/ 246862 h 414498"/>
                <a:gd name="connsiteX99" fmla="*/ 82479 w 1215554"/>
                <a:gd name="connsiteY99" fmla="*/ 248393 h 414498"/>
                <a:gd name="connsiteX100" fmla="*/ 81139 w 1215554"/>
                <a:gd name="connsiteY100" fmla="*/ 248775 h 414498"/>
                <a:gd name="connsiteX101" fmla="*/ 80182 w 1215554"/>
                <a:gd name="connsiteY101" fmla="*/ 248775 h 414498"/>
                <a:gd name="connsiteX102" fmla="*/ 79799 w 1215554"/>
                <a:gd name="connsiteY102" fmla="*/ 248775 h 414498"/>
                <a:gd name="connsiteX103" fmla="*/ 76355 w 1215554"/>
                <a:gd name="connsiteY103" fmla="*/ 247819 h 414498"/>
                <a:gd name="connsiteX104" fmla="*/ 74058 w 1215554"/>
                <a:gd name="connsiteY104" fmla="*/ 247436 h 414498"/>
                <a:gd name="connsiteX105" fmla="*/ 70231 w 1215554"/>
                <a:gd name="connsiteY105" fmla="*/ 246862 h 414498"/>
                <a:gd name="connsiteX106" fmla="*/ 66978 w 1215554"/>
                <a:gd name="connsiteY106" fmla="*/ 246862 h 414498"/>
                <a:gd name="connsiteX107" fmla="*/ 64682 w 1215554"/>
                <a:gd name="connsiteY107" fmla="*/ 248393 h 414498"/>
                <a:gd name="connsiteX108" fmla="*/ 63150 w 1215554"/>
                <a:gd name="connsiteY108" fmla="*/ 250115 h 414498"/>
                <a:gd name="connsiteX109" fmla="*/ 63150 w 1215554"/>
                <a:gd name="connsiteY109" fmla="*/ 253560 h 414498"/>
                <a:gd name="connsiteX110" fmla="*/ 63725 w 1215554"/>
                <a:gd name="connsiteY110" fmla="*/ 255856 h 414498"/>
                <a:gd name="connsiteX111" fmla="*/ 66404 w 1215554"/>
                <a:gd name="connsiteY111" fmla="*/ 258727 h 414498"/>
                <a:gd name="connsiteX112" fmla="*/ 70231 w 1215554"/>
                <a:gd name="connsiteY112" fmla="*/ 260640 h 414498"/>
                <a:gd name="connsiteX113" fmla="*/ 75398 w 1215554"/>
                <a:gd name="connsiteY113" fmla="*/ 263511 h 414498"/>
                <a:gd name="connsiteX114" fmla="*/ 75398 w 1215554"/>
                <a:gd name="connsiteY114" fmla="*/ 264850 h 414498"/>
                <a:gd name="connsiteX115" fmla="*/ 73676 w 1215554"/>
                <a:gd name="connsiteY115" fmla="*/ 265807 h 414498"/>
                <a:gd name="connsiteX116" fmla="*/ 68318 w 1215554"/>
                <a:gd name="connsiteY116" fmla="*/ 265807 h 414498"/>
                <a:gd name="connsiteX117" fmla="*/ 65638 w 1215554"/>
                <a:gd name="connsiteY117" fmla="*/ 267721 h 414498"/>
                <a:gd name="connsiteX118" fmla="*/ 65638 w 1215554"/>
                <a:gd name="connsiteY118" fmla="*/ 269060 h 414498"/>
                <a:gd name="connsiteX119" fmla="*/ 64682 w 1215554"/>
                <a:gd name="connsiteY119" fmla="*/ 270017 h 414498"/>
                <a:gd name="connsiteX120" fmla="*/ 63725 w 1215554"/>
                <a:gd name="connsiteY120" fmla="*/ 271357 h 414498"/>
                <a:gd name="connsiteX121" fmla="*/ 61811 w 1215554"/>
                <a:gd name="connsiteY121" fmla="*/ 272313 h 414498"/>
                <a:gd name="connsiteX122" fmla="*/ 59514 w 1215554"/>
                <a:gd name="connsiteY122" fmla="*/ 273270 h 414498"/>
                <a:gd name="connsiteX123" fmla="*/ 56644 w 1215554"/>
                <a:gd name="connsiteY123" fmla="*/ 273844 h 414498"/>
                <a:gd name="connsiteX124" fmla="*/ 53774 w 1215554"/>
                <a:gd name="connsiteY124" fmla="*/ 274801 h 414498"/>
                <a:gd name="connsiteX125" fmla="*/ 47076 w 1215554"/>
                <a:gd name="connsiteY125" fmla="*/ 275758 h 414498"/>
                <a:gd name="connsiteX126" fmla="*/ 42483 w 1215554"/>
                <a:gd name="connsiteY126" fmla="*/ 277672 h 414498"/>
                <a:gd name="connsiteX127" fmla="*/ 39613 w 1215554"/>
                <a:gd name="connsiteY127" fmla="*/ 279968 h 414498"/>
                <a:gd name="connsiteX128" fmla="*/ 38656 w 1215554"/>
                <a:gd name="connsiteY128" fmla="*/ 283795 h 414498"/>
                <a:gd name="connsiteX129" fmla="*/ 38656 w 1215554"/>
                <a:gd name="connsiteY129" fmla="*/ 284752 h 414498"/>
                <a:gd name="connsiteX130" fmla="*/ 39613 w 1215554"/>
                <a:gd name="connsiteY130" fmla="*/ 286092 h 414498"/>
                <a:gd name="connsiteX131" fmla="*/ 42866 w 1215554"/>
                <a:gd name="connsiteY131" fmla="*/ 288962 h 414498"/>
                <a:gd name="connsiteX132" fmla="*/ 48607 w 1215554"/>
                <a:gd name="connsiteY132" fmla="*/ 291833 h 414498"/>
                <a:gd name="connsiteX133" fmla="*/ 56644 w 1215554"/>
                <a:gd name="connsiteY133" fmla="*/ 294512 h 414498"/>
                <a:gd name="connsiteX134" fmla="*/ 56070 w 1215554"/>
                <a:gd name="connsiteY134" fmla="*/ 296426 h 414498"/>
                <a:gd name="connsiteX135" fmla="*/ 55113 w 1215554"/>
                <a:gd name="connsiteY135" fmla="*/ 297383 h 414498"/>
                <a:gd name="connsiteX136" fmla="*/ 52434 w 1215554"/>
                <a:gd name="connsiteY136" fmla="*/ 300253 h 414498"/>
                <a:gd name="connsiteX137" fmla="*/ 49946 w 1215554"/>
                <a:gd name="connsiteY137" fmla="*/ 301592 h 414498"/>
                <a:gd name="connsiteX138" fmla="*/ 44780 w 1215554"/>
                <a:gd name="connsiteY138" fmla="*/ 304080 h 414498"/>
                <a:gd name="connsiteX139" fmla="*/ 43440 w 1215554"/>
                <a:gd name="connsiteY139" fmla="*/ 307333 h 414498"/>
                <a:gd name="connsiteX140" fmla="*/ 43823 w 1215554"/>
                <a:gd name="connsiteY140" fmla="*/ 309247 h 414498"/>
                <a:gd name="connsiteX141" fmla="*/ 45354 w 1215554"/>
                <a:gd name="connsiteY141" fmla="*/ 311161 h 414498"/>
                <a:gd name="connsiteX142" fmla="*/ 47650 w 1215554"/>
                <a:gd name="connsiteY142" fmla="*/ 313074 h 414498"/>
                <a:gd name="connsiteX143" fmla="*/ 48990 w 1215554"/>
                <a:gd name="connsiteY143" fmla="*/ 314797 h 414498"/>
                <a:gd name="connsiteX144" fmla="*/ 49564 w 1215554"/>
                <a:gd name="connsiteY144" fmla="*/ 317667 h 414498"/>
                <a:gd name="connsiteX145" fmla="*/ 48033 w 1215554"/>
                <a:gd name="connsiteY145" fmla="*/ 318624 h 414498"/>
                <a:gd name="connsiteX146" fmla="*/ 47076 w 1215554"/>
                <a:gd name="connsiteY146" fmla="*/ 318624 h 414498"/>
                <a:gd name="connsiteX147" fmla="*/ 46693 w 1215554"/>
                <a:gd name="connsiteY147" fmla="*/ 318624 h 414498"/>
                <a:gd name="connsiteX148" fmla="*/ 39613 w 1215554"/>
                <a:gd name="connsiteY148" fmla="*/ 314797 h 414498"/>
                <a:gd name="connsiteX149" fmla="*/ 36742 w 1215554"/>
                <a:gd name="connsiteY149" fmla="*/ 314031 h 414498"/>
                <a:gd name="connsiteX150" fmla="*/ 34829 w 1215554"/>
                <a:gd name="connsiteY150" fmla="*/ 314031 h 414498"/>
                <a:gd name="connsiteX151" fmla="*/ 32915 w 1215554"/>
                <a:gd name="connsiteY151" fmla="*/ 314031 h 414498"/>
                <a:gd name="connsiteX152" fmla="*/ 31958 w 1215554"/>
                <a:gd name="connsiteY152" fmla="*/ 314797 h 414498"/>
                <a:gd name="connsiteX153" fmla="*/ 31193 w 1215554"/>
                <a:gd name="connsiteY153" fmla="*/ 316328 h 414498"/>
                <a:gd name="connsiteX154" fmla="*/ 31193 w 1215554"/>
                <a:gd name="connsiteY154" fmla="*/ 319198 h 414498"/>
                <a:gd name="connsiteX155" fmla="*/ 31193 w 1215554"/>
                <a:gd name="connsiteY155" fmla="*/ 322834 h 414498"/>
                <a:gd name="connsiteX156" fmla="*/ 32532 w 1215554"/>
                <a:gd name="connsiteY156" fmla="*/ 326279 h 414498"/>
                <a:gd name="connsiteX157" fmla="*/ 33872 w 1215554"/>
                <a:gd name="connsiteY157" fmla="*/ 329149 h 414498"/>
                <a:gd name="connsiteX158" fmla="*/ 36359 w 1215554"/>
                <a:gd name="connsiteY158" fmla="*/ 333359 h 414498"/>
                <a:gd name="connsiteX159" fmla="*/ 35785 w 1215554"/>
                <a:gd name="connsiteY159" fmla="*/ 335273 h 414498"/>
                <a:gd name="connsiteX160" fmla="*/ 34446 w 1215554"/>
                <a:gd name="connsiteY160" fmla="*/ 336230 h 414498"/>
                <a:gd name="connsiteX161" fmla="*/ 33489 w 1215554"/>
                <a:gd name="connsiteY161" fmla="*/ 336230 h 414498"/>
                <a:gd name="connsiteX162" fmla="*/ 32915 w 1215554"/>
                <a:gd name="connsiteY162" fmla="*/ 336230 h 414498"/>
                <a:gd name="connsiteX163" fmla="*/ 31575 w 1215554"/>
                <a:gd name="connsiteY163" fmla="*/ 334316 h 414498"/>
                <a:gd name="connsiteX164" fmla="*/ 30619 w 1215554"/>
                <a:gd name="connsiteY164" fmla="*/ 332785 h 414498"/>
                <a:gd name="connsiteX165" fmla="*/ 28705 w 1215554"/>
                <a:gd name="connsiteY165" fmla="*/ 330489 h 414498"/>
                <a:gd name="connsiteX166" fmla="*/ 25834 w 1215554"/>
                <a:gd name="connsiteY166" fmla="*/ 329149 h 414498"/>
                <a:gd name="connsiteX167" fmla="*/ 23538 w 1215554"/>
                <a:gd name="connsiteY167" fmla="*/ 328575 h 414498"/>
                <a:gd name="connsiteX168" fmla="*/ 19328 w 1215554"/>
                <a:gd name="connsiteY168" fmla="*/ 329149 h 414498"/>
                <a:gd name="connsiteX169" fmla="*/ 18371 w 1215554"/>
                <a:gd name="connsiteY169" fmla="*/ 329915 h 414498"/>
                <a:gd name="connsiteX170" fmla="*/ 18371 w 1215554"/>
                <a:gd name="connsiteY170" fmla="*/ 331828 h 414498"/>
                <a:gd name="connsiteX171" fmla="*/ 18754 w 1215554"/>
                <a:gd name="connsiteY171" fmla="*/ 333742 h 414498"/>
                <a:gd name="connsiteX172" fmla="*/ 20285 w 1215554"/>
                <a:gd name="connsiteY172" fmla="*/ 335656 h 414498"/>
                <a:gd name="connsiteX173" fmla="*/ 22581 w 1215554"/>
                <a:gd name="connsiteY173" fmla="*/ 336995 h 414498"/>
                <a:gd name="connsiteX174" fmla="*/ 25834 w 1215554"/>
                <a:gd name="connsiteY174" fmla="*/ 338909 h 414498"/>
                <a:gd name="connsiteX175" fmla="*/ 23538 w 1215554"/>
                <a:gd name="connsiteY175" fmla="*/ 341396 h 414498"/>
                <a:gd name="connsiteX176" fmla="*/ 19328 w 1215554"/>
                <a:gd name="connsiteY176" fmla="*/ 339483 h 414498"/>
                <a:gd name="connsiteX177" fmla="*/ 15501 w 1215554"/>
                <a:gd name="connsiteY177" fmla="*/ 338909 h 414498"/>
                <a:gd name="connsiteX178" fmla="*/ 13587 w 1215554"/>
                <a:gd name="connsiteY178" fmla="*/ 338909 h 414498"/>
                <a:gd name="connsiteX179" fmla="*/ 12630 w 1215554"/>
                <a:gd name="connsiteY179" fmla="*/ 339865 h 414498"/>
                <a:gd name="connsiteX180" fmla="*/ 12247 w 1215554"/>
                <a:gd name="connsiteY180" fmla="*/ 343310 h 414498"/>
                <a:gd name="connsiteX181" fmla="*/ 12630 w 1215554"/>
                <a:gd name="connsiteY181" fmla="*/ 345989 h 414498"/>
                <a:gd name="connsiteX182" fmla="*/ 15118 w 1215554"/>
                <a:gd name="connsiteY182" fmla="*/ 348477 h 414498"/>
                <a:gd name="connsiteX183" fmla="*/ 16457 w 1215554"/>
                <a:gd name="connsiteY183" fmla="*/ 348860 h 414498"/>
                <a:gd name="connsiteX184" fmla="*/ 18754 w 1215554"/>
                <a:gd name="connsiteY184" fmla="*/ 349817 h 414498"/>
                <a:gd name="connsiteX185" fmla="*/ 24495 w 1215554"/>
                <a:gd name="connsiteY185" fmla="*/ 350773 h 414498"/>
                <a:gd name="connsiteX186" fmla="*/ 23538 w 1215554"/>
                <a:gd name="connsiteY186" fmla="*/ 353644 h 414498"/>
                <a:gd name="connsiteX187" fmla="*/ 22581 w 1215554"/>
                <a:gd name="connsiteY187" fmla="*/ 354984 h 414498"/>
                <a:gd name="connsiteX188" fmla="*/ 21624 w 1215554"/>
                <a:gd name="connsiteY188" fmla="*/ 356897 h 414498"/>
                <a:gd name="connsiteX189" fmla="*/ 18371 w 1215554"/>
                <a:gd name="connsiteY189" fmla="*/ 359768 h 414498"/>
                <a:gd name="connsiteX190" fmla="*/ 14544 w 1215554"/>
                <a:gd name="connsiteY190" fmla="*/ 362638 h 414498"/>
                <a:gd name="connsiteX191" fmla="*/ 15118 w 1215554"/>
                <a:gd name="connsiteY191" fmla="*/ 365891 h 414498"/>
                <a:gd name="connsiteX192" fmla="*/ 17414 w 1215554"/>
                <a:gd name="connsiteY192" fmla="*/ 368188 h 414498"/>
                <a:gd name="connsiteX193" fmla="*/ 20667 w 1215554"/>
                <a:gd name="connsiteY193" fmla="*/ 369145 h 414498"/>
                <a:gd name="connsiteX194" fmla="*/ 23155 w 1215554"/>
                <a:gd name="connsiteY194" fmla="*/ 369145 h 414498"/>
                <a:gd name="connsiteX195" fmla="*/ 26409 w 1215554"/>
                <a:gd name="connsiteY195" fmla="*/ 369719 h 414498"/>
                <a:gd name="connsiteX196" fmla="*/ 28705 w 1215554"/>
                <a:gd name="connsiteY196" fmla="*/ 372589 h 414498"/>
                <a:gd name="connsiteX197" fmla="*/ 29661 w 1215554"/>
                <a:gd name="connsiteY197" fmla="*/ 373929 h 414498"/>
                <a:gd name="connsiteX198" fmla="*/ 31193 w 1215554"/>
                <a:gd name="connsiteY198" fmla="*/ 375842 h 414498"/>
                <a:gd name="connsiteX199" fmla="*/ 32532 w 1215554"/>
                <a:gd name="connsiteY199" fmla="*/ 378713 h 414498"/>
                <a:gd name="connsiteX200" fmla="*/ 32915 w 1215554"/>
                <a:gd name="connsiteY200" fmla="*/ 382349 h 414498"/>
                <a:gd name="connsiteX201" fmla="*/ 32532 w 1215554"/>
                <a:gd name="connsiteY201" fmla="*/ 383306 h 414498"/>
                <a:gd name="connsiteX202" fmla="*/ 32532 w 1215554"/>
                <a:gd name="connsiteY202" fmla="*/ 384837 h 414498"/>
                <a:gd name="connsiteX203" fmla="*/ 31575 w 1215554"/>
                <a:gd name="connsiteY203" fmla="*/ 386750 h 414498"/>
                <a:gd name="connsiteX204" fmla="*/ 29661 w 1215554"/>
                <a:gd name="connsiteY204" fmla="*/ 387707 h 414498"/>
                <a:gd name="connsiteX205" fmla="*/ 28322 w 1215554"/>
                <a:gd name="connsiteY205" fmla="*/ 387707 h 414498"/>
                <a:gd name="connsiteX206" fmla="*/ 27365 w 1215554"/>
                <a:gd name="connsiteY206" fmla="*/ 388090 h 414498"/>
                <a:gd name="connsiteX207" fmla="*/ 18371 w 1215554"/>
                <a:gd name="connsiteY207" fmla="*/ 387133 h 414498"/>
                <a:gd name="connsiteX208" fmla="*/ 16075 w 1215554"/>
                <a:gd name="connsiteY208" fmla="*/ 387707 h 414498"/>
                <a:gd name="connsiteX209" fmla="*/ 14544 w 1215554"/>
                <a:gd name="connsiteY209" fmla="*/ 389047 h 414498"/>
                <a:gd name="connsiteX210" fmla="*/ 13587 w 1215554"/>
                <a:gd name="connsiteY210" fmla="*/ 391343 h 414498"/>
                <a:gd name="connsiteX211" fmla="*/ 13587 w 1215554"/>
                <a:gd name="connsiteY211" fmla="*/ 395170 h 414498"/>
                <a:gd name="connsiteX212" fmla="*/ 14544 w 1215554"/>
                <a:gd name="connsiteY212" fmla="*/ 402251 h 414498"/>
                <a:gd name="connsiteX213" fmla="*/ 13587 w 1215554"/>
                <a:gd name="connsiteY213" fmla="*/ 404547 h 414498"/>
                <a:gd name="connsiteX214" fmla="*/ 10334 w 1215554"/>
                <a:gd name="connsiteY214" fmla="*/ 407418 h 414498"/>
                <a:gd name="connsiteX215" fmla="*/ 8994 w 1215554"/>
                <a:gd name="connsiteY215" fmla="*/ 408374 h 414498"/>
                <a:gd name="connsiteX216" fmla="*/ 5550 w 1215554"/>
                <a:gd name="connsiteY216" fmla="*/ 409331 h 414498"/>
                <a:gd name="connsiteX217" fmla="*/ 1722 w 1215554"/>
                <a:gd name="connsiteY217" fmla="*/ 412202 h 414498"/>
                <a:gd name="connsiteX218" fmla="*/ 0 w 1215554"/>
                <a:gd name="connsiteY218" fmla="*/ 414498 h 414498"/>
                <a:gd name="connsiteX219" fmla="*/ 37699 w 1215554"/>
                <a:gd name="connsiteY219" fmla="*/ 411628 h 414498"/>
                <a:gd name="connsiteX220" fmla="*/ 56644 w 1215554"/>
                <a:gd name="connsiteY220" fmla="*/ 410288 h 414498"/>
                <a:gd name="connsiteX221" fmla="*/ 75972 w 1215554"/>
                <a:gd name="connsiteY221" fmla="*/ 409331 h 414498"/>
                <a:gd name="connsiteX222" fmla="*/ 151561 w 1215554"/>
                <a:gd name="connsiteY222" fmla="*/ 404547 h 414498"/>
                <a:gd name="connsiteX223" fmla="*/ 188878 w 1215554"/>
                <a:gd name="connsiteY223" fmla="*/ 401868 h 414498"/>
                <a:gd name="connsiteX224" fmla="*/ 226577 w 1215554"/>
                <a:gd name="connsiteY224" fmla="*/ 399380 h 414498"/>
                <a:gd name="connsiteX225" fmla="*/ 301210 w 1215554"/>
                <a:gd name="connsiteY225" fmla="*/ 394214 h 414498"/>
                <a:gd name="connsiteX226" fmla="*/ 317667 w 1215554"/>
                <a:gd name="connsiteY226" fmla="*/ 393257 h 414498"/>
                <a:gd name="connsiteX227" fmla="*/ 340440 w 1215554"/>
                <a:gd name="connsiteY227" fmla="*/ 390960 h 414498"/>
                <a:gd name="connsiteX228" fmla="*/ 363595 w 1215554"/>
                <a:gd name="connsiteY228" fmla="*/ 389047 h 414498"/>
                <a:gd name="connsiteX229" fmla="*/ 409905 w 1215554"/>
                <a:gd name="connsiteY229" fmla="*/ 385219 h 414498"/>
                <a:gd name="connsiteX230" fmla="*/ 432487 w 1215554"/>
                <a:gd name="connsiteY230" fmla="*/ 382923 h 414498"/>
                <a:gd name="connsiteX231" fmla="*/ 455642 w 1215554"/>
                <a:gd name="connsiteY231" fmla="*/ 381009 h 414498"/>
                <a:gd name="connsiteX232" fmla="*/ 501378 w 1215554"/>
                <a:gd name="connsiteY232" fmla="*/ 377182 h 414498"/>
                <a:gd name="connsiteX233" fmla="*/ 591129 w 1215554"/>
                <a:gd name="connsiteY233" fmla="*/ 368762 h 414498"/>
                <a:gd name="connsiteX234" fmla="*/ 680497 w 1215554"/>
                <a:gd name="connsiteY234" fmla="*/ 360150 h 414498"/>
                <a:gd name="connsiteX235" fmla="*/ 774840 w 1215554"/>
                <a:gd name="connsiteY235" fmla="*/ 349817 h 414498"/>
                <a:gd name="connsiteX236" fmla="*/ 821725 w 1215554"/>
                <a:gd name="connsiteY236" fmla="*/ 344267 h 414498"/>
                <a:gd name="connsiteX237" fmla="*/ 844688 w 1215554"/>
                <a:gd name="connsiteY237" fmla="*/ 341396 h 414498"/>
                <a:gd name="connsiteX238" fmla="*/ 868418 w 1215554"/>
                <a:gd name="connsiteY238" fmla="*/ 338909 h 414498"/>
                <a:gd name="connsiteX239" fmla="*/ 866122 w 1215554"/>
                <a:gd name="connsiteY239" fmla="*/ 328575 h 414498"/>
                <a:gd name="connsiteX240" fmla="*/ 865164 w 1215554"/>
                <a:gd name="connsiteY240" fmla="*/ 320155 h 414498"/>
                <a:gd name="connsiteX241" fmla="*/ 864208 w 1215554"/>
                <a:gd name="connsiteY241" fmla="*/ 313457 h 414498"/>
                <a:gd name="connsiteX242" fmla="*/ 864208 w 1215554"/>
                <a:gd name="connsiteY242" fmla="*/ 308673 h 414498"/>
                <a:gd name="connsiteX243" fmla="*/ 864590 w 1215554"/>
                <a:gd name="connsiteY243" fmla="*/ 304463 h 414498"/>
                <a:gd name="connsiteX244" fmla="*/ 866122 w 1215554"/>
                <a:gd name="connsiteY244" fmla="*/ 299296 h 414498"/>
                <a:gd name="connsiteX245" fmla="*/ 866887 w 1215554"/>
                <a:gd name="connsiteY245" fmla="*/ 295086 h 414498"/>
                <a:gd name="connsiteX246" fmla="*/ 870332 w 1215554"/>
                <a:gd name="connsiteY246" fmla="*/ 291259 h 414498"/>
                <a:gd name="connsiteX247" fmla="*/ 875881 w 1215554"/>
                <a:gd name="connsiteY247" fmla="*/ 291259 h 414498"/>
                <a:gd name="connsiteX248" fmla="*/ 881622 w 1215554"/>
                <a:gd name="connsiteY248" fmla="*/ 293555 h 414498"/>
                <a:gd name="connsiteX249" fmla="*/ 885449 w 1215554"/>
                <a:gd name="connsiteY249" fmla="*/ 292790 h 414498"/>
                <a:gd name="connsiteX250" fmla="*/ 889659 w 1215554"/>
                <a:gd name="connsiteY250" fmla="*/ 291833 h 414498"/>
                <a:gd name="connsiteX251" fmla="*/ 895401 w 1215554"/>
                <a:gd name="connsiteY251" fmla="*/ 290302 h 414498"/>
                <a:gd name="connsiteX252" fmla="*/ 899037 w 1215554"/>
                <a:gd name="connsiteY252" fmla="*/ 289919 h 414498"/>
                <a:gd name="connsiteX253" fmla="*/ 900376 w 1215554"/>
                <a:gd name="connsiteY253" fmla="*/ 286475 h 414498"/>
                <a:gd name="connsiteX254" fmla="*/ 900376 w 1215554"/>
                <a:gd name="connsiteY254" fmla="*/ 281882 h 414498"/>
                <a:gd name="connsiteX255" fmla="*/ 904203 w 1215554"/>
                <a:gd name="connsiteY255" fmla="*/ 277672 h 414498"/>
                <a:gd name="connsiteX256" fmla="*/ 908030 w 1215554"/>
                <a:gd name="connsiteY256" fmla="*/ 274801 h 414498"/>
                <a:gd name="connsiteX257" fmla="*/ 906691 w 1215554"/>
                <a:gd name="connsiteY257" fmla="*/ 270974 h 414498"/>
                <a:gd name="connsiteX258" fmla="*/ 902289 w 1215554"/>
                <a:gd name="connsiteY258" fmla="*/ 267147 h 414498"/>
                <a:gd name="connsiteX259" fmla="*/ 899037 w 1215554"/>
                <a:gd name="connsiteY259" fmla="*/ 264850 h 414498"/>
                <a:gd name="connsiteX260" fmla="*/ 896166 w 1215554"/>
                <a:gd name="connsiteY260" fmla="*/ 259109 h 414498"/>
                <a:gd name="connsiteX261" fmla="*/ 899037 w 1215554"/>
                <a:gd name="connsiteY261" fmla="*/ 252986 h 414498"/>
                <a:gd name="connsiteX262" fmla="*/ 902863 w 1215554"/>
                <a:gd name="connsiteY262" fmla="*/ 248393 h 414498"/>
                <a:gd name="connsiteX263" fmla="*/ 908605 w 1215554"/>
                <a:gd name="connsiteY263" fmla="*/ 243034 h 414498"/>
                <a:gd name="connsiteX264" fmla="*/ 913771 w 1215554"/>
                <a:gd name="connsiteY264" fmla="*/ 237485 h 414498"/>
                <a:gd name="connsiteX265" fmla="*/ 918364 w 1215554"/>
                <a:gd name="connsiteY265" fmla="*/ 233275 h 414498"/>
                <a:gd name="connsiteX266" fmla="*/ 922766 w 1215554"/>
                <a:gd name="connsiteY266" fmla="*/ 229830 h 414498"/>
                <a:gd name="connsiteX267" fmla="*/ 926402 w 1215554"/>
                <a:gd name="connsiteY267" fmla="*/ 227534 h 414498"/>
                <a:gd name="connsiteX268" fmla="*/ 934439 w 1215554"/>
                <a:gd name="connsiteY268" fmla="*/ 224281 h 414498"/>
                <a:gd name="connsiteX269" fmla="*/ 940563 w 1215554"/>
                <a:gd name="connsiteY269" fmla="*/ 223324 h 414498"/>
                <a:gd name="connsiteX270" fmla="*/ 949174 w 1215554"/>
                <a:gd name="connsiteY270" fmla="*/ 222750 h 414498"/>
                <a:gd name="connsiteX271" fmla="*/ 953767 w 1215554"/>
                <a:gd name="connsiteY271" fmla="*/ 221793 h 414498"/>
                <a:gd name="connsiteX272" fmla="*/ 957211 w 1215554"/>
                <a:gd name="connsiteY272" fmla="*/ 221793 h 414498"/>
                <a:gd name="connsiteX273" fmla="*/ 962379 w 1215554"/>
                <a:gd name="connsiteY273" fmla="*/ 221793 h 414498"/>
                <a:gd name="connsiteX274" fmla="*/ 966205 w 1215554"/>
                <a:gd name="connsiteY274" fmla="*/ 219497 h 414498"/>
                <a:gd name="connsiteX275" fmla="*/ 969459 w 1215554"/>
                <a:gd name="connsiteY275" fmla="*/ 217200 h 414498"/>
                <a:gd name="connsiteX276" fmla="*/ 973669 w 1215554"/>
                <a:gd name="connsiteY276" fmla="*/ 214330 h 414498"/>
                <a:gd name="connsiteX277" fmla="*/ 979410 w 1215554"/>
                <a:gd name="connsiteY277" fmla="*/ 211459 h 414498"/>
                <a:gd name="connsiteX278" fmla="*/ 985534 w 1215554"/>
                <a:gd name="connsiteY278" fmla="*/ 207632 h 414498"/>
                <a:gd name="connsiteX279" fmla="*/ 989361 w 1215554"/>
                <a:gd name="connsiteY279" fmla="*/ 205335 h 414498"/>
                <a:gd name="connsiteX280" fmla="*/ 994528 w 1215554"/>
                <a:gd name="connsiteY280" fmla="*/ 203039 h 414498"/>
                <a:gd name="connsiteX281" fmla="*/ 996442 w 1215554"/>
                <a:gd name="connsiteY281" fmla="*/ 200551 h 414498"/>
                <a:gd name="connsiteX282" fmla="*/ 997781 w 1215554"/>
                <a:gd name="connsiteY282" fmla="*/ 197681 h 414498"/>
                <a:gd name="connsiteX283" fmla="*/ 998738 w 1215554"/>
                <a:gd name="connsiteY283" fmla="*/ 194428 h 414498"/>
                <a:gd name="connsiteX284" fmla="*/ 999120 w 1215554"/>
                <a:gd name="connsiteY284" fmla="*/ 190600 h 414498"/>
                <a:gd name="connsiteX285" fmla="*/ 1002948 w 1215554"/>
                <a:gd name="connsiteY285" fmla="*/ 188304 h 414498"/>
                <a:gd name="connsiteX286" fmla="*/ 1006201 w 1215554"/>
                <a:gd name="connsiteY286" fmla="*/ 187921 h 414498"/>
                <a:gd name="connsiteX287" fmla="*/ 1010602 w 1215554"/>
                <a:gd name="connsiteY287" fmla="*/ 187921 h 414498"/>
                <a:gd name="connsiteX288" fmla="*/ 1013856 w 1215554"/>
                <a:gd name="connsiteY288" fmla="*/ 184094 h 414498"/>
                <a:gd name="connsiteX289" fmla="*/ 1017109 w 1215554"/>
                <a:gd name="connsiteY289" fmla="*/ 179310 h 414498"/>
                <a:gd name="connsiteX290" fmla="*/ 1021319 w 1215554"/>
                <a:gd name="connsiteY290" fmla="*/ 177396 h 414498"/>
                <a:gd name="connsiteX291" fmla="*/ 1028399 w 1215554"/>
                <a:gd name="connsiteY291" fmla="*/ 178353 h 414498"/>
                <a:gd name="connsiteX292" fmla="*/ 1031844 w 1215554"/>
                <a:gd name="connsiteY292" fmla="*/ 176439 h 414498"/>
                <a:gd name="connsiteX293" fmla="*/ 1035097 w 1215554"/>
                <a:gd name="connsiteY293" fmla="*/ 175100 h 414498"/>
                <a:gd name="connsiteX294" fmla="*/ 1039881 w 1215554"/>
                <a:gd name="connsiteY294" fmla="*/ 171272 h 414498"/>
                <a:gd name="connsiteX295" fmla="*/ 1042561 w 1215554"/>
                <a:gd name="connsiteY295" fmla="*/ 167062 h 414498"/>
                <a:gd name="connsiteX296" fmla="*/ 1043517 w 1215554"/>
                <a:gd name="connsiteY296" fmla="*/ 162278 h 414498"/>
                <a:gd name="connsiteX297" fmla="*/ 1041604 w 1215554"/>
                <a:gd name="connsiteY297" fmla="*/ 150031 h 414498"/>
                <a:gd name="connsiteX298" fmla="*/ 1042561 w 1215554"/>
                <a:gd name="connsiteY298" fmla="*/ 145821 h 414498"/>
                <a:gd name="connsiteX299" fmla="*/ 1046962 w 1215554"/>
                <a:gd name="connsiteY299" fmla="*/ 144481 h 414498"/>
                <a:gd name="connsiteX300" fmla="*/ 1056339 w 1215554"/>
                <a:gd name="connsiteY300" fmla="*/ 146395 h 414498"/>
                <a:gd name="connsiteX301" fmla="*/ 1059592 w 1215554"/>
                <a:gd name="connsiteY301" fmla="*/ 145821 h 414498"/>
                <a:gd name="connsiteX302" fmla="*/ 1063420 w 1215554"/>
                <a:gd name="connsiteY302" fmla="*/ 143524 h 414498"/>
                <a:gd name="connsiteX303" fmla="*/ 1063802 w 1215554"/>
                <a:gd name="connsiteY303" fmla="*/ 136826 h 414498"/>
                <a:gd name="connsiteX304" fmla="*/ 1064376 w 1215554"/>
                <a:gd name="connsiteY304" fmla="*/ 133573 h 414498"/>
                <a:gd name="connsiteX305" fmla="*/ 1065333 w 1215554"/>
                <a:gd name="connsiteY305" fmla="*/ 130320 h 414498"/>
                <a:gd name="connsiteX306" fmla="*/ 1067630 w 1215554"/>
                <a:gd name="connsiteY306" fmla="*/ 123622 h 414498"/>
                <a:gd name="connsiteX307" fmla="*/ 1071457 w 1215554"/>
                <a:gd name="connsiteY307" fmla="*/ 119412 h 414498"/>
                <a:gd name="connsiteX308" fmla="*/ 1075667 w 1215554"/>
                <a:gd name="connsiteY308" fmla="*/ 116542 h 414498"/>
                <a:gd name="connsiteX309" fmla="*/ 1080834 w 1215554"/>
                <a:gd name="connsiteY309" fmla="*/ 116159 h 414498"/>
                <a:gd name="connsiteX310" fmla="*/ 1085235 w 1215554"/>
                <a:gd name="connsiteY310" fmla="*/ 117881 h 414498"/>
                <a:gd name="connsiteX311" fmla="*/ 1087531 w 1215554"/>
                <a:gd name="connsiteY311" fmla="*/ 124196 h 414498"/>
                <a:gd name="connsiteX312" fmla="*/ 1087531 w 1215554"/>
                <a:gd name="connsiteY312" fmla="*/ 127450 h 414498"/>
                <a:gd name="connsiteX313" fmla="*/ 1089828 w 1215554"/>
                <a:gd name="connsiteY313" fmla="*/ 131277 h 414498"/>
                <a:gd name="connsiteX314" fmla="*/ 1093655 w 1215554"/>
                <a:gd name="connsiteY314" fmla="*/ 131660 h 414498"/>
                <a:gd name="connsiteX315" fmla="*/ 1099396 w 1215554"/>
                <a:gd name="connsiteY315" fmla="*/ 129363 h 414498"/>
                <a:gd name="connsiteX316" fmla="*/ 1102649 w 1215554"/>
                <a:gd name="connsiteY316" fmla="*/ 125919 h 414498"/>
                <a:gd name="connsiteX317" fmla="*/ 1105903 w 1215554"/>
                <a:gd name="connsiteY317" fmla="*/ 121709 h 414498"/>
                <a:gd name="connsiteX318" fmla="*/ 1107434 w 1215554"/>
                <a:gd name="connsiteY318" fmla="*/ 118455 h 414498"/>
                <a:gd name="connsiteX319" fmla="*/ 1109156 w 1215554"/>
                <a:gd name="connsiteY319" fmla="*/ 114628 h 414498"/>
                <a:gd name="connsiteX320" fmla="*/ 1111070 w 1215554"/>
                <a:gd name="connsiteY320" fmla="*/ 110418 h 414498"/>
                <a:gd name="connsiteX321" fmla="*/ 1113557 w 1215554"/>
                <a:gd name="connsiteY321" fmla="*/ 105634 h 414498"/>
                <a:gd name="connsiteX322" fmla="*/ 1115280 w 1215554"/>
                <a:gd name="connsiteY322" fmla="*/ 102381 h 414498"/>
                <a:gd name="connsiteX323" fmla="*/ 1118724 w 1215554"/>
                <a:gd name="connsiteY323" fmla="*/ 100084 h 414498"/>
                <a:gd name="connsiteX324" fmla="*/ 1122934 w 1215554"/>
                <a:gd name="connsiteY324" fmla="*/ 98171 h 414498"/>
                <a:gd name="connsiteX325" fmla="*/ 1128484 w 1215554"/>
                <a:gd name="connsiteY325" fmla="*/ 97214 h 414498"/>
                <a:gd name="connsiteX326" fmla="*/ 1132311 w 1215554"/>
                <a:gd name="connsiteY326" fmla="*/ 93961 h 414498"/>
                <a:gd name="connsiteX327" fmla="*/ 1136521 w 1215554"/>
                <a:gd name="connsiteY327" fmla="*/ 91473 h 414498"/>
                <a:gd name="connsiteX328" fmla="*/ 1141305 w 1215554"/>
                <a:gd name="connsiteY328" fmla="*/ 90133 h 414498"/>
                <a:gd name="connsiteX329" fmla="*/ 1146472 w 1215554"/>
                <a:gd name="connsiteY329" fmla="*/ 89559 h 414498"/>
                <a:gd name="connsiteX330" fmla="*/ 1150682 w 1215554"/>
                <a:gd name="connsiteY330" fmla="*/ 90516 h 414498"/>
                <a:gd name="connsiteX331" fmla="*/ 1152596 w 1215554"/>
                <a:gd name="connsiteY331" fmla="*/ 94918 h 414498"/>
                <a:gd name="connsiteX332" fmla="*/ 1156997 w 1215554"/>
                <a:gd name="connsiteY332" fmla="*/ 97214 h 414498"/>
                <a:gd name="connsiteX333" fmla="*/ 1160633 w 1215554"/>
                <a:gd name="connsiteY333" fmla="*/ 94343 h 414498"/>
                <a:gd name="connsiteX334" fmla="*/ 1162547 w 1215554"/>
                <a:gd name="connsiteY334" fmla="*/ 90133 h 414498"/>
                <a:gd name="connsiteX335" fmla="*/ 1163504 w 1215554"/>
                <a:gd name="connsiteY335" fmla="*/ 84010 h 414498"/>
                <a:gd name="connsiteX336" fmla="*/ 1164461 w 1215554"/>
                <a:gd name="connsiteY336" fmla="*/ 80182 h 414498"/>
                <a:gd name="connsiteX337" fmla="*/ 1167714 w 1215554"/>
                <a:gd name="connsiteY337" fmla="*/ 75015 h 414498"/>
                <a:gd name="connsiteX338" fmla="*/ 1170584 w 1215554"/>
                <a:gd name="connsiteY338" fmla="*/ 70805 h 414498"/>
                <a:gd name="connsiteX339" fmla="*/ 1172881 w 1215554"/>
                <a:gd name="connsiteY339" fmla="*/ 66978 h 414498"/>
                <a:gd name="connsiteX340" fmla="*/ 1176708 w 1215554"/>
                <a:gd name="connsiteY340" fmla="*/ 58941 h 414498"/>
                <a:gd name="connsiteX341" fmla="*/ 1179578 w 1215554"/>
                <a:gd name="connsiteY341" fmla="*/ 55113 h 414498"/>
                <a:gd name="connsiteX342" fmla="*/ 1182832 w 1215554"/>
                <a:gd name="connsiteY342" fmla="*/ 51860 h 414498"/>
                <a:gd name="connsiteX343" fmla="*/ 1187233 w 1215554"/>
                <a:gd name="connsiteY343" fmla="*/ 49946 h 414498"/>
                <a:gd name="connsiteX344" fmla="*/ 1191443 w 1215554"/>
                <a:gd name="connsiteY344" fmla="*/ 47650 h 414498"/>
                <a:gd name="connsiteX345" fmla="*/ 1196610 w 1215554"/>
                <a:gd name="connsiteY345" fmla="*/ 46693 h 414498"/>
                <a:gd name="connsiteX346" fmla="*/ 1201777 w 1215554"/>
                <a:gd name="connsiteY346" fmla="*/ 46119 h 414498"/>
                <a:gd name="connsiteX347" fmla="*/ 1207901 w 1215554"/>
                <a:gd name="connsiteY347" fmla="*/ 47076 h 414498"/>
                <a:gd name="connsiteX348" fmla="*/ 1204647 w 1215554"/>
                <a:gd name="connsiteY348" fmla="*/ 41909 h 414498"/>
                <a:gd name="connsiteX349" fmla="*/ 1202734 w 1215554"/>
                <a:gd name="connsiteY349" fmla="*/ 37699 h 414498"/>
                <a:gd name="connsiteX350" fmla="*/ 1201394 w 1215554"/>
                <a:gd name="connsiteY350" fmla="*/ 33489 h 414498"/>
                <a:gd name="connsiteX351" fmla="*/ 1202351 w 1215554"/>
                <a:gd name="connsiteY351" fmla="*/ 29279 h 414498"/>
                <a:gd name="connsiteX352" fmla="*/ 1204073 w 1215554"/>
                <a:gd name="connsiteY352" fmla="*/ 24495 h 414498"/>
                <a:gd name="connsiteX353" fmla="*/ 1203116 w 1215554"/>
                <a:gd name="connsiteY353" fmla="*/ 21242 h 414498"/>
                <a:gd name="connsiteX354" fmla="*/ 1201394 w 1215554"/>
                <a:gd name="connsiteY354" fmla="*/ 16840 h 414498"/>
                <a:gd name="connsiteX355" fmla="*/ 1201777 w 1215554"/>
                <a:gd name="connsiteY355" fmla="*/ 10334 h 414498"/>
                <a:gd name="connsiteX356" fmla="*/ 1204647 w 1215554"/>
                <a:gd name="connsiteY356" fmla="*/ 6506 h 414498"/>
                <a:gd name="connsiteX357" fmla="*/ 1208857 w 1215554"/>
                <a:gd name="connsiteY357" fmla="*/ 2679 h 414498"/>
                <a:gd name="connsiteX358" fmla="*/ 1215555 w 1215554"/>
                <a:gd name="connsiteY358" fmla="*/ 0 h 414498"/>
                <a:gd name="connsiteX359" fmla="*/ 1215555 w 1215554"/>
                <a:gd name="connsiteY359" fmla="*/ 0 h 41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215554" h="414498">
                  <a:moveTo>
                    <a:pt x="1215555" y="0"/>
                  </a:moveTo>
                  <a:lnTo>
                    <a:pt x="1200438" y="0"/>
                  </a:lnTo>
                  <a:lnTo>
                    <a:pt x="1168288" y="5167"/>
                  </a:lnTo>
                  <a:lnTo>
                    <a:pt x="1158337" y="10716"/>
                  </a:lnTo>
                  <a:lnTo>
                    <a:pt x="1010985" y="29662"/>
                  </a:lnTo>
                  <a:lnTo>
                    <a:pt x="994910" y="34829"/>
                  </a:lnTo>
                  <a:lnTo>
                    <a:pt x="962761" y="34829"/>
                  </a:lnTo>
                  <a:lnTo>
                    <a:pt x="937884" y="40952"/>
                  </a:lnTo>
                  <a:lnTo>
                    <a:pt x="926402" y="35785"/>
                  </a:lnTo>
                  <a:lnTo>
                    <a:pt x="917024" y="45736"/>
                  </a:lnTo>
                  <a:lnTo>
                    <a:pt x="782494" y="59898"/>
                  </a:lnTo>
                  <a:lnTo>
                    <a:pt x="725659" y="59898"/>
                  </a:lnTo>
                  <a:lnTo>
                    <a:pt x="658298" y="70231"/>
                  </a:lnTo>
                  <a:lnTo>
                    <a:pt x="515156" y="77312"/>
                  </a:lnTo>
                  <a:lnTo>
                    <a:pt x="330872" y="98171"/>
                  </a:lnTo>
                  <a:lnTo>
                    <a:pt x="326278" y="91473"/>
                  </a:lnTo>
                  <a:lnTo>
                    <a:pt x="296425" y="91473"/>
                  </a:lnTo>
                  <a:lnTo>
                    <a:pt x="307333" y="121326"/>
                  </a:lnTo>
                  <a:lnTo>
                    <a:pt x="299870" y="127450"/>
                  </a:lnTo>
                  <a:lnTo>
                    <a:pt x="108122" y="138740"/>
                  </a:lnTo>
                  <a:lnTo>
                    <a:pt x="106208" y="141036"/>
                  </a:lnTo>
                  <a:lnTo>
                    <a:pt x="105251" y="142950"/>
                  </a:lnTo>
                  <a:lnTo>
                    <a:pt x="103337" y="143907"/>
                  </a:lnTo>
                  <a:lnTo>
                    <a:pt x="102381" y="144481"/>
                  </a:lnTo>
                  <a:lnTo>
                    <a:pt x="99510" y="143907"/>
                  </a:lnTo>
                  <a:lnTo>
                    <a:pt x="98171" y="142950"/>
                  </a:lnTo>
                  <a:lnTo>
                    <a:pt x="97214" y="141036"/>
                  </a:lnTo>
                  <a:lnTo>
                    <a:pt x="97214" y="138740"/>
                  </a:lnTo>
                  <a:lnTo>
                    <a:pt x="98553" y="133956"/>
                  </a:lnTo>
                  <a:lnTo>
                    <a:pt x="100084" y="130703"/>
                  </a:lnTo>
                  <a:lnTo>
                    <a:pt x="101041" y="127832"/>
                  </a:lnTo>
                  <a:lnTo>
                    <a:pt x="101424" y="126493"/>
                  </a:lnTo>
                  <a:lnTo>
                    <a:pt x="101041" y="124196"/>
                  </a:lnTo>
                  <a:lnTo>
                    <a:pt x="99510" y="122666"/>
                  </a:lnTo>
                  <a:lnTo>
                    <a:pt x="97214" y="121709"/>
                  </a:lnTo>
                  <a:lnTo>
                    <a:pt x="94917" y="121709"/>
                  </a:lnTo>
                  <a:lnTo>
                    <a:pt x="90133" y="122283"/>
                  </a:lnTo>
                  <a:lnTo>
                    <a:pt x="88219" y="122666"/>
                  </a:lnTo>
                  <a:lnTo>
                    <a:pt x="87263" y="124196"/>
                  </a:lnTo>
                  <a:lnTo>
                    <a:pt x="85923" y="124962"/>
                  </a:lnTo>
                  <a:lnTo>
                    <a:pt x="85349" y="126876"/>
                  </a:lnTo>
                  <a:lnTo>
                    <a:pt x="84966" y="131660"/>
                  </a:lnTo>
                  <a:lnTo>
                    <a:pt x="85349" y="134530"/>
                  </a:lnTo>
                  <a:lnTo>
                    <a:pt x="86880" y="137783"/>
                  </a:lnTo>
                  <a:lnTo>
                    <a:pt x="89559" y="140654"/>
                  </a:lnTo>
                  <a:lnTo>
                    <a:pt x="93387" y="144864"/>
                  </a:lnTo>
                  <a:lnTo>
                    <a:pt x="93387" y="146777"/>
                  </a:lnTo>
                  <a:lnTo>
                    <a:pt x="92429" y="151562"/>
                  </a:lnTo>
                  <a:lnTo>
                    <a:pt x="93961" y="156155"/>
                  </a:lnTo>
                  <a:lnTo>
                    <a:pt x="97597" y="161896"/>
                  </a:lnTo>
                  <a:lnTo>
                    <a:pt x="97597" y="162278"/>
                  </a:lnTo>
                  <a:lnTo>
                    <a:pt x="97214" y="163235"/>
                  </a:lnTo>
                  <a:lnTo>
                    <a:pt x="96257" y="163809"/>
                  </a:lnTo>
                  <a:lnTo>
                    <a:pt x="94343" y="164766"/>
                  </a:lnTo>
                  <a:lnTo>
                    <a:pt x="93003" y="165149"/>
                  </a:lnTo>
                  <a:lnTo>
                    <a:pt x="89559" y="165723"/>
                  </a:lnTo>
                  <a:lnTo>
                    <a:pt x="85349" y="165723"/>
                  </a:lnTo>
                  <a:lnTo>
                    <a:pt x="83053" y="166680"/>
                  </a:lnTo>
                  <a:lnTo>
                    <a:pt x="81713" y="167636"/>
                  </a:lnTo>
                  <a:lnTo>
                    <a:pt x="81139" y="169359"/>
                  </a:lnTo>
                  <a:lnTo>
                    <a:pt x="82479" y="172229"/>
                  </a:lnTo>
                  <a:lnTo>
                    <a:pt x="86880" y="175100"/>
                  </a:lnTo>
                  <a:lnTo>
                    <a:pt x="90516" y="177396"/>
                  </a:lnTo>
                  <a:lnTo>
                    <a:pt x="91473" y="178353"/>
                  </a:lnTo>
                  <a:lnTo>
                    <a:pt x="92047" y="180266"/>
                  </a:lnTo>
                  <a:lnTo>
                    <a:pt x="91473" y="181223"/>
                  </a:lnTo>
                  <a:lnTo>
                    <a:pt x="91090" y="182563"/>
                  </a:lnTo>
                  <a:lnTo>
                    <a:pt x="89559" y="184477"/>
                  </a:lnTo>
                  <a:lnTo>
                    <a:pt x="87263" y="185433"/>
                  </a:lnTo>
                  <a:lnTo>
                    <a:pt x="84009" y="186008"/>
                  </a:lnTo>
                  <a:lnTo>
                    <a:pt x="75972" y="185051"/>
                  </a:lnTo>
                  <a:lnTo>
                    <a:pt x="72719" y="185433"/>
                  </a:lnTo>
                  <a:lnTo>
                    <a:pt x="71762" y="186008"/>
                  </a:lnTo>
                  <a:lnTo>
                    <a:pt x="71762" y="187347"/>
                  </a:lnTo>
                  <a:lnTo>
                    <a:pt x="72145" y="189835"/>
                  </a:lnTo>
                  <a:lnTo>
                    <a:pt x="73676" y="192514"/>
                  </a:lnTo>
                  <a:lnTo>
                    <a:pt x="75972" y="195002"/>
                  </a:lnTo>
                  <a:lnTo>
                    <a:pt x="80182" y="197298"/>
                  </a:lnTo>
                  <a:lnTo>
                    <a:pt x="83435" y="199212"/>
                  </a:lnTo>
                  <a:lnTo>
                    <a:pt x="86306" y="201125"/>
                  </a:lnTo>
                  <a:lnTo>
                    <a:pt x="87837" y="203039"/>
                  </a:lnTo>
                  <a:lnTo>
                    <a:pt x="88602" y="205909"/>
                  </a:lnTo>
                  <a:lnTo>
                    <a:pt x="87837" y="206675"/>
                  </a:lnTo>
                  <a:lnTo>
                    <a:pt x="85923" y="209163"/>
                  </a:lnTo>
                  <a:lnTo>
                    <a:pt x="82096" y="212033"/>
                  </a:lnTo>
                  <a:lnTo>
                    <a:pt x="77312" y="216243"/>
                  </a:lnTo>
                  <a:lnTo>
                    <a:pt x="76929" y="219114"/>
                  </a:lnTo>
                  <a:lnTo>
                    <a:pt x="77886" y="223707"/>
                  </a:lnTo>
                  <a:lnTo>
                    <a:pt x="77312" y="225238"/>
                  </a:lnTo>
                  <a:lnTo>
                    <a:pt x="76929" y="227534"/>
                  </a:lnTo>
                  <a:lnTo>
                    <a:pt x="74441" y="232701"/>
                  </a:lnTo>
                  <a:lnTo>
                    <a:pt x="72719" y="234232"/>
                  </a:lnTo>
                  <a:lnTo>
                    <a:pt x="71188" y="236528"/>
                  </a:lnTo>
                  <a:lnTo>
                    <a:pt x="71188" y="238824"/>
                  </a:lnTo>
                  <a:lnTo>
                    <a:pt x="72145" y="240738"/>
                  </a:lnTo>
                  <a:lnTo>
                    <a:pt x="73102" y="242269"/>
                  </a:lnTo>
                  <a:lnTo>
                    <a:pt x="75398" y="243609"/>
                  </a:lnTo>
                  <a:lnTo>
                    <a:pt x="78269" y="244565"/>
                  </a:lnTo>
                  <a:lnTo>
                    <a:pt x="82479" y="246862"/>
                  </a:lnTo>
                  <a:lnTo>
                    <a:pt x="82479" y="248393"/>
                  </a:lnTo>
                  <a:lnTo>
                    <a:pt x="81139" y="248775"/>
                  </a:lnTo>
                  <a:lnTo>
                    <a:pt x="80182" y="248775"/>
                  </a:lnTo>
                  <a:lnTo>
                    <a:pt x="79799" y="248775"/>
                  </a:lnTo>
                  <a:lnTo>
                    <a:pt x="76355" y="247819"/>
                  </a:lnTo>
                  <a:lnTo>
                    <a:pt x="74058" y="247436"/>
                  </a:lnTo>
                  <a:lnTo>
                    <a:pt x="70231" y="246862"/>
                  </a:lnTo>
                  <a:lnTo>
                    <a:pt x="66978" y="246862"/>
                  </a:lnTo>
                  <a:lnTo>
                    <a:pt x="64682" y="248393"/>
                  </a:lnTo>
                  <a:lnTo>
                    <a:pt x="63150" y="250115"/>
                  </a:lnTo>
                  <a:lnTo>
                    <a:pt x="63150" y="253560"/>
                  </a:lnTo>
                  <a:lnTo>
                    <a:pt x="63725" y="255856"/>
                  </a:lnTo>
                  <a:lnTo>
                    <a:pt x="66404" y="258727"/>
                  </a:lnTo>
                  <a:lnTo>
                    <a:pt x="70231" y="260640"/>
                  </a:lnTo>
                  <a:lnTo>
                    <a:pt x="75398" y="263511"/>
                  </a:lnTo>
                  <a:lnTo>
                    <a:pt x="75398" y="264850"/>
                  </a:lnTo>
                  <a:lnTo>
                    <a:pt x="73676" y="265807"/>
                  </a:lnTo>
                  <a:lnTo>
                    <a:pt x="68318" y="265807"/>
                  </a:lnTo>
                  <a:lnTo>
                    <a:pt x="65638" y="267721"/>
                  </a:lnTo>
                  <a:lnTo>
                    <a:pt x="65638" y="269060"/>
                  </a:lnTo>
                  <a:lnTo>
                    <a:pt x="64682" y="270017"/>
                  </a:lnTo>
                  <a:lnTo>
                    <a:pt x="63725" y="271357"/>
                  </a:lnTo>
                  <a:lnTo>
                    <a:pt x="61811" y="272313"/>
                  </a:lnTo>
                  <a:lnTo>
                    <a:pt x="59514" y="273270"/>
                  </a:lnTo>
                  <a:lnTo>
                    <a:pt x="56644" y="273844"/>
                  </a:lnTo>
                  <a:lnTo>
                    <a:pt x="53774" y="274801"/>
                  </a:lnTo>
                  <a:lnTo>
                    <a:pt x="47076" y="275758"/>
                  </a:lnTo>
                  <a:lnTo>
                    <a:pt x="42483" y="277672"/>
                  </a:lnTo>
                  <a:lnTo>
                    <a:pt x="39613" y="279968"/>
                  </a:lnTo>
                  <a:lnTo>
                    <a:pt x="38656" y="283795"/>
                  </a:lnTo>
                  <a:lnTo>
                    <a:pt x="38656" y="284752"/>
                  </a:lnTo>
                  <a:lnTo>
                    <a:pt x="39613" y="286092"/>
                  </a:lnTo>
                  <a:lnTo>
                    <a:pt x="42866" y="288962"/>
                  </a:lnTo>
                  <a:lnTo>
                    <a:pt x="48607" y="291833"/>
                  </a:lnTo>
                  <a:lnTo>
                    <a:pt x="56644" y="294512"/>
                  </a:lnTo>
                  <a:lnTo>
                    <a:pt x="56070" y="296426"/>
                  </a:lnTo>
                  <a:lnTo>
                    <a:pt x="55113" y="297383"/>
                  </a:lnTo>
                  <a:lnTo>
                    <a:pt x="52434" y="300253"/>
                  </a:lnTo>
                  <a:lnTo>
                    <a:pt x="49946" y="301592"/>
                  </a:lnTo>
                  <a:lnTo>
                    <a:pt x="44780" y="304080"/>
                  </a:lnTo>
                  <a:lnTo>
                    <a:pt x="43440" y="307333"/>
                  </a:lnTo>
                  <a:lnTo>
                    <a:pt x="43823" y="309247"/>
                  </a:lnTo>
                  <a:lnTo>
                    <a:pt x="45354" y="311161"/>
                  </a:lnTo>
                  <a:lnTo>
                    <a:pt x="47650" y="313074"/>
                  </a:lnTo>
                  <a:lnTo>
                    <a:pt x="48990" y="314797"/>
                  </a:lnTo>
                  <a:lnTo>
                    <a:pt x="49564" y="317667"/>
                  </a:lnTo>
                  <a:lnTo>
                    <a:pt x="48033" y="318624"/>
                  </a:lnTo>
                  <a:lnTo>
                    <a:pt x="47076" y="318624"/>
                  </a:lnTo>
                  <a:lnTo>
                    <a:pt x="46693" y="318624"/>
                  </a:lnTo>
                  <a:lnTo>
                    <a:pt x="39613" y="314797"/>
                  </a:lnTo>
                  <a:lnTo>
                    <a:pt x="36742" y="314031"/>
                  </a:lnTo>
                  <a:lnTo>
                    <a:pt x="34829" y="314031"/>
                  </a:lnTo>
                  <a:lnTo>
                    <a:pt x="32915" y="314031"/>
                  </a:lnTo>
                  <a:lnTo>
                    <a:pt x="31958" y="314797"/>
                  </a:lnTo>
                  <a:lnTo>
                    <a:pt x="31193" y="316328"/>
                  </a:lnTo>
                  <a:lnTo>
                    <a:pt x="31193" y="319198"/>
                  </a:lnTo>
                  <a:lnTo>
                    <a:pt x="31193" y="322834"/>
                  </a:lnTo>
                  <a:lnTo>
                    <a:pt x="32532" y="326279"/>
                  </a:lnTo>
                  <a:lnTo>
                    <a:pt x="33872" y="329149"/>
                  </a:lnTo>
                  <a:lnTo>
                    <a:pt x="36359" y="333359"/>
                  </a:lnTo>
                  <a:lnTo>
                    <a:pt x="35785" y="335273"/>
                  </a:lnTo>
                  <a:lnTo>
                    <a:pt x="34446" y="336230"/>
                  </a:lnTo>
                  <a:lnTo>
                    <a:pt x="33489" y="336230"/>
                  </a:lnTo>
                  <a:lnTo>
                    <a:pt x="32915" y="336230"/>
                  </a:lnTo>
                  <a:lnTo>
                    <a:pt x="31575" y="334316"/>
                  </a:lnTo>
                  <a:lnTo>
                    <a:pt x="30619" y="332785"/>
                  </a:lnTo>
                  <a:lnTo>
                    <a:pt x="28705" y="330489"/>
                  </a:lnTo>
                  <a:lnTo>
                    <a:pt x="25834" y="329149"/>
                  </a:lnTo>
                  <a:lnTo>
                    <a:pt x="23538" y="328575"/>
                  </a:lnTo>
                  <a:lnTo>
                    <a:pt x="19328" y="329149"/>
                  </a:lnTo>
                  <a:lnTo>
                    <a:pt x="18371" y="329915"/>
                  </a:lnTo>
                  <a:lnTo>
                    <a:pt x="18371" y="331828"/>
                  </a:lnTo>
                  <a:lnTo>
                    <a:pt x="18754" y="333742"/>
                  </a:lnTo>
                  <a:lnTo>
                    <a:pt x="20285" y="335656"/>
                  </a:lnTo>
                  <a:lnTo>
                    <a:pt x="22581" y="336995"/>
                  </a:lnTo>
                  <a:lnTo>
                    <a:pt x="25834" y="338909"/>
                  </a:lnTo>
                  <a:lnTo>
                    <a:pt x="23538" y="341396"/>
                  </a:lnTo>
                  <a:lnTo>
                    <a:pt x="19328" y="339483"/>
                  </a:lnTo>
                  <a:lnTo>
                    <a:pt x="15501" y="338909"/>
                  </a:lnTo>
                  <a:lnTo>
                    <a:pt x="13587" y="338909"/>
                  </a:lnTo>
                  <a:lnTo>
                    <a:pt x="12630" y="339865"/>
                  </a:lnTo>
                  <a:lnTo>
                    <a:pt x="12247" y="343310"/>
                  </a:lnTo>
                  <a:lnTo>
                    <a:pt x="12630" y="345989"/>
                  </a:lnTo>
                  <a:lnTo>
                    <a:pt x="15118" y="348477"/>
                  </a:lnTo>
                  <a:lnTo>
                    <a:pt x="16457" y="348860"/>
                  </a:lnTo>
                  <a:lnTo>
                    <a:pt x="18754" y="349817"/>
                  </a:lnTo>
                  <a:lnTo>
                    <a:pt x="24495" y="350773"/>
                  </a:lnTo>
                  <a:lnTo>
                    <a:pt x="23538" y="353644"/>
                  </a:lnTo>
                  <a:lnTo>
                    <a:pt x="22581" y="354984"/>
                  </a:lnTo>
                  <a:lnTo>
                    <a:pt x="21624" y="356897"/>
                  </a:lnTo>
                  <a:lnTo>
                    <a:pt x="18371" y="359768"/>
                  </a:lnTo>
                  <a:lnTo>
                    <a:pt x="14544" y="362638"/>
                  </a:lnTo>
                  <a:lnTo>
                    <a:pt x="15118" y="365891"/>
                  </a:lnTo>
                  <a:lnTo>
                    <a:pt x="17414" y="368188"/>
                  </a:lnTo>
                  <a:lnTo>
                    <a:pt x="20667" y="369145"/>
                  </a:lnTo>
                  <a:lnTo>
                    <a:pt x="23155" y="369145"/>
                  </a:lnTo>
                  <a:lnTo>
                    <a:pt x="26409" y="369719"/>
                  </a:lnTo>
                  <a:lnTo>
                    <a:pt x="28705" y="372589"/>
                  </a:lnTo>
                  <a:lnTo>
                    <a:pt x="29661" y="373929"/>
                  </a:lnTo>
                  <a:lnTo>
                    <a:pt x="31193" y="375842"/>
                  </a:lnTo>
                  <a:lnTo>
                    <a:pt x="32532" y="378713"/>
                  </a:lnTo>
                  <a:lnTo>
                    <a:pt x="32915" y="382349"/>
                  </a:lnTo>
                  <a:lnTo>
                    <a:pt x="32532" y="383306"/>
                  </a:lnTo>
                  <a:lnTo>
                    <a:pt x="32532" y="384837"/>
                  </a:lnTo>
                  <a:lnTo>
                    <a:pt x="31575" y="386750"/>
                  </a:lnTo>
                  <a:lnTo>
                    <a:pt x="29661" y="387707"/>
                  </a:lnTo>
                  <a:lnTo>
                    <a:pt x="28322" y="387707"/>
                  </a:lnTo>
                  <a:lnTo>
                    <a:pt x="27365" y="388090"/>
                  </a:lnTo>
                  <a:lnTo>
                    <a:pt x="18371" y="387133"/>
                  </a:lnTo>
                  <a:lnTo>
                    <a:pt x="16075" y="387707"/>
                  </a:lnTo>
                  <a:lnTo>
                    <a:pt x="14544" y="389047"/>
                  </a:lnTo>
                  <a:lnTo>
                    <a:pt x="13587" y="391343"/>
                  </a:lnTo>
                  <a:lnTo>
                    <a:pt x="13587" y="395170"/>
                  </a:lnTo>
                  <a:lnTo>
                    <a:pt x="14544" y="402251"/>
                  </a:lnTo>
                  <a:lnTo>
                    <a:pt x="13587" y="404547"/>
                  </a:lnTo>
                  <a:lnTo>
                    <a:pt x="10334" y="407418"/>
                  </a:lnTo>
                  <a:lnTo>
                    <a:pt x="8994" y="408374"/>
                  </a:lnTo>
                  <a:lnTo>
                    <a:pt x="5550" y="409331"/>
                  </a:lnTo>
                  <a:lnTo>
                    <a:pt x="1722" y="412202"/>
                  </a:lnTo>
                  <a:lnTo>
                    <a:pt x="0" y="414498"/>
                  </a:lnTo>
                  <a:lnTo>
                    <a:pt x="37699" y="411628"/>
                  </a:lnTo>
                  <a:lnTo>
                    <a:pt x="56644" y="410288"/>
                  </a:lnTo>
                  <a:lnTo>
                    <a:pt x="75972" y="409331"/>
                  </a:lnTo>
                  <a:lnTo>
                    <a:pt x="151561" y="404547"/>
                  </a:lnTo>
                  <a:lnTo>
                    <a:pt x="188878" y="401868"/>
                  </a:lnTo>
                  <a:lnTo>
                    <a:pt x="226577" y="399380"/>
                  </a:lnTo>
                  <a:lnTo>
                    <a:pt x="301210" y="394214"/>
                  </a:lnTo>
                  <a:lnTo>
                    <a:pt x="317667" y="393257"/>
                  </a:lnTo>
                  <a:lnTo>
                    <a:pt x="340440" y="390960"/>
                  </a:lnTo>
                  <a:lnTo>
                    <a:pt x="363595" y="389047"/>
                  </a:lnTo>
                  <a:lnTo>
                    <a:pt x="409905" y="385219"/>
                  </a:lnTo>
                  <a:lnTo>
                    <a:pt x="432487" y="382923"/>
                  </a:lnTo>
                  <a:lnTo>
                    <a:pt x="455642" y="381009"/>
                  </a:lnTo>
                  <a:lnTo>
                    <a:pt x="501378" y="377182"/>
                  </a:lnTo>
                  <a:lnTo>
                    <a:pt x="591129" y="368762"/>
                  </a:lnTo>
                  <a:lnTo>
                    <a:pt x="680497" y="360150"/>
                  </a:lnTo>
                  <a:lnTo>
                    <a:pt x="774840" y="349817"/>
                  </a:lnTo>
                  <a:lnTo>
                    <a:pt x="821725" y="344267"/>
                  </a:lnTo>
                  <a:lnTo>
                    <a:pt x="844688" y="341396"/>
                  </a:lnTo>
                  <a:lnTo>
                    <a:pt x="868418" y="338909"/>
                  </a:lnTo>
                  <a:lnTo>
                    <a:pt x="866122" y="328575"/>
                  </a:lnTo>
                  <a:lnTo>
                    <a:pt x="865164" y="320155"/>
                  </a:lnTo>
                  <a:lnTo>
                    <a:pt x="864208" y="313457"/>
                  </a:lnTo>
                  <a:lnTo>
                    <a:pt x="864208" y="308673"/>
                  </a:lnTo>
                  <a:lnTo>
                    <a:pt x="864590" y="304463"/>
                  </a:lnTo>
                  <a:lnTo>
                    <a:pt x="866122" y="299296"/>
                  </a:lnTo>
                  <a:lnTo>
                    <a:pt x="866887" y="295086"/>
                  </a:lnTo>
                  <a:lnTo>
                    <a:pt x="870332" y="291259"/>
                  </a:lnTo>
                  <a:lnTo>
                    <a:pt x="875881" y="291259"/>
                  </a:lnTo>
                  <a:lnTo>
                    <a:pt x="881622" y="293555"/>
                  </a:lnTo>
                  <a:lnTo>
                    <a:pt x="885449" y="292790"/>
                  </a:lnTo>
                  <a:lnTo>
                    <a:pt x="889659" y="291833"/>
                  </a:lnTo>
                  <a:lnTo>
                    <a:pt x="895401" y="290302"/>
                  </a:lnTo>
                  <a:lnTo>
                    <a:pt x="899037" y="289919"/>
                  </a:lnTo>
                  <a:lnTo>
                    <a:pt x="900376" y="286475"/>
                  </a:lnTo>
                  <a:lnTo>
                    <a:pt x="900376" y="281882"/>
                  </a:lnTo>
                  <a:lnTo>
                    <a:pt x="904203" y="277672"/>
                  </a:lnTo>
                  <a:lnTo>
                    <a:pt x="908030" y="274801"/>
                  </a:lnTo>
                  <a:lnTo>
                    <a:pt x="906691" y="270974"/>
                  </a:lnTo>
                  <a:lnTo>
                    <a:pt x="902289" y="267147"/>
                  </a:lnTo>
                  <a:lnTo>
                    <a:pt x="899037" y="264850"/>
                  </a:lnTo>
                  <a:lnTo>
                    <a:pt x="896166" y="259109"/>
                  </a:lnTo>
                  <a:lnTo>
                    <a:pt x="899037" y="252986"/>
                  </a:lnTo>
                  <a:lnTo>
                    <a:pt x="902863" y="248393"/>
                  </a:lnTo>
                  <a:lnTo>
                    <a:pt x="908605" y="243034"/>
                  </a:lnTo>
                  <a:lnTo>
                    <a:pt x="913771" y="237485"/>
                  </a:lnTo>
                  <a:lnTo>
                    <a:pt x="918364" y="233275"/>
                  </a:lnTo>
                  <a:lnTo>
                    <a:pt x="922766" y="229830"/>
                  </a:lnTo>
                  <a:lnTo>
                    <a:pt x="926402" y="227534"/>
                  </a:lnTo>
                  <a:lnTo>
                    <a:pt x="934439" y="224281"/>
                  </a:lnTo>
                  <a:lnTo>
                    <a:pt x="940563" y="223324"/>
                  </a:lnTo>
                  <a:lnTo>
                    <a:pt x="949174" y="222750"/>
                  </a:lnTo>
                  <a:lnTo>
                    <a:pt x="953767" y="221793"/>
                  </a:lnTo>
                  <a:lnTo>
                    <a:pt x="957211" y="221793"/>
                  </a:lnTo>
                  <a:lnTo>
                    <a:pt x="962379" y="221793"/>
                  </a:lnTo>
                  <a:lnTo>
                    <a:pt x="966205" y="219497"/>
                  </a:lnTo>
                  <a:lnTo>
                    <a:pt x="969459" y="217200"/>
                  </a:lnTo>
                  <a:lnTo>
                    <a:pt x="973669" y="214330"/>
                  </a:lnTo>
                  <a:lnTo>
                    <a:pt x="979410" y="211459"/>
                  </a:lnTo>
                  <a:lnTo>
                    <a:pt x="985534" y="207632"/>
                  </a:lnTo>
                  <a:lnTo>
                    <a:pt x="989361" y="205335"/>
                  </a:lnTo>
                  <a:lnTo>
                    <a:pt x="994528" y="203039"/>
                  </a:lnTo>
                  <a:lnTo>
                    <a:pt x="996442" y="200551"/>
                  </a:lnTo>
                  <a:lnTo>
                    <a:pt x="997781" y="197681"/>
                  </a:lnTo>
                  <a:lnTo>
                    <a:pt x="998738" y="194428"/>
                  </a:lnTo>
                  <a:lnTo>
                    <a:pt x="999120" y="190600"/>
                  </a:lnTo>
                  <a:lnTo>
                    <a:pt x="1002948" y="188304"/>
                  </a:lnTo>
                  <a:lnTo>
                    <a:pt x="1006201" y="187921"/>
                  </a:lnTo>
                  <a:lnTo>
                    <a:pt x="1010602" y="187921"/>
                  </a:lnTo>
                  <a:lnTo>
                    <a:pt x="1013856" y="184094"/>
                  </a:lnTo>
                  <a:lnTo>
                    <a:pt x="1017109" y="179310"/>
                  </a:lnTo>
                  <a:lnTo>
                    <a:pt x="1021319" y="177396"/>
                  </a:lnTo>
                  <a:lnTo>
                    <a:pt x="1028399" y="178353"/>
                  </a:lnTo>
                  <a:lnTo>
                    <a:pt x="1031844" y="176439"/>
                  </a:lnTo>
                  <a:lnTo>
                    <a:pt x="1035097" y="175100"/>
                  </a:lnTo>
                  <a:lnTo>
                    <a:pt x="1039881" y="171272"/>
                  </a:lnTo>
                  <a:lnTo>
                    <a:pt x="1042561" y="167062"/>
                  </a:lnTo>
                  <a:lnTo>
                    <a:pt x="1043517" y="162278"/>
                  </a:lnTo>
                  <a:lnTo>
                    <a:pt x="1041604" y="150031"/>
                  </a:lnTo>
                  <a:lnTo>
                    <a:pt x="1042561" y="145821"/>
                  </a:lnTo>
                  <a:lnTo>
                    <a:pt x="1046962" y="144481"/>
                  </a:lnTo>
                  <a:lnTo>
                    <a:pt x="1056339" y="146395"/>
                  </a:lnTo>
                  <a:lnTo>
                    <a:pt x="1059592" y="145821"/>
                  </a:lnTo>
                  <a:lnTo>
                    <a:pt x="1063420" y="143524"/>
                  </a:lnTo>
                  <a:lnTo>
                    <a:pt x="1063802" y="136826"/>
                  </a:lnTo>
                  <a:lnTo>
                    <a:pt x="1064376" y="133573"/>
                  </a:lnTo>
                  <a:lnTo>
                    <a:pt x="1065333" y="130320"/>
                  </a:lnTo>
                  <a:lnTo>
                    <a:pt x="1067630" y="123622"/>
                  </a:lnTo>
                  <a:lnTo>
                    <a:pt x="1071457" y="119412"/>
                  </a:lnTo>
                  <a:lnTo>
                    <a:pt x="1075667" y="116542"/>
                  </a:lnTo>
                  <a:lnTo>
                    <a:pt x="1080834" y="116159"/>
                  </a:lnTo>
                  <a:lnTo>
                    <a:pt x="1085235" y="117881"/>
                  </a:lnTo>
                  <a:lnTo>
                    <a:pt x="1087531" y="124196"/>
                  </a:lnTo>
                  <a:lnTo>
                    <a:pt x="1087531" y="127450"/>
                  </a:lnTo>
                  <a:lnTo>
                    <a:pt x="1089828" y="131277"/>
                  </a:lnTo>
                  <a:lnTo>
                    <a:pt x="1093655" y="131660"/>
                  </a:lnTo>
                  <a:lnTo>
                    <a:pt x="1099396" y="129363"/>
                  </a:lnTo>
                  <a:lnTo>
                    <a:pt x="1102649" y="125919"/>
                  </a:lnTo>
                  <a:lnTo>
                    <a:pt x="1105903" y="121709"/>
                  </a:lnTo>
                  <a:lnTo>
                    <a:pt x="1107434" y="118455"/>
                  </a:lnTo>
                  <a:lnTo>
                    <a:pt x="1109156" y="114628"/>
                  </a:lnTo>
                  <a:lnTo>
                    <a:pt x="1111070" y="110418"/>
                  </a:lnTo>
                  <a:lnTo>
                    <a:pt x="1113557" y="105634"/>
                  </a:lnTo>
                  <a:lnTo>
                    <a:pt x="1115280" y="102381"/>
                  </a:lnTo>
                  <a:lnTo>
                    <a:pt x="1118724" y="100084"/>
                  </a:lnTo>
                  <a:lnTo>
                    <a:pt x="1122934" y="98171"/>
                  </a:lnTo>
                  <a:lnTo>
                    <a:pt x="1128484" y="97214"/>
                  </a:lnTo>
                  <a:lnTo>
                    <a:pt x="1132311" y="93961"/>
                  </a:lnTo>
                  <a:lnTo>
                    <a:pt x="1136521" y="91473"/>
                  </a:lnTo>
                  <a:lnTo>
                    <a:pt x="1141305" y="90133"/>
                  </a:lnTo>
                  <a:lnTo>
                    <a:pt x="1146472" y="89559"/>
                  </a:lnTo>
                  <a:lnTo>
                    <a:pt x="1150682" y="90516"/>
                  </a:lnTo>
                  <a:lnTo>
                    <a:pt x="1152596" y="94918"/>
                  </a:lnTo>
                  <a:lnTo>
                    <a:pt x="1156997" y="97214"/>
                  </a:lnTo>
                  <a:lnTo>
                    <a:pt x="1160633" y="94343"/>
                  </a:lnTo>
                  <a:lnTo>
                    <a:pt x="1162547" y="90133"/>
                  </a:lnTo>
                  <a:lnTo>
                    <a:pt x="1163504" y="84010"/>
                  </a:lnTo>
                  <a:lnTo>
                    <a:pt x="1164461" y="80182"/>
                  </a:lnTo>
                  <a:lnTo>
                    <a:pt x="1167714" y="75015"/>
                  </a:lnTo>
                  <a:lnTo>
                    <a:pt x="1170584" y="70805"/>
                  </a:lnTo>
                  <a:lnTo>
                    <a:pt x="1172881" y="66978"/>
                  </a:lnTo>
                  <a:lnTo>
                    <a:pt x="1176708" y="58941"/>
                  </a:lnTo>
                  <a:lnTo>
                    <a:pt x="1179578" y="55113"/>
                  </a:lnTo>
                  <a:lnTo>
                    <a:pt x="1182832" y="51860"/>
                  </a:lnTo>
                  <a:lnTo>
                    <a:pt x="1187233" y="49946"/>
                  </a:lnTo>
                  <a:lnTo>
                    <a:pt x="1191443" y="47650"/>
                  </a:lnTo>
                  <a:lnTo>
                    <a:pt x="1196610" y="46693"/>
                  </a:lnTo>
                  <a:lnTo>
                    <a:pt x="1201777" y="46119"/>
                  </a:lnTo>
                  <a:lnTo>
                    <a:pt x="1207901" y="47076"/>
                  </a:lnTo>
                  <a:lnTo>
                    <a:pt x="1204647" y="41909"/>
                  </a:lnTo>
                  <a:lnTo>
                    <a:pt x="1202734" y="37699"/>
                  </a:lnTo>
                  <a:lnTo>
                    <a:pt x="1201394" y="33489"/>
                  </a:lnTo>
                  <a:lnTo>
                    <a:pt x="1202351" y="29279"/>
                  </a:lnTo>
                  <a:lnTo>
                    <a:pt x="1204073" y="24495"/>
                  </a:lnTo>
                  <a:lnTo>
                    <a:pt x="1203116" y="21242"/>
                  </a:lnTo>
                  <a:lnTo>
                    <a:pt x="1201394" y="16840"/>
                  </a:lnTo>
                  <a:lnTo>
                    <a:pt x="1201777" y="10334"/>
                  </a:lnTo>
                  <a:lnTo>
                    <a:pt x="1204647" y="6506"/>
                  </a:lnTo>
                  <a:lnTo>
                    <a:pt x="1208857" y="2679"/>
                  </a:lnTo>
                  <a:lnTo>
                    <a:pt x="1215555" y="0"/>
                  </a:lnTo>
                  <a:lnTo>
                    <a:pt x="1215555" y="0"/>
                  </a:lnTo>
                  <a:close/>
                </a:path>
              </a:pathLst>
            </a:custGeom>
            <a:gradFill flip="none" rotWithShape="1">
              <a:gsLst>
                <a:gs pos="0">
                  <a:schemeClr val="accent1"/>
                </a:gs>
                <a:gs pos="100000">
                  <a:schemeClr val="accent2"/>
                </a:gs>
              </a:gsLst>
              <a:lin ang="18900000" scaled="1"/>
              <a:tileRect/>
            </a:gradFill>
            <a:ln>
              <a:solidFill>
                <a:srgbClr val="EEF5F5"/>
              </a:solidFill>
            </a:ln>
          </p:spPr>
          <p:txBody>
            <a:bodyPr vert="horz" lIns="91440" tIns="45720" rIns="91440" bIns="45720" rtlCol="0">
              <a:normAutofit/>
            </a:bodyPr>
            <a:lstStyle/>
            <a:p>
              <a:pPr lvl="0" indent="0">
                <a:lnSpc>
                  <a:spcPct val="100000"/>
                </a:lnSpc>
                <a:spcBef>
                  <a:spcPts val="450"/>
                </a:spcBef>
                <a:buClr>
                  <a:schemeClr val="accent1"/>
                </a:buClr>
                <a:buFont typeface="Arial" panose="020B0604020202020204" pitchFamily="34" charset="0"/>
                <a:buNone/>
              </a:pPr>
              <a:endParaRPr lang="en-US" sz="100" dirty="0">
                <a:noFill/>
              </a:endParaRPr>
            </a:p>
          </p:txBody>
        </p:sp>
        <p:sp>
          <p:nvSpPr>
            <p:cNvPr id="62" name="Freeform: Shape 61">
              <a:extLst>
                <a:ext uri="{FF2B5EF4-FFF2-40B4-BE49-F238E27FC236}">
                  <a16:creationId xmlns:a16="http://schemas.microsoft.com/office/drawing/2014/main" id="{EA52CA34-7963-9DA5-6195-7C84C652D485}"/>
                </a:ext>
              </a:extLst>
            </p:cNvPr>
            <p:cNvSpPr/>
            <p:nvPr/>
          </p:nvSpPr>
          <p:spPr>
            <a:xfrm>
              <a:off x="4416745" y="3065015"/>
              <a:ext cx="508934" cy="903219"/>
            </a:xfrm>
            <a:custGeom>
              <a:avLst/>
              <a:gdLst>
                <a:gd name="connsiteX0" fmla="*/ 97405 w 564912"/>
                <a:gd name="connsiteY0" fmla="*/ 22198 h 1002565"/>
                <a:gd name="connsiteX1" fmla="*/ 96257 w 564912"/>
                <a:gd name="connsiteY1" fmla="*/ 23729 h 1002565"/>
                <a:gd name="connsiteX2" fmla="*/ 97405 w 564912"/>
                <a:gd name="connsiteY2" fmla="*/ 25069 h 1002565"/>
                <a:gd name="connsiteX3" fmla="*/ 98171 w 564912"/>
                <a:gd name="connsiteY3" fmla="*/ 26026 h 1002565"/>
                <a:gd name="connsiteX4" fmla="*/ 100084 w 564912"/>
                <a:gd name="connsiteY4" fmla="*/ 27939 h 1002565"/>
                <a:gd name="connsiteX5" fmla="*/ 104869 w 564912"/>
                <a:gd name="connsiteY5" fmla="*/ 32149 h 1002565"/>
                <a:gd name="connsiteX6" fmla="*/ 112332 w 564912"/>
                <a:gd name="connsiteY6" fmla="*/ 37316 h 1002565"/>
                <a:gd name="connsiteX7" fmla="*/ 113863 w 564912"/>
                <a:gd name="connsiteY7" fmla="*/ 38273 h 1002565"/>
                <a:gd name="connsiteX8" fmla="*/ 115777 w 564912"/>
                <a:gd name="connsiteY8" fmla="*/ 39613 h 1002565"/>
                <a:gd name="connsiteX9" fmla="*/ 119030 w 564912"/>
                <a:gd name="connsiteY9" fmla="*/ 42483 h 1002565"/>
                <a:gd name="connsiteX10" fmla="*/ 121900 w 564912"/>
                <a:gd name="connsiteY10" fmla="*/ 45354 h 1002565"/>
                <a:gd name="connsiteX11" fmla="*/ 124197 w 564912"/>
                <a:gd name="connsiteY11" fmla="*/ 48224 h 1002565"/>
                <a:gd name="connsiteX12" fmla="*/ 124771 w 564912"/>
                <a:gd name="connsiteY12" fmla="*/ 49181 h 1002565"/>
                <a:gd name="connsiteX13" fmla="*/ 125536 w 564912"/>
                <a:gd name="connsiteY13" fmla="*/ 50521 h 1002565"/>
                <a:gd name="connsiteX14" fmla="*/ 127067 w 564912"/>
                <a:gd name="connsiteY14" fmla="*/ 53391 h 1002565"/>
                <a:gd name="connsiteX15" fmla="*/ 128024 w 564912"/>
                <a:gd name="connsiteY15" fmla="*/ 56262 h 1002565"/>
                <a:gd name="connsiteX16" fmla="*/ 128407 w 564912"/>
                <a:gd name="connsiteY16" fmla="*/ 59132 h 1002565"/>
                <a:gd name="connsiteX17" fmla="*/ 128407 w 564912"/>
                <a:gd name="connsiteY17" fmla="*/ 61811 h 1002565"/>
                <a:gd name="connsiteX18" fmla="*/ 129363 w 564912"/>
                <a:gd name="connsiteY18" fmla="*/ 65256 h 1002565"/>
                <a:gd name="connsiteX19" fmla="*/ 130894 w 564912"/>
                <a:gd name="connsiteY19" fmla="*/ 67552 h 1002565"/>
                <a:gd name="connsiteX20" fmla="*/ 133191 w 564912"/>
                <a:gd name="connsiteY20" fmla="*/ 70423 h 1002565"/>
                <a:gd name="connsiteX21" fmla="*/ 135487 w 564912"/>
                <a:gd name="connsiteY21" fmla="*/ 72336 h 1002565"/>
                <a:gd name="connsiteX22" fmla="*/ 138932 w 564912"/>
                <a:gd name="connsiteY22" fmla="*/ 74633 h 1002565"/>
                <a:gd name="connsiteX23" fmla="*/ 142568 w 564912"/>
                <a:gd name="connsiteY23" fmla="*/ 76546 h 1002565"/>
                <a:gd name="connsiteX24" fmla="*/ 147734 w 564912"/>
                <a:gd name="connsiteY24" fmla="*/ 78460 h 1002565"/>
                <a:gd name="connsiteX25" fmla="*/ 152136 w 564912"/>
                <a:gd name="connsiteY25" fmla="*/ 79799 h 1002565"/>
                <a:gd name="connsiteX26" fmla="*/ 155006 w 564912"/>
                <a:gd name="connsiteY26" fmla="*/ 80756 h 1002565"/>
                <a:gd name="connsiteX27" fmla="*/ 157686 w 564912"/>
                <a:gd name="connsiteY27" fmla="*/ 82287 h 1002565"/>
                <a:gd name="connsiteX28" fmla="*/ 160173 w 564912"/>
                <a:gd name="connsiteY28" fmla="*/ 84201 h 1002565"/>
                <a:gd name="connsiteX29" fmla="*/ 161513 w 564912"/>
                <a:gd name="connsiteY29" fmla="*/ 86497 h 1002565"/>
                <a:gd name="connsiteX30" fmla="*/ 161896 w 564912"/>
                <a:gd name="connsiteY30" fmla="*/ 89751 h 1002565"/>
                <a:gd name="connsiteX31" fmla="*/ 161130 w 564912"/>
                <a:gd name="connsiteY31" fmla="*/ 93578 h 1002565"/>
                <a:gd name="connsiteX32" fmla="*/ 158260 w 564912"/>
                <a:gd name="connsiteY32" fmla="*/ 98362 h 1002565"/>
                <a:gd name="connsiteX33" fmla="*/ 158642 w 564912"/>
                <a:gd name="connsiteY33" fmla="*/ 100658 h 1002565"/>
                <a:gd name="connsiteX34" fmla="*/ 160556 w 564912"/>
                <a:gd name="connsiteY34" fmla="*/ 103912 h 1002565"/>
                <a:gd name="connsiteX35" fmla="*/ 163809 w 564912"/>
                <a:gd name="connsiteY35" fmla="*/ 107165 h 1002565"/>
                <a:gd name="connsiteX36" fmla="*/ 168593 w 564912"/>
                <a:gd name="connsiteY36" fmla="*/ 110992 h 1002565"/>
                <a:gd name="connsiteX37" fmla="*/ 168211 w 564912"/>
                <a:gd name="connsiteY37" fmla="*/ 110992 h 1002565"/>
                <a:gd name="connsiteX38" fmla="*/ 168211 w 564912"/>
                <a:gd name="connsiteY38" fmla="*/ 112523 h 1002565"/>
                <a:gd name="connsiteX39" fmla="*/ 167254 w 564912"/>
                <a:gd name="connsiteY39" fmla="*/ 117116 h 1002565"/>
                <a:gd name="connsiteX40" fmla="*/ 166297 w 564912"/>
                <a:gd name="connsiteY40" fmla="*/ 119986 h 1002565"/>
                <a:gd name="connsiteX41" fmla="*/ 165723 w 564912"/>
                <a:gd name="connsiteY41" fmla="*/ 124196 h 1002565"/>
                <a:gd name="connsiteX42" fmla="*/ 163809 w 564912"/>
                <a:gd name="connsiteY42" fmla="*/ 134147 h 1002565"/>
                <a:gd name="connsiteX43" fmla="*/ 164766 w 564912"/>
                <a:gd name="connsiteY43" fmla="*/ 138358 h 1002565"/>
                <a:gd name="connsiteX44" fmla="*/ 163809 w 564912"/>
                <a:gd name="connsiteY44" fmla="*/ 141228 h 1002565"/>
                <a:gd name="connsiteX45" fmla="*/ 161513 w 564912"/>
                <a:gd name="connsiteY45" fmla="*/ 145055 h 1002565"/>
                <a:gd name="connsiteX46" fmla="*/ 159599 w 564912"/>
                <a:gd name="connsiteY46" fmla="*/ 146395 h 1002565"/>
                <a:gd name="connsiteX47" fmla="*/ 157686 w 564912"/>
                <a:gd name="connsiteY47" fmla="*/ 148308 h 1002565"/>
                <a:gd name="connsiteX48" fmla="*/ 153093 w 564912"/>
                <a:gd name="connsiteY48" fmla="*/ 152136 h 1002565"/>
                <a:gd name="connsiteX49" fmla="*/ 148692 w 564912"/>
                <a:gd name="connsiteY49" fmla="*/ 156729 h 1002565"/>
                <a:gd name="connsiteX50" fmla="*/ 146395 w 564912"/>
                <a:gd name="connsiteY50" fmla="*/ 162087 h 1002565"/>
                <a:gd name="connsiteX51" fmla="*/ 145056 w 564912"/>
                <a:gd name="connsiteY51" fmla="*/ 166680 h 1002565"/>
                <a:gd name="connsiteX52" fmla="*/ 144481 w 564912"/>
                <a:gd name="connsiteY52" fmla="*/ 172421 h 1002565"/>
                <a:gd name="connsiteX53" fmla="*/ 145438 w 564912"/>
                <a:gd name="connsiteY53" fmla="*/ 179501 h 1002565"/>
                <a:gd name="connsiteX54" fmla="*/ 144481 w 564912"/>
                <a:gd name="connsiteY54" fmla="*/ 181415 h 1002565"/>
                <a:gd name="connsiteX55" fmla="*/ 142568 w 564912"/>
                <a:gd name="connsiteY55" fmla="*/ 183328 h 1002565"/>
                <a:gd name="connsiteX56" fmla="*/ 139314 w 564912"/>
                <a:gd name="connsiteY56" fmla="*/ 185242 h 1002565"/>
                <a:gd name="connsiteX57" fmla="*/ 137400 w 564912"/>
                <a:gd name="connsiteY57" fmla="*/ 186199 h 1002565"/>
                <a:gd name="connsiteX58" fmla="*/ 135487 w 564912"/>
                <a:gd name="connsiteY58" fmla="*/ 187538 h 1002565"/>
                <a:gd name="connsiteX59" fmla="*/ 131851 w 564912"/>
                <a:gd name="connsiteY59" fmla="*/ 190792 h 1002565"/>
                <a:gd name="connsiteX60" fmla="*/ 128407 w 564912"/>
                <a:gd name="connsiteY60" fmla="*/ 194045 h 1002565"/>
                <a:gd name="connsiteX61" fmla="*/ 125536 w 564912"/>
                <a:gd name="connsiteY61" fmla="*/ 195576 h 1002565"/>
                <a:gd name="connsiteX62" fmla="*/ 123240 w 564912"/>
                <a:gd name="connsiteY62" fmla="*/ 196915 h 1002565"/>
                <a:gd name="connsiteX63" fmla="*/ 119987 w 564912"/>
                <a:gd name="connsiteY63" fmla="*/ 197489 h 1002565"/>
                <a:gd name="connsiteX64" fmla="*/ 117116 w 564912"/>
                <a:gd name="connsiteY64" fmla="*/ 198829 h 1002565"/>
                <a:gd name="connsiteX65" fmla="*/ 113863 w 564912"/>
                <a:gd name="connsiteY65" fmla="*/ 201125 h 1002565"/>
                <a:gd name="connsiteX66" fmla="*/ 110418 w 564912"/>
                <a:gd name="connsiteY66" fmla="*/ 204570 h 1002565"/>
                <a:gd name="connsiteX67" fmla="*/ 106782 w 564912"/>
                <a:gd name="connsiteY67" fmla="*/ 207823 h 1002565"/>
                <a:gd name="connsiteX68" fmla="*/ 103337 w 564912"/>
                <a:gd name="connsiteY68" fmla="*/ 210120 h 1002565"/>
                <a:gd name="connsiteX69" fmla="*/ 100084 w 564912"/>
                <a:gd name="connsiteY69" fmla="*/ 211651 h 1002565"/>
                <a:gd name="connsiteX70" fmla="*/ 97788 w 564912"/>
                <a:gd name="connsiteY70" fmla="*/ 212033 h 1002565"/>
                <a:gd name="connsiteX71" fmla="*/ 92047 w 564912"/>
                <a:gd name="connsiteY71" fmla="*/ 210120 h 1002565"/>
                <a:gd name="connsiteX72" fmla="*/ 87837 w 564912"/>
                <a:gd name="connsiteY72" fmla="*/ 209163 h 1002565"/>
                <a:gd name="connsiteX73" fmla="*/ 84584 w 564912"/>
                <a:gd name="connsiteY73" fmla="*/ 208780 h 1002565"/>
                <a:gd name="connsiteX74" fmla="*/ 82096 w 564912"/>
                <a:gd name="connsiteY74" fmla="*/ 208780 h 1002565"/>
                <a:gd name="connsiteX75" fmla="*/ 79800 w 564912"/>
                <a:gd name="connsiteY75" fmla="*/ 208780 h 1002565"/>
                <a:gd name="connsiteX76" fmla="*/ 76546 w 564912"/>
                <a:gd name="connsiteY76" fmla="*/ 210120 h 1002565"/>
                <a:gd name="connsiteX77" fmla="*/ 71762 w 564912"/>
                <a:gd name="connsiteY77" fmla="*/ 212607 h 1002565"/>
                <a:gd name="connsiteX78" fmla="*/ 66213 w 564912"/>
                <a:gd name="connsiteY78" fmla="*/ 215861 h 1002565"/>
                <a:gd name="connsiteX79" fmla="*/ 59132 w 564912"/>
                <a:gd name="connsiteY79" fmla="*/ 216817 h 1002565"/>
                <a:gd name="connsiteX80" fmla="*/ 56645 w 564912"/>
                <a:gd name="connsiteY80" fmla="*/ 217200 h 1002565"/>
                <a:gd name="connsiteX81" fmla="*/ 55688 w 564912"/>
                <a:gd name="connsiteY81" fmla="*/ 218157 h 1002565"/>
                <a:gd name="connsiteX82" fmla="*/ 53391 w 564912"/>
                <a:gd name="connsiteY82" fmla="*/ 218731 h 1002565"/>
                <a:gd name="connsiteX83" fmla="*/ 52435 w 564912"/>
                <a:gd name="connsiteY83" fmla="*/ 220645 h 1002565"/>
                <a:gd name="connsiteX84" fmla="*/ 51477 w 564912"/>
                <a:gd name="connsiteY84" fmla="*/ 222558 h 1002565"/>
                <a:gd name="connsiteX85" fmla="*/ 51477 w 564912"/>
                <a:gd name="connsiteY85" fmla="*/ 225812 h 1002565"/>
                <a:gd name="connsiteX86" fmla="*/ 51477 w 564912"/>
                <a:gd name="connsiteY86" fmla="*/ 239973 h 1002565"/>
                <a:gd name="connsiteX87" fmla="*/ 43440 w 564912"/>
                <a:gd name="connsiteY87" fmla="*/ 250881 h 1002565"/>
                <a:gd name="connsiteX88" fmla="*/ 55305 w 564912"/>
                <a:gd name="connsiteY88" fmla="*/ 264467 h 1002565"/>
                <a:gd name="connsiteX89" fmla="*/ 58175 w 564912"/>
                <a:gd name="connsiteY89" fmla="*/ 265042 h 1002565"/>
                <a:gd name="connsiteX90" fmla="*/ 59898 w 564912"/>
                <a:gd name="connsiteY90" fmla="*/ 265998 h 1002565"/>
                <a:gd name="connsiteX91" fmla="*/ 62768 w 564912"/>
                <a:gd name="connsiteY91" fmla="*/ 267721 h 1002565"/>
                <a:gd name="connsiteX92" fmla="*/ 65256 w 564912"/>
                <a:gd name="connsiteY92" fmla="*/ 269634 h 1002565"/>
                <a:gd name="connsiteX93" fmla="*/ 67552 w 564912"/>
                <a:gd name="connsiteY93" fmla="*/ 271548 h 1002565"/>
                <a:gd name="connsiteX94" fmla="*/ 68126 w 564912"/>
                <a:gd name="connsiteY94" fmla="*/ 272122 h 1002565"/>
                <a:gd name="connsiteX95" fmla="*/ 68892 w 564912"/>
                <a:gd name="connsiteY95" fmla="*/ 273079 h 1002565"/>
                <a:gd name="connsiteX96" fmla="*/ 69466 w 564912"/>
                <a:gd name="connsiteY96" fmla="*/ 274801 h 1002565"/>
                <a:gd name="connsiteX97" fmla="*/ 68892 w 564912"/>
                <a:gd name="connsiteY97" fmla="*/ 276332 h 1002565"/>
                <a:gd name="connsiteX98" fmla="*/ 68509 w 564912"/>
                <a:gd name="connsiteY98" fmla="*/ 278629 h 1002565"/>
                <a:gd name="connsiteX99" fmla="*/ 67552 w 564912"/>
                <a:gd name="connsiteY99" fmla="*/ 281499 h 1002565"/>
                <a:gd name="connsiteX100" fmla="*/ 66595 w 564912"/>
                <a:gd name="connsiteY100" fmla="*/ 285709 h 1002565"/>
                <a:gd name="connsiteX101" fmla="*/ 66595 w 564912"/>
                <a:gd name="connsiteY101" fmla="*/ 288197 h 1002565"/>
                <a:gd name="connsiteX102" fmla="*/ 66978 w 564912"/>
                <a:gd name="connsiteY102" fmla="*/ 292407 h 1002565"/>
                <a:gd name="connsiteX103" fmla="*/ 68126 w 564912"/>
                <a:gd name="connsiteY103" fmla="*/ 297000 h 1002565"/>
                <a:gd name="connsiteX104" fmla="*/ 69466 w 564912"/>
                <a:gd name="connsiteY104" fmla="*/ 303315 h 1002565"/>
                <a:gd name="connsiteX105" fmla="*/ 69848 w 564912"/>
                <a:gd name="connsiteY105" fmla="*/ 306568 h 1002565"/>
                <a:gd name="connsiteX106" fmla="*/ 68126 w 564912"/>
                <a:gd name="connsiteY106" fmla="*/ 309438 h 1002565"/>
                <a:gd name="connsiteX107" fmla="*/ 61811 w 564912"/>
                <a:gd name="connsiteY107" fmla="*/ 314988 h 1002565"/>
                <a:gd name="connsiteX108" fmla="*/ 55688 w 564912"/>
                <a:gd name="connsiteY108" fmla="*/ 319198 h 1002565"/>
                <a:gd name="connsiteX109" fmla="*/ 53391 w 564912"/>
                <a:gd name="connsiteY109" fmla="*/ 321112 h 1002565"/>
                <a:gd name="connsiteX110" fmla="*/ 52052 w 564912"/>
                <a:gd name="connsiteY110" fmla="*/ 323600 h 1002565"/>
                <a:gd name="connsiteX111" fmla="*/ 49181 w 564912"/>
                <a:gd name="connsiteY111" fmla="*/ 327235 h 1002565"/>
                <a:gd name="connsiteX112" fmla="*/ 48607 w 564912"/>
                <a:gd name="connsiteY112" fmla="*/ 330680 h 1002565"/>
                <a:gd name="connsiteX113" fmla="*/ 48607 w 564912"/>
                <a:gd name="connsiteY113" fmla="*/ 334316 h 1002565"/>
                <a:gd name="connsiteX114" fmla="*/ 49181 w 564912"/>
                <a:gd name="connsiteY114" fmla="*/ 337761 h 1002565"/>
                <a:gd name="connsiteX115" fmla="*/ 50138 w 564912"/>
                <a:gd name="connsiteY115" fmla="*/ 340440 h 1002565"/>
                <a:gd name="connsiteX116" fmla="*/ 52052 w 564912"/>
                <a:gd name="connsiteY116" fmla="*/ 342927 h 1002565"/>
                <a:gd name="connsiteX117" fmla="*/ 51477 w 564912"/>
                <a:gd name="connsiteY117" fmla="*/ 346755 h 1002565"/>
                <a:gd name="connsiteX118" fmla="*/ 50521 w 564912"/>
                <a:gd name="connsiteY118" fmla="*/ 350391 h 1002565"/>
                <a:gd name="connsiteX119" fmla="*/ 49564 w 564912"/>
                <a:gd name="connsiteY119" fmla="*/ 351922 h 1002565"/>
                <a:gd name="connsiteX120" fmla="*/ 49181 w 564912"/>
                <a:gd name="connsiteY120" fmla="*/ 353835 h 1002565"/>
                <a:gd name="connsiteX121" fmla="*/ 47650 w 564912"/>
                <a:gd name="connsiteY121" fmla="*/ 356514 h 1002565"/>
                <a:gd name="connsiteX122" fmla="*/ 45354 w 564912"/>
                <a:gd name="connsiteY122" fmla="*/ 358428 h 1002565"/>
                <a:gd name="connsiteX123" fmla="*/ 44397 w 564912"/>
                <a:gd name="connsiteY123" fmla="*/ 358428 h 1002565"/>
                <a:gd name="connsiteX124" fmla="*/ 44014 w 564912"/>
                <a:gd name="connsiteY124" fmla="*/ 358428 h 1002565"/>
                <a:gd name="connsiteX125" fmla="*/ 44014 w 564912"/>
                <a:gd name="connsiteY125" fmla="*/ 359002 h 1002565"/>
                <a:gd name="connsiteX126" fmla="*/ 43057 w 564912"/>
                <a:gd name="connsiteY126" fmla="*/ 359959 h 1002565"/>
                <a:gd name="connsiteX127" fmla="*/ 39613 w 564912"/>
                <a:gd name="connsiteY127" fmla="*/ 360916 h 1002565"/>
                <a:gd name="connsiteX128" fmla="*/ 36359 w 564912"/>
                <a:gd name="connsiteY128" fmla="*/ 361681 h 1002565"/>
                <a:gd name="connsiteX129" fmla="*/ 33489 w 564912"/>
                <a:gd name="connsiteY129" fmla="*/ 361681 h 1002565"/>
                <a:gd name="connsiteX130" fmla="*/ 30236 w 564912"/>
                <a:gd name="connsiteY130" fmla="*/ 362638 h 1002565"/>
                <a:gd name="connsiteX131" fmla="*/ 26409 w 564912"/>
                <a:gd name="connsiteY131" fmla="*/ 363595 h 1002565"/>
                <a:gd name="connsiteX132" fmla="*/ 22773 w 564912"/>
                <a:gd name="connsiteY132" fmla="*/ 365509 h 1002565"/>
                <a:gd name="connsiteX133" fmla="*/ 17414 w 564912"/>
                <a:gd name="connsiteY133" fmla="*/ 367422 h 1002565"/>
                <a:gd name="connsiteX134" fmla="*/ 14161 w 564912"/>
                <a:gd name="connsiteY134" fmla="*/ 370293 h 1002565"/>
                <a:gd name="connsiteX135" fmla="*/ 12248 w 564912"/>
                <a:gd name="connsiteY135" fmla="*/ 373163 h 1002565"/>
                <a:gd name="connsiteX136" fmla="*/ 11865 w 564912"/>
                <a:gd name="connsiteY136" fmla="*/ 376034 h 1002565"/>
                <a:gd name="connsiteX137" fmla="*/ 11865 w 564912"/>
                <a:gd name="connsiteY137" fmla="*/ 376799 h 1002565"/>
                <a:gd name="connsiteX138" fmla="*/ 12822 w 564912"/>
                <a:gd name="connsiteY138" fmla="*/ 378330 h 1002565"/>
                <a:gd name="connsiteX139" fmla="*/ 14161 w 564912"/>
                <a:gd name="connsiteY139" fmla="*/ 379287 h 1002565"/>
                <a:gd name="connsiteX140" fmla="*/ 16458 w 564912"/>
                <a:gd name="connsiteY140" fmla="*/ 380626 h 1002565"/>
                <a:gd name="connsiteX141" fmla="*/ 19328 w 564912"/>
                <a:gd name="connsiteY141" fmla="*/ 382157 h 1002565"/>
                <a:gd name="connsiteX142" fmla="*/ 20285 w 564912"/>
                <a:gd name="connsiteY142" fmla="*/ 383497 h 1002565"/>
                <a:gd name="connsiteX143" fmla="*/ 20859 w 564912"/>
                <a:gd name="connsiteY143" fmla="*/ 385411 h 1002565"/>
                <a:gd name="connsiteX144" fmla="*/ 20285 w 564912"/>
                <a:gd name="connsiteY144" fmla="*/ 386750 h 1002565"/>
                <a:gd name="connsiteX145" fmla="*/ 19328 w 564912"/>
                <a:gd name="connsiteY145" fmla="*/ 389238 h 1002565"/>
                <a:gd name="connsiteX146" fmla="*/ 17988 w 564912"/>
                <a:gd name="connsiteY146" fmla="*/ 391917 h 1002565"/>
                <a:gd name="connsiteX147" fmla="*/ 16075 w 564912"/>
                <a:gd name="connsiteY147" fmla="*/ 395744 h 1002565"/>
                <a:gd name="connsiteX148" fmla="*/ 17032 w 564912"/>
                <a:gd name="connsiteY148" fmla="*/ 399189 h 1002565"/>
                <a:gd name="connsiteX149" fmla="*/ 19902 w 564912"/>
                <a:gd name="connsiteY149" fmla="*/ 404356 h 1002565"/>
                <a:gd name="connsiteX150" fmla="*/ 19328 w 564912"/>
                <a:gd name="connsiteY150" fmla="*/ 405313 h 1002565"/>
                <a:gd name="connsiteX151" fmla="*/ 18372 w 564912"/>
                <a:gd name="connsiteY151" fmla="*/ 406270 h 1002565"/>
                <a:gd name="connsiteX152" fmla="*/ 16458 w 564912"/>
                <a:gd name="connsiteY152" fmla="*/ 407035 h 1002565"/>
                <a:gd name="connsiteX153" fmla="*/ 14161 w 564912"/>
                <a:gd name="connsiteY153" fmla="*/ 408566 h 1002565"/>
                <a:gd name="connsiteX154" fmla="*/ 10908 w 564912"/>
                <a:gd name="connsiteY154" fmla="*/ 409523 h 1002565"/>
                <a:gd name="connsiteX155" fmla="*/ 8994 w 564912"/>
                <a:gd name="connsiteY155" fmla="*/ 411436 h 1002565"/>
                <a:gd name="connsiteX156" fmla="*/ 7655 w 564912"/>
                <a:gd name="connsiteY156" fmla="*/ 415646 h 1002565"/>
                <a:gd name="connsiteX157" fmla="*/ 7655 w 564912"/>
                <a:gd name="connsiteY157" fmla="*/ 416029 h 1002565"/>
                <a:gd name="connsiteX158" fmla="*/ 8038 w 564912"/>
                <a:gd name="connsiteY158" fmla="*/ 416029 h 1002565"/>
                <a:gd name="connsiteX159" fmla="*/ 5741 w 564912"/>
                <a:gd name="connsiteY159" fmla="*/ 418517 h 1002565"/>
                <a:gd name="connsiteX160" fmla="*/ 4210 w 564912"/>
                <a:gd name="connsiteY160" fmla="*/ 421770 h 1002565"/>
                <a:gd name="connsiteX161" fmla="*/ 1914 w 564912"/>
                <a:gd name="connsiteY161" fmla="*/ 428851 h 1002565"/>
                <a:gd name="connsiteX162" fmla="*/ 574 w 564912"/>
                <a:gd name="connsiteY162" fmla="*/ 437271 h 1002565"/>
                <a:gd name="connsiteX163" fmla="*/ 0 w 564912"/>
                <a:gd name="connsiteY163" fmla="*/ 447222 h 1002565"/>
                <a:gd name="connsiteX164" fmla="*/ 574 w 564912"/>
                <a:gd name="connsiteY164" fmla="*/ 459469 h 1002565"/>
                <a:gd name="connsiteX165" fmla="*/ 1340 w 564912"/>
                <a:gd name="connsiteY165" fmla="*/ 465210 h 1002565"/>
                <a:gd name="connsiteX166" fmla="*/ 3253 w 564912"/>
                <a:gd name="connsiteY166" fmla="*/ 471334 h 1002565"/>
                <a:gd name="connsiteX167" fmla="*/ 4784 w 564912"/>
                <a:gd name="connsiteY167" fmla="*/ 476501 h 1002565"/>
                <a:gd name="connsiteX168" fmla="*/ 7080 w 564912"/>
                <a:gd name="connsiteY168" fmla="*/ 482242 h 1002565"/>
                <a:gd name="connsiteX169" fmla="*/ 13204 w 564912"/>
                <a:gd name="connsiteY169" fmla="*/ 493150 h 1002565"/>
                <a:gd name="connsiteX170" fmla="*/ 12822 w 564912"/>
                <a:gd name="connsiteY170" fmla="*/ 493532 h 1002565"/>
                <a:gd name="connsiteX171" fmla="*/ 12248 w 564912"/>
                <a:gd name="connsiteY171" fmla="*/ 495446 h 1002565"/>
                <a:gd name="connsiteX172" fmla="*/ 11291 w 564912"/>
                <a:gd name="connsiteY172" fmla="*/ 497360 h 1002565"/>
                <a:gd name="connsiteX173" fmla="*/ 10334 w 564912"/>
                <a:gd name="connsiteY173" fmla="*/ 500230 h 1002565"/>
                <a:gd name="connsiteX174" fmla="*/ 10908 w 564912"/>
                <a:gd name="connsiteY174" fmla="*/ 501187 h 1002565"/>
                <a:gd name="connsiteX175" fmla="*/ 12248 w 564912"/>
                <a:gd name="connsiteY175" fmla="*/ 502909 h 1002565"/>
                <a:gd name="connsiteX176" fmla="*/ 14736 w 564912"/>
                <a:gd name="connsiteY176" fmla="*/ 504823 h 1002565"/>
                <a:gd name="connsiteX177" fmla="*/ 17988 w 564912"/>
                <a:gd name="connsiteY177" fmla="*/ 508268 h 1002565"/>
                <a:gd name="connsiteX178" fmla="*/ 19328 w 564912"/>
                <a:gd name="connsiteY178" fmla="*/ 509224 h 1002565"/>
                <a:gd name="connsiteX179" fmla="*/ 21242 w 564912"/>
                <a:gd name="connsiteY179" fmla="*/ 510564 h 1002565"/>
                <a:gd name="connsiteX180" fmla="*/ 23538 w 564912"/>
                <a:gd name="connsiteY180" fmla="*/ 513434 h 1002565"/>
                <a:gd name="connsiteX181" fmla="*/ 24112 w 564912"/>
                <a:gd name="connsiteY181" fmla="*/ 514391 h 1002565"/>
                <a:gd name="connsiteX182" fmla="*/ 25069 w 564912"/>
                <a:gd name="connsiteY182" fmla="*/ 515731 h 1002565"/>
                <a:gd name="connsiteX183" fmla="*/ 25452 w 564912"/>
                <a:gd name="connsiteY183" fmla="*/ 518601 h 1002565"/>
                <a:gd name="connsiteX184" fmla="*/ 24495 w 564912"/>
                <a:gd name="connsiteY184" fmla="*/ 526064 h 1002565"/>
                <a:gd name="connsiteX185" fmla="*/ 24495 w 564912"/>
                <a:gd name="connsiteY185" fmla="*/ 527021 h 1002565"/>
                <a:gd name="connsiteX186" fmla="*/ 25452 w 564912"/>
                <a:gd name="connsiteY186" fmla="*/ 528935 h 1002565"/>
                <a:gd name="connsiteX187" fmla="*/ 26983 w 564912"/>
                <a:gd name="connsiteY187" fmla="*/ 530849 h 1002565"/>
                <a:gd name="connsiteX188" fmla="*/ 29853 w 564912"/>
                <a:gd name="connsiteY188" fmla="*/ 533719 h 1002565"/>
                <a:gd name="connsiteX189" fmla="*/ 32532 w 564912"/>
                <a:gd name="connsiteY189" fmla="*/ 536016 h 1002565"/>
                <a:gd name="connsiteX190" fmla="*/ 36359 w 564912"/>
                <a:gd name="connsiteY190" fmla="*/ 539269 h 1002565"/>
                <a:gd name="connsiteX191" fmla="*/ 46311 w 564912"/>
                <a:gd name="connsiteY191" fmla="*/ 546349 h 1002565"/>
                <a:gd name="connsiteX192" fmla="*/ 47267 w 564912"/>
                <a:gd name="connsiteY192" fmla="*/ 547880 h 1002565"/>
                <a:gd name="connsiteX193" fmla="*/ 49181 w 564912"/>
                <a:gd name="connsiteY193" fmla="*/ 551133 h 1002565"/>
                <a:gd name="connsiteX194" fmla="*/ 51095 w 564912"/>
                <a:gd name="connsiteY194" fmla="*/ 554387 h 1002565"/>
                <a:gd name="connsiteX195" fmla="*/ 53391 w 564912"/>
                <a:gd name="connsiteY195" fmla="*/ 559745 h 1002565"/>
                <a:gd name="connsiteX196" fmla="*/ 57601 w 564912"/>
                <a:gd name="connsiteY196" fmla="*/ 561084 h 1002565"/>
                <a:gd name="connsiteX197" fmla="*/ 61429 w 564912"/>
                <a:gd name="connsiteY197" fmla="*/ 563955 h 1002565"/>
                <a:gd name="connsiteX198" fmla="*/ 64299 w 564912"/>
                <a:gd name="connsiteY198" fmla="*/ 566634 h 1002565"/>
                <a:gd name="connsiteX199" fmla="*/ 66595 w 564912"/>
                <a:gd name="connsiteY199" fmla="*/ 570461 h 1002565"/>
                <a:gd name="connsiteX200" fmla="*/ 68126 w 564912"/>
                <a:gd name="connsiteY200" fmla="*/ 571992 h 1002565"/>
                <a:gd name="connsiteX201" fmla="*/ 69848 w 564912"/>
                <a:gd name="connsiteY201" fmla="*/ 573332 h 1002565"/>
                <a:gd name="connsiteX202" fmla="*/ 72719 w 564912"/>
                <a:gd name="connsiteY202" fmla="*/ 575628 h 1002565"/>
                <a:gd name="connsiteX203" fmla="*/ 79800 w 564912"/>
                <a:gd name="connsiteY203" fmla="*/ 580986 h 1002565"/>
                <a:gd name="connsiteX204" fmla="*/ 84584 w 564912"/>
                <a:gd name="connsiteY204" fmla="*/ 584240 h 1002565"/>
                <a:gd name="connsiteX205" fmla="*/ 90708 w 564912"/>
                <a:gd name="connsiteY205" fmla="*/ 588450 h 1002565"/>
                <a:gd name="connsiteX206" fmla="*/ 96831 w 564912"/>
                <a:gd name="connsiteY206" fmla="*/ 593234 h 1002565"/>
                <a:gd name="connsiteX207" fmla="*/ 102955 w 564912"/>
                <a:gd name="connsiteY207" fmla="*/ 597827 h 1002565"/>
                <a:gd name="connsiteX208" fmla="*/ 104869 w 564912"/>
                <a:gd name="connsiteY208" fmla="*/ 599740 h 1002565"/>
                <a:gd name="connsiteX209" fmla="*/ 105825 w 564912"/>
                <a:gd name="connsiteY209" fmla="*/ 600697 h 1002565"/>
                <a:gd name="connsiteX210" fmla="*/ 106208 w 564912"/>
                <a:gd name="connsiteY210" fmla="*/ 601271 h 1002565"/>
                <a:gd name="connsiteX211" fmla="*/ 107165 w 564912"/>
                <a:gd name="connsiteY211" fmla="*/ 602228 h 1002565"/>
                <a:gd name="connsiteX212" fmla="*/ 111375 w 564912"/>
                <a:gd name="connsiteY212" fmla="*/ 606821 h 1002565"/>
                <a:gd name="connsiteX213" fmla="*/ 113289 w 564912"/>
                <a:gd name="connsiteY213" fmla="*/ 609309 h 1002565"/>
                <a:gd name="connsiteX214" fmla="*/ 114819 w 564912"/>
                <a:gd name="connsiteY214" fmla="*/ 611222 h 1002565"/>
                <a:gd name="connsiteX215" fmla="*/ 116733 w 564912"/>
                <a:gd name="connsiteY215" fmla="*/ 613519 h 1002565"/>
                <a:gd name="connsiteX216" fmla="*/ 117690 w 564912"/>
                <a:gd name="connsiteY216" fmla="*/ 615432 h 1002565"/>
                <a:gd name="connsiteX217" fmla="*/ 119030 w 564912"/>
                <a:gd name="connsiteY217" fmla="*/ 617346 h 1002565"/>
                <a:gd name="connsiteX218" fmla="*/ 119413 w 564912"/>
                <a:gd name="connsiteY218" fmla="*/ 618303 h 1002565"/>
                <a:gd name="connsiteX219" fmla="*/ 120369 w 564912"/>
                <a:gd name="connsiteY219" fmla="*/ 619642 h 1002565"/>
                <a:gd name="connsiteX220" fmla="*/ 120369 w 564912"/>
                <a:gd name="connsiteY220" fmla="*/ 620025 h 1002565"/>
                <a:gd name="connsiteX221" fmla="*/ 120943 w 564912"/>
                <a:gd name="connsiteY221" fmla="*/ 620982 h 1002565"/>
                <a:gd name="connsiteX222" fmla="*/ 120943 w 564912"/>
                <a:gd name="connsiteY222" fmla="*/ 624427 h 1002565"/>
                <a:gd name="connsiteX223" fmla="*/ 120943 w 564912"/>
                <a:gd name="connsiteY223" fmla="*/ 629976 h 1002565"/>
                <a:gd name="connsiteX224" fmla="*/ 121900 w 564912"/>
                <a:gd name="connsiteY224" fmla="*/ 632847 h 1002565"/>
                <a:gd name="connsiteX225" fmla="*/ 124771 w 564912"/>
                <a:gd name="connsiteY225" fmla="*/ 636674 h 1002565"/>
                <a:gd name="connsiteX226" fmla="*/ 124197 w 564912"/>
                <a:gd name="connsiteY226" fmla="*/ 637631 h 1002565"/>
                <a:gd name="connsiteX227" fmla="*/ 123240 w 564912"/>
                <a:gd name="connsiteY227" fmla="*/ 639927 h 1002565"/>
                <a:gd name="connsiteX228" fmla="*/ 121900 w 564912"/>
                <a:gd name="connsiteY228" fmla="*/ 642798 h 1002565"/>
                <a:gd name="connsiteX229" fmla="*/ 120369 w 564912"/>
                <a:gd name="connsiteY229" fmla="*/ 647008 h 1002565"/>
                <a:gd name="connsiteX230" fmla="*/ 120369 w 564912"/>
                <a:gd name="connsiteY230" fmla="*/ 647964 h 1002565"/>
                <a:gd name="connsiteX231" fmla="*/ 121326 w 564912"/>
                <a:gd name="connsiteY231" fmla="*/ 649878 h 1002565"/>
                <a:gd name="connsiteX232" fmla="*/ 125536 w 564912"/>
                <a:gd name="connsiteY232" fmla="*/ 654088 h 1002565"/>
                <a:gd name="connsiteX233" fmla="*/ 126493 w 564912"/>
                <a:gd name="connsiteY233" fmla="*/ 656385 h 1002565"/>
                <a:gd name="connsiteX234" fmla="*/ 127450 w 564912"/>
                <a:gd name="connsiteY234" fmla="*/ 662700 h 1002565"/>
                <a:gd name="connsiteX235" fmla="*/ 129938 w 564912"/>
                <a:gd name="connsiteY235" fmla="*/ 666910 h 1002565"/>
                <a:gd name="connsiteX236" fmla="*/ 132808 w 564912"/>
                <a:gd name="connsiteY236" fmla="*/ 670163 h 1002565"/>
                <a:gd name="connsiteX237" fmla="*/ 136061 w 564912"/>
                <a:gd name="connsiteY237" fmla="*/ 672077 h 1002565"/>
                <a:gd name="connsiteX238" fmla="*/ 140271 w 564912"/>
                <a:gd name="connsiteY238" fmla="*/ 673033 h 1002565"/>
                <a:gd name="connsiteX239" fmla="*/ 142185 w 564912"/>
                <a:gd name="connsiteY239" fmla="*/ 672459 h 1002565"/>
                <a:gd name="connsiteX240" fmla="*/ 144481 w 564912"/>
                <a:gd name="connsiteY240" fmla="*/ 671502 h 1002565"/>
                <a:gd name="connsiteX241" fmla="*/ 149266 w 564912"/>
                <a:gd name="connsiteY241" fmla="*/ 668823 h 1002565"/>
                <a:gd name="connsiteX242" fmla="*/ 153093 w 564912"/>
                <a:gd name="connsiteY242" fmla="*/ 663082 h 1002565"/>
                <a:gd name="connsiteX243" fmla="*/ 155006 w 564912"/>
                <a:gd name="connsiteY243" fmla="*/ 659829 h 1002565"/>
                <a:gd name="connsiteX244" fmla="*/ 156729 w 564912"/>
                <a:gd name="connsiteY244" fmla="*/ 656002 h 1002565"/>
                <a:gd name="connsiteX245" fmla="*/ 158260 w 564912"/>
                <a:gd name="connsiteY245" fmla="*/ 656385 h 1002565"/>
                <a:gd name="connsiteX246" fmla="*/ 163427 w 564912"/>
                <a:gd name="connsiteY246" fmla="*/ 657916 h 1002565"/>
                <a:gd name="connsiteX247" fmla="*/ 170507 w 564912"/>
                <a:gd name="connsiteY247" fmla="*/ 660212 h 1002565"/>
                <a:gd name="connsiteX248" fmla="*/ 181415 w 564912"/>
                <a:gd name="connsiteY248" fmla="*/ 664422 h 1002565"/>
                <a:gd name="connsiteX249" fmla="*/ 186582 w 564912"/>
                <a:gd name="connsiteY249" fmla="*/ 666336 h 1002565"/>
                <a:gd name="connsiteX250" fmla="*/ 191175 w 564912"/>
                <a:gd name="connsiteY250" fmla="*/ 668249 h 1002565"/>
                <a:gd name="connsiteX251" fmla="*/ 195002 w 564912"/>
                <a:gd name="connsiteY251" fmla="*/ 670163 h 1002565"/>
                <a:gd name="connsiteX252" fmla="*/ 196533 w 564912"/>
                <a:gd name="connsiteY252" fmla="*/ 671120 h 1002565"/>
                <a:gd name="connsiteX253" fmla="*/ 198255 w 564912"/>
                <a:gd name="connsiteY253" fmla="*/ 672459 h 1002565"/>
                <a:gd name="connsiteX254" fmla="*/ 200743 w 564912"/>
                <a:gd name="connsiteY254" fmla="*/ 674373 h 1002565"/>
                <a:gd name="connsiteX255" fmla="*/ 202656 w 564912"/>
                <a:gd name="connsiteY255" fmla="*/ 676287 h 1002565"/>
                <a:gd name="connsiteX256" fmla="*/ 203996 w 564912"/>
                <a:gd name="connsiteY256" fmla="*/ 678200 h 1002565"/>
                <a:gd name="connsiteX257" fmla="*/ 204570 w 564912"/>
                <a:gd name="connsiteY257" fmla="*/ 680114 h 1002565"/>
                <a:gd name="connsiteX258" fmla="*/ 203996 w 564912"/>
                <a:gd name="connsiteY258" fmla="*/ 682028 h 1002565"/>
                <a:gd name="connsiteX259" fmla="*/ 202656 w 564912"/>
                <a:gd name="connsiteY259" fmla="*/ 684707 h 1002565"/>
                <a:gd name="connsiteX260" fmla="*/ 200169 w 564912"/>
                <a:gd name="connsiteY260" fmla="*/ 687577 h 1002565"/>
                <a:gd name="connsiteX261" fmla="*/ 197872 w 564912"/>
                <a:gd name="connsiteY261" fmla="*/ 691405 h 1002565"/>
                <a:gd name="connsiteX262" fmla="*/ 192705 w 564912"/>
                <a:gd name="connsiteY262" fmla="*/ 698102 h 1002565"/>
                <a:gd name="connsiteX263" fmla="*/ 191175 w 564912"/>
                <a:gd name="connsiteY263" fmla="*/ 700781 h 1002565"/>
                <a:gd name="connsiteX264" fmla="*/ 191175 w 564912"/>
                <a:gd name="connsiteY264" fmla="*/ 704226 h 1002565"/>
                <a:gd name="connsiteX265" fmla="*/ 192131 w 564912"/>
                <a:gd name="connsiteY265" fmla="*/ 708436 h 1002565"/>
                <a:gd name="connsiteX266" fmla="*/ 195576 w 564912"/>
                <a:gd name="connsiteY266" fmla="*/ 714560 h 1002565"/>
                <a:gd name="connsiteX267" fmla="*/ 195002 w 564912"/>
                <a:gd name="connsiteY267" fmla="*/ 716473 h 1002565"/>
                <a:gd name="connsiteX268" fmla="*/ 193662 w 564912"/>
                <a:gd name="connsiteY268" fmla="*/ 719727 h 1002565"/>
                <a:gd name="connsiteX269" fmla="*/ 191175 w 564912"/>
                <a:gd name="connsiteY269" fmla="*/ 723554 h 1002565"/>
                <a:gd name="connsiteX270" fmla="*/ 187921 w 564912"/>
                <a:gd name="connsiteY270" fmla="*/ 728721 h 1002565"/>
                <a:gd name="connsiteX271" fmla="*/ 185625 w 564912"/>
                <a:gd name="connsiteY271" fmla="*/ 731017 h 1002565"/>
                <a:gd name="connsiteX272" fmla="*/ 184668 w 564912"/>
                <a:gd name="connsiteY272" fmla="*/ 734844 h 1002565"/>
                <a:gd name="connsiteX273" fmla="*/ 184094 w 564912"/>
                <a:gd name="connsiteY273" fmla="*/ 738672 h 1002565"/>
                <a:gd name="connsiteX274" fmla="*/ 185051 w 564912"/>
                <a:gd name="connsiteY274" fmla="*/ 743839 h 1002565"/>
                <a:gd name="connsiteX275" fmla="*/ 184668 w 564912"/>
                <a:gd name="connsiteY275" fmla="*/ 746709 h 1002565"/>
                <a:gd name="connsiteX276" fmla="*/ 184094 w 564912"/>
                <a:gd name="connsiteY276" fmla="*/ 749962 h 1002565"/>
                <a:gd name="connsiteX277" fmla="*/ 182372 w 564912"/>
                <a:gd name="connsiteY277" fmla="*/ 753790 h 1002565"/>
                <a:gd name="connsiteX278" fmla="*/ 179884 w 564912"/>
                <a:gd name="connsiteY278" fmla="*/ 758000 h 1002565"/>
                <a:gd name="connsiteX279" fmla="*/ 176631 w 564912"/>
                <a:gd name="connsiteY279" fmla="*/ 761827 h 1002565"/>
                <a:gd name="connsiteX280" fmla="*/ 174717 w 564912"/>
                <a:gd name="connsiteY280" fmla="*/ 766037 h 1002565"/>
                <a:gd name="connsiteX281" fmla="*/ 173377 w 564912"/>
                <a:gd name="connsiteY281" fmla="*/ 769290 h 1002565"/>
                <a:gd name="connsiteX282" fmla="*/ 173377 w 564912"/>
                <a:gd name="connsiteY282" fmla="*/ 773118 h 1002565"/>
                <a:gd name="connsiteX283" fmla="*/ 173760 w 564912"/>
                <a:gd name="connsiteY283" fmla="*/ 778284 h 1002565"/>
                <a:gd name="connsiteX284" fmla="*/ 175674 w 564912"/>
                <a:gd name="connsiteY284" fmla="*/ 784025 h 1002565"/>
                <a:gd name="connsiteX285" fmla="*/ 178927 w 564912"/>
                <a:gd name="connsiteY285" fmla="*/ 789575 h 1002565"/>
                <a:gd name="connsiteX286" fmla="*/ 183711 w 564912"/>
                <a:gd name="connsiteY286" fmla="*/ 796273 h 1002565"/>
                <a:gd name="connsiteX287" fmla="*/ 184668 w 564912"/>
                <a:gd name="connsiteY287" fmla="*/ 797230 h 1002565"/>
                <a:gd name="connsiteX288" fmla="*/ 186582 w 564912"/>
                <a:gd name="connsiteY288" fmla="*/ 799143 h 1002565"/>
                <a:gd name="connsiteX289" fmla="*/ 188878 w 564912"/>
                <a:gd name="connsiteY289" fmla="*/ 801057 h 1002565"/>
                <a:gd name="connsiteX290" fmla="*/ 192705 w 564912"/>
                <a:gd name="connsiteY290" fmla="*/ 804310 h 1002565"/>
                <a:gd name="connsiteX291" fmla="*/ 200169 w 564912"/>
                <a:gd name="connsiteY291" fmla="*/ 814644 h 1002565"/>
                <a:gd name="connsiteX292" fmla="*/ 200743 w 564912"/>
                <a:gd name="connsiteY292" fmla="*/ 814644 h 1002565"/>
                <a:gd name="connsiteX293" fmla="*/ 203613 w 564912"/>
                <a:gd name="connsiteY293" fmla="*/ 815601 h 1002565"/>
                <a:gd name="connsiteX294" fmla="*/ 207824 w 564912"/>
                <a:gd name="connsiteY294" fmla="*/ 817514 h 1002565"/>
                <a:gd name="connsiteX295" fmla="*/ 209737 w 564912"/>
                <a:gd name="connsiteY295" fmla="*/ 817897 h 1002565"/>
                <a:gd name="connsiteX296" fmla="*/ 212034 w 564912"/>
                <a:gd name="connsiteY296" fmla="*/ 819811 h 1002565"/>
                <a:gd name="connsiteX297" fmla="*/ 213947 w 564912"/>
                <a:gd name="connsiteY297" fmla="*/ 822299 h 1002565"/>
                <a:gd name="connsiteX298" fmla="*/ 216244 w 564912"/>
                <a:gd name="connsiteY298" fmla="*/ 825552 h 1002565"/>
                <a:gd name="connsiteX299" fmla="*/ 218157 w 564912"/>
                <a:gd name="connsiteY299" fmla="*/ 825935 h 1002565"/>
                <a:gd name="connsiteX300" fmla="*/ 222367 w 564912"/>
                <a:gd name="connsiteY300" fmla="*/ 827465 h 1002565"/>
                <a:gd name="connsiteX301" fmla="*/ 224281 w 564912"/>
                <a:gd name="connsiteY301" fmla="*/ 829379 h 1002565"/>
                <a:gd name="connsiteX302" fmla="*/ 226194 w 564912"/>
                <a:gd name="connsiteY302" fmla="*/ 832632 h 1002565"/>
                <a:gd name="connsiteX303" fmla="*/ 226769 w 564912"/>
                <a:gd name="connsiteY303" fmla="*/ 833015 h 1002565"/>
                <a:gd name="connsiteX304" fmla="*/ 228108 w 564912"/>
                <a:gd name="connsiteY304" fmla="*/ 833972 h 1002565"/>
                <a:gd name="connsiteX305" fmla="*/ 232318 w 564912"/>
                <a:gd name="connsiteY305" fmla="*/ 834546 h 1002565"/>
                <a:gd name="connsiteX306" fmla="*/ 235189 w 564912"/>
                <a:gd name="connsiteY306" fmla="*/ 834929 h 1002565"/>
                <a:gd name="connsiteX307" fmla="*/ 236145 w 564912"/>
                <a:gd name="connsiteY307" fmla="*/ 837417 h 1002565"/>
                <a:gd name="connsiteX308" fmla="*/ 235763 w 564912"/>
                <a:gd name="connsiteY308" fmla="*/ 838182 h 1002565"/>
                <a:gd name="connsiteX309" fmla="*/ 235763 w 564912"/>
                <a:gd name="connsiteY309" fmla="*/ 840096 h 1002565"/>
                <a:gd name="connsiteX310" fmla="*/ 234806 w 564912"/>
                <a:gd name="connsiteY310" fmla="*/ 842009 h 1002565"/>
                <a:gd name="connsiteX311" fmla="*/ 234232 w 564912"/>
                <a:gd name="connsiteY311" fmla="*/ 844880 h 1002565"/>
                <a:gd name="connsiteX312" fmla="*/ 234232 w 564912"/>
                <a:gd name="connsiteY312" fmla="*/ 846219 h 1002565"/>
                <a:gd name="connsiteX313" fmla="*/ 235763 w 564912"/>
                <a:gd name="connsiteY313" fmla="*/ 847750 h 1002565"/>
                <a:gd name="connsiteX314" fmla="*/ 237102 w 564912"/>
                <a:gd name="connsiteY314" fmla="*/ 848707 h 1002565"/>
                <a:gd name="connsiteX315" fmla="*/ 240355 w 564912"/>
                <a:gd name="connsiteY315" fmla="*/ 849090 h 1002565"/>
                <a:gd name="connsiteX316" fmla="*/ 243226 w 564912"/>
                <a:gd name="connsiteY316" fmla="*/ 848707 h 1002565"/>
                <a:gd name="connsiteX317" fmla="*/ 246479 w 564912"/>
                <a:gd name="connsiteY317" fmla="*/ 847750 h 1002565"/>
                <a:gd name="connsiteX318" fmla="*/ 249350 w 564912"/>
                <a:gd name="connsiteY318" fmla="*/ 845837 h 1002565"/>
                <a:gd name="connsiteX319" fmla="*/ 252220 w 564912"/>
                <a:gd name="connsiteY319" fmla="*/ 843923 h 1002565"/>
                <a:gd name="connsiteX320" fmla="*/ 254134 w 564912"/>
                <a:gd name="connsiteY320" fmla="*/ 844497 h 1002565"/>
                <a:gd name="connsiteX321" fmla="*/ 257387 w 564912"/>
                <a:gd name="connsiteY321" fmla="*/ 845837 h 1002565"/>
                <a:gd name="connsiteX322" fmla="*/ 260640 w 564912"/>
                <a:gd name="connsiteY322" fmla="*/ 848133 h 1002565"/>
                <a:gd name="connsiteX323" fmla="*/ 265424 w 564912"/>
                <a:gd name="connsiteY323" fmla="*/ 851578 h 1002565"/>
                <a:gd name="connsiteX324" fmla="*/ 267338 w 564912"/>
                <a:gd name="connsiteY324" fmla="*/ 852917 h 1002565"/>
                <a:gd name="connsiteX325" fmla="*/ 269252 w 564912"/>
                <a:gd name="connsiteY325" fmla="*/ 854831 h 1002565"/>
                <a:gd name="connsiteX326" fmla="*/ 272505 w 564912"/>
                <a:gd name="connsiteY326" fmla="*/ 857701 h 1002565"/>
                <a:gd name="connsiteX327" fmla="*/ 272888 w 564912"/>
                <a:gd name="connsiteY327" fmla="*/ 858658 h 1002565"/>
                <a:gd name="connsiteX328" fmla="*/ 273844 w 564912"/>
                <a:gd name="connsiteY328" fmla="*/ 859998 h 1002565"/>
                <a:gd name="connsiteX329" fmla="*/ 274418 w 564912"/>
                <a:gd name="connsiteY329" fmla="*/ 860954 h 1002565"/>
                <a:gd name="connsiteX330" fmla="*/ 274418 w 564912"/>
                <a:gd name="connsiteY330" fmla="*/ 861337 h 1002565"/>
                <a:gd name="connsiteX331" fmla="*/ 274802 w 564912"/>
                <a:gd name="connsiteY331" fmla="*/ 862294 h 1002565"/>
                <a:gd name="connsiteX332" fmla="*/ 274802 w 564912"/>
                <a:gd name="connsiteY332" fmla="*/ 864208 h 1002565"/>
                <a:gd name="connsiteX333" fmla="*/ 274802 w 564912"/>
                <a:gd name="connsiteY333" fmla="*/ 865739 h 1002565"/>
                <a:gd name="connsiteX334" fmla="*/ 274802 w 564912"/>
                <a:gd name="connsiteY334" fmla="*/ 866695 h 1002565"/>
                <a:gd name="connsiteX335" fmla="*/ 275376 w 564912"/>
                <a:gd name="connsiteY335" fmla="*/ 867078 h 1002565"/>
                <a:gd name="connsiteX336" fmla="*/ 278628 w 564912"/>
                <a:gd name="connsiteY336" fmla="*/ 868992 h 1002565"/>
                <a:gd name="connsiteX337" fmla="*/ 282456 w 564912"/>
                <a:gd name="connsiteY337" fmla="*/ 872245 h 1002565"/>
                <a:gd name="connsiteX338" fmla="*/ 283796 w 564912"/>
                <a:gd name="connsiteY338" fmla="*/ 873202 h 1002565"/>
                <a:gd name="connsiteX339" fmla="*/ 287240 w 564912"/>
                <a:gd name="connsiteY339" fmla="*/ 874159 h 1002565"/>
                <a:gd name="connsiteX340" fmla="*/ 290876 w 564912"/>
                <a:gd name="connsiteY340" fmla="*/ 875116 h 1002565"/>
                <a:gd name="connsiteX341" fmla="*/ 296043 w 564912"/>
                <a:gd name="connsiteY341" fmla="*/ 876072 h 1002565"/>
                <a:gd name="connsiteX342" fmla="*/ 297957 w 564912"/>
                <a:gd name="connsiteY342" fmla="*/ 877412 h 1002565"/>
                <a:gd name="connsiteX343" fmla="*/ 298531 w 564912"/>
                <a:gd name="connsiteY343" fmla="*/ 878369 h 1002565"/>
                <a:gd name="connsiteX344" fmla="*/ 299487 w 564912"/>
                <a:gd name="connsiteY344" fmla="*/ 880283 h 1002565"/>
                <a:gd name="connsiteX345" fmla="*/ 300444 w 564912"/>
                <a:gd name="connsiteY345" fmla="*/ 884110 h 1002565"/>
                <a:gd name="connsiteX346" fmla="*/ 300444 w 564912"/>
                <a:gd name="connsiteY346" fmla="*/ 886406 h 1002565"/>
                <a:gd name="connsiteX347" fmla="*/ 300827 w 564912"/>
                <a:gd name="connsiteY347" fmla="*/ 889659 h 1002565"/>
                <a:gd name="connsiteX348" fmla="*/ 305037 w 564912"/>
                <a:gd name="connsiteY348" fmla="*/ 894061 h 1002565"/>
                <a:gd name="connsiteX349" fmla="*/ 311161 w 564912"/>
                <a:gd name="connsiteY349" fmla="*/ 898654 h 1002565"/>
                <a:gd name="connsiteX350" fmla="*/ 310778 w 564912"/>
                <a:gd name="connsiteY350" fmla="*/ 899610 h 1002565"/>
                <a:gd name="connsiteX351" fmla="*/ 309821 w 564912"/>
                <a:gd name="connsiteY351" fmla="*/ 901141 h 1002565"/>
                <a:gd name="connsiteX352" fmla="*/ 307907 w 564912"/>
                <a:gd name="connsiteY352" fmla="*/ 901524 h 1002565"/>
                <a:gd name="connsiteX353" fmla="*/ 305994 w 564912"/>
                <a:gd name="connsiteY353" fmla="*/ 902098 h 1002565"/>
                <a:gd name="connsiteX354" fmla="*/ 303123 w 564912"/>
                <a:gd name="connsiteY354" fmla="*/ 901524 h 1002565"/>
                <a:gd name="connsiteX355" fmla="*/ 301784 w 564912"/>
                <a:gd name="connsiteY355" fmla="*/ 902098 h 1002565"/>
                <a:gd name="connsiteX356" fmla="*/ 300444 w 564912"/>
                <a:gd name="connsiteY356" fmla="*/ 904395 h 1002565"/>
                <a:gd name="connsiteX357" fmla="*/ 300827 w 564912"/>
                <a:gd name="connsiteY357" fmla="*/ 906691 h 1002565"/>
                <a:gd name="connsiteX358" fmla="*/ 302167 w 564912"/>
                <a:gd name="connsiteY358" fmla="*/ 910136 h 1002565"/>
                <a:gd name="connsiteX359" fmla="*/ 304655 w 564912"/>
                <a:gd name="connsiteY359" fmla="*/ 913389 h 1002565"/>
                <a:gd name="connsiteX360" fmla="*/ 308865 w 564912"/>
                <a:gd name="connsiteY360" fmla="*/ 918173 h 1002565"/>
                <a:gd name="connsiteX361" fmla="*/ 312117 w 564912"/>
                <a:gd name="connsiteY361" fmla="*/ 921809 h 1002565"/>
                <a:gd name="connsiteX362" fmla="*/ 313075 w 564912"/>
                <a:gd name="connsiteY362" fmla="*/ 923722 h 1002565"/>
                <a:gd name="connsiteX363" fmla="*/ 313649 w 564912"/>
                <a:gd name="connsiteY363" fmla="*/ 924679 h 1002565"/>
                <a:gd name="connsiteX364" fmla="*/ 314605 w 564912"/>
                <a:gd name="connsiteY364" fmla="*/ 926210 h 1002565"/>
                <a:gd name="connsiteX365" fmla="*/ 314605 w 564912"/>
                <a:gd name="connsiteY365" fmla="*/ 926593 h 1002565"/>
                <a:gd name="connsiteX366" fmla="*/ 314988 w 564912"/>
                <a:gd name="connsiteY366" fmla="*/ 927550 h 1002565"/>
                <a:gd name="connsiteX367" fmla="*/ 315945 w 564912"/>
                <a:gd name="connsiteY367" fmla="*/ 929463 h 1002565"/>
                <a:gd name="connsiteX368" fmla="*/ 316902 w 564912"/>
                <a:gd name="connsiteY368" fmla="*/ 933291 h 1002565"/>
                <a:gd name="connsiteX369" fmla="*/ 316328 w 564912"/>
                <a:gd name="connsiteY369" fmla="*/ 935970 h 1002565"/>
                <a:gd name="connsiteX370" fmla="*/ 315371 w 564912"/>
                <a:gd name="connsiteY370" fmla="*/ 937501 h 1002565"/>
                <a:gd name="connsiteX371" fmla="*/ 314988 w 564912"/>
                <a:gd name="connsiteY371" fmla="*/ 939415 h 1002565"/>
                <a:gd name="connsiteX372" fmla="*/ 313649 w 564912"/>
                <a:gd name="connsiteY372" fmla="*/ 940371 h 1002565"/>
                <a:gd name="connsiteX373" fmla="*/ 312692 w 564912"/>
                <a:gd name="connsiteY373" fmla="*/ 941711 h 1002565"/>
                <a:gd name="connsiteX374" fmla="*/ 309247 w 564912"/>
                <a:gd name="connsiteY374" fmla="*/ 944581 h 1002565"/>
                <a:gd name="connsiteX375" fmla="*/ 305994 w 564912"/>
                <a:gd name="connsiteY375" fmla="*/ 946495 h 1002565"/>
                <a:gd name="connsiteX376" fmla="*/ 303697 w 564912"/>
                <a:gd name="connsiteY376" fmla="*/ 948791 h 1002565"/>
                <a:gd name="connsiteX377" fmla="*/ 302167 w 564912"/>
                <a:gd name="connsiteY377" fmla="*/ 950131 h 1002565"/>
                <a:gd name="connsiteX378" fmla="*/ 301784 w 564912"/>
                <a:gd name="connsiteY378" fmla="*/ 952045 h 1002565"/>
                <a:gd name="connsiteX379" fmla="*/ 301784 w 564912"/>
                <a:gd name="connsiteY379" fmla="*/ 953958 h 1002565"/>
                <a:gd name="connsiteX380" fmla="*/ 303123 w 564912"/>
                <a:gd name="connsiteY380" fmla="*/ 956255 h 1002565"/>
                <a:gd name="connsiteX381" fmla="*/ 305037 w 564912"/>
                <a:gd name="connsiteY381" fmla="*/ 957785 h 1002565"/>
                <a:gd name="connsiteX382" fmla="*/ 308291 w 564912"/>
                <a:gd name="connsiteY382" fmla="*/ 959125 h 1002565"/>
                <a:gd name="connsiteX383" fmla="*/ 310778 w 564912"/>
                <a:gd name="connsiteY383" fmla="*/ 960082 h 1002565"/>
                <a:gd name="connsiteX384" fmla="*/ 313075 w 564912"/>
                <a:gd name="connsiteY384" fmla="*/ 961613 h 1002565"/>
                <a:gd name="connsiteX385" fmla="*/ 314605 w 564912"/>
                <a:gd name="connsiteY385" fmla="*/ 962952 h 1002565"/>
                <a:gd name="connsiteX386" fmla="*/ 314988 w 564912"/>
                <a:gd name="connsiteY386" fmla="*/ 964866 h 1002565"/>
                <a:gd name="connsiteX387" fmla="*/ 314031 w 564912"/>
                <a:gd name="connsiteY387" fmla="*/ 968693 h 1002565"/>
                <a:gd name="connsiteX388" fmla="*/ 314988 w 564912"/>
                <a:gd name="connsiteY388" fmla="*/ 973286 h 1002565"/>
                <a:gd name="connsiteX389" fmla="*/ 316328 w 564912"/>
                <a:gd name="connsiteY389" fmla="*/ 975774 h 1002565"/>
                <a:gd name="connsiteX390" fmla="*/ 318815 w 564912"/>
                <a:gd name="connsiteY390" fmla="*/ 978453 h 1002565"/>
                <a:gd name="connsiteX391" fmla="*/ 321112 w 564912"/>
                <a:gd name="connsiteY391" fmla="*/ 980367 h 1002565"/>
                <a:gd name="connsiteX392" fmla="*/ 321686 w 564912"/>
                <a:gd name="connsiteY392" fmla="*/ 980941 h 1002565"/>
                <a:gd name="connsiteX393" fmla="*/ 322643 w 564912"/>
                <a:gd name="connsiteY393" fmla="*/ 981898 h 1002565"/>
                <a:gd name="connsiteX394" fmla="*/ 323982 w 564912"/>
                <a:gd name="connsiteY394" fmla="*/ 983811 h 1002565"/>
                <a:gd name="connsiteX395" fmla="*/ 324939 w 564912"/>
                <a:gd name="connsiteY395" fmla="*/ 985534 h 1002565"/>
                <a:gd name="connsiteX396" fmla="*/ 325322 w 564912"/>
                <a:gd name="connsiteY396" fmla="*/ 987447 h 1002565"/>
                <a:gd name="connsiteX397" fmla="*/ 325896 w 564912"/>
                <a:gd name="connsiteY397" fmla="*/ 989361 h 1002565"/>
                <a:gd name="connsiteX398" fmla="*/ 327236 w 564912"/>
                <a:gd name="connsiteY398" fmla="*/ 991274 h 1002565"/>
                <a:gd name="connsiteX399" fmla="*/ 329723 w 564912"/>
                <a:gd name="connsiteY399" fmla="*/ 993188 h 1002565"/>
                <a:gd name="connsiteX400" fmla="*/ 332976 w 564912"/>
                <a:gd name="connsiteY400" fmla="*/ 995485 h 1002565"/>
                <a:gd name="connsiteX401" fmla="*/ 336230 w 564912"/>
                <a:gd name="connsiteY401" fmla="*/ 997015 h 1002565"/>
                <a:gd name="connsiteX402" fmla="*/ 339100 w 564912"/>
                <a:gd name="connsiteY402" fmla="*/ 998929 h 1002565"/>
                <a:gd name="connsiteX403" fmla="*/ 342928 w 564912"/>
                <a:gd name="connsiteY403" fmla="*/ 1002565 h 1002565"/>
                <a:gd name="connsiteX404" fmla="*/ 344841 w 564912"/>
                <a:gd name="connsiteY404" fmla="*/ 1002182 h 1002565"/>
                <a:gd name="connsiteX405" fmla="*/ 344841 w 564912"/>
                <a:gd name="connsiteY405" fmla="*/ 1001608 h 1002565"/>
                <a:gd name="connsiteX406" fmla="*/ 345224 w 564912"/>
                <a:gd name="connsiteY406" fmla="*/ 1001608 h 1002565"/>
                <a:gd name="connsiteX407" fmla="*/ 346181 w 564912"/>
                <a:gd name="connsiteY407" fmla="*/ 1001608 h 1002565"/>
                <a:gd name="connsiteX408" fmla="*/ 347138 w 564912"/>
                <a:gd name="connsiteY408" fmla="*/ 1000269 h 1002565"/>
                <a:gd name="connsiteX409" fmla="*/ 347520 w 564912"/>
                <a:gd name="connsiteY409" fmla="*/ 999312 h 1002565"/>
                <a:gd name="connsiteX410" fmla="*/ 341396 w 564912"/>
                <a:gd name="connsiteY410" fmla="*/ 994528 h 1002565"/>
                <a:gd name="connsiteX411" fmla="*/ 338144 w 564912"/>
                <a:gd name="connsiteY411" fmla="*/ 990318 h 1002565"/>
                <a:gd name="connsiteX412" fmla="*/ 341396 w 564912"/>
                <a:gd name="connsiteY412" fmla="*/ 989361 h 1002565"/>
                <a:gd name="connsiteX413" fmla="*/ 343884 w 564912"/>
                <a:gd name="connsiteY413" fmla="*/ 989361 h 1002565"/>
                <a:gd name="connsiteX414" fmla="*/ 346564 w 564912"/>
                <a:gd name="connsiteY414" fmla="*/ 990892 h 1002565"/>
                <a:gd name="connsiteX415" fmla="*/ 349052 w 564912"/>
                <a:gd name="connsiteY415" fmla="*/ 992614 h 1002565"/>
                <a:gd name="connsiteX416" fmla="*/ 351730 w 564912"/>
                <a:gd name="connsiteY416" fmla="*/ 996059 h 1002565"/>
                <a:gd name="connsiteX417" fmla="*/ 355558 w 564912"/>
                <a:gd name="connsiteY417" fmla="*/ 987447 h 1002565"/>
                <a:gd name="connsiteX418" fmla="*/ 359002 w 564912"/>
                <a:gd name="connsiteY418" fmla="*/ 981324 h 1002565"/>
                <a:gd name="connsiteX419" fmla="*/ 359768 w 564912"/>
                <a:gd name="connsiteY419" fmla="*/ 978453 h 1002565"/>
                <a:gd name="connsiteX420" fmla="*/ 361299 w 564912"/>
                <a:gd name="connsiteY420" fmla="*/ 976731 h 1002565"/>
                <a:gd name="connsiteX421" fmla="*/ 363212 w 564912"/>
                <a:gd name="connsiteY421" fmla="*/ 974243 h 1002565"/>
                <a:gd name="connsiteX422" fmla="*/ 367805 w 564912"/>
                <a:gd name="connsiteY422" fmla="*/ 965823 h 1002565"/>
                <a:gd name="connsiteX423" fmla="*/ 372589 w 564912"/>
                <a:gd name="connsiteY423" fmla="*/ 960082 h 1002565"/>
                <a:gd name="connsiteX424" fmla="*/ 377373 w 564912"/>
                <a:gd name="connsiteY424" fmla="*/ 956829 h 1002565"/>
                <a:gd name="connsiteX425" fmla="*/ 382923 w 564912"/>
                <a:gd name="connsiteY425" fmla="*/ 955872 h 1002565"/>
                <a:gd name="connsiteX426" fmla="*/ 386367 w 564912"/>
                <a:gd name="connsiteY426" fmla="*/ 955872 h 1002565"/>
                <a:gd name="connsiteX427" fmla="*/ 390960 w 564912"/>
                <a:gd name="connsiteY427" fmla="*/ 957211 h 1002565"/>
                <a:gd name="connsiteX428" fmla="*/ 395744 w 564912"/>
                <a:gd name="connsiteY428" fmla="*/ 958742 h 1002565"/>
                <a:gd name="connsiteX429" fmla="*/ 401868 w 564912"/>
                <a:gd name="connsiteY429" fmla="*/ 961996 h 1002565"/>
                <a:gd name="connsiteX430" fmla="*/ 418517 w 564912"/>
                <a:gd name="connsiteY430" fmla="*/ 969076 h 1002565"/>
                <a:gd name="connsiteX431" fmla="*/ 435357 w 564912"/>
                <a:gd name="connsiteY431" fmla="*/ 973286 h 1002565"/>
                <a:gd name="connsiteX432" fmla="*/ 438227 w 564912"/>
                <a:gd name="connsiteY432" fmla="*/ 973860 h 1002565"/>
                <a:gd name="connsiteX433" fmla="*/ 442438 w 564912"/>
                <a:gd name="connsiteY433" fmla="*/ 975774 h 1002565"/>
                <a:gd name="connsiteX434" fmla="*/ 446839 w 564912"/>
                <a:gd name="connsiteY434" fmla="*/ 977688 h 1002565"/>
                <a:gd name="connsiteX435" fmla="*/ 452006 w 564912"/>
                <a:gd name="connsiteY435" fmla="*/ 980941 h 1002565"/>
                <a:gd name="connsiteX436" fmla="*/ 452963 w 564912"/>
                <a:gd name="connsiteY436" fmla="*/ 980367 h 1002565"/>
                <a:gd name="connsiteX437" fmla="*/ 454303 w 564912"/>
                <a:gd name="connsiteY437" fmla="*/ 979410 h 1002565"/>
                <a:gd name="connsiteX438" fmla="*/ 455259 w 564912"/>
                <a:gd name="connsiteY438" fmla="*/ 978070 h 1002565"/>
                <a:gd name="connsiteX439" fmla="*/ 456216 w 564912"/>
                <a:gd name="connsiteY439" fmla="*/ 976157 h 1002565"/>
                <a:gd name="connsiteX440" fmla="*/ 457173 w 564912"/>
                <a:gd name="connsiteY440" fmla="*/ 970416 h 1002565"/>
                <a:gd name="connsiteX441" fmla="*/ 457173 w 564912"/>
                <a:gd name="connsiteY441" fmla="*/ 967162 h 1002565"/>
                <a:gd name="connsiteX442" fmla="*/ 457556 w 564912"/>
                <a:gd name="connsiteY442" fmla="*/ 963335 h 1002565"/>
                <a:gd name="connsiteX443" fmla="*/ 457173 w 564912"/>
                <a:gd name="connsiteY443" fmla="*/ 959699 h 1002565"/>
                <a:gd name="connsiteX444" fmla="*/ 456216 w 564912"/>
                <a:gd name="connsiteY444" fmla="*/ 956829 h 1002565"/>
                <a:gd name="connsiteX445" fmla="*/ 454303 w 564912"/>
                <a:gd name="connsiteY445" fmla="*/ 953958 h 1002565"/>
                <a:gd name="connsiteX446" fmla="*/ 452006 w 564912"/>
                <a:gd name="connsiteY446" fmla="*/ 951662 h 1002565"/>
                <a:gd name="connsiteX447" fmla="*/ 448561 w 564912"/>
                <a:gd name="connsiteY447" fmla="*/ 949174 h 1002565"/>
                <a:gd name="connsiteX448" fmla="*/ 447222 w 564912"/>
                <a:gd name="connsiteY448" fmla="*/ 947835 h 1002565"/>
                <a:gd name="connsiteX449" fmla="*/ 445883 w 564912"/>
                <a:gd name="connsiteY449" fmla="*/ 945538 h 1002565"/>
                <a:gd name="connsiteX450" fmla="*/ 445883 w 564912"/>
                <a:gd name="connsiteY450" fmla="*/ 943625 h 1002565"/>
                <a:gd name="connsiteX451" fmla="*/ 446839 w 564912"/>
                <a:gd name="connsiteY451" fmla="*/ 940754 h 1002565"/>
                <a:gd name="connsiteX452" fmla="*/ 447796 w 564912"/>
                <a:gd name="connsiteY452" fmla="*/ 935970 h 1002565"/>
                <a:gd name="connsiteX453" fmla="*/ 450093 w 564912"/>
                <a:gd name="connsiteY453" fmla="*/ 929463 h 1002565"/>
                <a:gd name="connsiteX454" fmla="*/ 449135 w 564912"/>
                <a:gd name="connsiteY454" fmla="*/ 924679 h 1002565"/>
                <a:gd name="connsiteX455" fmla="*/ 451049 w 564912"/>
                <a:gd name="connsiteY455" fmla="*/ 920852 h 1002565"/>
                <a:gd name="connsiteX456" fmla="*/ 453920 w 564912"/>
                <a:gd name="connsiteY456" fmla="*/ 918173 h 1002565"/>
                <a:gd name="connsiteX457" fmla="*/ 457556 w 564912"/>
                <a:gd name="connsiteY457" fmla="*/ 917216 h 1002565"/>
                <a:gd name="connsiteX458" fmla="*/ 459469 w 564912"/>
                <a:gd name="connsiteY458" fmla="*/ 917599 h 1002565"/>
                <a:gd name="connsiteX459" fmla="*/ 462914 w 564912"/>
                <a:gd name="connsiteY459" fmla="*/ 919895 h 1002565"/>
                <a:gd name="connsiteX460" fmla="*/ 464636 w 564912"/>
                <a:gd name="connsiteY460" fmla="*/ 919130 h 1002565"/>
                <a:gd name="connsiteX461" fmla="*/ 465593 w 564912"/>
                <a:gd name="connsiteY461" fmla="*/ 918173 h 1002565"/>
                <a:gd name="connsiteX462" fmla="*/ 465593 w 564912"/>
                <a:gd name="connsiteY462" fmla="*/ 917599 h 1002565"/>
                <a:gd name="connsiteX463" fmla="*/ 466167 w 564912"/>
                <a:gd name="connsiteY463" fmla="*/ 917599 h 1002565"/>
                <a:gd name="connsiteX464" fmla="*/ 467124 w 564912"/>
                <a:gd name="connsiteY464" fmla="*/ 917599 h 1002565"/>
                <a:gd name="connsiteX465" fmla="*/ 469038 w 564912"/>
                <a:gd name="connsiteY465" fmla="*/ 914346 h 1002565"/>
                <a:gd name="connsiteX466" fmla="*/ 469994 w 564912"/>
                <a:gd name="connsiteY466" fmla="*/ 912432 h 1002565"/>
                <a:gd name="connsiteX467" fmla="*/ 471334 w 564912"/>
                <a:gd name="connsiteY467" fmla="*/ 910518 h 1002565"/>
                <a:gd name="connsiteX468" fmla="*/ 476118 w 564912"/>
                <a:gd name="connsiteY468" fmla="*/ 907648 h 1002565"/>
                <a:gd name="connsiteX469" fmla="*/ 483199 w 564912"/>
                <a:gd name="connsiteY469" fmla="*/ 905734 h 1002565"/>
                <a:gd name="connsiteX470" fmla="*/ 489322 w 564912"/>
                <a:gd name="connsiteY470" fmla="*/ 903438 h 1002565"/>
                <a:gd name="connsiteX471" fmla="*/ 495446 w 564912"/>
                <a:gd name="connsiteY471" fmla="*/ 903055 h 1002565"/>
                <a:gd name="connsiteX472" fmla="*/ 497360 w 564912"/>
                <a:gd name="connsiteY472" fmla="*/ 902481 h 1002565"/>
                <a:gd name="connsiteX473" fmla="*/ 499273 w 564912"/>
                <a:gd name="connsiteY473" fmla="*/ 902481 h 1002565"/>
                <a:gd name="connsiteX474" fmla="*/ 502527 w 564912"/>
                <a:gd name="connsiteY474" fmla="*/ 901524 h 1002565"/>
                <a:gd name="connsiteX475" fmla="*/ 503866 w 564912"/>
                <a:gd name="connsiteY475" fmla="*/ 899610 h 1002565"/>
                <a:gd name="connsiteX476" fmla="*/ 503866 w 564912"/>
                <a:gd name="connsiteY476" fmla="*/ 898654 h 1002565"/>
                <a:gd name="connsiteX477" fmla="*/ 503866 w 564912"/>
                <a:gd name="connsiteY477" fmla="*/ 898271 h 1002565"/>
                <a:gd name="connsiteX478" fmla="*/ 504440 w 564912"/>
                <a:gd name="connsiteY478" fmla="*/ 898271 h 1002565"/>
                <a:gd name="connsiteX479" fmla="*/ 504823 w 564912"/>
                <a:gd name="connsiteY479" fmla="*/ 897314 h 1002565"/>
                <a:gd name="connsiteX480" fmla="*/ 500613 w 564912"/>
                <a:gd name="connsiteY480" fmla="*/ 894061 h 1002565"/>
                <a:gd name="connsiteX481" fmla="*/ 497360 w 564912"/>
                <a:gd name="connsiteY481" fmla="*/ 891190 h 1002565"/>
                <a:gd name="connsiteX482" fmla="*/ 495829 w 564912"/>
                <a:gd name="connsiteY482" fmla="*/ 889277 h 1002565"/>
                <a:gd name="connsiteX483" fmla="*/ 495446 w 564912"/>
                <a:gd name="connsiteY483" fmla="*/ 887937 h 1002565"/>
                <a:gd name="connsiteX484" fmla="*/ 494872 w 564912"/>
                <a:gd name="connsiteY484" fmla="*/ 885067 h 1002565"/>
                <a:gd name="connsiteX485" fmla="*/ 493532 w 564912"/>
                <a:gd name="connsiteY485" fmla="*/ 868035 h 1002565"/>
                <a:gd name="connsiteX486" fmla="*/ 493532 w 564912"/>
                <a:gd name="connsiteY486" fmla="*/ 865165 h 1002565"/>
                <a:gd name="connsiteX487" fmla="*/ 494872 w 564912"/>
                <a:gd name="connsiteY487" fmla="*/ 862868 h 1002565"/>
                <a:gd name="connsiteX488" fmla="*/ 500039 w 564912"/>
                <a:gd name="connsiteY488" fmla="*/ 857127 h 1002565"/>
                <a:gd name="connsiteX489" fmla="*/ 501953 w 564912"/>
                <a:gd name="connsiteY489" fmla="*/ 854257 h 1002565"/>
                <a:gd name="connsiteX490" fmla="*/ 503866 w 564912"/>
                <a:gd name="connsiteY490" fmla="*/ 852534 h 1002565"/>
                <a:gd name="connsiteX491" fmla="*/ 505397 w 564912"/>
                <a:gd name="connsiteY491" fmla="*/ 850621 h 1002565"/>
                <a:gd name="connsiteX492" fmla="*/ 506163 w 564912"/>
                <a:gd name="connsiteY492" fmla="*/ 849090 h 1002565"/>
                <a:gd name="connsiteX493" fmla="*/ 506163 w 564912"/>
                <a:gd name="connsiteY493" fmla="*/ 846793 h 1002565"/>
                <a:gd name="connsiteX494" fmla="*/ 504823 w 564912"/>
                <a:gd name="connsiteY494" fmla="*/ 844497 h 1002565"/>
                <a:gd name="connsiteX495" fmla="*/ 502527 w 564912"/>
                <a:gd name="connsiteY495" fmla="*/ 843540 h 1002565"/>
                <a:gd name="connsiteX496" fmla="*/ 499656 w 564912"/>
                <a:gd name="connsiteY496" fmla="*/ 842583 h 1002565"/>
                <a:gd name="connsiteX497" fmla="*/ 498699 w 564912"/>
                <a:gd name="connsiteY497" fmla="*/ 841627 h 1002565"/>
                <a:gd name="connsiteX498" fmla="*/ 498699 w 564912"/>
                <a:gd name="connsiteY498" fmla="*/ 841053 h 1002565"/>
                <a:gd name="connsiteX499" fmla="*/ 501570 w 564912"/>
                <a:gd name="connsiteY499" fmla="*/ 836842 h 1002565"/>
                <a:gd name="connsiteX500" fmla="*/ 501953 w 564912"/>
                <a:gd name="connsiteY500" fmla="*/ 835503 h 1002565"/>
                <a:gd name="connsiteX501" fmla="*/ 502527 w 564912"/>
                <a:gd name="connsiteY501" fmla="*/ 834929 h 1002565"/>
                <a:gd name="connsiteX502" fmla="*/ 499273 w 564912"/>
                <a:gd name="connsiteY502" fmla="*/ 832058 h 1002565"/>
                <a:gd name="connsiteX503" fmla="*/ 496786 w 564912"/>
                <a:gd name="connsiteY503" fmla="*/ 830336 h 1002565"/>
                <a:gd name="connsiteX504" fmla="*/ 495446 w 564912"/>
                <a:gd name="connsiteY504" fmla="*/ 828805 h 1002565"/>
                <a:gd name="connsiteX505" fmla="*/ 494872 w 564912"/>
                <a:gd name="connsiteY505" fmla="*/ 828422 h 1002565"/>
                <a:gd name="connsiteX506" fmla="*/ 494872 w 564912"/>
                <a:gd name="connsiteY506" fmla="*/ 826891 h 1002565"/>
                <a:gd name="connsiteX507" fmla="*/ 495829 w 564912"/>
                <a:gd name="connsiteY507" fmla="*/ 826509 h 1002565"/>
                <a:gd name="connsiteX508" fmla="*/ 499273 w 564912"/>
                <a:gd name="connsiteY508" fmla="*/ 825935 h 1002565"/>
                <a:gd name="connsiteX509" fmla="*/ 506163 w 564912"/>
                <a:gd name="connsiteY509" fmla="*/ 826891 h 1002565"/>
                <a:gd name="connsiteX510" fmla="*/ 507693 w 564912"/>
                <a:gd name="connsiteY510" fmla="*/ 826509 h 1002565"/>
                <a:gd name="connsiteX511" fmla="*/ 510564 w 564912"/>
                <a:gd name="connsiteY511" fmla="*/ 825552 h 1002565"/>
                <a:gd name="connsiteX512" fmla="*/ 507311 w 564912"/>
                <a:gd name="connsiteY512" fmla="*/ 823638 h 1002565"/>
                <a:gd name="connsiteX513" fmla="*/ 504823 w 564912"/>
                <a:gd name="connsiteY513" fmla="*/ 822299 h 1002565"/>
                <a:gd name="connsiteX514" fmla="*/ 503483 w 564912"/>
                <a:gd name="connsiteY514" fmla="*/ 818471 h 1002565"/>
                <a:gd name="connsiteX515" fmla="*/ 504823 w 564912"/>
                <a:gd name="connsiteY515" fmla="*/ 815218 h 1002565"/>
                <a:gd name="connsiteX516" fmla="*/ 506163 w 564912"/>
                <a:gd name="connsiteY516" fmla="*/ 813304 h 1002565"/>
                <a:gd name="connsiteX517" fmla="*/ 506737 w 564912"/>
                <a:gd name="connsiteY517" fmla="*/ 811391 h 1002565"/>
                <a:gd name="connsiteX518" fmla="*/ 507311 w 564912"/>
                <a:gd name="connsiteY518" fmla="*/ 810817 h 1002565"/>
                <a:gd name="connsiteX519" fmla="*/ 504823 w 564912"/>
                <a:gd name="connsiteY519" fmla="*/ 806607 h 1002565"/>
                <a:gd name="connsiteX520" fmla="*/ 503483 w 564912"/>
                <a:gd name="connsiteY520" fmla="*/ 803353 h 1002565"/>
                <a:gd name="connsiteX521" fmla="*/ 502527 w 564912"/>
                <a:gd name="connsiteY521" fmla="*/ 801057 h 1002565"/>
                <a:gd name="connsiteX522" fmla="*/ 502527 w 564912"/>
                <a:gd name="connsiteY522" fmla="*/ 800100 h 1002565"/>
                <a:gd name="connsiteX523" fmla="*/ 505780 w 564912"/>
                <a:gd name="connsiteY523" fmla="*/ 797230 h 1002565"/>
                <a:gd name="connsiteX524" fmla="*/ 509033 w 564912"/>
                <a:gd name="connsiteY524" fmla="*/ 795316 h 1002565"/>
                <a:gd name="connsiteX525" fmla="*/ 510947 w 564912"/>
                <a:gd name="connsiteY525" fmla="*/ 793402 h 1002565"/>
                <a:gd name="connsiteX526" fmla="*/ 512286 w 564912"/>
                <a:gd name="connsiteY526" fmla="*/ 792063 h 1002565"/>
                <a:gd name="connsiteX527" fmla="*/ 505780 w 564912"/>
                <a:gd name="connsiteY527" fmla="*/ 789192 h 1002565"/>
                <a:gd name="connsiteX528" fmla="*/ 511521 w 564912"/>
                <a:gd name="connsiteY528" fmla="*/ 784025 h 1002565"/>
                <a:gd name="connsiteX529" fmla="*/ 513435 w 564912"/>
                <a:gd name="connsiteY529" fmla="*/ 780581 h 1002565"/>
                <a:gd name="connsiteX530" fmla="*/ 513435 w 564912"/>
                <a:gd name="connsiteY530" fmla="*/ 777328 h 1002565"/>
                <a:gd name="connsiteX531" fmla="*/ 509990 w 564912"/>
                <a:gd name="connsiteY531" fmla="*/ 774457 h 1002565"/>
                <a:gd name="connsiteX532" fmla="*/ 506737 w 564912"/>
                <a:gd name="connsiteY532" fmla="*/ 771778 h 1002565"/>
                <a:gd name="connsiteX533" fmla="*/ 505397 w 564912"/>
                <a:gd name="connsiteY533" fmla="*/ 769864 h 1002565"/>
                <a:gd name="connsiteX534" fmla="*/ 504823 w 564912"/>
                <a:gd name="connsiteY534" fmla="*/ 768333 h 1002565"/>
                <a:gd name="connsiteX535" fmla="*/ 504440 w 564912"/>
                <a:gd name="connsiteY535" fmla="*/ 764698 h 1002565"/>
                <a:gd name="connsiteX536" fmla="*/ 506163 w 564912"/>
                <a:gd name="connsiteY536" fmla="*/ 763741 h 1002565"/>
                <a:gd name="connsiteX537" fmla="*/ 508076 w 564912"/>
                <a:gd name="connsiteY537" fmla="*/ 762210 h 1002565"/>
                <a:gd name="connsiteX538" fmla="*/ 509607 w 564912"/>
                <a:gd name="connsiteY538" fmla="*/ 760296 h 1002565"/>
                <a:gd name="connsiteX539" fmla="*/ 510564 w 564912"/>
                <a:gd name="connsiteY539" fmla="*/ 758000 h 1002565"/>
                <a:gd name="connsiteX540" fmla="*/ 509607 w 564912"/>
                <a:gd name="connsiteY540" fmla="*/ 754747 h 1002565"/>
                <a:gd name="connsiteX541" fmla="*/ 509990 w 564912"/>
                <a:gd name="connsiteY541" fmla="*/ 752259 h 1002565"/>
                <a:gd name="connsiteX542" fmla="*/ 511903 w 564912"/>
                <a:gd name="connsiteY542" fmla="*/ 750919 h 1002565"/>
                <a:gd name="connsiteX543" fmla="*/ 515157 w 564912"/>
                <a:gd name="connsiteY543" fmla="*/ 750919 h 1002565"/>
                <a:gd name="connsiteX544" fmla="*/ 518984 w 564912"/>
                <a:gd name="connsiteY544" fmla="*/ 751302 h 1002565"/>
                <a:gd name="connsiteX545" fmla="*/ 523768 w 564912"/>
                <a:gd name="connsiteY545" fmla="*/ 753216 h 1002565"/>
                <a:gd name="connsiteX546" fmla="*/ 524151 w 564912"/>
                <a:gd name="connsiteY546" fmla="*/ 753216 h 1002565"/>
                <a:gd name="connsiteX547" fmla="*/ 525108 w 564912"/>
                <a:gd name="connsiteY547" fmla="*/ 752833 h 1002565"/>
                <a:gd name="connsiteX548" fmla="*/ 525682 w 564912"/>
                <a:gd name="connsiteY548" fmla="*/ 751876 h 1002565"/>
                <a:gd name="connsiteX549" fmla="*/ 526065 w 564912"/>
                <a:gd name="connsiteY549" fmla="*/ 750919 h 1002565"/>
                <a:gd name="connsiteX550" fmla="*/ 524725 w 564912"/>
                <a:gd name="connsiteY550" fmla="*/ 746135 h 1002565"/>
                <a:gd name="connsiteX551" fmla="*/ 524725 w 564912"/>
                <a:gd name="connsiteY551" fmla="*/ 744221 h 1002565"/>
                <a:gd name="connsiteX552" fmla="*/ 529892 w 564912"/>
                <a:gd name="connsiteY552" fmla="*/ 740586 h 1002565"/>
                <a:gd name="connsiteX553" fmla="*/ 534102 w 564912"/>
                <a:gd name="connsiteY553" fmla="*/ 736758 h 1002565"/>
                <a:gd name="connsiteX554" fmla="*/ 536398 w 564912"/>
                <a:gd name="connsiteY554" fmla="*/ 731974 h 1002565"/>
                <a:gd name="connsiteX555" fmla="*/ 536972 w 564912"/>
                <a:gd name="connsiteY555" fmla="*/ 729103 h 1002565"/>
                <a:gd name="connsiteX556" fmla="*/ 536972 w 564912"/>
                <a:gd name="connsiteY556" fmla="*/ 727764 h 1002565"/>
                <a:gd name="connsiteX557" fmla="*/ 537355 w 564912"/>
                <a:gd name="connsiteY557" fmla="*/ 726807 h 1002565"/>
                <a:gd name="connsiteX558" fmla="*/ 535442 w 564912"/>
                <a:gd name="connsiteY558" fmla="*/ 722980 h 1002565"/>
                <a:gd name="connsiteX559" fmla="*/ 535059 w 564912"/>
                <a:gd name="connsiteY559" fmla="*/ 720683 h 1002565"/>
                <a:gd name="connsiteX560" fmla="*/ 540800 w 564912"/>
                <a:gd name="connsiteY560" fmla="*/ 717813 h 1002565"/>
                <a:gd name="connsiteX561" fmla="*/ 545010 w 564912"/>
                <a:gd name="connsiteY561" fmla="*/ 714942 h 1002565"/>
                <a:gd name="connsiteX562" fmla="*/ 547306 w 564912"/>
                <a:gd name="connsiteY562" fmla="*/ 712263 h 1002565"/>
                <a:gd name="connsiteX563" fmla="*/ 547306 w 564912"/>
                <a:gd name="connsiteY563" fmla="*/ 711306 h 1002565"/>
                <a:gd name="connsiteX564" fmla="*/ 547306 w 564912"/>
                <a:gd name="connsiteY564" fmla="*/ 710732 h 1002565"/>
                <a:gd name="connsiteX565" fmla="*/ 545966 w 564912"/>
                <a:gd name="connsiteY565" fmla="*/ 706905 h 1002565"/>
                <a:gd name="connsiteX566" fmla="*/ 547880 w 564912"/>
                <a:gd name="connsiteY566" fmla="*/ 702312 h 1002565"/>
                <a:gd name="connsiteX567" fmla="*/ 549794 w 564912"/>
                <a:gd name="connsiteY567" fmla="*/ 699442 h 1002565"/>
                <a:gd name="connsiteX568" fmla="*/ 551134 w 564912"/>
                <a:gd name="connsiteY568" fmla="*/ 696571 h 1002565"/>
                <a:gd name="connsiteX569" fmla="*/ 551516 w 564912"/>
                <a:gd name="connsiteY569" fmla="*/ 694275 h 1002565"/>
                <a:gd name="connsiteX570" fmla="*/ 550177 w 564912"/>
                <a:gd name="connsiteY570" fmla="*/ 690830 h 1002565"/>
                <a:gd name="connsiteX571" fmla="*/ 549794 w 564912"/>
                <a:gd name="connsiteY571" fmla="*/ 689108 h 1002565"/>
                <a:gd name="connsiteX572" fmla="*/ 549220 w 564912"/>
                <a:gd name="connsiteY572" fmla="*/ 687577 h 1002565"/>
                <a:gd name="connsiteX573" fmla="*/ 549220 w 564912"/>
                <a:gd name="connsiteY573" fmla="*/ 687194 h 1002565"/>
                <a:gd name="connsiteX574" fmla="*/ 549794 w 564912"/>
                <a:gd name="connsiteY574" fmla="*/ 685281 h 1002565"/>
                <a:gd name="connsiteX575" fmla="*/ 551134 w 564912"/>
                <a:gd name="connsiteY575" fmla="*/ 683941 h 1002565"/>
                <a:gd name="connsiteX576" fmla="*/ 553430 w 564912"/>
                <a:gd name="connsiteY576" fmla="*/ 681453 h 1002565"/>
                <a:gd name="connsiteX577" fmla="*/ 557257 w 564912"/>
                <a:gd name="connsiteY577" fmla="*/ 679540 h 1002565"/>
                <a:gd name="connsiteX578" fmla="*/ 560510 w 564912"/>
                <a:gd name="connsiteY578" fmla="*/ 676861 h 1002565"/>
                <a:gd name="connsiteX579" fmla="*/ 561467 w 564912"/>
                <a:gd name="connsiteY579" fmla="*/ 674947 h 1002565"/>
                <a:gd name="connsiteX580" fmla="*/ 562041 w 564912"/>
                <a:gd name="connsiteY580" fmla="*/ 673990 h 1002565"/>
                <a:gd name="connsiteX581" fmla="*/ 562998 w 564912"/>
                <a:gd name="connsiteY581" fmla="*/ 673416 h 1002565"/>
                <a:gd name="connsiteX582" fmla="*/ 564338 w 564912"/>
                <a:gd name="connsiteY582" fmla="*/ 669589 h 1002565"/>
                <a:gd name="connsiteX583" fmla="*/ 564912 w 564912"/>
                <a:gd name="connsiteY583" fmla="*/ 665953 h 1002565"/>
                <a:gd name="connsiteX584" fmla="*/ 564338 w 564912"/>
                <a:gd name="connsiteY584" fmla="*/ 664996 h 1002565"/>
                <a:gd name="connsiteX585" fmla="*/ 564338 w 564912"/>
                <a:gd name="connsiteY585" fmla="*/ 664422 h 1002565"/>
                <a:gd name="connsiteX586" fmla="*/ 564338 w 564912"/>
                <a:gd name="connsiteY586" fmla="*/ 663465 h 1002565"/>
                <a:gd name="connsiteX587" fmla="*/ 563381 w 564912"/>
                <a:gd name="connsiteY587" fmla="*/ 661743 h 1002565"/>
                <a:gd name="connsiteX588" fmla="*/ 562424 w 564912"/>
                <a:gd name="connsiteY588" fmla="*/ 660212 h 1002565"/>
                <a:gd name="connsiteX589" fmla="*/ 562041 w 564912"/>
                <a:gd name="connsiteY589" fmla="*/ 659255 h 1002565"/>
                <a:gd name="connsiteX590" fmla="*/ 560128 w 564912"/>
                <a:gd name="connsiteY590" fmla="*/ 657341 h 1002565"/>
                <a:gd name="connsiteX591" fmla="*/ 555918 w 564912"/>
                <a:gd name="connsiteY591" fmla="*/ 652749 h 1002565"/>
                <a:gd name="connsiteX592" fmla="*/ 554961 w 564912"/>
                <a:gd name="connsiteY592" fmla="*/ 647964 h 1002565"/>
                <a:gd name="connsiteX593" fmla="*/ 555918 w 564912"/>
                <a:gd name="connsiteY593" fmla="*/ 642798 h 1002565"/>
                <a:gd name="connsiteX594" fmla="*/ 556874 w 564912"/>
                <a:gd name="connsiteY594" fmla="*/ 638970 h 1002565"/>
                <a:gd name="connsiteX595" fmla="*/ 557257 w 564912"/>
                <a:gd name="connsiteY595" fmla="*/ 635143 h 1002565"/>
                <a:gd name="connsiteX596" fmla="*/ 557640 w 564912"/>
                <a:gd name="connsiteY596" fmla="*/ 632464 h 1002565"/>
                <a:gd name="connsiteX597" fmla="*/ 557257 w 564912"/>
                <a:gd name="connsiteY597" fmla="*/ 630550 h 1002565"/>
                <a:gd name="connsiteX598" fmla="*/ 556300 w 564912"/>
                <a:gd name="connsiteY598" fmla="*/ 629593 h 1002565"/>
                <a:gd name="connsiteX599" fmla="*/ 555918 w 564912"/>
                <a:gd name="connsiteY599" fmla="*/ 629019 h 1002565"/>
                <a:gd name="connsiteX600" fmla="*/ 553430 w 564912"/>
                <a:gd name="connsiteY600" fmla="*/ 627106 h 1002565"/>
                <a:gd name="connsiteX601" fmla="*/ 552090 w 564912"/>
                <a:gd name="connsiteY601" fmla="*/ 626149 h 1002565"/>
                <a:gd name="connsiteX602" fmla="*/ 551134 w 564912"/>
                <a:gd name="connsiteY602" fmla="*/ 625766 h 1002565"/>
                <a:gd name="connsiteX603" fmla="*/ 549220 w 564912"/>
                <a:gd name="connsiteY603" fmla="*/ 619642 h 1002565"/>
                <a:gd name="connsiteX604" fmla="*/ 548263 w 564912"/>
                <a:gd name="connsiteY604" fmla="*/ 616389 h 1002565"/>
                <a:gd name="connsiteX605" fmla="*/ 544053 w 564912"/>
                <a:gd name="connsiteY605" fmla="*/ 610648 h 1002565"/>
                <a:gd name="connsiteX606" fmla="*/ 541182 w 564912"/>
                <a:gd name="connsiteY606" fmla="*/ 606438 h 1002565"/>
                <a:gd name="connsiteX607" fmla="*/ 539843 w 564912"/>
                <a:gd name="connsiteY607" fmla="*/ 602611 h 1002565"/>
                <a:gd name="connsiteX608" fmla="*/ 539269 w 564912"/>
                <a:gd name="connsiteY608" fmla="*/ 600314 h 1002565"/>
                <a:gd name="connsiteX609" fmla="*/ 540800 w 564912"/>
                <a:gd name="connsiteY609" fmla="*/ 596104 h 1002565"/>
                <a:gd name="connsiteX610" fmla="*/ 542714 w 564912"/>
                <a:gd name="connsiteY610" fmla="*/ 592660 h 1002565"/>
                <a:gd name="connsiteX611" fmla="*/ 544053 w 564912"/>
                <a:gd name="connsiteY611" fmla="*/ 589407 h 1002565"/>
                <a:gd name="connsiteX612" fmla="*/ 545966 w 564912"/>
                <a:gd name="connsiteY612" fmla="*/ 587110 h 1002565"/>
                <a:gd name="connsiteX613" fmla="*/ 547306 w 564912"/>
                <a:gd name="connsiteY613" fmla="*/ 582900 h 1002565"/>
                <a:gd name="connsiteX614" fmla="*/ 548263 w 564912"/>
                <a:gd name="connsiteY614" fmla="*/ 580412 h 1002565"/>
                <a:gd name="connsiteX615" fmla="*/ 545966 w 564912"/>
                <a:gd name="connsiteY615" fmla="*/ 579073 h 1002565"/>
                <a:gd name="connsiteX616" fmla="*/ 544436 w 564912"/>
                <a:gd name="connsiteY616" fmla="*/ 578116 h 1002565"/>
                <a:gd name="connsiteX617" fmla="*/ 542140 w 564912"/>
                <a:gd name="connsiteY617" fmla="*/ 576202 h 1002565"/>
                <a:gd name="connsiteX618" fmla="*/ 540800 w 564912"/>
                <a:gd name="connsiteY618" fmla="*/ 573332 h 1002565"/>
                <a:gd name="connsiteX619" fmla="*/ 540226 w 564912"/>
                <a:gd name="connsiteY619" fmla="*/ 571035 h 1002565"/>
                <a:gd name="connsiteX620" fmla="*/ 541565 w 564912"/>
                <a:gd name="connsiteY620" fmla="*/ 566251 h 1002565"/>
                <a:gd name="connsiteX621" fmla="*/ 545966 w 564912"/>
                <a:gd name="connsiteY621" fmla="*/ 561467 h 1002565"/>
                <a:gd name="connsiteX622" fmla="*/ 547880 w 564912"/>
                <a:gd name="connsiteY622" fmla="*/ 559171 h 1002565"/>
                <a:gd name="connsiteX623" fmla="*/ 549794 w 564912"/>
                <a:gd name="connsiteY623" fmla="*/ 557831 h 1002565"/>
                <a:gd name="connsiteX624" fmla="*/ 552473 w 564912"/>
                <a:gd name="connsiteY624" fmla="*/ 555343 h 1002565"/>
                <a:gd name="connsiteX625" fmla="*/ 553430 w 564912"/>
                <a:gd name="connsiteY625" fmla="*/ 554387 h 1002565"/>
                <a:gd name="connsiteX626" fmla="*/ 513817 w 564912"/>
                <a:gd name="connsiteY626" fmla="*/ 135104 h 1002565"/>
                <a:gd name="connsiteX627" fmla="*/ 509990 w 564912"/>
                <a:gd name="connsiteY627" fmla="*/ 129937 h 1002565"/>
                <a:gd name="connsiteX628" fmla="*/ 507693 w 564912"/>
                <a:gd name="connsiteY628" fmla="*/ 126110 h 1002565"/>
                <a:gd name="connsiteX629" fmla="*/ 505397 w 564912"/>
                <a:gd name="connsiteY629" fmla="*/ 122857 h 1002565"/>
                <a:gd name="connsiteX630" fmla="*/ 504823 w 564912"/>
                <a:gd name="connsiteY630" fmla="*/ 121326 h 1002565"/>
                <a:gd name="connsiteX631" fmla="*/ 501953 w 564912"/>
                <a:gd name="connsiteY631" fmla="*/ 112906 h 1002565"/>
                <a:gd name="connsiteX632" fmla="*/ 501570 w 564912"/>
                <a:gd name="connsiteY632" fmla="*/ 105825 h 1002565"/>
                <a:gd name="connsiteX633" fmla="*/ 495829 w 564912"/>
                <a:gd name="connsiteY633" fmla="*/ 97405 h 1002565"/>
                <a:gd name="connsiteX634" fmla="*/ 494489 w 564912"/>
                <a:gd name="connsiteY634" fmla="*/ 94917 h 1002565"/>
                <a:gd name="connsiteX635" fmla="*/ 493915 w 564912"/>
                <a:gd name="connsiteY635" fmla="*/ 92621 h 1002565"/>
                <a:gd name="connsiteX636" fmla="*/ 493532 w 564912"/>
                <a:gd name="connsiteY636" fmla="*/ 89751 h 1002565"/>
                <a:gd name="connsiteX637" fmla="*/ 494489 w 564912"/>
                <a:gd name="connsiteY637" fmla="*/ 86497 h 1002565"/>
                <a:gd name="connsiteX638" fmla="*/ 493915 w 564912"/>
                <a:gd name="connsiteY638" fmla="*/ 85541 h 1002565"/>
                <a:gd name="connsiteX639" fmla="*/ 493532 w 564912"/>
                <a:gd name="connsiteY639" fmla="*/ 84584 h 1002565"/>
                <a:gd name="connsiteX640" fmla="*/ 492576 w 564912"/>
                <a:gd name="connsiteY640" fmla="*/ 83244 h 1002565"/>
                <a:gd name="connsiteX641" fmla="*/ 492002 w 564912"/>
                <a:gd name="connsiteY641" fmla="*/ 82287 h 1002565"/>
                <a:gd name="connsiteX642" fmla="*/ 492002 w 564912"/>
                <a:gd name="connsiteY642" fmla="*/ 81713 h 1002565"/>
                <a:gd name="connsiteX643" fmla="*/ 490088 w 564912"/>
                <a:gd name="connsiteY643" fmla="*/ 79417 h 1002565"/>
                <a:gd name="connsiteX644" fmla="*/ 489322 w 564912"/>
                <a:gd name="connsiteY644" fmla="*/ 77886 h 1002565"/>
                <a:gd name="connsiteX645" fmla="*/ 488748 w 564912"/>
                <a:gd name="connsiteY645" fmla="*/ 77120 h 1002565"/>
                <a:gd name="connsiteX646" fmla="*/ 486835 w 564912"/>
                <a:gd name="connsiteY646" fmla="*/ 73676 h 1002565"/>
                <a:gd name="connsiteX647" fmla="*/ 484921 w 564912"/>
                <a:gd name="connsiteY647" fmla="*/ 70423 h 1002565"/>
                <a:gd name="connsiteX648" fmla="*/ 479754 w 564912"/>
                <a:gd name="connsiteY648" fmla="*/ 66213 h 1002565"/>
                <a:gd name="connsiteX649" fmla="*/ 478414 w 564912"/>
                <a:gd name="connsiteY649" fmla="*/ 62768 h 1002565"/>
                <a:gd name="connsiteX650" fmla="*/ 476118 w 564912"/>
                <a:gd name="connsiteY650" fmla="*/ 55688 h 1002565"/>
                <a:gd name="connsiteX651" fmla="*/ 475161 w 564912"/>
                <a:gd name="connsiteY651" fmla="*/ 53391 h 1002565"/>
                <a:gd name="connsiteX652" fmla="*/ 474587 w 564912"/>
                <a:gd name="connsiteY652" fmla="*/ 52052 h 1002565"/>
                <a:gd name="connsiteX653" fmla="*/ 470377 w 564912"/>
                <a:gd name="connsiteY653" fmla="*/ 45928 h 1002565"/>
                <a:gd name="connsiteX654" fmla="*/ 467506 w 564912"/>
                <a:gd name="connsiteY654" fmla="*/ 40570 h 1002565"/>
                <a:gd name="connsiteX655" fmla="*/ 466167 w 564912"/>
                <a:gd name="connsiteY655" fmla="*/ 36360 h 1002565"/>
                <a:gd name="connsiteX656" fmla="*/ 465593 w 564912"/>
                <a:gd name="connsiteY656" fmla="*/ 34063 h 1002565"/>
                <a:gd name="connsiteX657" fmla="*/ 464253 w 564912"/>
                <a:gd name="connsiteY657" fmla="*/ 16075 h 1002565"/>
                <a:gd name="connsiteX658" fmla="*/ 467124 w 564912"/>
                <a:gd name="connsiteY658" fmla="*/ 10525 h 1002565"/>
                <a:gd name="connsiteX659" fmla="*/ 464636 w 564912"/>
                <a:gd name="connsiteY659" fmla="*/ 3827 h 1002565"/>
                <a:gd name="connsiteX660" fmla="*/ 464253 w 564912"/>
                <a:gd name="connsiteY660" fmla="*/ 0 h 1002565"/>
                <a:gd name="connsiteX661" fmla="*/ 420240 w 564912"/>
                <a:gd name="connsiteY661" fmla="*/ 2871 h 1002565"/>
                <a:gd name="connsiteX662" fmla="*/ 376799 w 564912"/>
                <a:gd name="connsiteY662" fmla="*/ 6124 h 1002565"/>
                <a:gd name="connsiteX663" fmla="*/ 288962 w 564912"/>
                <a:gd name="connsiteY663" fmla="*/ 12247 h 1002565"/>
                <a:gd name="connsiteX664" fmla="*/ 244565 w 564912"/>
                <a:gd name="connsiteY664" fmla="*/ 14735 h 1002565"/>
                <a:gd name="connsiteX665" fmla="*/ 200743 w 564912"/>
                <a:gd name="connsiteY665" fmla="*/ 17606 h 1002565"/>
                <a:gd name="connsiteX666" fmla="*/ 111949 w 564912"/>
                <a:gd name="connsiteY666" fmla="*/ 21816 h 1002565"/>
                <a:gd name="connsiteX667" fmla="*/ 99127 w 564912"/>
                <a:gd name="connsiteY667" fmla="*/ 22198 h 1002565"/>
                <a:gd name="connsiteX668" fmla="*/ 97405 w 564912"/>
                <a:gd name="connsiteY668" fmla="*/ 22198 h 1002565"/>
                <a:gd name="connsiteX669" fmla="*/ 97405 w 564912"/>
                <a:gd name="connsiteY669" fmla="*/ 22198 h 10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Lst>
              <a:rect l="l" t="t" r="r" b="b"/>
              <a:pathLst>
                <a:path w="564912" h="1002565">
                  <a:moveTo>
                    <a:pt x="97405" y="22198"/>
                  </a:moveTo>
                  <a:lnTo>
                    <a:pt x="96257" y="23729"/>
                  </a:lnTo>
                  <a:lnTo>
                    <a:pt x="97405" y="25069"/>
                  </a:lnTo>
                  <a:lnTo>
                    <a:pt x="98171" y="26026"/>
                  </a:lnTo>
                  <a:lnTo>
                    <a:pt x="100084" y="27939"/>
                  </a:lnTo>
                  <a:lnTo>
                    <a:pt x="104869" y="32149"/>
                  </a:lnTo>
                  <a:lnTo>
                    <a:pt x="112332" y="37316"/>
                  </a:lnTo>
                  <a:lnTo>
                    <a:pt x="113863" y="38273"/>
                  </a:lnTo>
                  <a:lnTo>
                    <a:pt x="115777" y="39613"/>
                  </a:lnTo>
                  <a:lnTo>
                    <a:pt x="119030" y="42483"/>
                  </a:lnTo>
                  <a:lnTo>
                    <a:pt x="121900" y="45354"/>
                  </a:lnTo>
                  <a:lnTo>
                    <a:pt x="124197" y="48224"/>
                  </a:lnTo>
                  <a:lnTo>
                    <a:pt x="124771" y="49181"/>
                  </a:lnTo>
                  <a:lnTo>
                    <a:pt x="125536" y="50521"/>
                  </a:lnTo>
                  <a:lnTo>
                    <a:pt x="127067" y="53391"/>
                  </a:lnTo>
                  <a:lnTo>
                    <a:pt x="128024" y="56262"/>
                  </a:lnTo>
                  <a:lnTo>
                    <a:pt x="128407" y="59132"/>
                  </a:lnTo>
                  <a:lnTo>
                    <a:pt x="128407" y="61811"/>
                  </a:lnTo>
                  <a:lnTo>
                    <a:pt x="129363" y="65256"/>
                  </a:lnTo>
                  <a:lnTo>
                    <a:pt x="130894" y="67552"/>
                  </a:lnTo>
                  <a:lnTo>
                    <a:pt x="133191" y="70423"/>
                  </a:lnTo>
                  <a:lnTo>
                    <a:pt x="135487" y="72336"/>
                  </a:lnTo>
                  <a:lnTo>
                    <a:pt x="138932" y="74633"/>
                  </a:lnTo>
                  <a:lnTo>
                    <a:pt x="142568" y="76546"/>
                  </a:lnTo>
                  <a:lnTo>
                    <a:pt x="147734" y="78460"/>
                  </a:lnTo>
                  <a:lnTo>
                    <a:pt x="152136" y="79799"/>
                  </a:lnTo>
                  <a:lnTo>
                    <a:pt x="155006" y="80756"/>
                  </a:lnTo>
                  <a:lnTo>
                    <a:pt x="157686" y="82287"/>
                  </a:lnTo>
                  <a:lnTo>
                    <a:pt x="160173" y="84201"/>
                  </a:lnTo>
                  <a:lnTo>
                    <a:pt x="161513" y="86497"/>
                  </a:lnTo>
                  <a:lnTo>
                    <a:pt x="161896" y="89751"/>
                  </a:lnTo>
                  <a:lnTo>
                    <a:pt x="161130" y="93578"/>
                  </a:lnTo>
                  <a:lnTo>
                    <a:pt x="158260" y="98362"/>
                  </a:lnTo>
                  <a:lnTo>
                    <a:pt x="158642" y="100658"/>
                  </a:lnTo>
                  <a:lnTo>
                    <a:pt x="160556" y="103912"/>
                  </a:lnTo>
                  <a:lnTo>
                    <a:pt x="163809" y="107165"/>
                  </a:lnTo>
                  <a:lnTo>
                    <a:pt x="168593" y="110992"/>
                  </a:lnTo>
                  <a:lnTo>
                    <a:pt x="168211" y="110992"/>
                  </a:lnTo>
                  <a:lnTo>
                    <a:pt x="168211" y="112523"/>
                  </a:lnTo>
                  <a:lnTo>
                    <a:pt x="167254" y="117116"/>
                  </a:lnTo>
                  <a:lnTo>
                    <a:pt x="166297" y="119986"/>
                  </a:lnTo>
                  <a:lnTo>
                    <a:pt x="165723" y="124196"/>
                  </a:lnTo>
                  <a:lnTo>
                    <a:pt x="163809" y="134147"/>
                  </a:lnTo>
                  <a:lnTo>
                    <a:pt x="164766" y="138358"/>
                  </a:lnTo>
                  <a:lnTo>
                    <a:pt x="163809" y="141228"/>
                  </a:lnTo>
                  <a:lnTo>
                    <a:pt x="161513" y="145055"/>
                  </a:lnTo>
                  <a:lnTo>
                    <a:pt x="159599" y="146395"/>
                  </a:lnTo>
                  <a:lnTo>
                    <a:pt x="157686" y="148308"/>
                  </a:lnTo>
                  <a:lnTo>
                    <a:pt x="153093" y="152136"/>
                  </a:lnTo>
                  <a:lnTo>
                    <a:pt x="148692" y="156729"/>
                  </a:lnTo>
                  <a:lnTo>
                    <a:pt x="146395" y="162087"/>
                  </a:lnTo>
                  <a:lnTo>
                    <a:pt x="145056" y="166680"/>
                  </a:lnTo>
                  <a:lnTo>
                    <a:pt x="144481" y="172421"/>
                  </a:lnTo>
                  <a:lnTo>
                    <a:pt x="145438" y="179501"/>
                  </a:lnTo>
                  <a:lnTo>
                    <a:pt x="144481" y="181415"/>
                  </a:lnTo>
                  <a:lnTo>
                    <a:pt x="142568" y="183328"/>
                  </a:lnTo>
                  <a:lnTo>
                    <a:pt x="139314" y="185242"/>
                  </a:lnTo>
                  <a:lnTo>
                    <a:pt x="137400" y="186199"/>
                  </a:lnTo>
                  <a:lnTo>
                    <a:pt x="135487" y="187538"/>
                  </a:lnTo>
                  <a:lnTo>
                    <a:pt x="131851" y="190792"/>
                  </a:lnTo>
                  <a:lnTo>
                    <a:pt x="128407" y="194045"/>
                  </a:lnTo>
                  <a:lnTo>
                    <a:pt x="125536" y="195576"/>
                  </a:lnTo>
                  <a:lnTo>
                    <a:pt x="123240" y="196915"/>
                  </a:lnTo>
                  <a:lnTo>
                    <a:pt x="119987" y="197489"/>
                  </a:lnTo>
                  <a:lnTo>
                    <a:pt x="117116" y="198829"/>
                  </a:lnTo>
                  <a:lnTo>
                    <a:pt x="113863" y="201125"/>
                  </a:lnTo>
                  <a:lnTo>
                    <a:pt x="110418" y="204570"/>
                  </a:lnTo>
                  <a:lnTo>
                    <a:pt x="106782" y="207823"/>
                  </a:lnTo>
                  <a:lnTo>
                    <a:pt x="103337" y="210120"/>
                  </a:lnTo>
                  <a:lnTo>
                    <a:pt x="100084" y="211651"/>
                  </a:lnTo>
                  <a:lnTo>
                    <a:pt x="97788" y="212033"/>
                  </a:lnTo>
                  <a:lnTo>
                    <a:pt x="92047" y="210120"/>
                  </a:lnTo>
                  <a:lnTo>
                    <a:pt x="87837" y="209163"/>
                  </a:lnTo>
                  <a:lnTo>
                    <a:pt x="84584" y="208780"/>
                  </a:lnTo>
                  <a:lnTo>
                    <a:pt x="82096" y="208780"/>
                  </a:lnTo>
                  <a:lnTo>
                    <a:pt x="79800" y="208780"/>
                  </a:lnTo>
                  <a:lnTo>
                    <a:pt x="76546" y="210120"/>
                  </a:lnTo>
                  <a:lnTo>
                    <a:pt x="71762" y="212607"/>
                  </a:lnTo>
                  <a:lnTo>
                    <a:pt x="66213" y="215861"/>
                  </a:lnTo>
                  <a:lnTo>
                    <a:pt x="59132" y="216817"/>
                  </a:lnTo>
                  <a:lnTo>
                    <a:pt x="56645" y="217200"/>
                  </a:lnTo>
                  <a:lnTo>
                    <a:pt x="55688" y="218157"/>
                  </a:lnTo>
                  <a:lnTo>
                    <a:pt x="53391" y="218731"/>
                  </a:lnTo>
                  <a:lnTo>
                    <a:pt x="52435" y="220645"/>
                  </a:lnTo>
                  <a:lnTo>
                    <a:pt x="51477" y="222558"/>
                  </a:lnTo>
                  <a:lnTo>
                    <a:pt x="51477" y="225812"/>
                  </a:lnTo>
                  <a:lnTo>
                    <a:pt x="51477" y="239973"/>
                  </a:lnTo>
                  <a:lnTo>
                    <a:pt x="43440" y="250881"/>
                  </a:lnTo>
                  <a:lnTo>
                    <a:pt x="55305" y="264467"/>
                  </a:lnTo>
                  <a:lnTo>
                    <a:pt x="58175" y="265042"/>
                  </a:lnTo>
                  <a:lnTo>
                    <a:pt x="59898" y="265998"/>
                  </a:lnTo>
                  <a:lnTo>
                    <a:pt x="62768" y="267721"/>
                  </a:lnTo>
                  <a:lnTo>
                    <a:pt x="65256" y="269634"/>
                  </a:lnTo>
                  <a:lnTo>
                    <a:pt x="67552" y="271548"/>
                  </a:lnTo>
                  <a:lnTo>
                    <a:pt x="68126" y="272122"/>
                  </a:lnTo>
                  <a:lnTo>
                    <a:pt x="68892" y="273079"/>
                  </a:lnTo>
                  <a:lnTo>
                    <a:pt x="69466" y="274801"/>
                  </a:lnTo>
                  <a:lnTo>
                    <a:pt x="68892" y="276332"/>
                  </a:lnTo>
                  <a:lnTo>
                    <a:pt x="68509" y="278629"/>
                  </a:lnTo>
                  <a:lnTo>
                    <a:pt x="67552" y="281499"/>
                  </a:lnTo>
                  <a:lnTo>
                    <a:pt x="66595" y="285709"/>
                  </a:lnTo>
                  <a:lnTo>
                    <a:pt x="66595" y="288197"/>
                  </a:lnTo>
                  <a:lnTo>
                    <a:pt x="66978" y="292407"/>
                  </a:lnTo>
                  <a:lnTo>
                    <a:pt x="68126" y="297000"/>
                  </a:lnTo>
                  <a:lnTo>
                    <a:pt x="69466" y="303315"/>
                  </a:lnTo>
                  <a:lnTo>
                    <a:pt x="69848" y="306568"/>
                  </a:lnTo>
                  <a:lnTo>
                    <a:pt x="68126" y="309438"/>
                  </a:lnTo>
                  <a:lnTo>
                    <a:pt x="61811" y="314988"/>
                  </a:lnTo>
                  <a:lnTo>
                    <a:pt x="55688" y="319198"/>
                  </a:lnTo>
                  <a:lnTo>
                    <a:pt x="53391" y="321112"/>
                  </a:lnTo>
                  <a:lnTo>
                    <a:pt x="52052" y="323600"/>
                  </a:lnTo>
                  <a:lnTo>
                    <a:pt x="49181" y="327235"/>
                  </a:lnTo>
                  <a:lnTo>
                    <a:pt x="48607" y="330680"/>
                  </a:lnTo>
                  <a:lnTo>
                    <a:pt x="48607" y="334316"/>
                  </a:lnTo>
                  <a:lnTo>
                    <a:pt x="49181" y="337761"/>
                  </a:lnTo>
                  <a:lnTo>
                    <a:pt x="50138" y="340440"/>
                  </a:lnTo>
                  <a:lnTo>
                    <a:pt x="52052" y="342927"/>
                  </a:lnTo>
                  <a:lnTo>
                    <a:pt x="51477" y="346755"/>
                  </a:lnTo>
                  <a:lnTo>
                    <a:pt x="50521" y="350391"/>
                  </a:lnTo>
                  <a:lnTo>
                    <a:pt x="49564" y="351922"/>
                  </a:lnTo>
                  <a:lnTo>
                    <a:pt x="49181" y="353835"/>
                  </a:lnTo>
                  <a:lnTo>
                    <a:pt x="47650" y="356514"/>
                  </a:lnTo>
                  <a:lnTo>
                    <a:pt x="45354" y="358428"/>
                  </a:lnTo>
                  <a:lnTo>
                    <a:pt x="44397" y="358428"/>
                  </a:lnTo>
                  <a:lnTo>
                    <a:pt x="44014" y="358428"/>
                  </a:lnTo>
                  <a:lnTo>
                    <a:pt x="44014" y="359002"/>
                  </a:lnTo>
                  <a:lnTo>
                    <a:pt x="43057" y="359959"/>
                  </a:lnTo>
                  <a:lnTo>
                    <a:pt x="39613" y="360916"/>
                  </a:lnTo>
                  <a:lnTo>
                    <a:pt x="36359" y="361681"/>
                  </a:lnTo>
                  <a:lnTo>
                    <a:pt x="33489" y="361681"/>
                  </a:lnTo>
                  <a:lnTo>
                    <a:pt x="30236" y="362638"/>
                  </a:lnTo>
                  <a:lnTo>
                    <a:pt x="26409" y="363595"/>
                  </a:lnTo>
                  <a:lnTo>
                    <a:pt x="22773" y="365509"/>
                  </a:lnTo>
                  <a:lnTo>
                    <a:pt x="17414" y="367422"/>
                  </a:lnTo>
                  <a:lnTo>
                    <a:pt x="14161" y="370293"/>
                  </a:lnTo>
                  <a:lnTo>
                    <a:pt x="12248" y="373163"/>
                  </a:lnTo>
                  <a:lnTo>
                    <a:pt x="11865" y="376034"/>
                  </a:lnTo>
                  <a:lnTo>
                    <a:pt x="11865" y="376799"/>
                  </a:lnTo>
                  <a:lnTo>
                    <a:pt x="12822" y="378330"/>
                  </a:lnTo>
                  <a:lnTo>
                    <a:pt x="14161" y="379287"/>
                  </a:lnTo>
                  <a:lnTo>
                    <a:pt x="16458" y="380626"/>
                  </a:lnTo>
                  <a:lnTo>
                    <a:pt x="19328" y="382157"/>
                  </a:lnTo>
                  <a:lnTo>
                    <a:pt x="20285" y="383497"/>
                  </a:lnTo>
                  <a:lnTo>
                    <a:pt x="20859" y="385411"/>
                  </a:lnTo>
                  <a:lnTo>
                    <a:pt x="20285" y="386750"/>
                  </a:lnTo>
                  <a:lnTo>
                    <a:pt x="19328" y="389238"/>
                  </a:lnTo>
                  <a:lnTo>
                    <a:pt x="17988" y="391917"/>
                  </a:lnTo>
                  <a:lnTo>
                    <a:pt x="16075" y="395744"/>
                  </a:lnTo>
                  <a:lnTo>
                    <a:pt x="17032" y="399189"/>
                  </a:lnTo>
                  <a:lnTo>
                    <a:pt x="19902" y="404356"/>
                  </a:lnTo>
                  <a:lnTo>
                    <a:pt x="19328" y="405313"/>
                  </a:lnTo>
                  <a:lnTo>
                    <a:pt x="18372" y="406270"/>
                  </a:lnTo>
                  <a:lnTo>
                    <a:pt x="16458" y="407035"/>
                  </a:lnTo>
                  <a:lnTo>
                    <a:pt x="14161" y="408566"/>
                  </a:lnTo>
                  <a:lnTo>
                    <a:pt x="10908" y="409523"/>
                  </a:lnTo>
                  <a:lnTo>
                    <a:pt x="8994" y="411436"/>
                  </a:lnTo>
                  <a:lnTo>
                    <a:pt x="7655" y="415646"/>
                  </a:lnTo>
                  <a:lnTo>
                    <a:pt x="7655" y="416029"/>
                  </a:lnTo>
                  <a:lnTo>
                    <a:pt x="8038" y="416029"/>
                  </a:lnTo>
                  <a:lnTo>
                    <a:pt x="5741" y="418517"/>
                  </a:lnTo>
                  <a:lnTo>
                    <a:pt x="4210" y="421770"/>
                  </a:lnTo>
                  <a:lnTo>
                    <a:pt x="1914" y="428851"/>
                  </a:lnTo>
                  <a:lnTo>
                    <a:pt x="574" y="437271"/>
                  </a:lnTo>
                  <a:lnTo>
                    <a:pt x="0" y="447222"/>
                  </a:lnTo>
                  <a:lnTo>
                    <a:pt x="574" y="459469"/>
                  </a:lnTo>
                  <a:lnTo>
                    <a:pt x="1340" y="465210"/>
                  </a:lnTo>
                  <a:lnTo>
                    <a:pt x="3253" y="471334"/>
                  </a:lnTo>
                  <a:lnTo>
                    <a:pt x="4784" y="476501"/>
                  </a:lnTo>
                  <a:lnTo>
                    <a:pt x="7080" y="482242"/>
                  </a:lnTo>
                  <a:lnTo>
                    <a:pt x="13204" y="493150"/>
                  </a:lnTo>
                  <a:lnTo>
                    <a:pt x="12822" y="493532"/>
                  </a:lnTo>
                  <a:lnTo>
                    <a:pt x="12248" y="495446"/>
                  </a:lnTo>
                  <a:lnTo>
                    <a:pt x="11291" y="497360"/>
                  </a:lnTo>
                  <a:lnTo>
                    <a:pt x="10334" y="500230"/>
                  </a:lnTo>
                  <a:lnTo>
                    <a:pt x="10908" y="501187"/>
                  </a:lnTo>
                  <a:lnTo>
                    <a:pt x="12248" y="502909"/>
                  </a:lnTo>
                  <a:lnTo>
                    <a:pt x="14736" y="504823"/>
                  </a:lnTo>
                  <a:lnTo>
                    <a:pt x="17988" y="508268"/>
                  </a:lnTo>
                  <a:lnTo>
                    <a:pt x="19328" y="509224"/>
                  </a:lnTo>
                  <a:lnTo>
                    <a:pt x="21242" y="510564"/>
                  </a:lnTo>
                  <a:lnTo>
                    <a:pt x="23538" y="513434"/>
                  </a:lnTo>
                  <a:lnTo>
                    <a:pt x="24112" y="514391"/>
                  </a:lnTo>
                  <a:lnTo>
                    <a:pt x="25069" y="515731"/>
                  </a:lnTo>
                  <a:lnTo>
                    <a:pt x="25452" y="518601"/>
                  </a:lnTo>
                  <a:lnTo>
                    <a:pt x="24495" y="526064"/>
                  </a:lnTo>
                  <a:lnTo>
                    <a:pt x="24495" y="527021"/>
                  </a:lnTo>
                  <a:lnTo>
                    <a:pt x="25452" y="528935"/>
                  </a:lnTo>
                  <a:lnTo>
                    <a:pt x="26983" y="530849"/>
                  </a:lnTo>
                  <a:lnTo>
                    <a:pt x="29853" y="533719"/>
                  </a:lnTo>
                  <a:lnTo>
                    <a:pt x="32532" y="536016"/>
                  </a:lnTo>
                  <a:lnTo>
                    <a:pt x="36359" y="539269"/>
                  </a:lnTo>
                  <a:lnTo>
                    <a:pt x="46311" y="546349"/>
                  </a:lnTo>
                  <a:lnTo>
                    <a:pt x="47267" y="547880"/>
                  </a:lnTo>
                  <a:lnTo>
                    <a:pt x="49181" y="551133"/>
                  </a:lnTo>
                  <a:lnTo>
                    <a:pt x="51095" y="554387"/>
                  </a:lnTo>
                  <a:lnTo>
                    <a:pt x="53391" y="559745"/>
                  </a:lnTo>
                  <a:lnTo>
                    <a:pt x="57601" y="561084"/>
                  </a:lnTo>
                  <a:lnTo>
                    <a:pt x="61429" y="563955"/>
                  </a:lnTo>
                  <a:lnTo>
                    <a:pt x="64299" y="566634"/>
                  </a:lnTo>
                  <a:lnTo>
                    <a:pt x="66595" y="570461"/>
                  </a:lnTo>
                  <a:lnTo>
                    <a:pt x="68126" y="571992"/>
                  </a:lnTo>
                  <a:lnTo>
                    <a:pt x="69848" y="573332"/>
                  </a:lnTo>
                  <a:lnTo>
                    <a:pt x="72719" y="575628"/>
                  </a:lnTo>
                  <a:lnTo>
                    <a:pt x="79800" y="580986"/>
                  </a:lnTo>
                  <a:lnTo>
                    <a:pt x="84584" y="584240"/>
                  </a:lnTo>
                  <a:lnTo>
                    <a:pt x="90708" y="588450"/>
                  </a:lnTo>
                  <a:lnTo>
                    <a:pt x="96831" y="593234"/>
                  </a:lnTo>
                  <a:lnTo>
                    <a:pt x="102955" y="597827"/>
                  </a:lnTo>
                  <a:lnTo>
                    <a:pt x="104869" y="599740"/>
                  </a:lnTo>
                  <a:lnTo>
                    <a:pt x="105825" y="600697"/>
                  </a:lnTo>
                  <a:lnTo>
                    <a:pt x="106208" y="601271"/>
                  </a:lnTo>
                  <a:lnTo>
                    <a:pt x="107165" y="602228"/>
                  </a:lnTo>
                  <a:lnTo>
                    <a:pt x="111375" y="606821"/>
                  </a:lnTo>
                  <a:lnTo>
                    <a:pt x="113289" y="609309"/>
                  </a:lnTo>
                  <a:lnTo>
                    <a:pt x="114819" y="611222"/>
                  </a:lnTo>
                  <a:lnTo>
                    <a:pt x="116733" y="613519"/>
                  </a:lnTo>
                  <a:lnTo>
                    <a:pt x="117690" y="615432"/>
                  </a:lnTo>
                  <a:lnTo>
                    <a:pt x="119030" y="617346"/>
                  </a:lnTo>
                  <a:lnTo>
                    <a:pt x="119413" y="618303"/>
                  </a:lnTo>
                  <a:lnTo>
                    <a:pt x="120369" y="619642"/>
                  </a:lnTo>
                  <a:lnTo>
                    <a:pt x="120369" y="620025"/>
                  </a:lnTo>
                  <a:lnTo>
                    <a:pt x="120943" y="620982"/>
                  </a:lnTo>
                  <a:lnTo>
                    <a:pt x="120943" y="624427"/>
                  </a:lnTo>
                  <a:lnTo>
                    <a:pt x="120943" y="629976"/>
                  </a:lnTo>
                  <a:lnTo>
                    <a:pt x="121900" y="632847"/>
                  </a:lnTo>
                  <a:lnTo>
                    <a:pt x="124771" y="636674"/>
                  </a:lnTo>
                  <a:lnTo>
                    <a:pt x="124197" y="637631"/>
                  </a:lnTo>
                  <a:lnTo>
                    <a:pt x="123240" y="639927"/>
                  </a:lnTo>
                  <a:lnTo>
                    <a:pt x="121900" y="642798"/>
                  </a:lnTo>
                  <a:lnTo>
                    <a:pt x="120369" y="647008"/>
                  </a:lnTo>
                  <a:lnTo>
                    <a:pt x="120369" y="647964"/>
                  </a:lnTo>
                  <a:lnTo>
                    <a:pt x="121326" y="649878"/>
                  </a:lnTo>
                  <a:lnTo>
                    <a:pt x="125536" y="654088"/>
                  </a:lnTo>
                  <a:lnTo>
                    <a:pt x="126493" y="656385"/>
                  </a:lnTo>
                  <a:lnTo>
                    <a:pt x="127450" y="662700"/>
                  </a:lnTo>
                  <a:lnTo>
                    <a:pt x="129938" y="666910"/>
                  </a:lnTo>
                  <a:lnTo>
                    <a:pt x="132808" y="670163"/>
                  </a:lnTo>
                  <a:lnTo>
                    <a:pt x="136061" y="672077"/>
                  </a:lnTo>
                  <a:lnTo>
                    <a:pt x="140271" y="673033"/>
                  </a:lnTo>
                  <a:lnTo>
                    <a:pt x="142185" y="672459"/>
                  </a:lnTo>
                  <a:lnTo>
                    <a:pt x="144481" y="671502"/>
                  </a:lnTo>
                  <a:lnTo>
                    <a:pt x="149266" y="668823"/>
                  </a:lnTo>
                  <a:lnTo>
                    <a:pt x="153093" y="663082"/>
                  </a:lnTo>
                  <a:lnTo>
                    <a:pt x="155006" y="659829"/>
                  </a:lnTo>
                  <a:lnTo>
                    <a:pt x="156729" y="656002"/>
                  </a:lnTo>
                  <a:lnTo>
                    <a:pt x="158260" y="656385"/>
                  </a:lnTo>
                  <a:lnTo>
                    <a:pt x="163427" y="657916"/>
                  </a:lnTo>
                  <a:lnTo>
                    <a:pt x="170507" y="660212"/>
                  </a:lnTo>
                  <a:lnTo>
                    <a:pt x="181415" y="664422"/>
                  </a:lnTo>
                  <a:lnTo>
                    <a:pt x="186582" y="666336"/>
                  </a:lnTo>
                  <a:lnTo>
                    <a:pt x="191175" y="668249"/>
                  </a:lnTo>
                  <a:lnTo>
                    <a:pt x="195002" y="670163"/>
                  </a:lnTo>
                  <a:lnTo>
                    <a:pt x="196533" y="671120"/>
                  </a:lnTo>
                  <a:lnTo>
                    <a:pt x="198255" y="672459"/>
                  </a:lnTo>
                  <a:lnTo>
                    <a:pt x="200743" y="674373"/>
                  </a:lnTo>
                  <a:lnTo>
                    <a:pt x="202656" y="676287"/>
                  </a:lnTo>
                  <a:lnTo>
                    <a:pt x="203996" y="678200"/>
                  </a:lnTo>
                  <a:lnTo>
                    <a:pt x="204570" y="680114"/>
                  </a:lnTo>
                  <a:lnTo>
                    <a:pt x="203996" y="682028"/>
                  </a:lnTo>
                  <a:lnTo>
                    <a:pt x="202656" y="684707"/>
                  </a:lnTo>
                  <a:lnTo>
                    <a:pt x="200169" y="687577"/>
                  </a:lnTo>
                  <a:lnTo>
                    <a:pt x="197872" y="691405"/>
                  </a:lnTo>
                  <a:lnTo>
                    <a:pt x="192705" y="698102"/>
                  </a:lnTo>
                  <a:lnTo>
                    <a:pt x="191175" y="700781"/>
                  </a:lnTo>
                  <a:lnTo>
                    <a:pt x="191175" y="704226"/>
                  </a:lnTo>
                  <a:lnTo>
                    <a:pt x="192131" y="708436"/>
                  </a:lnTo>
                  <a:lnTo>
                    <a:pt x="195576" y="714560"/>
                  </a:lnTo>
                  <a:lnTo>
                    <a:pt x="195002" y="716473"/>
                  </a:lnTo>
                  <a:lnTo>
                    <a:pt x="193662" y="719727"/>
                  </a:lnTo>
                  <a:lnTo>
                    <a:pt x="191175" y="723554"/>
                  </a:lnTo>
                  <a:lnTo>
                    <a:pt x="187921" y="728721"/>
                  </a:lnTo>
                  <a:lnTo>
                    <a:pt x="185625" y="731017"/>
                  </a:lnTo>
                  <a:lnTo>
                    <a:pt x="184668" y="734844"/>
                  </a:lnTo>
                  <a:lnTo>
                    <a:pt x="184094" y="738672"/>
                  </a:lnTo>
                  <a:lnTo>
                    <a:pt x="185051" y="743839"/>
                  </a:lnTo>
                  <a:lnTo>
                    <a:pt x="184668" y="746709"/>
                  </a:lnTo>
                  <a:lnTo>
                    <a:pt x="184094" y="749962"/>
                  </a:lnTo>
                  <a:lnTo>
                    <a:pt x="182372" y="753790"/>
                  </a:lnTo>
                  <a:lnTo>
                    <a:pt x="179884" y="758000"/>
                  </a:lnTo>
                  <a:lnTo>
                    <a:pt x="176631" y="761827"/>
                  </a:lnTo>
                  <a:lnTo>
                    <a:pt x="174717" y="766037"/>
                  </a:lnTo>
                  <a:lnTo>
                    <a:pt x="173377" y="769290"/>
                  </a:lnTo>
                  <a:lnTo>
                    <a:pt x="173377" y="773118"/>
                  </a:lnTo>
                  <a:lnTo>
                    <a:pt x="173760" y="778284"/>
                  </a:lnTo>
                  <a:lnTo>
                    <a:pt x="175674" y="784025"/>
                  </a:lnTo>
                  <a:lnTo>
                    <a:pt x="178927" y="789575"/>
                  </a:lnTo>
                  <a:lnTo>
                    <a:pt x="183711" y="796273"/>
                  </a:lnTo>
                  <a:lnTo>
                    <a:pt x="184668" y="797230"/>
                  </a:lnTo>
                  <a:lnTo>
                    <a:pt x="186582" y="799143"/>
                  </a:lnTo>
                  <a:lnTo>
                    <a:pt x="188878" y="801057"/>
                  </a:lnTo>
                  <a:lnTo>
                    <a:pt x="192705" y="804310"/>
                  </a:lnTo>
                  <a:lnTo>
                    <a:pt x="200169" y="814644"/>
                  </a:lnTo>
                  <a:lnTo>
                    <a:pt x="200743" y="814644"/>
                  </a:lnTo>
                  <a:lnTo>
                    <a:pt x="203613" y="815601"/>
                  </a:lnTo>
                  <a:lnTo>
                    <a:pt x="207824" y="817514"/>
                  </a:lnTo>
                  <a:lnTo>
                    <a:pt x="209737" y="817897"/>
                  </a:lnTo>
                  <a:lnTo>
                    <a:pt x="212034" y="819811"/>
                  </a:lnTo>
                  <a:lnTo>
                    <a:pt x="213947" y="822299"/>
                  </a:lnTo>
                  <a:lnTo>
                    <a:pt x="216244" y="825552"/>
                  </a:lnTo>
                  <a:lnTo>
                    <a:pt x="218157" y="825935"/>
                  </a:lnTo>
                  <a:lnTo>
                    <a:pt x="222367" y="827465"/>
                  </a:lnTo>
                  <a:lnTo>
                    <a:pt x="224281" y="829379"/>
                  </a:lnTo>
                  <a:lnTo>
                    <a:pt x="226194" y="832632"/>
                  </a:lnTo>
                  <a:lnTo>
                    <a:pt x="226769" y="833015"/>
                  </a:lnTo>
                  <a:lnTo>
                    <a:pt x="228108" y="833972"/>
                  </a:lnTo>
                  <a:lnTo>
                    <a:pt x="232318" y="834546"/>
                  </a:lnTo>
                  <a:lnTo>
                    <a:pt x="235189" y="834929"/>
                  </a:lnTo>
                  <a:lnTo>
                    <a:pt x="236145" y="837417"/>
                  </a:lnTo>
                  <a:lnTo>
                    <a:pt x="235763" y="838182"/>
                  </a:lnTo>
                  <a:lnTo>
                    <a:pt x="235763" y="840096"/>
                  </a:lnTo>
                  <a:lnTo>
                    <a:pt x="234806" y="842009"/>
                  </a:lnTo>
                  <a:lnTo>
                    <a:pt x="234232" y="844880"/>
                  </a:lnTo>
                  <a:lnTo>
                    <a:pt x="234232" y="846219"/>
                  </a:lnTo>
                  <a:lnTo>
                    <a:pt x="235763" y="847750"/>
                  </a:lnTo>
                  <a:lnTo>
                    <a:pt x="237102" y="848707"/>
                  </a:lnTo>
                  <a:lnTo>
                    <a:pt x="240355" y="849090"/>
                  </a:lnTo>
                  <a:lnTo>
                    <a:pt x="243226" y="848707"/>
                  </a:lnTo>
                  <a:lnTo>
                    <a:pt x="246479" y="847750"/>
                  </a:lnTo>
                  <a:lnTo>
                    <a:pt x="249350" y="845837"/>
                  </a:lnTo>
                  <a:lnTo>
                    <a:pt x="252220" y="843923"/>
                  </a:lnTo>
                  <a:lnTo>
                    <a:pt x="254134" y="844497"/>
                  </a:lnTo>
                  <a:lnTo>
                    <a:pt x="257387" y="845837"/>
                  </a:lnTo>
                  <a:lnTo>
                    <a:pt x="260640" y="848133"/>
                  </a:lnTo>
                  <a:lnTo>
                    <a:pt x="265424" y="851578"/>
                  </a:lnTo>
                  <a:lnTo>
                    <a:pt x="267338" y="852917"/>
                  </a:lnTo>
                  <a:lnTo>
                    <a:pt x="269252" y="854831"/>
                  </a:lnTo>
                  <a:lnTo>
                    <a:pt x="272505" y="857701"/>
                  </a:lnTo>
                  <a:lnTo>
                    <a:pt x="272888" y="858658"/>
                  </a:lnTo>
                  <a:lnTo>
                    <a:pt x="273844" y="859998"/>
                  </a:lnTo>
                  <a:lnTo>
                    <a:pt x="274418" y="860954"/>
                  </a:lnTo>
                  <a:lnTo>
                    <a:pt x="274418" y="861337"/>
                  </a:lnTo>
                  <a:lnTo>
                    <a:pt x="274802" y="862294"/>
                  </a:lnTo>
                  <a:lnTo>
                    <a:pt x="274802" y="864208"/>
                  </a:lnTo>
                  <a:lnTo>
                    <a:pt x="274802" y="865739"/>
                  </a:lnTo>
                  <a:lnTo>
                    <a:pt x="274802" y="866695"/>
                  </a:lnTo>
                  <a:lnTo>
                    <a:pt x="275376" y="867078"/>
                  </a:lnTo>
                  <a:lnTo>
                    <a:pt x="278628" y="868992"/>
                  </a:lnTo>
                  <a:lnTo>
                    <a:pt x="282456" y="872245"/>
                  </a:lnTo>
                  <a:lnTo>
                    <a:pt x="283796" y="873202"/>
                  </a:lnTo>
                  <a:lnTo>
                    <a:pt x="287240" y="874159"/>
                  </a:lnTo>
                  <a:lnTo>
                    <a:pt x="290876" y="875116"/>
                  </a:lnTo>
                  <a:lnTo>
                    <a:pt x="296043" y="876072"/>
                  </a:lnTo>
                  <a:lnTo>
                    <a:pt x="297957" y="877412"/>
                  </a:lnTo>
                  <a:lnTo>
                    <a:pt x="298531" y="878369"/>
                  </a:lnTo>
                  <a:lnTo>
                    <a:pt x="299487" y="880283"/>
                  </a:lnTo>
                  <a:lnTo>
                    <a:pt x="300444" y="884110"/>
                  </a:lnTo>
                  <a:lnTo>
                    <a:pt x="300444" y="886406"/>
                  </a:lnTo>
                  <a:lnTo>
                    <a:pt x="300827" y="889659"/>
                  </a:lnTo>
                  <a:lnTo>
                    <a:pt x="305037" y="894061"/>
                  </a:lnTo>
                  <a:lnTo>
                    <a:pt x="311161" y="898654"/>
                  </a:lnTo>
                  <a:lnTo>
                    <a:pt x="310778" y="899610"/>
                  </a:lnTo>
                  <a:lnTo>
                    <a:pt x="309821" y="901141"/>
                  </a:lnTo>
                  <a:lnTo>
                    <a:pt x="307907" y="901524"/>
                  </a:lnTo>
                  <a:lnTo>
                    <a:pt x="305994" y="902098"/>
                  </a:lnTo>
                  <a:lnTo>
                    <a:pt x="303123" y="901524"/>
                  </a:lnTo>
                  <a:lnTo>
                    <a:pt x="301784" y="902098"/>
                  </a:lnTo>
                  <a:lnTo>
                    <a:pt x="300444" y="904395"/>
                  </a:lnTo>
                  <a:lnTo>
                    <a:pt x="300827" y="906691"/>
                  </a:lnTo>
                  <a:lnTo>
                    <a:pt x="302167" y="910136"/>
                  </a:lnTo>
                  <a:lnTo>
                    <a:pt x="304655" y="913389"/>
                  </a:lnTo>
                  <a:lnTo>
                    <a:pt x="308865" y="918173"/>
                  </a:lnTo>
                  <a:lnTo>
                    <a:pt x="312117" y="921809"/>
                  </a:lnTo>
                  <a:lnTo>
                    <a:pt x="313075" y="923722"/>
                  </a:lnTo>
                  <a:lnTo>
                    <a:pt x="313649" y="924679"/>
                  </a:lnTo>
                  <a:lnTo>
                    <a:pt x="314605" y="926210"/>
                  </a:lnTo>
                  <a:lnTo>
                    <a:pt x="314605" y="926593"/>
                  </a:lnTo>
                  <a:lnTo>
                    <a:pt x="314988" y="927550"/>
                  </a:lnTo>
                  <a:lnTo>
                    <a:pt x="315945" y="929463"/>
                  </a:lnTo>
                  <a:lnTo>
                    <a:pt x="316902" y="933291"/>
                  </a:lnTo>
                  <a:lnTo>
                    <a:pt x="316328" y="935970"/>
                  </a:lnTo>
                  <a:lnTo>
                    <a:pt x="315371" y="937501"/>
                  </a:lnTo>
                  <a:lnTo>
                    <a:pt x="314988" y="939415"/>
                  </a:lnTo>
                  <a:lnTo>
                    <a:pt x="313649" y="940371"/>
                  </a:lnTo>
                  <a:lnTo>
                    <a:pt x="312692" y="941711"/>
                  </a:lnTo>
                  <a:lnTo>
                    <a:pt x="309247" y="944581"/>
                  </a:lnTo>
                  <a:lnTo>
                    <a:pt x="305994" y="946495"/>
                  </a:lnTo>
                  <a:lnTo>
                    <a:pt x="303697" y="948791"/>
                  </a:lnTo>
                  <a:lnTo>
                    <a:pt x="302167" y="950131"/>
                  </a:lnTo>
                  <a:lnTo>
                    <a:pt x="301784" y="952045"/>
                  </a:lnTo>
                  <a:lnTo>
                    <a:pt x="301784" y="953958"/>
                  </a:lnTo>
                  <a:lnTo>
                    <a:pt x="303123" y="956255"/>
                  </a:lnTo>
                  <a:lnTo>
                    <a:pt x="305037" y="957785"/>
                  </a:lnTo>
                  <a:lnTo>
                    <a:pt x="308291" y="959125"/>
                  </a:lnTo>
                  <a:lnTo>
                    <a:pt x="310778" y="960082"/>
                  </a:lnTo>
                  <a:lnTo>
                    <a:pt x="313075" y="961613"/>
                  </a:lnTo>
                  <a:lnTo>
                    <a:pt x="314605" y="962952"/>
                  </a:lnTo>
                  <a:lnTo>
                    <a:pt x="314988" y="964866"/>
                  </a:lnTo>
                  <a:lnTo>
                    <a:pt x="314031" y="968693"/>
                  </a:lnTo>
                  <a:lnTo>
                    <a:pt x="314988" y="973286"/>
                  </a:lnTo>
                  <a:lnTo>
                    <a:pt x="316328" y="975774"/>
                  </a:lnTo>
                  <a:lnTo>
                    <a:pt x="318815" y="978453"/>
                  </a:lnTo>
                  <a:lnTo>
                    <a:pt x="321112" y="980367"/>
                  </a:lnTo>
                  <a:lnTo>
                    <a:pt x="321686" y="980941"/>
                  </a:lnTo>
                  <a:lnTo>
                    <a:pt x="322643" y="981898"/>
                  </a:lnTo>
                  <a:lnTo>
                    <a:pt x="323982" y="983811"/>
                  </a:lnTo>
                  <a:lnTo>
                    <a:pt x="324939" y="985534"/>
                  </a:lnTo>
                  <a:lnTo>
                    <a:pt x="325322" y="987447"/>
                  </a:lnTo>
                  <a:lnTo>
                    <a:pt x="325896" y="989361"/>
                  </a:lnTo>
                  <a:lnTo>
                    <a:pt x="327236" y="991274"/>
                  </a:lnTo>
                  <a:lnTo>
                    <a:pt x="329723" y="993188"/>
                  </a:lnTo>
                  <a:lnTo>
                    <a:pt x="332976" y="995485"/>
                  </a:lnTo>
                  <a:lnTo>
                    <a:pt x="336230" y="997015"/>
                  </a:lnTo>
                  <a:lnTo>
                    <a:pt x="339100" y="998929"/>
                  </a:lnTo>
                  <a:lnTo>
                    <a:pt x="342928" y="1002565"/>
                  </a:lnTo>
                  <a:lnTo>
                    <a:pt x="344841" y="1002182"/>
                  </a:lnTo>
                  <a:lnTo>
                    <a:pt x="344841" y="1001608"/>
                  </a:lnTo>
                  <a:lnTo>
                    <a:pt x="345224" y="1001608"/>
                  </a:lnTo>
                  <a:lnTo>
                    <a:pt x="346181" y="1001608"/>
                  </a:lnTo>
                  <a:lnTo>
                    <a:pt x="347138" y="1000269"/>
                  </a:lnTo>
                  <a:lnTo>
                    <a:pt x="347520" y="999312"/>
                  </a:lnTo>
                  <a:lnTo>
                    <a:pt x="341396" y="994528"/>
                  </a:lnTo>
                  <a:lnTo>
                    <a:pt x="338144" y="990318"/>
                  </a:lnTo>
                  <a:lnTo>
                    <a:pt x="341396" y="989361"/>
                  </a:lnTo>
                  <a:lnTo>
                    <a:pt x="343884" y="989361"/>
                  </a:lnTo>
                  <a:lnTo>
                    <a:pt x="346564" y="990892"/>
                  </a:lnTo>
                  <a:lnTo>
                    <a:pt x="349052" y="992614"/>
                  </a:lnTo>
                  <a:lnTo>
                    <a:pt x="351730" y="996059"/>
                  </a:lnTo>
                  <a:lnTo>
                    <a:pt x="355558" y="987447"/>
                  </a:lnTo>
                  <a:lnTo>
                    <a:pt x="359002" y="981324"/>
                  </a:lnTo>
                  <a:lnTo>
                    <a:pt x="359768" y="978453"/>
                  </a:lnTo>
                  <a:lnTo>
                    <a:pt x="361299" y="976731"/>
                  </a:lnTo>
                  <a:lnTo>
                    <a:pt x="363212" y="974243"/>
                  </a:lnTo>
                  <a:lnTo>
                    <a:pt x="367805" y="965823"/>
                  </a:lnTo>
                  <a:lnTo>
                    <a:pt x="372589" y="960082"/>
                  </a:lnTo>
                  <a:lnTo>
                    <a:pt x="377373" y="956829"/>
                  </a:lnTo>
                  <a:lnTo>
                    <a:pt x="382923" y="955872"/>
                  </a:lnTo>
                  <a:lnTo>
                    <a:pt x="386367" y="955872"/>
                  </a:lnTo>
                  <a:lnTo>
                    <a:pt x="390960" y="957211"/>
                  </a:lnTo>
                  <a:lnTo>
                    <a:pt x="395744" y="958742"/>
                  </a:lnTo>
                  <a:lnTo>
                    <a:pt x="401868" y="961996"/>
                  </a:lnTo>
                  <a:lnTo>
                    <a:pt x="418517" y="969076"/>
                  </a:lnTo>
                  <a:lnTo>
                    <a:pt x="435357" y="973286"/>
                  </a:lnTo>
                  <a:lnTo>
                    <a:pt x="438227" y="973860"/>
                  </a:lnTo>
                  <a:lnTo>
                    <a:pt x="442438" y="975774"/>
                  </a:lnTo>
                  <a:lnTo>
                    <a:pt x="446839" y="977688"/>
                  </a:lnTo>
                  <a:lnTo>
                    <a:pt x="452006" y="980941"/>
                  </a:lnTo>
                  <a:lnTo>
                    <a:pt x="452963" y="980367"/>
                  </a:lnTo>
                  <a:lnTo>
                    <a:pt x="454303" y="979410"/>
                  </a:lnTo>
                  <a:lnTo>
                    <a:pt x="455259" y="978070"/>
                  </a:lnTo>
                  <a:lnTo>
                    <a:pt x="456216" y="976157"/>
                  </a:lnTo>
                  <a:lnTo>
                    <a:pt x="457173" y="970416"/>
                  </a:lnTo>
                  <a:lnTo>
                    <a:pt x="457173" y="967162"/>
                  </a:lnTo>
                  <a:lnTo>
                    <a:pt x="457556" y="963335"/>
                  </a:lnTo>
                  <a:lnTo>
                    <a:pt x="457173" y="959699"/>
                  </a:lnTo>
                  <a:lnTo>
                    <a:pt x="456216" y="956829"/>
                  </a:lnTo>
                  <a:lnTo>
                    <a:pt x="454303" y="953958"/>
                  </a:lnTo>
                  <a:lnTo>
                    <a:pt x="452006" y="951662"/>
                  </a:lnTo>
                  <a:lnTo>
                    <a:pt x="448561" y="949174"/>
                  </a:lnTo>
                  <a:lnTo>
                    <a:pt x="447222" y="947835"/>
                  </a:lnTo>
                  <a:lnTo>
                    <a:pt x="445883" y="945538"/>
                  </a:lnTo>
                  <a:lnTo>
                    <a:pt x="445883" y="943625"/>
                  </a:lnTo>
                  <a:lnTo>
                    <a:pt x="446839" y="940754"/>
                  </a:lnTo>
                  <a:lnTo>
                    <a:pt x="447796" y="935970"/>
                  </a:lnTo>
                  <a:lnTo>
                    <a:pt x="450093" y="929463"/>
                  </a:lnTo>
                  <a:lnTo>
                    <a:pt x="449135" y="924679"/>
                  </a:lnTo>
                  <a:lnTo>
                    <a:pt x="451049" y="920852"/>
                  </a:lnTo>
                  <a:lnTo>
                    <a:pt x="453920" y="918173"/>
                  </a:lnTo>
                  <a:lnTo>
                    <a:pt x="457556" y="917216"/>
                  </a:lnTo>
                  <a:lnTo>
                    <a:pt x="459469" y="917599"/>
                  </a:lnTo>
                  <a:lnTo>
                    <a:pt x="462914" y="919895"/>
                  </a:lnTo>
                  <a:lnTo>
                    <a:pt x="464636" y="919130"/>
                  </a:lnTo>
                  <a:lnTo>
                    <a:pt x="465593" y="918173"/>
                  </a:lnTo>
                  <a:lnTo>
                    <a:pt x="465593" y="917599"/>
                  </a:lnTo>
                  <a:lnTo>
                    <a:pt x="466167" y="917599"/>
                  </a:lnTo>
                  <a:lnTo>
                    <a:pt x="467124" y="917599"/>
                  </a:lnTo>
                  <a:lnTo>
                    <a:pt x="469038" y="914346"/>
                  </a:lnTo>
                  <a:lnTo>
                    <a:pt x="469994" y="912432"/>
                  </a:lnTo>
                  <a:lnTo>
                    <a:pt x="471334" y="910518"/>
                  </a:lnTo>
                  <a:lnTo>
                    <a:pt x="476118" y="907648"/>
                  </a:lnTo>
                  <a:lnTo>
                    <a:pt x="483199" y="905734"/>
                  </a:lnTo>
                  <a:lnTo>
                    <a:pt x="489322" y="903438"/>
                  </a:lnTo>
                  <a:lnTo>
                    <a:pt x="495446" y="903055"/>
                  </a:lnTo>
                  <a:lnTo>
                    <a:pt x="497360" y="902481"/>
                  </a:lnTo>
                  <a:lnTo>
                    <a:pt x="499273" y="902481"/>
                  </a:lnTo>
                  <a:lnTo>
                    <a:pt x="502527" y="901524"/>
                  </a:lnTo>
                  <a:lnTo>
                    <a:pt x="503866" y="899610"/>
                  </a:lnTo>
                  <a:lnTo>
                    <a:pt x="503866" y="898654"/>
                  </a:lnTo>
                  <a:lnTo>
                    <a:pt x="503866" y="898271"/>
                  </a:lnTo>
                  <a:lnTo>
                    <a:pt x="504440" y="898271"/>
                  </a:lnTo>
                  <a:lnTo>
                    <a:pt x="504823" y="897314"/>
                  </a:lnTo>
                  <a:lnTo>
                    <a:pt x="500613" y="894061"/>
                  </a:lnTo>
                  <a:lnTo>
                    <a:pt x="497360" y="891190"/>
                  </a:lnTo>
                  <a:lnTo>
                    <a:pt x="495829" y="889277"/>
                  </a:lnTo>
                  <a:lnTo>
                    <a:pt x="495446" y="887937"/>
                  </a:lnTo>
                  <a:lnTo>
                    <a:pt x="494872" y="885067"/>
                  </a:lnTo>
                  <a:lnTo>
                    <a:pt x="493532" y="868035"/>
                  </a:lnTo>
                  <a:lnTo>
                    <a:pt x="493532" y="865165"/>
                  </a:lnTo>
                  <a:lnTo>
                    <a:pt x="494872" y="862868"/>
                  </a:lnTo>
                  <a:lnTo>
                    <a:pt x="500039" y="857127"/>
                  </a:lnTo>
                  <a:lnTo>
                    <a:pt x="501953" y="854257"/>
                  </a:lnTo>
                  <a:lnTo>
                    <a:pt x="503866" y="852534"/>
                  </a:lnTo>
                  <a:lnTo>
                    <a:pt x="505397" y="850621"/>
                  </a:lnTo>
                  <a:lnTo>
                    <a:pt x="506163" y="849090"/>
                  </a:lnTo>
                  <a:lnTo>
                    <a:pt x="506163" y="846793"/>
                  </a:lnTo>
                  <a:lnTo>
                    <a:pt x="504823" y="844497"/>
                  </a:lnTo>
                  <a:lnTo>
                    <a:pt x="502527" y="843540"/>
                  </a:lnTo>
                  <a:lnTo>
                    <a:pt x="499656" y="842583"/>
                  </a:lnTo>
                  <a:lnTo>
                    <a:pt x="498699" y="841627"/>
                  </a:lnTo>
                  <a:lnTo>
                    <a:pt x="498699" y="841053"/>
                  </a:lnTo>
                  <a:lnTo>
                    <a:pt x="501570" y="836842"/>
                  </a:lnTo>
                  <a:lnTo>
                    <a:pt x="501953" y="835503"/>
                  </a:lnTo>
                  <a:lnTo>
                    <a:pt x="502527" y="834929"/>
                  </a:lnTo>
                  <a:lnTo>
                    <a:pt x="499273" y="832058"/>
                  </a:lnTo>
                  <a:lnTo>
                    <a:pt x="496786" y="830336"/>
                  </a:lnTo>
                  <a:lnTo>
                    <a:pt x="495446" y="828805"/>
                  </a:lnTo>
                  <a:lnTo>
                    <a:pt x="494872" y="828422"/>
                  </a:lnTo>
                  <a:lnTo>
                    <a:pt x="494872" y="826891"/>
                  </a:lnTo>
                  <a:lnTo>
                    <a:pt x="495829" y="826509"/>
                  </a:lnTo>
                  <a:lnTo>
                    <a:pt x="499273" y="825935"/>
                  </a:lnTo>
                  <a:lnTo>
                    <a:pt x="506163" y="826891"/>
                  </a:lnTo>
                  <a:lnTo>
                    <a:pt x="507693" y="826509"/>
                  </a:lnTo>
                  <a:lnTo>
                    <a:pt x="510564" y="825552"/>
                  </a:lnTo>
                  <a:lnTo>
                    <a:pt x="507311" y="823638"/>
                  </a:lnTo>
                  <a:lnTo>
                    <a:pt x="504823" y="822299"/>
                  </a:lnTo>
                  <a:lnTo>
                    <a:pt x="503483" y="818471"/>
                  </a:lnTo>
                  <a:lnTo>
                    <a:pt x="504823" y="815218"/>
                  </a:lnTo>
                  <a:lnTo>
                    <a:pt x="506163" y="813304"/>
                  </a:lnTo>
                  <a:lnTo>
                    <a:pt x="506737" y="811391"/>
                  </a:lnTo>
                  <a:lnTo>
                    <a:pt x="507311" y="810817"/>
                  </a:lnTo>
                  <a:lnTo>
                    <a:pt x="504823" y="806607"/>
                  </a:lnTo>
                  <a:lnTo>
                    <a:pt x="503483" y="803353"/>
                  </a:lnTo>
                  <a:lnTo>
                    <a:pt x="502527" y="801057"/>
                  </a:lnTo>
                  <a:lnTo>
                    <a:pt x="502527" y="800100"/>
                  </a:lnTo>
                  <a:lnTo>
                    <a:pt x="505780" y="797230"/>
                  </a:lnTo>
                  <a:lnTo>
                    <a:pt x="509033" y="795316"/>
                  </a:lnTo>
                  <a:lnTo>
                    <a:pt x="510947" y="793402"/>
                  </a:lnTo>
                  <a:lnTo>
                    <a:pt x="512286" y="792063"/>
                  </a:lnTo>
                  <a:lnTo>
                    <a:pt x="505780" y="789192"/>
                  </a:lnTo>
                  <a:lnTo>
                    <a:pt x="511521" y="784025"/>
                  </a:lnTo>
                  <a:lnTo>
                    <a:pt x="513435" y="780581"/>
                  </a:lnTo>
                  <a:lnTo>
                    <a:pt x="513435" y="777328"/>
                  </a:lnTo>
                  <a:lnTo>
                    <a:pt x="509990" y="774457"/>
                  </a:lnTo>
                  <a:lnTo>
                    <a:pt x="506737" y="771778"/>
                  </a:lnTo>
                  <a:lnTo>
                    <a:pt x="505397" y="769864"/>
                  </a:lnTo>
                  <a:lnTo>
                    <a:pt x="504823" y="768333"/>
                  </a:lnTo>
                  <a:lnTo>
                    <a:pt x="504440" y="764698"/>
                  </a:lnTo>
                  <a:lnTo>
                    <a:pt x="506163" y="763741"/>
                  </a:lnTo>
                  <a:lnTo>
                    <a:pt x="508076" y="762210"/>
                  </a:lnTo>
                  <a:lnTo>
                    <a:pt x="509607" y="760296"/>
                  </a:lnTo>
                  <a:lnTo>
                    <a:pt x="510564" y="758000"/>
                  </a:lnTo>
                  <a:lnTo>
                    <a:pt x="509607" y="754747"/>
                  </a:lnTo>
                  <a:lnTo>
                    <a:pt x="509990" y="752259"/>
                  </a:lnTo>
                  <a:lnTo>
                    <a:pt x="511903" y="750919"/>
                  </a:lnTo>
                  <a:lnTo>
                    <a:pt x="515157" y="750919"/>
                  </a:lnTo>
                  <a:lnTo>
                    <a:pt x="518984" y="751302"/>
                  </a:lnTo>
                  <a:lnTo>
                    <a:pt x="523768" y="753216"/>
                  </a:lnTo>
                  <a:lnTo>
                    <a:pt x="524151" y="753216"/>
                  </a:lnTo>
                  <a:lnTo>
                    <a:pt x="525108" y="752833"/>
                  </a:lnTo>
                  <a:lnTo>
                    <a:pt x="525682" y="751876"/>
                  </a:lnTo>
                  <a:lnTo>
                    <a:pt x="526065" y="750919"/>
                  </a:lnTo>
                  <a:lnTo>
                    <a:pt x="524725" y="746135"/>
                  </a:lnTo>
                  <a:lnTo>
                    <a:pt x="524725" y="744221"/>
                  </a:lnTo>
                  <a:lnTo>
                    <a:pt x="529892" y="740586"/>
                  </a:lnTo>
                  <a:lnTo>
                    <a:pt x="534102" y="736758"/>
                  </a:lnTo>
                  <a:lnTo>
                    <a:pt x="536398" y="731974"/>
                  </a:lnTo>
                  <a:lnTo>
                    <a:pt x="536972" y="729103"/>
                  </a:lnTo>
                  <a:lnTo>
                    <a:pt x="536972" y="727764"/>
                  </a:lnTo>
                  <a:lnTo>
                    <a:pt x="537355" y="726807"/>
                  </a:lnTo>
                  <a:lnTo>
                    <a:pt x="535442" y="722980"/>
                  </a:lnTo>
                  <a:lnTo>
                    <a:pt x="535059" y="720683"/>
                  </a:lnTo>
                  <a:lnTo>
                    <a:pt x="540800" y="717813"/>
                  </a:lnTo>
                  <a:lnTo>
                    <a:pt x="545010" y="714942"/>
                  </a:lnTo>
                  <a:lnTo>
                    <a:pt x="547306" y="712263"/>
                  </a:lnTo>
                  <a:lnTo>
                    <a:pt x="547306" y="711306"/>
                  </a:lnTo>
                  <a:lnTo>
                    <a:pt x="547306" y="710732"/>
                  </a:lnTo>
                  <a:lnTo>
                    <a:pt x="545966" y="706905"/>
                  </a:lnTo>
                  <a:lnTo>
                    <a:pt x="547880" y="702312"/>
                  </a:lnTo>
                  <a:lnTo>
                    <a:pt x="549794" y="699442"/>
                  </a:lnTo>
                  <a:lnTo>
                    <a:pt x="551134" y="696571"/>
                  </a:lnTo>
                  <a:lnTo>
                    <a:pt x="551516" y="694275"/>
                  </a:lnTo>
                  <a:lnTo>
                    <a:pt x="550177" y="690830"/>
                  </a:lnTo>
                  <a:lnTo>
                    <a:pt x="549794" y="689108"/>
                  </a:lnTo>
                  <a:lnTo>
                    <a:pt x="549220" y="687577"/>
                  </a:lnTo>
                  <a:lnTo>
                    <a:pt x="549220" y="687194"/>
                  </a:lnTo>
                  <a:lnTo>
                    <a:pt x="549794" y="685281"/>
                  </a:lnTo>
                  <a:lnTo>
                    <a:pt x="551134" y="683941"/>
                  </a:lnTo>
                  <a:lnTo>
                    <a:pt x="553430" y="681453"/>
                  </a:lnTo>
                  <a:lnTo>
                    <a:pt x="557257" y="679540"/>
                  </a:lnTo>
                  <a:lnTo>
                    <a:pt x="560510" y="676861"/>
                  </a:lnTo>
                  <a:lnTo>
                    <a:pt x="561467" y="674947"/>
                  </a:lnTo>
                  <a:lnTo>
                    <a:pt x="562041" y="673990"/>
                  </a:lnTo>
                  <a:lnTo>
                    <a:pt x="562998" y="673416"/>
                  </a:lnTo>
                  <a:lnTo>
                    <a:pt x="564338" y="669589"/>
                  </a:lnTo>
                  <a:lnTo>
                    <a:pt x="564912" y="665953"/>
                  </a:lnTo>
                  <a:lnTo>
                    <a:pt x="564338" y="664996"/>
                  </a:lnTo>
                  <a:lnTo>
                    <a:pt x="564338" y="664422"/>
                  </a:lnTo>
                  <a:lnTo>
                    <a:pt x="564338" y="663465"/>
                  </a:lnTo>
                  <a:lnTo>
                    <a:pt x="563381" y="661743"/>
                  </a:lnTo>
                  <a:lnTo>
                    <a:pt x="562424" y="660212"/>
                  </a:lnTo>
                  <a:lnTo>
                    <a:pt x="562041" y="659255"/>
                  </a:lnTo>
                  <a:lnTo>
                    <a:pt x="560128" y="657341"/>
                  </a:lnTo>
                  <a:lnTo>
                    <a:pt x="555918" y="652749"/>
                  </a:lnTo>
                  <a:lnTo>
                    <a:pt x="554961" y="647964"/>
                  </a:lnTo>
                  <a:lnTo>
                    <a:pt x="555918" y="642798"/>
                  </a:lnTo>
                  <a:lnTo>
                    <a:pt x="556874" y="638970"/>
                  </a:lnTo>
                  <a:lnTo>
                    <a:pt x="557257" y="635143"/>
                  </a:lnTo>
                  <a:lnTo>
                    <a:pt x="557640" y="632464"/>
                  </a:lnTo>
                  <a:lnTo>
                    <a:pt x="557257" y="630550"/>
                  </a:lnTo>
                  <a:lnTo>
                    <a:pt x="556300" y="629593"/>
                  </a:lnTo>
                  <a:lnTo>
                    <a:pt x="555918" y="629019"/>
                  </a:lnTo>
                  <a:lnTo>
                    <a:pt x="553430" y="627106"/>
                  </a:lnTo>
                  <a:lnTo>
                    <a:pt x="552090" y="626149"/>
                  </a:lnTo>
                  <a:lnTo>
                    <a:pt x="551134" y="625766"/>
                  </a:lnTo>
                  <a:lnTo>
                    <a:pt x="549220" y="619642"/>
                  </a:lnTo>
                  <a:lnTo>
                    <a:pt x="548263" y="616389"/>
                  </a:lnTo>
                  <a:lnTo>
                    <a:pt x="544053" y="610648"/>
                  </a:lnTo>
                  <a:lnTo>
                    <a:pt x="541182" y="606438"/>
                  </a:lnTo>
                  <a:lnTo>
                    <a:pt x="539843" y="602611"/>
                  </a:lnTo>
                  <a:lnTo>
                    <a:pt x="539269" y="600314"/>
                  </a:lnTo>
                  <a:lnTo>
                    <a:pt x="540800" y="596104"/>
                  </a:lnTo>
                  <a:lnTo>
                    <a:pt x="542714" y="592660"/>
                  </a:lnTo>
                  <a:lnTo>
                    <a:pt x="544053" y="589407"/>
                  </a:lnTo>
                  <a:lnTo>
                    <a:pt x="545966" y="587110"/>
                  </a:lnTo>
                  <a:lnTo>
                    <a:pt x="547306" y="582900"/>
                  </a:lnTo>
                  <a:lnTo>
                    <a:pt x="548263" y="580412"/>
                  </a:lnTo>
                  <a:lnTo>
                    <a:pt x="545966" y="579073"/>
                  </a:lnTo>
                  <a:lnTo>
                    <a:pt x="544436" y="578116"/>
                  </a:lnTo>
                  <a:lnTo>
                    <a:pt x="542140" y="576202"/>
                  </a:lnTo>
                  <a:lnTo>
                    <a:pt x="540800" y="573332"/>
                  </a:lnTo>
                  <a:lnTo>
                    <a:pt x="540226" y="571035"/>
                  </a:lnTo>
                  <a:lnTo>
                    <a:pt x="541565" y="566251"/>
                  </a:lnTo>
                  <a:lnTo>
                    <a:pt x="545966" y="561467"/>
                  </a:lnTo>
                  <a:lnTo>
                    <a:pt x="547880" y="559171"/>
                  </a:lnTo>
                  <a:lnTo>
                    <a:pt x="549794" y="557831"/>
                  </a:lnTo>
                  <a:lnTo>
                    <a:pt x="552473" y="555343"/>
                  </a:lnTo>
                  <a:lnTo>
                    <a:pt x="553430" y="554387"/>
                  </a:lnTo>
                  <a:lnTo>
                    <a:pt x="513817" y="135104"/>
                  </a:lnTo>
                  <a:lnTo>
                    <a:pt x="509990" y="129937"/>
                  </a:lnTo>
                  <a:lnTo>
                    <a:pt x="507693" y="126110"/>
                  </a:lnTo>
                  <a:lnTo>
                    <a:pt x="505397" y="122857"/>
                  </a:lnTo>
                  <a:lnTo>
                    <a:pt x="504823" y="121326"/>
                  </a:lnTo>
                  <a:lnTo>
                    <a:pt x="501953" y="112906"/>
                  </a:lnTo>
                  <a:lnTo>
                    <a:pt x="501570" y="105825"/>
                  </a:lnTo>
                  <a:lnTo>
                    <a:pt x="495829" y="97405"/>
                  </a:lnTo>
                  <a:lnTo>
                    <a:pt x="494489" y="94917"/>
                  </a:lnTo>
                  <a:lnTo>
                    <a:pt x="493915" y="92621"/>
                  </a:lnTo>
                  <a:lnTo>
                    <a:pt x="493532" y="89751"/>
                  </a:lnTo>
                  <a:lnTo>
                    <a:pt x="494489" y="86497"/>
                  </a:lnTo>
                  <a:lnTo>
                    <a:pt x="493915" y="85541"/>
                  </a:lnTo>
                  <a:lnTo>
                    <a:pt x="493532" y="84584"/>
                  </a:lnTo>
                  <a:lnTo>
                    <a:pt x="492576" y="83244"/>
                  </a:lnTo>
                  <a:lnTo>
                    <a:pt x="492002" y="82287"/>
                  </a:lnTo>
                  <a:lnTo>
                    <a:pt x="492002" y="81713"/>
                  </a:lnTo>
                  <a:lnTo>
                    <a:pt x="490088" y="79417"/>
                  </a:lnTo>
                  <a:lnTo>
                    <a:pt x="489322" y="77886"/>
                  </a:lnTo>
                  <a:lnTo>
                    <a:pt x="488748" y="77120"/>
                  </a:lnTo>
                  <a:lnTo>
                    <a:pt x="486835" y="73676"/>
                  </a:lnTo>
                  <a:lnTo>
                    <a:pt x="484921" y="70423"/>
                  </a:lnTo>
                  <a:lnTo>
                    <a:pt x="479754" y="66213"/>
                  </a:lnTo>
                  <a:lnTo>
                    <a:pt x="478414" y="62768"/>
                  </a:lnTo>
                  <a:lnTo>
                    <a:pt x="476118" y="55688"/>
                  </a:lnTo>
                  <a:lnTo>
                    <a:pt x="475161" y="53391"/>
                  </a:lnTo>
                  <a:lnTo>
                    <a:pt x="474587" y="52052"/>
                  </a:lnTo>
                  <a:lnTo>
                    <a:pt x="470377" y="45928"/>
                  </a:lnTo>
                  <a:lnTo>
                    <a:pt x="467506" y="40570"/>
                  </a:lnTo>
                  <a:lnTo>
                    <a:pt x="466167" y="36360"/>
                  </a:lnTo>
                  <a:lnTo>
                    <a:pt x="465593" y="34063"/>
                  </a:lnTo>
                  <a:lnTo>
                    <a:pt x="464253" y="16075"/>
                  </a:lnTo>
                  <a:lnTo>
                    <a:pt x="467124" y="10525"/>
                  </a:lnTo>
                  <a:lnTo>
                    <a:pt x="464636" y="3827"/>
                  </a:lnTo>
                  <a:lnTo>
                    <a:pt x="464253" y="0"/>
                  </a:lnTo>
                  <a:lnTo>
                    <a:pt x="420240" y="2871"/>
                  </a:lnTo>
                  <a:lnTo>
                    <a:pt x="376799" y="6124"/>
                  </a:lnTo>
                  <a:lnTo>
                    <a:pt x="288962" y="12247"/>
                  </a:lnTo>
                  <a:lnTo>
                    <a:pt x="244565" y="14735"/>
                  </a:lnTo>
                  <a:lnTo>
                    <a:pt x="200743" y="17606"/>
                  </a:lnTo>
                  <a:lnTo>
                    <a:pt x="111949" y="21816"/>
                  </a:lnTo>
                  <a:lnTo>
                    <a:pt x="99127" y="22198"/>
                  </a:lnTo>
                  <a:lnTo>
                    <a:pt x="97405" y="22198"/>
                  </a:lnTo>
                  <a:lnTo>
                    <a:pt x="97405" y="22198"/>
                  </a:lnTo>
                  <a:close/>
                </a:path>
              </a:pathLst>
            </a:custGeom>
            <a:gradFill flip="none" rotWithShape="1">
              <a:gsLst>
                <a:gs pos="0">
                  <a:schemeClr val="accent1"/>
                </a:gs>
                <a:gs pos="100000">
                  <a:schemeClr val="accent2"/>
                </a:gs>
              </a:gsLst>
              <a:lin ang="18900000" scaled="1"/>
              <a:tileRect/>
            </a:gradFill>
            <a:ln>
              <a:solidFill>
                <a:srgbClr val="EEF5F5"/>
              </a:solidFill>
            </a:ln>
          </p:spPr>
          <p:txBody>
            <a:bodyPr vert="horz" lIns="91440" tIns="45720" rIns="91440" bIns="45720" rtlCol="0">
              <a:normAutofit/>
            </a:bodyPr>
            <a:lstStyle/>
            <a:p>
              <a:pPr lvl="0" indent="0">
                <a:lnSpc>
                  <a:spcPct val="100000"/>
                </a:lnSpc>
                <a:spcBef>
                  <a:spcPts val="450"/>
                </a:spcBef>
                <a:buClr>
                  <a:schemeClr val="accent1"/>
                </a:buClr>
                <a:buFont typeface="Arial" panose="020B0604020202020204" pitchFamily="34" charset="0"/>
                <a:buNone/>
              </a:pPr>
              <a:endParaRPr lang="en-US" sz="100" dirty="0">
                <a:noFill/>
              </a:endParaRPr>
            </a:p>
          </p:txBody>
        </p:sp>
        <p:sp>
          <p:nvSpPr>
            <p:cNvPr id="63" name="Freeform: Shape 62">
              <a:extLst>
                <a:ext uri="{FF2B5EF4-FFF2-40B4-BE49-F238E27FC236}">
                  <a16:creationId xmlns:a16="http://schemas.microsoft.com/office/drawing/2014/main" id="{6AAFB6C0-1EB2-FBAB-660B-BFD8B0F569D3}"/>
                </a:ext>
              </a:extLst>
            </p:cNvPr>
            <p:cNvSpPr/>
            <p:nvPr/>
          </p:nvSpPr>
          <p:spPr>
            <a:xfrm>
              <a:off x="3741789" y="1998014"/>
              <a:ext cx="956318" cy="944595"/>
            </a:xfrm>
            <a:custGeom>
              <a:avLst/>
              <a:gdLst>
                <a:gd name="connsiteX0" fmla="*/ 1041604 w 1061505"/>
                <a:gd name="connsiteY0" fmla="*/ 199786 h 1048492"/>
                <a:gd name="connsiteX1" fmla="*/ 1037777 w 1061505"/>
                <a:gd name="connsiteY1" fmla="*/ 203039 h 1048492"/>
                <a:gd name="connsiteX2" fmla="*/ 1016535 w 1061505"/>
                <a:gd name="connsiteY2" fmla="*/ 215286 h 1048492"/>
                <a:gd name="connsiteX3" fmla="*/ 1011751 w 1061505"/>
                <a:gd name="connsiteY3" fmla="*/ 218540 h 1048492"/>
                <a:gd name="connsiteX4" fmla="*/ 1006966 w 1061505"/>
                <a:gd name="connsiteY4" fmla="*/ 220836 h 1048492"/>
                <a:gd name="connsiteX5" fmla="*/ 1003714 w 1061505"/>
                <a:gd name="connsiteY5" fmla="*/ 223707 h 1048492"/>
                <a:gd name="connsiteX6" fmla="*/ 988596 w 1061505"/>
                <a:gd name="connsiteY6" fmla="*/ 236911 h 1048492"/>
                <a:gd name="connsiteX7" fmla="*/ 983811 w 1061505"/>
                <a:gd name="connsiteY7" fmla="*/ 238250 h 1048492"/>
                <a:gd name="connsiteX8" fmla="*/ 979984 w 1061505"/>
                <a:gd name="connsiteY8" fmla="*/ 240164 h 1048492"/>
                <a:gd name="connsiteX9" fmla="*/ 976157 w 1061505"/>
                <a:gd name="connsiteY9" fmla="*/ 241121 h 1048492"/>
                <a:gd name="connsiteX10" fmla="*/ 973287 w 1061505"/>
                <a:gd name="connsiteY10" fmla="*/ 242078 h 1048492"/>
                <a:gd name="connsiteX11" fmla="*/ 970607 w 1061505"/>
                <a:gd name="connsiteY11" fmla="*/ 242843 h 1048492"/>
                <a:gd name="connsiteX12" fmla="*/ 969267 w 1061505"/>
                <a:gd name="connsiteY12" fmla="*/ 243226 h 1048492"/>
                <a:gd name="connsiteX13" fmla="*/ 966015 w 1061505"/>
                <a:gd name="connsiteY13" fmla="*/ 242843 h 1048492"/>
                <a:gd name="connsiteX14" fmla="*/ 963718 w 1061505"/>
                <a:gd name="connsiteY14" fmla="*/ 241886 h 1048492"/>
                <a:gd name="connsiteX15" fmla="*/ 962379 w 1061505"/>
                <a:gd name="connsiteY15" fmla="*/ 239973 h 1048492"/>
                <a:gd name="connsiteX16" fmla="*/ 962379 w 1061505"/>
                <a:gd name="connsiteY16" fmla="*/ 237676 h 1048492"/>
                <a:gd name="connsiteX17" fmla="*/ 963718 w 1061505"/>
                <a:gd name="connsiteY17" fmla="*/ 232509 h 1048492"/>
                <a:gd name="connsiteX18" fmla="*/ 967928 w 1061505"/>
                <a:gd name="connsiteY18" fmla="*/ 227725 h 1048492"/>
                <a:gd name="connsiteX19" fmla="*/ 975009 w 1061505"/>
                <a:gd name="connsiteY19" fmla="*/ 222941 h 1048492"/>
                <a:gd name="connsiteX20" fmla="*/ 984960 w 1061505"/>
                <a:gd name="connsiteY20" fmla="*/ 218731 h 1048492"/>
                <a:gd name="connsiteX21" fmla="*/ 989170 w 1061505"/>
                <a:gd name="connsiteY21" fmla="*/ 215478 h 1048492"/>
                <a:gd name="connsiteX22" fmla="*/ 991466 w 1061505"/>
                <a:gd name="connsiteY22" fmla="*/ 213564 h 1048492"/>
                <a:gd name="connsiteX23" fmla="*/ 994719 w 1061505"/>
                <a:gd name="connsiteY23" fmla="*/ 212225 h 1048492"/>
                <a:gd name="connsiteX24" fmla="*/ 997590 w 1061505"/>
                <a:gd name="connsiteY24" fmla="*/ 209354 h 1048492"/>
                <a:gd name="connsiteX25" fmla="*/ 1001417 w 1061505"/>
                <a:gd name="connsiteY25" fmla="*/ 207058 h 1048492"/>
                <a:gd name="connsiteX26" fmla="*/ 1009454 w 1061505"/>
                <a:gd name="connsiteY26" fmla="*/ 201891 h 1048492"/>
                <a:gd name="connsiteX27" fmla="*/ 1017109 w 1061505"/>
                <a:gd name="connsiteY27" fmla="*/ 196150 h 1048492"/>
                <a:gd name="connsiteX28" fmla="*/ 1024189 w 1061505"/>
                <a:gd name="connsiteY28" fmla="*/ 191940 h 1048492"/>
                <a:gd name="connsiteX29" fmla="*/ 1030313 w 1061505"/>
                <a:gd name="connsiteY29" fmla="*/ 188113 h 1048492"/>
                <a:gd name="connsiteX30" fmla="*/ 1036437 w 1061505"/>
                <a:gd name="connsiteY30" fmla="*/ 185816 h 1048492"/>
                <a:gd name="connsiteX31" fmla="*/ 1041604 w 1061505"/>
                <a:gd name="connsiteY31" fmla="*/ 182946 h 1048492"/>
                <a:gd name="connsiteX32" fmla="*/ 1047727 w 1061505"/>
                <a:gd name="connsiteY32" fmla="*/ 180649 h 1048492"/>
                <a:gd name="connsiteX33" fmla="*/ 1060932 w 1061505"/>
                <a:gd name="connsiteY33" fmla="*/ 175865 h 1048492"/>
                <a:gd name="connsiteX34" fmla="*/ 1060549 w 1061505"/>
                <a:gd name="connsiteY34" fmla="*/ 176822 h 1048492"/>
                <a:gd name="connsiteX35" fmla="*/ 1061506 w 1061505"/>
                <a:gd name="connsiteY35" fmla="*/ 175865 h 1048492"/>
                <a:gd name="connsiteX36" fmla="*/ 1059210 w 1061505"/>
                <a:gd name="connsiteY36" fmla="*/ 179692 h 1048492"/>
                <a:gd name="connsiteX37" fmla="*/ 1055956 w 1061505"/>
                <a:gd name="connsiteY37" fmla="*/ 184477 h 1048492"/>
                <a:gd name="connsiteX38" fmla="*/ 1051172 w 1061505"/>
                <a:gd name="connsiteY38" fmla="*/ 189261 h 1048492"/>
                <a:gd name="connsiteX39" fmla="*/ 1041604 w 1061505"/>
                <a:gd name="connsiteY39" fmla="*/ 199786 h 1048492"/>
                <a:gd name="connsiteX40" fmla="*/ 1041604 w 1061505"/>
                <a:gd name="connsiteY40" fmla="*/ 199786 h 1048492"/>
                <a:gd name="connsiteX41" fmla="*/ 272314 w 1061505"/>
                <a:gd name="connsiteY41" fmla="*/ 11291 h 1048492"/>
                <a:gd name="connsiteX42" fmla="*/ 269443 w 1061505"/>
                <a:gd name="connsiteY42" fmla="*/ 1340 h 1048492"/>
                <a:gd name="connsiteX43" fmla="*/ 263702 w 1061505"/>
                <a:gd name="connsiteY43" fmla="*/ 2296 h 1048492"/>
                <a:gd name="connsiteX44" fmla="*/ 253751 w 1061505"/>
                <a:gd name="connsiteY44" fmla="*/ 383 h 1048492"/>
                <a:gd name="connsiteX45" fmla="*/ 246671 w 1061505"/>
                <a:gd name="connsiteY45" fmla="*/ 0 h 1048492"/>
                <a:gd name="connsiteX46" fmla="*/ 246671 w 1061505"/>
                <a:gd name="connsiteY46" fmla="*/ 3827 h 1048492"/>
                <a:gd name="connsiteX47" fmla="*/ 247627 w 1061505"/>
                <a:gd name="connsiteY47" fmla="*/ 14161 h 1048492"/>
                <a:gd name="connsiteX48" fmla="*/ 247053 w 1061505"/>
                <a:gd name="connsiteY48" fmla="*/ 17988 h 1048492"/>
                <a:gd name="connsiteX49" fmla="*/ 247053 w 1061505"/>
                <a:gd name="connsiteY49" fmla="*/ 22773 h 1048492"/>
                <a:gd name="connsiteX50" fmla="*/ 247627 w 1061505"/>
                <a:gd name="connsiteY50" fmla="*/ 34637 h 1048492"/>
                <a:gd name="connsiteX51" fmla="*/ 248584 w 1061505"/>
                <a:gd name="connsiteY51" fmla="*/ 35020 h 1048492"/>
                <a:gd name="connsiteX52" fmla="*/ 256239 w 1061505"/>
                <a:gd name="connsiteY52" fmla="*/ 33106 h 1048492"/>
                <a:gd name="connsiteX53" fmla="*/ 261980 w 1061505"/>
                <a:gd name="connsiteY53" fmla="*/ 32149 h 1048492"/>
                <a:gd name="connsiteX54" fmla="*/ 265807 w 1061505"/>
                <a:gd name="connsiteY54" fmla="*/ 31193 h 1048492"/>
                <a:gd name="connsiteX55" fmla="*/ 267146 w 1061505"/>
                <a:gd name="connsiteY55" fmla="*/ 30236 h 1048492"/>
                <a:gd name="connsiteX56" fmla="*/ 268104 w 1061505"/>
                <a:gd name="connsiteY56" fmla="*/ 30236 h 1048492"/>
                <a:gd name="connsiteX57" fmla="*/ 271931 w 1061505"/>
                <a:gd name="connsiteY57" fmla="*/ 17032 h 1048492"/>
                <a:gd name="connsiteX58" fmla="*/ 272314 w 1061505"/>
                <a:gd name="connsiteY58" fmla="*/ 11291 h 1048492"/>
                <a:gd name="connsiteX59" fmla="*/ 272314 w 1061505"/>
                <a:gd name="connsiteY59" fmla="*/ 11291 h 1048492"/>
                <a:gd name="connsiteX60" fmla="*/ 272314 w 1061505"/>
                <a:gd name="connsiteY60" fmla="*/ 11291 h 1048492"/>
                <a:gd name="connsiteX61" fmla="*/ 570653 w 1061505"/>
                <a:gd name="connsiteY61" fmla="*/ 173377 h 1048492"/>
                <a:gd name="connsiteX62" fmla="*/ 571993 w 1061505"/>
                <a:gd name="connsiteY62" fmla="*/ 169550 h 1048492"/>
                <a:gd name="connsiteX63" fmla="*/ 572567 w 1061505"/>
                <a:gd name="connsiteY63" fmla="*/ 166297 h 1048492"/>
                <a:gd name="connsiteX64" fmla="*/ 571993 w 1061505"/>
                <a:gd name="connsiteY64" fmla="*/ 164000 h 1048492"/>
                <a:gd name="connsiteX65" fmla="*/ 571035 w 1061505"/>
                <a:gd name="connsiteY65" fmla="*/ 162087 h 1048492"/>
                <a:gd name="connsiteX66" fmla="*/ 569696 w 1061505"/>
                <a:gd name="connsiteY66" fmla="*/ 160173 h 1048492"/>
                <a:gd name="connsiteX67" fmla="*/ 568357 w 1061505"/>
                <a:gd name="connsiteY67" fmla="*/ 159216 h 1048492"/>
                <a:gd name="connsiteX68" fmla="*/ 562807 w 1061505"/>
                <a:gd name="connsiteY68" fmla="*/ 157877 h 1048492"/>
                <a:gd name="connsiteX69" fmla="*/ 559553 w 1061505"/>
                <a:gd name="connsiteY69" fmla="*/ 157303 h 1048492"/>
                <a:gd name="connsiteX70" fmla="*/ 556300 w 1061505"/>
                <a:gd name="connsiteY70" fmla="*/ 157877 h 1048492"/>
                <a:gd name="connsiteX71" fmla="*/ 552090 w 1061505"/>
                <a:gd name="connsiteY71" fmla="*/ 157303 h 1048492"/>
                <a:gd name="connsiteX72" fmla="*/ 548837 w 1061505"/>
                <a:gd name="connsiteY72" fmla="*/ 157303 h 1048492"/>
                <a:gd name="connsiteX73" fmla="*/ 543670 w 1061505"/>
                <a:gd name="connsiteY73" fmla="*/ 157303 h 1048492"/>
                <a:gd name="connsiteX74" fmla="*/ 540800 w 1061505"/>
                <a:gd name="connsiteY74" fmla="*/ 156346 h 1048492"/>
                <a:gd name="connsiteX75" fmla="*/ 539843 w 1061505"/>
                <a:gd name="connsiteY75" fmla="*/ 155389 h 1048492"/>
                <a:gd name="connsiteX76" fmla="*/ 541182 w 1061505"/>
                <a:gd name="connsiteY76" fmla="*/ 152136 h 1048492"/>
                <a:gd name="connsiteX77" fmla="*/ 545392 w 1061505"/>
                <a:gd name="connsiteY77" fmla="*/ 149839 h 1048492"/>
                <a:gd name="connsiteX78" fmla="*/ 549220 w 1061505"/>
                <a:gd name="connsiteY78" fmla="*/ 147926 h 1048492"/>
                <a:gd name="connsiteX79" fmla="*/ 550177 w 1061505"/>
                <a:gd name="connsiteY79" fmla="*/ 146586 h 1048492"/>
                <a:gd name="connsiteX80" fmla="*/ 550559 w 1061505"/>
                <a:gd name="connsiteY80" fmla="*/ 145629 h 1048492"/>
                <a:gd name="connsiteX81" fmla="*/ 549602 w 1061505"/>
                <a:gd name="connsiteY81" fmla="*/ 142759 h 1048492"/>
                <a:gd name="connsiteX82" fmla="*/ 548263 w 1061505"/>
                <a:gd name="connsiteY82" fmla="*/ 140845 h 1048492"/>
                <a:gd name="connsiteX83" fmla="*/ 545010 w 1061505"/>
                <a:gd name="connsiteY83" fmla="*/ 139506 h 1048492"/>
                <a:gd name="connsiteX84" fmla="*/ 541756 w 1061505"/>
                <a:gd name="connsiteY84" fmla="*/ 139506 h 1048492"/>
                <a:gd name="connsiteX85" fmla="*/ 536590 w 1061505"/>
                <a:gd name="connsiteY85" fmla="*/ 138549 h 1048492"/>
                <a:gd name="connsiteX86" fmla="*/ 534293 w 1061505"/>
                <a:gd name="connsiteY86" fmla="*/ 138166 h 1048492"/>
                <a:gd name="connsiteX87" fmla="*/ 532762 w 1061505"/>
                <a:gd name="connsiteY87" fmla="*/ 138166 h 1048492"/>
                <a:gd name="connsiteX88" fmla="*/ 529892 w 1061505"/>
                <a:gd name="connsiteY88" fmla="*/ 137209 h 1048492"/>
                <a:gd name="connsiteX89" fmla="*/ 528552 w 1061505"/>
                <a:gd name="connsiteY89" fmla="*/ 136827 h 1048492"/>
                <a:gd name="connsiteX90" fmla="*/ 522428 w 1061505"/>
                <a:gd name="connsiteY90" fmla="*/ 133956 h 1048492"/>
                <a:gd name="connsiteX91" fmla="*/ 518601 w 1061505"/>
                <a:gd name="connsiteY91" fmla="*/ 132616 h 1048492"/>
                <a:gd name="connsiteX92" fmla="*/ 514009 w 1061505"/>
                <a:gd name="connsiteY92" fmla="*/ 129937 h 1048492"/>
                <a:gd name="connsiteX93" fmla="*/ 510755 w 1061505"/>
                <a:gd name="connsiteY93" fmla="*/ 128598 h 1048492"/>
                <a:gd name="connsiteX94" fmla="*/ 508459 w 1061505"/>
                <a:gd name="connsiteY94" fmla="*/ 127641 h 1048492"/>
                <a:gd name="connsiteX95" fmla="*/ 508076 w 1061505"/>
                <a:gd name="connsiteY95" fmla="*/ 127641 h 1048492"/>
                <a:gd name="connsiteX96" fmla="*/ 495829 w 1061505"/>
                <a:gd name="connsiteY96" fmla="*/ 128598 h 1048492"/>
                <a:gd name="connsiteX97" fmla="*/ 488748 w 1061505"/>
                <a:gd name="connsiteY97" fmla="*/ 126684 h 1048492"/>
                <a:gd name="connsiteX98" fmla="*/ 482624 w 1061505"/>
                <a:gd name="connsiteY98" fmla="*/ 125727 h 1048492"/>
                <a:gd name="connsiteX99" fmla="*/ 472674 w 1061505"/>
                <a:gd name="connsiteY99" fmla="*/ 125153 h 1048492"/>
                <a:gd name="connsiteX100" fmla="*/ 471716 w 1061505"/>
                <a:gd name="connsiteY100" fmla="*/ 125153 h 1048492"/>
                <a:gd name="connsiteX101" fmla="*/ 470377 w 1061505"/>
                <a:gd name="connsiteY101" fmla="*/ 125727 h 1048492"/>
                <a:gd name="connsiteX102" fmla="*/ 468080 w 1061505"/>
                <a:gd name="connsiteY102" fmla="*/ 126110 h 1048492"/>
                <a:gd name="connsiteX103" fmla="*/ 465784 w 1061505"/>
                <a:gd name="connsiteY103" fmla="*/ 127450 h 1048492"/>
                <a:gd name="connsiteX104" fmla="*/ 462531 w 1061505"/>
                <a:gd name="connsiteY104" fmla="*/ 128789 h 1048492"/>
                <a:gd name="connsiteX105" fmla="*/ 458704 w 1061505"/>
                <a:gd name="connsiteY105" fmla="*/ 130703 h 1048492"/>
                <a:gd name="connsiteX106" fmla="*/ 453920 w 1061505"/>
                <a:gd name="connsiteY106" fmla="*/ 132616 h 1048492"/>
                <a:gd name="connsiteX107" fmla="*/ 449135 w 1061505"/>
                <a:gd name="connsiteY107" fmla="*/ 135487 h 1048492"/>
                <a:gd name="connsiteX108" fmla="*/ 450092 w 1061505"/>
                <a:gd name="connsiteY108" fmla="*/ 139697 h 1048492"/>
                <a:gd name="connsiteX109" fmla="*/ 449135 w 1061505"/>
                <a:gd name="connsiteY109" fmla="*/ 140654 h 1048492"/>
                <a:gd name="connsiteX110" fmla="*/ 447796 w 1061505"/>
                <a:gd name="connsiteY110" fmla="*/ 141611 h 1048492"/>
                <a:gd name="connsiteX111" fmla="*/ 444925 w 1061505"/>
                <a:gd name="connsiteY111" fmla="*/ 142567 h 1048492"/>
                <a:gd name="connsiteX112" fmla="*/ 441672 w 1061505"/>
                <a:gd name="connsiteY112" fmla="*/ 143524 h 1048492"/>
                <a:gd name="connsiteX113" fmla="*/ 436505 w 1061505"/>
                <a:gd name="connsiteY113" fmla="*/ 144481 h 1048492"/>
                <a:gd name="connsiteX114" fmla="*/ 431339 w 1061505"/>
                <a:gd name="connsiteY114" fmla="*/ 145438 h 1048492"/>
                <a:gd name="connsiteX115" fmla="*/ 424832 w 1061505"/>
                <a:gd name="connsiteY115" fmla="*/ 146395 h 1048492"/>
                <a:gd name="connsiteX116" fmla="*/ 417751 w 1061505"/>
                <a:gd name="connsiteY116" fmla="*/ 148308 h 1048492"/>
                <a:gd name="connsiteX117" fmla="*/ 413542 w 1061505"/>
                <a:gd name="connsiteY117" fmla="*/ 148308 h 1048492"/>
                <a:gd name="connsiteX118" fmla="*/ 413159 w 1061505"/>
                <a:gd name="connsiteY118" fmla="*/ 144481 h 1048492"/>
                <a:gd name="connsiteX119" fmla="*/ 413159 w 1061505"/>
                <a:gd name="connsiteY119" fmla="*/ 141611 h 1048492"/>
                <a:gd name="connsiteX120" fmla="*/ 412202 w 1061505"/>
                <a:gd name="connsiteY120" fmla="*/ 136827 h 1048492"/>
                <a:gd name="connsiteX121" fmla="*/ 410288 w 1061505"/>
                <a:gd name="connsiteY121" fmla="*/ 133573 h 1048492"/>
                <a:gd name="connsiteX122" fmla="*/ 407992 w 1061505"/>
                <a:gd name="connsiteY122" fmla="*/ 132234 h 1048492"/>
                <a:gd name="connsiteX123" fmla="*/ 401868 w 1061505"/>
                <a:gd name="connsiteY123" fmla="*/ 131277 h 1048492"/>
                <a:gd name="connsiteX124" fmla="*/ 397658 w 1061505"/>
                <a:gd name="connsiteY124" fmla="*/ 131277 h 1048492"/>
                <a:gd name="connsiteX125" fmla="*/ 393448 w 1061505"/>
                <a:gd name="connsiteY125" fmla="*/ 130894 h 1048492"/>
                <a:gd name="connsiteX126" fmla="*/ 390578 w 1061505"/>
                <a:gd name="connsiteY126" fmla="*/ 130894 h 1048492"/>
                <a:gd name="connsiteX127" fmla="*/ 378330 w 1061505"/>
                <a:gd name="connsiteY127" fmla="*/ 128598 h 1048492"/>
                <a:gd name="connsiteX128" fmla="*/ 368379 w 1061505"/>
                <a:gd name="connsiteY128" fmla="*/ 127258 h 1048492"/>
                <a:gd name="connsiteX129" fmla="*/ 359959 w 1061505"/>
                <a:gd name="connsiteY129" fmla="*/ 125919 h 1048492"/>
                <a:gd name="connsiteX130" fmla="*/ 354218 w 1061505"/>
                <a:gd name="connsiteY130" fmla="*/ 124962 h 1048492"/>
                <a:gd name="connsiteX131" fmla="*/ 354218 w 1061505"/>
                <a:gd name="connsiteY131" fmla="*/ 122283 h 1048492"/>
                <a:gd name="connsiteX132" fmla="*/ 355557 w 1061505"/>
                <a:gd name="connsiteY132" fmla="*/ 118455 h 1048492"/>
                <a:gd name="connsiteX133" fmla="*/ 354601 w 1061505"/>
                <a:gd name="connsiteY133" fmla="*/ 116159 h 1048492"/>
                <a:gd name="connsiteX134" fmla="*/ 353261 w 1061505"/>
                <a:gd name="connsiteY134" fmla="*/ 115585 h 1048492"/>
                <a:gd name="connsiteX135" fmla="*/ 329149 w 1061505"/>
                <a:gd name="connsiteY135" fmla="*/ 117881 h 1048492"/>
                <a:gd name="connsiteX136" fmla="*/ 328192 w 1061505"/>
                <a:gd name="connsiteY136" fmla="*/ 117307 h 1048492"/>
                <a:gd name="connsiteX137" fmla="*/ 327810 w 1061505"/>
                <a:gd name="connsiteY137" fmla="*/ 117307 h 1048492"/>
                <a:gd name="connsiteX138" fmla="*/ 326852 w 1061505"/>
                <a:gd name="connsiteY138" fmla="*/ 117307 h 1048492"/>
                <a:gd name="connsiteX139" fmla="*/ 324939 w 1061505"/>
                <a:gd name="connsiteY139" fmla="*/ 117307 h 1048492"/>
                <a:gd name="connsiteX140" fmla="*/ 321112 w 1061505"/>
                <a:gd name="connsiteY140" fmla="*/ 115968 h 1048492"/>
                <a:gd name="connsiteX141" fmla="*/ 316902 w 1061505"/>
                <a:gd name="connsiteY141" fmla="*/ 114054 h 1048492"/>
                <a:gd name="connsiteX142" fmla="*/ 313075 w 1061505"/>
                <a:gd name="connsiteY142" fmla="*/ 111758 h 1048492"/>
                <a:gd name="connsiteX143" fmla="*/ 307907 w 1061505"/>
                <a:gd name="connsiteY143" fmla="*/ 107548 h 1048492"/>
                <a:gd name="connsiteX144" fmla="*/ 304655 w 1061505"/>
                <a:gd name="connsiteY144" fmla="*/ 104294 h 1048492"/>
                <a:gd name="connsiteX145" fmla="*/ 302741 w 1061505"/>
                <a:gd name="connsiteY145" fmla="*/ 101424 h 1048492"/>
                <a:gd name="connsiteX146" fmla="*/ 302167 w 1061505"/>
                <a:gd name="connsiteY146" fmla="*/ 99510 h 1048492"/>
                <a:gd name="connsiteX147" fmla="*/ 302741 w 1061505"/>
                <a:gd name="connsiteY147" fmla="*/ 97597 h 1048492"/>
                <a:gd name="connsiteX148" fmla="*/ 303697 w 1061505"/>
                <a:gd name="connsiteY148" fmla="*/ 96640 h 1048492"/>
                <a:gd name="connsiteX149" fmla="*/ 303697 w 1061505"/>
                <a:gd name="connsiteY149" fmla="*/ 95683 h 1048492"/>
                <a:gd name="connsiteX150" fmla="*/ 304271 w 1061505"/>
                <a:gd name="connsiteY150" fmla="*/ 95683 h 1048492"/>
                <a:gd name="connsiteX151" fmla="*/ 301975 w 1061505"/>
                <a:gd name="connsiteY151" fmla="*/ 91664 h 1048492"/>
                <a:gd name="connsiteX152" fmla="*/ 301975 w 1061505"/>
                <a:gd name="connsiteY152" fmla="*/ 89368 h 1048492"/>
                <a:gd name="connsiteX153" fmla="*/ 301975 w 1061505"/>
                <a:gd name="connsiteY153" fmla="*/ 88411 h 1048492"/>
                <a:gd name="connsiteX154" fmla="*/ 290111 w 1061505"/>
                <a:gd name="connsiteY154" fmla="*/ 88794 h 1048492"/>
                <a:gd name="connsiteX155" fmla="*/ 284370 w 1061505"/>
                <a:gd name="connsiteY155" fmla="*/ 87837 h 1048492"/>
                <a:gd name="connsiteX156" fmla="*/ 280160 w 1061505"/>
                <a:gd name="connsiteY156" fmla="*/ 86497 h 1048492"/>
                <a:gd name="connsiteX157" fmla="*/ 275950 w 1061505"/>
                <a:gd name="connsiteY157" fmla="*/ 83244 h 1048492"/>
                <a:gd name="connsiteX158" fmla="*/ 273079 w 1061505"/>
                <a:gd name="connsiteY158" fmla="*/ 79991 h 1048492"/>
                <a:gd name="connsiteX159" fmla="*/ 270208 w 1061505"/>
                <a:gd name="connsiteY159" fmla="*/ 75781 h 1048492"/>
                <a:gd name="connsiteX160" fmla="*/ 267912 w 1061505"/>
                <a:gd name="connsiteY160" fmla="*/ 72910 h 1048492"/>
                <a:gd name="connsiteX161" fmla="*/ 265998 w 1061505"/>
                <a:gd name="connsiteY161" fmla="*/ 70997 h 1048492"/>
                <a:gd name="connsiteX162" fmla="*/ 264659 w 1061505"/>
                <a:gd name="connsiteY162" fmla="*/ 70614 h 1048492"/>
                <a:gd name="connsiteX163" fmla="*/ 257196 w 1061505"/>
                <a:gd name="connsiteY163" fmla="*/ 70997 h 1048492"/>
                <a:gd name="connsiteX164" fmla="*/ 256239 w 1061505"/>
                <a:gd name="connsiteY164" fmla="*/ 72336 h 1048492"/>
                <a:gd name="connsiteX165" fmla="*/ 255665 w 1061505"/>
                <a:gd name="connsiteY165" fmla="*/ 74250 h 1048492"/>
                <a:gd name="connsiteX166" fmla="*/ 254708 w 1061505"/>
                <a:gd name="connsiteY166" fmla="*/ 75589 h 1048492"/>
                <a:gd name="connsiteX167" fmla="*/ 254325 w 1061505"/>
                <a:gd name="connsiteY167" fmla="*/ 77503 h 1048492"/>
                <a:gd name="connsiteX168" fmla="*/ 252411 w 1061505"/>
                <a:gd name="connsiteY168" fmla="*/ 79800 h 1048492"/>
                <a:gd name="connsiteX169" fmla="*/ 250498 w 1061505"/>
                <a:gd name="connsiteY169" fmla="*/ 82096 h 1048492"/>
                <a:gd name="connsiteX170" fmla="*/ 247627 w 1061505"/>
                <a:gd name="connsiteY170" fmla="*/ 83435 h 1048492"/>
                <a:gd name="connsiteX171" fmla="*/ 244757 w 1061505"/>
                <a:gd name="connsiteY171" fmla="*/ 84775 h 1048492"/>
                <a:gd name="connsiteX172" fmla="*/ 241503 w 1061505"/>
                <a:gd name="connsiteY172" fmla="*/ 85732 h 1048492"/>
                <a:gd name="connsiteX173" fmla="*/ 234997 w 1061505"/>
                <a:gd name="connsiteY173" fmla="*/ 85732 h 1048492"/>
                <a:gd name="connsiteX174" fmla="*/ 232701 w 1061505"/>
                <a:gd name="connsiteY174" fmla="*/ 85349 h 1048492"/>
                <a:gd name="connsiteX175" fmla="*/ 229447 w 1061505"/>
                <a:gd name="connsiteY175" fmla="*/ 84010 h 1048492"/>
                <a:gd name="connsiteX176" fmla="*/ 228108 w 1061505"/>
                <a:gd name="connsiteY176" fmla="*/ 82670 h 1048492"/>
                <a:gd name="connsiteX177" fmla="*/ 227534 w 1061505"/>
                <a:gd name="connsiteY177" fmla="*/ 81330 h 1048492"/>
                <a:gd name="connsiteX178" fmla="*/ 225620 w 1061505"/>
                <a:gd name="connsiteY178" fmla="*/ 77120 h 1048492"/>
                <a:gd name="connsiteX179" fmla="*/ 224281 w 1061505"/>
                <a:gd name="connsiteY179" fmla="*/ 76738 h 1048492"/>
                <a:gd name="connsiteX180" fmla="*/ 222941 w 1061505"/>
                <a:gd name="connsiteY180" fmla="*/ 75781 h 1048492"/>
                <a:gd name="connsiteX181" fmla="*/ 222941 w 1061505"/>
                <a:gd name="connsiteY181" fmla="*/ 75398 h 1048492"/>
                <a:gd name="connsiteX182" fmla="*/ 223324 w 1061505"/>
                <a:gd name="connsiteY182" fmla="*/ 72145 h 1048492"/>
                <a:gd name="connsiteX183" fmla="*/ 218731 w 1061505"/>
                <a:gd name="connsiteY183" fmla="*/ 68318 h 1048492"/>
                <a:gd name="connsiteX184" fmla="*/ 957 w 1061505"/>
                <a:gd name="connsiteY184" fmla="*/ 68318 h 1048492"/>
                <a:gd name="connsiteX185" fmla="*/ 0 w 1061505"/>
                <a:gd name="connsiteY185" fmla="*/ 68318 h 1048492"/>
                <a:gd name="connsiteX186" fmla="*/ 383 w 1061505"/>
                <a:gd name="connsiteY186" fmla="*/ 74441 h 1048492"/>
                <a:gd name="connsiteX187" fmla="*/ 1722 w 1061505"/>
                <a:gd name="connsiteY187" fmla="*/ 80565 h 1048492"/>
                <a:gd name="connsiteX188" fmla="*/ 4019 w 1061505"/>
                <a:gd name="connsiteY188" fmla="*/ 85732 h 1048492"/>
                <a:gd name="connsiteX189" fmla="*/ 8229 w 1061505"/>
                <a:gd name="connsiteY189" fmla="*/ 90516 h 1048492"/>
                <a:gd name="connsiteX190" fmla="*/ 7272 w 1061505"/>
                <a:gd name="connsiteY190" fmla="*/ 100850 h 1048492"/>
                <a:gd name="connsiteX191" fmla="*/ 7846 w 1061505"/>
                <a:gd name="connsiteY191" fmla="*/ 105060 h 1048492"/>
                <a:gd name="connsiteX192" fmla="*/ 9760 w 1061505"/>
                <a:gd name="connsiteY192" fmla="*/ 110227 h 1048492"/>
                <a:gd name="connsiteX193" fmla="*/ 12630 w 1061505"/>
                <a:gd name="connsiteY193" fmla="*/ 115968 h 1048492"/>
                <a:gd name="connsiteX194" fmla="*/ 16840 w 1061505"/>
                <a:gd name="connsiteY194" fmla="*/ 122665 h 1048492"/>
                <a:gd name="connsiteX195" fmla="*/ 7464 w 1061505"/>
                <a:gd name="connsiteY195" fmla="*/ 145821 h 1048492"/>
                <a:gd name="connsiteX196" fmla="*/ 8038 w 1061505"/>
                <a:gd name="connsiteY196" fmla="*/ 146203 h 1048492"/>
                <a:gd name="connsiteX197" fmla="*/ 8994 w 1061505"/>
                <a:gd name="connsiteY197" fmla="*/ 147160 h 1048492"/>
                <a:gd name="connsiteX198" fmla="*/ 10908 w 1061505"/>
                <a:gd name="connsiteY198" fmla="*/ 149074 h 1048492"/>
                <a:gd name="connsiteX199" fmla="*/ 11291 w 1061505"/>
                <a:gd name="connsiteY199" fmla="*/ 149457 h 1048492"/>
                <a:gd name="connsiteX200" fmla="*/ 12248 w 1061505"/>
                <a:gd name="connsiteY200" fmla="*/ 150413 h 1048492"/>
                <a:gd name="connsiteX201" fmla="*/ 13587 w 1061505"/>
                <a:gd name="connsiteY201" fmla="*/ 152327 h 1048492"/>
                <a:gd name="connsiteX202" fmla="*/ 14161 w 1061505"/>
                <a:gd name="connsiteY202" fmla="*/ 153284 h 1048492"/>
                <a:gd name="connsiteX203" fmla="*/ 15118 w 1061505"/>
                <a:gd name="connsiteY203" fmla="*/ 154624 h 1048492"/>
                <a:gd name="connsiteX204" fmla="*/ 15692 w 1061505"/>
                <a:gd name="connsiteY204" fmla="*/ 155006 h 1048492"/>
                <a:gd name="connsiteX205" fmla="*/ 16075 w 1061505"/>
                <a:gd name="connsiteY205" fmla="*/ 155963 h 1048492"/>
                <a:gd name="connsiteX206" fmla="*/ 15692 w 1061505"/>
                <a:gd name="connsiteY206" fmla="*/ 156920 h 1048492"/>
                <a:gd name="connsiteX207" fmla="*/ 15118 w 1061505"/>
                <a:gd name="connsiteY207" fmla="*/ 157877 h 1048492"/>
                <a:gd name="connsiteX208" fmla="*/ 16458 w 1061505"/>
                <a:gd name="connsiteY208" fmla="*/ 163044 h 1048492"/>
                <a:gd name="connsiteX209" fmla="*/ 15883 w 1061505"/>
                <a:gd name="connsiteY209" fmla="*/ 164383 h 1048492"/>
                <a:gd name="connsiteX210" fmla="*/ 15501 w 1061505"/>
                <a:gd name="connsiteY210" fmla="*/ 165340 h 1048492"/>
                <a:gd name="connsiteX211" fmla="*/ 15501 w 1061505"/>
                <a:gd name="connsiteY211" fmla="*/ 167254 h 1048492"/>
                <a:gd name="connsiteX212" fmla="*/ 14544 w 1061505"/>
                <a:gd name="connsiteY212" fmla="*/ 170507 h 1048492"/>
                <a:gd name="connsiteX213" fmla="*/ 13970 w 1061505"/>
                <a:gd name="connsiteY213" fmla="*/ 175674 h 1048492"/>
                <a:gd name="connsiteX214" fmla="*/ 13013 w 1061505"/>
                <a:gd name="connsiteY214" fmla="*/ 177970 h 1048492"/>
                <a:gd name="connsiteX215" fmla="*/ 12439 w 1061505"/>
                <a:gd name="connsiteY215" fmla="*/ 181223 h 1048492"/>
                <a:gd name="connsiteX216" fmla="*/ 11099 w 1061505"/>
                <a:gd name="connsiteY216" fmla="*/ 188304 h 1048492"/>
                <a:gd name="connsiteX217" fmla="*/ 9186 w 1061505"/>
                <a:gd name="connsiteY217" fmla="*/ 196341 h 1048492"/>
                <a:gd name="connsiteX218" fmla="*/ 7846 w 1061505"/>
                <a:gd name="connsiteY218" fmla="*/ 205335 h 1048492"/>
                <a:gd name="connsiteX219" fmla="*/ 8229 w 1061505"/>
                <a:gd name="connsiteY219" fmla="*/ 209163 h 1048492"/>
                <a:gd name="connsiteX220" fmla="*/ 8803 w 1061505"/>
                <a:gd name="connsiteY220" fmla="*/ 211459 h 1048492"/>
                <a:gd name="connsiteX221" fmla="*/ 10142 w 1061505"/>
                <a:gd name="connsiteY221" fmla="*/ 214712 h 1048492"/>
                <a:gd name="connsiteX222" fmla="*/ 13013 w 1061505"/>
                <a:gd name="connsiteY222" fmla="*/ 221793 h 1048492"/>
                <a:gd name="connsiteX223" fmla="*/ 17797 w 1061505"/>
                <a:gd name="connsiteY223" fmla="*/ 230787 h 1048492"/>
                <a:gd name="connsiteX224" fmla="*/ 17797 w 1061505"/>
                <a:gd name="connsiteY224" fmla="*/ 235954 h 1048492"/>
                <a:gd name="connsiteX225" fmla="*/ 18754 w 1061505"/>
                <a:gd name="connsiteY225" fmla="*/ 240738 h 1048492"/>
                <a:gd name="connsiteX226" fmla="*/ 20667 w 1061505"/>
                <a:gd name="connsiteY226" fmla="*/ 249158 h 1048492"/>
                <a:gd name="connsiteX227" fmla="*/ 20667 w 1061505"/>
                <a:gd name="connsiteY227" fmla="*/ 250498 h 1048492"/>
                <a:gd name="connsiteX228" fmla="*/ 21050 w 1061505"/>
                <a:gd name="connsiteY228" fmla="*/ 252411 h 1048492"/>
                <a:gd name="connsiteX229" fmla="*/ 22007 w 1061505"/>
                <a:gd name="connsiteY229" fmla="*/ 255282 h 1048492"/>
                <a:gd name="connsiteX230" fmla="*/ 23921 w 1061505"/>
                <a:gd name="connsiteY230" fmla="*/ 260066 h 1048492"/>
                <a:gd name="connsiteX231" fmla="*/ 27748 w 1061505"/>
                <a:gd name="connsiteY231" fmla="*/ 270400 h 1048492"/>
                <a:gd name="connsiteX232" fmla="*/ 31958 w 1061505"/>
                <a:gd name="connsiteY232" fmla="*/ 282647 h 1048492"/>
                <a:gd name="connsiteX233" fmla="*/ 36742 w 1061505"/>
                <a:gd name="connsiteY233" fmla="*/ 296808 h 1048492"/>
                <a:gd name="connsiteX234" fmla="*/ 42483 w 1061505"/>
                <a:gd name="connsiteY234" fmla="*/ 313266 h 1048492"/>
                <a:gd name="connsiteX235" fmla="*/ 41527 w 1061505"/>
                <a:gd name="connsiteY235" fmla="*/ 339291 h 1048492"/>
                <a:gd name="connsiteX236" fmla="*/ 41527 w 1061505"/>
                <a:gd name="connsiteY236" fmla="*/ 344458 h 1048492"/>
                <a:gd name="connsiteX237" fmla="*/ 41909 w 1061505"/>
                <a:gd name="connsiteY237" fmla="*/ 352496 h 1048492"/>
                <a:gd name="connsiteX238" fmla="*/ 42483 w 1061505"/>
                <a:gd name="connsiteY238" fmla="*/ 362447 h 1048492"/>
                <a:gd name="connsiteX239" fmla="*/ 43823 w 1061505"/>
                <a:gd name="connsiteY239" fmla="*/ 375268 h 1048492"/>
                <a:gd name="connsiteX240" fmla="*/ 45737 w 1061505"/>
                <a:gd name="connsiteY240" fmla="*/ 387133 h 1048492"/>
                <a:gd name="connsiteX241" fmla="*/ 45354 w 1061505"/>
                <a:gd name="connsiteY241" fmla="*/ 394213 h 1048492"/>
                <a:gd name="connsiteX242" fmla="*/ 44014 w 1061505"/>
                <a:gd name="connsiteY242" fmla="*/ 402634 h 1048492"/>
                <a:gd name="connsiteX243" fmla="*/ 43440 w 1061505"/>
                <a:gd name="connsiteY243" fmla="*/ 405504 h 1048492"/>
                <a:gd name="connsiteX244" fmla="*/ 43440 w 1061505"/>
                <a:gd name="connsiteY244" fmla="*/ 409331 h 1048492"/>
                <a:gd name="connsiteX245" fmla="*/ 42483 w 1061505"/>
                <a:gd name="connsiteY245" fmla="*/ 417751 h 1048492"/>
                <a:gd name="connsiteX246" fmla="*/ 43823 w 1061505"/>
                <a:gd name="connsiteY246" fmla="*/ 420622 h 1048492"/>
                <a:gd name="connsiteX247" fmla="*/ 48033 w 1061505"/>
                <a:gd name="connsiteY247" fmla="*/ 424832 h 1048492"/>
                <a:gd name="connsiteX248" fmla="*/ 50329 w 1061505"/>
                <a:gd name="connsiteY248" fmla="*/ 426746 h 1048492"/>
                <a:gd name="connsiteX249" fmla="*/ 52243 w 1061505"/>
                <a:gd name="connsiteY249" fmla="*/ 429999 h 1048492"/>
                <a:gd name="connsiteX250" fmla="*/ 53200 w 1061505"/>
                <a:gd name="connsiteY250" fmla="*/ 433252 h 1048492"/>
                <a:gd name="connsiteX251" fmla="*/ 53582 w 1061505"/>
                <a:gd name="connsiteY251" fmla="*/ 438036 h 1048492"/>
                <a:gd name="connsiteX252" fmla="*/ 53200 w 1061505"/>
                <a:gd name="connsiteY252" fmla="*/ 441289 h 1048492"/>
                <a:gd name="connsiteX253" fmla="*/ 52243 w 1061505"/>
                <a:gd name="connsiteY253" fmla="*/ 445500 h 1048492"/>
                <a:gd name="connsiteX254" fmla="*/ 50903 w 1061505"/>
                <a:gd name="connsiteY254" fmla="*/ 450284 h 1048492"/>
                <a:gd name="connsiteX255" fmla="*/ 49564 w 1061505"/>
                <a:gd name="connsiteY255" fmla="*/ 456025 h 1048492"/>
                <a:gd name="connsiteX256" fmla="*/ 50521 w 1061505"/>
                <a:gd name="connsiteY256" fmla="*/ 464062 h 1048492"/>
                <a:gd name="connsiteX257" fmla="*/ 49564 w 1061505"/>
                <a:gd name="connsiteY257" fmla="*/ 471717 h 1048492"/>
                <a:gd name="connsiteX258" fmla="*/ 50521 w 1061505"/>
                <a:gd name="connsiteY258" fmla="*/ 479180 h 1048492"/>
                <a:gd name="connsiteX259" fmla="*/ 49947 w 1061505"/>
                <a:gd name="connsiteY259" fmla="*/ 481476 h 1048492"/>
                <a:gd name="connsiteX260" fmla="*/ 48607 w 1061505"/>
                <a:gd name="connsiteY260" fmla="*/ 485686 h 1048492"/>
                <a:gd name="connsiteX261" fmla="*/ 49947 w 1061505"/>
                <a:gd name="connsiteY261" fmla="*/ 492193 h 1048492"/>
                <a:gd name="connsiteX262" fmla="*/ 52243 w 1061505"/>
                <a:gd name="connsiteY262" fmla="*/ 495446 h 1048492"/>
                <a:gd name="connsiteX263" fmla="*/ 55496 w 1061505"/>
                <a:gd name="connsiteY263" fmla="*/ 499273 h 1048492"/>
                <a:gd name="connsiteX264" fmla="*/ 55496 w 1061505"/>
                <a:gd name="connsiteY264" fmla="*/ 504440 h 1048492"/>
                <a:gd name="connsiteX265" fmla="*/ 56453 w 1061505"/>
                <a:gd name="connsiteY265" fmla="*/ 508650 h 1048492"/>
                <a:gd name="connsiteX266" fmla="*/ 57410 w 1061505"/>
                <a:gd name="connsiteY266" fmla="*/ 511903 h 1048492"/>
                <a:gd name="connsiteX267" fmla="*/ 58366 w 1061505"/>
                <a:gd name="connsiteY267" fmla="*/ 515157 h 1048492"/>
                <a:gd name="connsiteX268" fmla="*/ 59706 w 1061505"/>
                <a:gd name="connsiteY268" fmla="*/ 519367 h 1048492"/>
                <a:gd name="connsiteX269" fmla="*/ 62959 w 1061505"/>
                <a:gd name="connsiteY269" fmla="*/ 525108 h 1048492"/>
                <a:gd name="connsiteX270" fmla="*/ 67170 w 1061505"/>
                <a:gd name="connsiteY270" fmla="*/ 531805 h 1048492"/>
                <a:gd name="connsiteX271" fmla="*/ 72336 w 1061505"/>
                <a:gd name="connsiteY271" fmla="*/ 540226 h 1048492"/>
                <a:gd name="connsiteX272" fmla="*/ 71380 w 1061505"/>
                <a:gd name="connsiteY272" fmla="*/ 546923 h 1048492"/>
                <a:gd name="connsiteX273" fmla="*/ 71954 w 1061505"/>
                <a:gd name="connsiteY273" fmla="*/ 551133 h 1048492"/>
                <a:gd name="connsiteX274" fmla="*/ 73293 w 1061505"/>
                <a:gd name="connsiteY274" fmla="*/ 558788 h 1048492"/>
                <a:gd name="connsiteX275" fmla="*/ 75590 w 1061505"/>
                <a:gd name="connsiteY275" fmla="*/ 568739 h 1048492"/>
                <a:gd name="connsiteX276" fmla="*/ 76929 w 1061505"/>
                <a:gd name="connsiteY276" fmla="*/ 574480 h 1048492"/>
                <a:gd name="connsiteX277" fmla="*/ 79226 w 1061505"/>
                <a:gd name="connsiteY277" fmla="*/ 581560 h 1048492"/>
                <a:gd name="connsiteX278" fmla="*/ 78843 w 1061505"/>
                <a:gd name="connsiteY278" fmla="*/ 583474 h 1048492"/>
                <a:gd name="connsiteX279" fmla="*/ 77503 w 1061505"/>
                <a:gd name="connsiteY279" fmla="*/ 585771 h 1048492"/>
                <a:gd name="connsiteX280" fmla="*/ 75207 w 1061505"/>
                <a:gd name="connsiteY280" fmla="*/ 588641 h 1048492"/>
                <a:gd name="connsiteX281" fmla="*/ 72910 w 1061505"/>
                <a:gd name="connsiteY281" fmla="*/ 592468 h 1048492"/>
                <a:gd name="connsiteX282" fmla="*/ 73484 w 1061505"/>
                <a:gd name="connsiteY282" fmla="*/ 595722 h 1048492"/>
                <a:gd name="connsiteX283" fmla="*/ 73867 w 1061505"/>
                <a:gd name="connsiteY283" fmla="*/ 598018 h 1048492"/>
                <a:gd name="connsiteX284" fmla="*/ 75207 w 1061505"/>
                <a:gd name="connsiteY284" fmla="*/ 601845 h 1048492"/>
                <a:gd name="connsiteX285" fmla="*/ 74824 w 1061505"/>
                <a:gd name="connsiteY285" fmla="*/ 604142 h 1048492"/>
                <a:gd name="connsiteX286" fmla="*/ 74824 w 1061505"/>
                <a:gd name="connsiteY286" fmla="*/ 607395 h 1048492"/>
                <a:gd name="connsiteX287" fmla="*/ 74250 w 1061505"/>
                <a:gd name="connsiteY287" fmla="*/ 611222 h 1048492"/>
                <a:gd name="connsiteX288" fmla="*/ 73867 w 1061505"/>
                <a:gd name="connsiteY288" fmla="*/ 612179 h 1048492"/>
                <a:gd name="connsiteX289" fmla="*/ 73867 w 1061505"/>
                <a:gd name="connsiteY289" fmla="*/ 614475 h 1048492"/>
                <a:gd name="connsiteX290" fmla="*/ 72910 w 1061505"/>
                <a:gd name="connsiteY290" fmla="*/ 617729 h 1048492"/>
                <a:gd name="connsiteX291" fmla="*/ 72528 w 1061505"/>
                <a:gd name="connsiteY291" fmla="*/ 621556 h 1048492"/>
                <a:gd name="connsiteX292" fmla="*/ 70231 w 1061505"/>
                <a:gd name="connsiteY292" fmla="*/ 629211 h 1048492"/>
                <a:gd name="connsiteX293" fmla="*/ 69274 w 1061505"/>
                <a:gd name="connsiteY293" fmla="*/ 629785 h 1048492"/>
                <a:gd name="connsiteX294" fmla="*/ 68892 w 1061505"/>
                <a:gd name="connsiteY294" fmla="*/ 630741 h 1048492"/>
                <a:gd name="connsiteX295" fmla="*/ 67935 w 1061505"/>
                <a:gd name="connsiteY295" fmla="*/ 632655 h 1048492"/>
                <a:gd name="connsiteX296" fmla="*/ 66021 w 1061505"/>
                <a:gd name="connsiteY296" fmla="*/ 636483 h 1048492"/>
                <a:gd name="connsiteX297" fmla="*/ 60280 w 1061505"/>
                <a:gd name="connsiteY297" fmla="*/ 644137 h 1048492"/>
                <a:gd name="connsiteX298" fmla="*/ 59323 w 1061505"/>
                <a:gd name="connsiteY298" fmla="*/ 644520 h 1048492"/>
                <a:gd name="connsiteX299" fmla="*/ 57984 w 1061505"/>
                <a:gd name="connsiteY299" fmla="*/ 645859 h 1048492"/>
                <a:gd name="connsiteX300" fmla="*/ 55688 w 1061505"/>
                <a:gd name="connsiteY300" fmla="*/ 647773 h 1048492"/>
                <a:gd name="connsiteX301" fmla="*/ 53391 w 1061505"/>
                <a:gd name="connsiteY301" fmla="*/ 650644 h 1048492"/>
                <a:gd name="connsiteX302" fmla="*/ 50138 w 1061505"/>
                <a:gd name="connsiteY302" fmla="*/ 653514 h 1048492"/>
                <a:gd name="connsiteX303" fmla="*/ 46311 w 1061505"/>
                <a:gd name="connsiteY303" fmla="*/ 657341 h 1048492"/>
                <a:gd name="connsiteX304" fmla="*/ 42101 w 1061505"/>
                <a:gd name="connsiteY304" fmla="*/ 661551 h 1048492"/>
                <a:gd name="connsiteX305" fmla="*/ 37317 w 1061505"/>
                <a:gd name="connsiteY305" fmla="*/ 666718 h 1048492"/>
                <a:gd name="connsiteX306" fmla="*/ 37699 w 1061505"/>
                <a:gd name="connsiteY306" fmla="*/ 667675 h 1048492"/>
                <a:gd name="connsiteX307" fmla="*/ 39039 w 1061505"/>
                <a:gd name="connsiteY307" fmla="*/ 670928 h 1048492"/>
                <a:gd name="connsiteX308" fmla="*/ 41335 w 1061505"/>
                <a:gd name="connsiteY308" fmla="*/ 675712 h 1048492"/>
                <a:gd name="connsiteX309" fmla="*/ 45545 w 1061505"/>
                <a:gd name="connsiteY309" fmla="*/ 682219 h 1048492"/>
                <a:gd name="connsiteX310" fmla="*/ 49372 w 1061505"/>
                <a:gd name="connsiteY310" fmla="*/ 688343 h 1048492"/>
                <a:gd name="connsiteX311" fmla="*/ 53200 w 1061505"/>
                <a:gd name="connsiteY311" fmla="*/ 694084 h 1048492"/>
                <a:gd name="connsiteX312" fmla="*/ 56070 w 1061505"/>
                <a:gd name="connsiteY312" fmla="*/ 697911 h 1048492"/>
                <a:gd name="connsiteX313" fmla="*/ 57027 w 1061505"/>
                <a:gd name="connsiteY313" fmla="*/ 699250 h 1048492"/>
                <a:gd name="connsiteX314" fmla="*/ 57410 w 1061505"/>
                <a:gd name="connsiteY314" fmla="*/ 699633 h 1048492"/>
                <a:gd name="connsiteX315" fmla="*/ 58366 w 1061505"/>
                <a:gd name="connsiteY315" fmla="*/ 700590 h 1048492"/>
                <a:gd name="connsiteX316" fmla="*/ 59323 w 1061505"/>
                <a:gd name="connsiteY316" fmla="*/ 700973 h 1048492"/>
                <a:gd name="connsiteX317" fmla="*/ 61620 w 1061505"/>
                <a:gd name="connsiteY317" fmla="*/ 701930 h 1048492"/>
                <a:gd name="connsiteX318" fmla="*/ 64490 w 1061505"/>
                <a:gd name="connsiteY318" fmla="*/ 702312 h 1048492"/>
                <a:gd name="connsiteX319" fmla="*/ 68700 w 1061505"/>
                <a:gd name="connsiteY319" fmla="*/ 703269 h 1048492"/>
                <a:gd name="connsiteX320" fmla="*/ 70997 w 1061505"/>
                <a:gd name="connsiteY320" fmla="*/ 704609 h 1048492"/>
                <a:gd name="connsiteX321" fmla="*/ 72910 w 1061505"/>
                <a:gd name="connsiteY321" fmla="*/ 706522 h 1048492"/>
                <a:gd name="connsiteX322" fmla="*/ 75781 w 1061505"/>
                <a:gd name="connsiteY322" fmla="*/ 709776 h 1048492"/>
                <a:gd name="connsiteX323" fmla="*/ 78077 w 1061505"/>
                <a:gd name="connsiteY323" fmla="*/ 711689 h 1048492"/>
                <a:gd name="connsiteX324" fmla="*/ 83244 w 1061505"/>
                <a:gd name="connsiteY324" fmla="*/ 714942 h 1048492"/>
                <a:gd name="connsiteX325" fmla="*/ 84584 w 1061505"/>
                <a:gd name="connsiteY325" fmla="*/ 716282 h 1048492"/>
                <a:gd name="connsiteX326" fmla="*/ 85541 w 1061505"/>
                <a:gd name="connsiteY326" fmla="*/ 718578 h 1048492"/>
                <a:gd name="connsiteX327" fmla="*/ 86497 w 1061505"/>
                <a:gd name="connsiteY327" fmla="*/ 723745 h 1048492"/>
                <a:gd name="connsiteX328" fmla="*/ 85158 w 1061505"/>
                <a:gd name="connsiteY328" fmla="*/ 727955 h 1048492"/>
                <a:gd name="connsiteX329" fmla="*/ 85158 w 1061505"/>
                <a:gd name="connsiteY329" fmla="*/ 1048493 h 1048492"/>
                <a:gd name="connsiteX330" fmla="*/ 181989 w 1061505"/>
                <a:gd name="connsiteY330" fmla="*/ 1048493 h 1048492"/>
                <a:gd name="connsiteX331" fmla="*/ 324174 w 1061505"/>
                <a:gd name="connsiteY331" fmla="*/ 1046579 h 1048492"/>
                <a:gd name="connsiteX332" fmla="*/ 395936 w 1061505"/>
                <a:gd name="connsiteY332" fmla="*/ 1045048 h 1048492"/>
                <a:gd name="connsiteX333" fmla="*/ 467698 w 1061505"/>
                <a:gd name="connsiteY333" fmla="*/ 1043135 h 1048492"/>
                <a:gd name="connsiteX334" fmla="*/ 611222 w 1061505"/>
                <a:gd name="connsiteY334" fmla="*/ 1037394 h 1048492"/>
                <a:gd name="connsiteX335" fmla="*/ 683558 w 1061505"/>
                <a:gd name="connsiteY335" fmla="*/ 1034140 h 1048492"/>
                <a:gd name="connsiteX336" fmla="*/ 756277 w 1061505"/>
                <a:gd name="connsiteY336" fmla="*/ 1030313 h 1048492"/>
                <a:gd name="connsiteX337" fmla="*/ 758191 w 1061505"/>
                <a:gd name="connsiteY337" fmla="*/ 1030313 h 1048492"/>
                <a:gd name="connsiteX338" fmla="*/ 758191 w 1061505"/>
                <a:gd name="connsiteY338" fmla="*/ 1029930 h 1048492"/>
                <a:gd name="connsiteX339" fmla="*/ 758191 w 1061505"/>
                <a:gd name="connsiteY339" fmla="*/ 1029356 h 1048492"/>
                <a:gd name="connsiteX340" fmla="*/ 756851 w 1061505"/>
                <a:gd name="connsiteY340" fmla="*/ 1026103 h 1048492"/>
                <a:gd name="connsiteX341" fmla="*/ 756277 w 1061505"/>
                <a:gd name="connsiteY341" fmla="*/ 1023807 h 1048492"/>
                <a:gd name="connsiteX342" fmla="*/ 755895 w 1061505"/>
                <a:gd name="connsiteY342" fmla="*/ 1021510 h 1048492"/>
                <a:gd name="connsiteX343" fmla="*/ 755895 w 1061505"/>
                <a:gd name="connsiteY343" fmla="*/ 1021128 h 1048492"/>
                <a:gd name="connsiteX344" fmla="*/ 756851 w 1061505"/>
                <a:gd name="connsiteY344" fmla="*/ 1016343 h 1048492"/>
                <a:gd name="connsiteX345" fmla="*/ 757234 w 1061505"/>
                <a:gd name="connsiteY345" fmla="*/ 1012133 h 1048492"/>
                <a:gd name="connsiteX346" fmla="*/ 754938 w 1061505"/>
                <a:gd name="connsiteY346" fmla="*/ 1005053 h 1048492"/>
                <a:gd name="connsiteX347" fmla="*/ 754555 w 1061505"/>
                <a:gd name="connsiteY347" fmla="*/ 998929 h 1048492"/>
                <a:gd name="connsiteX348" fmla="*/ 755895 w 1061505"/>
                <a:gd name="connsiteY348" fmla="*/ 984768 h 1048492"/>
                <a:gd name="connsiteX349" fmla="*/ 748814 w 1061505"/>
                <a:gd name="connsiteY349" fmla="*/ 976731 h 1048492"/>
                <a:gd name="connsiteX350" fmla="*/ 743648 w 1061505"/>
                <a:gd name="connsiteY350" fmla="*/ 969650 h 1048492"/>
                <a:gd name="connsiteX351" fmla="*/ 738480 w 1061505"/>
                <a:gd name="connsiteY351" fmla="*/ 963526 h 1048492"/>
                <a:gd name="connsiteX352" fmla="*/ 734653 w 1061505"/>
                <a:gd name="connsiteY352" fmla="*/ 958360 h 1048492"/>
                <a:gd name="connsiteX353" fmla="*/ 731400 w 1061505"/>
                <a:gd name="connsiteY353" fmla="*/ 954150 h 1048492"/>
                <a:gd name="connsiteX354" fmla="*/ 729104 w 1061505"/>
                <a:gd name="connsiteY354" fmla="*/ 951279 h 1048492"/>
                <a:gd name="connsiteX355" fmla="*/ 727190 w 1061505"/>
                <a:gd name="connsiteY355" fmla="*/ 948983 h 1048492"/>
                <a:gd name="connsiteX356" fmla="*/ 726616 w 1061505"/>
                <a:gd name="connsiteY356" fmla="*/ 948409 h 1048492"/>
                <a:gd name="connsiteX357" fmla="*/ 717622 w 1061505"/>
                <a:gd name="connsiteY357" fmla="*/ 940371 h 1048492"/>
                <a:gd name="connsiteX358" fmla="*/ 710541 w 1061505"/>
                <a:gd name="connsiteY358" fmla="*/ 938075 h 1048492"/>
                <a:gd name="connsiteX359" fmla="*/ 706714 w 1061505"/>
                <a:gd name="connsiteY359" fmla="*/ 936735 h 1048492"/>
                <a:gd name="connsiteX360" fmla="*/ 697719 w 1061505"/>
                <a:gd name="connsiteY360" fmla="*/ 927741 h 1048492"/>
                <a:gd name="connsiteX361" fmla="*/ 693892 w 1061505"/>
                <a:gd name="connsiteY361" fmla="*/ 924488 h 1048492"/>
                <a:gd name="connsiteX362" fmla="*/ 690639 w 1061505"/>
                <a:gd name="connsiteY362" fmla="*/ 922192 h 1048492"/>
                <a:gd name="connsiteX363" fmla="*/ 682984 w 1061505"/>
                <a:gd name="connsiteY363" fmla="*/ 917025 h 1048492"/>
                <a:gd name="connsiteX364" fmla="*/ 677818 w 1061505"/>
                <a:gd name="connsiteY364" fmla="*/ 913771 h 1048492"/>
                <a:gd name="connsiteX365" fmla="*/ 675521 w 1061505"/>
                <a:gd name="connsiteY365" fmla="*/ 911858 h 1048492"/>
                <a:gd name="connsiteX366" fmla="*/ 674564 w 1061505"/>
                <a:gd name="connsiteY366" fmla="*/ 910901 h 1048492"/>
                <a:gd name="connsiteX367" fmla="*/ 673608 w 1061505"/>
                <a:gd name="connsiteY367" fmla="*/ 909561 h 1048492"/>
                <a:gd name="connsiteX368" fmla="*/ 670737 w 1061505"/>
                <a:gd name="connsiteY368" fmla="*/ 899610 h 1048492"/>
                <a:gd name="connsiteX369" fmla="*/ 669780 w 1061505"/>
                <a:gd name="connsiteY369" fmla="*/ 895400 h 1048492"/>
                <a:gd name="connsiteX370" fmla="*/ 668824 w 1061505"/>
                <a:gd name="connsiteY370" fmla="*/ 893104 h 1048492"/>
                <a:gd name="connsiteX371" fmla="*/ 666910 w 1061505"/>
                <a:gd name="connsiteY371" fmla="*/ 890808 h 1048492"/>
                <a:gd name="connsiteX372" fmla="*/ 665570 w 1061505"/>
                <a:gd name="connsiteY372" fmla="*/ 890234 h 1048492"/>
                <a:gd name="connsiteX373" fmla="*/ 660403 w 1061505"/>
                <a:gd name="connsiteY373" fmla="*/ 886023 h 1048492"/>
                <a:gd name="connsiteX374" fmla="*/ 656193 w 1061505"/>
                <a:gd name="connsiteY374" fmla="*/ 883153 h 1048492"/>
                <a:gd name="connsiteX375" fmla="*/ 651983 w 1061505"/>
                <a:gd name="connsiteY375" fmla="*/ 880282 h 1048492"/>
                <a:gd name="connsiteX376" fmla="*/ 648730 w 1061505"/>
                <a:gd name="connsiteY376" fmla="*/ 878943 h 1048492"/>
                <a:gd name="connsiteX377" fmla="*/ 639736 w 1061505"/>
                <a:gd name="connsiteY377" fmla="*/ 874733 h 1048492"/>
                <a:gd name="connsiteX378" fmla="*/ 636483 w 1061505"/>
                <a:gd name="connsiteY378" fmla="*/ 872819 h 1048492"/>
                <a:gd name="connsiteX379" fmla="*/ 634186 w 1061505"/>
                <a:gd name="connsiteY379" fmla="*/ 871862 h 1048492"/>
                <a:gd name="connsiteX380" fmla="*/ 631315 w 1061505"/>
                <a:gd name="connsiteY380" fmla="*/ 870523 h 1048492"/>
                <a:gd name="connsiteX381" fmla="*/ 629019 w 1061505"/>
                <a:gd name="connsiteY381" fmla="*/ 868226 h 1048492"/>
                <a:gd name="connsiteX382" fmla="*/ 626723 w 1061505"/>
                <a:gd name="connsiteY382" fmla="*/ 866313 h 1048492"/>
                <a:gd name="connsiteX383" fmla="*/ 621556 w 1061505"/>
                <a:gd name="connsiteY383" fmla="*/ 862485 h 1048492"/>
                <a:gd name="connsiteX384" fmla="*/ 618685 w 1061505"/>
                <a:gd name="connsiteY384" fmla="*/ 859615 h 1048492"/>
                <a:gd name="connsiteX385" fmla="*/ 615432 w 1061505"/>
                <a:gd name="connsiteY385" fmla="*/ 855405 h 1048492"/>
                <a:gd name="connsiteX386" fmla="*/ 611222 w 1061505"/>
                <a:gd name="connsiteY386" fmla="*/ 853109 h 1048492"/>
                <a:gd name="connsiteX387" fmla="*/ 606056 w 1061505"/>
                <a:gd name="connsiteY387" fmla="*/ 851769 h 1048492"/>
                <a:gd name="connsiteX388" fmla="*/ 599932 w 1061505"/>
                <a:gd name="connsiteY388" fmla="*/ 851386 h 1048492"/>
                <a:gd name="connsiteX389" fmla="*/ 590938 w 1061505"/>
                <a:gd name="connsiteY389" fmla="*/ 852343 h 1048492"/>
                <a:gd name="connsiteX390" fmla="*/ 570653 w 1061505"/>
                <a:gd name="connsiteY390" fmla="*/ 832058 h 1048492"/>
                <a:gd name="connsiteX391" fmla="*/ 564529 w 1061505"/>
                <a:gd name="connsiteY391" fmla="*/ 828231 h 1048492"/>
                <a:gd name="connsiteX392" fmla="*/ 560319 w 1061505"/>
                <a:gd name="connsiteY392" fmla="*/ 825360 h 1048492"/>
                <a:gd name="connsiteX393" fmla="*/ 553238 w 1061505"/>
                <a:gd name="connsiteY393" fmla="*/ 820194 h 1048492"/>
                <a:gd name="connsiteX394" fmla="*/ 549028 w 1061505"/>
                <a:gd name="connsiteY394" fmla="*/ 815984 h 1048492"/>
                <a:gd name="connsiteX395" fmla="*/ 547689 w 1061505"/>
                <a:gd name="connsiteY395" fmla="*/ 813687 h 1048492"/>
                <a:gd name="connsiteX396" fmla="*/ 549985 w 1061505"/>
                <a:gd name="connsiteY396" fmla="*/ 809860 h 1048492"/>
                <a:gd name="connsiteX397" fmla="*/ 551899 w 1061505"/>
                <a:gd name="connsiteY397" fmla="*/ 806989 h 1048492"/>
                <a:gd name="connsiteX398" fmla="*/ 553430 w 1061505"/>
                <a:gd name="connsiteY398" fmla="*/ 804119 h 1048492"/>
                <a:gd name="connsiteX399" fmla="*/ 553813 w 1061505"/>
                <a:gd name="connsiteY399" fmla="*/ 801823 h 1048492"/>
                <a:gd name="connsiteX400" fmla="*/ 552856 w 1061505"/>
                <a:gd name="connsiteY400" fmla="*/ 796082 h 1048492"/>
                <a:gd name="connsiteX401" fmla="*/ 554195 w 1061505"/>
                <a:gd name="connsiteY401" fmla="*/ 792828 h 1048492"/>
                <a:gd name="connsiteX402" fmla="*/ 555726 w 1061505"/>
                <a:gd name="connsiteY402" fmla="*/ 790532 h 1048492"/>
                <a:gd name="connsiteX403" fmla="*/ 556683 w 1061505"/>
                <a:gd name="connsiteY403" fmla="*/ 788236 h 1048492"/>
                <a:gd name="connsiteX404" fmla="*/ 557066 w 1061505"/>
                <a:gd name="connsiteY404" fmla="*/ 787279 h 1048492"/>
                <a:gd name="connsiteX405" fmla="*/ 554769 w 1061505"/>
                <a:gd name="connsiteY405" fmla="*/ 783069 h 1048492"/>
                <a:gd name="connsiteX406" fmla="*/ 553813 w 1061505"/>
                <a:gd name="connsiteY406" fmla="*/ 780198 h 1048492"/>
                <a:gd name="connsiteX407" fmla="*/ 552856 w 1061505"/>
                <a:gd name="connsiteY407" fmla="*/ 777902 h 1048492"/>
                <a:gd name="connsiteX408" fmla="*/ 552856 w 1061505"/>
                <a:gd name="connsiteY408" fmla="*/ 777519 h 1048492"/>
                <a:gd name="connsiteX409" fmla="*/ 553813 w 1061505"/>
                <a:gd name="connsiteY409" fmla="*/ 771778 h 1048492"/>
                <a:gd name="connsiteX410" fmla="*/ 551516 w 1061505"/>
                <a:gd name="connsiteY410" fmla="*/ 767951 h 1048492"/>
                <a:gd name="connsiteX411" fmla="*/ 549985 w 1061505"/>
                <a:gd name="connsiteY411" fmla="*/ 765080 h 1048492"/>
                <a:gd name="connsiteX412" fmla="*/ 549028 w 1061505"/>
                <a:gd name="connsiteY412" fmla="*/ 762210 h 1048492"/>
                <a:gd name="connsiteX413" fmla="*/ 549028 w 1061505"/>
                <a:gd name="connsiteY413" fmla="*/ 760870 h 1048492"/>
                <a:gd name="connsiteX414" fmla="*/ 558405 w 1061505"/>
                <a:gd name="connsiteY414" fmla="*/ 749962 h 1048492"/>
                <a:gd name="connsiteX415" fmla="*/ 555152 w 1061505"/>
                <a:gd name="connsiteY415" fmla="*/ 746135 h 1048492"/>
                <a:gd name="connsiteX416" fmla="*/ 553238 w 1061505"/>
                <a:gd name="connsiteY416" fmla="*/ 742308 h 1048492"/>
                <a:gd name="connsiteX417" fmla="*/ 551707 w 1061505"/>
                <a:gd name="connsiteY417" fmla="*/ 738098 h 1048492"/>
                <a:gd name="connsiteX418" fmla="*/ 551707 w 1061505"/>
                <a:gd name="connsiteY418" fmla="*/ 733888 h 1048492"/>
                <a:gd name="connsiteX419" fmla="*/ 552664 w 1061505"/>
                <a:gd name="connsiteY419" fmla="*/ 722023 h 1048492"/>
                <a:gd name="connsiteX420" fmla="*/ 556491 w 1061505"/>
                <a:gd name="connsiteY420" fmla="*/ 717813 h 1048492"/>
                <a:gd name="connsiteX421" fmla="*/ 557449 w 1061505"/>
                <a:gd name="connsiteY421" fmla="*/ 715899 h 1048492"/>
                <a:gd name="connsiteX422" fmla="*/ 558788 w 1061505"/>
                <a:gd name="connsiteY422" fmla="*/ 714942 h 1048492"/>
                <a:gd name="connsiteX423" fmla="*/ 562615 w 1061505"/>
                <a:gd name="connsiteY423" fmla="*/ 705566 h 1048492"/>
                <a:gd name="connsiteX424" fmla="*/ 564911 w 1061505"/>
                <a:gd name="connsiteY424" fmla="*/ 701355 h 1048492"/>
                <a:gd name="connsiteX425" fmla="*/ 566825 w 1061505"/>
                <a:gd name="connsiteY425" fmla="*/ 698485 h 1048492"/>
                <a:gd name="connsiteX426" fmla="*/ 567782 w 1061505"/>
                <a:gd name="connsiteY426" fmla="*/ 696571 h 1048492"/>
                <a:gd name="connsiteX427" fmla="*/ 568357 w 1061505"/>
                <a:gd name="connsiteY427" fmla="*/ 696189 h 1048492"/>
                <a:gd name="connsiteX428" fmla="*/ 567782 w 1061505"/>
                <a:gd name="connsiteY428" fmla="*/ 693318 h 1048492"/>
                <a:gd name="connsiteX429" fmla="*/ 566443 w 1061505"/>
                <a:gd name="connsiteY429" fmla="*/ 690448 h 1048492"/>
                <a:gd name="connsiteX430" fmla="*/ 565103 w 1061505"/>
                <a:gd name="connsiteY430" fmla="*/ 688534 h 1048492"/>
                <a:gd name="connsiteX431" fmla="*/ 564146 w 1061505"/>
                <a:gd name="connsiteY431" fmla="*/ 687194 h 1048492"/>
                <a:gd name="connsiteX432" fmla="*/ 562807 w 1061505"/>
                <a:gd name="connsiteY432" fmla="*/ 685281 h 1048492"/>
                <a:gd name="connsiteX433" fmla="*/ 561850 w 1061505"/>
                <a:gd name="connsiteY433" fmla="*/ 683941 h 1048492"/>
                <a:gd name="connsiteX434" fmla="*/ 559362 w 1061505"/>
                <a:gd name="connsiteY434" fmla="*/ 678774 h 1048492"/>
                <a:gd name="connsiteX435" fmla="*/ 557449 w 1061505"/>
                <a:gd name="connsiteY435" fmla="*/ 675521 h 1048492"/>
                <a:gd name="connsiteX436" fmla="*/ 555152 w 1061505"/>
                <a:gd name="connsiteY436" fmla="*/ 673225 h 1048492"/>
                <a:gd name="connsiteX437" fmla="*/ 553813 w 1061505"/>
                <a:gd name="connsiteY437" fmla="*/ 672268 h 1048492"/>
                <a:gd name="connsiteX438" fmla="*/ 552856 w 1061505"/>
                <a:gd name="connsiteY438" fmla="*/ 672268 h 1048492"/>
                <a:gd name="connsiteX439" fmla="*/ 546158 w 1061505"/>
                <a:gd name="connsiteY439" fmla="*/ 672268 h 1048492"/>
                <a:gd name="connsiteX440" fmla="*/ 541948 w 1061505"/>
                <a:gd name="connsiteY440" fmla="*/ 671885 h 1048492"/>
                <a:gd name="connsiteX441" fmla="*/ 540034 w 1061505"/>
                <a:gd name="connsiteY441" fmla="*/ 670928 h 1048492"/>
                <a:gd name="connsiteX442" fmla="*/ 539078 w 1061505"/>
                <a:gd name="connsiteY442" fmla="*/ 670546 h 1048492"/>
                <a:gd name="connsiteX443" fmla="*/ 538120 w 1061505"/>
                <a:gd name="connsiteY443" fmla="*/ 668632 h 1048492"/>
                <a:gd name="connsiteX444" fmla="*/ 535250 w 1061505"/>
                <a:gd name="connsiteY444" fmla="*/ 652175 h 1048492"/>
                <a:gd name="connsiteX445" fmla="*/ 535824 w 1061505"/>
                <a:gd name="connsiteY445" fmla="*/ 650261 h 1048492"/>
                <a:gd name="connsiteX446" fmla="*/ 537738 w 1061505"/>
                <a:gd name="connsiteY446" fmla="*/ 649304 h 1048492"/>
                <a:gd name="connsiteX447" fmla="*/ 541948 w 1061505"/>
                <a:gd name="connsiteY447" fmla="*/ 643563 h 1048492"/>
                <a:gd name="connsiteX448" fmla="*/ 544244 w 1061505"/>
                <a:gd name="connsiteY448" fmla="*/ 641649 h 1048492"/>
                <a:gd name="connsiteX449" fmla="*/ 546158 w 1061505"/>
                <a:gd name="connsiteY449" fmla="*/ 640310 h 1048492"/>
                <a:gd name="connsiteX450" fmla="*/ 547498 w 1061505"/>
                <a:gd name="connsiteY450" fmla="*/ 639353 h 1048492"/>
                <a:gd name="connsiteX451" fmla="*/ 548454 w 1061505"/>
                <a:gd name="connsiteY451" fmla="*/ 638970 h 1048492"/>
                <a:gd name="connsiteX452" fmla="*/ 549411 w 1061505"/>
                <a:gd name="connsiteY452" fmla="*/ 635717 h 1048492"/>
                <a:gd name="connsiteX453" fmla="*/ 549794 w 1061505"/>
                <a:gd name="connsiteY453" fmla="*/ 633803 h 1048492"/>
                <a:gd name="connsiteX454" fmla="*/ 550751 w 1061505"/>
                <a:gd name="connsiteY454" fmla="*/ 631890 h 1048492"/>
                <a:gd name="connsiteX455" fmla="*/ 551707 w 1061505"/>
                <a:gd name="connsiteY455" fmla="*/ 626723 h 1048492"/>
                <a:gd name="connsiteX456" fmla="*/ 552664 w 1061505"/>
                <a:gd name="connsiteY456" fmla="*/ 620599 h 1048492"/>
                <a:gd name="connsiteX457" fmla="*/ 558788 w 1061505"/>
                <a:gd name="connsiteY457" fmla="*/ 614475 h 1048492"/>
                <a:gd name="connsiteX458" fmla="*/ 564911 w 1061505"/>
                <a:gd name="connsiteY458" fmla="*/ 609309 h 1048492"/>
                <a:gd name="connsiteX459" fmla="*/ 569696 w 1061505"/>
                <a:gd name="connsiteY459" fmla="*/ 605099 h 1048492"/>
                <a:gd name="connsiteX460" fmla="*/ 573906 w 1061505"/>
                <a:gd name="connsiteY460" fmla="*/ 601845 h 1048492"/>
                <a:gd name="connsiteX461" fmla="*/ 577159 w 1061505"/>
                <a:gd name="connsiteY461" fmla="*/ 598592 h 1048492"/>
                <a:gd name="connsiteX462" fmla="*/ 579455 w 1061505"/>
                <a:gd name="connsiteY462" fmla="*/ 597252 h 1048492"/>
                <a:gd name="connsiteX463" fmla="*/ 580795 w 1061505"/>
                <a:gd name="connsiteY463" fmla="*/ 595913 h 1048492"/>
                <a:gd name="connsiteX464" fmla="*/ 581752 w 1061505"/>
                <a:gd name="connsiteY464" fmla="*/ 595913 h 1048492"/>
                <a:gd name="connsiteX465" fmla="*/ 584048 w 1061505"/>
                <a:gd name="connsiteY465" fmla="*/ 596296 h 1048492"/>
                <a:gd name="connsiteX466" fmla="*/ 585579 w 1061505"/>
                <a:gd name="connsiteY466" fmla="*/ 596678 h 1048492"/>
                <a:gd name="connsiteX467" fmla="*/ 587876 w 1061505"/>
                <a:gd name="connsiteY467" fmla="*/ 598018 h 1048492"/>
                <a:gd name="connsiteX468" fmla="*/ 588450 w 1061505"/>
                <a:gd name="connsiteY468" fmla="*/ 597061 h 1048492"/>
                <a:gd name="connsiteX469" fmla="*/ 589789 w 1061505"/>
                <a:gd name="connsiteY469" fmla="*/ 595722 h 1048492"/>
                <a:gd name="connsiteX470" fmla="*/ 591129 w 1061505"/>
                <a:gd name="connsiteY470" fmla="*/ 592468 h 1048492"/>
                <a:gd name="connsiteX471" fmla="*/ 593425 w 1061505"/>
                <a:gd name="connsiteY471" fmla="*/ 589215 h 1048492"/>
                <a:gd name="connsiteX472" fmla="*/ 595722 w 1061505"/>
                <a:gd name="connsiteY472" fmla="*/ 589598 h 1048492"/>
                <a:gd name="connsiteX473" fmla="*/ 599932 w 1061505"/>
                <a:gd name="connsiteY473" fmla="*/ 590937 h 1048492"/>
                <a:gd name="connsiteX474" fmla="*/ 600888 w 1061505"/>
                <a:gd name="connsiteY474" fmla="*/ 590555 h 1048492"/>
                <a:gd name="connsiteX475" fmla="*/ 601846 w 1061505"/>
                <a:gd name="connsiteY475" fmla="*/ 590172 h 1048492"/>
                <a:gd name="connsiteX476" fmla="*/ 602420 w 1061505"/>
                <a:gd name="connsiteY476" fmla="*/ 589215 h 1048492"/>
                <a:gd name="connsiteX477" fmla="*/ 603376 w 1061505"/>
                <a:gd name="connsiteY477" fmla="*/ 588832 h 1048492"/>
                <a:gd name="connsiteX478" fmla="*/ 603376 w 1061505"/>
                <a:gd name="connsiteY478" fmla="*/ 587493 h 1048492"/>
                <a:gd name="connsiteX479" fmla="*/ 603376 w 1061505"/>
                <a:gd name="connsiteY479" fmla="*/ 586153 h 1048492"/>
                <a:gd name="connsiteX480" fmla="*/ 602994 w 1061505"/>
                <a:gd name="connsiteY480" fmla="*/ 584240 h 1048492"/>
                <a:gd name="connsiteX481" fmla="*/ 602994 w 1061505"/>
                <a:gd name="connsiteY481" fmla="*/ 582900 h 1048492"/>
                <a:gd name="connsiteX482" fmla="*/ 605290 w 1061505"/>
                <a:gd name="connsiteY482" fmla="*/ 579647 h 1048492"/>
                <a:gd name="connsiteX483" fmla="*/ 607586 w 1061505"/>
                <a:gd name="connsiteY483" fmla="*/ 577350 h 1048492"/>
                <a:gd name="connsiteX484" fmla="*/ 608160 w 1061505"/>
                <a:gd name="connsiteY484" fmla="*/ 576968 h 1048492"/>
                <a:gd name="connsiteX485" fmla="*/ 608543 w 1061505"/>
                <a:gd name="connsiteY485" fmla="*/ 576011 h 1048492"/>
                <a:gd name="connsiteX486" fmla="*/ 608543 w 1061505"/>
                <a:gd name="connsiteY486" fmla="*/ 479754 h 1048492"/>
                <a:gd name="connsiteX487" fmla="*/ 610840 w 1061505"/>
                <a:gd name="connsiteY487" fmla="*/ 477840 h 1048492"/>
                <a:gd name="connsiteX488" fmla="*/ 612179 w 1061505"/>
                <a:gd name="connsiteY488" fmla="*/ 476883 h 1048492"/>
                <a:gd name="connsiteX489" fmla="*/ 614667 w 1061505"/>
                <a:gd name="connsiteY489" fmla="*/ 476309 h 1048492"/>
                <a:gd name="connsiteX490" fmla="*/ 615050 w 1061505"/>
                <a:gd name="connsiteY490" fmla="*/ 474396 h 1048492"/>
                <a:gd name="connsiteX491" fmla="*/ 616006 w 1061505"/>
                <a:gd name="connsiteY491" fmla="*/ 473056 h 1048492"/>
                <a:gd name="connsiteX492" fmla="*/ 616006 w 1061505"/>
                <a:gd name="connsiteY492" fmla="*/ 471717 h 1048492"/>
                <a:gd name="connsiteX493" fmla="*/ 616389 w 1061505"/>
                <a:gd name="connsiteY493" fmla="*/ 470760 h 1048492"/>
                <a:gd name="connsiteX494" fmla="*/ 617346 w 1061505"/>
                <a:gd name="connsiteY494" fmla="*/ 468846 h 1048492"/>
                <a:gd name="connsiteX495" fmla="*/ 618303 w 1061505"/>
                <a:gd name="connsiteY495" fmla="*/ 468463 h 1048492"/>
                <a:gd name="connsiteX496" fmla="*/ 619642 w 1061505"/>
                <a:gd name="connsiteY496" fmla="*/ 468463 h 1048492"/>
                <a:gd name="connsiteX497" fmla="*/ 621556 w 1061505"/>
                <a:gd name="connsiteY497" fmla="*/ 467507 h 1048492"/>
                <a:gd name="connsiteX498" fmla="*/ 622130 w 1061505"/>
                <a:gd name="connsiteY498" fmla="*/ 466550 h 1048492"/>
                <a:gd name="connsiteX499" fmla="*/ 623087 w 1061505"/>
                <a:gd name="connsiteY499" fmla="*/ 466167 h 1048492"/>
                <a:gd name="connsiteX500" fmla="*/ 624044 w 1061505"/>
                <a:gd name="connsiteY500" fmla="*/ 464827 h 1048492"/>
                <a:gd name="connsiteX501" fmla="*/ 624044 w 1061505"/>
                <a:gd name="connsiteY501" fmla="*/ 462914 h 1048492"/>
                <a:gd name="connsiteX502" fmla="*/ 625383 w 1061505"/>
                <a:gd name="connsiteY502" fmla="*/ 461957 h 1048492"/>
                <a:gd name="connsiteX503" fmla="*/ 624427 w 1061505"/>
                <a:gd name="connsiteY503" fmla="*/ 461574 h 1048492"/>
                <a:gd name="connsiteX504" fmla="*/ 627679 w 1061505"/>
                <a:gd name="connsiteY504" fmla="*/ 452580 h 1048492"/>
                <a:gd name="connsiteX505" fmla="*/ 633421 w 1061505"/>
                <a:gd name="connsiteY505" fmla="*/ 444160 h 1048492"/>
                <a:gd name="connsiteX506" fmla="*/ 641075 w 1061505"/>
                <a:gd name="connsiteY506" fmla="*/ 435740 h 1048492"/>
                <a:gd name="connsiteX507" fmla="*/ 651409 w 1061505"/>
                <a:gd name="connsiteY507" fmla="*/ 427702 h 1048492"/>
                <a:gd name="connsiteX508" fmla="*/ 657533 w 1061505"/>
                <a:gd name="connsiteY508" fmla="*/ 422536 h 1048492"/>
                <a:gd name="connsiteX509" fmla="*/ 664996 w 1061505"/>
                <a:gd name="connsiteY509" fmla="*/ 416795 h 1048492"/>
                <a:gd name="connsiteX510" fmla="*/ 673990 w 1061505"/>
                <a:gd name="connsiteY510" fmla="*/ 410288 h 1048492"/>
                <a:gd name="connsiteX511" fmla="*/ 683941 w 1061505"/>
                <a:gd name="connsiteY511" fmla="*/ 403208 h 1048492"/>
                <a:gd name="connsiteX512" fmla="*/ 686238 w 1061505"/>
                <a:gd name="connsiteY512" fmla="*/ 399954 h 1048492"/>
                <a:gd name="connsiteX513" fmla="*/ 690065 w 1061505"/>
                <a:gd name="connsiteY513" fmla="*/ 396127 h 1048492"/>
                <a:gd name="connsiteX514" fmla="*/ 694275 w 1061505"/>
                <a:gd name="connsiteY514" fmla="*/ 391343 h 1048492"/>
                <a:gd name="connsiteX515" fmla="*/ 700016 w 1061505"/>
                <a:gd name="connsiteY515" fmla="*/ 386176 h 1048492"/>
                <a:gd name="connsiteX516" fmla="*/ 701547 w 1061505"/>
                <a:gd name="connsiteY516" fmla="*/ 383306 h 1048492"/>
                <a:gd name="connsiteX517" fmla="*/ 704417 w 1061505"/>
                <a:gd name="connsiteY517" fmla="*/ 380052 h 1048492"/>
                <a:gd name="connsiteX518" fmla="*/ 707671 w 1061505"/>
                <a:gd name="connsiteY518" fmla="*/ 374885 h 1048492"/>
                <a:gd name="connsiteX519" fmla="*/ 711881 w 1061505"/>
                <a:gd name="connsiteY519" fmla="*/ 369145 h 1048492"/>
                <a:gd name="connsiteX520" fmla="*/ 721258 w 1061505"/>
                <a:gd name="connsiteY520" fmla="*/ 359194 h 1048492"/>
                <a:gd name="connsiteX521" fmla="*/ 725468 w 1061505"/>
                <a:gd name="connsiteY521" fmla="*/ 354983 h 1048492"/>
                <a:gd name="connsiteX522" fmla="*/ 730252 w 1061505"/>
                <a:gd name="connsiteY522" fmla="*/ 352113 h 1048492"/>
                <a:gd name="connsiteX523" fmla="*/ 736950 w 1061505"/>
                <a:gd name="connsiteY523" fmla="*/ 345415 h 1048492"/>
                <a:gd name="connsiteX524" fmla="*/ 744413 w 1061505"/>
                <a:gd name="connsiteY524" fmla="*/ 337761 h 1048492"/>
                <a:gd name="connsiteX525" fmla="*/ 750537 w 1061505"/>
                <a:gd name="connsiteY525" fmla="*/ 327427 h 1048492"/>
                <a:gd name="connsiteX526" fmla="*/ 758574 w 1061505"/>
                <a:gd name="connsiteY526" fmla="*/ 318050 h 1048492"/>
                <a:gd name="connsiteX527" fmla="*/ 766994 w 1061505"/>
                <a:gd name="connsiteY527" fmla="*/ 308673 h 1048492"/>
                <a:gd name="connsiteX528" fmla="*/ 776945 w 1061505"/>
                <a:gd name="connsiteY528" fmla="*/ 300253 h 1048492"/>
                <a:gd name="connsiteX529" fmla="*/ 787853 w 1061505"/>
                <a:gd name="connsiteY529" fmla="*/ 291833 h 1048492"/>
                <a:gd name="connsiteX530" fmla="*/ 799718 w 1061505"/>
                <a:gd name="connsiteY530" fmla="*/ 284370 h 1048492"/>
                <a:gd name="connsiteX531" fmla="*/ 812539 w 1061505"/>
                <a:gd name="connsiteY531" fmla="*/ 277289 h 1048492"/>
                <a:gd name="connsiteX532" fmla="*/ 826700 w 1061505"/>
                <a:gd name="connsiteY532" fmla="*/ 270591 h 1048492"/>
                <a:gd name="connsiteX533" fmla="*/ 897123 w 1061505"/>
                <a:gd name="connsiteY533" fmla="*/ 237102 h 1048492"/>
                <a:gd name="connsiteX534" fmla="*/ 901907 w 1061505"/>
                <a:gd name="connsiteY534" fmla="*/ 234232 h 1048492"/>
                <a:gd name="connsiteX535" fmla="*/ 908413 w 1061505"/>
                <a:gd name="connsiteY535" fmla="*/ 231361 h 1048492"/>
                <a:gd name="connsiteX536" fmla="*/ 911667 w 1061505"/>
                <a:gd name="connsiteY536" fmla="*/ 227534 h 1048492"/>
                <a:gd name="connsiteX537" fmla="*/ 915877 w 1061505"/>
                <a:gd name="connsiteY537" fmla="*/ 221793 h 1048492"/>
                <a:gd name="connsiteX538" fmla="*/ 909753 w 1061505"/>
                <a:gd name="connsiteY538" fmla="*/ 219497 h 1048492"/>
                <a:gd name="connsiteX539" fmla="*/ 904586 w 1061505"/>
                <a:gd name="connsiteY539" fmla="*/ 218540 h 1048492"/>
                <a:gd name="connsiteX540" fmla="*/ 899802 w 1061505"/>
                <a:gd name="connsiteY540" fmla="*/ 217583 h 1048492"/>
                <a:gd name="connsiteX541" fmla="*/ 896549 w 1061505"/>
                <a:gd name="connsiteY541" fmla="*/ 217583 h 1048492"/>
                <a:gd name="connsiteX542" fmla="*/ 893678 w 1061505"/>
                <a:gd name="connsiteY542" fmla="*/ 220453 h 1048492"/>
                <a:gd name="connsiteX543" fmla="*/ 890807 w 1061505"/>
                <a:gd name="connsiteY543" fmla="*/ 222750 h 1048492"/>
                <a:gd name="connsiteX544" fmla="*/ 888894 w 1061505"/>
                <a:gd name="connsiteY544" fmla="*/ 223324 h 1048492"/>
                <a:gd name="connsiteX545" fmla="*/ 887554 w 1061505"/>
                <a:gd name="connsiteY545" fmla="*/ 224281 h 1048492"/>
                <a:gd name="connsiteX546" fmla="*/ 883727 w 1061505"/>
                <a:gd name="connsiteY546" fmla="*/ 224663 h 1048492"/>
                <a:gd name="connsiteX547" fmla="*/ 876264 w 1061505"/>
                <a:gd name="connsiteY547" fmla="*/ 219497 h 1048492"/>
                <a:gd name="connsiteX548" fmla="*/ 871480 w 1061505"/>
                <a:gd name="connsiteY548" fmla="*/ 216243 h 1048492"/>
                <a:gd name="connsiteX549" fmla="*/ 868226 w 1061505"/>
                <a:gd name="connsiteY549" fmla="*/ 213947 h 1048492"/>
                <a:gd name="connsiteX550" fmla="*/ 867270 w 1061505"/>
                <a:gd name="connsiteY550" fmla="*/ 213373 h 1048492"/>
                <a:gd name="connsiteX551" fmla="*/ 857892 w 1061505"/>
                <a:gd name="connsiteY551" fmla="*/ 210120 h 1048492"/>
                <a:gd name="connsiteX552" fmla="*/ 851386 w 1061505"/>
                <a:gd name="connsiteY552" fmla="*/ 207823 h 1048492"/>
                <a:gd name="connsiteX553" fmla="*/ 847176 w 1061505"/>
                <a:gd name="connsiteY553" fmla="*/ 206484 h 1048492"/>
                <a:gd name="connsiteX554" fmla="*/ 845837 w 1061505"/>
                <a:gd name="connsiteY554" fmla="*/ 206484 h 1048492"/>
                <a:gd name="connsiteX555" fmla="*/ 838756 w 1061505"/>
                <a:gd name="connsiteY555" fmla="*/ 207440 h 1048492"/>
                <a:gd name="connsiteX556" fmla="*/ 834929 w 1061505"/>
                <a:gd name="connsiteY556" fmla="*/ 207823 h 1048492"/>
                <a:gd name="connsiteX557" fmla="*/ 831675 w 1061505"/>
                <a:gd name="connsiteY557" fmla="*/ 208780 h 1048492"/>
                <a:gd name="connsiteX558" fmla="*/ 827465 w 1061505"/>
                <a:gd name="connsiteY558" fmla="*/ 208780 h 1048492"/>
                <a:gd name="connsiteX559" fmla="*/ 823638 w 1061505"/>
                <a:gd name="connsiteY559" fmla="*/ 209163 h 1048492"/>
                <a:gd name="connsiteX560" fmla="*/ 819428 w 1061505"/>
                <a:gd name="connsiteY560" fmla="*/ 209163 h 1048492"/>
                <a:gd name="connsiteX561" fmla="*/ 815601 w 1061505"/>
                <a:gd name="connsiteY561" fmla="*/ 209546 h 1048492"/>
                <a:gd name="connsiteX562" fmla="*/ 799909 w 1061505"/>
                <a:gd name="connsiteY562" fmla="*/ 207632 h 1048492"/>
                <a:gd name="connsiteX563" fmla="*/ 788618 w 1061505"/>
                <a:gd name="connsiteY563" fmla="*/ 211459 h 1048492"/>
                <a:gd name="connsiteX564" fmla="*/ 783451 w 1061505"/>
                <a:gd name="connsiteY564" fmla="*/ 212416 h 1048492"/>
                <a:gd name="connsiteX565" fmla="*/ 778667 w 1061505"/>
                <a:gd name="connsiteY565" fmla="*/ 212799 h 1048492"/>
                <a:gd name="connsiteX566" fmla="*/ 776179 w 1061505"/>
                <a:gd name="connsiteY566" fmla="*/ 209928 h 1048492"/>
                <a:gd name="connsiteX567" fmla="*/ 775223 w 1061505"/>
                <a:gd name="connsiteY567" fmla="*/ 208015 h 1048492"/>
                <a:gd name="connsiteX568" fmla="*/ 774266 w 1061505"/>
                <a:gd name="connsiteY568" fmla="*/ 206675 h 1048492"/>
                <a:gd name="connsiteX569" fmla="*/ 775605 w 1061505"/>
                <a:gd name="connsiteY569" fmla="*/ 203422 h 1048492"/>
                <a:gd name="connsiteX570" fmla="*/ 770439 w 1061505"/>
                <a:gd name="connsiteY570" fmla="*/ 199594 h 1048492"/>
                <a:gd name="connsiteX571" fmla="*/ 768525 w 1061505"/>
                <a:gd name="connsiteY571" fmla="*/ 197298 h 1048492"/>
                <a:gd name="connsiteX572" fmla="*/ 767951 w 1061505"/>
                <a:gd name="connsiteY572" fmla="*/ 195384 h 1048492"/>
                <a:gd name="connsiteX573" fmla="*/ 766037 w 1061505"/>
                <a:gd name="connsiteY573" fmla="*/ 191557 h 1048492"/>
                <a:gd name="connsiteX574" fmla="*/ 764697 w 1061505"/>
                <a:gd name="connsiteY574" fmla="*/ 189261 h 1048492"/>
                <a:gd name="connsiteX575" fmla="*/ 762784 w 1061505"/>
                <a:gd name="connsiteY575" fmla="*/ 187921 h 1048492"/>
                <a:gd name="connsiteX576" fmla="*/ 761444 w 1061505"/>
                <a:gd name="connsiteY576" fmla="*/ 187538 h 1048492"/>
                <a:gd name="connsiteX577" fmla="*/ 752067 w 1061505"/>
                <a:gd name="connsiteY577" fmla="*/ 194236 h 1048492"/>
                <a:gd name="connsiteX578" fmla="*/ 747283 w 1061505"/>
                <a:gd name="connsiteY578" fmla="*/ 196533 h 1048492"/>
                <a:gd name="connsiteX579" fmla="*/ 744987 w 1061505"/>
                <a:gd name="connsiteY579" fmla="*/ 197489 h 1048492"/>
                <a:gd name="connsiteX580" fmla="*/ 743073 w 1061505"/>
                <a:gd name="connsiteY580" fmla="*/ 198829 h 1048492"/>
                <a:gd name="connsiteX581" fmla="*/ 738863 w 1061505"/>
                <a:gd name="connsiteY581" fmla="*/ 199786 h 1048492"/>
                <a:gd name="connsiteX582" fmla="*/ 735036 w 1061505"/>
                <a:gd name="connsiteY582" fmla="*/ 201700 h 1048492"/>
                <a:gd name="connsiteX583" fmla="*/ 730826 w 1061505"/>
                <a:gd name="connsiteY583" fmla="*/ 203996 h 1048492"/>
                <a:gd name="connsiteX584" fmla="*/ 726616 w 1061505"/>
                <a:gd name="connsiteY584" fmla="*/ 207249 h 1048492"/>
                <a:gd name="connsiteX585" fmla="*/ 722788 w 1061505"/>
                <a:gd name="connsiteY585" fmla="*/ 210502 h 1048492"/>
                <a:gd name="connsiteX586" fmla="*/ 719918 w 1061505"/>
                <a:gd name="connsiteY586" fmla="*/ 213756 h 1048492"/>
                <a:gd name="connsiteX587" fmla="*/ 717047 w 1061505"/>
                <a:gd name="connsiteY587" fmla="*/ 216052 h 1048492"/>
                <a:gd name="connsiteX588" fmla="*/ 714751 w 1061505"/>
                <a:gd name="connsiteY588" fmla="*/ 217966 h 1048492"/>
                <a:gd name="connsiteX589" fmla="*/ 710924 w 1061505"/>
                <a:gd name="connsiteY589" fmla="*/ 218348 h 1048492"/>
                <a:gd name="connsiteX590" fmla="*/ 708053 w 1061505"/>
                <a:gd name="connsiteY590" fmla="*/ 219305 h 1048492"/>
                <a:gd name="connsiteX591" fmla="*/ 705757 w 1061505"/>
                <a:gd name="connsiteY591" fmla="*/ 219688 h 1048492"/>
                <a:gd name="connsiteX592" fmla="*/ 704800 w 1061505"/>
                <a:gd name="connsiteY592" fmla="*/ 220645 h 1048492"/>
                <a:gd name="connsiteX593" fmla="*/ 701547 w 1061505"/>
                <a:gd name="connsiteY593" fmla="*/ 221984 h 1048492"/>
                <a:gd name="connsiteX594" fmla="*/ 699251 w 1061505"/>
                <a:gd name="connsiteY594" fmla="*/ 223324 h 1048492"/>
                <a:gd name="connsiteX595" fmla="*/ 697337 w 1061505"/>
                <a:gd name="connsiteY595" fmla="*/ 224281 h 1048492"/>
                <a:gd name="connsiteX596" fmla="*/ 696954 w 1061505"/>
                <a:gd name="connsiteY596" fmla="*/ 224855 h 1048492"/>
                <a:gd name="connsiteX597" fmla="*/ 693701 w 1061505"/>
                <a:gd name="connsiteY597" fmla="*/ 221984 h 1048492"/>
                <a:gd name="connsiteX598" fmla="*/ 691787 w 1061505"/>
                <a:gd name="connsiteY598" fmla="*/ 221602 h 1048492"/>
                <a:gd name="connsiteX599" fmla="*/ 687960 w 1061505"/>
                <a:gd name="connsiteY599" fmla="*/ 223515 h 1048492"/>
                <a:gd name="connsiteX600" fmla="*/ 685089 w 1061505"/>
                <a:gd name="connsiteY600" fmla="*/ 225429 h 1048492"/>
                <a:gd name="connsiteX601" fmla="*/ 682793 w 1061505"/>
                <a:gd name="connsiteY601" fmla="*/ 226386 h 1048492"/>
                <a:gd name="connsiteX602" fmla="*/ 681836 w 1061505"/>
                <a:gd name="connsiteY602" fmla="*/ 226768 h 1048492"/>
                <a:gd name="connsiteX603" fmla="*/ 680879 w 1061505"/>
                <a:gd name="connsiteY603" fmla="*/ 226386 h 1048492"/>
                <a:gd name="connsiteX604" fmla="*/ 679922 w 1061505"/>
                <a:gd name="connsiteY604" fmla="*/ 225429 h 1048492"/>
                <a:gd name="connsiteX605" fmla="*/ 678966 w 1061505"/>
                <a:gd name="connsiteY605" fmla="*/ 221602 h 1048492"/>
                <a:gd name="connsiteX606" fmla="*/ 677626 w 1061505"/>
                <a:gd name="connsiteY606" fmla="*/ 219305 h 1048492"/>
                <a:gd name="connsiteX607" fmla="*/ 676286 w 1061505"/>
                <a:gd name="connsiteY607" fmla="*/ 217966 h 1048492"/>
                <a:gd name="connsiteX608" fmla="*/ 673990 w 1061505"/>
                <a:gd name="connsiteY608" fmla="*/ 217009 h 1048492"/>
                <a:gd name="connsiteX609" fmla="*/ 671694 w 1061505"/>
                <a:gd name="connsiteY609" fmla="*/ 217583 h 1048492"/>
                <a:gd name="connsiteX610" fmla="*/ 668824 w 1061505"/>
                <a:gd name="connsiteY610" fmla="*/ 217009 h 1048492"/>
                <a:gd name="connsiteX611" fmla="*/ 666910 w 1061505"/>
                <a:gd name="connsiteY611" fmla="*/ 216626 h 1048492"/>
                <a:gd name="connsiteX612" fmla="*/ 663656 w 1061505"/>
                <a:gd name="connsiteY612" fmla="*/ 215286 h 1048492"/>
                <a:gd name="connsiteX613" fmla="*/ 662317 w 1061505"/>
                <a:gd name="connsiteY613" fmla="*/ 213373 h 1048492"/>
                <a:gd name="connsiteX614" fmla="*/ 661934 w 1061505"/>
                <a:gd name="connsiteY614" fmla="*/ 212033 h 1048492"/>
                <a:gd name="connsiteX615" fmla="*/ 661552 w 1061505"/>
                <a:gd name="connsiteY615" fmla="*/ 208206 h 1048492"/>
                <a:gd name="connsiteX616" fmla="*/ 662508 w 1061505"/>
                <a:gd name="connsiteY616" fmla="*/ 203039 h 1048492"/>
                <a:gd name="connsiteX617" fmla="*/ 655810 w 1061505"/>
                <a:gd name="connsiteY617" fmla="*/ 201125 h 1048492"/>
                <a:gd name="connsiteX618" fmla="*/ 650261 w 1061505"/>
                <a:gd name="connsiteY618" fmla="*/ 199786 h 1048492"/>
                <a:gd name="connsiteX619" fmla="*/ 640884 w 1061505"/>
                <a:gd name="connsiteY619" fmla="*/ 196915 h 1048492"/>
                <a:gd name="connsiteX620" fmla="*/ 633421 w 1061505"/>
                <a:gd name="connsiteY620" fmla="*/ 193088 h 1048492"/>
                <a:gd name="connsiteX621" fmla="*/ 629211 w 1061505"/>
                <a:gd name="connsiteY621" fmla="*/ 190218 h 1048492"/>
                <a:gd name="connsiteX622" fmla="*/ 626914 w 1061505"/>
                <a:gd name="connsiteY622" fmla="*/ 185051 h 1048492"/>
                <a:gd name="connsiteX623" fmla="*/ 625001 w 1061505"/>
                <a:gd name="connsiteY623" fmla="*/ 181797 h 1048492"/>
                <a:gd name="connsiteX624" fmla="*/ 622130 w 1061505"/>
                <a:gd name="connsiteY624" fmla="*/ 178544 h 1048492"/>
                <a:gd name="connsiteX625" fmla="*/ 619260 w 1061505"/>
                <a:gd name="connsiteY625" fmla="*/ 177205 h 1048492"/>
                <a:gd name="connsiteX626" fmla="*/ 615050 w 1061505"/>
                <a:gd name="connsiteY626" fmla="*/ 175865 h 1048492"/>
                <a:gd name="connsiteX627" fmla="*/ 610266 w 1061505"/>
                <a:gd name="connsiteY627" fmla="*/ 174908 h 1048492"/>
                <a:gd name="connsiteX628" fmla="*/ 604524 w 1061505"/>
                <a:gd name="connsiteY628" fmla="*/ 174526 h 1048492"/>
                <a:gd name="connsiteX629" fmla="*/ 598401 w 1061505"/>
                <a:gd name="connsiteY629" fmla="*/ 174526 h 1048492"/>
                <a:gd name="connsiteX630" fmla="*/ 594190 w 1061505"/>
                <a:gd name="connsiteY630" fmla="*/ 174526 h 1048492"/>
                <a:gd name="connsiteX631" fmla="*/ 591320 w 1061505"/>
                <a:gd name="connsiteY631" fmla="*/ 175865 h 1048492"/>
                <a:gd name="connsiteX632" fmla="*/ 589406 w 1061505"/>
                <a:gd name="connsiteY632" fmla="*/ 177779 h 1048492"/>
                <a:gd name="connsiteX633" fmla="*/ 588832 w 1061505"/>
                <a:gd name="connsiteY633" fmla="*/ 181032 h 1048492"/>
                <a:gd name="connsiteX634" fmla="*/ 589406 w 1061505"/>
                <a:gd name="connsiteY634" fmla="*/ 185242 h 1048492"/>
                <a:gd name="connsiteX635" fmla="*/ 590746 w 1061505"/>
                <a:gd name="connsiteY635" fmla="*/ 188495 h 1048492"/>
                <a:gd name="connsiteX636" fmla="*/ 591703 w 1061505"/>
                <a:gd name="connsiteY636" fmla="*/ 189452 h 1048492"/>
                <a:gd name="connsiteX637" fmla="*/ 593616 w 1061505"/>
                <a:gd name="connsiteY637" fmla="*/ 190409 h 1048492"/>
                <a:gd name="connsiteX638" fmla="*/ 597826 w 1061505"/>
                <a:gd name="connsiteY638" fmla="*/ 191748 h 1048492"/>
                <a:gd name="connsiteX639" fmla="*/ 596870 w 1061505"/>
                <a:gd name="connsiteY639" fmla="*/ 192705 h 1048492"/>
                <a:gd name="connsiteX640" fmla="*/ 596296 w 1061505"/>
                <a:gd name="connsiteY640" fmla="*/ 192705 h 1048492"/>
                <a:gd name="connsiteX641" fmla="*/ 596296 w 1061505"/>
                <a:gd name="connsiteY641" fmla="*/ 193088 h 1048492"/>
                <a:gd name="connsiteX642" fmla="*/ 596296 w 1061505"/>
                <a:gd name="connsiteY642" fmla="*/ 194045 h 1048492"/>
                <a:gd name="connsiteX643" fmla="*/ 593425 w 1061505"/>
                <a:gd name="connsiteY643" fmla="*/ 195959 h 1048492"/>
                <a:gd name="connsiteX644" fmla="*/ 588641 w 1061505"/>
                <a:gd name="connsiteY644" fmla="*/ 196915 h 1048492"/>
                <a:gd name="connsiteX645" fmla="*/ 585771 w 1061505"/>
                <a:gd name="connsiteY645" fmla="*/ 196915 h 1048492"/>
                <a:gd name="connsiteX646" fmla="*/ 582900 w 1061505"/>
                <a:gd name="connsiteY646" fmla="*/ 197298 h 1048492"/>
                <a:gd name="connsiteX647" fmla="*/ 580604 w 1061505"/>
                <a:gd name="connsiteY647" fmla="*/ 192514 h 1048492"/>
                <a:gd name="connsiteX648" fmla="*/ 579264 w 1061505"/>
                <a:gd name="connsiteY648" fmla="*/ 189261 h 1048492"/>
                <a:gd name="connsiteX649" fmla="*/ 578307 w 1061505"/>
                <a:gd name="connsiteY649" fmla="*/ 186964 h 1048492"/>
                <a:gd name="connsiteX650" fmla="*/ 578307 w 1061505"/>
                <a:gd name="connsiteY650" fmla="*/ 186008 h 1048492"/>
                <a:gd name="connsiteX651" fmla="*/ 575054 w 1061505"/>
                <a:gd name="connsiteY651" fmla="*/ 181797 h 1048492"/>
                <a:gd name="connsiteX652" fmla="*/ 572758 w 1061505"/>
                <a:gd name="connsiteY652" fmla="*/ 178544 h 1048492"/>
                <a:gd name="connsiteX653" fmla="*/ 571418 w 1061505"/>
                <a:gd name="connsiteY653" fmla="*/ 176631 h 1048492"/>
                <a:gd name="connsiteX654" fmla="*/ 571418 w 1061505"/>
                <a:gd name="connsiteY654" fmla="*/ 173377 h 1048492"/>
                <a:gd name="connsiteX655" fmla="*/ 570653 w 1061505"/>
                <a:gd name="connsiteY655" fmla="*/ 173377 h 1048492"/>
                <a:gd name="connsiteX656" fmla="*/ 570653 w 1061505"/>
                <a:gd name="connsiteY656" fmla="*/ 173377 h 104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Lst>
              <a:rect l="l" t="t" r="r" b="b"/>
              <a:pathLst>
                <a:path w="1061505" h="1048492">
                  <a:moveTo>
                    <a:pt x="1041604" y="199786"/>
                  </a:moveTo>
                  <a:lnTo>
                    <a:pt x="1037777" y="203039"/>
                  </a:lnTo>
                  <a:lnTo>
                    <a:pt x="1016535" y="215286"/>
                  </a:lnTo>
                  <a:lnTo>
                    <a:pt x="1011751" y="218540"/>
                  </a:lnTo>
                  <a:lnTo>
                    <a:pt x="1006966" y="220836"/>
                  </a:lnTo>
                  <a:lnTo>
                    <a:pt x="1003714" y="223707"/>
                  </a:lnTo>
                  <a:lnTo>
                    <a:pt x="988596" y="236911"/>
                  </a:lnTo>
                  <a:lnTo>
                    <a:pt x="983811" y="238250"/>
                  </a:lnTo>
                  <a:lnTo>
                    <a:pt x="979984" y="240164"/>
                  </a:lnTo>
                  <a:lnTo>
                    <a:pt x="976157" y="241121"/>
                  </a:lnTo>
                  <a:lnTo>
                    <a:pt x="973287" y="242078"/>
                  </a:lnTo>
                  <a:lnTo>
                    <a:pt x="970607" y="242843"/>
                  </a:lnTo>
                  <a:lnTo>
                    <a:pt x="969267" y="243226"/>
                  </a:lnTo>
                  <a:lnTo>
                    <a:pt x="966015" y="242843"/>
                  </a:lnTo>
                  <a:lnTo>
                    <a:pt x="963718" y="241886"/>
                  </a:lnTo>
                  <a:lnTo>
                    <a:pt x="962379" y="239973"/>
                  </a:lnTo>
                  <a:lnTo>
                    <a:pt x="962379" y="237676"/>
                  </a:lnTo>
                  <a:lnTo>
                    <a:pt x="963718" y="232509"/>
                  </a:lnTo>
                  <a:lnTo>
                    <a:pt x="967928" y="227725"/>
                  </a:lnTo>
                  <a:lnTo>
                    <a:pt x="975009" y="222941"/>
                  </a:lnTo>
                  <a:lnTo>
                    <a:pt x="984960" y="218731"/>
                  </a:lnTo>
                  <a:lnTo>
                    <a:pt x="989170" y="215478"/>
                  </a:lnTo>
                  <a:lnTo>
                    <a:pt x="991466" y="213564"/>
                  </a:lnTo>
                  <a:lnTo>
                    <a:pt x="994719" y="212225"/>
                  </a:lnTo>
                  <a:lnTo>
                    <a:pt x="997590" y="209354"/>
                  </a:lnTo>
                  <a:lnTo>
                    <a:pt x="1001417" y="207058"/>
                  </a:lnTo>
                  <a:lnTo>
                    <a:pt x="1009454" y="201891"/>
                  </a:lnTo>
                  <a:lnTo>
                    <a:pt x="1017109" y="196150"/>
                  </a:lnTo>
                  <a:lnTo>
                    <a:pt x="1024189" y="191940"/>
                  </a:lnTo>
                  <a:lnTo>
                    <a:pt x="1030313" y="188113"/>
                  </a:lnTo>
                  <a:lnTo>
                    <a:pt x="1036437" y="185816"/>
                  </a:lnTo>
                  <a:lnTo>
                    <a:pt x="1041604" y="182946"/>
                  </a:lnTo>
                  <a:lnTo>
                    <a:pt x="1047727" y="180649"/>
                  </a:lnTo>
                  <a:lnTo>
                    <a:pt x="1060932" y="175865"/>
                  </a:lnTo>
                  <a:lnTo>
                    <a:pt x="1060549" y="176822"/>
                  </a:lnTo>
                  <a:lnTo>
                    <a:pt x="1061506" y="175865"/>
                  </a:lnTo>
                  <a:lnTo>
                    <a:pt x="1059210" y="179692"/>
                  </a:lnTo>
                  <a:lnTo>
                    <a:pt x="1055956" y="184477"/>
                  </a:lnTo>
                  <a:lnTo>
                    <a:pt x="1051172" y="189261"/>
                  </a:lnTo>
                  <a:lnTo>
                    <a:pt x="1041604" y="199786"/>
                  </a:lnTo>
                  <a:lnTo>
                    <a:pt x="1041604" y="199786"/>
                  </a:lnTo>
                  <a:close/>
                  <a:moveTo>
                    <a:pt x="272314" y="11291"/>
                  </a:moveTo>
                  <a:lnTo>
                    <a:pt x="269443" y="1340"/>
                  </a:lnTo>
                  <a:lnTo>
                    <a:pt x="263702" y="2296"/>
                  </a:lnTo>
                  <a:lnTo>
                    <a:pt x="253751" y="383"/>
                  </a:lnTo>
                  <a:lnTo>
                    <a:pt x="246671" y="0"/>
                  </a:lnTo>
                  <a:lnTo>
                    <a:pt x="246671" y="3827"/>
                  </a:lnTo>
                  <a:lnTo>
                    <a:pt x="247627" y="14161"/>
                  </a:lnTo>
                  <a:lnTo>
                    <a:pt x="247053" y="17988"/>
                  </a:lnTo>
                  <a:lnTo>
                    <a:pt x="247053" y="22773"/>
                  </a:lnTo>
                  <a:lnTo>
                    <a:pt x="247627" y="34637"/>
                  </a:lnTo>
                  <a:lnTo>
                    <a:pt x="248584" y="35020"/>
                  </a:lnTo>
                  <a:lnTo>
                    <a:pt x="256239" y="33106"/>
                  </a:lnTo>
                  <a:lnTo>
                    <a:pt x="261980" y="32149"/>
                  </a:lnTo>
                  <a:lnTo>
                    <a:pt x="265807" y="31193"/>
                  </a:lnTo>
                  <a:lnTo>
                    <a:pt x="267146" y="30236"/>
                  </a:lnTo>
                  <a:lnTo>
                    <a:pt x="268104" y="30236"/>
                  </a:lnTo>
                  <a:lnTo>
                    <a:pt x="271931" y="17032"/>
                  </a:lnTo>
                  <a:lnTo>
                    <a:pt x="272314" y="11291"/>
                  </a:lnTo>
                  <a:lnTo>
                    <a:pt x="272314" y="11291"/>
                  </a:lnTo>
                  <a:lnTo>
                    <a:pt x="272314" y="11291"/>
                  </a:lnTo>
                  <a:close/>
                  <a:moveTo>
                    <a:pt x="570653" y="173377"/>
                  </a:moveTo>
                  <a:lnTo>
                    <a:pt x="571993" y="169550"/>
                  </a:lnTo>
                  <a:lnTo>
                    <a:pt x="572567" y="166297"/>
                  </a:lnTo>
                  <a:lnTo>
                    <a:pt x="571993" y="164000"/>
                  </a:lnTo>
                  <a:lnTo>
                    <a:pt x="571035" y="162087"/>
                  </a:lnTo>
                  <a:lnTo>
                    <a:pt x="569696" y="160173"/>
                  </a:lnTo>
                  <a:lnTo>
                    <a:pt x="568357" y="159216"/>
                  </a:lnTo>
                  <a:lnTo>
                    <a:pt x="562807" y="157877"/>
                  </a:lnTo>
                  <a:lnTo>
                    <a:pt x="559553" y="157303"/>
                  </a:lnTo>
                  <a:lnTo>
                    <a:pt x="556300" y="157877"/>
                  </a:lnTo>
                  <a:lnTo>
                    <a:pt x="552090" y="157303"/>
                  </a:lnTo>
                  <a:lnTo>
                    <a:pt x="548837" y="157303"/>
                  </a:lnTo>
                  <a:lnTo>
                    <a:pt x="543670" y="157303"/>
                  </a:lnTo>
                  <a:lnTo>
                    <a:pt x="540800" y="156346"/>
                  </a:lnTo>
                  <a:lnTo>
                    <a:pt x="539843" y="155389"/>
                  </a:lnTo>
                  <a:lnTo>
                    <a:pt x="541182" y="152136"/>
                  </a:lnTo>
                  <a:lnTo>
                    <a:pt x="545392" y="149839"/>
                  </a:lnTo>
                  <a:lnTo>
                    <a:pt x="549220" y="147926"/>
                  </a:lnTo>
                  <a:lnTo>
                    <a:pt x="550177" y="146586"/>
                  </a:lnTo>
                  <a:lnTo>
                    <a:pt x="550559" y="145629"/>
                  </a:lnTo>
                  <a:lnTo>
                    <a:pt x="549602" y="142759"/>
                  </a:lnTo>
                  <a:lnTo>
                    <a:pt x="548263" y="140845"/>
                  </a:lnTo>
                  <a:lnTo>
                    <a:pt x="545010" y="139506"/>
                  </a:lnTo>
                  <a:lnTo>
                    <a:pt x="541756" y="139506"/>
                  </a:lnTo>
                  <a:lnTo>
                    <a:pt x="536590" y="138549"/>
                  </a:lnTo>
                  <a:lnTo>
                    <a:pt x="534293" y="138166"/>
                  </a:lnTo>
                  <a:lnTo>
                    <a:pt x="532762" y="138166"/>
                  </a:lnTo>
                  <a:lnTo>
                    <a:pt x="529892" y="137209"/>
                  </a:lnTo>
                  <a:lnTo>
                    <a:pt x="528552" y="136827"/>
                  </a:lnTo>
                  <a:lnTo>
                    <a:pt x="522428" y="133956"/>
                  </a:lnTo>
                  <a:lnTo>
                    <a:pt x="518601" y="132616"/>
                  </a:lnTo>
                  <a:lnTo>
                    <a:pt x="514009" y="129937"/>
                  </a:lnTo>
                  <a:lnTo>
                    <a:pt x="510755" y="128598"/>
                  </a:lnTo>
                  <a:lnTo>
                    <a:pt x="508459" y="127641"/>
                  </a:lnTo>
                  <a:lnTo>
                    <a:pt x="508076" y="127641"/>
                  </a:lnTo>
                  <a:lnTo>
                    <a:pt x="495829" y="128598"/>
                  </a:lnTo>
                  <a:lnTo>
                    <a:pt x="488748" y="126684"/>
                  </a:lnTo>
                  <a:lnTo>
                    <a:pt x="482624" y="125727"/>
                  </a:lnTo>
                  <a:lnTo>
                    <a:pt x="472674" y="125153"/>
                  </a:lnTo>
                  <a:lnTo>
                    <a:pt x="471716" y="125153"/>
                  </a:lnTo>
                  <a:lnTo>
                    <a:pt x="470377" y="125727"/>
                  </a:lnTo>
                  <a:lnTo>
                    <a:pt x="468080" y="126110"/>
                  </a:lnTo>
                  <a:lnTo>
                    <a:pt x="465784" y="127450"/>
                  </a:lnTo>
                  <a:lnTo>
                    <a:pt x="462531" y="128789"/>
                  </a:lnTo>
                  <a:lnTo>
                    <a:pt x="458704" y="130703"/>
                  </a:lnTo>
                  <a:lnTo>
                    <a:pt x="453920" y="132616"/>
                  </a:lnTo>
                  <a:lnTo>
                    <a:pt x="449135" y="135487"/>
                  </a:lnTo>
                  <a:lnTo>
                    <a:pt x="450092" y="139697"/>
                  </a:lnTo>
                  <a:lnTo>
                    <a:pt x="449135" y="140654"/>
                  </a:lnTo>
                  <a:lnTo>
                    <a:pt x="447796" y="141611"/>
                  </a:lnTo>
                  <a:lnTo>
                    <a:pt x="444925" y="142567"/>
                  </a:lnTo>
                  <a:lnTo>
                    <a:pt x="441672" y="143524"/>
                  </a:lnTo>
                  <a:lnTo>
                    <a:pt x="436505" y="144481"/>
                  </a:lnTo>
                  <a:lnTo>
                    <a:pt x="431339" y="145438"/>
                  </a:lnTo>
                  <a:lnTo>
                    <a:pt x="424832" y="146395"/>
                  </a:lnTo>
                  <a:lnTo>
                    <a:pt x="417751" y="148308"/>
                  </a:lnTo>
                  <a:lnTo>
                    <a:pt x="413542" y="148308"/>
                  </a:lnTo>
                  <a:lnTo>
                    <a:pt x="413159" y="144481"/>
                  </a:lnTo>
                  <a:lnTo>
                    <a:pt x="413159" y="141611"/>
                  </a:lnTo>
                  <a:lnTo>
                    <a:pt x="412202" y="136827"/>
                  </a:lnTo>
                  <a:lnTo>
                    <a:pt x="410288" y="133573"/>
                  </a:lnTo>
                  <a:lnTo>
                    <a:pt x="407992" y="132234"/>
                  </a:lnTo>
                  <a:lnTo>
                    <a:pt x="401868" y="131277"/>
                  </a:lnTo>
                  <a:lnTo>
                    <a:pt x="397658" y="131277"/>
                  </a:lnTo>
                  <a:lnTo>
                    <a:pt x="393448" y="130894"/>
                  </a:lnTo>
                  <a:lnTo>
                    <a:pt x="390578" y="130894"/>
                  </a:lnTo>
                  <a:lnTo>
                    <a:pt x="378330" y="128598"/>
                  </a:lnTo>
                  <a:lnTo>
                    <a:pt x="368379" y="127258"/>
                  </a:lnTo>
                  <a:lnTo>
                    <a:pt x="359959" y="125919"/>
                  </a:lnTo>
                  <a:lnTo>
                    <a:pt x="354218" y="124962"/>
                  </a:lnTo>
                  <a:lnTo>
                    <a:pt x="354218" y="122283"/>
                  </a:lnTo>
                  <a:lnTo>
                    <a:pt x="355557" y="118455"/>
                  </a:lnTo>
                  <a:lnTo>
                    <a:pt x="354601" y="116159"/>
                  </a:lnTo>
                  <a:lnTo>
                    <a:pt x="353261" y="115585"/>
                  </a:lnTo>
                  <a:lnTo>
                    <a:pt x="329149" y="117881"/>
                  </a:lnTo>
                  <a:lnTo>
                    <a:pt x="328192" y="117307"/>
                  </a:lnTo>
                  <a:lnTo>
                    <a:pt x="327810" y="117307"/>
                  </a:lnTo>
                  <a:lnTo>
                    <a:pt x="326852" y="117307"/>
                  </a:lnTo>
                  <a:lnTo>
                    <a:pt x="324939" y="117307"/>
                  </a:lnTo>
                  <a:lnTo>
                    <a:pt x="321112" y="115968"/>
                  </a:lnTo>
                  <a:lnTo>
                    <a:pt x="316902" y="114054"/>
                  </a:lnTo>
                  <a:lnTo>
                    <a:pt x="313075" y="111758"/>
                  </a:lnTo>
                  <a:lnTo>
                    <a:pt x="307907" y="107548"/>
                  </a:lnTo>
                  <a:lnTo>
                    <a:pt x="304655" y="104294"/>
                  </a:lnTo>
                  <a:lnTo>
                    <a:pt x="302741" y="101424"/>
                  </a:lnTo>
                  <a:lnTo>
                    <a:pt x="302167" y="99510"/>
                  </a:lnTo>
                  <a:lnTo>
                    <a:pt x="302741" y="97597"/>
                  </a:lnTo>
                  <a:lnTo>
                    <a:pt x="303697" y="96640"/>
                  </a:lnTo>
                  <a:lnTo>
                    <a:pt x="303697" y="95683"/>
                  </a:lnTo>
                  <a:lnTo>
                    <a:pt x="304271" y="95683"/>
                  </a:lnTo>
                  <a:lnTo>
                    <a:pt x="301975" y="91664"/>
                  </a:lnTo>
                  <a:lnTo>
                    <a:pt x="301975" y="89368"/>
                  </a:lnTo>
                  <a:lnTo>
                    <a:pt x="301975" y="88411"/>
                  </a:lnTo>
                  <a:lnTo>
                    <a:pt x="290111" y="88794"/>
                  </a:lnTo>
                  <a:lnTo>
                    <a:pt x="284370" y="87837"/>
                  </a:lnTo>
                  <a:lnTo>
                    <a:pt x="280160" y="86497"/>
                  </a:lnTo>
                  <a:lnTo>
                    <a:pt x="275950" y="83244"/>
                  </a:lnTo>
                  <a:lnTo>
                    <a:pt x="273079" y="79991"/>
                  </a:lnTo>
                  <a:lnTo>
                    <a:pt x="270208" y="75781"/>
                  </a:lnTo>
                  <a:lnTo>
                    <a:pt x="267912" y="72910"/>
                  </a:lnTo>
                  <a:lnTo>
                    <a:pt x="265998" y="70997"/>
                  </a:lnTo>
                  <a:lnTo>
                    <a:pt x="264659" y="70614"/>
                  </a:lnTo>
                  <a:lnTo>
                    <a:pt x="257196" y="70997"/>
                  </a:lnTo>
                  <a:lnTo>
                    <a:pt x="256239" y="72336"/>
                  </a:lnTo>
                  <a:lnTo>
                    <a:pt x="255665" y="74250"/>
                  </a:lnTo>
                  <a:lnTo>
                    <a:pt x="254708" y="75589"/>
                  </a:lnTo>
                  <a:lnTo>
                    <a:pt x="254325" y="77503"/>
                  </a:lnTo>
                  <a:lnTo>
                    <a:pt x="252411" y="79800"/>
                  </a:lnTo>
                  <a:lnTo>
                    <a:pt x="250498" y="82096"/>
                  </a:lnTo>
                  <a:lnTo>
                    <a:pt x="247627" y="83435"/>
                  </a:lnTo>
                  <a:lnTo>
                    <a:pt x="244757" y="84775"/>
                  </a:lnTo>
                  <a:lnTo>
                    <a:pt x="241503" y="85732"/>
                  </a:lnTo>
                  <a:lnTo>
                    <a:pt x="234997" y="85732"/>
                  </a:lnTo>
                  <a:lnTo>
                    <a:pt x="232701" y="85349"/>
                  </a:lnTo>
                  <a:lnTo>
                    <a:pt x="229447" y="84010"/>
                  </a:lnTo>
                  <a:lnTo>
                    <a:pt x="228108" y="82670"/>
                  </a:lnTo>
                  <a:lnTo>
                    <a:pt x="227534" y="81330"/>
                  </a:lnTo>
                  <a:lnTo>
                    <a:pt x="225620" y="77120"/>
                  </a:lnTo>
                  <a:lnTo>
                    <a:pt x="224281" y="76738"/>
                  </a:lnTo>
                  <a:lnTo>
                    <a:pt x="222941" y="75781"/>
                  </a:lnTo>
                  <a:lnTo>
                    <a:pt x="222941" y="75398"/>
                  </a:lnTo>
                  <a:lnTo>
                    <a:pt x="223324" y="72145"/>
                  </a:lnTo>
                  <a:lnTo>
                    <a:pt x="218731" y="68318"/>
                  </a:lnTo>
                  <a:lnTo>
                    <a:pt x="957" y="68318"/>
                  </a:lnTo>
                  <a:lnTo>
                    <a:pt x="0" y="68318"/>
                  </a:lnTo>
                  <a:lnTo>
                    <a:pt x="383" y="74441"/>
                  </a:lnTo>
                  <a:lnTo>
                    <a:pt x="1722" y="80565"/>
                  </a:lnTo>
                  <a:lnTo>
                    <a:pt x="4019" y="85732"/>
                  </a:lnTo>
                  <a:lnTo>
                    <a:pt x="8229" y="90516"/>
                  </a:lnTo>
                  <a:lnTo>
                    <a:pt x="7272" y="100850"/>
                  </a:lnTo>
                  <a:lnTo>
                    <a:pt x="7846" y="105060"/>
                  </a:lnTo>
                  <a:lnTo>
                    <a:pt x="9760" y="110227"/>
                  </a:lnTo>
                  <a:lnTo>
                    <a:pt x="12630" y="115968"/>
                  </a:lnTo>
                  <a:lnTo>
                    <a:pt x="16840" y="122665"/>
                  </a:lnTo>
                  <a:lnTo>
                    <a:pt x="7464" y="145821"/>
                  </a:lnTo>
                  <a:lnTo>
                    <a:pt x="8038" y="146203"/>
                  </a:lnTo>
                  <a:lnTo>
                    <a:pt x="8994" y="147160"/>
                  </a:lnTo>
                  <a:lnTo>
                    <a:pt x="10908" y="149074"/>
                  </a:lnTo>
                  <a:lnTo>
                    <a:pt x="11291" y="149457"/>
                  </a:lnTo>
                  <a:lnTo>
                    <a:pt x="12248" y="150413"/>
                  </a:lnTo>
                  <a:lnTo>
                    <a:pt x="13587" y="152327"/>
                  </a:lnTo>
                  <a:lnTo>
                    <a:pt x="14161" y="153284"/>
                  </a:lnTo>
                  <a:lnTo>
                    <a:pt x="15118" y="154624"/>
                  </a:lnTo>
                  <a:lnTo>
                    <a:pt x="15692" y="155006"/>
                  </a:lnTo>
                  <a:lnTo>
                    <a:pt x="16075" y="155963"/>
                  </a:lnTo>
                  <a:lnTo>
                    <a:pt x="15692" y="156920"/>
                  </a:lnTo>
                  <a:lnTo>
                    <a:pt x="15118" y="157877"/>
                  </a:lnTo>
                  <a:lnTo>
                    <a:pt x="16458" y="163044"/>
                  </a:lnTo>
                  <a:lnTo>
                    <a:pt x="15883" y="164383"/>
                  </a:lnTo>
                  <a:lnTo>
                    <a:pt x="15501" y="165340"/>
                  </a:lnTo>
                  <a:lnTo>
                    <a:pt x="15501" y="167254"/>
                  </a:lnTo>
                  <a:lnTo>
                    <a:pt x="14544" y="170507"/>
                  </a:lnTo>
                  <a:lnTo>
                    <a:pt x="13970" y="175674"/>
                  </a:lnTo>
                  <a:lnTo>
                    <a:pt x="13013" y="177970"/>
                  </a:lnTo>
                  <a:lnTo>
                    <a:pt x="12439" y="181223"/>
                  </a:lnTo>
                  <a:lnTo>
                    <a:pt x="11099" y="188304"/>
                  </a:lnTo>
                  <a:lnTo>
                    <a:pt x="9186" y="196341"/>
                  </a:lnTo>
                  <a:lnTo>
                    <a:pt x="7846" y="205335"/>
                  </a:lnTo>
                  <a:lnTo>
                    <a:pt x="8229" y="209163"/>
                  </a:lnTo>
                  <a:lnTo>
                    <a:pt x="8803" y="211459"/>
                  </a:lnTo>
                  <a:lnTo>
                    <a:pt x="10142" y="214712"/>
                  </a:lnTo>
                  <a:lnTo>
                    <a:pt x="13013" y="221793"/>
                  </a:lnTo>
                  <a:lnTo>
                    <a:pt x="17797" y="230787"/>
                  </a:lnTo>
                  <a:lnTo>
                    <a:pt x="17797" y="235954"/>
                  </a:lnTo>
                  <a:lnTo>
                    <a:pt x="18754" y="240738"/>
                  </a:lnTo>
                  <a:lnTo>
                    <a:pt x="20667" y="249158"/>
                  </a:lnTo>
                  <a:lnTo>
                    <a:pt x="20667" y="250498"/>
                  </a:lnTo>
                  <a:lnTo>
                    <a:pt x="21050" y="252411"/>
                  </a:lnTo>
                  <a:lnTo>
                    <a:pt x="22007" y="255282"/>
                  </a:lnTo>
                  <a:lnTo>
                    <a:pt x="23921" y="260066"/>
                  </a:lnTo>
                  <a:lnTo>
                    <a:pt x="27748" y="270400"/>
                  </a:lnTo>
                  <a:lnTo>
                    <a:pt x="31958" y="282647"/>
                  </a:lnTo>
                  <a:lnTo>
                    <a:pt x="36742" y="296808"/>
                  </a:lnTo>
                  <a:lnTo>
                    <a:pt x="42483" y="313266"/>
                  </a:lnTo>
                  <a:lnTo>
                    <a:pt x="41527" y="339291"/>
                  </a:lnTo>
                  <a:lnTo>
                    <a:pt x="41527" y="344458"/>
                  </a:lnTo>
                  <a:lnTo>
                    <a:pt x="41909" y="352496"/>
                  </a:lnTo>
                  <a:lnTo>
                    <a:pt x="42483" y="362447"/>
                  </a:lnTo>
                  <a:lnTo>
                    <a:pt x="43823" y="375268"/>
                  </a:lnTo>
                  <a:lnTo>
                    <a:pt x="45737" y="387133"/>
                  </a:lnTo>
                  <a:lnTo>
                    <a:pt x="45354" y="394213"/>
                  </a:lnTo>
                  <a:lnTo>
                    <a:pt x="44014" y="402634"/>
                  </a:lnTo>
                  <a:lnTo>
                    <a:pt x="43440" y="405504"/>
                  </a:lnTo>
                  <a:lnTo>
                    <a:pt x="43440" y="409331"/>
                  </a:lnTo>
                  <a:lnTo>
                    <a:pt x="42483" y="417751"/>
                  </a:lnTo>
                  <a:lnTo>
                    <a:pt x="43823" y="420622"/>
                  </a:lnTo>
                  <a:lnTo>
                    <a:pt x="48033" y="424832"/>
                  </a:lnTo>
                  <a:lnTo>
                    <a:pt x="50329" y="426746"/>
                  </a:lnTo>
                  <a:lnTo>
                    <a:pt x="52243" y="429999"/>
                  </a:lnTo>
                  <a:lnTo>
                    <a:pt x="53200" y="433252"/>
                  </a:lnTo>
                  <a:lnTo>
                    <a:pt x="53582" y="438036"/>
                  </a:lnTo>
                  <a:lnTo>
                    <a:pt x="53200" y="441289"/>
                  </a:lnTo>
                  <a:lnTo>
                    <a:pt x="52243" y="445500"/>
                  </a:lnTo>
                  <a:lnTo>
                    <a:pt x="50903" y="450284"/>
                  </a:lnTo>
                  <a:lnTo>
                    <a:pt x="49564" y="456025"/>
                  </a:lnTo>
                  <a:lnTo>
                    <a:pt x="50521" y="464062"/>
                  </a:lnTo>
                  <a:lnTo>
                    <a:pt x="49564" y="471717"/>
                  </a:lnTo>
                  <a:lnTo>
                    <a:pt x="50521" y="479180"/>
                  </a:lnTo>
                  <a:lnTo>
                    <a:pt x="49947" y="481476"/>
                  </a:lnTo>
                  <a:lnTo>
                    <a:pt x="48607" y="485686"/>
                  </a:lnTo>
                  <a:lnTo>
                    <a:pt x="49947" y="492193"/>
                  </a:lnTo>
                  <a:lnTo>
                    <a:pt x="52243" y="495446"/>
                  </a:lnTo>
                  <a:lnTo>
                    <a:pt x="55496" y="499273"/>
                  </a:lnTo>
                  <a:lnTo>
                    <a:pt x="55496" y="504440"/>
                  </a:lnTo>
                  <a:lnTo>
                    <a:pt x="56453" y="508650"/>
                  </a:lnTo>
                  <a:lnTo>
                    <a:pt x="57410" y="511903"/>
                  </a:lnTo>
                  <a:lnTo>
                    <a:pt x="58366" y="515157"/>
                  </a:lnTo>
                  <a:lnTo>
                    <a:pt x="59706" y="519367"/>
                  </a:lnTo>
                  <a:lnTo>
                    <a:pt x="62959" y="525108"/>
                  </a:lnTo>
                  <a:lnTo>
                    <a:pt x="67170" y="531805"/>
                  </a:lnTo>
                  <a:lnTo>
                    <a:pt x="72336" y="540226"/>
                  </a:lnTo>
                  <a:lnTo>
                    <a:pt x="71380" y="546923"/>
                  </a:lnTo>
                  <a:lnTo>
                    <a:pt x="71954" y="551133"/>
                  </a:lnTo>
                  <a:lnTo>
                    <a:pt x="73293" y="558788"/>
                  </a:lnTo>
                  <a:lnTo>
                    <a:pt x="75590" y="568739"/>
                  </a:lnTo>
                  <a:lnTo>
                    <a:pt x="76929" y="574480"/>
                  </a:lnTo>
                  <a:lnTo>
                    <a:pt x="79226" y="581560"/>
                  </a:lnTo>
                  <a:lnTo>
                    <a:pt x="78843" y="583474"/>
                  </a:lnTo>
                  <a:lnTo>
                    <a:pt x="77503" y="585771"/>
                  </a:lnTo>
                  <a:lnTo>
                    <a:pt x="75207" y="588641"/>
                  </a:lnTo>
                  <a:lnTo>
                    <a:pt x="72910" y="592468"/>
                  </a:lnTo>
                  <a:lnTo>
                    <a:pt x="73484" y="595722"/>
                  </a:lnTo>
                  <a:lnTo>
                    <a:pt x="73867" y="598018"/>
                  </a:lnTo>
                  <a:lnTo>
                    <a:pt x="75207" y="601845"/>
                  </a:lnTo>
                  <a:lnTo>
                    <a:pt x="74824" y="604142"/>
                  </a:lnTo>
                  <a:lnTo>
                    <a:pt x="74824" y="607395"/>
                  </a:lnTo>
                  <a:lnTo>
                    <a:pt x="74250" y="611222"/>
                  </a:lnTo>
                  <a:lnTo>
                    <a:pt x="73867" y="612179"/>
                  </a:lnTo>
                  <a:lnTo>
                    <a:pt x="73867" y="614475"/>
                  </a:lnTo>
                  <a:lnTo>
                    <a:pt x="72910" y="617729"/>
                  </a:lnTo>
                  <a:lnTo>
                    <a:pt x="72528" y="621556"/>
                  </a:lnTo>
                  <a:lnTo>
                    <a:pt x="70231" y="629211"/>
                  </a:lnTo>
                  <a:lnTo>
                    <a:pt x="69274" y="629785"/>
                  </a:lnTo>
                  <a:lnTo>
                    <a:pt x="68892" y="630741"/>
                  </a:lnTo>
                  <a:lnTo>
                    <a:pt x="67935" y="632655"/>
                  </a:lnTo>
                  <a:lnTo>
                    <a:pt x="66021" y="636483"/>
                  </a:lnTo>
                  <a:lnTo>
                    <a:pt x="60280" y="644137"/>
                  </a:lnTo>
                  <a:lnTo>
                    <a:pt x="59323" y="644520"/>
                  </a:lnTo>
                  <a:lnTo>
                    <a:pt x="57984" y="645859"/>
                  </a:lnTo>
                  <a:lnTo>
                    <a:pt x="55688" y="647773"/>
                  </a:lnTo>
                  <a:lnTo>
                    <a:pt x="53391" y="650644"/>
                  </a:lnTo>
                  <a:lnTo>
                    <a:pt x="50138" y="653514"/>
                  </a:lnTo>
                  <a:lnTo>
                    <a:pt x="46311" y="657341"/>
                  </a:lnTo>
                  <a:lnTo>
                    <a:pt x="42101" y="661551"/>
                  </a:lnTo>
                  <a:lnTo>
                    <a:pt x="37317" y="666718"/>
                  </a:lnTo>
                  <a:lnTo>
                    <a:pt x="37699" y="667675"/>
                  </a:lnTo>
                  <a:lnTo>
                    <a:pt x="39039" y="670928"/>
                  </a:lnTo>
                  <a:lnTo>
                    <a:pt x="41335" y="675712"/>
                  </a:lnTo>
                  <a:lnTo>
                    <a:pt x="45545" y="682219"/>
                  </a:lnTo>
                  <a:lnTo>
                    <a:pt x="49372" y="688343"/>
                  </a:lnTo>
                  <a:lnTo>
                    <a:pt x="53200" y="694084"/>
                  </a:lnTo>
                  <a:lnTo>
                    <a:pt x="56070" y="697911"/>
                  </a:lnTo>
                  <a:lnTo>
                    <a:pt x="57027" y="699250"/>
                  </a:lnTo>
                  <a:lnTo>
                    <a:pt x="57410" y="699633"/>
                  </a:lnTo>
                  <a:lnTo>
                    <a:pt x="58366" y="700590"/>
                  </a:lnTo>
                  <a:lnTo>
                    <a:pt x="59323" y="700973"/>
                  </a:lnTo>
                  <a:lnTo>
                    <a:pt x="61620" y="701930"/>
                  </a:lnTo>
                  <a:lnTo>
                    <a:pt x="64490" y="702312"/>
                  </a:lnTo>
                  <a:lnTo>
                    <a:pt x="68700" y="703269"/>
                  </a:lnTo>
                  <a:lnTo>
                    <a:pt x="70997" y="704609"/>
                  </a:lnTo>
                  <a:lnTo>
                    <a:pt x="72910" y="706522"/>
                  </a:lnTo>
                  <a:lnTo>
                    <a:pt x="75781" y="709776"/>
                  </a:lnTo>
                  <a:lnTo>
                    <a:pt x="78077" y="711689"/>
                  </a:lnTo>
                  <a:lnTo>
                    <a:pt x="83244" y="714942"/>
                  </a:lnTo>
                  <a:lnTo>
                    <a:pt x="84584" y="716282"/>
                  </a:lnTo>
                  <a:lnTo>
                    <a:pt x="85541" y="718578"/>
                  </a:lnTo>
                  <a:lnTo>
                    <a:pt x="86497" y="723745"/>
                  </a:lnTo>
                  <a:lnTo>
                    <a:pt x="85158" y="727955"/>
                  </a:lnTo>
                  <a:lnTo>
                    <a:pt x="85158" y="1048493"/>
                  </a:lnTo>
                  <a:lnTo>
                    <a:pt x="181989" y="1048493"/>
                  </a:lnTo>
                  <a:lnTo>
                    <a:pt x="324174" y="1046579"/>
                  </a:lnTo>
                  <a:lnTo>
                    <a:pt x="395936" y="1045048"/>
                  </a:lnTo>
                  <a:lnTo>
                    <a:pt x="467698" y="1043135"/>
                  </a:lnTo>
                  <a:lnTo>
                    <a:pt x="611222" y="1037394"/>
                  </a:lnTo>
                  <a:lnTo>
                    <a:pt x="683558" y="1034140"/>
                  </a:lnTo>
                  <a:lnTo>
                    <a:pt x="756277" y="1030313"/>
                  </a:lnTo>
                  <a:lnTo>
                    <a:pt x="758191" y="1030313"/>
                  </a:lnTo>
                  <a:lnTo>
                    <a:pt x="758191" y="1029930"/>
                  </a:lnTo>
                  <a:lnTo>
                    <a:pt x="758191" y="1029356"/>
                  </a:lnTo>
                  <a:lnTo>
                    <a:pt x="756851" y="1026103"/>
                  </a:lnTo>
                  <a:lnTo>
                    <a:pt x="756277" y="1023807"/>
                  </a:lnTo>
                  <a:lnTo>
                    <a:pt x="755895" y="1021510"/>
                  </a:lnTo>
                  <a:lnTo>
                    <a:pt x="755895" y="1021128"/>
                  </a:lnTo>
                  <a:lnTo>
                    <a:pt x="756851" y="1016343"/>
                  </a:lnTo>
                  <a:lnTo>
                    <a:pt x="757234" y="1012133"/>
                  </a:lnTo>
                  <a:lnTo>
                    <a:pt x="754938" y="1005053"/>
                  </a:lnTo>
                  <a:lnTo>
                    <a:pt x="754555" y="998929"/>
                  </a:lnTo>
                  <a:lnTo>
                    <a:pt x="755895" y="984768"/>
                  </a:lnTo>
                  <a:lnTo>
                    <a:pt x="748814" y="976731"/>
                  </a:lnTo>
                  <a:lnTo>
                    <a:pt x="743648" y="969650"/>
                  </a:lnTo>
                  <a:lnTo>
                    <a:pt x="738480" y="963526"/>
                  </a:lnTo>
                  <a:lnTo>
                    <a:pt x="734653" y="958360"/>
                  </a:lnTo>
                  <a:lnTo>
                    <a:pt x="731400" y="954150"/>
                  </a:lnTo>
                  <a:lnTo>
                    <a:pt x="729104" y="951279"/>
                  </a:lnTo>
                  <a:lnTo>
                    <a:pt x="727190" y="948983"/>
                  </a:lnTo>
                  <a:lnTo>
                    <a:pt x="726616" y="948409"/>
                  </a:lnTo>
                  <a:lnTo>
                    <a:pt x="717622" y="940371"/>
                  </a:lnTo>
                  <a:lnTo>
                    <a:pt x="710541" y="938075"/>
                  </a:lnTo>
                  <a:lnTo>
                    <a:pt x="706714" y="936735"/>
                  </a:lnTo>
                  <a:lnTo>
                    <a:pt x="697719" y="927741"/>
                  </a:lnTo>
                  <a:lnTo>
                    <a:pt x="693892" y="924488"/>
                  </a:lnTo>
                  <a:lnTo>
                    <a:pt x="690639" y="922192"/>
                  </a:lnTo>
                  <a:lnTo>
                    <a:pt x="682984" y="917025"/>
                  </a:lnTo>
                  <a:lnTo>
                    <a:pt x="677818" y="913771"/>
                  </a:lnTo>
                  <a:lnTo>
                    <a:pt x="675521" y="911858"/>
                  </a:lnTo>
                  <a:lnTo>
                    <a:pt x="674564" y="910901"/>
                  </a:lnTo>
                  <a:lnTo>
                    <a:pt x="673608" y="909561"/>
                  </a:lnTo>
                  <a:lnTo>
                    <a:pt x="670737" y="899610"/>
                  </a:lnTo>
                  <a:lnTo>
                    <a:pt x="669780" y="895400"/>
                  </a:lnTo>
                  <a:lnTo>
                    <a:pt x="668824" y="893104"/>
                  </a:lnTo>
                  <a:lnTo>
                    <a:pt x="666910" y="890808"/>
                  </a:lnTo>
                  <a:lnTo>
                    <a:pt x="665570" y="890234"/>
                  </a:lnTo>
                  <a:lnTo>
                    <a:pt x="660403" y="886023"/>
                  </a:lnTo>
                  <a:lnTo>
                    <a:pt x="656193" y="883153"/>
                  </a:lnTo>
                  <a:lnTo>
                    <a:pt x="651983" y="880282"/>
                  </a:lnTo>
                  <a:lnTo>
                    <a:pt x="648730" y="878943"/>
                  </a:lnTo>
                  <a:lnTo>
                    <a:pt x="639736" y="874733"/>
                  </a:lnTo>
                  <a:lnTo>
                    <a:pt x="636483" y="872819"/>
                  </a:lnTo>
                  <a:lnTo>
                    <a:pt x="634186" y="871862"/>
                  </a:lnTo>
                  <a:lnTo>
                    <a:pt x="631315" y="870523"/>
                  </a:lnTo>
                  <a:lnTo>
                    <a:pt x="629019" y="868226"/>
                  </a:lnTo>
                  <a:lnTo>
                    <a:pt x="626723" y="866313"/>
                  </a:lnTo>
                  <a:lnTo>
                    <a:pt x="621556" y="862485"/>
                  </a:lnTo>
                  <a:lnTo>
                    <a:pt x="618685" y="859615"/>
                  </a:lnTo>
                  <a:lnTo>
                    <a:pt x="615432" y="855405"/>
                  </a:lnTo>
                  <a:lnTo>
                    <a:pt x="611222" y="853109"/>
                  </a:lnTo>
                  <a:lnTo>
                    <a:pt x="606056" y="851769"/>
                  </a:lnTo>
                  <a:lnTo>
                    <a:pt x="599932" y="851386"/>
                  </a:lnTo>
                  <a:lnTo>
                    <a:pt x="590938" y="852343"/>
                  </a:lnTo>
                  <a:lnTo>
                    <a:pt x="570653" y="832058"/>
                  </a:lnTo>
                  <a:lnTo>
                    <a:pt x="564529" y="828231"/>
                  </a:lnTo>
                  <a:lnTo>
                    <a:pt x="560319" y="825360"/>
                  </a:lnTo>
                  <a:lnTo>
                    <a:pt x="553238" y="820194"/>
                  </a:lnTo>
                  <a:lnTo>
                    <a:pt x="549028" y="815984"/>
                  </a:lnTo>
                  <a:lnTo>
                    <a:pt x="547689" y="813687"/>
                  </a:lnTo>
                  <a:lnTo>
                    <a:pt x="549985" y="809860"/>
                  </a:lnTo>
                  <a:lnTo>
                    <a:pt x="551899" y="806989"/>
                  </a:lnTo>
                  <a:lnTo>
                    <a:pt x="553430" y="804119"/>
                  </a:lnTo>
                  <a:lnTo>
                    <a:pt x="553813" y="801823"/>
                  </a:lnTo>
                  <a:lnTo>
                    <a:pt x="552856" y="796082"/>
                  </a:lnTo>
                  <a:lnTo>
                    <a:pt x="554195" y="792828"/>
                  </a:lnTo>
                  <a:lnTo>
                    <a:pt x="555726" y="790532"/>
                  </a:lnTo>
                  <a:lnTo>
                    <a:pt x="556683" y="788236"/>
                  </a:lnTo>
                  <a:lnTo>
                    <a:pt x="557066" y="787279"/>
                  </a:lnTo>
                  <a:lnTo>
                    <a:pt x="554769" y="783069"/>
                  </a:lnTo>
                  <a:lnTo>
                    <a:pt x="553813" y="780198"/>
                  </a:lnTo>
                  <a:lnTo>
                    <a:pt x="552856" y="777902"/>
                  </a:lnTo>
                  <a:lnTo>
                    <a:pt x="552856" y="777519"/>
                  </a:lnTo>
                  <a:lnTo>
                    <a:pt x="553813" y="771778"/>
                  </a:lnTo>
                  <a:lnTo>
                    <a:pt x="551516" y="767951"/>
                  </a:lnTo>
                  <a:lnTo>
                    <a:pt x="549985" y="765080"/>
                  </a:lnTo>
                  <a:lnTo>
                    <a:pt x="549028" y="762210"/>
                  </a:lnTo>
                  <a:lnTo>
                    <a:pt x="549028" y="760870"/>
                  </a:lnTo>
                  <a:lnTo>
                    <a:pt x="558405" y="749962"/>
                  </a:lnTo>
                  <a:lnTo>
                    <a:pt x="555152" y="746135"/>
                  </a:lnTo>
                  <a:lnTo>
                    <a:pt x="553238" y="742308"/>
                  </a:lnTo>
                  <a:lnTo>
                    <a:pt x="551707" y="738098"/>
                  </a:lnTo>
                  <a:lnTo>
                    <a:pt x="551707" y="733888"/>
                  </a:lnTo>
                  <a:lnTo>
                    <a:pt x="552664" y="722023"/>
                  </a:lnTo>
                  <a:lnTo>
                    <a:pt x="556491" y="717813"/>
                  </a:lnTo>
                  <a:lnTo>
                    <a:pt x="557449" y="715899"/>
                  </a:lnTo>
                  <a:lnTo>
                    <a:pt x="558788" y="714942"/>
                  </a:lnTo>
                  <a:lnTo>
                    <a:pt x="562615" y="705566"/>
                  </a:lnTo>
                  <a:lnTo>
                    <a:pt x="564911" y="701355"/>
                  </a:lnTo>
                  <a:lnTo>
                    <a:pt x="566825" y="698485"/>
                  </a:lnTo>
                  <a:lnTo>
                    <a:pt x="567782" y="696571"/>
                  </a:lnTo>
                  <a:lnTo>
                    <a:pt x="568357" y="696189"/>
                  </a:lnTo>
                  <a:lnTo>
                    <a:pt x="567782" y="693318"/>
                  </a:lnTo>
                  <a:lnTo>
                    <a:pt x="566443" y="690448"/>
                  </a:lnTo>
                  <a:lnTo>
                    <a:pt x="565103" y="688534"/>
                  </a:lnTo>
                  <a:lnTo>
                    <a:pt x="564146" y="687194"/>
                  </a:lnTo>
                  <a:lnTo>
                    <a:pt x="562807" y="685281"/>
                  </a:lnTo>
                  <a:lnTo>
                    <a:pt x="561850" y="683941"/>
                  </a:lnTo>
                  <a:lnTo>
                    <a:pt x="559362" y="678774"/>
                  </a:lnTo>
                  <a:lnTo>
                    <a:pt x="557449" y="675521"/>
                  </a:lnTo>
                  <a:lnTo>
                    <a:pt x="555152" y="673225"/>
                  </a:lnTo>
                  <a:lnTo>
                    <a:pt x="553813" y="672268"/>
                  </a:lnTo>
                  <a:lnTo>
                    <a:pt x="552856" y="672268"/>
                  </a:lnTo>
                  <a:lnTo>
                    <a:pt x="546158" y="672268"/>
                  </a:lnTo>
                  <a:lnTo>
                    <a:pt x="541948" y="671885"/>
                  </a:lnTo>
                  <a:lnTo>
                    <a:pt x="540034" y="670928"/>
                  </a:lnTo>
                  <a:lnTo>
                    <a:pt x="539078" y="670546"/>
                  </a:lnTo>
                  <a:lnTo>
                    <a:pt x="538120" y="668632"/>
                  </a:lnTo>
                  <a:lnTo>
                    <a:pt x="535250" y="652175"/>
                  </a:lnTo>
                  <a:lnTo>
                    <a:pt x="535824" y="650261"/>
                  </a:lnTo>
                  <a:lnTo>
                    <a:pt x="537738" y="649304"/>
                  </a:lnTo>
                  <a:lnTo>
                    <a:pt x="541948" y="643563"/>
                  </a:lnTo>
                  <a:lnTo>
                    <a:pt x="544244" y="641649"/>
                  </a:lnTo>
                  <a:lnTo>
                    <a:pt x="546158" y="640310"/>
                  </a:lnTo>
                  <a:lnTo>
                    <a:pt x="547498" y="639353"/>
                  </a:lnTo>
                  <a:lnTo>
                    <a:pt x="548454" y="638970"/>
                  </a:lnTo>
                  <a:lnTo>
                    <a:pt x="549411" y="635717"/>
                  </a:lnTo>
                  <a:lnTo>
                    <a:pt x="549794" y="633803"/>
                  </a:lnTo>
                  <a:lnTo>
                    <a:pt x="550751" y="631890"/>
                  </a:lnTo>
                  <a:lnTo>
                    <a:pt x="551707" y="626723"/>
                  </a:lnTo>
                  <a:lnTo>
                    <a:pt x="552664" y="620599"/>
                  </a:lnTo>
                  <a:lnTo>
                    <a:pt x="558788" y="614475"/>
                  </a:lnTo>
                  <a:lnTo>
                    <a:pt x="564911" y="609309"/>
                  </a:lnTo>
                  <a:lnTo>
                    <a:pt x="569696" y="605099"/>
                  </a:lnTo>
                  <a:lnTo>
                    <a:pt x="573906" y="601845"/>
                  </a:lnTo>
                  <a:lnTo>
                    <a:pt x="577159" y="598592"/>
                  </a:lnTo>
                  <a:lnTo>
                    <a:pt x="579455" y="597252"/>
                  </a:lnTo>
                  <a:lnTo>
                    <a:pt x="580795" y="595913"/>
                  </a:lnTo>
                  <a:lnTo>
                    <a:pt x="581752" y="595913"/>
                  </a:lnTo>
                  <a:lnTo>
                    <a:pt x="584048" y="596296"/>
                  </a:lnTo>
                  <a:lnTo>
                    <a:pt x="585579" y="596678"/>
                  </a:lnTo>
                  <a:lnTo>
                    <a:pt x="587876" y="598018"/>
                  </a:lnTo>
                  <a:lnTo>
                    <a:pt x="588450" y="597061"/>
                  </a:lnTo>
                  <a:lnTo>
                    <a:pt x="589789" y="595722"/>
                  </a:lnTo>
                  <a:lnTo>
                    <a:pt x="591129" y="592468"/>
                  </a:lnTo>
                  <a:lnTo>
                    <a:pt x="593425" y="589215"/>
                  </a:lnTo>
                  <a:lnTo>
                    <a:pt x="595722" y="589598"/>
                  </a:lnTo>
                  <a:lnTo>
                    <a:pt x="599932" y="590937"/>
                  </a:lnTo>
                  <a:lnTo>
                    <a:pt x="600888" y="590555"/>
                  </a:lnTo>
                  <a:lnTo>
                    <a:pt x="601846" y="590172"/>
                  </a:lnTo>
                  <a:lnTo>
                    <a:pt x="602420" y="589215"/>
                  </a:lnTo>
                  <a:lnTo>
                    <a:pt x="603376" y="588832"/>
                  </a:lnTo>
                  <a:lnTo>
                    <a:pt x="603376" y="587493"/>
                  </a:lnTo>
                  <a:lnTo>
                    <a:pt x="603376" y="586153"/>
                  </a:lnTo>
                  <a:lnTo>
                    <a:pt x="602994" y="584240"/>
                  </a:lnTo>
                  <a:lnTo>
                    <a:pt x="602994" y="582900"/>
                  </a:lnTo>
                  <a:lnTo>
                    <a:pt x="605290" y="579647"/>
                  </a:lnTo>
                  <a:lnTo>
                    <a:pt x="607586" y="577350"/>
                  </a:lnTo>
                  <a:lnTo>
                    <a:pt x="608160" y="576968"/>
                  </a:lnTo>
                  <a:lnTo>
                    <a:pt x="608543" y="576011"/>
                  </a:lnTo>
                  <a:lnTo>
                    <a:pt x="608543" y="479754"/>
                  </a:lnTo>
                  <a:lnTo>
                    <a:pt x="610840" y="477840"/>
                  </a:lnTo>
                  <a:lnTo>
                    <a:pt x="612179" y="476883"/>
                  </a:lnTo>
                  <a:lnTo>
                    <a:pt x="614667" y="476309"/>
                  </a:lnTo>
                  <a:lnTo>
                    <a:pt x="615050" y="474396"/>
                  </a:lnTo>
                  <a:lnTo>
                    <a:pt x="616006" y="473056"/>
                  </a:lnTo>
                  <a:lnTo>
                    <a:pt x="616006" y="471717"/>
                  </a:lnTo>
                  <a:lnTo>
                    <a:pt x="616389" y="470760"/>
                  </a:lnTo>
                  <a:lnTo>
                    <a:pt x="617346" y="468846"/>
                  </a:lnTo>
                  <a:lnTo>
                    <a:pt x="618303" y="468463"/>
                  </a:lnTo>
                  <a:lnTo>
                    <a:pt x="619642" y="468463"/>
                  </a:lnTo>
                  <a:lnTo>
                    <a:pt x="621556" y="467507"/>
                  </a:lnTo>
                  <a:lnTo>
                    <a:pt x="622130" y="466550"/>
                  </a:lnTo>
                  <a:lnTo>
                    <a:pt x="623087" y="466167"/>
                  </a:lnTo>
                  <a:lnTo>
                    <a:pt x="624044" y="464827"/>
                  </a:lnTo>
                  <a:lnTo>
                    <a:pt x="624044" y="462914"/>
                  </a:lnTo>
                  <a:lnTo>
                    <a:pt x="625383" y="461957"/>
                  </a:lnTo>
                  <a:lnTo>
                    <a:pt x="624427" y="461574"/>
                  </a:lnTo>
                  <a:lnTo>
                    <a:pt x="627679" y="452580"/>
                  </a:lnTo>
                  <a:lnTo>
                    <a:pt x="633421" y="444160"/>
                  </a:lnTo>
                  <a:lnTo>
                    <a:pt x="641075" y="435740"/>
                  </a:lnTo>
                  <a:lnTo>
                    <a:pt x="651409" y="427702"/>
                  </a:lnTo>
                  <a:lnTo>
                    <a:pt x="657533" y="422536"/>
                  </a:lnTo>
                  <a:lnTo>
                    <a:pt x="664996" y="416795"/>
                  </a:lnTo>
                  <a:lnTo>
                    <a:pt x="673990" y="410288"/>
                  </a:lnTo>
                  <a:lnTo>
                    <a:pt x="683941" y="403208"/>
                  </a:lnTo>
                  <a:lnTo>
                    <a:pt x="686238" y="399954"/>
                  </a:lnTo>
                  <a:lnTo>
                    <a:pt x="690065" y="396127"/>
                  </a:lnTo>
                  <a:lnTo>
                    <a:pt x="694275" y="391343"/>
                  </a:lnTo>
                  <a:lnTo>
                    <a:pt x="700016" y="386176"/>
                  </a:lnTo>
                  <a:lnTo>
                    <a:pt x="701547" y="383306"/>
                  </a:lnTo>
                  <a:lnTo>
                    <a:pt x="704417" y="380052"/>
                  </a:lnTo>
                  <a:lnTo>
                    <a:pt x="707671" y="374885"/>
                  </a:lnTo>
                  <a:lnTo>
                    <a:pt x="711881" y="369145"/>
                  </a:lnTo>
                  <a:lnTo>
                    <a:pt x="721258" y="359194"/>
                  </a:lnTo>
                  <a:lnTo>
                    <a:pt x="725468" y="354983"/>
                  </a:lnTo>
                  <a:lnTo>
                    <a:pt x="730252" y="352113"/>
                  </a:lnTo>
                  <a:lnTo>
                    <a:pt x="736950" y="345415"/>
                  </a:lnTo>
                  <a:lnTo>
                    <a:pt x="744413" y="337761"/>
                  </a:lnTo>
                  <a:lnTo>
                    <a:pt x="750537" y="327427"/>
                  </a:lnTo>
                  <a:lnTo>
                    <a:pt x="758574" y="318050"/>
                  </a:lnTo>
                  <a:lnTo>
                    <a:pt x="766994" y="308673"/>
                  </a:lnTo>
                  <a:lnTo>
                    <a:pt x="776945" y="300253"/>
                  </a:lnTo>
                  <a:lnTo>
                    <a:pt x="787853" y="291833"/>
                  </a:lnTo>
                  <a:lnTo>
                    <a:pt x="799718" y="284370"/>
                  </a:lnTo>
                  <a:lnTo>
                    <a:pt x="812539" y="277289"/>
                  </a:lnTo>
                  <a:lnTo>
                    <a:pt x="826700" y="270591"/>
                  </a:lnTo>
                  <a:lnTo>
                    <a:pt x="897123" y="237102"/>
                  </a:lnTo>
                  <a:lnTo>
                    <a:pt x="901907" y="234232"/>
                  </a:lnTo>
                  <a:lnTo>
                    <a:pt x="908413" y="231361"/>
                  </a:lnTo>
                  <a:lnTo>
                    <a:pt x="911667" y="227534"/>
                  </a:lnTo>
                  <a:lnTo>
                    <a:pt x="915877" y="221793"/>
                  </a:lnTo>
                  <a:lnTo>
                    <a:pt x="909753" y="219497"/>
                  </a:lnTo>
                  <a:lnTo>
                    <a:pt x="904586" y="218540"/>
                  </a:lnTo>
                  <a:lnTo>
                    <a:pt x="899802" y="217583"/>
                  </a:lnTo>
                  <a:lnTo>
                    <a:pt x="896549" y="217583"/>
                  </a:lnTo>
                  <a:lnTo>
                    <a:pt x="893678" y="220453"/>
                  </a:lnTo>
                  <a:lnTo>
                    <a:pt x="890807" y="222750"/>
                  </a:lnTo>
                  <a:lnTo>
                    <a:pt x="888894" y="223324"/>
                  </a:lnTo>
                  <a:lnTo>
                    <a:pt x="887554" y="224281"/>
                  </a:lnTo>
                  <a:lnTo>
                    <a:pt x="883727" y="224663"/>
                  </a:lnTo>
                  <a:lnTo>
                    <a:pt x="876264" y="219497"/>
                  </a:lnTo>
                  <a:lnTo>
                    <a:pt x="871480" y="216243"/>
                  </a:lnTo>
                  <a:lnTo>
                    <a:pt x="868226" y="213947"/>
                  </a:lnTo>
                  <a:lnTo>
                    <a:pt x="867270" y="213373"/>
                  </a:lnTo>
                  <a:lnTo>
                    <a:pt x="857892" y="210120"/>
                  </a:lnTo>
                  <a:lnTo>
                    <a:pt x="851386" y="207823"/>
                  </a:lnTo>
                  <a:lnTo>
                    <a:pt x="847176" y="206484"/>
                  </a:lnTo>
                  <a:lnTo>
                    <a:pt x="845837" y="206484"/>
                  </a:lnTo>
                  <a:lnTo>
                    <a:pt x="838756" y="207440"/>
                  </a:lnTo>
                  <a:lnTo>
                    <a:pt x="834929" y="207823"/>
                  </a:lnTo>
                  <a:lnTo>
                    <a:pt x="831675" y="208780"/>
                  </a:lnTo>
                  <a:lnTo>
                    <a:pt x="827465" y="208780"/>
                  </a:lnTo>
                  <a:lnTo>
                    <a:pt x="823638" y="209163"/>
                  </a:lnTo>
                  <a:lnTo>
                    <a:pt x="819428" y="209163"/>
                  </a:lnTo>
                  <a:lnTo>
                    <a:pt x="815601" y="209546"/>
                  </a:lnTo>
                  <a:lnTo>
                    <a:pt x="799909" y="207632"/>
                  </a:lnTo>
                  <a:lnTo>
                    <a:pt x="788618" y="211459"/>
                  </a:lnTo>
                  <a:lnTo>
                    <a:pt x="783451" y="212416"/>
                  </a:lnTo>
                  <a:lnTo>
                    <a:pt x="778667" y="212799"/>
                  </a:lnTo>
                  <a:lnTo>
                    <a:pt x="776179" y="209928"/>
                  </a:lnTo>
                  <a:lnTo>
                    <a:pt x="775223" y="208015"/>
                  </a:lnTo>
                  <a:lnTo>
                    <a:pt x="774266" y="206675"/>
                  </a:lnTo>
                  <a:lnTo>
                    <a:pt x="775605" y="203422"/>
                  </a:lnTo>
                  <a:lnTo>
                    <a:pt x="770439" y="199594"/>
                  </a:lnTo>
                  <a:lnTo>
                    <a:pt x="768525" y="197298"/>
                  </a:lnTo>
                  <a:lnTo>
                    <a:pt x="767951" y="195384"/>
                  </a:lnTo>
                  <a:lnTo>
                    <a:pt x="766037" y="191557"/>
                  </a:lnTo>
                  <a:lnTo>
                    <a:pt x="764697" y="189261"/>
                  </a:lnTo>
                  <a:lnTo>
                    <a:pt x="762784" y="187921"/>
                  </a:lnTo>
                  <a:lnTo>
                    <a:pt x="761444" y="187538"/>
                  </a:lnTo>
                  <a:lnTo>
                    <a:pt x="752067" y="194236"/>
                  </a:lnTo>
                  <a:lnTo>
                    <a:pt x="747283" y="196533"/>
                  </a:lnTo>
                  <a:lnTo>
                    <a:pt x="744987" y="197489"/>
                  </a:lnTo>
                  <a:lnTo>
                    <a:pt x="743073" y="198829"/>
                  </a:lnTo>
                  <a:lnTo>
                    <a:pt x="738863" y="199786"/>
                  </a:lnTo>
                  <a:lnTo>
                    <a:pt x="735036" y="201700"/>
                  </a:lnTo>
                  <a:lnTo>
                    <a:pt x="730826" y="203996"/>
                  </a:lnTo>
                  <a:lnTo>
                    <a:pt x="726616" y="207249"/>
                  </a:lnTo>
                  <a:lnTo>
                    <a:pt x="722788" y="210502"/>
                  </a:lnTo>
                  <a:lnTo>
                    <a:pt x="719918" y="213756"/>
                  </a:lnTo>
                  <a:lnTo>
                    <a:pt x="717047" y="216052"/>
                  </a:lnTo>
                  <a:lnTo>
                    <a:pt x="714751" y="217966"/>
                  </a:lnTo>
                  <a:lnTo>
                    <a:pt x="710924" y="218348"/>
                  </a:lnTo>
                  <a:lnTo>
                    <a:pt x="708053" y="219305"/>
                  </a:lnTo>
                  <a:lnTo>
                    <a:pt x="705757" y="219688"/>
                  </a:lnTo>
                  <a:lnTo>
                    <a:pt x="704800" y="220645"/>
                  </a:lnTo>
                  <a:lnTo>
                    <a:pt x="701547" y="221984"/>
                  </a:lnTo>
                  <a:lnTo>
                    <a:pt x="699251" y="223324"/>
                  </a:lnTo>
                  <a:lnTo>
                    <a:pt x="697337" y="224281"/>
                  </a:lnTo>
                  <a:lnTo>
                    <a:pt x="696954" y="224855"/>
                  </a:lnTo>
                  <a:lnTo>
                    <a:pt x="693701" y="221984"/>
                  </a:lnTo>
                  <a:lnTo>
                    <a:pt x="691787" y="221602"/>
                  </a:lnTo>
                  <a:lnTo>
                    <a:pt x="687960" y="223515"/>
                  </a:lnTo>
                  <a:lnTo>
                    <a:pt x="685089" y="225429"/>
                  </a:lnTo>
                  <a:lnTo>
                    <a:pt x="682793" y="226386"/>
                  </a:lnTo>
                  <a:lnTo>
                    <a:pt x="681836" y="226768"/>
                  </a:lnTo>
                  <a:lnTo>
                    <a:pt x="680879" y="226386"/>
                  </a:lnTo>
                  <a:lnTo>
                    <a:pt x="679922" y="225429"/>
                  </a:lnTo>
                  <a:lnTo>
                    <a:pt x="678966" y="221602"/>
                  </a:lnTo>
                  <a:lnTo>
                    <a:pt x="677626" y="219305"/>
                  </a:lnTo>
                  <a:lnTo>
                    <a:pt x="676286" y="217966"/>
                  </a:lnTo>
                  <a:lnTo>
                    <a:pt x="673990" y="217009"/>
                  </a:lnTo>
                  <a:lnTo>
                    <a:pt x="671694" y="217583"/>
                  </a:lnTo>
                  <a:lnTo>
                    <a:pt x="668824" y="217009"/>
                  </a:lnTo>
                  <a:lnTo>
                    <a:pt x="666910" y="216626"/>
                  </a:lnTo>
                  <a:lnTo>
                    <a:pt x="663656" y="215286"/>
                  </a:lnTo>
                  <a:lnTo>
                    <a:pt x="662317" y="213373"/>
                  </a:lnTo>
                  <a:lnTo>
                    <a:pt x="661934" y="212033"/>
                  </a:lnTo>
                  <a:lnTo>
                    <a:pt x="661552" y="208206"/>
                  </a:lnTo>
                  <a:lnTo>
                    <a:pt x="662508" y="203039"/>
                  </a:lnTo>
                  <a:lnTo>
                    <a:pt x="655810" y="201125"/>
                  </a:lnTo>
                  <a:lnTo>
                    <a:pt x="650261" y="199786"/>
                  </a:lnTo>
                  <a:lnTo>
                    <a:pt x="640884" y="196915"/>
                  </a:lnTo>
                  <a:lnTo>
                    <a:pt x="633421" y="193088"/>
                  </a:lnTo>
                  <a:lnTo>
                    <a:pt x="629211" y="190218"/>
                  </a:lnTo>
                  <a:lnTo>
                    <a:pt x="626914" y="185051"/>
                  </a:lnTo>
                  <a:lnTo>
                    <a:pt x="625001" y="181797"/>
                  </a:lnTo>
                  <a:lnTo>
                    <a:pt x="622130" y="178544"/>
                  </a:lnTo>
                  <a:lnTo>
                    <a:pt x="619260" y="177205"/>
                  </a:lnTo>
                  <a:lnTo>
                    <a:pt x="615050" y="175865"/>
                  </a:lnTo>
                  <a:lnTo>
                    <a:pt x="610266" y="174908"/>
                  </a:lnTo>
                  <a:lnTo>
                    <a:pt x="604524" y="174526"/>
                  </a:lnTo>
                  <a:lnTo>
                    <a:pt x="598401" y="174526"/>
                  </a:lnTo>
                  <a:lnTo>
                    <a:pt x="594190" y="174526"/>
                  </a:lnTo>
                  <a:lnTo>
                    <a:pt x="591320" y="175865"/>
                  </a:lnTo>
                  <a:lnTo>
                    <a:pt x="589406" y="177779"/>
                  </a:lnTo>
                  <a:lnTo>
                    <a:pt x="588832" y="181032"/>
                  </a:lnTo>
                  <a:lnTo>
                    <a:pt x="589406" y="185242"/>
                  </a:lnTo>
                  <a:lnTo>
                    <a:pt x="590746" y="188495"/>
                  </a:lnTo>
                  <a:lnTo>
                    <a:pt x="591703" y="189452"/>
                  </a:lnTo>
                  <a:lnTo>
                    <a:pt x="593616" y="190409"/>
                  </a:lnTo>
                  <a:lnTo>
                    <a:pt x="597826" y="191748"/>
                  </a:lnTo>
                  <a:lnTo>
                    <a:pt x="596870" y="192705"/>
                  </a:lnTo>
                  <a:lnTo>
                    <a:pt x="596296" y="192705"/>
                  </a:lnTo>
                  <a:lnTo>
                    <a:pt x="596296" y="193088"/>
                  </a:lnTo>
                  <a:lnTo>
                    <a:pt x="596296" y="194045"/>
                  </a:lnTo>
                  <a:lnTo>
                    <a:pt x="593425" y="195959"/>
                  </a:lnTo>
                  <a:lnTo>
                    <a:pt x="588641" y="196915"/>
                  </a:lnTo>
                  <a:lnTo>
                    <a:pt x="585771" y="196915"/>
                  </a:lnTo>
                  <a:lnTo>
                    <a:pt x="582900" y="197298"/>
                  </a:lnTo>
                  <a:lnTo>
                    <a:pt x="580604" y="192514"/>
                  </a:lnTo>
                  <a:lnTo>
                    <a:pt x="579264" y="189261"/>
                  </a:lnTo>
                  <a:lnTo>
                    <a:pt x="578307" y="186964"/>
                  </a:lnTo>
                  <a:lnTo>
                    <a:pt x="578307" y="186008"/>
                  </a:lnTo>
                  <a:lnTo>
                    <a:pt x="575054" y="181797"/>
                  </a:lnTo>
                  <a:lnTo>
                    <a:pt x="572758" y="178544"/>
                  </a:lnTo>
                  <a:lnTo>
                    <a:pt x="571418" y="176631"/>
                  </a:lnTo>
                  <a:lnTo>
                    <a:pt x="571418" y="173377"/>
                  </a:lnTo>
                  <a:lnTo>
                    <a:pt x="570653" y="173377"/>
                  </a:lnTo>
                  <a:lnTo>
                    <a:pt x="570653" y="173377"/>
                  </a:lnTo>
                  <a:close/>
                </a:path>
              </a:pathLst>
            </a:custGeom>
            <a:gradFill flip="none" rotWithShape="1">
              <a:gsLst>
                <a:gs pos="0">
                  <a:schemeClr val="accent1"/>
                </a:gs>
                <a:gs pos="100000">
                  <a:schemeClr val="accent2"/>
                </a:gs>
              </a:gsLst>
              <a:lin ang="18900000" scaled="1"/>
              <a:tileRect/>
            </a:gradFill>
            <a:ln>
              <a:solidFill>
                <a:srgbClr val="EEF5F5"/>
              </a:solidFill>
            </a:ln>
          </p:spPr>
          <p:txBody>
            <a:bodyPr vert="horz" lIns="91440" tIns="45720" rIns="91440" bIns="45720" rtlCol="0">
              <a:normAutofit/>
            </a:bodyPr>
            <a:lstStyle/>
            <a:p>
              <a:pPr lvl="0" indent="0">
                <a:lnSpc>
                  <a:spcPct val="100000"/>
                </a:lnSpc>
                <a:spcBef>
                  <a:spcPts val="450"/>
                </a:spcBef>
                <a:buClr>
                  <a:schemeClr val="accent1"/>
                </a:buClr>
                <a:buFont typeface="Arial" panose="020B0604020202020204" pitchFamily="34" charset="0"/>
                <a:buNone/>
              </a:pPr>
              <a:endParaRPr lang="en-US" sz="100" dirty="0">
                <a:noFill/>
              </a:endParaRPr>
            </a:p>
          </p:txBody>
        </p:sp>
        <p:sp>
          <p:nvSpPr>
            <p:cNvPr id="64" name="Freeform: Shape 63">
              <a:extLst>
                <a:ext uri="{FF2B5EF4-FFF2-40B4-BE49-F238E27FC236}">
                  <a16:creationId xmlns:a16="http://schemas.microsoft.com/office/drawing/2014/main" id="{DADFFFBD-0C88-4557-8CE9-FF511311542F}"/>
                </a:ext>
              </a:extLst>
            </p:cNvPr>
            <p:cNvSpPr/>
            <p:nvPr/>
          </p:nvSpPr>
          <p:spPr>
            <a:xfrm>
              <a:off x="4224516" y="2369025"/>
              <a:ext cx="682542" cy="712713"/>
            </a:xfrm>
            <a:custGeom>
              <a:avLst/>
              <a:gdLst>
                <a:gd name="connsiteX0" fmla="*/ 749771 w 757616"/>
                <a:gd name="connsiteY0" fmla="*/ 255091 h 791105"/>
                <a:gd name="connsiteX1" fmla="*/ 748432 w 757616"/>
                <a:gd name="connsiteY1" fmla="*/ 255091 h 791105"/>
                <a:gd name="connsiteX2" fmla="*/ 746135 w 757616"/>
                <a:gd name="connsiteY2" fmla="*/ 254134 h 791105"/>
                <a:gd name="connsiteX3" fmla="*/ 744604 w 757616"/>
                <a:gd name="connsiteY3" fmla="*/ 252220 h 791105"/>
                <a:gd name="connsiteX4" fmla="*/ 744222 w 757616"/>
                <a:gd name="connsiteY4" fmla="*/ 249924 h 791105"/>
                <a:gd name="connsiteX5" fmla="*/ 744222 w 757616"/>
                <a:gd name="connsiteY5" fmla="*/ 245140 h 791105"/>
                <a:gd name="connsiteX6" fmla="*/ 745561 w 757616"/>
                <a:gd name="connsiteY6" fmla="*/ 242269 h 791105"/>
                <a:gd name="connsiteX7" fmla="*/ 746901 w 757616"/>
                <a:gd name="connsiteY7" fmla="*/ 240355 h 791105"/>
                <a:gd name="connsiteX8" fmla="*/ 750154 w 757616"/>
                <a:gd name="connsiteY8" fmla="*/ 239973 h 791105"/>
                <a:gd name="connsiteX9" fmla="*/ 753407 w 757616"/>
                <a:gd name="connsiteY9" fmla="*/ 239973 h 791105"/>
                <a:gd name="connsiteX10" fmla="*/ 755703 w 757616"/>
                <a:gd name="connsiteY10" fmla="*/ 240929 h 791105"/>
                <a:gd name="connsiteX11" fmla="*/ 757043 w 757616"/>
                <a:gd name="connsiteY11" fmla="*/ 241886 h 791105"/>
                <a:gd name="connsiteX12" fmla="*/ 757617 w 757616"/>
                <a:gd name="connsiteY12" fmla="*/ 243800 h 791105"/>
                <a:gd name="connsiteX13" fmla="*/ 757043 w 757616"/>
                <a:gd name="connsiteY13" fmla="*/ 244757 h 791105"/>
                <a:gd name="connsiteX14" fmla="*/ 757043 w 757616"/>
                <a:gd name="connsiteY14" fmla="*/ 246096 h 791105"/>
                <a:gd name="connsiteX15" fmla="*/ 757043 w 757616"/>
                <a:gd name="connsiteY15" fmla="*/ 248393 h 791105"/>
                <a:gd name="connsiteX16" fmla="*/ 756086 w 757616"/>
                <a:gd name="connsiteY16" fmla="*/ 252220 h 791105"/>
                <a:gd name="connsiteX17" fmla="*/ 754172 w 757616"/>
                <a:gd name="connsiteY17" fmla="*/ 254516 h 791105"/>
                <a:gd name="connsiteX18" fmla="*/ 749771 w 757616"/>
                <a:gd name="connsiteY18" fmla="*/ 255091 h 791105"/>
                <a:gd name="connsiteX19" fmla="*/ 749771 w 757616"/>
                <a:gd name="connsiteY19" fmla="*/ 255091 h 791105"/>
                <a:gd name="connsiteX20" fmla="*/ 611414 w 757616"/>
                <a:gd name="connsiteY20" fmla="*/ 192131 h 791105"/>
                <a:gd name="connsiteX21" fmla="*/ 609117 w 757616"/>
                <a:gd name="connsiteY21" fmla="*/ 191174 h 791105"/>
                <a:gd name="connsiteX22" fmla="*/ 607778 w 757616"/>
                <a:gd name="connsiteY22" fmla="*/ 188304 h 791105"/>
                <a:gd name="connsiteX23" fmla="*/ 606247 w 757616"/>
                <a:gd name="connsiteY23" fmla="*/ 186390 h 791105"/>
                <a:gd name="connsiteX24" fmla="*/ 604907 w 757616"/>
                <a:gd name="connsiteY24" fmla="*/ 186008 h 791105"/>
                <a:gd name="connsiteX25" fmla="*/ 602611 w 757616"/>
                <a:gd name="connsiteY25" fmla="*/ 185625 h 791105"/>
                <a:gd name="connsiteX26" fmla="*/ 600314 w 757616"/>
                <a:gd name="connsiteY26" fmla="*/ 186582 h 791105"/>
                <a:gd name="connsiteX27" fmla="*/ 597444 w 757616"/>
                <a:gd name="connsiteY27" fmla="*/ 186199 h 791105"/>
                <a:gd name="connsiteX28" fmla="*/ 595530 w 757616"/>
                <a:gd name="connsiteY28" fmla="*/ 186199 h 791105"/>
                <a:gd name="connsiteX29" fmla="*/ 592277 w 757616"/>
                <a:gd name="connsiteY29" fmla="*/ 185816 h 791105"/>
                <a:gd name="connsiteX30" fmla="*/ 590938 w 757616"/>
                <a:gd name="connsiteY30" fmla="*/ 184477 h 791105"/>
                <a:gd name="connsiteX31" fmla="*/ 590555 w 757616"/>
                <a:gd name="connsiteY31" fmla="*/ 183520 h 791105"/>
                <a:gd name="connsiteX32" fmla="*/ 589980 w 757616"/>
                <a:gd name="connsiteY32" fmla="*/ 180649 h 791105"/>
                <a:gd name="connsiteX33" fmla="*/ 592468 w 757616"/>
                <a:gd name="connsiteY33" fmla="*/ 177396 h 791105"/>
                <a:gd name="connsiteX34" fmla="*/ 594382 w 757616"/>
                <a:gd name="connsiteY34" fmla="*/ 174526 h 791105"/>
                <a:gd name="connsiteX35" fmla="*/ 595722 w 757616"/>
                <a:gd name="connsiteY35" fmla="*/ 172229 h 791105"/>
                <a:gd name="connsiteX36" fmla="*/ 596104 w 757616"/>
                <a:gd name="connsiteY36" fmla="*/ 170316 h 791105"/>
                <a:gd name="connsiteX37" fmla="*/ 595148 w 757616"/>
                <a:gd name="connsiteY37" fmla="*/ 165149 h 791105"/>
                <a:gd name="connsiteX38" fmla="*/ 592277 w 757616"/>
                <a:gd name="connsiteY38" fmla="*/ 161895 h 791105"/>
                <a:gd name="connsiteX39" fmla="*/ 589789 w 757616"/>
                <a:gd name="connsiteY39" fmla="*/ 160365 h 791105"/>
                <a:gd name="connsiteX40" fmla="*/ 587876 w 757616"/>
                <a:gd name="connsiteY40" fmla="*/ 159982 h 791105"/>
                <a:gd name="connsiteX41" fmla="*/ 582135 w 757616"/>
                <a:gd name="connsiteY41" fmla="*/ 159599 h 791105"/>
                <a:gd name="connsiteX42" fmla="*/ 575054 w 757616"/>
                <a:gd name="connsiteY42" fmla="*/ 160556 h 791105"/>
                <a:gd name="connsiteX43" fmla="*/ 571227 w 757616"/>
                <a:gd name="connsiteY43" fmla="*/ 158642 h 791105"/>
                <a:gd name="connsiteX44" fmla="*/ 568931 w 757616"/>
                <a:gd name="connsiteY44" fmla="*/ 157685 h 791105"/>
                <a:gd name="connsiteX45" fmla="*/ 567017 w 757616"/>
                <a:gd name="connsiteY45" fmla="*/ 156729 h 791105"/>
                <a:gd name="connsiteX46" fmla="*/ 566634 w 757616"/>
                <a:gd name="connsiteY46" fmla="*/ 156729 h 791105"/>
                <a:gd name="connsiteX47" fmla="*/ 554387 w 757616"/>
                <a:gd name="connsiteY47" fmla="*/ 156729 h 791105"/>
                <a:gd name="connsiteX48" fmla="*/ 547880 w 757616"/>
                <a:gd name="connsiteY48" fmla="*/ 153475 h 791105"/>
                <a:gd name="connsiteX49" fmla="*/ 542330 w 757616"/>
                <a:gd name="connsiteY49" fmla="*/ 152136 h 791105"/>
                <a:gd name="connsiteX50" fmla="*/ 537164 w 757616"/>
                <a:gd name="connsiteY50" fmla="*/ 150796 h 791105"/>
                <a:gd name="connsiteX51" fmla="*/ 532954 w 757616"/>
                <a:gd name="connsiteY51" fmla="*/ 150796 h 791105"/>
                <a:gd name="connsiteX52" fmla="*/ 530657 w 757616"/>
                <a:gd name="connsiteY52" fmla="*/ 152710 h 791105"/>
                <a:gd name="connsiteX53" fmla="*/ 528744 w 757616"/>
                <a:gd name="connsiteY53" fmla="*/ 154049 h 791105"/>
                <a:gd name="connsiteX54" fmla="*/ 526447 w 757616"/>
                <a:gd name="connsiteY54" fmla="*/ 155006 h 791105"/>
                <a:gd name="connsiteX55" fmla="*/ 524534 w 757616"/>
                <a:gd name="connsiteY55" fmla="*/ 155389 h 791105"/>
                <a:gd name="connsiteX56" fmla="*/ 517453 w 757616"/>
                <a:gd name="connsiteY56" fmla="*/ 151179 h 791105"/>
                <a:gd name="connsiteX57" fmla="*/ 514583 w 757616"/>
                <a:gd name="connsiteY57" fmla="*/ 150222 h 791105"/>
                <a:gd name="connsiteX58" fmla="*/ 512669 w 757616"/>
                <a:gd name="connsiteY58" fmla="*/ 150222 h 791105"/>
                <a:gd name="connsiteX59" fmla="*/ 507502 w 757616"/>
                <a:gd name="connsiteY59" fmla="*/ 151179 h 791105"/>
                <a:gd name="connsiteX60" fmla="*/ 506545 w 757616"/>
                <a:gd name="connsiteY60" fmla="*/ 150605 h 791105"/>
                <a:gd name="connsiteX61" fmla="*/ 506163 w 757616"/>
                <a:gd name="connsiteY61" fmla="*/ 150605 h 791105"/>
                <a:gd name="connsiteX62" fmla="*/ 505205 w 757616"/>
                <a:gd name="connsiteY62" fmla="*/ 150605 h 791105"/>
                <a:gd name="connsiteX63" fmla="*/ 503292 w 757616"/>
                <a:gd name="connsiteY63" fmla="*/ 150031 h 791105"/>
                <a:gd name="connsiteX64" fmla="*/ 500995 w 757616"/>
                <a:gd name="connsiteY64" fmla="*/ 149074 h 791105"/>
                <a:gd name="connsiteX65" fmla="*/ 500039 w 757616"/>
                <a:gd name="connsiteY65" fmla="*/ 148691 h 791105"/>
                <a:gd name="connsiteX66" fmla="*/ 499656 w 757616"/>
                <a:gd name="connsiteY66" fmla="*/ 148691 h 791105"/>
                <a:gd name="connsiteX67" fmla="*/ 498699 w 757616"/>
                <a:gd name="connsiteY67" fmla="*/ 148691 h 791105"/>
                <a:gd name="connsiteX68" fmla="*/ 495446 w 757616"/>
                <a:gd name="connsiteY68" fmla="*/ 146778 h 791105"/>
                <a:gd name="connsiteX69" fmla="*/ 492575 w 757616"/>
                <a:gd name="connsiteY69" fmla="*/ 145438 h 791105"/>
                <a:gd name="connsiteX70" fmla="*/ 488748 w 757616"/>
                <a:gd name="connsiteY70" fmla="*/ 143524 h 791105"/>
                <a:gd name="connsiteX71" fmla="*/ 485495 w 757616"/>
                <a:gd name="connsiteY71" fmla="*/ 141611 h 791105"/>
                <a:gd name="connsiteX72" fmla="*/ 480328 w 757616"/>
                <a:gd name="connsiteY72" fmla="*/ 138357 h 791105"/>
                <a:gd name="connsiteX73" fmla="*/ 476501 w 757616"/>
                <a:gd name="connsiteY73" fmla="*/ 136061 h 791105"/>
                <a:gd name="connsiteX74" fmla="*/ 473248 w 757616"/>
                <a:gd name="connsiteY74" fmla="*/ 133765 h 791105"/>
                <a:gd name="connsiteX75" fmla="*/ 470951 w 757616"/>
                <a:gd name="connsiteY75" fmla="*/ 132425 h 791105"/>
                <a:gd name="connsiteX76" fmla="*/ 469038 w 757616"/>
                <a:gd name="connsiteY76" fmla="*/ 132042 h 791105"/>
                <a:gd name="connsiteX77" fmla="*/ 452963 w 757616"/>
                <a:gd name="connsiteY77" fmla="*/ 128789 h 791105"/>
                <a:gd name="connsiteX78" fmla="*/ 438227 w 757616"/>
                <a:gd name="connsiteY78" fmla="*/ 125919 h 791105"/>
                <a:gd name="connsiteX79" fmla="*/ 424641 w 757616"/>
                <a:gd name="connsiteY79" fmla="*/ 123048 h 791105"/>
                <a:gd name="connsiteX80" fmla="*/ 412393 w 757616"/>
                <a:gd name="connsiteY80" fmla="*/ 121135 h 791105"/>
                <a:gd name="connsiteX81" fmla="*/ 400528 w 757616"/>
                <a:gd name="connsiteY81" fmla="*/ 118838 h 791105"/>
                <a:gd name="connsiteX82" fmla="*/ 390578 w 757616"/>
                <a:gd name="connsiteY82" fmla="*/ 116924 h 791105"/>
                <a:gd name="connsiteX83" fmla="*/ 381583 w 757616"/>
                <a:gd name="connsiteY83" fmla="*/ 115011 h 791105"/>
                <a:gd name="connsiteX84" fmla="*/ 373546 w 757616"/>
                <a:gd name="connsiteY84" fmla="*/ 113671 h 791105"/>
                <a:gd name="connsiteX85" fmla="*/ 364552 w 757616"/>
                <a:gd name="connsiteY85" fmla="*/ 112332 h 791105"/>
                <a:gd name="connsiteX86" fmla="*/ 357471 w 757616"/>
                <a:gd name="connsiteY86" fmla="*/ 111375 h 791105"/>
                <a:gd name="connsiteX87" fmla="*/ 351730 w 757616"/>
                <a:gd name="connsiteY87" fmla="*/ 110418 h 791105"/>
                <a:gd name="connsiteX88" fmla="*/ 347903 w 757616"/>
                <a:gd name="connsiteY88" fmla="*/ 110418 h 791105"/>
                <a:gd name="connsiteX89" fmla="*/ 343693 w 757616"/>
                <a:gd name="connsiteY89" fmla="*/ 104294 h 791105"/>
                <a:gd name="connsiteX90" fmla="*/ 340440 w 757616"/>
                <a:gd name="connsiteY90" fmla="*/ 99127 h 791105"/>
                <a:gd name="connsiteX91" fmla="*/ 337569 w 757616"/>
                <a:gd name="connsiteY91" fmla="*/ 94917 h 791105"/>
                <a:gd name="connsiteX92" fmla="*/ 335656 w 757616"/>
                <a:gd name="connsiteY92" fmla="*/ 92621 h 791105"/>
                <a:gd name="connsiteX93" fmla="*/ 328575 w 757616"/>
                <a:gd name="connsiteY93" fmla="*/ 84201 h 791105"/>
                <a:gd name="connsiteX94" fmla="*/ 324365 w 757616"/>
                <a:gd name="connsiteY94" fmla="*/ 81905 h 791105"/>
                <a:gd name="connsiteX95" fmla="*/ 322068 w 757616"/>
                <a:gd name="connsiteY95" fmla="*/ 80565 h 791105"/>
                <a:gd name="connsiteX96" fmla="*/ 319772 w 757616"/>
                <a:gd name="connsiteY96" fmla="*/ 79608 h 791105"/>
                <a:gd name="connsiteX97" fmla="*/ 319198 w 757616"/>
                <a:gd name="connsiteY97" fmla="*/ 79225 h 791105"/>
                <a:gd name="connsiteX98" fmla="*/ 301784 w 757616"/>
                <a:gd name="connsiteY98" fmla="*/ 68892 h 791105"/>
                <a:gd name="connsiteX99" fmla="*/ 299487 w 757616"/>
                <a:gd name="connsiteY99" fmla="*/ 69274 h 791105"/>
                <a:gd name="connsiteX100" fmla="*/ 298531 w 757616"/>
                <a:gd name="connsiteY100" fmla="*/ 69849 h 791105"/>
                <a:gd name="connsiteX101" fmla="*/ 291833 w 757616"/>
                <a:gd name="connsiteY101" fmla="*/ 67552 h 791105"/>
                <a:gd name="connsiteX102" fmla="*/ 286666 w 757616"/>
                <a:gd name="connsiteY102" fmla="*/ 66213 h 791105"/>
                <a:gd name="connsiteX103" fmla="*/ 281499 w 757616"/>
                <a:gd name="connsiteY103" fmla="*/ 65256 h 791105"/>
                <a:gd name="connsiteX104" fmla="*/ 277672 w 757616"/>
                <a:gd name="connsiteY104" fmla="*/ 65256 h 791105"/>
                <a:gd name="connsiteX105" fmla="*/ 271548 w 757616"/>
                <a:gd name="connsiteY105" fmla="*/ 60472 h 791105"/>
                <a:gd name="connsiteX106" fmla="*/ 267338 w 757616"/>
                <a:gd name="connsiteY106" fmla="*/ 57601 h 791105"/>
                <a:gd name="connsiteX107" fmla="*/ 264085 w 757616"/>
                <a:gd name="connsiteY107" fmla="*/ 55687 h 791105"/>
                <a:gd name="connsiteX108" fmla="*/ 261788 w 757616"/>
                <a:gd name="connsiteY108" fmla="*/ 55305 h 791105"/>
                <a:gd name="connsiteX109" fmla="*/ 257578 w 757616"/>
                <a:gd name="connsiteY109" fmla="*/ 55687 h 791105"/>
                <a:gd name="connsiteX110" fmla="*/ 252794 w 757616"/>
                <a:gd name="connsiteY110" fmla="*/ 57984 h 791105"/>
                <a:gd name="connsiteX111" fmla="*/ 249541 w 757616"/>
                <a:gd name="connsiteY111" fmla="*/ 59323 h 791105"/>
                <a:gd name="connsiteX112" fmla="*/ 246288 w 757616"/>
                <a:gd name="connsiteY112" fmla="*/ 61620 h 791105"/>
                <a:gd name="connsiteX113" fmla="*/ 238825 w 757616"/>
                <a:gd name="connsiteY113" fmla="*/ 67743 h 791105"/>
                <a:gd name="connsiteX114" fmla="*/ 236528 w 757616"/>
                <a:gd name="connsiteY114" fmla="*/ 67743 h 791105"/>
                <a:gd name="connsiteX115" fmla="*/ 236145 w 757616"/>
                <a:gd name="connsiteY115" fmla="*/ 65830 h 791105"/>
                <a:gd name="connsiteX116" fmla="*/ 236145 w 757616"/>
                <a:gd name="connsiteY116" fmla="*/ 61620 h 791105"/>
                <a:gd name="connsiteX117" fmla="*/ 237102 w 757616"/>
                <a:gd name="connsiteY117" fmla="*/ 58367 h 791105"/>
                <a:gd name="connsiteX118" fmla="*/ 240355 w 757616"/>
                <a:gd name="connsiteY118" fmla="*/ 53200 h 791105"/>
                <a:gd name="connsiteX119" fmla="*/ 243226 w 757616"/>
                <a:gd name="connsiteY119" fmla="*/ 48990 h 791105"/>
                <a:gd name="connsiteX120" fmla="*/ 244183 w 757616"/>
                <a:gd name="connsiteY120" fmla="*/ 47076 h 791105"/>
                <a:gd name="connsiteX121" fmla="*/ 244565 w 757616"/>
                <a:gd name="connsiteY121" fmla="*/ 46119 h 791105"/>
                <a:gd name="connsiteX122" fmla="*/ 243035 w 757616"/>
                <a:gd name="connsiteY122" fmla="*/ 41909 h 791105"/>
                <a:gd name="connsiteX123" fmla="*/ 242078 w 757616"/>
                <a:gd name="connsiteY123" fmla="*/ 38656 h 791105"/>
                <a:gd name="connsiteX124" fmla="*/ 241503 w 757616"/>
                <a:gd name="connsiteY124" fmla="*/ 36360 h 791105"/>
                <a:gd name="connsiteX125" fmla="*/ 241503 w 757616"/>
                <a:gd name="connsiteY125" fmla="*/ 35403 h 791105"/>
                <a:gd name="connsiteX126" fmla="*/ 244374 w 757616"/>
                <a:gd name="connsiteY126" fmla="*/ 31193 h 791105"/>
                <a:gd name="connsiteX127" fmla="*/ 246671 w 757616"/>
                <a:gd name="connsiteY127" fmla="*/ 28322 h 791105"/>
                <a:gd name="connsiteX128" fmla="*/ 248010 w 757616"/>
                <a:gd name="connsiteY128" fmla="*/ 25452 h 791105"/>
                <a:gd name="connsiteX129" fmla="*/ 249350 w 757616"/>
                <a:gd name="connsiteY129" fmla="*/ 24112 h 791105"/>
                <a:gd name="connsiteX130" fmla="*/ 253177 w 757616"/>
                <a:gd name="connsiteY130" fmla="*/ 18371 h 791105"/>
                <a:gd name="connsiteX131" fmla="*/ 254134 w 757616"/>
                <a:gd name="connsiteY131" fmla="*/ 15501 h 791105"/>
                <a:gd name="connsiteX132" fmla="*/ 254516 w 757616"/>
                <a:gd name="connsiteY132" fmla="*/ 13204 h 791105"/>
                <a:gd name="connsiteX133" fmla="*/ 252603 w 757616"/>
                <a:gd name="connsiteY133" fmla="*/ 10334 h 791105"/>
                <a:gd name="connsiteX134" fmla="*/ 251646 w 757616"/>
                <a:gd name="connsiteY134" fmla="*/ 8420 h 791105"/>
                <a:gd name="connsiteX135" fmla="*/ 250689 w 757616"/>
                <a:gd name="connsiteY135" fmla="*/ 7081 h 791105"/>
                <a:gd name="connsiteX136" fmla="*/ 250689 w 757616"/>
                <a:gd name="connsiteY136" fmla="*/ 5167 h 791105"/>
                <a:gd name="connsiteX137" fmla="*/ 251263 w 757616"/>
                <a:gd name="connsiteY137" fmla="*/ 4210 h 791105"/>
                <a:gd name="connsiteX138" fmla="*/ 252603 w 757616"/>
                <a:gd name="connsiteY138" fmla="*/ 3253 h 791105"/>
                <a:gd name="connsiteX139" fmla="*/ 252603 w 757616"/>
                <a:gd name="connsiteY139" fmla="*/ 383 h 791105"/>
                <a:gd name="connsiteX140" fmla="*/ 248775 w 757616"/>
                <a:gd name="connsiteY140" fmla="*/ 0 h 791105"/>
                <a:gd name="connsiteX141" fmla="*/ 239781 w 757616"/>
                <a:gd name="connsiteY141" fmla="*/ 1340 h 791105"/>
                <a:gd name="connsiteX142" fmla="*/ 236911 w 757616"/>
                <a:gd name="connsiteY142" fmla="*/ 0 h 791105"/>
                <a:gd name="connsiteX143" fmla="*/ 233083 w 757616"/>
                <a:gd name="connsiteY143" fmla="*/ 1340 h 791105"/>
                <a:gd name="connsiteX144" fmla="*/ 230213 w 757616"/>
                <a:gd name="connsiteY144" fmla="*/ 3253 h 791105"/>
                <a:gd name="connsiteX145" fmla="*/ 217966 w 757616"/>
                <a:gd name="connsiteY145" fmla="*/ 12247 h 791105"/>
                <a:gd name="connsiteX146" fmla="*/ 214712 w 757616"/>
                <a:gd name="connsiteY146" fmla="*/ 14544 h 791105"/>
                <a:gd name="connsiteX147" fmla="*/ 212416 w 757616"/>
                <a:gd name="connsiteY147" fmla="*/ 16457 h 791105"/>
                <a:gd name="connsiteX148" fmla="*/ 211076 w 757616"/>
                <a:gd name="connsiteY148" fmla="*/ 17797 h 791105"/>
                <a:gd name="connsiteX149" fmla="*/ 202082 w 757616"/>
                <a:gd name="connsiteY149" fmla="*/ 20668 h 791105"/>
                <a:gd name="connsiteX150" fmla="*/ 197872 w 757616"/>
                <a:gd name="connsiteY150" fmla="*/ 22007 h 791105"/>
                <a:gd name="connsiteX151" fmla="*/ 194619 w 757616"/>
                <a:gd name="connsiteY151" fmla="*/ 23921 h 791105"/>
                <a:gd name="connsiteX152" fmla="*/ 188495 w 757616"/>
                <a:gd name="connsiteY152" fmla="*/ 26791 h 791105"/>
                <a:gd name="connsiteX153" fmla="*/ 183328 w 757616"/>
                <a:gd name="connsiteY153" fmla="*/ 30619 h 791105"/>
                <a:gd name="connsiteX154" fmla="*/ 177205 w 757616"/>
                <a:gd name="connsiteY154" fmla="*/ 32915 h 791105"/>
                <a:gd name="connsiteX155" fmla="*/ 174335 w 757616"/>
                <a:gd name="connsiteY155" fmla="*/ 33872 h 791105"/>
                <a:gd name="connsiteX156" fmla="*/ 172421 w 757616"/>
                <a:gd name="connsiteY156" fmla="*/ 35211 h 791105"/>
                <a:gd name="connsiteX157" fmla="*/ 169167 w 757616"/>
                <a:gd name="connsiteY157" fmla="*/ 36551 h 791105"/>
                <a:gd name="connsiteX158" fmla="*/ 167637 w 757616"/>
                <a:gd name="connsiteY158" fmla="*/ 37890 h 791105"/>
                <a:gd name="connsiteX159" fmla="*/ 158642 w 757616"/>
                <a:gd name="connsiteY159" fmla="*/ 39804 h 791105"/>
                <a:gd name="connsiteX160" fmla="*/ 152136 w 757616"/>
                <a:gd name="connsiteY160" fmla="*/ 41718 h 791105"/>
                <a:gd name="connsiteX161" fmla="*/ 146012 w 757616"/>
                <a:gd name="connsiteY161" fmla="*/ 44014 h 791105"/>
                <a:gd name="connsiteX162" fmla="*/ 141228 w 757616"/>
                <a:gd name="connsiteY162" fmla="*/ 46885 h 791105"/>
                <a:gd name="connsiteX163" fmla="*/ 136444 w 757616"/>
                <a:gd name="connsiteY163" fmla="*/ 48798 h 791105"/>
                <a:gd name="connsiteX164" fmla="*/ 132616 w 757616"/>
                <a:gd name="connsiteY164" fmla="*/ 51095 h 791105"/>
                <a:gd name="connsiteX165" fmla="*/ 128789 w 757616"/>
                <a:gd name="connsiteY165" fmla="*/ 52052 h 791105"/>
                <a:gd name="connsiteX166" fmla="*/ 125918 w 757616"/>
                <a:gd name="connsiteY166" fmla="*/ 53391 h 791105"/>
                <a:gd name="connsiteX167" fmla="*/ 123622 w 757616"/>
                <a:gd name="connsiteY167" fmla="*/ 53774 h 791105"/>
                <a:gd name="connsiteX168" fmla="*/ 122283 w 757616"/>
                <a:gd name="connsiteY168" fmla="*/ 54157 h 791105"/>
                <a:gd name="connsiteX169" fmla="*/ 90133 w 757616"/>
                <a:gd name="connsiteY169" fmla="*/ 47076 h 791105"/>
                <a:gd name="connsiteX170" fmla="*/ 88794 w 757616"/>
                <a:gd name="connsiteY170" fmla="*/ 48033 h 791105"/>
                <a:gd name="connsiteX171" fmla="*/ 88794 w 757616"/>
                <a:gd name="connsiteY171" fmla="*/ 49946 h 791105"/>
                <a:gd name="connsiteX172" fmla="*/ 87837 w 757616"/>
                <a:gd name="connsiteY172" fmla="*/ 51286 h 791105"/>
                <a:gd name="connsiteX173" fmla="*/ 86880 w 757616"/>
                <a:gd name="connsiteY173" fmla="*/ 51669 h 791105"/>
                <a:gd name="connsiteX174" fmla="*/ 86306 w 757616"/>
                <a:gd name="connsiteY174" fmla="*/ 52626 h 791105"/>
                <a:gd name="connsiteX175" fmla="*/ 84392 w 757616"/>
                <a:gd name="connsiteY175" fmla="*/ 53582 h 791105"/>
                <a:gd name="connsiteX176" fmla="*/ 83053 w 757616"/>
                <a:gd name="connsiteY176" fmla="*/ 53582 h 791105"/>
                <a:gd name="connsiteX177" fmla="*/ 82096 w 757616"/>
                <a:gd name="connsiteY177" fmla="*/ 53965 h 791105"/>
                <a:gd name="connsiteX178" fmla="*/ 81139 w 757616"/>
                <a:gd name="connsiteY178" fmla="*/ 55879 h 791105"/>
                <a:gd name="connsiteX179" fmla="*/ 80756 w 757616"/>
                <a:gd name="connsiteY179" fmla="*/ 56836 h 791105"/>
                <a:gd name="connsiteX180" fmla="*/ 80756 w 757616"/>
                <a:gd name="connsiteY180" fmla="*/ 58175 h 791105"/>
                <a:gd name="connsiteX181" fmla="*/ 79800 w 757616"/>
                <a:gd name="connsiteY181" fmla="*/ 59515 h 791105"/>
                <a:gd name="connsiteX182" fmla="*/ 79417 w 757616"/>
                <a:gd name="connsiteY182" fmla="*/ 61428 h 791105"/>
                <a:gd name="connsiteX183" fmla="*/ 76929 w 757616"/>
                <a:gd name="connsiteY183" fmla="*/ 62003 h 791105"/>
                <a:gd name="connsiteX184" fmla="*/ 75590 w 757616"/>
                <a:gd name="connsiteY184" fmla="*/ 62959 h 791105"/>
                <a:gd name="connsiteX185" fmla="*/ 73293 w 757616"/>
                <a:gd name="connsiteY185" fmla="*/ 64873 h 791105"/>
                <a:gd name="connsiteX186" fmla="*/ 73293 w 757616"/>
                <a:gd name="connsiteY186" fmla="*/ 161130 h 791105"/>
                <a:gd name="connsiteX187" fmla="*/ 72910 w 757616"/>
                <a:gd name="connsiteY187" fmla="*/ 162087 h 791105"/>
                <a:gd name="connsiteX188" fmla="*/ 72336 w 757616"/>
                <a:gd name="connsiteY188" fmla="*/ 162470 h 791105"/>
                <a:gd name="connsiteX189" fmla="*/ 70040 w 757616"/>
                <a:gd name="connsiteY189" fmla="*/ 164766 h 791105"/>
                <a:gd name="connsiteX190" fmla="*/ 67744 w 757616"/>
                <a:gd name="connsiteY190" fmla="*/ 168019 h 791105"/>
                <a:gd name="connsiteX191" fmla="*/ 67744 w 757616"/>
                <a:gd name="connsiteY191" fmla="*/ 169359 h 791105"/>
                <a:gd name="connsiteX192" fmla="*/ 68126 w 757616"/>
                <a:gd name="connsiteY192" fmla="*/ 171272 h 791105"/>
                <a:gd name="connsiteX193" fmla="*/ 68126 w 757616"/>
                <a:gd name="connsiteY193" fmla="*/ 172612 h 791105"/>
                <a:gd name="connsiteX194" fmla="*/ 68126 w 757616"/>
                <a:gd name="connsiteY194" fmla="*/ 173951 h 791105"/>
                <a:gd name="connsiteX195" fmla="*/ 67170 w 757616"/>
                <a:gd name="connsiteY195" fmla="*/ 174334 h 791105"/>
                <a:gd name="connsiteX196" fmla="*/ 66595 w 757616"/>
                <a:gd name="connsiteY196" fmla="*/ 175291 h 791105"/>
                <a:gd name="connsiteX197" fmla="*/ 65638 w 757616"/>
                <a:gd name="connsiteY197" fmla="*/ 175674 h 791105"/>
                <a:gd name="connsiteX198" fmla="*/ 64682 w 757616"/>
                <a:gd name="connsiteY198" fmla="*/ 176057 h 791105"/>
                <a:gd name="connsiteX199" fmla="*/ 60472 w 757616"/>
                <a:gd name="connsiteY199" fmla="*/ 174717 h 791105"/>
                <a:gd name="connsiteX200" fmla="*/ 58175 w 757616"/>
                <a:gd name="connsiteY200" fmla="*/ 174334 h 791105"/>
                <a:gd name="connsiteX201" fmla="*/ 55879 w 757616"/>
                <a:gd name="connsiteY201" fmla="*/ 177587 h 791105"/>
                <a:gd name="connsiteX202" fmla="*/ 54539 w 757616"/>
                <a:gd name="connsiteY202" fmla="*/ 180841 h 791105"/>
                <a:gd name="connsiteX203" fmla="*/ 53200 w 757616"/>
                <a:gd name="connsiteY203" fmla="*/ 182180 h 791105"/>
                <a:gd name="connsiteX204" fmla="*/ 52626 w 757616"/>
                <a:gd name="connsiteY204" fmla="*/ 183137 h 791105"/>
                <a:gd name="connsiteX205" fmla="*/ 50329 w 757616"/>
                <a:gd name="connsiteY205" fmla="*/ 181797 h 791105"/>
                <a:gd name="connsiteX206" fmla="*/ 48798 w 757616"/>
                <a:gd name="connsiteY206" fmla="*/ 181415 h 791105"/>
                <a:gd name="connsiteX207" fmla="*/ 46502 w 757616"/>
                <a:gd name="connsiteY207" fmla="*/ 181032 h 791105"/>
                <a:gd name="connsiteX208" fmla="*/ 45545 w 757616"/>
                <a:gd name="connsiteY208" fmla="*/ 181032 h 791105"/>
                <a:gd name="connsiteX209" fmla="*/ 44205 w 757616"/>
                <a:gd name="connsiteY209" fmla="*/ 182372 h 791105"/>
                <a:gd name="connsiteX210" fmla="*/ 41909 w 757616"/>
                <a:gd name="connsiteY210" fmla="*/ 183711 h 791105"/>
                <a:gd name="connsiteX211" fmla="*/ 38656 w 757616"/>
                <a:gd name="connsiteY211" fmla="*/ 186964 h 791105"/>
                <a:gd name="connsiteX212" fmla="*/ 34446 w 757616"/>
                <a:gd name="connsiteY212" fmla="*/ 190218 h 791105"/>
                <a:gd name="connsiteX213" fmla="*/ 29661 w 757616"/>
                <a:gd name="connsiteY213" fmla="*/ 194428 h 791105"/>
                <a:gd name="connsiteX214" fmla="*/ 23538 w 757616"/>
                <a:gd name="connsiteY214" fmla="*/ 199594 h 791105"/>
                <a:gd name="connsiteX215" fmla="*/ 17414 w 757616"/>
                <a:gd name="connsiteY215" fmla="*/ 205718 h 791105"/>
                <a:gd name="connsiteX216" fmla="*/ 16458 w 757616"/>
                <a:gd name="connsiteY216" fmla="*/ 211842 h 791105"/>
                <a:gd name="connsiteX217" fmla="*/ 15501 w 757616"/>
                <a:gd name="connsiteY217" fmla="*/ 217009 h 791105"/>
                <a:gd name="connsiteX218" fmla="*/ 14544 w 757616"/>
                <a:gd name="connsiteY218" fmla="*/ 218922 h 791105"/>
                <a:gd name="connsiteX219" fmla="*/ 14161 w 757616"/>
                <a:gd name="connsiteY219" fmla="*/ 220836 h 791105"/>
                <a:gd name="connsiteX220" fmla="*/ 13204 w 757616"/>
                <a:gd name="connsiteY220" fmla="*/ 224089 h 791105"/>
                <a:gd name="connsiteX221" fmla="*/ 12248 w 757616"/>
                <a:gd name="connsiteY221" fmla="*/ 224472 h 791105"/>
                <a:gd name="connsiteX222" fmla="*/ 10908 w 757616"/>
                <a:gd name="connsiteY222" fmla="*/ 225429 h 791105"/>
                <a:gd name="connsiteX223" fmla="*/ 8994 w 757616"/>
                <a:gd name="connsiteY223" fmla="*/ 226768 h 791105"/>
                <a:gd name="connsiteX224" fmla="*/ 6698 w 757616"/>
                <a:gd name="connsiteY224" fmla="*/ 228682 h 791105"/>
                <a:gd name="connsiteX225" fmla="*/ 2488 w 757616"/>
                <a:gd name="connsiteY225" fmla="*/ 234423 h 791105"/>
                <a:gd name="connsiteX226" fmla="*/ 574 w 757616"/>
                <a:gd name="connsiteY226" fmla="*/ 235380 h 791105"/>
                <a:gd name="connsiteX227" fmla="*/ 0 w 757616"/>
                <a:gd name="connsiteY227" fmla="*/ 237294 h 791105"/>
                <a:gd name="connsiteX228" fmla="*/ 2870 w 757616"/>
                <a:gd name="connsiteY228" fmla="*/ 253751 h 791105"/>
                <a:gd name="connsiteX229" fmla="*/ 3828 w 757616"/>
                <a:gd name="connsiteY229" fmla="*/ 255665 h 791105"/>
                <a:gd name="connsiteX230" fmla="*/ 4784 w 757616"/>
                <a:gd name="connsiteY230" fmla="*/ 256047 h 791105"/>
                <a:gd name="connsiteX231" fmla="*/ 6698 w 757616"/>
                <a:gd name="connsiteY231" fmla="*/ 257004 h 791105"/>
                <a:gd name="connsiteX232" fmla="*/ 10908 w 757616"/>
                <a:gd name="connsiteY232" fmla="*/ 257387 h 791105"/>
                <a:gd name="connsiteX233" fmla="*/ 17606 w 757616"/>
                <a:gd name="connsiteY233" fmla="*/ 257387 h 791105"/>
                <a:gd name="connsiteX234" fmla="*/ 18563 w 757616"/>
                <a:gd name="connsiteY234" fmla="*/ 257387 h 791105"/>
                <a:gd name="connsiteX235" fmla="*/ 19902 w 757616"/>
                <a:gd name="connsiteY235" fmla="*/ 258344 h 791105"/>
                <a:gd name="connsiteX236" fmla="*/ 22198 w 757616"/>
                <a:gd name="connsiteY236" fmla="*/ 260640 h 791105"/>
                <a:gd name="connsiteX237" fmla="*/ 24112 w 757616"/>
                <a:gd name="connsiteY237" fmla="*/ 263893 h 791105"/>
                <a:gd name="connsiteX238" fmla="*/ 26600 w 757616"/>
                <a:gd name="connsiteY238" fmla="*/ 269060 h 791105"/>
                <a:gd name="connsiteX239" fmla="*/ 27557 w 757616"/>
                <a:gd name="connsiteY239" fmla="*/ 270400 h 791105"/>
                <a:gd name="connsiteX240" fmla="*/ 28896 w 757616"/>
                <a:gd name="connsiteY240" fmla="*/ 272313 h 791105"/>
                <a:gd name="connsiteX241" fmla="*/ 29853 w 757616"/>
                <a:gd name="connsiteY241" fmla="*/ 273653 h 791105"/>
                <a:gd name="connsiteX242" fmla="*/ 31193 w 757616"/>
                <a:gd name="connsiteY242" fmla="*/ 275567 h 791105"/>
                <a:gd name="connsiteX243" fmla="*/ 32532 w 757616"/>
                <a:gd name="connsiteY243" fmla="*/ 278437 h 791105"/>
                <a:gd name="connsiteX244" fmla="*/ 33106 w 757616"/>
                <a:gd name="connsiteY244" fmla="*/ 281308 h 791105"/>
                <a:gd name="connsiteX245" fmla="*/ 32532 w 757616"/>
                <a:gd name="connsiteY245" fmla="*/ 281690 h 791105"/>
                <a:gd name="connsiteX246" fmla="*/ 31575 w 757616"/>
                <a:gd name="connsiteY246" fmla="*/ 283604 h 791105"/>
                <a:gd name="connsiteX247" fmla="*/ 29661 w 757616"/>
                <a:gd name="connsiteY247" fmla="*/ 286475 h 791105"/>
                <a:gd name="connsiteX248" fmla="*/ 27365 w 757616"/>
                <a:gd name="connsiteY248" fmla="*/ 290685 h 791105"/>
                <a:gd name="connsiteX249" fmla="*/ 23538 w 757616"/>
                <a:gd name="connsiteY249" fmla="*/ 300061 h 791105"/>
                <a:gd name="connsiteX250" fmla="*/ 22198 w 757616"/>
                <a:gd name="connsiteY250" fmla="*/ 301018 h 791105"/>
                <a:gd name="connsiteX251" fmla="*/ 21242 w 757616"/>
                <a:gd name="connsiteY251" fmla="*/ 302932 h 791105"/>
                <a:gd name="connsiteX252" fmla="*/ 17414 w 757616"/>
                <a:gd name="connsiteY252" fmla="*/ 307142 h 791105"/>
                <a:gd name="connsiteX253" fmla="*/ 16458 w 757616"/>
                <a:gd name="connsiteY253" fmla="*/ 319007 h 791105"/>
                <a:gd name="connsiteX254" fmla="*/ 16458 w 757616"/>
                <a:gd name="connsiteY254" fmla="*/ 323217 h 791105"/>
                <a:gd name="connsiteX255" fmla="*/ 17988 w 757616"/>
                <a:gd name="connsiteY255" fmla="*/ 327427 h 791105"/>
                <a:gd name="connsiteX256" fmla="*/ 19902 w 757616"/>
                <a:gd name="connsiteY256" fmla="*/ 331254 h 791105"/>
                <a:gd name="connsiteX257" fmla="*/ 23155 w 757616"/>
                <a:gd name="connsiteY257" fmla="*/ 335081 h 791105"/>
                <a:gd name="connsiteX258" fmla="*/ 13778 w 757616"/>
                <a:gd name="connsiteY258" fmla="*/ 345989 h 791105"/>
                <a:gd name="connsiteX259" fmla="*/ 13778 w 757616"/>
                <a:gd name="connsiteY259" fmla="*/ 347329 h 791105"/>
                <a:gd name="connsiteX260" fmla="*/ 14735 w 757616"/>
                <a:gd name="connsiteY260" fmla="*/ 350199 h 791105"/>
                <a:gd name="connsiteX261" fmla="*/ 16266 w 757616"/>
                <a:gd name="connsiteY261" fmla="*/ 353070 h 791105"/>
                <a:gd name="connsiteX262" fmla="*/ 18563 w 757616"/>
                <a:gd name="connsiteY262" fmla="*/ 356897 h 791105"/>
                <a:gd name="connsiteX263" fmla="*/ 17606 w 757616"/>
                <a:gd name="connsiteY263" fmla="*/ 362638 h 791105"/>
                <a:gd name="connsiteX264" fmla="*/ 17606 w 757616"/>
                <a:gd name="connsiteY264" fmla="*/ 363021 h 791105"/>
                <a:gd name="connsiteX265" fmla="*/ 18563 w 757616"/>
                <a:gd name="connsiteY265" fmla="*/ 365317 h 791105"/>
                <a:gd name="connsiteX266" fmla="*/ 19519 w 757616"/>
                <a:gd name="connsiteY266" fmla="*/ 368188 h 791105"/>
                <a:gd name="connsiteX267" fmla="*/ 21816 w 757616"/>
                <a:gd name="connsiteY267" fmla="*/ 372398 h 791105"/>
                <a:gd name="connsiteX268" fmla="*/ 21433 w 757616"/>
                <a:gd name="connsiteY268" fmla="*/ 373355 h 791105"/>
                <a:gd name="connsiteX269" fmla="*/ 20476 w 757616"/>
                <a:gd name="connsiteY269" fmla="*/ 375651 h 791105"/>
                <a:gd name="connsiteX270" fmla="*/ 18945 w 757616"/>
                <a:gd name="connsiteY270" fmla="*/ 377947 h 791105"/>
                <a:gd name="connsiteX271" fmla="*/ 17606 w 757616"/>
                <a:gd name="connsiteY271" fmla="*/ 381201 h 791105"/>
                <a:gd name="connsiteX272" fmla="*/ 18563 w 757616"/>
                <a:gd name="connsiteY272" fmla="*/ 386942 h 791105"/>
                <a:gd name="connsiteX273" fmla="*/ 18180 w 757616"/>
                <a:gd name="connsiteY273" fmla="*/ 389238 h 791105"/>
                <a:gd name="connsiteX274" fmla="*/ 16649 w 757616"/>
                <a:gd name="connsiteY274" fmla="*/ 392108 h 791105"/>
                <a:gd name="connsiteX275" fmla="*/ 14735 w 757616"/>
                <a:gd name="connsiteY275" fmla="*/ 394979 h 791105"/>
                <a:gd name="connsiteX276" fmla="*/ 12439 w 757616"/>
                <a:gd name="connsiteY276" fmla="*/ 398806 h 791105"/>
                <a:gd name="connsiteX277" fmla="*/ 13778 w 757616"/>
                <a:gd name="connsiteY277" fmla="*/ 401103 h 791105"/>
                <a:gd name="connsiteX278" fmla="*/ 17988 w 757616"/>
                <a:gd name="connsiteY278" fmla="*/ 405313 h 791105"/>
                <a:gd name="connsiteX279" fmla="*/ 25069 w 757616"/>
                <a:gd name="connsiteY279" fmla="*/ 410480 h 791105"/>
                <a:gd name="connsiteX280" fmla="*/ 29279 w 757616"/>
                <a:gd name="connsiteY280" fmla="*/ 413350 h 791105"/>
                <a:gd name="connsiteX281" fmla="*/ 35403 w 757616"/>
                <a:gd name="connsiteY281" fmla="*/ 417177 h 791105"/>
                <a:gd name="connsiteX282" fmla="*/ 55688 w 757616"/>
                <a:gd name="connsiteY282" fmla="*/ 437462 h 791105"/>
                <a:gd name="connsiteX283" fmla="*/ 64682 w 757616"/>
                <a:gd name="connsiteY283" fmla="*/ 436505 h 791105"/>
                <a:gd name="connsiteX284" fmla="*/ 70806 w 757616"/>
                <a:gd name="connsiteY284" fmla="*/ 436888 h 791105"/>
                <a:gd name="connsiteX285" fmla="*/ 75972 w 757616"/>
                <a:gd name="connsiteY285" fmla="*/ 438228 h 791105"/>
                <a:gd name="connsiteX286" fmla="*/ 80182 w 757616"/>
                <a:gd name="connsiteY286" fmla="*/ 440524 h 791105"/>
                <a:gd name="connsiteX287" fmla="*/ 83436 w 757616"/>
                <a:gd name="connsiteY287" fmla="*/ 444734 h 791105"/>
                <a:gd name="connsiteX288" fmla="*/ 86306 w 757616"/>
                <a:gd name="connsiteY288" fmla="*/ 447605 h 791105"/>
                <a:gd name="connsiteX289" fmla="*/ 91473 w 757616"/>
                <a:gd name="connsiteY289" fmla="*/ 451432 h 791105"/>
                <a:gd name="connsiteX290" fmla="*/ 93769 w 757616"/>
                <a:gd name="connsiteY290" fmla="*/ 453345 h 791105"/>
                <a:gd name="connsiteX291" fmla="*/ 96065 w 757616"/>
                <a:gd name="connsiteY291" fmla="*/ 455642 h 791105"/>
                <a:gd name="connsiteX292" fmla="*/ 98936 w 757616"/>
                <a:gd name="connsiteY292" fmla="*/ 456981 h 791105"/>
                <a:gd name="connsiteX293" fmla="*/ 101233 w 757616"/>
                <a:gd name="connsiteY293" fmla="*/ 457938 h 791105"/>
                <a:gd name="connsiteX294" fmla="*/ 104486 w 757616"/>
                <a:gd name="connsiteY294" fmla="*/ 459852 h 791105"/>
                <a:gd name="connsiteX295" fmla="*/ 113480 w 757616"/>
                <a:gd name="connsiteY295" fmla="*/ 464062 h 791105"/>
                <a:gd name="connsiteX296" fmla="*/ 116733 w 757616"/>
                <a:gd name="connsiteY296" fmla="*/ 465402 h 791105"/>
                <a:gd name="connsiteX297" fmla="*/ 120943 w 757616"/>
                <a:gd name="connsiteY297" fmla="*/ 468272 h 791105"/>
                <a:gd name="connsiteX298" fmla="*/ 125153 w 757616"/>
                <a:gd name="connsiteY298" fmla="*/ 471142 h 791105"/>
                <a:gd name="connsiteX299" fmla="*/ 130320 w 757616"/>
                <a:gd name="connsiteY299" fmla="*/ 475353 h 791105"/>
                <a:gd name="connsiteX300" fmla="*/ 131660 w 757616"/>
                <a:gd name="connsiteY300" fmla="*/ 475927 h 791105"/>
                <a:gd name="connsiteX301" fmla="*/ 133574 w 757616"/>
                <a:gd name="connsiteY301" fmla="*/ 478223 h 791105"/>
                <a:gd name="connsiteX302" fmla="*/ 134530 w 757616"/>
                <a:gd name="connsiteY302" fmla="*/ 480519 h 791105"/>
                <a:gd name="connsiteX303" fmla="*/ 135487 w 757616"/>
                <a:gd name="connsiteY303" fmla="*/ 484729 h 791105"/>
                <a:gd name="connsiteX304" fmla="*/ 138358 w 757616"/>
                <a:gd name="connsiteY304" fmla="*/ 494680 h 791105"/>
                <a:gd name="connsiteX305" fmla="*/ 139314 w 757616"/>
                <a:gd name="connsiteY305" fmla="*/ 496020 h 791105"/>
                <a:gd name="connsiteX306" fmla="*/ 140271 w 757616"/>
                <a:gd name="connsiteY306" fmla="*/ 496977 h 791105"/>
                <a:gd name="connsiteX307" fmla="*/ 142568 w 757616"/>
                <a:gd name="connsiteY307" fmla="*/ 498891 h 791105"/>
                <a:gd name="connsiteX308" fmla="*/ 147734 w 757616"/>
                <a:gd name="connsiteY308" fmla="*/ 502144 h 791105"/>
                <a:gd name="connsiteX309" fmla="*/ 155389 w 757616"/>
                <a:gd name="connsiteY309" fmla="*/ 507311 h 791105"/>
                <a:gd name="connsiteX310" fmla="*/ 158642 w 757616"/>
                <a:gd name="connsiteY310" fmla="*/ 509607 h 791105"/>
                <a:gd name="connsiteX311" fmla="*/ 162469 w 757616"/>
                <a:gd name="connsiteY311" fmla="*/ 512860 h 791105"/>
                <a:gd name="connsiteX312" fmla="*/ 171464 w 757616"/>
                <a:gd name="connsiteY312" fmla="*/ 521854 h 791105"/>
                <a:gd name="connsiteX313" fmla="*/ 175291 w 757616"/>
                <a:gd name="connsiteY313" fmla="*/ 523194 h 791105"/>
                <a:gd name="connsiteX314" fmla="*/ 182372 w 757616"/>
                <a:gd name="connsiteY314" fmla="*/ 525490 h 791105"/>
                <a:gd name="connsiteX315" fmla="*/ 191366 w 757616"/>
                <a:gd name="connsiteY315" fmla="*/ 533528 h 791105"/>
                <a:gd name="connsiteX316" fmla="*/ 191940 w 757616"/>
                <a:gd name="connsiteY316" fmla="*/ 534102 h 791105"/>
                <a:gd name="connsiteX317" fmla="*/ 193854 w 757616"/>
                <a:gd name="connsiteY317" fmla="*/ 536398 h 791105"/>
                <a:gd name="connsiteX318" fmla="*/ 196150 w 757616"/>
                <a:gd name="connsiteY318" fmla="*/ 539269 h 791105"/>
                <a:gd name="connsiteX319" fmla="*/ 199403 w 757616"/>
                <a:gd name="connsiteY319" fmla="*/ 543479 h 791105"/>
                <a:gd name="connsiteX320" fmla="*/ 203230 w 757616"/>
                <a:gd name="connsiteY320" fmla="*/ 548646 h 791105"/>
                <a:gd name="connsiteX321" fmla="*/ 208398 w 757616"/>
                <a:gd name="connsiteY321" fmla="*/ 554769 h 791105"/>
                <a:gd name="connsiteX322" fmla="*/ 213564 w 757616"/>
                <a:gd name="connsiteY322" fmla="*/ 561850 h 791105"/>
                <a:gd name="connsiteX323" fmla="*/ 220645 w 757616"/>
                <a:gd name="connsiteY323" fmla="*/ 569887 h 791105"/>
                <a:gd name="connsiteX324" fmla="*/ 219305 w 757616"/>
                <a:gd name="connsiteY324" fmla="*/ 584048 h 791105"/>
                <a:gd name="connsiteX325" fmla="*/ 219688 w 757616"/>
                <a:gd name="connsiteY325" fmla="*/ 590172 h 791105"/>
                <a:gd name="connsiteX326" fmla="*/ 221984 w 757616"/>
                <a:gd name="connsiteY326" fmla="*/ 597253 h 791105"/>
                <a:gd name="connsiteX327" fmla="*/ 221601 w 757616"/>
                <a:gd name="connsiteY327" fmla="*/ 601463 h 791105"/>
                <a:gd name="connsiteX328" fmla="*/ 220645 w 757616"/>
                <a:gd name="connsiteY328" fmla="*/ 606247 h 791105"/>
                <a:gd name="connsiteX329" fmla="*/ 220645 w 757616"/>
                <a:gd name="connsiteY329" fmla="*/ 606629 h 791105"/>
                <a:gd name="connsiteX330" fmla="*/ 221027 w 757616"/>
                <a:gd name="connsiteY330" fmla="*/ 608926 h 791105"/>
                <a:gd name="connsiteX331" fmla="*/ 221601 w 757616"/>
                <a:gd name="connsiteY331" fmla="*/ 611222 h 791105"/>
                <a:gd name="connsiteX332" fmla="*/ 222941 w 757616"/>
                <a:gd name="connsiteY332" fmla="*/ 614475 h 791105"/>
                <a:gd name="connsiteX333" fmla="*/ 222941 w 757616"/>
                <a:gd name="connsiteY333" fmla="*/ 615050 h 791105"/>
                <a:gd name="connsiteX334" fmla="*/ 222941 w 757616"/>
                <a:gd name="connsiteY334" fmla="*/ 615432 h 791105"/>
                <a:gd name="connsiteX335" fmla="*/ 222941 w 757616"/>
                <a:gd name="connsiteY335" fmla="*/ 628254 h 791105"/>
                <a:gd name="connsiteX336" fmla="*/ 222941 w 757616"/>
                <a:gd name="connsiteY336" fmla="*/ 628828 h 791105"/>
                <a:gd name="connsiteX337" fmla="*/ 224281 w 757616"/>
                <a:gd name="connsiteY337" fmla="*/ 631124 h 791105"/>
                <a:gd name="connsiteX338" fmla="*/ 225620 w 757616"/>
                <a:gd name="connsiteY338" fmla="*/ 634377 h 791105"/>
                <a:gd name="connsiteX339" fmla="*/ 228873 w 757616"/>
                <a:gd name="connsiteY339" fmla="*/ 638587 h 791105"/>
                <a:gd name="connsiteX340" fmla="*/ 227917 w 757616"/>
                <a:gd name="connsiteY340" fmla="*/ 641841 h 791105"/>
                <a:gd name="connsiteX341" fmla="*/ 244948 w 757616"/>
                <a:gd name="connsiteY341" fmla="*/ 654088 h 791105"/>
                <a:gd name="connsiteX342" fmla="*/ 245905 w 757616"/>
                <a:gd name="connsiteY342" fmla="*/ 657915 h 791105"/>
                <a:gd name="connsiteX343" fmla="*/ 247436 w 757616"/>
                <a:gd name="connsiteY343" fmla="*/ 663656 h 791105"/>
                <a:gd name="connsiteX344" fmla="*/ 246862 w 757616"/>
                <a:gd name="connsiteY344" fmla="*/ 665570 h 791105"/>
                <a:gd name="connsiteX345" fmla="*/ 245905 w 757616"/>
                <a:gd name="connsiteY345" fmla="*/ 667866 h 791105"/>
                <a:gd name="connsiteX346" fmla="*/ 244565 w 757616"/>
                <a:gd name="connsiteY346" fmla="*/ 670163 h 791105"/>
                <a:gd name="connsiteX347" fmla="*/ 242652 w 757616"/>
                <a:gd name="connsiteY347" fmla="*/ 673033 h 791105"/>
                <a:gd name="connsiteX348" fmla="*/ 239399 w 757616"/>
                <a:gd name="connsiteY348" fmla="*/ 677818 h 791105"/>
                <a:gd name="connsiteX349" fmla="*/ 238825 w 757616"/>
                <a:gd name="connsiteY349" fmla="*/ 682602 h 791105"/>
                <a:gd name="connsiteX350" fmla="*/ 238442 w 757616"/>
                <a:gd name="connsiteY350" fmla="*/ 683941 h 791105"/>
                <a:gd name="connsiteX351" fmla="*/ 238442 w 757616"/>
                <a:gd name="connsiteY351" fmla="*/ 686238 h 791105"/>
                <a:gd name="connsiteX352" fmla="*/ 238059 w 757616"/>
                <a:gd name="connsiteY352" fmla="*/ 691404 h 791105"/>
                <a:gd name="connsiteX353" fmla="*/ 236145 w 757616"/>
                <a:gd name="connsiteY353" fmla="*/ 697528 h 791105"/>
                <a:gd name="connsiteX354" fmla="*/ 234806 w 757616"/>
                <a:gd name="connsiteY354" fmla="*/ 700781 h 791105"/>
                <a:gd name="connsiteX355" fmla="*/ 233849 w 757616"/>
                <a:gd name="connsiteY355" fmla="*/ 704991 h 791105"/>
                <a:gd name="connsiteX356" fmla="*/ 234231 w 757616"/>
                <a:gd name="connsiteY356" fmla="*/ 706905 h 791105"/>
                <a:gd name="connsiteX357" fmla="*/ 236145 w 757616"/>
                <a:gd name="connsiteY357" fmla="*/ 709776 h 791105"/>
                <a:gd name="connsiteX358" fmla="*/ 239399 w 757616"/>
                <a:gd name="connsiteY358" fmla="*/ 712646 h 791105"/>
                <a:gd name="connsiteX359" fmla="*/ 244183 w 757616"/>
                <a:gd name="connsiteY359" fmla="*/ 715899 h 791105"/>
                <a:gd name="connsiteX360" fmla="*/ 244183 w 757616"/>
                <a:gd name="connsiteY360" fmla="*/ 717813 h 791105"/>
                <a:gd name="connsiteX361" fmla="*/ 245139 w 757616"/>
                <a:gd name="connsiteY361" fmla="*/ 720109 h 791105"/>
                <a:gd name="connsiteX362" fmla="*/ 246097 w 757616"/>
                <a:gd name="connsiteY362" fmla="*/ 722023 h 791105"/>
                <a:gd name="connsiteX363" fmla="*/ 248393 w 757616"/>
                <a:gd name="connsiteY363" fmla="*/ 724319 h 791105"/>
                <a:gd name="connsiteX364" fmla="*/ 251263 w 757616"/>
                <a:gd name="connsiteY364" fmla="*/ 728529 h 791105"/>
                <a:gd name="connsiteX365" fmla="*/ 252220 w 757616"/>
                <a:gd name="connsiteY365" fmla="*/ 733696 h 791105"/>
                <a:gd name="connsiteX366" fmla="*/ 250881 w 757616"/>
                <a:gd name="connsiteY366" fmla="*/ 739820 h 791105"/>
                <a:gd name="connsiteX367" fmla="*/ 251455 w 757616"/>
                <a:gd name="connsiteY367" fmla="*/ 744987 h 791105"/>
                <a:gd name="connsiteX368" fmla="*/ 253751 w 757616"/>
                <a:gd name="connsiteY368" fmla="*/ 749197 h 791105"/>
                <a:gd name="connsiteX369" fmla="*/ 257004 w 757616"/>
                <a:gd name="connsiteY369" fmla="*/ 752450 h 791105"/>
                <a:gd name="connsiteX370" fmla="*/ 262171 w 757616"/>
                <a:gd name="connsiteY370" fmla="*/ 755321 h 791105"/>
                <a:gd name="connsiteX371" fmla="*/ 265424 w 757616"/>
                <a:gd name="connsiteY371" fmla="*/ 756277 h 791105"/>
                <a:gd name="connsiteX372" fmla="*/ 270591 w 757616"/>
                <a:gd name="connsiteY372" fmla="*/ 758191 h 791105"/>
                <a:gd name="connsiteX373" fmla="*/ 276715 w 757616"/>
                <a:gd name="connsiteY373" fmla="*/ 760105 h 791105"/>
                <a:gd name="connsiteX374" fmla="*/ 283795 w 757616"/>
                <a:gd name="connsiteY374" fmla="*/ 762975 h 791105"/>
                <a:gd name="connsiteX375" fmla="*/ 284178 w 757616"/>
                <a:gd name="connsiteY375" fmla="*/ 762975 h 791105"/>
                <a:gd name="connsiteX376" fmla="*/ 286092 w 757616"/>
                <a:gd name="connsiteY376" fmla="*/ 763358 h 791105"/>
                <a:gd name="connsiteX377" fmla="*/ 288962 w 757616"/>
                <a:gd name="connsiteY377" fmla="*/ 763932 h 791105"/>
                <a:gd name="connsiteX378" fmla="*/ 293172 w 757616"/>
                <a:gd name="connsiteY378" fmla="*/ 764889 h 791105"/>
                <a:gd name="connsiteX379" fmla="*/ 296043 w 757616"/>
                <a:gd name="connsiteY379" fmla="*/ 765463 h 791105"/>
                <a:gd name="connsiteX380" fmla="*/ 298339 w 757616"/>
                <a:gd name="connsiteY380" fmla="*/ 766803 h 791105"/>
                <a:gd name="connsiteX381" fmla="*/ 300253 w 757616"/>
                <a:gd name="connsiteY381" fmla="*/ 768142 h 791105"/>
                <a:gd name="connsiteX382" fmla="*/ 301593 w 757616"/>
                <a:gd name="connsiteY382" fmla="*/ 770438 h 791105"/>
                <a:gd name="connsiteX383" fmla="*/ 301975 w 757616"/>
                <a:gd name="connsiteY383" fmla="*/ 771778 h 791105"/>
                <a:gd name="connsiteX384" fmla="*/ 304271 w 757616"/>
                <a:gd name="connsiteY384" fmla="*/ 775031 h 791105"/>
                <a:gd name="connsiteX385" fmla="*/ 307525 w 757616"/>
                <a:gd name="connsiteY385" fmla="*/ 779815 h 791105"/>
                <a:gd name="connsiteX386" fmla="*/ 312309 w 757616"/>
                <a:gd name="connsiteY386" fmla="*/ 786896 h 791105"/>
                <a:gd name="connsiteX387" fmla="*/ 310969 w 757616"/>
                <a:gd name="connsiteY387" fmla="*/ 791106 h 791105"/>
                <a:gd name="connsiteX388" fmla="*/ 312883 w 757616"/>
                <a:gd name="connsiteY388" fmla="*/ 791106 h 791105"/>
                <a:gd name="connsiteX389" fmla="*/ 325704 w 757616"/>
                <a:gd name="connsiteY389" fmla="*/ 790723 h 791105"/>
                <a:gd name="connsiteX390" fmla="*/ 414498 w 757616"/>
                <a:gd name="connsiteY390" fmla="*/ 786513 h 791105"/>
                <a:gd name="connsiteX391" fmla="*/ 458321 w 757616"/>
                <a:gd name="connsiteY391" fmla="*/ 783643 h 791105"/>
                <a:gd name="connsiteX392" fmla="*/ 502718 w 757616"/>
                <a:gd name="connsiteY392" fmla="*/ 781346 h 791105"/>
                <a:gd name="connsiteX393" fmla="*/ 590555 w 757616"/>
                <a:gd name="connsiteY393" fmla="*/ 775223 h 791105"/>
                <a:gd name="connsiteX394" fmla="*/ 633995 w 757616"/>
                <a:gd name="connsiteY394" fmla="*/ 771969 h 791105"/>
                <a:gd name="connsiteX395" fmla="*/ 677818 w 757616"/>
                <a:gd name="connsiteY395" fmla="*/ 769099 h 791105"/>
                <a:gd name="connsiteX396" fmla="*/ 677818 w 757616"/>
                <a:gd name="connsiteY396" fmla="*/ 768716 h 791105"/>
                <a:gd name="connsiteX397" fmla="*/ 678774 w 757616"/>
                <a:gd name="connsiteY397" fmla="*/ 759722 h 791105"/>
                <a:gd name="connsiteX398" fmla="*/ 677435 w 757616"/>
                <a:gd name="connsiteY398" fmla="*/ 753598 h 791105"/>
                <a:gd name="connsiteX399" fmla="*/ 677052 w 757616"/>
                <a:gd name="connsiteY399" fmla="*/ 748814 h 791105"/>
                <a:gd name="connsiteX400" fmla="*/ 676670 w 757616"/>
                <a:gd name="connsiteY400" fmla="*/ 741734 h 791105"/>
                <a:gd name="connsiteX401" fmla="*/ 678009 w 757616"/>
                <a:gd name="connsiteY401" fmla="*/ 736567 h 791105"/>
                <a:gd name="connsiteX402" fmla="*/ 679348 w 757616"/>
                <a:gd name="connsiteY402" fmla="*/ 732357 h 791105"/>
                <a:gd name="connsiteX403" fmla="*/ 680305 w 757616"/>
                <a:gd name="connsiteY403" fmla="*/ 728529 h 791105"/>
                <a:gd name="connsiteX404" fmla="*/ 680879 w 757616"/>
                <a:gd name="connsiteY404" fmla="*/ 725659 h 791105"/>
                <a:gd name="connsiteX405" fmla="*/ 680305 w 757616"/>
                <a:gd name="connsiteY405" fmla="*/ 724702 h 791105"/>
                <a:gd name="connsiteX406" fmla="*/ 679731 w 757616"/>
                <a:gd name="connsiteY406" fmla="*/ 723745 h 791105"/>
                <a:gd name="connsiteX407" fmla="*/ 679731 w 757616"/>
                <a:gd name="connsiteY407" fmla="*/ 723171 h 791105"/>
                <a:gd name="connsiteX408" fmla="*/ 678774 w 757616"/>
                <a:gd name="connsiteY408" fmla="*/ 721257 h 791105"/>
                <a:gd name="connsiteX409" fmla="*/ 677818 w 757616"/>
                <a:gd name="connsiteY409" fmla="*/ 719344 h 791105"/>
                <a:gd name="connsiteX410" fmla="*/ 675904 w 757616"/>
                <a:gd name="connsiteY410" fmla="*/ 716091 h 791105"/>
                <a:gd name="connsiteX411" fmla="*/ 674947 w 757616"/>
                <a:gd name="connsiteY411" fmla="*/ 714177 h 791105"/>
                <a:gd name="connsiteX412" fmla="*/ 674373 w 757616"/>
                <a:gd name="connsiteY412" fmla="*/ 713220 h 791105"/>
                <a:gd name="connsiteX413" fmla="*/ 674373 w 757616"/>
                <a:gd name="connsiteY413" fmla="*/ 712837 h 791105"/>
                <a:gd name="connsiteX414" fmla="*/ 672460 w 757616"/>
                <a:gd name="connsiteY414" fmla="*/ 708627 h 791105"/>
                <a:gd name="connsiteX415" fmla="*/ 670546 w 757616"/>
                <a:gd name="connsiteY415" fmla="*/ 704417 h 791105"/>
                <a:gd name="connsiteX416" fmla="*/ 669589 w 757616"/>
                <a:gd name="connsiteY416" fmla="*/ 703078 h 791105"/>
                <a:gd name="connsiteX417" fmla="*/ 669015 w 757616"/>
                <a:gd name="connsiteY417" fmla="*/ 702121 h 791105"/>
                <a:gd name="connsiteX418" fmla="*/ 669015 w 757616"/>
                <a:gd name="connsiteY418" fmla="*/ 701738 h 791105"/>
                <a:gd name="connsiteX419" fmla="*/ 668058 w 757616"/>
                <a:gd name="connsiteY419" fmla="*/ 699825 h 791105"/>
                <a:gd name="connsiteX420" fmla="*/ 668058 w 757616"/>
                <a:gd name="connsiteY420" fmla="*/ 697528 h 791105"/>
                <a:gd name="connsiteX421" fmla="*/ 666336 w 757616"/>
                <a:gd name="connsiteY421" fmla="*/ 694084 h 791105"/>
                <a:gd name="connsiteX422" fmla="*/ 665379 w 757616"/>
                <a:gd name="connsiteY422" fmla="*/ 690256 h 791105"/>
                <a:gd name="connsiteX423" fmla="*/ 664996 w 757616"/>
                <a:gd name="connsiteY423" fmla="*/ 689299 h 791105"/>
                <a:gd name="connsiteX424" fmla="*/ 664996 w 757616"/>
                <a:gd name="connsiteY424" fmla="*/ 688917 h 791105"/>
                <a:gd name="connsiteX425" fmla="*/ 664996 w 757616"/>
                <a:gd name="connsiteY425" fmla="*/ 687960 h 791105"/>
                <a:gd name="connsiteX426" fmla="*/ 664996 w 757616"/>
                <a:gd name="connsiteY426" fmla="*/ 686046 h 791105"/>
                <a:gd name="connsiteX427" fmla="*/ 661168 w 757616"/>
                <a:gd name="connsiteY427" fmla="*/ 672268 h 791105"/>
                <a:gd name="connsiteX428" fmla="*/ 658681 w 757616"/>
                <a:gd name="connsiteY428" fmla="*/ 660020 h 791105"/>
                <a:gd name="connsiteX429" fmla="*/ 657341 w 757616"/>
                <a:gd name="connsiteY429" fmla="*/ 648156 h 791105"/>
                <a:gd name="connsiteX430" fmla="*/ 656958 w 757616"/>
                <a:gd name="connsiteY430" fmla="*/ 637822 h 791105"/>
                <a:gd name="connsiteX431" fmla="*/ 656958 w 757616"/>
                <a:gd name="connsiteY431" fmla="*/ 633612 h 791105"/>
                <a:gd name="connsiteX432" fmla="*/ 657341 w 757616"/>
                <a:gd name="connsiteY432" fmla="*/ 629402 h 791105"/>
                <a:gd name="connsiteX433" fmla="*/ 657916 w 757616"/>
                <a:gd name="connsiteY433" fmla="*/ 624235 h 791105"/>
                <a:gd name="connsiteX434" fmla="*/ 658872 w 757616"/>
                <a:gd name="connsiteY434" fmla="*/ 618494 h 791105"/>
                <a:gd name="connsiteX435" fmla="*/ 659829 w 757616"/>
                <a:gd name="connsiteY435" fmla="*/ 611796 h 791105"/>
                <a:gd name="connsiteX436" fmla="*/ 661360 w 757616"/>
                <a:gd name="connsiteY436" fmla="*/ 604716 h 791105"/>
                <a:gd name="connsiteX437" fmla="*/ 662700 w 757616"/>
                <a:gd name="connsiteY437" fmla="*/ 596678 h 791105"/>
                <a:gd name="connsiteX438" fmla="*/ 664996 w 757616"/>
                <a:gd name="connsiteY438" fmla="*/ 588258 h 791105"/>
                <a:gd name="connsiteX439" fmla="*/ 666336 w 757616"/>
                <a:gd name="connsiteY439" fmla="*/ 576394 h 791105"/>
                <a:gd name="connsiteX440" fmla="*/ 672842 w 757616"/>
                <a:gd name="connsiteY440" fmla="*/ 566443 h 791105"/>
                <a:gd name="connsiteX441" fmla="*/ 673799 w 757616"/>
                <a:gd name="connsiteY441" fmla="*/ 559745 h 791105"/>
                <a:gd name="connsiteX442" fmla="*/ 674756 w 757616"/>
                <a:gd name="connsiteY442" fmla="*/ 554961 h 791105"/>
                <a:gd name="connsiteX443" fmla="*/ 675712 w 757616"/>
                <a:gd name="connsiteY443" fmla="*/ 551133 h 791105"/>
                <a:gd name="connsiteX444" fmla="*/ 677052 w 757616"/>
                <a:gd name="connsiteY444" fmla="*/ 548263 h 791105"/>
                <a:gd name="connsiteX445" fmla="*/ 677435 w 757616"/>
                <a:gd name="connsiteY445" fmla="*/ 545392 h 791105"/>
                <a:gd name="connsiteX446" fmla="*/ 677818 w 757616"/>
                <a:gd name="connsiteY446" fmla="*/ 544053 h 791105"/>
                <a:gd name="connsiteX447" fmla="*/ 674947 w 757616"/>
                <a:gd name="connsiteY447" fmla="*/ 541182 h 791105"/>
                <a:gd name="connsiteX448" fmla="*/ 673416 w 757616"/>
                <a:gd name="connsiteY448" fmla="*/ 537929 h 791105"/>
                <a:gd name="connsiteX449" fmla="*/ 672460 w 757616"/>
                <a:gd name="connsiteY449" fmla="*/ 534102 h 791105"/>
                <a:gd name="connsiteX450" fmla="*/ 672460 w 757616"/>
                <a:gd name="connsiteY450" fmla="*/ 530275 h 791105"/>
                <a:gd name="connsiteX451" fmla="*/ 672076 w 757616"/>
                <a:gd name="connsiteY451" fmla="*/ 527978 h 791105"/>
                <a:gd name="connsiteX452" fmla="*/ 671694 w 757616"/>
                <a:gd name="connsiteY452" fmla="*/ 524725 h 791105"/>
                <a:gd name="connsiteX453" fmla="*/ 670354 w 757616"/>
                <a:gd name="connsiteY453" fmla="*/ 517644 h 791105"/>
                <a:gd name="connsiteX454" fmla="*/ 669398 w 757616"/>
                <a:gd name="connsiteY454" fmla="*/ 512478 h 791105"/>
                <a:gd name="connsiteX455" fmla="*/ 668824 w 757616"/>
                <a:gd name="connsiteY455" fmla="*/ 508267 h 791105"/>
                <a:gd name="connsiteX456" fmla="*/ 668824 w 757616"/>
                <a:gd name="connsiteY456" fmla="*/ 505397 h 791105"/>
                <a:gd name="connsiteX457" fmla="*/ 671694 w 757616"/>
                <a:gd name="connsiteY457" fmla="*/ 496020 h 791105"/>
                <a:gd name="connsiteX458" fmla="*/ 672651 w 757616"/>
                <a:gd name="connsiteY458" fmla="*/ 491810 h 791105"/>
                <a:gd name="connsiteX459" fmla="*/ 673990 w 757616"/>
                <a:gd name="connsiteY459" fmla="*/ 488939 h 791105"/>
                <a:gd name="connsiteX460" fmla="*/ 674564 w 757616"/>
                <a:gd name="connsiteY460" fmla="*/ 486069 h 791105"/>
                <a:gd name="connsiteX461" fmla="*/ 675521 w 757616"/>
                <a:gd name="connsiteY461" fmla="*/ 484155 h 791105"/>
                <a:gd name="connsiteX462" fmla="*/ 675904 w 757616"/>
                <a:gd name="connsiteY462" fmla="*/ 482242 h 791105"/>
                <a:gd name="connsiteX463" fmla="*/ 676861 w 757616"/>
                <a:gd name="connsiteY463" fmla="*/ 481285 h 791105"/>
                <a:gd name="connsiteX464" fmla="*/ 684515 w 757616"/>
                <a:gd name="connsiteY464" fmla="*/ 474204 h 791105"/>
                <a:gd name="connsiteX465" fmla="*/ 687386 w 757616"/>
                <a:gd name="connsiteY465" fmla="*/ 470951 h 791105"/>
                <a:gd name="connsiteX466" fmla="*/ 690256 w 757616"/>
                <a:gd name="connsiteY466" fmla="*/ 468655 h 791105"/>
                <a:gd name="connsiteX467" fmla="*/ 692170 w 757616"/>
                <a:gd name="connsiteY467" fmla="*/ 465784 h 791105"/>
                <a:gd name="connsiteX468" fmla="*/ 693509 w 757616"/>
                <a:gd name="connsiteY468" fmla="*/ 463871 h 791105"/>
                <a:gd name="connsiteX469" fmla="*/ 694466 w 757616"/>
                <a:gd name="connsiteY469" fmla="*/ 461957 h 791105"/>
                <a:gd name="connsiteX470" fmla="*/ 694849 w 757616"/>
                <a:gd name="connsiteY470" fmla="*/ 460617 h 791105"/>
                <a:gd name="connsiteX471" fmla="*/ 689682 w 757616"/>
                <a:gd name="connsiteY471" fmla="*/ 452197 h 791105"/>
                <a:gd name="connsiteX472" fmla="*/ 686429 w 757616"/>
                <a:gd name="connsiteY472" fmla="*/ 445500 h 791105"/>
                <a:gd name="connsiteX473" fmla="*/ 683941 w 757616"/>
                <a:gd name="connsiteY473" fmla="*/ 440715 h 791105"/>
                <a:gd name="connsiteX474" fmla="*/ 683558 w 757616"/>
                <a:gd name="connsiteY474" fmla="*/ 438802 h 791105"/>
                <a:gd name="connsiteX475" fmla="*/ 686429 w 757616"/>
                <a:gd name="connsiteY475" fmla="*/ 430764 h 791105"/>
                <a:gd name="connsiteX476" fmla="*/ 688725 w 757616"/>
                <a:gd name="connsiteY476" fmla="*/ 422344 h 791105"/>
                <a:gd name="connsiteX477" fmla="*/ 690065 w 757616"/>
                <a:gd name="connsiteY477" fmla="*/ 412967 h 791105"/>
                <a:gd name="connsiteX478" fmla="*/ 690065 w 757616"/>
                <a:gd name="connsiteY478" fmla="*/ 407800 h 791105"/>
                <a:gd name="connsiteX479" fmla="*/ 690639 w 757616"/>
                <a:gd name="connsiteY479" fmla="*/ 403016 h 791105"/>
                <a:gd name="connsiteX480" fmla="*/ 695423 w 757616"/>
                <a:gd name="connsiteY480" fmla="*/ 394979 h 791105"/>
                <a:gd name="connsiteX481" fmla="*/ 700207 w 757616"/>
                <a:gd name="connsiteY481" fmla="*/ 387324 h 791105"/>
                <a:gd name="connsiteX482" fmla="*/ 701547 w 757616"/>
                <a:gd name="connsiteY482" fmla="*/ 382540 h 791105"/>
                <a:gd name="connsiteX483" fmla="*/ 701547 w 757616"/>
                <a:gd name="connsiteY483" fmla="*/ 381201 h 791105"/>
                <a:gd name="connsiteX484" fmla="*/ 701929 w 757616"/>
                <a:gd name="connsiteY484" fmla="*/ 380244 h 791105"/>
                <a:gd name="connsiteX485" fmla="*/ 702887 w 757616"/>
                <a:gd name="connsiteY485" fmla="*/ 378330 h 791105"/>
                <a:gd name="connsiteX486" fmla="*/ 703843 w 757616"/>
                <a:gd name="connsiteY486" fmla="*/ 368953 h 791105"/>
                <a:gd name="connsiteX487" fmla="*/ 709584 w 757616"/>
                <a:gd name="connsiteY487" fmla="*/ 351539 h 791105"/>
                <a:gd name="connsiteX488" fmla="*/ 713412 w 757616"/>
                <a:gd name="connsiteY488" fmla="*/ 347329 h 791105"/>
                <a:gd name="connsiteX489" fmla="*/ 716665 w 757616"/>
                <a:gd name="connsiteY489" fmla="*/ 344076 h 791105"/>
                <a:gd name="connsiteX490" fmla="*/ 718004 w 757616"/>
                <a:gd name="connsiteY490" fmla="*/ 340822 h 791105"/>
                <a:gd name="connsiteX491" fmla="*/ 718387 w 757616"/>
                <a:gd name="connsiteY491" fmla="*/ 338526 h 791105"/>
                <a:gd name="connsiteX492" fmla="*/ 721640 w 757616"/>
                <a:gd name="connsiteY492" fmla="*/ 334316 h 791105"/>
                <a:gd name="connsiteX493" fmla="*/ 724511 w 757616"/>
                <a:gd name="connsiteY493" fmla="*/ 331063 h 791105"/>
                <a:gd name="connsiteX494" fmla="*/ 725850 w 757616"/>
                <a:gd name="connsiteY494" fmla="*/ 328192 h 791105"/>
                <a:gd name="connsiteX495" fmla="*/ 726807 w 757616"/>
                <a:gd name="connsiteY495" fmla="*/ 325896 h 791105"/>
                <a:gd name="connsiteX496" fmla="*/ 724894 w 757616"/>
                <a:gd name="connsiteY496" fmla="*/ 321686 h 791105"/>
                <a:gd name="connsiteX497" fmla="*/ 724319 w 757616"/>
                <a:gd name="connsiteY497" fmla="*/ 318433 h 791105"/>
                <a:gd name="connsiteX498" fmla="*/ 724319 w 757616"/>
                <a:gd name="connsiteY498" fmla="*/ 311735 h 791105"/>
                <a:gd name="connsiteX499" fmla="*/ 725659 w 757616"/>
                <a:gd name="connsiteY499" fmla="*/ 306951 h 791105"/>
                <a:gd name="connsiteX500" fmla="*/ 726998 w 757616"/>
                <a:gd name="connsiteY500" fmla="*/ 303123 h 791105"/>
                <a:gd name="connsiteX501" fmla="*/ 729869 w 757616"/>
                <a:gd name="connsiteY501" fmla="*/ 301210 h 791105"/>
                <a:gd name="connsiteX502" fmla="*/ 734079 w 757616"/>
                <a:gd name="connsiteY502" fmla="*/ 298339 h 791105"/>
                <a:gd name="connsiteX503" fmla="*/ 735993 w 757616"/>
                <a:gd name="connsiteY503" fmla="*/ 297000 h 791105"/>
                <a:gd name="connsiteX504" fmla="*/ 737906 w 757616"/>
                <a:gd name="connsiteY504" fmla="*/ 296043 h 791105"/>
                <a:gd name="connsiteX505" fmla="*/ 738480 w 757616"/>
                <a:gd name="connsiteY505" fmla="*/ 290685 h 791105"/>
                <a:gd name="connsiteX506" fmla="*/ 736567 w 757616"/>
                <a:gd name="connsiteY506" fmla="*/ 285135 h 791105"/>
                <a:gd name="connsiteX507" fmla="*/ 735610 w 757616"/>
                <a:gd name="connsiteY507" fmla="*/ 280351 h 791105"/>
                <a:gd name="connsiteX508" fmla="*/ 737906 w 757616"/>
                <a:gd name="connsiteY508" fmla="*/ 276524 h 791105"/>
                <a:gd name="connsiteX509" fmla="*/ 739820 w 757616"/>
                <a:gd name="connsiteY509" fmla="*/ 273270 h 791105"/>
                <a:gd name="connsiteX510" fmla="*/ 741160 w 757616"/>
                <a:gd name="connsiteY510" fmla="*/ 270400 h 791105"/>
                <a:gd name="connsiteX511" fmla="*/ 741734 w 757616"/>
                <a:gd name="connsiteY511" fmla="*/ 267529 h 791105"/>
                <a:gd name="connsiteX512" fmla="*/ 741160 w 757616"/>
                <a:gd name="connsiteY512" fmla="*/ 265233 h 791105"/>
                <a:gd name="connsiteX513" fmla="*/ 741160 w 757616"/>
                <a:gd name="connsiteY513" fmla="*/ 263893 h 791105"/>
                <a:gd name="connsiteX514" fmla="*/ 740586 w 757616"/>
                <a:gd name="connsiteY514" fmla="*/ 261597 h 791105"/>
                <a:gd name="connsiteX515" fmla="*/ 739246 w 757616"/>
                <a:gd name="connsiteY515" fmla="*/ 260257 h 791105"/>
                <a:gd name="connsiteX516" fmla="*/ 737906 w 757616"/>
                <a:gd name="connsiteY516" fmla="*/ 259875 h 791105"/>
                <a:gd name="connsiteX517" fmla="*/ 734079 w 757616"/>
                <a:gd name="connsiteY517" fmla="*/ 263128 h 791105"/>
                <a:gd name="connsiteX518" fmla="*/ 731208 w 757616"/>
                <a:gd name="connsiteY518" fmla="*/ 266381 h 791105"/>
                <a:gd name="connsiteX519" fmla="*/ 728338 w 757616"/>
                <a:gd name="connsiteY519" fmla="*/ 268678 h 791105"/>
                <a:gd name="connsiteX520" fmla="*/ 726424 w 757616"/>
                <a:gd name="connsiteY520" fmla="*/ 271548 h 791105"/>
                <a:gd name="connsiteX521" fmla="*/ 724511 w 757616"/>
                <a:gd name="connsiteY521" fmla="*/ 272888 h 791105"/>
                <a:gd name="connsiteX522" fmla="*/ 723554 w 757616"/>
                <a:gd name="connsiteY522" fmla="*/ 274227 h 791105"/>
                <a:gd name="connsiteX523" fmla="*/ 723171 w 757616"/>
                <a:gd name="connsiteY523" fmla="*/ 276141 h 791105"/>
                <a:gd name="connsiteX524" fmla="*/ 724128 w 757616"/>
                <a:gd name="connsiteY524" fmla="*/ 280925 h 791105"/>
                <a:gd name="connsiteX525" fmla="*/ 723745 w 757616"/>
                <a:gd name="connsiteY525" fmla="*/ 280925 h 791105"/>
                <a:gd name="connsiteX526" fmla="*/ 723362 w 757616"/>
                <a:gd name="connsiteY526" fmla="*/ 281882 h 791105"/>
                <a:gd name="connsiteX527" fmla="*/ 722406 w 757616"/>
                <a:gd name="connsiteY527" fmla="*/ 282839 h 791105"/>
                <a:gd name="connsiteX528" fmla="*/ 721449 w 757616"/>
                <a:gd name="connsiteY528" fmla="*/ 284752 h 791105"/>
                <a:gd name="connsiteX529" fmla="*/ 719535 w 757616"/>
                <a:gd name="connsiteY529" fmla="*/ 286092 h 791105"/>
                <a:gd name="connsiteX530" fmla="*/ 717622 w 757616"/>
                <a:gd name="connsiteY530" fmla="*/ 288388 h 791105"/>
                <a:gd name="connsiteX531" fmla="*/ 715325 w 757616"/>
                <a:gd name="connsiteY531" fmla="*/ 290685 h 791105"/>
                <a:gd name="connsiteX532" fmla="*/ 713412 w 757616"/>
                <a:gd name="connsiteY532" fmla="*/ 293938 h 791105"/>
                <a:gd name="connsiteX533" fmla="*/ 712072 w 757616"/>
                <a:gd name="connsiteY533" fmla="*/ 298722 h 791105"/>
                <a:gd name="connsiteX534" fmla="*/ 711115 w 757616"/>
                <a:gd name="connsiteY534" fmla="*/ 302932 h 791105"/>
                <a:gd name="connsiteX535" fmla="*/ 709201 w 757616"/>
                <a:gd name="connsiteY535" fmla="*/ 306759 h 791105"/>
                <a:gd name="connsiteX536" fmla="*/ 708245 w 757616"/>
                <a:gd name="connsiteY536" fmla="*/ 308099 h 791105"/>
                <a:gd name="connsiteX537" fmla="*/ 707671 w 757616"/>
                <a:gd name="connsiteY537" fmla="*/ 310013 h 791105"/>
                <a:gd name="connsiteX538" fmla="*/ 701547 w 757616"/>
                <a:gd name="connsiteY538" fmla="*/ 317667 h 791105"/>
                <a:gd name="connsiteX539" fmla="*/ 697719 w 757616"/>
                <a:gd name="connsiteY539" fmla="*/ 326087 h 791105"/>
                <a:gd name="connsiteX540" fmla="*/ 695806 w 757616"/>
                <a:gd name="connsiteY540" fmla="*/ 334507 h 791105"/>
                <a:gd name="connsiteX541" fmla="*/ 696763 w 757616"/>
                <a:gd name="connsiteY541" fmla="*/ 343502 h 791105"/>
                <a:gd name="connsiteX542" fmla="*/ 696380 w 757616"/>
                <a:gd name="connsiteY542" fmla="*/ 343884 h 791105"/>
                <a:gd name="connsiteX543" fmla="*/ 692170 w 757616"/>
                <a:gd name="connsiteY543" fmla="*/ 338143 h 791105"/>
                <a:gd name="connsiteX544" fmla="*/ 686046 w 757616"/>
                <a:gd name="connsiteY544" fmla="*/ 342927 h 791105"/>
                <a:gd name="connsiteX545" fmla="*/ 683176 w 757616"/>
                <a:gd name="connsiteY545" fmla="*/ 344841 h 791105"/>
                <a:gd name="connsiteX546" fmla="*/ 681262 w 757616"/>
                <a:gd name="connsiteY546" fmla="*/ 346755 h 791105"/>
                <a:gd name="connsiteX547" fmla="*/ 678009 w 757616"/>
                <a:gd name="connsiteY547" fmla="*/ 348668 h 791105"/>
                <a:gd name="connsiteX548" fmla="*/ 675712 w 757616"/>
                <a:gd name="connsiteY548" fmla="*/ 349625 h 791105"/>
                <a:gd name="connsiteX549" fmla="*/ 672842 w 757616"/>
                <a:gd name="connsiteY549" fmla="*/ 349242 h 791105"/>
                <a:gd name="connsiteX550" fmla="*/ 671502 w 757616"/>
                <a:gd name="connsiteY550" fmla="*/ 348286 h 791105"/>
                <a:gd name="connsiteX551" fmla="*/ 666718 w 757616"/>
                <a:gd name="connsiteY551" fmla="*/ 352496 h 791105"/>
                <a:gd name="connsiteX552" fmla="*/ 664422 w 757616"/>
                <a:gd name="connsiteY552" fmla="*/ 357471 h 791105"/>
                <a:gd name="connsiteX553" fmla="*/ 663082 w 757616"/>
                <a:gd name="connsiteY553" fmla="*/ 362255 h 791105"/>
                <a:gd name="connsiteX554" fmla="*/ 663465 w 757616"/>
                <a:gd name="connsiteY554" fmla="*/ 367996 h 791105"/>
                <a:gd name="connsiteX555" fmla="*/ 663082 w 757616"/>
                <a:gd name="connsiteY555" fmla="*/ 368379 h 791105"/>
                <a:gd name="connsiteX556" fmla="*/ 662700 w 757616"/>
                <a:gd name="connsiteY556" fmla="*/ 369719 h 791105"/>
                <a:gd name="connsiteX557" fmla="*/ 661743 w 757616"/>
                <a:gd name="connsiteY557" fmla="*/ 371058 h 791105"/>
                <a:gd name="connsiteX558" fmla="*/ 661360 w 757616"/>
                <a:gd name="connsiteY558" fmla="*/ 373355 h 791105"/>
                <a:gd name="connsiteX559" fmla="*/ 658107 w 757616"/>
                <a:gd name="connsiteY559" fmla="*/ 378521 h 791105"/>
                <a:gd name="connsiteX560" fmla="*/ 654280 w 757616"/>
                <a:gd name="connsiteY560" fmla="*/ 385602 h 791105"/>
                <a:gd name="connsiteX561" fmla="*/ 649113 w 757616"/>
                <a:gd name="connsiteY561" fmla="*/ 388472 h 791105"/>
                <a:gd name="connsiteX562" fmla="*/ 645859 w 757616"/>
                <a:gd name="connsiteY562" fmla="*/ 391343 h 791105"/>
                <a:gd name="connsiteX563" fmla="*/ 642606 w 757616"/>
                <a:gd name="connsiteY563" fmla="*/ 394213 h 791105"/>
                <a:gd name="connsiteX564" fmla="*/ 641267 w 757616"/>
                <a:gd name="connsiteY564" fmla="*/ 397084 h 791105"/>
                <a:gd name="connsiteX565" fmla="*/ 636100 w 757616"/>
                <a:gd name="connsiteY565" fmla="*/ 402825 h 791105"/>
                <a:gd name="connsiteX566" fmla="*/ 632273 w 757616"/>
                <a:gd name="connsiteY566" fmla="*/ 407035 h 791105"/>
                <a:gd name="connsiteX567" fmla="*/ 629976 w 757616"/>
                <a:gd name="connsiteY567" fmla="*/ 409331 h 791105"/>
                <a:gd name="connsiteX568" fmla="*/ 629019 w 757616"/>
                <a:gd name="connsiteY568" fmla="*/ 410288 h 791105"/>
                <a:gd name="connsiteX569" fmla="*/ 628063 w 757616"/>
                <a:gd name="connsiteY569" fmla="*/ 409905 h 791105"/>
                <a:gd name="connsiteX570" fmla="*/ 627105 w 757616"/>
                <a:gd name="connsiteY570" fmla="*/ 408949 h 791105"/>
                <a:gd name="connsiteX571" fmla="*/ 626149 w 757616"/>
                <a:gd name="connsiteY571" fmla="*/ 406078 h 791105"/>
                <a:gd name="connsiteX572" fmla="*/ 625192 w 757616"/>
                <a:gd name="connsiteY572" fmla="*/ 401294 h 791105"/>
                <a:gd name="connsiteX573" fmla="*/ 625192 w 757616"/>
                <a:gd name="connsiteY573" fmla="*/ 394596 h 791105"/>
                <a:gd name="connsiteX574" fmla="*/ 624235 w 757616"/>
                <a:gd name="connsiteY574" fmla="*/ 384262 h 791105"/>
                <a:gd name="connsiteX575" fmla="*/ 624809 w 757616"/>
                <a:gd name="connsiteY575" fmla="*/ 380435 h 791105"/>
                <a:gd name="connsiteX576" fmla="*/ 625192 w 757616"/>
                <a:gd name="connsiteY576" fmla="*/ 377565 h 791105"/>
                <a:gd name="connsiteX577" fmla="*/ 626531 w 757616"/>
                <a:gd name="connsiteY577" fmla="*/ 374694 h 791105"/>
                <a:gd name="connsiteX578" fmla="*/ 627488 w 757616"/>
                <a:gd name="connsiteY578" fmla="*/ 370867 h 791105"/>
                <a:gd name="connsiteX579" fmla="*/ 629402 w 757616"/>
                <a:gd name="connsiteY579" fmla="*/ 367040 h 791105"/>
                <a:gd name="connsiteX580" fmla="*/ 631315 w 757616"/>
                <a:gd name="connsiteY580" fmla="*/ 362829 h 791105"/>
                <a:gd name="connsiteX581" fmla="*/ 634186 w 757616"/>
                <a:gd name="connsiteY581" fmla="*/ 358619 h 791105"/>
                <a:gd name="connsiteX582" fmla="*/ 635717 w 757616"/>
                <a:gd name="connsiteY582" fmla="*/ 354409 h 791105"/>
                <a:gd name="connsiteX583" fmla="*/ 637631 w 757616"/>
                <a:gd name="connsiteY583" fmla="*/ 351156 h 791105"/>
                <a:gd name="connsiteX584" fmla="*/ 638587 w 757616"/>
                <a:gd name="connsiteY584" fmla="*/ 348286 h 791105"/>
                <a:gd name="connsiteX585" fmla="*/ 639927 w 757616"/>
                <a:gd name="connsiteY585" fmla="*/ 346372 h 791105"/>
                <a:gd name="connsiteX586" fmla="*/ 639927 w 757616"/>
                <a:gd name="connsiteY586" fmla="*/ 341205 h 791105"/>
                <a:gd name="connsiteX587" fmla="*/ 640501 w 757616"/>
                <a:gd name="connsiteY587" fmla="*/ 336995 h 791105"/>
                <a:gd name="connsiteX588" fmla="*/ 640884 w 757616"/>
                <a:gd name="connsiteY588" fmla="*/ 333742 h 791105"/>
                <a:gd name="connsiteX589" fmla="*/ 642223 w 757616"/>
                <a:gd name="connsiteY589" fmla="*/ 331828 h 791105"/>
                <a:gd name="connsiteX590" fmla="*/ 643563 w 757616"/>
                <a:gd name="connsiteY590" fmla="*/ 329915 h 791105"/>
                <a:gd name="connsiteX591" fmla="*/ 645859 w 757616"/>
                <a:gd name="connsiteY591" fmla="*/ 328001 h 791105"/>
                <a:gd name="connsiteX592" fmla="*/ 649113 w 757616"/>
                <a:gd name="connsiteY592" fmla="*/ 326087 h 791105"/>
                <a:gd name="connsiteX593" fmla="*/ 653323 w 757616"/>
                <a:gd name="connsiteY593" fmla="*/ 324748 h 791105"/>
                <a:gd name="connsiteX594" fmla="*/ 657150 w 757616"/>
                <a:gd name="connsiteY594" fmla="*/ 322834 h 791105"/>
                <a:gd name="connsiteX595" fmla="*/ 660403 w 757616"/>
                <a:gd name="connsiteY595" fmla="*/ 321494 h 791105"/>
                <a:gd name="connsiteX596" fmla="*/ 662700 w 757616"/>
                <a:gd name="connsiteY596" fmla="*/ 319581 h 791105"/>
                <a:gd name="connsiteX597" fmla="*/ 664039 w 757616"/>
                <a:gd name="connsiteY597" fmla="*/ 318624 h 791105"/>
                <a:gd name="connsiteX598" fmla="*/ 667292 w 757616"/>
                <a:gd name="connsiteY598" fmla="*/ 310969 h 791105"/>
                <a:gd name="connsiteX599" fmla="*/ 669589 w 757616"/>
                <a:gd name="connsiteY599" fmla="*/ 304272 h 791105"/>
                <a:gd name="connsiteX600" fmla="*/ 666718 w 757616"/>
                <a:gd name="connsiteY600" fmla="*/ 304272 h 791105"/>
                <a:gd name="connsiteX601" fmla="*/ 664804 w 757616"/>
                <a:gd name="connsiteY601" fmla="*/ 304654 h 791105"/>
                <a:gd name="connsiteX602" fmla="*/ 661552 w 757616"/>
                <a:gd name="connsiteY602" fmla="*/ 305228 h 791105"/>
                <a:gd name="connsiteX603" fmla="*/ 657341 w 757616"/>
                <a:gd name="connsiteY603" fmla="*/ 299487 h 791105"/>
                <a:gd name="connsiteX604" fmla="*/ 654088 w 757616"/>
                <a:gd name="connsiteY604" fmla="*/ 297191 h 791105"/>
                <a:gd name="connsiteX605" fmla="*/ 650835 w 757616"/>
                <a:gd name="connsiteY605" fmla="*/ 295277 h 791105"/>
                <a:gd name="connsiteX606" fmla="*/ 648539 w 757616"/>
                <a:gd name="connsiteY606" fmla="*/ 293364 h 791105"/>
                <a:gd name="connsiteX607" fmla="*/ 647199 w 757616"/>
                <a:gd name="connsiteY607" fmla="*/ 291450 h 791105"/>
                <a:gd name="connsiteX608" fmla="*/ 646625 w 757616"/>
                <a:gd name="connsiteY608" fmla="*/ 289536 h 791105"/>
                <a:gd name="connsiteX609" fmla="*/ 647965 w 757616"/>
                <a:gd name="connsiteY609" fmla="*/ 284752 h 791105"/>
                <a:gd name="connsiteX610" fmla="*/ 649495 w 757616"/>
                <a:gd name="connsiteY610" fmla="*/ 281499 h 791105"/>
                <a:gd name="connsiteX611" fmla="*/ 650452 w 757616"/>
                <a:gd name="connsiteY611" fmla="*/ 278246 h 791105"/>
                <a:gd name="connsiteX612" fmla="*/ 650835 w 757616"/>
                <a:gd name="connsiteY612" fmla="*/ 276906 h 791105"/>
                <a:gd name="connsiteX613" fmla="*/ 648921 w 757616"/>
                <a:gd name="connsiteY613" fmla="*/ 272696 h 791105"/>
                <a:gd name="connsiteX614" fmla="*/ 652174 w 757616"/>
                <a:gd name="connsiteY614" fmla="*/ 268869 h 791105"/>
                <a:gd name="connsiteX615" fmla="*/ 654471 w 757616"/>
                <a:gd name="connsiteY615" fmla="*/ 265998 h 791105"/>
                <a:gd name="connsiteX616" fmla="*/ 655810 w 757616"/>
                <a:gd name="connsiteY616" fmla="*/ 263128 h 791105"/>
                <a:gd name="connsiteX617" fmla="*/ 656384 w 757616"/>
                <a:gd name="connsiteY617" fmla="*/ 261788 h 791105"/>
                <a:gd name="connsiteX618" fmla="*/ 655810 w 757616"/>
                <a:gd name="connsiteY618" fmla="*/ 258535 h 791105"/>
                <a:gd name="connsiteX619" fmla="*/ 654471 w 757616"/>
                <a:gd name="connsiteY619" fmla="*/ 256239 h 791105"/>
                <a:gd name="connsiteX620" fmla="*/ 652174 w 757616"/>
                <a:gd name="connsiteY620" fmla="*/ 254899 h 791105"/>
                <a:gd name="connsiteX621" fmla="*/ 649878 w 757616"/>
                <a:gd name="connsiteY621" fmla="*/ 254899 h 791105"/>
                <a:gd name="connsiteX622" fmla="*/ 646051 w 757616"/>
                <a:gd name="connsiteY622" fmla="*/ 258726 h 791105"/>
                <a:gd name="connsiteX623" fmla="*/ 645094 w 757616"/>
                <a:gd name="connsiteY623" fmla="*/ 258726 h 791105"/>
                <a:gd name="connsiteX624" fmla="*/ 644711 w 757616"/>
                <a:gd name="connsiteY624" fmla="*/ 258726 h 791105"/>
                <a:gd name="connsiteX625" fmla="*/ 644711 w 757616"/>
                <a:gd name="connsiteY625" fmla="*/ 259109 h 791105"/>
                <a:gd name="connsiteX626" fmla="*/ 643755 w 757616"/>
                <a:gd name="connsiteY626" fmla="*/ 260066 h 791105"/>
                <a:gd name="connsiteX627" fmla="*/ 641841 w 757616"/>
                <a:gd name="connsiteY627" fmla="*/ 261980 h 791105"/>
                <a:gd name="connsiteX628" fmla="*/ 639927 w 757616"/>
                <a:gd name="connsiteY628" fmla="*/ 261980 h 791105"/>
                <a:gd name="connsiteX629" fmla="*/ 638971 w 757616"/>
                <a:gd name="connsiteY629" fmla="*/ 261980 h 791105"/>
                <a:gd name="connsiteX630" fmla="*/ 638587 w 757616"/>
                <a:gd name="connsiteY630" fmla="*/ 261980 h 791105"/>
                <a:gd name="connsiteX631" fmla="*/ 638587 w 757616"/>
                <a:gd name="connsiteY631" fmla="*/ 262554 h 791105"/>
                <a:gd name="connsiteX632" fmla="*/ 635335 w 757616"/>
                <a:gd name="connsiteY632" fmla="*/ 263511 h 791105"/>
                <a:gd name="connsiteX633" fmla="*/ 631507 w 757616"/>
                <a:gd name="connsiteY633" fmla="*/ 263511 h 791105"/>
                <a:gd name="connsiteX634" fmla="*/ 629593 w 757616"/>
                <a:gd name="connsiteY634" fmla="*/ 263511 h 791105"/>
                <a:gd name="connsiteX635" fmla="*/ 628637 w 757616"/>
                <a:gd name="connsiteY635" fmla="*/ 263511 h 791105"/>
                <a:gd name="connsiteX636" fmla="*/ 628254 w 757616"/>
                <a:gd name="connsiteY636" fmla="*/ 263511 h 791105"/>
                <a:gd name="connsiteX637" fmla="*/ 628254 w 757616"/>
                <a:gd name="connsiteY637" fmla="*/ 264085 h 791105"/>
                <a:gd name="connsiteX638" fmla="*/ 626914 w 757616"/>
                <a:gd name="connsiteY638" fmla="*/ 263511 h 791105"/>
                <a:gd name="connsiteX639" fmla="*/ 627871 w 757616"/>
                <a:gd name="connsiteY639" fmla="*/ 260257 h 791105"/>
                <a:gd name="connsiteX640" fmla="*/ 628828 w 757616"/>
                <a:gd name="connsiteY640" fmla="*/ 257961 h 791105"/>
                <a:gd name="connsiteX641" fmla="*/ 629785 w 757616"/>
                <a:gd name="connsiteY641" fmla="*/ 253751 h 791105"/>
                <a:gd name="connsiteX642" fmla="*/ 627488 w 757616"/>
                <a:gd name="connsiteY642" fmla="*/ 248967 h 791105"/>
                <a:gd name="connsiteX643" fmla="*/ 630741 w 757616"/>
                <a:gd name="connsiteY643" fmla="*/ 243226 h 791105"/>
                <a:gd name="connsiteX644" fmla="*/ 633995 w 757616"/>
                <a:gd name="connsiteY644" fmla="*/ 239016 h 791105"/>
                <a:gd name="connsiteX645" fmla="*/ 635526 w 757616"/>
                <a:gd name="connsiteY645" fmla="*/ 235189 h 791105"/>
                <a:gd name="connsiteX646" fmla="*/ 636483 w 757616"/>
                <a:gd name="connsiteY646" fmla="*/ 232892 h 791105"/>
                <a:gd name="connsiteX647" fmla="*/ 635909 w 757616"/>
                <a:gd name="connsiteY647" fmla="*/ 231935 h 791105"/>
                <a:gd name="connsiteX648" fmla="*/ 635909 w 757616"/>
                <a:gd name="connsiteY648" fmla="*/ 231361 h 791105"/>
                <a:gd name="connsiteX649" fmla="*/ 634951 w 757616"/>
                <a:gd name="connsiteY649" fmla="*/ 229448 h 791105"/>
                <a:gd name="connsiteX650" fmla="*/ 633995 w 757616"/>
                <a:gd name="connsiteY650" fmla="*/ 228108 h 791105"/>
                <a:gd name="connsiteX651" fmla="*/ 633612 w 757616"/>
                <a:gd name="connsiteY651" fmla="*/ 227151 h 791105"/>
                <a:gd name="connsiteX652" fmla="*/ 632081 w 757616"/>
                <a:gd name="connsiteY652" fmla="*/ 224281 h 791105"/>
                <a:gd name="connsiteX653" fmla="*/ 634377 w 757616"/>
                <a:gd name="connsiteY653" fmla="*/ 222367 h 791105"/>
                <a:gd name="connsiteX654" fmla="*/ 636291 w 757616"/>
                <a:gd name="connsiteY654" fmla="*/ 221027 h 791105"/>
                <a:gd name="connsiteX655" fmla="*/ 637631 w 757616"/>
                <a:gd name="connsiteY655" fmla="*/ 219688 h 791105"/>
                <a:gd name="connsiteX656" fmla="*/ 638013 w 757616"/>
                <a:gd name="connsiteY656" fmla="*/ 219305 h 791105"/>
                <a:gd name="connsiteX657" fmla="*/ 634760 w 757616"/>
                <a:gd name="connsiteY657" fmla="*/ 215095 h 791105"/>
                <a:gd name="connsiteX658" fmla="*/ 632847 w 757616"/>
                <a:gd name="connsiteY658" fmla="*/ 211842 h 791105"/>
                <a:gd name="connsiteX659" fmla="*/ 631507 w 757616"/>
                <a:gd name="connsiteY659" fmla="*/ 208971 h 791105"/>
                <a:gd name="connsiteX660" fmla="*/ 631507 w 757616"/>
                <a:gd name="connsiteY660" fmla="*/ 207058 h 791105"/>
                <a:gd name="connsiteX661" fmla="*/ 636291 w 757616"/>
                <a:gd name="connsiteY661" fmla="*/ 202848 h 791105"/>
                <a:gd name="connsiteX662" fmla="*/ 631124 w 757616"/>
                <a:gd name="connsiteY662" fmla="*/ 199020 h 791105"/>
                <a:gd name="connsiteX663" fmla="*/ 628063 w 757616"/>
                <a:gd name="connsiteY663" fmla="*/ 196533 h 791105"/>
                <a:gd name="connsiteX664" fmla="*/ 625766 w 757616"/>
                <a:gd name="connsiteY664" fmla="*/ 194619 h 791105"/>
                <a:gd name="connsiteX665" fmla="*/ 625192 w 757616"/>
                <a:gd name="connsiteY665" fmla="*/ 194045 h 791105"/>
                <a:gd name="connsiteX666" fmla="*/ 624809 w 757616"/>
                <a:gd name="connsiteY666" fmla="*/ 192131 h 791105"/>
                <a:gd name="connsiteX667" fmla="*/ 624235 w 757616"/>
                <a:gd name="connsiteY667" fmla="*/ 191174 h 791105"/>
                <a:gd name="connsiteX668" fmla="*/ 623278 w 757616"/>
                <a:gd name="connsiteY668" fmla="*/ 190218 h 791105"/>
                <a:gd name="connsiteX669" fmla="*/ 622321 w 757616"/>
                <a:gd name="connsiteY669" fmla="*/ 190218 h 791105"/>
                <a:gd name="connsiteX670" fmla="*/ 618494 w 757616"/>
                <a:gd name="connsiteY670" fmla="*/ 190600 h 791105"/>
                <a:gd name="connsiteX671" fmla="*/ 615624 w 757616"/>
                <a:gd name="connsiteY671" fmla="*/ 191557 h 791105"/>
                <a:gd name="connsiteX672" fmla="*/ 612753 w 757616"/>
                <a:gd name="connsiteY672" fmla="*/ 191557 h 791105"/>
                <a:gd name="connsiteX673" fmla="*/ 611414 w 757616"/>
                <a:gd name="connsiteY673" fmla="*/ 192131 h 791105"/>
                <a:gd name="connsiteX674" fmla="*/ 611414 w 757616"/>
                <a:gd name="connsiteY674" fmla="*/ 192131 h 791105"/>
                <a:gd name="connsiteX675" fmla="*/ 611414 w 757616"/>
                <a:gd name="connsiteY675" fmla="*/ 192131 h 79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Lst>
              <a:rect l="l" t="t" r="r" b="b"/>
              <a:pathLst>
                <a:path w="757616" h="791105">
                  <a:moveTo>
                    <a:pt x="749771" y="255091"/>
                  </a:moveTo>
                  <a:lnTo>
                    <a:pt x="748432" y="255091"/>
                  </a:lnTo>
                  <a:lnTo>
                    <a:pt x="746135" y="254134"/>
                  </a:lnTo>
                  <a:lnTo>
                    <a:pt x="744604" y="252220"/>
                  </a:lnTo>
                  <a:lnTo>
                    <a:pt x="744222" y="249924"/>
                  </a:lnTo>
                  <a:lnTo>
                    <a:pt x="744222" y="245140"/>
                  </a:lnTo>
                  <a:lnTo>
                    <a:pt x="745561" y="242269"/>
                  </a:lnTo>
                  <a:lnTo>
                    <a:pt x="746901" y="240355"/>
                  </a:lnTo>
                  <a:lnTo>
                    <a:pt x="750154" y="239973"/>
                  </a:lnTo>
                  <a:lnTo>
                    <a:pt x="753407" y="239973"/>
                  </a:lnTo>
                  <a:lnTo>
                    <a:pt x="755703" y="240929"/>
                  </a:lnTo>
                  <a:lnTo>
                    <a:pt x="757043" y="241886"/>
                  </a:lnTo>
                  <a:lnTo>
                    <a:pt x="757617" y="243800"/>
                  </a:lnTo>
                  <a:lnTo>
                    <a:pt x="757043" y="244757"/>
                  </a:lnTo>
                  <a:lnTo>
                    <a:pt x="757043" y="246096"/>
                  </a:lnTo>
                  <a:lnTo>
                    <a:pt x="757043" y="248393"/>
                  </a:lnTo>
                  <a:lnTo>
                    <a:pt x="756086" y="252220"/>
                  </a:lnTo>
                  <a:lnTo>
                    <a:pt x="754172" y="254516"/>
                  </a:lnTo>
                  <a:lnTo>
                    <a:pt x="749771" y="255091"/>
                  </a:lnTo>
                  <a:lnTo>
                    <a:pt x="749771" y="255091"/>
                  </a:lnTo>
                  <a:close/>
                  <a:moveTo>
                    <a:pt x="611414" y="192131"/>
                  </a:moveTo>
                  <a:lnTo>
                    <a:pt x="609117" y="191174"/>
                  </a:lnTo>
                  <a:lnTo>
                    <a:pt x="607778" y="188304"/>
                  </a:lnTo>
                  <a:lnTo>
                    <a:pt x="606247" y="186390"/>
                  </a:lnTo>
                  <a:lnTo>
                    <a:pt x="604907" y="186008"/>
                  </a:lnTo>
                  <a:lnTo>
                    <a:pt x="602611" y="185625"/>
                  </a:lnTo>
                  <a:lnTo>
                    <a:pt x="600314" y="186582"/>
                  </a:lnTo>
                  <a:lnTo>
                    <a:pt x="597444" y="186199"/>
                  </a:lnTo>
                  <a:lnTo>
                    <a:pt x="595530" y="186199"/>
                  </a:lnTo>
                  <a:lnTo>
                    <a:pt x="592277" y="185816"/>
                  </a:lnTo>
                  <a:lnTo>
                    <a:pt x="590938" y="184477"/>
                  </a:lnTo>
                  <a:lnTo>
                    <a:pt x="590555" y="183520"/>
                  </a:lnTo>
                  <a:lnTo>
                    <a:pt x="589980" y="180649"/>
                  </a:lnTo>
                  <a:lnTo>
                    <a:pt x="592468" y="177396"/>
                  </a:lnTo>
                  <a:lnTo>
                    <a:pt x="594382" y="174526"/>
                  </a:lnTo>
                  <a:lnTo>
                    <a:pt x="595722" y="172229"/>
                  </a:lnTo>
                  <a:lnTo>
                    <a:pt x="596104" y="170316"/>
                  </a:lnTo>
                  <a:lnTo>
                    <a:pt x="595148" y="165149"/>
                  </a:lnTo>
                  <a:lnTo>
                    <a:pt x="592277" y="161895"/>
                  </a:lnTo>
                  <a:lnTo>
                    <a:pt x="589789" y="160365"/>
                  </a:lnTo>
                  <a:lnTo>
                    <a:pt x="587876" y="159982"/>
                  </a:lnTo>
                  <a:lnTo>
                    <a:pt x="582135" y="159599"/>
                  </a:lnTo>
                  <a:lnTo>
                    <a:pt x="575054" y="160556"/>
                  </a:lnTo>
                  <a:lnTo>
                    <a:pt x="571227" y="158642"/>
                  </a:lnTo>
                  <a:lnTo>
                    <a:pt x="568931" y="157685"/>
                  </a:lnTo>
                  <a:lnTo>
                    <a:pt x="567017" y="156729"/>
                  </a:lnTo>
                  <a:lnTo>
                    <a:pt x="566634" y="156729"/>
                  </a:lnTo>
                  <a:lnTo>
                    <a:pt x="554387" y="156729"/>
                  </a:lnTo>
                  <a:lnTo>
                    <a:pt x="547880" y="153475"/>
                  </a:lnTo>
                  <a:lnTo>
                    <a:pt x="542330" y="152136"/>
                  </a:lnTo>
                  <a:lnTo>
                    <a:pt x="537164" y="150796"/>
                  </a:lnTo>
                  <a:lnTo>
                    <a:pt x="532954" y="150796"/>
                  </a:lnTo>
                  <a:lnTo>
                    <a:pt x="530657" y="152710"/>
                  </a:lnTo>
                  <a:lnTo>
                    <a:pt x="528744" y="154049"/>
                  </a:lnTo>
                  <a:lnTo>
                    <a:pt x="526447" y="155006"/>
                  </a:lnTo>
                  <a:lnTo>
                    <a:pt x="524534" y="155389"/>
                  </a:lnTo>
                  <a:lnTo>
                    <a:pt x="517453" y="151179"/>
                  </a:lnTo>
                  <a:lnTo>
                    <a:pt x="514583" y="150222"/>
                  </a:lnTo>
                  <a:lnTo>
                    <a:pt x="512669" y="150222"/>
                  </a:lnTo>
                  <a:lnTo>
                    <a:pt x="507502" y="151179"/>
                  </a:lnTo>
                  <a:lnTo>
                    <a:pt x="506545" y="150605"/>
                  </a:lnTo>
                  <a:lnTo>
                    <a:pt x="506163" y="150605"/>
                  </a:lnTo>
                  <a:lnTo>
                    <a:pt x="505205" y="150605"/>
                  </a:lnTo>
                  <a:lnTo>
                    <a:pt x="503292" y="150031"/>
                  </a:lnTo>
                  <a:lnTo>
                    <a:pt x="500995" y="149074"/>
                  </a:lnTo>
                  <a:lnTo>
                    <a:pt x="500039" y="148691"/>
                  </a:lnTo>
                  <a:lnTo>
                    <a:pt x="499656" y="148691"/>
                  </a:lnTo>
                  <a:lnTo>
                    <a:pt x="498699" y="148691"/>
                  </a:lnTo>
                  <a:lnTo>
                    <a:pt x="495446" y="146778"/>
                  </a:lnTo>
                  <a:lnTo>
                    <a:pt x="492575" y="145438"/>
                  </a:lnTo>
                  <a:lnTo>
                    <a:pt x="488748" y="143524"/>
                  </a:lnTo>
                  <a:lnTo>
                    <a:pt x="485495" y="141611"/>
                  </a:lnTo>
                  <a:lnTo>
                    <a:pt x="480328" y="138357"/>
                  </a:lnTo>
                  <a:lnTo>
                    <a:pt x="476501" y="136061"/>
                  </a:lnTo>
                  <a:lnTo>
                    <a:pt x="473248" y="133765"/>
                  </a:lnTo>
                  <a:lnTo>
                    <a:pt x="470951" y="132425"/>
                  </a:lnTo>
                  <a:lnTo>
                    <a:pt x="469038" y="132042"/>
                  </a:lnTo>
                  <a:lnTo>
                    <a:pt x="452963" y="128789"/>
                  </a:lnTo>
                  <a:lnTo>
                    <a:pt x="438227" y="125919"/>
                  </a:lnTo>
                  <a:lnTo>
                    <a:pt x="424641" y="123048"/>
                  </a:lnTo>
                  <a:lnTo>
                    <a:pt x="412393" y="121135"/>
                  </a:lnTo>
                  <a:lnTo>
                    <a:pt x="400528" y="118838"/>
                  </a:lnTo>
                  <a:lnTo>
                    <a:pt x="390578" y="116924"/>
                  </a:lnTo>
                  <a:lnTo>
                    <a:pt x="381583" y="115011"/>
                  </a:lnTo>
                  <a:lnTo>
                    <a:pt x="373546" y="113671"/>
                  </a:lnTo>
                  <a:lnTo>
                    <a:pt x="364552" y="112332"/>
                  </a:lnTo>
                  <a:lnTo>
                    <a:pt x="357471" y="111375"/>
                  </a:lnTo>
                  <a:lnTo>
                    <a:pt x="351730" y="110418"/>
                  </a:lnTo>
                  <a:lnTo>
                    <a:pt x="347903" y="110418"/>
                  </a:lnTo>
                  <a:lnTo>
                    <a:pt x="343693" y="104294"/>
                  </a:lnTo>
                  <a:lnTo>
                    <a:pt x="340440" y="99127"/>
                  </a:lnTo>
                  <a:lnTo>
                    <a:pt x="337569" y="94917"/>
                  </a:lnTo>
                  <a:lnTo>
                    <a:pt x="335656" y="92621"/>
                  </a:lnTo>
                  <a:lnTo>
                    <a:pt x="328575" y="84201"/>
                  </a:lnTo>
                  <a:lnTo>
                    <a:pt x="324365" y="81905"/>
                  </a:lnTo>
                  <a:lnTo>
                    <a:pt x="322068" y="80565"/>
                  </a:lnTo>
                  <a:lnTo>
                    <a:pt x="319772" y="79608"/>
                  </a:lnTo>
                  <a:lnTo>
                    <a:pt x="319198" y="79225"/>
                  </a:lnTo>
                  <a:lnTo>
                    <a:pt x="301784" y="68892"/>
                  </a:lnTo>
                  <a:lnTo>
                    <a:pt x="299487" y="69274"/>
                  </a:lnTo>
                  <a:lnTo>
                    <a:pt x="298531" y="69849"/>
                  </a:lnTo>
                  <a:lnTo>
                    <a:pt x="291833" y="67552"/>
                  </a:lnTo>
                  <a:lnTo>
                    <a:pt x="286666" y="66213"/>
                  </a:lnTo>
                  <a:lnTo>
                    <a:pt x="281499" y="65256"/>
                  </a:lnTo>
                  <a:lnTo>
                    <a:pt x="277672" y="65256"/>
                  </a:lnTo>
                  <a:lnTo>
                    <a:pt x="271548" y="60472"/>
                  </a:lnTo>
                  <a:lnTo>
                    <a:pt x="267338" y="57601"/>
                  </a:lnTo>
                  <a:lnTo>
                    <a:pt x="264085" y="55687"/>
                  </a:lnTo>
                  <a:lnTo>
                    <a:pt x="261788" y="55305"/>
                  </a:lnTo>
                  <a:lnTo>
                    <a:pt x="257578" y="55687"/>
                  </a:lnTo>
                  <a:lnTo>
                    <a:pt x="252794" y="57984"/>
                  </a:lnTo>
                  <a:lnTo>
                    <a:pt x="249541" y="59323"/>
                  </a:lnTo>
                  <a:lnTo>
                    <a:pt x="246288" y="61620"/>
                  </a:lnTo>
                  <a:lnTo>
                    <a:pt x="238825" y="67743"/>
                  </a:lnTo>
                  <a:lnTo>
                    <a:pt x="236528" y="67743"/>
                  </a:lnTo>
                  <a:lnTo>
                    <a:pt x="236145" y="65830"/>
                  </a:lnTo>
                  <a:lnTo>
                    <a:pt x="236145" y="61620"/>
                  </a:lnTo>
                  <a:lnTo>
                    <a:pt x="237102" y="58367"/>
                  </a:lnTo>
                  <a:lnTo>
                    <a:pt x="240355" y="53200"/>
                  </a:lnTo>
                  <a:lnTo>
                    <a:pt x="243226" y="48990"/>
                  </a:lnTo>
                  <a:lnTo>
                    <a:pt x="244183" y="47076"/>
                  </a:lnTo>
                  <a:lnTo>
                    <a:pt x="244565" y="46119"/>
                  </a:lnTo>
                  <a:lnTo>
                    <a:pt x="243035" y="41909"/>
                  </a:lnTo>
                  <a:lnTo>
                    <a:pt x="242078" y="38656"/>
                  </a:lnTo>
                  <a:lnTo>
                    <a:pt x="241503" y="36360"/>
                  </a:lnTo>
                  <a:lnTo>
                    <a:pt x="241503" y="35403"/>
                  </a:lnTo>
                  <a:lnTo>
                    <a:pt x="244374" y="31193"/>
                  </a:lnTo>
                  <a:lnTo>
                    <a:pt x="246671" y="28322"/>
                  </a:lnTo>
                  <a:lnTo>
                    <a:pt x="248010" y="25452"/>
                  </a:lnTo>
                  <a:lnTo>
                    <a:pt x="249350" y="24112"/>
                  </a:lnTo>
                  <a:lnTo>
                    <a:pt x="253177" y="18371"/>
                  </a:lnTo>
                  <a:lnTo>
                    <a:pt x="254134" y="15501"/>
                  </a:lnTo>
                  <a:lnTo>
                    <a:pt x="254516" y="13204"/>
                  </a:lnTo>
                  <a:lnTo>
                    <a:pt x="252603" y="10334"/>
                  </a:lnTo>
                  <a:lnTo>
                    <a:pt x="251646" y="8420"/>
                  </a:lnTo>
                  <a:lnTo>
                    <a:pt x="250689" y="7081"/>
                  </a:lnTo>
                  <a:lnTo>
                    <a:pt x="250689" y="5167"/>
                  </a:lnTo>
                  <a:lnTo>
                    <a:pt x="251263" y="4210"/>
                  </a:lnTo>
                  <a:lnTo>
                    <a:pt x="252603" y="3253"/>
                  </a:lnTo>
                  <a:lnTo>
                    <a:pt x="252603" y="383"/>
                  </a:lnTo>
                  <a:lnTo>
                    <a:pt x="248775" y="0"/>
                  </a:lnTo>
                  <a:lnTo>
                    <a:pt x="239781" y="1340"/>
                  </a:lnTo>
                  <a:lnTo>
                    <a:pt x="236911" y="0"/>
                  </a:lnTo>
                  <a:lnTo>
                    <a:pt x="233083" y="1340"/>
                  </a:lnTo>
                  <a:lnTo>
                    <a:pt x="230213" y="3253"/>
                  </a:lnTo>
                  <a:lnTo>
                    <a:pt x="217966" y="12247"/>
                  </a:lnTo>
                  <a:lnTo>
                    <a:pt x="214712" y="14544"/>
                  </a:lnTo>
                  <a:lnTo>
                    <a:pt x="212416" y="16457"/>
                  </a:lnTo>
                  <a:lnTo>
                    <a:pt x="211076" y="17797"/>
                  </a:lnTo>
                  <a:lnTo>
                    <a:pt x="202082" y="20668"/>
                  </a:lnTo>
                  <a:lnTo>
                    <a:pt x="197872" y="22007"/>
                  </a:lnTo>
                  <a:lnTo>
                    <a:pt x="194619" y="23921"/>
                  </a:lnTo>
                  <a:lnTo>
                    <a:pt x="188495" y="26791"/>
                  </a:lnTo>
                  <a:lnTo>
                    <a:pt x="183328" y="30619"/>
                  </a:lnTo>
                  <a:lnTo>
                    <a:pt x="177205" y="32915"/>
                  </a:lnTo>
                  <a:lnTo>
                    <a:pt x="174335" y="33872"/>
                  </a:lnTo>
                  <a:lnTo>
                    <a:pt x="172421" y="35211"/>
                  </a:lnTo>
                  <a:lnTo>
                    <a:pt x="169167" y="36551"/>
                  </a:lnTo>
                  <a:lnTo>
                    <a:pt x="167637" y="37890"/>
                  </a:lnTo>
                  <a:lnTo>
                    <a:pt x="158642" y="39804"/>
                  </a:lnTo>
                  <a:lnTo>
                    <a:pt x="152136" y="41718"/>
                  </a:lnTo>
                  <a:lnTo>
                    <a:pt x="146012" y="44014"/>
                  </a:lnTo>
                  <a:lnTo>
                    <a:pt x="141228" y="46885"/>
                  </a:lnTo>
                  <a:lnTo>
                    <a:pt x="136444" y="48798"/>
                  </a:lnTo>
                  <a:lnTo>
                    <a:pt x="132616" y="51095"/>
                  </a:lnTo>
                  <a:lnTo>
                    <a:pt x="128789" y="52052"/>
                  </a:lnTo>
                  <a:lnTo>
                    <a:pt x="125918" y="53391"/>
                  </a:lnTo>
                  <a:lnTo>
                    <a:pt x="123622" y="53774"/>
                  </a:lnTo>
                  <a:lnTo>
                    <a:pt x="122283" y="54157"/>
                  </a:lnTo>
                  <a:lnTo>
                    <a:pt x="90133" y="47076"/>
                  </a:lnTo>
                  <a:lnTo>
                    <a:pt x="88794" y="48033"/>
                  </a:lnTo>
                  <a:lnTo>
                    <a:pt x="88794" y="49946"/>
                  </a:lnTo>
                  <a:lnTo>
                    <a:pt x="87837" y="51286"/>
                  </a:lnTo>
                  <a:lnTo>
                    <a:pt x="86880" y="51669"/>
                  </a:lnTo>
                  <a:lnTo>
                    <a:pt x="86306" y="52626"/>
                  </a:lnTo>
                  <a:lnTo>
                    <a:pt x="84392" y="53582"/>
                  </a:lnTo>
                  <a:lnTo>
                    <a:pt x="83053" y="53582"/>
                  </a:lnTo>
                  <a:lnTo>
                    <a:pt x="82096" y="53965"/>
                  </a:lnTo>
                  <a:lnTo>
                    <a:pt x="81139" y="55879"/>
                  </a:lnTo>
                  <a:lnTo>
                    <a:pt x="80756" y="56836"/>
                  </a:lnTo>
                  <a:lnTo>
                    <a:pt x="80756" y="58175"/>
                  </a:lnTo>
                  <a:lnTo>
                    <a:pt x="79800" y="59515"/>
                  </a:lnTo>
                  <a:lnTo>
                    <a:pt x="79417" y="61428"/>
                  </a:lnTo>
                  <a:lnTo>
                    <a:pt x="76929" y="62003"/>
                  </a:lnTo>
                  <a:lnTo>
                    <a:pt x="75590" y="62959"/>
                  </a:lnTo>
                  <a:lnTo>
                    <a:pt x="73293" y="64873"/>
                  </a:lnTo>
                  <a:lnTo>
                    <a:pt x="73293" y="161130"/>
                  </a:lnTo>
                  <a:lnTo>
                    <a:pt x="72910" y="162087"/>
                  </a:lnTo>
                  <a:lnTo>
                    <a:pt x="72336" y="162470"/>
                  </a:lnTo>
                  <a:lnTo>
                    <a:pt x="70040" y="164766"/>
                  </a:lnTo>
                  <a:lnTo>
                    <a:pt x="67744" y="168019"/>
                  </a:lnTo>
                  <a:lnTo>
                    <a:pt x="67744" y="169359"/>
                  </a:lnTo>
                  <a:lnTo>
                    <a:pt x="68126" y="171272"/>
                  </a:lnTo>
                  <a:lnTo>
                    <a:pt x="68126" y="172612"/>
                  </a:lnTo>
                  <a:lnTo>
                    <a:pt x="68126" y="173951"/>
                  </a:lnTo>
                  <a:lnTo>
                    <a:pt x="67170" y="174334"/>
                  </a:lnTo>
                  <a:lnTo>
                    <a:pt x="66595" y="175291"/>
                  </a:lnTo>
                  <a:lnTo>
                    <a:pt x="65638" y="175674"/>
                  </a:lnTo>
                  <a:lnTo>
                    <a:pt x="64682" y="176057"/>
                  </a:lnTo>
                  <a:lnTo>
                    <a:pt x="60472" y="174717"/>
                  </a:lnTo>
                  <a:lnTo>
                    <a:pt x="58175" y="174334"/>
                  </a:lnTo>
                  <a:lnTo>
                    <a:pt x="55879" y="177587"/>
                  </a:lnTo>
                  <a:lnTo>
                    <a:pt x="54539" y="180841"/>
                  </a:lnTo>
                  <a:lnTo>
                    <a:pt x="53200" y="182180"/>
                  </a:lnTo>
                  <a:lnTo>
                    <a:pt x="52626" y="183137"/>
                  </a:lnTo>
                  <a:lnTo>
                    <a:pt x="50329" y="181797"/>
                  </a:lnTo>
                  <a:lnTo>
                    <a:pt x="48798" y="181415"/>
                  </a:lnTo>
                  <a:lnTo>
                    <a:pt x="46502" y="181032"/>
                  </a:lnTo>
                  <a:lnTo>
                    <a:pt x="45545" y="181032"/>
                  </a:lnTo>
                  <a:lnTo>
                    <a:pt x="44205" y="182372"/>
                  </a:lnTo>
                  <a:lnTo>
                    <a:pt x="41909" y="183711"/>
                  </a:lnTo>
                  <a:lnTo>
                    <a:pt x="38656" y="186964"/>
                  </a:lnTo>
                  <a:lnTo>
                    <a:pt x="34446" y="190218"/>
                  </a:lnTo>
                  <a:lnTo>
                    <a:pt x="29661" y="194428"/>
                  </a:lnTo>
                  <a:lnTo>
                    <a:pt x="23538" y="199594"/>
                  </a:lnTo>
                  <a:lnTo>
                    <a:pt x="17414" y="205718"/>
                  </a:lnTo>
                  <a:lnTo>
                    <a:pt x="16458" y="211842"/>
                  </a:lnTo>
                  <a:lnTo>
                    <a:pt x="15501" y="217009"/>
                  </a:lnTo>
                  <a:lnTo>
                    <a:pt x="14544" y="218922"/>
                  </a:lnTo>
                  <a:lnTo>
                    <a:pt x="14161" y="220836"/>
                  </a:lnTo>
                  <a:lnTo>
                    <a:pt x="13204" y="224089"/>
                  </a:lnTo>
                  <a:lnTo>
                    <a:pt x="12248" y="224472"/>
                  </a:lnTo>
                  <a:lnTo>
                    <a:pt x="10908" y="225429"/>
                  </a:lnTo>
                  <a:lnTo>
                    <a:pt x="8994" y="226768"/>
                  </a:lnTo>
                  <a:lnTo>
                    <a:pt x="6698" y="228682"/>
                  </a:lnTo>
                  <a:lnTo>
                    <a:pt x="2488" y="234423"/>
                  </a:lnTo>
                  <a:lnTo>
                    <a:pt x="574" y="235380"/>
                  </a:lnTo>
                  <a:lnTo>
                    <a:pt x="0" y="237294"/>
                  </a:lnTo>
                  <a:lnTo>
                    <a:pt x="2870" y="253751"/>
                  </a:lnTo>
                  <a:lnTo>
                    <a:pt x="3828" y="255665"/>
                  </a:lnTo>
                  <a:lnTo>
                    <a:pt x="4784" y="256047"/>
                  </a:lnTo>
                  <a:lnTo>
                    <a:pt x="6698" y="257004"/>
                  </a:lnTo>
                  <a:lnTo>
                    <a:pt x="10908" y="257387"/>
                  </a:lnTo>
                  <a:lnTo>
                    <a:pt x="17606" y="257387"/>
                  </a:lnTo>
                  <a:lnTo>
                    <a:pt x="18563" y="257387"/>
                  </a:lnTo>
                  <a:lnTo>
                    <a:pt x="19902" y="258344"/>
                  </a:lnTo>
                  <a:lnTo>
                    <a:pt x="22198" y="260640"/>
                  </a:lnTo>
                  <a:lnTo>
                    <a:pt x="24112" y="263893"/>
                  </a:lnTo>
                  <a:lnTo>
                    <a:pt x="26600" y="269060"/>
                  </a:lnTo>
                  <a:lnTo>
                    <a:pt x="27557" y="270400"/>
                  </a:lnTo>
                  <a:lnTo>
                    <a:pt x="28896" y="272313"/>
                  </a:lnTo>
                  <a:lnTo>
                    <a:pt x="29853" y="273653"/>
                  </a:lnTo>
                  <a:lnTo>
                    <a:pt x="31193" y="275567"/>
                  </a:lnTo>
                  <a:lnTo>
                    <a:pt x="32532" y="278437"/>
                  </a:lnTo>
                  <a:lnTo>
                    <a:pt x="33106" y="281308"/>
                  </a:lnTo>
                  <a:lnTo>
                    <a:pt x="32532" y="281690"/>
                  </a:lnTo>
                  <a:lnTo>
                    <a:pt x="31575" y="283604"/>
                  </a:lnTo>
                  <a:lnTo>
                    <a:pt x="29661" y="286475"/>
                  </a:lnTo>
                  <a:lnTo>
                    <a:pt x="27365" y="290685"/>
                  </a:lnTo>
                  <a:lnTo>
                    <a:pt x="23538" y="300061"/>
                  </a:lnTo>
                  <a:lnTo>
                    <a:pt x="22198" y="301018"/>
                  </a:lnTo>
                  <a:lnTo>
                    <a:pt x="21242" y="302932"/>
                  </a:lnTo>
                  <a:lnTo>
                    <a:pt x="17414" y="307142"/>
                  </a:lnTo>
                  <a:lnTo>
                    <a:pt x="16458" y="319007"/>
                  </a:lnTo>
                  <a:lnTo>
                    <a:pt x="16458" y="323217"/>
                  </a:lnTo>
                  <a:lnTo>
                    <a:pt x="17988" y="327427"/>
                  </a:lnTo>
                  <a:lnTo>
                    <a:pt x="19902" y="331254"/>
                  </a:lnTo>
                  <a:lnTo>
                    <a:pt x="23155" y="335081"/>
                  </a:lnTo>
                  <a:lnTo>
                    <a:pt x="13778" y="345989"/>
                  </a:lnTo>
                  <a:lnTo>
                    <a:pt x="13778" y="347329"/>
                  </a:lnTo>
                  <a:lnTo>
                    <a:pt x="14735" y="350199"/>
                  </a:lnTo>
                  <a:lnTo>
                    <a:pt x="16266" y="353070"/>
                  </a:lnTo>
                  <a:lnTo>
                    <a:pt x="18563" y="356897"/>
                  </a:lnTo>
                  <a:lnTo>
                    <a:pt x="17606" y="362638"/>
                  </a:lnTo>
                  <a:lnTo>
                    <a:pt x="17606" y="363021"/>
                  </a:lnTo>
                  <a:lnTo>
                    <a:pt x="18563" y="365317"/>
                  </a:lnTo>
                  <a:lnTo>
                    <a:pt x="19519" y="368188"/>
                  </a:lnTo>
                  <a:lnTo>
                    <a:pt x="21816" y="372398"/>
                  </a:lnTo>
                  <a:lnTo>
                    <a:pt x="21433" y="373355"/>
                  </a:lnTo>
                  <a:lnTo>
                    <a:pt x="20476" y="375651"/>
                  </a:lnTo>
                  <a:lnTo>
                    <a:pt x="18945" y="377947"/>
                  </a:lnTo>
                  <a:lnTo>
                    <a:pt x="17606" y="381201"/>
                  </a:lnTo>
                  <a:lnTo>
                    <a:pt x="18563" y="386942"/>
                  </a:lnTo>
                  <a:lnTo>
                    <a:pt x="18180" y="389238"/>
                  </a:lnTo>
                  <a:lnTo>
                    <a:pt x="16649" y="392108"/>
                  </a:lnTo>
                  <a:lnTo>
                    <a:pt x="14735" y="394979"/>
                  </a:lnTo>
                  <a:lnTo>
                    <a:pt x="12439" y="398806"/>
                  </a:lnTo>
                  <a:lnTo>
                    <a:pt x="13778" y="401103"/>
                  </a:lnTo>
                  <a:lnTo>
                    <a:pt x="17988" y="405313"/>
                  </a:lnTo>
                  <a:lnTo>
                    <a:pt x="25069" y="410480"/>
                  </a:lnTo>
                  <a:lnTo>
                    <a:pt x="29279" y="413350"/>
                  </a:lnTo>
                  <a:lnTo>
                    <a:pt x="35403" y="417177"/>
                  </a:lnTo>
                  <a:lnTo>
                    <a:pt x="55688" y="437462"/>
                  </a:lnTo>
                  <a:lnTo>
                    <a:pt x="64682" y="436505"/>
                  </a:lnTo>
                  <a:lnTo>
                    <a:pt x="70806" y="436888"/>
                  </a:lnTo>
                  <a:lnTo>
                    <a:pt x="75972" y="438228"/>
                  </a:lnTo>
                  <a:lnTo>
                    <a:pt x="80182" y="440524"/>
                  </a:lnTo>
                  <a:lnTo>
                    <a:pt x="83436" y="444734"/>
                  </a:lnTo>
                  <a:lnTo>
                    <a:pt x="86306" y="447605"/>
                  </a:lnTo>
                  <a:lnTo>
                    <a:pt x="91473" y="451432"/>
                  </a:lnTo>
                  <a:lnTo>
                    <a:pt x="93769" y="453345"/>
                  </a:lnTo>
                  <a:lnTo>
                    <a:pt x="96065" y="455642"/>
                  </a:lnTo>
                  <a:lnTo>
                    <a:pt x="98936" y="456981"/>
                  </a:lnTo>
                  <a:lnTo>
                    <a:pt x="101233" y="457938"/>
                  </a:lnTo>
                  <a:lnTo>
                    <a:pt x="104486" y="459852"/>
                  </a:lnTo>
                  <a:lnTo>
                    <a:pt x="113480" y="464062"/>
                  </a:lnTo>
                  <a:lnTo>
                    <a:pt x="116733" y="465402"/>
                  </a:lnTo>
                  <a:lnTo>
                    <a:pt x="120943" y="468272"/>
                  </a:lnTo>
                  <a:lnTo>
                    <a:pt x="125153" y="471142"/>
                  </a:lnTo>
                  <a:lnTo>
                    <a:pt x="130320" y="475353"/>
                  </a:lnTo>
                  <a:lnTo>
                    <a:pt x="131660" y="475927"/>
                  </a:lnTo>
                  <a:lnTo>
                    <a:pt x="133574" y="478223"/>
                  </a:lnTo>
                  <a:lnTo>
                    <a:pt x="134530" y="480519"/>
                  </a:lnTo>
                  <a:lnTo>
                    <a:pt x="135487" y="484729"/>
                  </a:lnTo>
                  <a:lnTo>
                    <a:pt x="138358" y="494680"/>
                  </a:lnTo>
                  <a:lnTo>
                    <a:pt x="139314" y="496020"/>
                  </a:lnTo>
                  <a:lnTo>
                    <a:pt x="140271" y="496977"/>
                  </a:lnTo>
                  <a:lnTo>
                    <a:pt x="142568" y="498891"/>
                  </a:lnTo>
                  <a:lnTo>
                    <a:pt x="147734" y="502144"/>
                  </a:lnTo>
                  <a:lnTo>
                    <a:pt x="155389" y="507311"/>
                  </a:lnTo>
                  <a:lnTo>
                    <a:pt x="158642" y="509607"/>
                  </a:lnTo>
                  <a:lnTo>
                    <a:pt x="162469" y="512860"/>
                  </a:lnTo>
                  <a:lnTo>
                    <a:pt x="171464" y="521854"/>
                  </a:lnTo>
                  <a:lnTo>
                    <a:pt x="175291" y="523194"/>
                  </a:lnTo>
                  <a:lnTo>
                    <a:pt x="182372" y="525490"/>
                  </a:lnTo>
                  <a:lnTo>
                    <a:pt x="191366" y="533528"/>
                  </a:lnTo>
                  <a:lnTo>
                    <a:pt x="191940" y="534102"/>
                  </a:lnTo>
                  <a:lnTo>
                    <a:pt x="193854" y="536398"/>
                  </a:lnTo>
                  <a:lnTo>
                    <a:pt x="196150" y="539269"/>
                  </a:lnTo>
                  <a:lnTo>
                    <a:pt x="199403" y="543479"/>
                  </a:lnTo>
                  <a:lnTo>
                    <a:pt x="203230" y="548646"/>
                  </a:lnTo>
                  <a:lnTo>
                    <a:pt x="208398" y="554769"/>
                  </a:lnTo>
                  <a:lnTo>
                    <a:pt x="213564" y="561850"/>
                  </a:lnTo>
                  <a:lnTo>
                    <a:pt x="220645" y="569887"/>
                  </a:lnTo>
                  <a:lnTo>
                    <a:pt x="219305" y="584048"/>
                  </a:lnTo>
                  <a:lnTo>
                    <a:pt x="219688" y="590172"/>
                  </a:lnTo>
                  <a:lnTo>
                    <a:pt x="221984" y="597253"/>
                  </a:lnTo>
                  <a:lnTo>
                    <a:pt x="221601" y="601463"/>
                  </a:lnTo>
                  <a:lnTo>
                    <a:pt x="220645" y="606247"/>
                  </a:lnTo>
                  <a:lnTo>
                    <a:pt x="220645" y="606629"/>
                  </a:lnTo>
                  <a:lnTo>
                    <a:pt x="221027" y="608926"/>
                  </a:lnTo>
                  <a:lnTo>
                    <a:pt x="221601" y="611222"/>
                  </a:lnTo>
                  <a:lnTo>
                    <a:pt x="222941" y="614475"/>
                  </a:lnTo>
                  <a:lnTo>
                    <a:pt x="222941" y="615050"/>
                  </a:lnTo>
                  <a:lnTo>
                    <a:pt x="222941" y="615432"/>
                  </a:lnTo>
                  <a:lnTo>
                    <a:pt x="222941" y="628254"/>
                  </a:lnTo>
                  <a:lnTo>
                    <a:pt x="222941" y="628828"/>
                  </a:lnTo>
                  <a:lnTo>
                    <a:pt x="224281" y="631124"/>
                  </a:lnTo>
                  <a:lnTo>
                    <a:pt x="225620" y="634377"/>
                  </a:lnTo>
                  <a:lnTo>
                    <a:pt x="228873" y="638587"/>
                  </a:lnTo>
                  <a:lnTo>
                    <a:pt x="227917" y="641841"/>
                  </a:lnTo>
                  <a:lnTo>
                    <a:pt x="244948" y="654088"/>
                  </a:lnTo>
                  <a:lnTo>
                    <a:pt x="245905" y="657915"/>
                  </a:lnTo>
                  <a:lnTo>
                    <a:pt x="247436" y="663656"/>
                  </a:lnTo>
                  <a:lnTo>
                    <a:pt x="246862" y="665570"/>
                  </a:lnTo>
                  <a:lnTo>
                    <a:pt x="245905" y="667866"/>
                  </a:lnTo>
                  <a:lnTo>
                    <a:pt x="244565" y="670163"/>
                  </a:lnTo>
                  <a:lnTo>
                    <a:pt x="242652" y="673033"/>
                  </a:lnTo>
                  <a:lnTo>
                    <a:pt x="239399" y="677818"/>
                  </a:lnTo>
                  <a:lnTo>
                    <a:pt x="238825" y="682602"/>
                  </a:lnTo>
                  <a:lnTo>
                    <a:pt x="238442" y="683941"/>
                  </a:lnTo>
                  <a:lnTo>
                    <a:pt x="238442" y="686238"/>
                  </a:lnTo>
                  <a:lnTo>
                    <a:pt x="238059" y="691404"/>
                  </a:lnTo>
                  <a:lnTo>
                    <a:pt x="236145" y="697528"/>
                  </a:lnTo>
                  <a:lnTo>
                    <a:pt x="234806" y="700781"/>
                  </a:lnTo>
                  <a:lnTo>
                    <a:pt x="233849" y="704991"/>
                  </a:lnTo>
                  <a:lnTo>
                    <a:pt x="234231" y="706905"/>
                  </a:lnTo>
                  <a:lnTo>
                    <a:pt x="236145" y="709776"/>
                  </a:lnTo>
                  <a:lnTo>
                    <a:pt x="239399" y="712646"/>
                  </a:lnTo>
                  <a:lnTo>
                    <a:pt x="244183" y="715899"/>
                  </a:lnTo>
                  <a:lnTo>
                    <a:pt x="244183" y="717813"/>
                  </a:lnTo>
                  <a:lnTo>
                    <a:pt x="245139" y="720109"/>
                  </a:lnTo>
                  <a:lnTo>
                    <a:pt x="246097" y="722023"/>
                  </a:lnTo>
                  <a:lnTo>
                    <a:pt x="248393" y="724319"/>
                  </a:lnTo>
                  <a:lnTo>
                    <a:pt x="251263" y="728529"/>
                  </a:lnTo>
                  <a:lnTo>
                    <a:pt x="252220" y="733696"/>
                  </a:lnTo>
                  <a:lnTo>
                    <a:pt x="250881" y="739820"/>
                  </a:lnTo>
                  <a:lnTo>
                    <a:pt x="251455" y="744987"/>
                  </a:lnTo>
                  <a:lnTo>
                    <a:pt x="253751" y="749197"/>
                  </a:lnTo>
                  <a:lnTo>
                    <a:pt x="257004" y="752450"/>
                  </a:lnTo>
                  <a:lnTo>
                    <a:pt x="262171" y="755321"/>
                  </a:lnTo>
                  <a:lnTo>
                    <a:pt x="265424" y="756277"/>
                  </a:lnTo>
                  <a:lnTo>
                    <a:pt x="270591" y="758191"/>
                  </a:lnTo>
                  <a:lnTo>
                    <a:pt x="276715" y="760105"/>
                  </a:lnTo>
                  <a:lnTo>
                    <a:pt x="283795" y="762975"/>
                  </a:lnTo>
                  <a:lnTo>
                    <a:pt x="284178" y="762975"/>
                  </a:lnTo>
                  <a:lnTo>
                    <a:pt x="286092" y="763358"/>
                  </a:lnTo>
                  <a:lnTo>
                    <a:pt x="288962" y="763932"/>
                  </a:lnTo>
                  <a:lnTo>
                    <a:pt x="293172" y="764889"/>
                  </a:lnTo>
                  <a:lnTo>
                    <a:pt x="296043" y="765463"/>
                  </a:lnTo>
                  <a:lnTo>
                    <a:pt x="298339" y="766803"/>
                  </a:lnTo>
                  <a:lnTo>
                    <a:pt x="300253" y="768142"/>
                  </a:lnTo>
                  <a:lnTo>
                    <a:pt x="301593" y="770438"/>
                  </a:lnTo>
                  <a:lnTo>
                    <a:pt x="301975" y="771778"/>
                  </a:lnTo>
                  <a:lnTo>
                    <a:pt x="304271" y="775031"/>
                  </a:lnTo>
                  <a:lnTo>
                    <a:pt x="307525" y="779815"/>
                  </a:lnTo>
                  <a:lnTo>
                    <a:pt x="312309" y="786896"/>
                  </a:lnTo>
                  <a:lnTo>
                    <a:pt x="310969" y="791106"/>
                  </a:lnTo>
                  <a:lnTo>
                    <a:pt x="312883" y="791106"/>
                  </a:lnTo>
                  <a:lnTo>
                    <a:pt x="325704" y="790723"/>
                  </a:lnTo>
                  <a:lnTo>
                    <a:pt x="414498" y="786513"/>
                  </a:lnTo>
                  <a:lnTo>
                    <a:pt x="458321" y="783643"/>
                  </a:lnTo>
                  <a:lnTo>
                    <a:pt x="502718" y="781346"/>
                  </a:lnTo>
                  <a:lnTo>
                    <a:pt x="590555" y="775223"/>
                  </a:lnTo>
                  <a:lnTo>
                    <a:pt x="633995" y="771969"/>
                  </a:lnTo>
                  <a:lnTo>
                    <a:pt x="677818" y="769099"/>
                  </a:lnTo>
                  <a:lnTo>
                    <a:pt x="677818" y="768716"/>
                  </a:lnTo>
                  <a:lnTo>
                    <a:pt x="678774" y="759722"/>
                  </a:lnTo>
                  <a:lnTo>
                    <a:pt x="677435" y="753598"/>
                  </a:lnTo>
                  <a:lnTo>
                    <a:pt x="677052" y="748814"/>
                  </a:lnTo>
                  <a:lnTo>
                    <a:pt x="676670" y="741734"/>
                  </a:lnTo>
                  <a:lnTo>
                    <a:pt x="678009" y="736567"/>
                  </a:lnTo>
                  <a:lnTo>
                    <a:pt x="679348" y="732357"/>
                  </a:lnTo>
                  <a:lnTo>
                    <a:pt x="680305" y="728529"/>
                  </a:lnTo>
                  <a:lnTo>
                    <a:pt x="680879" y="725659"/>
                  </a:lnTo>
                  <a:lnTo>
                    <a:pt x="680305" y="724702"/>
                  </a:lnTo>
                  <a:lnTo>
                    <a:pt x="679731" y="723745"/>
                  </a:lnTo>
                  <a:lnTo>
                    <a:pt x="679731" y="723171"/>
                  </a:lnTo>
                  <a:lnTo>
                    <a:pt x="678774" y="721257"/>
                  </a:lnTo>
                  <a:lnTo>
                    <a:pt x="677818" y="719344"/>
                  </a:lnTo>
                  <a:lnTo>
                    <a:pt x="675904" y="716091"/>
                  </a:lnTo>
                  <a:lnTo>
                    <a:pt x="674947" y="714177"/>
                  </a:lnTo>
                  <a:lnTo>
                    <a:pt x="674373" y="713220"/>
                  </a:lnTo>
                  <a:lnTo>
                    <a:pt x="674373" y="712837"/>
                  </a:lnTo>
                  <a:lnTo>
                    <a:pt x="672460" y="708627"/>
                  </a:lnTo>
                  <a:lnTo>
                    <a:pt x="670546" y="704417"/>
                  </a:lnTo>
                  <a:lnTo>
                    <a:pt x="669589" y="703078"/>
                  </a:lnTo>
                  <a:lnTo>
                    <a:pt x="669015" y="702121"/>
                  </a:lnTo>
                  <a:lnTo>
                    <a:pt x="669015" y="701738"/>
                  </a:lnTo>
                  <a:lnTo>
                    <a:pt x="668058" y="699825"/>
                  </a:lnTo>
                  <a:lnTo>
                    <a:pt x="668058" y="697528"/>
                  </a:lnTo>
                  <a:lnTo>
                    <a:pt x="666336" y="694084"/>
                  </a:lnTo>
                  <a:lnTo>
                    <a:pt x="665379" y="690256"/>
                  </a:lnTo>
                  <a:lnTo>
                    <a:pt x="664996" y="689299"/>
                  </a:lnTo>
                  <a:lnTo>
                    <a:pt x="664996" y="688917"/>
                  </a:lnTo>
                  <a:lnTo>
                    <a:pt x="664996" y="687960"/>
                  </a:lnTo>
                  <a:lnTo>
                    <a:pt x="664996" y="686046"/>
                  </a:lnTo>
                  <a:lnTo>
                    <a:pt x="661168" y="672268"/>
                  </a:lnTo>
                  <a:lnTo>
                    <a:pt x="658681" y="660020"/>
                  </a:lnTo>
                  <a:lnTo>
                    <a:pt x="657341" y="648156"/>
                  </a:lnTo>
                  <a:lnTo>
                    <a:pt x="656958" y="637822"/>
                  </a:lnTo>
                  <a:lnTo>
                    <a:pt x="656958" y="633612"/>
                  </a:lnTo>
                  <a:lnTo>
                    <a:pt x="657341" y="629402"/>
                  </a:lnTo>
                  <a:lnTo>
                    <a:pt x="657916" y="624235"/>
                  </a:lnTo>
                  <a:lnTo>
                    <a:pt x="658872" y="618494"/>
                  </a:lnTo>
                  <a:lnTo>
                    <a:pt x="659829" y="611796"/>
                  </a:lnTo>
                  <a:lnTo>
                    <a:pt x="661360" y="604716"/>
                  </a:lnTo>
                  <a:lnTo>
                    <a:pt x="662700" y="596678"/>
                  </a:lnTo>
                  <a:lnTo>
                    <a:pt x="664996" y="588258"/>
                  </a:lnTo>
                  <a:lnTo>
                    <a:pt x="666336" y="576394"/>
                  </a:lnTo>
                  <a:lnTo>
                    <a:pt x="672842" y="566443"/>
                  </a:lnTo>
                  <a:lnTo>
                    <a:pt x="673799" y="559745"/>
                  </a:lnTo>
                  <a:lnTo>
                    <a:pt x="674756" y="554961"/>
                  </a:lnTo>
                  <a:lnTo>
                    <a:pt x="675712" y="551133"/>
                  </a:lnTo>
                  <a:lnTo>
                    <a:pt x="677052" y="548263"/>
                  </a:lnTo>
                  <a:lnTo>
                    <a:pt x="677435" y="545392"/>
                  </a:lnTo>
                  <a:lnTo>
                    <a:pt x="677818" y="544053"/>
                  </a:lnTo>
                  <a:lnTo>
                    <a:pt x="674947" y="541182"/>
                  </a:lnTo>
                  <a:lnTo>
                    <a:pt x="673416" y="537929"/>
                  </a:lnTo>
                  <a:lnTo>
                    <a:pt x="672460" y="534102"/>
                  </a:lnTo>
                  <a:lnTo>
                    <a:pt x="672460" y="530275"/>
                  </a:lnTo>
                  <a:lnTo>
                    <a:pt x="672076" y="527978"/>
                  </a:lnTo>
                  <a:lnTo>
                    <a:pt x="671694" y="524725"/>
                  </a:lnTo>
                  <a:lnTo>
                    <a:pt x="670354" y="517644"/>
                  </a:lnTo>
                  <a:lnTo>
                    <a:pt x="669398" y="512478"/>
                  </a:lnTo>
                  <a:lnTo>
                    <a:pt x="668824" y="508267"/>
                  </a:lnTo>
                  <a:lnTo>
                    <a:pt x="668824" y="505397"/>
                  </a:lnTo>
                  <a:lnTo>
                    <a:pt x="671694" y="496020"/>
                  </a:lnTo>
                  <a:lnTo>
                    <a:pt x="672651" y="491810"/>
                  </a:lnTo>
                  <a:lnTo>
                    <a:pt x="673990" y="488939"/>
                  </a:lnTo>
                  <a:lnTo>
                    <a:pt x="674564" y="486069"/>
                  </a:lnTo>
                  <a:lnTo>
                    <a:pt x="675521" y="484155"/>
                  </a:lnTo>
                  <a:lnTo>
                    <a:pt x="675904" y="482242"/>
                  </a:lnTo>
                  <a:lnTo>
                    <a:pt x="676861" y="481285"/>
                  </a:lnTo>
                  <a:lnTo>
                    <a:pt x="684515" y="474204"/>
                  </a:lnTo>
                  <a:lnTo>
                    <a:pt x="687386" y="470951"/>
                  </a:lnTo>
                  <a:lnTo>
                    <a:pt x="690256" y="468655"/>
                  </a:lnTo>
                  <a:lnTo>
                    <a:pt x="692170" y="465784"/>
                  </a:lnTo>
                  <a:lnTo>
                    <a:pt x="693509" y="463871"/>
                  </a:lnTo>
                  <a:lnTo>
                    <a:pt x="694466" y="461957"/>
                  </a:lnTo>
                  <a:lnTo>
                    <a:pt x="694849" y="460617"/>
                  </a:lnTo>
                  <a:lnTo>
                    <a:pt x="689682" y="452197"/>
                  </a:lnTo>
                  <a:lnTo>
                    <a:pt x="686429" y="445500"/>
                  </a:lnTo>
                  <a:lnTo>
                    <a:pt x="683941" y="440715"/>
                  </a:lnTo>
                  <a:lnTo>
                    <a:pt x="683558" y="438802"/>
                  </a:lnTo>
                  <a:lnTo>
                    <a:pt x="686429" y="430764"/>
                  </a:lnTo>
                  <a:lnTo>
                    <a:pt x="688725" y="422344"/>
                  </a:lnTo>
                  <a:lnTo>
                    <a:pt x="690065" y="412967"/>
                  </a:lnTo>
                  <a:lnTo>
                    <a:pt x="690065" y="407800"/>
                  </a:lnTo>
                  <a:lnTo>
                    <a:pt x="690639" y="403016"/>
                  </a:lnTo>
                  <a:lnTo>
                    <a:pt x="695423" y="394979"/>
                  </a:lnTo>
                  <a:lnTo>
                    <a:pt x="700207" y="387324"/>
                  </a:lnTo>
                  <a:lnTo>
                    <a:pt x="701547" y="382540"/>
                  </a:lnTo>
                  <a:lnTo>
                    <a:pt x="701547" y="381201"/>
                  </a:lnTo>
                  <a:lnTo>
                    <a:pt x="701929" y="380244"/>
                  </a:lnTo>
                  <a:lnTo>
                    <a:pt x="702887" y="378330"/>
                  </a:lnTo>
                  <a:lnTo>
                    <a:pt x="703843" y="368953"/>
                  </a:lnTo>
                  <a:lnTo>
                    <a:pt x="709584" y="351539"/>
                  </a:lnTo>
                  <a:lnTo>
                    <a:pt x="713412" y="347329"/>
                  </a:lnTo>
                  <a:lnTo>
                    <a:pt x="716665" y="344076"/>
                  </a:lnTo>
                  <a:lnTo>
                    <a:pt x="718004" y="340822"/>
                  </a:lnTo>
                  <a:lnTo>
                    <a:pt x="718387" y="338526"/>
                  </a:lnTo>
                  <a:lnTo>
                    <a:pt x="721640" y="334316"/>
                  </a:lnTo>
                  <a:lnTo>
                    <a:pt x="724511" y="331063"/>
                  </a:lnTo>
                  <a:lnTo>
                    <a:pt x="725850" y="328192"/>
                  </a:lnTo>
                  <a:lnTo>
                    <a:pt x="726807" y="325896"/>
                  </a:lnTo>
                  <a:lnTo>
                    <a:pt x="724894" y="321686"/>
                  </a:lnTo>
                  <a:lnTo>
                    <a:pt x="724319" y="318433"/>
                  </a:lnTo>
                  <a:lnTo>
                    <a:pt x="724319" y="311735"/>
                  </a:lnTo>
                  <a:lnTo>
                    <a:pt x="725659" y="306951"/>
                  </a:lnTo>
                  <a:lnTo>
                    <a:pt x="726998" y="303123"/>
                  </a:lnTo>
                  <a:lnTo>
                    <a:pt x="729869" y="301210"/>
                  </a:lnTo>
                  <a:lnTo>
                    <a:pt x="734079" y="298339"/>
                  </a:lnTo>
                  <a:lnTo>
                    <a:pt x="735993" y="297000"/>
                  </a:lnTo>
                  <a:lnTo>
                    <a:pt x="737906" y="296043"/>
                  </a:lnTo>
                  <a:lnTo>
                    <a:pt x="738480" y="290685"/>
                  </a:lnTo>
                  <a:lnTo>
                    <a:pt x="736567" y="285135"/>
                  </a:lnTo>
                  <a:lnTo>
                    <a:pt x="735610" y="280351"/>
                  </a:lnTo>
                  <a:lnTo>
                    <a:pt x="737906" y="276524"/>
                  </a:lnTo>
                  <a:lnTo>
                    <a:pt x="739820" y="273270"/>
                  </a:lnTo>
                  <a:lnTo>
                    <a:pt x="741160" y="270400"/>
                  </a:lnTo>
                  <a:lnTo>
                    <a:pt x="741734" y="267529"/>
                  </a:lnTo>
                  <a:lnTo>
                    <a:pt x="741160" y="265233"/>
                  </a:lnTo>
                  <a:lnTo>
                    <a:pt x="741160" y="263893"/>
                  </a:lnTo>
                  <a:lnTo>
                    <a:pt x="740586" y="261597"/>
                  </a:lnTo>
                  <a:lnTo>
                    <a:pt x="739246" y="260257"/>
                  </a:lnTo>
                  <a:lnTo>
                    <a:pt x="737906" y="259875"/>
                  </a:lnTo>
                  <a:lnTo>
                    <a:pt x="734079" y="263128"/>
                  </a:lnTo>
                  <a:lnTo>
                    <a:pt x="731208" y="266381"/>
                  </a:lnTo>
                  <a:lnTo>
                    <a:pt x="728338" y="268678"/>
                  </a:lnTo>
                  <a:lnTo>
                    <a:pt x="726424" y="271548"/>
                  </a:lnTo>
                  <a:lnTo>
                    <a:pt x="724511" y="272888"/>
                  </a:lnTo>
                  <a:lnTo>
                    <a:pt x="723554" y="274227"/>
                  </a:lnTo>
                  <a:lnTo>
                    <a:pt x="723171" y="276141"/>
                  </a:lnTo>
                  <a:lnTo>
                    <a:pt x="724128" y="280925"/>
                  </a:lnTo>
                  <a:lnTo>
                    <a:pt x="723745" y="280925"/>
                  </a:lnTo>
                  <a:lnTo>
                    <a:pt x="723362" y="281882"/>
                  </a:lnTo>
                  <a:lnTo>
                    <a:pt x="722406" y="282839"/>
                  </a:lnTo>
                  <a:lnTo>
                    <a:pt x="721449" y="284752"/>
                  </a:lnTo>
                  <a:lnTo>
                    <a:pt x="719535" y="286092"/>
                  </a:lnTo>
                  <a:lnTo>
                    <a:pt x="717622" y="288388"/>
                  </a:lnTo>
                  <a:lnTo>
                    <a:pt x="715325" y="290685"/>
                  </a:lnTo>
                  <a:lnTo>
                    <a:pt x="713412" y="293938"/>
                  </a:lnTo>
                  <a:lnTo>
                    <a:pt x="712072" y="298722"/>
                  </a:lnTo>
                  <a:lnTo>
                    <a:pt x="711115" y="302932"/>
                  </a:lnTo>
                  <a:lnTo>
                    <a:pt x="709201" y="306759"/>
                  </a:lnTo>
                  <a:lnTo>
                    <a:pt x="708245" y="308099"/>
                  </a:lnTo>
                  <a:lnTo>
                    <a:pt x="707671" y="310013"/>
                  </a:lnTo>
                  <a:lnTo>
                    <a:pt x="701547" y="317667"/>
                  </a:lnTo>
                  <a:lnTo>
                    <a:pt x="697719" y="326087"/>
                  </a:lnTo>
                  <a:lnTo>
                    <a:pt x="695806" y="334507"/>
                  </a:lnTo>
                  <a:lnTo>
                    <a:pt x="696763" y="343502"/>
                  </a:lnTo>
                  <a:lnTo>
                    <a:pt x="696380" y="343884"/>
                  </a:lnTo>
                  <a:lnTo>
                    <a:pt x="692170" y="338143"/>
                  </a:lnTo>
                  <a:lnTo>
                    <a:pt x="686046" y="342927"/>
                  </a:lnTo>
                  <a:lnTo>
                    <a:pt x="683176" y="344841"/>
                  </a:lnTo>
                  <a:lnTo>
                    <a:pt x="681262" y="346755"/>
                  </a:lnTo>
                  <a:lnTo>
                    <a:pt x="678009" y="348668"/>
                  </a:lnTo>
                  <a:lnTo>
                    <a:pt x="675712" y="349625"/>
                  </a:lnTo>
                  <a:lnTo>
                    <a:pt x="672842" y="349242"/>
                  </a:lnTo>
                  <a:lnTo>
                    <a:pt x="671502" y="348286"/>
                  </a:lnTo>
                  <a:lnTo>
                    <a:pt x="666718" y="352496"/>
                  </a:lnTo>
                  <a:lnTo>
                    <a:pt x="664422" y="357471"/>
                  </a:lnTo>
                  <a:lnTo>
                    <a:pt x="663082" y="362255"/>
                  </a:lnTo>
                  <a:lnTo>
                    <a:pt x="663465" y="367996"/>
                  </a:lnTo>
                  <a:lnTo>
                    <a:pt x="663082" y="368379"/>
                  </a:lnTo>
                  <a:lnTo>
                    <a:pt x="662700" y="369719"/>
                  </a:lnTo>
                  <a:lnTo>
                    <a:pt x="661743" y="371058"/>
                  </a:lnTo>
                  <a:lnTo>
                    <a:pt x="661360" y="373355"/>
                  </a:lnTo>
                  <a:lnTo>
                    <a:pt x="658107" y="378521"/>
                  </a:lnTo>
                  <a:lnTo>
                    <a:pt x="654280" y="385602"/>
                  </a:lnTo>
                  <a:lnTo>
                    <a:pt x="649113" y="388472"/>
                  </a:lnTo>
                  <a:lnTo>
                    <a:pt x="645859" y="391343"/>
                  </a:lnTo>
                  <a:lnTo>
                    <a:pt x="642606" y="394213"/>
                  </a:lnTo>
                  <a:lnTo>
                    <a:pt x="641267" y="397084"/>
                  </a:lnTo>
                  <a:lnTo>
                    <a:pt x="636100" y="402825"/>
                  </a:lnTo>
                  <a:lnTo>
                    <a:pt x="632273" y="407035"/>
                  </a:lnTo>
                  <a:lnTo>
                    <a:pt x="629976" y="409331"/>
                  </a:lnTo>
                  <a:lnTo>
                    <a:pt x="629019" y="410288"/>
                  </a:lnTo>
                  <a:lnTo>
                    <a:pt x="628063" y="409905"/>
                  </a:lnTo>
                  <a:lnTo>
                    <a:pt x="627105" y="408949"/>
                  </a:lnTo>
                  <a:lnTo>
                    <a:pt x="626149" y="406078"/>
                  </a:lnTo>
                  <a:lnTo>
                    <a:pt x="625192" y="401294"/>
                  </a:lnTo>
                  <a:lnTo>
                    <a:pt x="625192" y="394596"/>
                  </a:lnTo>
                  <a:lnTo>
                    <a:pt x="624235" y="384262"/>
                  </a:lnTo>
                  <a:lnTo>
                    <a:pt x="624809" y="380435"/>
                  </a:lnTo>
                  <a:lnTo>
                    <a:pt x="625192" y="377565"/>
                  </a:lnTo>
                  <a:lnTo>
                    <a:pt x="626531" y="374694"/>
                  </a:lnTo>
                  <a:lnTo>
                    <a:pt x="627488" y="370867"/>
                  </a:lnTo>
                  <a:lnTo>
                    <a:pt x="629402" y="367040"/>
                  </a:lnTo>
                  <a:lnTo>
                    <a:pt x="631315" y="362829"/>
                  </a:lnTo>
                  <a:lnTo>
                    <a:pt x="634186" y="358619"/>
                  </a:lnTo>
                  <a:lnTo>
                    <a:pt x="635717" y="354409"/>
                  </a:lnTo>
                  <a:lnTo>
                    <a:pt x="637631" y="351156"/>
                  </a:lnTo>
                  <a:lnTo>
                    <a:pt x="638587" y="348286"/>
                  </a:lnTo>
                  <a:lnTo>
                    <a:pt x="639927" y="346372"/>
                  </a:lnTo>
                  <a:lnTo>
                    <a:pt x="639927" y="341205"/>
                  </a:lnTo>
                  <a:lnTo>
                    <a:pt x="640501" y="336995"/>
                  </a:lnTo>
                  <a:lnTo>
                    <a:pt x="640884" y="333742"/>
                  </a:lnTo>
                  <a:lnTo>
                    <a:pt x="642223" y="331828"/>
                  </a:lnTo>
                  <a:lnTo>
                    <a:pt x="643563" y="329915"/>
                  </a:lnTo>
                  <a:lnTo>
                    <a:pt x="645859" y="328001"/>
                  </a:lnTo>
                  <a:lnTo>
                    <a:pt x="649113" y="326087"/>
                  </a:lnTo>
                  <a:lnTo>
                    <a:pt x="653323" y="324748"/>
                  </a:lnTo>
                  <a:lnTo>
                    <a:pt x="657150" y="322834"/>
                  </a:lnTo>
                  <a:lnTo>
                    <a:pt x="660403" y="321494"/>
                  </a:lnTo>
                  <a:lnTo>
                    <a:pt x="662700" y="319581"/>
                  </a:lnTo>
                  <a:lnTo>
                    <a:pt x="664039" y="318624"/>
                  </a:lnTo>
                  <a:lnTo>
                    <a:pt x="667292" y="310969"/>
                  </a:lnTo>
                  <a:lnTo>
                    <a:pt x="669589" y="304272"/>
                  </a:lnTo>
                  <a:lnTo>
                    <a:pt x="666718" y="304272"/>
                  </a:lnTo>
                  <a:lnTo>
                    <a:pt x="664804" y="304654"/>
                  </a:lnTo>
                  <a:lnTo>
                    <a:pt x="661552" y="305228"/>
                  </a:lnTo>
                  <a:lnTo>
                    <a:pt x="657341" y="299487"/>
                  </a:lnTo>
                  <a:lnTo>
                    <a:pt x="654088" y="297191"/>
                  </a:lnTo>
                  <a:lnTo>
                    <a:pt x="650835" y="295277"/>
                  </a:lnTo>
                  <a:lnTo>
                    <a:pt x="648539" y="293364"/>
                  </a:lnTo>
                  <a:lnTo>
                    <a:pt x="647199" y="291450"/>
                  </a:lnTo>
                  <a:lnTo>
                    <a:pt x="646625" y="289536"/>
                  </a:lnTo>
                  <a:lnTo>
                    <a:pt x="647965" y="284752"/>
                  </a:lnTo>
                  <a:lnTo>
                    <a:pt x="649495" y="281499"/>
                  </a:lnTo>
                  <a:lnTo>
                    <a:pt x="650452" y="278246"/>
                  </a:lnTo>
                  <a:lnTo>
                    <a:pt x="650835" y="276906"/>
                  </a:lnTo>
                  <a:lnTo>
                    <a:pt x="648921" y="272696"/>
                  </a:lnTo>
                  <a:lnTo>
                    <a:pt x="652174" y="268869"/>
                  </a:lnTo>
                  <a:lnTo>
                    <a:pt x="654471" y="265998"/>
                  </a:lnTo>
                  <a:lnTo>
                    <a:pt x="655810" y="263128"/>
                  </a:lnTo>
                  <a:lnTo>
                    <a:pt x="656384" y="261788"/>
                  </a:lnTo>
                  <a:lnTo>
                    <a:pt x="655810" y="258535"/>
                  </a:lnTo>
                  <a:lnTo>
                    <a:pt x="654471" y="256239"/>
                  </a:lnTo>
                  <a:lnTo>
                    <a:pt x="652174" y="254899"/>
                  </a:lnTo>
                  <a:lnTo>
                    <a:pt x="649878" y="254899"/>
                  </a:lnTo>
                  <a:lnTo>
                    <a:pt x="646051" y="258726"/>
                  </a:lnTo>
                  <a:lnTo>
                    <a:pt x="645094" y="258726"/>
                  </a:lnTo>
                  <a:lnTo>
                    <a:pt x="644711" y="258726"/>
                  </a:lnTo>
                  <a:lnTo>
                    <a:pt x="644711" y="259109"/>
                  </a:lnTo>
                  <a:lnTo>
                    <a:pt x="643755" y="260066"/>
                  </a:lnTo>
                  <a:lnTo>
                    <a:pt x="641841" y="261980"/>
                  </a:lnTo>
                  <a:lnTo>
                    <a:pt x="639927" y="261980"/>
                  </a:lnTo>
                  <a:lnTo>
                    <a:pt x="638971" y="261980"/>
                  </a:lnTo>
                  <a:lnTo>
                    <a:pt x="638587" y="261980"/>
                  </a:lnTo>
                  <a:lnTo>
                    <a:pt x="638587" y="262554"/>
                  </a:lnTo>
                  <a:lnTo>
                    <a:pt x="635335" y="263511"/>
                  </a:lnTo>
                  <a:lnTo>
                    <a:pt x="631507" y="263511"/>
                  </a:lnTo>
                  <a:lnTo>
                    <a:pt x="629593" y="263511"/>
                  </a:lnTo>
                  <a:lnTo>
                    <a:pt x="628637" y="263511"/>
                  </a:lnTo>
                  <a:lnTo>
                    <a:pt x="628254" y="263511"/>
                  </a:lnTo>
                  <a:lnTo>
                    <a:pt x="628254" y="264085"/>
                  </a:lnTo>
                  <a:lnTo>
                    <a:pt x="626914" y="263511"/>
                  </a:lnTo>
                  <a:lnTo>
                    <a:pt x="627871" y="260257"/>
                  </a:lnTo>
                  <a:lnTo>
                    <a:pt x="628828" y="257961"/>
                  </a:lnTo>
                  <a:lnTo>
                    <a:pt x="629785" y="253751"/>
                  </a:lnTo>
                  <a:lnTo>
                    <a:pt x="627488" y="248967"/>
                  </a:lnTo>
                  <a:lnTo>
                    <a:pt x="630741" y="243226"/>
                  </a:lnTo>
                  <a:lnTo>
                    <a:pt x="633995" y="239016"/>
                  </a:lnTo>
                  <a:lnTo>
                    <a:pt x="635526" y="235189"/>
                  </a:lnTo>
                  <a:lnTo>
                    <a:pt x="636483" y="232892"/>
                  </a:lnTo>
                  <a:lnTo>
                    <a:pt x="635909" y="231935"/>
                  </a:lnTo>
                  <a:lnTo>
                    <a:pt x="635909" y="231361"/>
                  </a:lnTo>
                  <a:lnTo>
                    <a:pt x="634951" y="229448"/>
                  </a:lnTo>
                  <a:lnTo>
                    <a:pt x="633995" y="228108"/>
                  </a:lnTo>
                  <a:lnTo>
                    <a:pt x="633612" y="227151"/>
                  </a:lnTo>
                  <a:lnTo>
                    <a:pt x="632081" y="224281"/>
                  </a:lnTo>
                  <a:lnTo>
                    <a:pt x="634377" y="222367"/>
                  </a:lnTo>
                  <a:lnTo>
                    <a:pt x="636291" y="221027"/>
                  </a:lnTo>
                  <a:lnTo>
                    <a:pt x="637631" y="219688"/>
                  </a:lnTo>
                  <a:lnTo>
                    <a:pt x="638013" y="219305"/>
                  </a:lnTo>
                  <a:lnTo>
                    <a:pt x="634760" y="215095"/>
                  </a:lnTo>
                  <a:lnTo>
                    <a:pt x="632847" y="211842"/>
                  </a:lnTo>
                  <a:lnTo>
                    <a:pt x="631507" y="208971"/>
                  </a:lnTo>
                  <a:lnTo>
                    <a:pt x="631507" y="207058"/>
                  </a:lnTo>
                  <a:lnTo>
                    <a:pt x="636291" y="202848"/>
                  </a:lnTo>
                  <a:lnTo>
                    <a:pt x="631124" y="199020"/>
                  </a:lnTo>
                  <a:lnTo>
                    <a:pt x="628063" y="196533"/>
                  </a:lnTo>
                  <a:lnTo>
                    <a:pt x="625766" y="194619"/>
                  </a:lnTo>
                  <a:lnTo>
                    <a:pt x="625192" y="194045"/>
                  </a:lnTo>
                  <a:lnTo>
                    <a:pt x="624809" y="192131"/>
                  </a:lnTo>
                  <a:lnTo>
                    <a:pt x="624235" y="191174"/>
                  </a:lnTo>
                  <a:lnTo>
                    <a:pt x="623278" y="190218"/>
                  </a:lnTo>
                  <a:lnTo>
                    <a:pt x="622321" y="190218"/>
                  </a:lnTo>
                  <a:lnTo>
                    <a:pt x="618494" y="190600"/>
                  </a:lnTo>
                  <a:lnTo>
                    <a:pt x="615624" y="191557"/>
                  </a:lnTo>
                  <a:lnTo>
                    <a:pt x="612753" y="191557"/>
                  </a:lnTo>
                  <a:lnTo>
                    <a:pt x="611414" y="192131"/>
                  </a:lnTo>
                  <a:lnTo>
                    <a:pt x="611414" y="192131"/>
                  </a:lnTo>
                  <a:lnTo>
                    <a:pt x="611414" y="192131"/>
                  </a:lnTo>
                  <a:close/>
                </a:path>
              </a:pathLst>
            </a:custGeom>
            <a:gradFill flip="none" rotWithShape="1">
              <a:gsLst>
                <a:gs pos="0">
                  <a:schemeClr val="accent1"/>
                </a:gs>
                <a:gs pos="100000">
                  <a:schemeClr val="accent2"/>
                </a:gs>
              </a:gsLst>
              <a:lin ang="18900000" scaled="1"/>
              <a:tileRect/>
            </a:gradFill>
            <a:ln>
              <a:solidFill>
                <a:srgbClr val="EEF5F5"/>
              </a:solidFill>
            </a:ln>
          </p:spPr>
          <p:txBody>
            <a:bodyPr vert="horz" lIns="91440" tIns="45720" rIns="91440" bIns="45720" rtlCol="0">
              <a:normAutofit/>
            </a:bodyPr>
            <a:lstStyle/>
            <a:p>
              <a:pPr lvl="0" indent="0">
                <a:lnSpc>
                  <a:spcPct val="100000"/>
                </a:lnSpc>
                <a:spcBef>
                  <a:spcPts val="450"/>
                </a:spcBef>
                <a:buClr>
                  <a:schemeClr val="accent1"/>
                </a:buClr>
                <a:buFont typeface="Arial" panose="020B0604020202020204" pitchFamily="34" charset="0"/>
                <a:buNone/>
              </a:pPr>
              <a:endParaRPr lang="en-US" sz="100" dirty="0">
                <a:noFill/>
              </a:endParaRPr>
            </a:p>
          </p:txBody>
        </p:sp>
        <p:sp>
          <p:nvSpPr>
            <p:cNvPr id="65" name="Freeform: Shape 64">
              <a:extLst>
                <a:ext uri="{FF2B5EF4-FFF2-40B4-BE49-F238E27FC236}">
                  <a16:creationId xmlns:a16="http://schemas.microsoft.com/office/drawing/2014/main" id="{7B316EE9-9BD2-F8F7-0D68-B5DFAD223A84}"/>
                </a:ext>
              </a:extLst>
            </p:cNvPr>
            <p:cNvSpPr/>
            <p:nvPr/>
          </p:nvSpPr>
          <p:spPr>
            <a:xfrm>
              <a:off x="2421698" y="4041506"/>
              <a:ext cx="1784370" cy="1744372"/>
            </a:xfrm>
            <a:custGeom>
              <a:avLst/>
              <a:gdLst>
                <a:gd name="connsiteX0" fmla="*/ 1379555 w 1980635"/>
                <a:gd name="connsiteY0" fmla="*/ 1756737 h 1936238"/>
                <a:gd name="connsiteX1" fmla="*/ 1378599 w 1980635"/>
                <a:gd name="connsiteY1" fmla="*/ 1759991 h 1936238"/>
                <a:gd name="connsiteX2" fmla="*/ 1378981 w 1980635"/>
                <a:gd name="connsiteY2" fmla="*/ 1765157 h 1936238"/>
                <a:gd name="connsiteX3" fmla="*/ 1379555 w 1980635"/>
                <a:gd name="connsiteY3" fmla="*/ 1771281 h 1936238"/>
                <a:gd name="connsiteX4" fmla="*/ 1381469 w 1980635"/>
                <a:gd name="connsiteY4" fmla="*/ 1778936 h 1936238"/>
                <a:gd name="connsiteX5" fmla="*/ 1383383 w 1980635"/>
                <a:gd name="connsiteY5" fmla="*/ 1787356 h 1936238"/>
                <a:gd name="connsiteX6" fmla="*/ 1386636 w 1980635"/>
                <a:gd name="connsiteY6" fmla="*/ 1797307 h 1936238"/>
                <a:gd name="connsiteX7" fmla="*/ 1390463 w 1980635"/>
                <a:gd name="connsiteY7" fmla="*/ 1808215 h 1936238"/>
                <a:gd name="connsiteX8" fmla="*/ 1395247 w 1980635"/>
                <a:gd name="connsiteY8" fmla="*/ 1820462 h 1936238"/>
                <a:gd name="connsiteX9" fmla="*/ 1405199 w 1980635"/>
                <a:gd name="connsiteY9" fmla="*/ 1852612 h 1936238"/>
                <a:gd name="connsiteX10" fmla="*/ 1406155 w 1980635"/>
                <a:gd name="connsiteY10" fmla="*/ 1857779 h 1936238"/>
                <a:gd name="connsiteX11" fmla="*/ 1408069 w 1980635"/>
                <a:gd name="connsiteY11" fmla="*/ 1864285 h 1936238"/>
                <a:gd name="connsiteX12" fmla="*/ 1409026 w 1980635"/>
                <a:gd name="connsiteY12" fmla="*/ 1872322 h 1936238"/>
                <a:gd name="connsiteX13" fmla="*/ 1410940 w 1980635"/>
                <a:gd name="connsiteY13" fmla="*/ 1882273 h 1936238"/>
                <a:gd name="connsiteX14" fmla="*/ 1409600 w 1980635"/>
                <a:gd name="connsiteY14" fmla="*/ 1880360 h 1936238"/>
                <a:gd name="connsiteX15" fmla="*/ 1408643 w 1980635"/>
                <a:gd name="connsiteY15" fmla="*/ 1878446 h 1936238"/>
                <a:gd name="connsiteX16" fmla="*/ 1406730 w 1980635"/>
                <a:gd name="connsiteY16" fmla="*/ 1872705 h 1936238"/>
                <a:gd name="connsiteX17" fmla="*/ 1403859 w 1980635"/>
                <a:gd name="connsiteY17" fmla="*/ 1865050 h 1936238"/>
                <a:gd name="connsiteX18" fmla="*/ 1402902 w 1980635"/>
                <a:gd name="connsiteY18" fmla="*/ 1862754 h 1936238"/>
                <a:gd name="connsiteX19" fmla="*/ 1402328 w 1980635"/>
                <a:gd name="connsiteY19" fmla="*/ 1860840 h 1936238"/>
                <a:gd name="connsiteX20" fmla="*/ 1401371 w 1980635"/>
                <a:gd name="connsiteY20" fmla="*/ 1856056 h 1936238"/>
                <a:gd name="connsiteX21" fmla="*/ 1397544 w 1980635"/>
                <a:gd name="connsiteY21" fmla="*/ 1845148 h 1936238"/>
                <a:gd name="connsiteX22" fmla="*/ 1395247 w 1980635"/>
                <a:gd name="connsiteY22" fmla="*/ 1836728 h 1936238"/>
                <a:gd name="connsiteX23" fmla="*/ 1393334 w 1980635"/>
                <a:gd name="connsiteY23" fmla="*/ 1830222 h 1936238"/>
                <a:gd name="connsiteX24" fmla="*/ 1392951 w 1980635"/>
                <a:gd name="connsiteY24" fmla="*/ 1826394 h 1936238"/>
                <a:gd name="connsiteX25" fmla="*/ 1388741 w 1980635"/>
                <a:gd name="connsiteY25" fmla="*/ 1817018 h 1936238"/>
                <a:gd name="connsiteX26" fmla="*/ 1386445 w 1980635"/>
                <a:gd name="connsiteY26" fmla="*/ 1808980 h 1936238"/>
                <a:gd name="connsiteX27" fmla="*/ 1384531 w 1980635"/>
                <a:gd name="connsiteY27" fmla="*/ 1801900 h 1936238"/>
                <a:gd name="connsiteX28" fmla="*/ 1384149 w 1980635"/>
                <a:gd name="connsiteY28" fmla="*/ 1796733 h 1936238"/>
                <a:gd name="connsiteX29" fmla="*/ 1380895 w 1980635"/>
                <a:gd name="connsiteY29" fmla="*/ 1789270 h 1936238"/>
                <a:gd name="connsiteX30" fmla="*/ 1378599 w 1980635"/>
                <a:gd name="connsiteY30" fmla="*/ 1783529 h 1936238"/>
                <a:gd name="connsiteX31" fmla="*/ 1376302 w 1980635"/>
                <a:gd name="connsiteY31" fmla="*/ 1775874 h 1936238"/>
                <a:gd name="connsiteX32" fmla="*/ 1375728 w 1980635"/>
                <a:gd name="connsiteY32" fmla="*/ 1767454 h 1936238"/>
                <a:gd name="connsiteX33" fmla="*/ 1376685 w 1980635"/>
                <a:gd name="connsiteY33" fmla="*/ 1766114 h 1936238"/>
                <a:gd name="connsiteX34" fmla="*/ 1377068 w 1980635"/>
                <a:gd name="connsiteY34" fmla="*/ 1765157 h 1936238"/>
                <a:gd name="connsiteX35" fmla="*/ 1378025 w 1980635"/>
                <a:gd name="connsiteY35" fmla="*/ 1764201 h 1936238"/>
                <a:gd name="connsiteX36" fmla="*/ 1378025 w 1980635"/>
                <a:gd name="connsiteY36" fmla="*/ 1762287 h 1936238"/>
                <a:gd name="connsiteX37" fmla="*/ 1378407 w 1980635"/>
                <a:gd name="connsiteY37" fmla="*/ 1760373 h 1936238"/>
                <a:gd name="connsiteX38" fmla="*/ 1378407 w 1980635"/>
                <a:gd name="connsiteY38" fmla="*/ 1758077 h 1936238"/>
                <a:gd name="connsiteX39" fmla="*/ 1378981 w 1980635"/>
                <a:gd name="connsiteY39" fmla="*/ 1756163 h 1936238"/>
                <a:gd name="connsiteX40" fmla="*/ 1379555 w 1980635"/>
                <a:gd name="connsiteY40" fmla="*/ 1756737 h 1936238"/>
                <a:gd name="connsiteX41" fmla="*/ 1379555 w 1980635"/>
                <a:gd name="connsiteY41" fmla="*/ 1756737 h 1936238"/>
                <a:gd name="connsiteX42" fmla="*/ 1379555 w 1980635"/>
                <a:gd name="connsiteY42" fmla="*/ 1756737 h 1936238"/>
                <a:gd name="connsiteX43" fmla="*/ 1527864 w 1980635"/>
                <a:gd name="connsiteY43" fmla="*/ 1496480 h 1936238"/>
                <a:gd name="connsiteX44" fmla="*/ 1528438 w 1980635"/>
                <a:gd name="connsiteY44" fmla="*/ 1497437 h 1936238"/>
                <a:gd name="connsiteX45" fmla="*/ 1530352 w 1980635"/>
                <a:gd name="connsiteY45" fmla="*/ 1498776 h 1936238"/>
                <a:gd name="connsiteX46" fmla="*/ 1520018 w 1980635"/>
                <a:gd name="connsiteY46" fmla="*/ 1502604 h 1936238"/>
                <a:gd name="connsiteX47" fmla="*/ 1512937 w 1980635"/>
                <a:gd name="connsiteY47" fmla="*/ 1506431 h 1936238"/>
                <a:gd name="connsiteX48" fmla="*/ 1507771 w 1980635"/>
                <a:gd name="connsiteY48" fmla="*/ 1509302 h 1936238"/>
                <a:gd name="connsiteX49" fmla="*/ 1506431 w 1980635"/>
                <a:gd name="connsiteY49" fmla="*/ 1510258 h 1936238"/>
                <a:gd name="connsiteX50" fmla="*/ 1505857 w 1980635"/>
                <a:gd name="connsiteY50" fmla="*/ 1511598 h 1936238"/>
                <a:gd name="connsiteX51" fmla="*/ 1504517 w 1980635"/>
                <a:gd name="connsiteY51" fmla="*/ 1512555 h 1936238"/>
                <a:gd name="connsiteX52" fmla="*/ 1502604 w 1980635"/>
                <a:gd name="connsiteY52" fmla="*/ 1513894 h 1936238"/>
                <a:gd name="connsiteX53" fmla="*/ 1497820 w 1980635"/>
                <a:gd name="connsiteY53" fmla="*/ 1518104 h 1936238"/>
                <a:gd name="connsiteX54" fmla="*/ 1494566 w 1980635"/>
                <a:gd name="connsiteY54" fmla="*/ 1520401 h 1936238"/>
                <a:gd name="connsiteX55" fmla="*/ 1490739 w 1980635"/>
                <a:gd name="connsiteY55" fmla="*/ 1523271 h 1936238"/>
                <a:gd name="connsiteX56" fmla="*/ 1486529 w 1980635"/>
                <a:gd name="connsiteY56" fmla="*/ 1526142 h 1936238"/>
                <a:gd name="connsiteX57" fmla="*/ 1482319 w 1980635"/>
                <a:gd name="connsiteY57" fmla="*/ 1529969 h 1936238"/>
                <a:gd name="connsiteX58" fmla="*/ 1478492 w 1980635"/>
                <a:gd name="connsiteY58" fmla="*/ 1528629 h 1936238"/>
                <a:gd name="connsiteX59" fmla="*/ 1476578 w 1980635"/>
                <a:gd name="connsiteY59" fmla="*/ 1528629 h 1936238"/>
                <a:gd name="connsiteX60" fmla="*/ 1474664 w 1980635"/>
                <a:gd name="connsiteY60" fmla="*/ 1528629 h 1936238"/>
                <a:gd name="connsiteX61" fmla="*/ 1473708 w 1980635"/>
                <a:gd name="connsiteY61" fmla="*/ 1529586 h 1936238"/>
                <a:gd name="connsiteX62" fmla="*/ 1472751 w 1980635"/>
                <a:gd name="connsiteY62" fmla="*/ 1530926 h 1936238"/>
                <a:gd name="connsiteX63" fmla="*/ 1472751 w 1980635"/>
                <a:gd name="connsiteY63" fmla="*/ 1533796 h 1936238"/>
                <a:gd name="connsiteX64" fmla="*/ 1471794 w 1980635"/>
                <a:gd name="connsiteY64" fmla="*/ 1535710 h 1936238"/>
                <a:gd name="connsiteX65" fmla="*/ 1470837 w 1980635"/>
                <a:gd name="connsiteY65" fmla="*/ 1537050 h 1936238"/>
                <a:gd name="connsiteX66" fmla="*/ 1468923 w 1980635"/>
                <a:gd name="connsiteY66" fmla="*/ 1538006 h 1936238"/>
                <a:gd name="connsiteX67" fmla="*/ 1467967 w 1980635"/>
                <a:gd name="connsiteY67" fmla="*/ 1538006 h 1936238"/>
                <a:gd name="connsiteX68" fmla="*/ 1467584 w 1980635"/>
                <a:gd name="connsiteY68" fmla="*/ 1538006 h 1936238"/>
                <a:gd name="connsiteX69" fmla="*/ 1467584 w 1980635"/>
                <a:gd name="connsiteY69" fmla="*/ 1538389 h 1936238"/>
                <a:gd name="connsiteX70" fmla="*/ 1463374 w 1980635"/>
                <a:gd name="connsiteY70" fmla="*/ 1537050 h 1936238"/>
                <a:gd name="connsiteX71" fmla="*/ 1461077 w 1980635"/>
                <a:gd name="connsiteY71" fmla="*/ 1537432 h 1936238"/>
                <a:gd name="connsiteX72" fmla="*/ 1459164 w 1980635"/>
                <a:gd name="connsiteY72" fmla="*/ 1539346 h 1936238"/>
                <a:gd name="connsiteX73" fmla="*/ 1457250 w 1980635"/>
                <a:gd name="connsiteY73" fmla="*/ 1542216 h 1936238"/>
                <a:gd name="connsiteX74" fmla="*/ 1455911 w 1980635"/>
                <a:gd name="connsiteY74" fmla="*/ 1546427 h 1936238"/>
                <a:gd name="connsiteX75" fmla="*/ 1454571 w 1980635"/>
                <a:gd name="connsiteY75" fmla="*/ 1547766 h 1936238"/>
                <a:gd name="connsiteX76" fmla="*/ 1453040 w 1980635"/>
                <a:gd name="connsiteY76" fmla="*/ 1550063 h 1936238"/>
                <a:gd name="connsiteX77" fmla="*/ 1450743 w 1980635"/>
                <a:gd name="connsiteY77" fmla="*/ 1553316 h 1936238"/>
                <a:gd name="connsiteX78" fmla="*/ 1448447 w 1980635"/>
                <a:gd name="connsiteY78" fmla="*/ 1557526 h 1936238"/>
                <a:gd name="connsiteX79" fmla="*/ 1451318 w 1980635"/>
                <a:gd name="connsiteY79" fmla="*/ 1558865 h 1936238"/>
                <a:gd name="connsiteX80" fmla="*/ 1452275 w 1980635"/>
                <a:gd name="connsiteY80" fmla="*/ 1561162 h 1936238"/>
                <a:gd name="connsiteX81" fmla="*/ 1444237 w 1980635"/>
                <a:gd name="connsiteY81" fmla="*/ 1564989 h 1936238"/>
                <a:gd name="connsiteX82" fmla="*/ 1437539 w 1980635"/>
                <a:gd name="connsiteY82" fmla="*/ 1569773 h 1936238"/>
                <a:gd name="connsiteX83" fmla="*/ 1438496 w 1980635"/>
                <a:gd name="connsiteY83" fmla="*/ 1571113 h 1936238"/>
                <a:gd name="connsiteX84" fmla="*/ 1438879 w 1980635"/>
                <a:gd name="connsiteY84" fmla="*/ 1573409 h 1936238"/>
                <a:gd name="connsiteX85" fmla="*/ 1438496 w 1980635"/>
                <a:gd name="connsiteY85" fmla="*/ 1574749 h 1936238"/>
                <a:gd name="connsiteX86" fmla="*/ 1437539 w 1980635"/>
                <a:gd name="connsiteY86" fmla="*/ 1576088 h 1936238"/>
                <a:gd name="connsiteX87" fmla="*/ 1437157 w 1980635"/>
                <a:gd name="connsiteY87" fmla="*/ 1578385 h 1936238"/>
                <a:gd name="connsiteX88" fmla="*/ 1435817 w 1980635"/>
                <a:gd name="connsiteY88" fmla="*/ 1580298 h 1936238"/>
                <a:gd name="connsiteX89" fmla="*/ 1434860 w 1980635"/>
                <a:gd name="connsiteY89" fmla="*/ 1583169 h 1936238"/>
                <a:gd name="connsiteX90" fmla="*/ 1433521 w 1980635"/>
                <a:gd name="connsiteY90" fmla="*/ 1586039 h 1936238"/>
                <a:gd name="connsiteX91" fmla="*/ 1432564 w 1980635"/>
                <a:gd name="connsiteY91" fmla="*/ 1589867 h 1936238"/>
                <a:gd name="connsiteX92" fmla="*/ 1437731 w 1980635"/>
                <a:gd name="connsiteY92" fmla="*/ 1580872 h 1936238"/>
                <a:gd name="connsiteX93" fmla="*/ 1443472 w 1980635"/>
                <a:gd name="connsiteY93" fmla="*/ 1573792 h 1936238"/>
                <a:gd name="connsiteX94" fmla="*/ 1448256 w 1980635"/>
                <a:gd name="connsiteY94" fmla="*/ 1568051 h 1936238"/>
                <a:gd name="connsiteX95" fmla="*/ 1450552 w 1980635"/>
                <a:gd name="connsiteY95" fmla="*/ 1565754 h 1936238"/>
                <a:gd name="connsiteX96" fmla="*/ 1453423 w 1980635"/>
                <a:gd name="connsiteY96" fmla="*/ 1564415 h 1936238"/>
                <a:gd name="connsiteX97" fmla="*/ 1457633 w 1980635"/>
                <a:gd name="connsiteY97" fmla="*/ 1560205 h 1936238"/>
                <a:gd name="connsiteX98" fmla="*/ 1459929 w 1980635"/>
                <a:gd name="connsiteY98" fmla="*/ 1557334 h 1936238"/>
                <a:gd name="connsiteX99" fmla="*/ 1463183 w 1980635"/>
                <a:gd name="connsiteY99" fmla="*/ 1555038 h 1936238"/>
                <a:gd name="connsiteX100" fmla="*/ 1466053 w 1980635"/>
                <a:gd name="connsiteY100" fmla="*/ 1551785 h 1936238"/>
                <a:gd name="connsiteX101" fmla="*/ 1469880 w 1980635"/>
                <a:gd name="connsiteY101" fmla="*/ 1548532 h 1936238"/>
                <a:gd name="connsiteX102" fmla="*/ 1477918 w 1980635"/>
                <a:gd name="connsiteY102" fmla="*/ 1540494 h 1936238"/>
                <a:gd name="connsiteX103" fmla="*/ 1478874 w 1980635"/>
                <a:gd name="connsiteY103" fmla="*/ 1538580 h 1936238"/>
                <a:gd name="connsiteX104" fmla="*/ 1481171 w 1980635"/>
                <a:gd name="connsiteY104" fmla="*/ 1536667 h 1936238"/>
                <a:gd name="connsiteX105" fmla="*/ 1483467 w 1980635"/>
                <a:gd name="connsiteY105" fmla="*/ 1534370 h 1936238"/>
                <a:gd name="connsiteX106" fmla="*/ 1487677 w 1980635"/>
                <a:gd name="connsiteY106" fmla="*/ 1532074 h 1936238"/>
                <a:gd name="connsiteX107" fmla="*/ 1491504 w 1980635"/>
                <a:gd name="connsiteY107" fmla="*/ 1528247 h 1936238"/>
                <a:gd name="connsiteX108" fmla="*/ 1496672 w 1980635"/>
                <a:gd name="connsiteY108" fmla="*/ 1524993 h 1936238"/>
                <a:gd name="connsiteX109" fmla="*/ 1502412 w 1980635"/>
                <a:gd name="connsiteY109" fmla="*/ 1520784 h 1936238"/>
                <a:gd name="connsiteX110" fmla="*/ 1509493 w 1980635"/>
                <a:gd name="connsiteY110" fmla="*/ 1516574 h 1936238"/>
                <a:gd name="connsiteX111" fmla="*/ 1515617 w 1980635"/>
                <a:gd name="connsiteY111" fmla="*/ 1513703 h 1936238"/>
                <a:gd name="connsiteX112" fmla="*/ 1521357 w 1980635"/>
                <a:gd name="connsiteY112" fmla="*/ 1511407 h 1936238"/>
                <a:gd name="connsiteX113" fmla="*/ 1525568 w 1980635"/>
                <a:gd name="connsiteY113" fmla="*/ 1508536 h 1936238"/>
                <a:gd name="connsiteX114" fmla="*/ 1529778 w 1980635"/>
                <a:gd name="connsiteY114" fmla="*/ 1506622 h 1936238"/>
                <a:gd name="connsiteX115" fmla="*/ 1532648 w 1980635"/>
                <a:gd name="connsiteY115" fmla="*/ 1503752 h 1936238"/>
                <a:gd name="connsiteX116" fmla="*/ 1534945 w 1980635"/>
                <a:gd name="connsiteY116" fmla="*/ 1501838 h 1936238"/>
                <a:gd name="connsiteX117" fmla="*/ 1536284 w 1980635"/>
                <a:gd name="connsiteY117" fmla="*/ 1499542 h 1936238"/>
                <a:gd name="connsiteX118" fmla="*/ 1536667 w 1980635"/>
                <a:gd name="connsiteY118" fmla="*/ 1497628 h 1936238"/>
                <a:gd name="connsiteX119" fmla="*/ 1535327 w 1980635"/>
                <a:gd name="connsiteY119" fmla="*/ 1495714 h 1936238"/>
                <a:gd name="connsiteX120" fmla="*/ 1535327 w 1980635"/>
                <a:gd name="connsiteY120" fmla="*/ 1493801 h 1936238"/>
                <a:gd name="connsiteX121" fmla="*/ 1532074 w 1980635"/>
                <a:gd name="connsiteY121" fmla="*/ 1492844 h 1936238"/>
                <a:gd name="connsiteX122" fmla="*/ 1530161 w 1980635"/>
                <a:gd name="connsiteY122" fmla="*/ 1493227 h 1936238"/>
                <a:gd name="connsiteX123" fmla="*/ 1528821 w 1980635"/>
                <a:gd name="connsiteY123" fmla="*/ 1494184 h 1936238"/>
                <a:gd name="connsiteX124" fmla="*/ 1527864 w 1980635"/>
                <a:gd name="connsiteY124" fmla="*/ 1496480 h 1936238"/>
                <a:gd name="connsiteX125" fmla="*/ 1527864 w 1980635"/>
                <a:gd name="connsiteY125" fmla="*/ 1496480 h 1936238"/>
                <a:gd name="connsiteX126" fmla="*/ 1527864 w 1980635"/>
                <a:gd name="connsiteY126" fmla="*/ 1496480 h 1936238"/>
                <a:gd name="connsiteX127" fmla="*/ 1415532 w 1980635"/>
                <a:gd name="connsiteY127" fmla="*/ 1618380 h 1936238"/>
                <a:gd name="connsiteX128" fmla="*/ 1411322 w 1980635"/>
                <a:gd name="connsiteY128" fmla="*/ 1621633 h 1936238"/>
                <a:gd name="connsiteX129" fmla="*/ 1408452 w 1980635"/>
                <a:gd name="connsiteY129" fmla="*/ 1623930 h 1936238"/>
                <a:gd name="connsiteX130" fmla="*/ 1406155 w 1980635"/>
                <a:gd name="connsiteY130" fmla="*/ 1624312 h 1936238"/>
                <a:gd name="connsiteX131" fmla="*/ 1404816 w 1980635"/>
                <a:gd name="connsiteY131" fmla="*/ 1625652 h 1936238"/>
                <a:gd name="connsiteX132" fmla="*/ 1403476 w 1980635"/>
                <a:gd name="connsiteY132" fmla="*/ 1626991 h 1936238"/>
                <a:gd name="connsiteX133" fmla="*/ 1402902 w 1980635"/>
                <a:gd name="connsiteY133" fmla="*/ 1629288 h 1936238"/>
                <a:gd name="connsiteX134" fmla="*/ 1396205 w 1980635"/>
                <a:gd name="connsiteY134" fmla="*/ 1648616 h 1936238"/>
                <a:gd name="connsiteX135" fmla="*/ 1392951 w 1980635"/>
                <a:gd name="connsiteY135" fmla="*/ 1655696 h 1936238"/>
                <a:gd name="connsiteX136" fmla="*/ 1390655 w 1980635"/>
                <a:gd name="connsiteY136" fmla="*/ 1662394 h 1936238"/>
                <a:gd name="connsiteX137" fmla="*/ 1388359 w 1980635"/>
                <a:gd name="connsiteY137" fmla="*/ 1668135 h 1936238"/>
                <a:gd name="connsiteX138" fmla="*/ 1387019 w 1980635"/>
                <a:gd name="connsiteY138" fmla="*/ 1673302 h 1936238"/>
                <a:gd name="connsiteX139" fmla="*/ 1385679 w 1980635"/>
                <a:gd name="connsiteY139" fmla="*/ 1677512 h 1936238"/>
                <a:gd name="connsiteX140" fmla="*/ 1384723 w 1980635"/>
                <a:gd name="connsiteY140" fmla="*/ 1681339 h 1936238"/>
                <a:gd name="connsiteX141" fmla="*/ 1384339 w 1980635"/>
                <a:gd name="connsiteY141" fmla="*/ 1684210 h 1936238"/>
                <a:gd name="connsiteX142" fmla="*/ 1384339 w 1980635"/>
                <a:gd name="connsiteY142" fmla="*/ 1686506 h 1936238"/>
                <a:gd name="connsiteX143" fmla="*/ 1385297 w 1980635"/>
                <a:gd name="connsiteY143" fmla="*/ 1689759 h 1936238"/>
                <a:gd name="connsiteX144" fmla="*/ 1378599 w 1980635"/>
                <a:gd name="connsiteY144" fmla="*/ 1712341 h 1936238"/>
                <a:gd name="connsiteX145" fmla="*/ 1379938 w 1980635"/>
                <a:gd name="connsiteY145" fmla="*/ 1719804 h 1936238"/>
                <a:gd name="connsiteX146" fmla="*/ 1378981 w 1980635"/>
                <a:gd name="connsiteY146" fmla="*/ 1724971 h 1936238"/>
                <a:gd name="connsiteX147" fmla="*/ 1379938 w 1980635"/>
                <a:gd name="connsiteY147" fmla="*/ 1742959 h 1936238"/>
                <a:gd name="connsiteX148" fmla="*/ 1380321 w 1980635"/>
                <a:gd name="connsiteY148" fmla="*/ 1743342 h 1936238"/>
                <a:gd name="connsiteX149" fmla="*/ 1380321 w 1980635"/>
                <a:gd name="connsiteY149" fmla="*/ 1742002 h 1936238"/>
                <a:gd name="connsiteX150" fmla="*/ 1381278 w 1980635"/>
                <a:gd name="connsiteY150" fmla="*/ 1739706 h 1936238"/>
                <a:gd name="connsiteX151" fmla="*/ 1381278 w 1980635"/>
                <a:gd name="connsiteY151" fmla="*/ 1735879 h 1936238"/>
                <a:gd name="connsiteX152" fmla="*/ 1381278 w 1980635"/>
                <a:gd name="connsiteY152" fmla="*/ 1733582 h 1936238"/>
                <a:gd name="connsiteX153" fmla="*/ 1381278 w 1980635"/>
                <a:gd name="connsiteY153" fmla="*/ 1732243 h 1936238"/>
                <a:gd name="connsiteX154" fmla="*/ 1381661 w 1980635"/>
                <a:gd name="connsiteY154" fmla="*/ 1731286 h 1936238"/>
                <a:gd name="connsiteX155" fmla="*/ 1381661 w 1980635"/>
                <a:gd name="connsiteY155" fmla="*/ 1728989 h 1936238"/>
                <a:gd name="connsiteX156" fmla="*/ 1382235 w 1980635"/>
                <a:gd name="connsiteY156" fmla="*/ 1728032 h 1936238"/>
                <a:gd name="connsiteX157" fmla="*/ 1382617 w 1980635"/>
                <a:gd name="connsiteY157" fmla="*/ 1723823 h 1936238"/>
                <a:gd name="connsiteX158" fmla="*/ 1383000 w 1980635"/>
                <a:gd name="connsiteY158" fmla="*/ 1716742 h 1936238"/>
                <a:gd name="connsiteX159" fmla="*/ 1383574 w 1980635"/>
                <a:gd name="connsiteY159" fmla="*/ 1705834 h 1936238"/>
                <a:gd name="connsiteX160" fmla="*/ 1384531 w 1980635"/>
                <a:gd name="connsiteY160" fmla="*/ 1699710 h 1936238"/>
                <a:gd name="connsiteX161" fmla="*/ 1386445 w 1980635"/>
                <a:gd name="connsiteY161" fmla="*/ 1693587 h 1936238"/>
                <a:gd name="connsiteX162" fmla="*/ 1387785 w 1980635"/>
                <a:gd name="connsiteY162" fmla="*/ 1686506 h 1936238"/>
                <a:gd name="connsiteX163" fmla="*/ 1390081 w 1980635"/>
                <a:gd name="connsiteY163" fmla="*/ 1679426 h 1936238"/>
                <a:gd name="connsiteX164" fmla="*/ 1396205 w 1980635"/>
                <a:gd name="connsiteY164" fmla="*/ 1664308 h 1936238"/>
                <a:gd name="connsiteX165" fmla="*/ 1399458 w 1980635"/>
                <a:gd name="connsiteY165" fmla="*/ 1655888 h 1936238"/>
                <a:gd name="connsiteX166" fmla="*/ 1402711 w 1980635"/>
                <a:gd name="connsiteY166" fmla="*/ 1648425 h 1936238"/>
                <a:gd name="connsiteX167" fmla="*/ 1405581 w 1980635"/>
                <a:gd name="connsiteY167" fmla="*/ 1641344 h 1936238"/>
                <a:gd name="connsiteX168" fmla="*/ 1408452 w 1980635"/>
                <a:gd name="connsiteY168" fmla="*/ 1635603 h 1936238"/>
                <a:gd name="connsiteX169" fmla="*/ 1410366 w 1980635"/>
                <a:gd name="connsiteY169" fmla="*/ 1629862 h 1936238"/>
                <a:gd name="connsiteX170" fmla="*/ 1412279 w 1980635"/>
                <a:gd name="connsiteY170" fmla="*/ 1625078 h 1936238"/>
                <a:gd name="connsiteX171" fmla="*/ 1413810 w 1980635"/>
                <a:gd name="connsiteY171" fmla="*/ 1620868 h 1936238"/>
                <a:gd name="connsiteX172" fmla="*/ 1415532 w 1980635"/>
                <a:gd name="connsiteY172" fmla="*/ 1618380 h 1936238"/>
                <a:gd name="connsiteX173" fmla="*/ 1415532 w 1980635"/>
                <a:gd name="connsiteY173" fmla="*/ 1618380 h 1936238"/>
                <a:gd name="connsiteX174" fmla="*/ 1415532 w 1980635"/>
                <a:gd name="connsiteY174" fmla="*/ 1618380 h 1936238"/>
                <a:gd name="connsiteX175" fmla="*/ 610265 w 1980635"/>
                <a:gd name="connsiteY175" fmla="*/ 957 h 1936238"/>
                <a:gd name="connsiteX176" fmla="*/ 599931 w 1980635"/>
                <a:gd name="connsiteY176" fmla="*/ 0 h 1936238"/>
                <a:gd name="connsiteX177" fmla="*/ 534676 w 1980635"/>
                <a:gd name="connsiteY177" fmla="*/ 808520 h 1936238"/>
                <a:gd name="connsiteX178" fmla="*/ 0 w 1980635"/>
                <a:gd name="connsiteY178" fmla="*/ 759339 h 1936238"/>
                <a:gd name="connsiteX179" fmla="*/ 0 w 1980635"/>
                <a:gd name="connsiteY179" fmla="*/ 783451 h 1936238"/>
                <a:gd name="connsiteX180" fmla="*/ 9951 w 1980635"/>
                <a:gd name="connsiteY180" fmla="*/ 797038 h 1936238"/>
                <a:gd name="connsiteX181" fmla="*/ 12821 w 1980635"/>
                <a:gd name="connsiteY181" fmla="*/ 798952 h 1936238"/>
                <a:gd name="connsiteX182" fmla="*/ 16075 w 1980635"/>
                <a:gd name="connsiteY182" fmla="*/ 802779 h 1936238"/>
                <a:gd name="connsiteX183" fmla="*/ 17414 w 1980635"/>
                <a:gd name="connsiteY183" fmla="*/ 803736 h 1936238"/>
                <a:gd name="connsiteX184" fmla="*/ 19711 w 1980635"/>
                <a:gd name="connsiteY184" fmla="*/ 804693 h 1936238"/>
                <a:gd name="connsiteX185" fmla="*/ 26791 w 1980635"/>
                <a:gd name="connsiteY185" fmla="*/ 807563 h 1936238"/>
                <a:gd name="connsiteX186" fmla="*/ 28705 w 1980635"/>
                <a:gd name="connsiteY186" fmla="*/ 808137 h 1936238"/>
                <a:gd name="connsiteX187" fmla="*/ 31001 w 1980635"/>
                <a:gd name="connsiteY187" fmla="*/ 809477 h 1936238"/>
                <a:gd name="connsiteX188" fmla="*/ 32915 w 1980635"/>
                <a:gd name="connsiteY188" fmla="*/ 810817 h 1936238"/>
                <a:gd name="connsiteX189" fmla="*/ 34828 w 1980635"/>
                <a:gd name="connsiteY189" fmla="*/ 813113 h 1936238"/>
                <a:gd name="connsiteX190" fmla="*/ 35785 w 1980635"/>
                <a:gd name="connsiteY190" fmla="*/ 815027 h 1936238"/>
                <a:gd name="connsiteX191" fmla="*/ 37125 w 1980635"/>
                <a:gd name="connsiteY191" fmla="*/ 817897 h 1936238"/>
                <a:gd name="connsiteX192" fmla="*/ 38082 w 1980635"/>
                <a:gd name="connsiteY192" fmla="*/ 820768 h 1936238"/>
                <a:gd name="connsiteX193" fmla="*/ 39038 w 1980635"/>
                <a:gd name="connsiteY193" fmla="*/ 824595 h 1936238"/>
                <a:gd name="connsiteX194" fmla="*/ 39995 w 1980635"/>
                <a:gd name="connsiteY194" fmla="*/ 827465 h 1936238"/>
                <a:gd name="connsiteX195" fmla="*/ 43249 w 1980635"/>
                <a:gd name="connsiteY195" fmla="*/ 830336 h 1936238"/>
                <a:gd name="connsiteX196" fmla="*/ 45162 w 1980635"/>
                <a:gd name="connsiteY196" fmla="*/ 836077 h 1936238"/>
                <a:gd name="connsiteX197" fmla="*/ 45162 w 1980635"/>
                <a:gd name="connsiteY197" fmla="*/ 837990 h 1936238"/>
                <a:gd name="connsiteX198" fmla="*/ 45736 w 1980635"/>
                <a:gd name="connsiteY198" fmla="*/ 839904 h 1936238"/>
                <a:gd name="connsiteX199" fmla="*/ 46693 w 1980635"/>
                <a:gd name="connsiteY199" fmla="*/ 843157 h 1936238"/>
                <a:gd name="connsiteX200" fmla="*/ 46693 w 1980635"/>
                <a:gd name="connsiteY200" fmla="*/ 844114 h 1936238"/>
                <a:gd name="connsiteX201" fmla="*/ 47076 w 1980635"/>
                <a:gd name="connsiteY201" fmla="*/ 845071 h 1936238"/>
                <a:gd name="connsiteX202" fmla="*/ 48033 w 1980635"/>
                <a:gd name="connsiteY202" fmla="*/ 846411 h 1936238"/>
                <a:gd name="connsiteX203" fmla="*/ 53774 w 1980635"/>
                <a:gd name="connsiteY203" fmla="*/ 855788 h 1936238"/>
                <a:gd name="connsiteX204" fmla="*/ 54731 w 1980635"/>
                <a:gd name="connsiteY204" fmla="*/ 859041 h 1936238"/>
                <a:gd name="connsiteX205" fmla="*/ 57027 w 1980635"/>
                <a:gd name="connsiteY205" fmla="*/ 861337 h 1936238"/>
                <a:gd name="connsiteX206" fmla="*/ 59323 w 1980635"/>
                <a:gd name="connsiteY206" fmla="*/ 862677 h 1936238"/>
                <a:gd name="connsiteX207" fmla="*/ 62576 w 1980635"/>
                <a:gd name="connsiteY207" fmla="*/ 864016 h 1936238"/>
                <a:gd name="connsiteX208" fmla="*/ 68700 w 1980635"/>
                <a:gd name="connsiteY208" fmla="*/ 864973 h 1936238"/>
                <a:gd name="connsiteX209" fmla="*/ 74824 w 1980635"/>
                <a:gd name="connsiteY209" fmla="*/ 866887 h 1936238"/>
                <a:gd name="connsiteX210" fmla="*/ 79608 w 1980635"/>
                <a:gd name="connsiteY210" fmla="*/ 869183 h 1936238"/>
                <a:gd name="connsiteX211" fmla="*/ 83818 w 1980635"/>
                <a:gd name="connsiteY211" fmla="*/ 872436 h 1936238"/>
                <a:gd name="connsiteX212" fmla="*/ 85732 w 1980635"/>
                <a:gd name="connsiteY212" fmla="*/ 874733 h 1936238"/>
                <a:gd name="connsiteX213" fmla="*/ 88602 w 1980635"/>
                <a:gd name="connsiteY213" fmla="*/ 878560 h 1936238"/>
                <a:gd name="connsiteX214" fmla="*/ 91473 w 1980635"/>
                <a:gd name="connsiteY214" fmla="*/ 883727 h 1936238"/>
                <a:gd name="connsiteX215" fmla="*/ 95300 w 1980635"/>
                <a:gd name="connsiteY215" fmla="*/ 890233 h 1936238"/>
                <a:gd name="connsiteX216" fmla="*/ 102763 w 1980635"/>
                <a:gd name="connsiteY216" fmla="*/ 895400 h 1936238"/>
                <a:gd name="connsiteX217" fmla="*/ 103720 w 1980635"/>
                <a:gd name="connsiteY217" fmla="*/ 895783 h 1936238"/>
                <a:gd name="connsiteX218" fmla="*/ 105634 w 1980635"/>
                <a:gd name="connsiteY218" fmla="*/ 898079 h 1936238"/>
                <a:gd name="connsiteX219" fmla="*/ 109461 w 1980635"/>
                <a:gd name="connsiteY219" fmla="*/ 904203 h 1936238"/>
                <a:gd name="connsiteX220" fmla="*/ 111375 w 1980635"/>
                <a:gd name="connsiteY220" fmla="*/ 909370 h 1936238"/>
                <a:gd name="connsiteX221" fmla="*/ 114628 w 1980635"/>
                <a:gd name="connsiteY221" fmla="*/ 914537 h 1936238"/>
                <a:gd name="connsiteX222" fmla="*/ 118455 w 1980635"/>
                <a:gd name="connsiteY222" fmla="*/ 918747 h 1936238"/>
                <a:gd name="connsiteX223" fmla="*/ 123239 w 1980635"/>
                <a:gd name="connsiteY223" fmla="*/ 922574 h 1936238"/>
                <a:gd name="connsiteX224" fmla="*/ 127067 w 1980635"/>
                <a:gd name="connsiteY224" fmla="*/ 924871 h 1936238"/>
                <a:gd name="connsiteX225" fmla="*/ 128406 w 1980635"/>
                <a:gd name="connsiteY225" fmla="*/ 925827 h 1936238"/>
                <a:gd name="connsiteX226" fmla="*/ 130320 w 1980635"/>
                <a:gd name="connsiteY226" fmla="*/ 927167 h 1936238"/>
                <a:gd name="connsiteX227" fmla="*/ 133190 w 1980635"/>
                <a:gd name="connsiteY227" fmla="*/ 929080 h 1936238"/>
                <a:gd name="connsiteX228" fmla="*/ 136061 w 1980635"/>
                <a:gd name="connsiteY228" fmla="*/ 931377 h 1936238"/>
                <a:gd name="connsiteX229" fmla="*/ 136635 w 1980635"/>
                <a:gd name="connsiteY229" fmla="*/ 931760 h 1936238"/>
                <a:gd name="connsiteX230" fmla="*/ 137592 w 1980635"/>
                <a:gd name="connsiteY230" fmla="*/ 932716 h 1936238"/>
                <a:gd name="connsiteX231" fmla="*/ 138931 w 1980635"/>
                <a:gd name="connsiteY231" fmla="*/ 934630 h 1936238"/>
                <a:gd name="connsiteX232" fmla="*/ 139888 w 1980635"/>
                <a:gd name="connsiteY232" fmla="*/ 935587 h 1936238"/>
                <a:gd name="connsiteX233" fmla="*/ 140845 w 1980635"/>
                <a:gd name="connsiteY233" fmla="*/ 936927 h 1936238"/>
                <a:gd name="connsiteX234" fmla="*/ 141802 w 1980635"/>
                <a:gd name="connsiteY234" fmla="*/ 944007 h 1936238"/>
                <a:gd name="connsiteX235" fmla="*/ 143716 w 1980635"/>
                <a:gd name="connsiteY235" fmla="*/ 949748 h 1936238"/>
                <a:gd name="connsiteX236" fmla="*/ 146012 w 1980635"/>
                <a:gd name="connsiteY236" fmla="*/ 953576 h 1936238"/>
                <a:gd name="connsiteX237" fmla="*/ 149265 w 1980635"/>
                <a:gd name="connsiteY237" fmla="*/ 955872 h 1936238"/>
                <a:gd name="connsiteX238" fmla="*/ 154432 w 1980635"/>
                <a:gd name="connsiteY238" fmla="*/ 958168 h 1936238"/>
                <a:gd name="connsiteX239" fmla="*/ 159216 w 1980635"/>
                <a:gd name="connsiteY239" fmla="*/ 961995 h 1936238"/>
                <a:gd name="connsiteX240" fmla="*/ 162469 w 1980635"/>
                <a:gd name="connsiteY240" fmla="*/ 965823 h 1936238"/>
                <a:gd name="connsiteX241" fmla="*/ 165723 w 1980635"/>
                <a:gd name="connsiteY241" fmla="*/ 970990 h 1936238"/>
                <a:gd name="connsiteX242" fmla="*/ 168019 w 1980635"/>
                <a:gd name="connsiteY242" fmla="*/ 976539 h 1936238"/>
                <a:gd name="connsiteX243" fmla="*/ 171272 w 1980635"/>
                <a:gd name="connsiteY243" fmla="*/ 980749 h 1936238"/>
                <a:gd name="connsiteX244" fmla="*/ 175100 w 1980635"/>
                <a:gd name="connsiteY244" fmla="*/ 983620 h 1936238"/>
                <a:gd name="connsiteX245" fmla="*/ 179884 w 1980635"/>
                <a:gd name="connsiteY245" fmla="*/ 984960 h 1936238"/>
                <a:gd name="connsiteX246" fmla="*/ 181223 w 1980635"/>
                <a:gd name="connsiteY246" fmla="*/ 984960 h 1936238"/>
                <a:gd name="connsiteX247" fmla="*/ 183520 w 1980635"/>
                <a:gd name="connsiteY247" fmla="*/ 986299 h 1936238"/>
                <a:gd name="connsiteX248" fmla="*/ 189643 w 1980635"/>
                <a:gd name="connsiteY248" fmla="*/ 990509 h 1936238"/>
                <a:gd name="connsiteX249" fmla="*/ 199020 w 1980635"/>
                <a:gd name="connsiteY249" fmla="*/ 995676 h 1936238"/>
                <a:gd name="connsiteX250" fmla="*/ 203804 w 1980635"/>
                <a:gd name="connsiteY250" fmla="*/ 998546 h 1936238"/>
                <a:gd name="connsiteX251" fmla="*/ 205718 w 1980635"/>
                <a:gd name="connsiteY251" fmla="*/ 1000460 h 1936238"/>
                <a:gd name="connsiteX252" fmla="*/ 208014 w 1980635"/>
                <a:gd name="connsiteY252" fmla="*/ 1003713 h 1936238"/>
                <a:gd name="connsiteX253" fmla="*/ 209928 w 1980635"/>
                <a:gd name="connsiteY253" fmla="*/ 1006966 h 1936238"/>
                <a:gd name="connsiteX254" fmla="*/ 211842 w 1980635"/>
                <a:gd name="connsiteY254" fmla="*/ 1012133 h 1936238"/>
                <a:gd name="connsiteX255" fmla="*/ 212416 w 1980635"/>
                <a:gd name="connsiteY255" fmla="*/ 1012133 h 1936238"/>
                <a:gd name="connsiteX256" fmla="*/ 213373 w 1980635"/>
                <a:gd name="connsiteY256" fmla="*/ 1012707 h 1936238"/>
                <a:gd name="connsiteX257" fmla="*/ 215286 w 1980635"/>
                <a:gd name="connsiteY257" fmla="*/ 1013664 h 1936238"/>
                <a:gd name="connsiteX258" fmla="*/ 216052 w 1980635"/>
                <a:gd name="connsiteY258" fmla="*/ 1013664 h 1936238"/>
                <a:gd name="connsiteX259" fmla="*/ 217009 w 1980635"/>
                <a:gd name="connsiteY259" fmla="*/ 1014047 h 1936238"/>
                <a:gd name="connsiteX260" fmla="*/ 218922 w 1980635"/>
                <a:gd name="connsiteY260" fmla="*/ 1015004 h 1936238"/>
                <a:gd name="connsiteX261" fmla="*/ 220262 w 1980635"/>
                <a:gd name="connsiteY261" fmla="*/ 1015961 h 1936238"/>
                <a:gd name="connsiteX262" fmla="*/ 221601 w 1980635"/>
                <a:gd name="connsiteY262" fmla="*/ 1016918 h 1936238"/>
                <a:gd name="connsiteX263" fmla="*/ 225429 w 1980635"/>
                <a:gd name="connsiteY263" fmla="*/ 1027251 h 1936238"/>
                <a:gd name="connsiteX264" fmla="*/ 228682 w 1980635"/>
                <a:gd name="connsiteY264" fmla="*/ 1031078 h 1936238"/>
                <a:gd name="connsiteX265" fmla="*/ 232892 w 1980635"/>
                <a:gd name="connsiteY265" fmla="*/ 1034906 h 1936238"/>
                <a:gd name="connsiteX266" fmla="*/ 234231 w 1980635"/>
                <a:gd name="connsiteY266" fmla="*/ 1036245 h 1936238"/>
                <a:gd name="connsiteX267" fmla="*/ 235571 w 1980635"/>
                <a:gd name="connsiteY267" fmla="*/ 1038542 h 1936238"/>
                <a:gd name="connsiteX268" fmla="*/ 236528 w 1980635"/>
                <a:gd name="connsiteY268" fmla="*/ 1044666 h 1936238"/>
                <a:gd name="connsiteX269" fmla="*/ 236145 w 1980635"/>
                <a:gd name="connsiteY269" fmla="*/ 1045622 h 1936238"/>
                <a:gd name="connsiteX270" fmla="*/ 236145 w 1980635"/>
                <a:gd name="connsiteY270" fmla="*/ 1046962 h 1936238"/>
                <a:gd name="connsiteX271" fmla="*/ 235762 w 1980635"/>
                <a:gd name="connsiteY271" fmla="*/ 1047919 h 1936238"/>
                <a:gd name="connsiteX272" fmla="*/ 235762 w 1980635"/>
                <a:gd name="connsiteY272" fmla="*/ 1049258 h 1936238"/>
                <a:gd name="connsiteX273" fmla="*/ 236145 w 1980635"/>
                <a:gd name="connsiteY273" fmla="*/ 1059209 h 1936238"/>
                <a:gd name="connsiteX274" fmla="*/ 237102 w 1980635"/>
                <a:gd name="connsiteY274" fmla="*/ 1063993 h 1936238"/>
                <a:gd name="connsiteX275" fmla="*/ 239016 w 1980635"/>
                <a:gd name="connsiteY275" fmla="*/ 1069160 h 1936238"/>
                <a:gd name="connsiteX276" fmla="*/ 240355 w 1980635"/>
                <a:gd name="connsiteY276" fmla="*/ 1073370 h 1936238"/>
                <a:gd name="connsiteX277" fmla="*/ 242652 w 1980635"/>
                <a:gd name="connsiteY277" fmla="*/ 1078155 h 1936238"/>
                <a:gd name="connsiteX278" fmla="*/ 248775 w 1980635"/>
                <a:gd name="connsiteY278" fmla="*/ 1086575 h 1936238"/>
                <a:gd name="connsiteX279" fmla="*/ 249732 w 1980635"/>
                <a:gd name="connsiteY279" fmla="*/ 1087914 h 1936238"/>
                <a:gd name="connsiteX280" fmla="*/ 251072 w 1980635"/>
                <a:gd name="connsiteY280" fmla="*/ 1089828 h 1936238"/>
                <a:gd name="connsiteX281" fmla="*/ 253942 w 1980635"/>
                <a:gd name="connsiteY281" fmla="*/ 1093081 h 1936238"/>
                <a:gd name="connsiteX282" fmla="*/ 255856 w 1980635"/>
                <a:gd name="connsiteY282" fmla="*/ 1095951 h 1936238"/>
                <a:gd name="connsiteX283" fmla="*/ 256813 w 1980635"/>
                <a:gd name="connsiteY283" fmla="*/ 1097291 h 1936238"/>
                <a:gd name="connsiteX284" fmla="*/ 258152 w 1980635"/>
                <a:gd name="connsiteY284" fmla="*/ 1099205 h 1936238"/>
                <a:gd name="connsiteX285" fmla="*/ 259109 w 1980635"/>
                <a:gd name="connsiteY285" fmla="*/ 1101501 h 1936238"/>
                <a:gd name="connsiteX286" fmla="*/ 259492 w 1980635"/>
                <a:gd name="connsiteY286" fmla="*/ 1102458 h 1936238"/>
                <a:gd name="connsiteX287" fmla="*/ 260449 w 1980635"/>
                <a:gd name="connsiteY287" fmla="*/ 1103797 h 1936238"/>
                <a:gd name="connsiteX288" fmla="*/ 260831 w 1980635"/>
                <a:gd name="connsiteY288" fmla="*/ 1105711 h 1936238"/>
                <a:gd name="connsiteX289" fmla="*/ 261405 w 1980635"/>
                <a:gd name="connsiteY289" fmla="*/ 1107625 h 1936238"/>
                <a:gd name="connsiteX290" fmla="*/ 256621 w 1980635"/>
                <a:gd name="connsiteY290" fmla="*/ 1128484 h 1936238"/>
                <a:gd name="connsiteX291" fmla="*/ 256621 w 1980635"/>
                <a:gd name="connsiteY291" fmla="*/ 1130780 h 1936238"/>
                <a:gd name="connsiteX292" fmla="*/ 255665 w 1980635"/>
                <a:gd name="connsiteY292" fmla="*/ 1135564 h 1936238"/>
                <a:gd name="connsiteX293" fmla="*/ 255665 w 1980635"/>
                <a:gd name="connsiteY293" fmla="*/ 1140348 h 1936238"/>
                <a:gd name="connsiteX294" fmla="*/ 256047 w 1980635"/>
                <a:gd name="connsiteY294" fmla="*/ 1144176 h 1936238"/>
                <a:gd name="connsiteX295" fmla="*/ 257387 w 1980635"/>
                <a:gd name="connsiteY295" fmla="*/ 1148003 h 1936238"/>
                <a:gd name="connsiteX296" fmla="*/ 258726 w 1980635"/>
                <a:gd name="connsiteY296" fmla="*/ 1153170 h 1936238"/>
                <a:gd name="connsiteX297" fmla="*/ 260640 w 1980635"/>
                <a:gd name="connsiteY297" fmla="*/ 1157954 h 1936238"/>
                <a:gd name="connsiteX298" fmla="*/ 262554 w 1980635"/>
                <a:gd name="connsiteY298" fmla="*/ 1161207 h 1936238"/>
                <a:gd name="connsiteX299" fmla="*/ 264467 w 1980635"/>
                <a:gd name="connsiteY299" fmla="*/ 1164460 h 1936238"/>
                <a:gd name="connsiteX300" fmla="*/ 265807 w 1980635"/>
                <a:gd name="connsiteY300" fmla="*/ 1166757 h 1936238"/>
                <a:gd name="connsiteX301" fmla="*/ 267721 w 1980635"/>
                <a:gd name="connsiteY301" fmla="*/ 1170584 h 1936238"/>
                <a:gd name="connsiteX302" fmla="*/ 269634 w 1980635"/>
                <a:gd name="connsiteY302" fmla="*/ 1175368 h 1936238"/>
                <a:gd name="connsiteX303" fmla="*/ 271931 w 1980635"/>
                <a:gd name="connsiteY303" fmla="*/ 1181492 h 1936238"/>
                <a:gd name="connsiteX304" fmla="*/ 273270 w 1980635"/>
                <a:gd name="connsiteY304" fmla="*/ 1183789 h 1936238"/>
                <a:gd name="connsiteX305" fmla="*/ 274801 w 1980635"/>
                <a:gd name="connsiteY305" fmla="*/ 1185702 h 1936238"/>
                <a:gd name="connsiteX306" fmla="*/ 277098 w 1980635"/>
                <a:gd name="connsiteY306" fmla="*/ 1188573 h 1936238"/>
                <a:gd name="connsiteX307" fmla="*/ 277098 w 1980635"/>
                <a:gd name="connsiteY307" fmla="*/ 1191826 h 1936238"/>
                <a:gd name="connsiteX308" fmla="*/ 277098 w 1980635"/>
                <a:gd name="connsiteY308" fmla="*/ 1198523 h 1936238"/>
                <a:gd name="connsiteX309" fmla="*/ 277480 w 1980635"/>
                <a:gd name="connsiteY309" fmla="*/ 1199863 h 1936238"/>
                <a:gd name="connsiteX310" fmla="*/ 278820 w 1980635"/>
                <a:gd name="connsiteY310" fmla="*/ 1202159 h 1936238"/>
                <a:gd name="connsiteX311" fmla="*/ 280734 w 1980635"/>
                <a:gd name="connsiteY311" fmla="*/ 1204456 h 1936238"/>
                <a:gd name="connsiteX312" fmla="*/ 283604 w 1980635"/>
                <a:gd name="connsiteY312" fmla="*/ 1208283 h 1936238"/>
                <a:gd name="connsiteX313" fmla="*/ 286474 w 1980635"/>
                <a:gd name="connsiteY313" fmla="*/ 1211537 h 1936238"/>
                <a:gd name="connsiteX314" fmla="*/ 290302 w 1980635"/>
                <a:gd name="connsiteY314" fmla="*/ 1215747 h 1936238"/>
                <a:gd name="connsiteX315" fmla="*/ 294512 w 1980635"/>
                <a:gd name="connsiteY315" fmla="*/ 1220531 h 1936238"/>
                <a:gd name="connsiteX316" fmla="*/ 299679 w 1980635"/>
                <a:gd name="connsiteY316" fmla="*/ 1226272 h 1936238"/>
                <a:gd name="connsiteX317" fmla="*/ 301975 w 1980635"/>
                <a:gd name="connsiteY317" fmla="*/ 1229142 h 1936238"/>
                <a:gd name="connsiteX318" fmla="*/ 305802 w 1980635"/>
                <a:gd name="connsiteY318" fmla="*/ 1231438 h 1936238"/>
                <a:gd name="connsiteX319" fmla="*/ 309630 w 1980635"/>
                <a:gd name="connsiteY319" fmla="*/ 1232778 h 1936238"/>
                <a:gd name="connsiteX320" fmla="*/ 314797 w 1980635"/>
                <a:gd name="connsiteY320" fmla="*/ 1233735 h 1936238"/>
                <a:gd name="connsiteX321" fmla="*/ 317667 w 1980635"/>
                <a:gd name="connsiteY321" fmla="*/ 1234309 h 1936238"/>
                <a:gd name="connsiteX322" fmla="*/ 320538 w 1980635"/>
                <a:gd name="connsiteY322" fmla="*/ 1236605 h 1936238"/>
                <a:gd name="connsiteX323" fmla="*/ 323408 w 1980635"/>
                <a:gd name="connsiteY323" fmla="*/ 1240433 h 1936238"/>
                <a:gd name="connsiteX324" fmla="*/ 326661 w 1980635"/>
                <a:gd name="connsiteY324" fmla="*/ 1245600 h 1936238"/>
                <a:gd name="connsiteX325" fmla="*/ 329532 w 1980635"/>
                <a:gd name="connsiteY325" fmla="*/ 1251341 h 1936238"/>
                <a:gd name="connsiteX326" fmla="*/ 332402 w 1980635"/>
                <a:gd name="connsiteY326" fmla="*/ 1255551 h 1936238"/>
                <a:gd name="connsiteX327" fmla="*/ 335273 w 1980635"/>
                <a:gd name="connsiteY327" fmla="*/ 1257847 h 1936238"/>
                <a:gd name="connsiteX328" fmla="*/ 338143 w 1980635"/>
                <a:gd name="connsiteY328" fmla="*/ 1259186 h 1936238"/>
                <a:gd name="connsiteX329" fmla="*/ 340440 w 1980635"/>
                <a:gd name="connsiteY329" fmla="*/ 1259761 h 1936238"/>
                <a:gd name="connsiteX330" fmla="*/ 343693 w 1980635"/>
                <a:gd name="connsiteY330" fmla="*/ 1262631 h 1936238"/>
                <a:gd name="connsiteX331" fmla="*/ 347520 w 1980635"/>
                <a:gd name="connsiteY331" fmla="*/ 1266458 h 1936238"/>
                <a:gd name="connsiteX332" fmla="*/ 352687 w 1980635"/>
                <a:gd name="connsiteY332" fmla="*/ 1273156 h 1936238"/>
                <a:gd name="connsiteX333" fmla="*/ 354601 w 1980635"/>
                <a:gd name="connsiteY333" fmla="*/ 1275070 h 1936238"/>
                <a:gd name="connsiteX334" fmla="*/ 357471 w 1980635"/>
                <a:gd name="connsiteY334" fmla="*/ 1277366 h 1936238"/>
                <a:gd name="connsiteX335" fmla="*/ 360724 w 1980635"/>
                <a:gd name="connsiteY335" fmla="*/ 1278706 h 1936238"/>
                <a:gd name="connsiteX336" fmla="*/ 364934 w 1980635"/>
                <a:gd name="connsiteY336" fmla="*/ 1280620 h 1936238"/>
                <a:gd name="connsiteX337" fmla="*/ 369144 w 1980635"/>
                <a:gd name="connsiteY337" fmla="*/ 1281576 h 1936238"/>
                <a:gd name="connsiteX338" fmla="*/ 374885 w 1980635"/>
                <a:gd name="connsiteY338" fmla="*/ 1282533 h 1936238"/>
                <a:gd name="connsiteX339" fmla="*/ 380626 w 1980635"/>
                <a:gd name="connsiteY339" fmla="*/ 1282916 h 1936238"/>
                <a:gd name="connsiteX340" fmla="*/ 387707 w 1980635"/>
                <a:gd name="connsiteY340" fmla="*/ 1283873 h 1936238"/>
                <a:gd name="connsiteX341" fmla="*/ 387707 w 1980635"/>
                <a:gd name="connsiteY341" fmla="*/ 1285786 h 1936238"/>
                <a:gd name="connsiteX342" fmla="*/ 388664 w 1980635"/>
                <a:gd name="connsiteY342" fmla="*/ 1288083 h 1936238"/>
                <a:gd name="connsiteX343" fmla="*/ 390960 w 1980635"/>
                <a:gd name="connsiteY343" fmla="*/ 1292293 h 1936238"/>
                <a:gd name="connsiteX344" fmla="*/ 394213 w 1980635"/>
                <a:gd name="connsiteY344" fmla="*/ 1296120 h 1936238"/>
                <a:gd name="connsiteX345" fmla="*/ 398997 w 1980635"/>
                <a:gd name="connsiteY345" fmla="*/ 1299947 h 1936238"/>
                <a:gd name="connsiteX346" fmla="*/ 401294 w 1980635"/>
                <a:gd name="connsiteY346" fmla="*/ 1300904 h 1936238"/>
                <a:gd name="connsiteX347" fmla="*/ 405504 w 1980635"/>
                <a:gd name="connsiteY347" fmla="*/ 1301861 h 1936238"/>
                <a:gd name="connsiteX348" fmla="*/ 411245 w 1980635"/>
                <a:gd name="connsiteY348" fmla="*/ 1302818 h 1936238"/>
                <a:gd name="connsiteX349" fmla="*/ 418708 w 1980635"/>
                <a:gd name="connsiteY349" fmla="*/ 1304732 h 1936238"/>
                <a:gd name="connsiteX350" fmla="*/ 420048 w 1980635"/>
                <a:gd name="connsiteY350" fmla="*/ 1305688 h 1936238"/>
                <a:gd name="connsiteX351" fmla="*/ 423301 w 1980635"/>
                <a:gd name="connsiteY351" fmla="*/ 1308559 h 1936238"/>
                <a:gd name="connsiteX352" fmla="*/ 424640 w 1980635"/>
                <a:gd name="connsiteY352" fmla="*/ 1309898 h 1936238"/>
                <a:gd name="connsiteX353" fmla="*/ 426937 w 1980635"/>
                <a:gd name="connsiteY353" fmla="*/ 1312195 h 1936238"/>
                <a:gd name="connsiteX354" fmla="*/ 432104 w 1980635"/>
                <a:gd name="connsiteY354" fmla="*/ 1318319 h 1936238"/>
                <a:gd name="connsiteX355" fmla="*/ 434017 w 1980635"/>
                <a:gd name="connsiteY355" fmla="*/ 1320615 h 1936238"/>
                <a:gd name="connsiteX356" fmla="*/ 434974 w 1980635"/>
                <a:gd name="connsiteY356" fmla="*/ 1321572 h 1936238"/>
                <a:gd name="connsiteX357" fmla="*/ 435548 w 1980635"/>
                <a:gd name="connsiteY357" fmla="*/ 1321955 h 1936238"/>
                <a:gd name="connsiteX358" fmla="*/ 436505 w 1980635"/>
                <a:gd name="connsiteY358" fmla="*/ 1322911 h 1936238"/>
                <a:gd name="connsiteX359" fmla="*/ 440332 w 1980635"/>
                <a:gd name="connsiteY359" fmla="*/ 1326739 h 1936238"/>
                <a:gd name="connsiteX360" fmla="*/ 441672 w 1980635"/>
                <a:gd name="connsiteY360" fmla="*/ 1327695 h 1936238"/>
                <a:gd name="connsiteX361" fmla="*/ 443586 w 1980635"/>
                <a:gd name="connsiteY361" fmla="*/ 1329035 h 1936238"/>
                <a:gd name="connsiteX362" fmla="*/ 446456 w 1980635"/>
                <a:gd name="connsiteY362" fmla="*/ 1329992 h 1936238"/>
                <a:gd name="connsiteX363" fmla="*/ 449710 w 1980635"/>
                <a:gd name="connsiteY363" fmla="*/ 1328652 h 1936238"/>
                <a:gd name="connsiteX364" fmla="*/ 451049 w 1980635"/>
                <a:gd name="connsiteY364" fmla="*/ 1328652 h 1936238"/>
                <a:gd name="connsiteX365" fmla="*/ 453345 w 1980635"/>
                <a:gd name="connsiteY365" fmla="*/ 1329992 h 1936238"/>
                <a:gd name="connsiteX366" fmla="*/ 455642 w 1980635"/>
                <a:gd name="connsiteY366" fmla="*/ 1332288 h 1936238"/>
                <a:gd name="connsiteX367" fmla="*/ 458895 w 1980635"/>
                <a:gd name="connsiteY367" fmla="*/ 1335541 h 1936238"/>
                <a:gd name="connsiteX368" fmla="*/ 461765 w 1980635"/>
                <a:gd name="connsiteY368" fmla="*/ 1337838 h 1936238"/>
                <a:gd name="connsiteX369" fmla="*/ 465593 w 1980635"/>
                <a:gd name="connsiteY369" fmla="*/ 1340134 h 1936238"/>
                <a:gd name="connsiteX370" fmla="*/ 469803 w 1980635"/>
                <a:gd name="connsiteY370" fmla="*/ 1341474 h 1936238"/>
                <a:gd name="connsiteX371" fmla="*/ 474587 w 1980635"/>
                <a:gd name="connsiteY371" fmla="*/ 1341857 h 1936238"/>
                <a:gd name="connsiteX372" fmla="*/ 478414 w 1980635"/>
                <a:gd name="connsiteY372" fmla="*/ 1341474 h 1936238"/>
                <a:gd name="connsiteX373" fmla="*/ 482242 w 1980635"/>
                <a:gd name="connsiteY373" fmla="*/ 1341091 h 1936238"/>
                <a:gd name="connsiteX374" fmla="*/ 485112 w 1980635"/>
                <a:gd name="connsiteY374" fmla="*/ 1340134 h 1936238"/>
                <a:gd name="connsiteX375" fmla="*/ 486069 w 1980635"/>
                <a:gd name="connsiteY375" fmla="*/ 1339560 h 1936238"/>
                <a:gd name="connsiteX376" fmla="*/ 487408 w 1980635"/>
                <a:gd name="connsiteY376" fmla="*/ 1339560 h 1936238"/>
                <a:gd name="connsiteX377" fmla="*/ 488939 w 1980635"/>
                <a:gd name="connsiteY377" fmla="*/ 1337646 h 1936238"/>
                <a:gd name="connsiteX378" fmla="*/ 489896 w 1980635"/>
                <a:gd name="connsiteY378" fmla="*/ 1336115 h 1936238"/>
                <a:gd name="connsiteX379" fmla="*/ 489896 w 1980635"/>
                <a:gd name="connsiteY379" fmla="*/ 1334202 h 1936238"/>
                <a:gd name="connsiteX380" fmla="*/ 489322 w 1980635"/>
                <a:gd name="connsiteY380" fmla="*/ 1333245 h 1936238"/>
                <a:gd name="connsiteX381" fmla="*/ 489322 w 1980635"/>
                <a:gd name="connsiteY381" fmla="*/ 1332862 h 1936238"/>
                <a:gd name="connsiteX382" fmla="*/ 491236 w 1980635"/>
                <a:gd name="connsiteY382" fmla="*/ 1327121 h 1936238"/>
                <a:gd name="connsiteX383" fmla="*/ 494106 w 1980635"/>
                <a:gd name="connsiteY383" fmla="*/ 1323294 h 1936238"/>
                <a:gd name="connsiteX384" fmla="*/ 496977 w 1980635"/>
                <a:gd name="connsiteY384" fmla="*/ 1320424 h 1936238"/>
                <a:gd name="connsiteX385" fmla="*/ 500804 w 1980635"/>
                <a:gd name="connsiteY385" fmla="*/ 1319467 h 1936238"/>
                <a:gd name="connsiteX386" fmla="*/ 503675 w 1980635"/>
                <a:gd name="connsiteY386" fmla="*/ 1317553 h 1936238"/>
                <a:gd name="connsiteX387" fmla="*/ 504249 w 1980635"/>
                <a:gd name="connsiteY387" fmla="*/ 1316596 h 1936238"/>
                <a:gd name="connsiteX388" fmla="*/ 505205 w 1980635"/>
                <a:gd name="connsiteY388" fmla="*/ 1316214 h 1936238"/>
                <a:gd name="connsiteX389" fmla="*/ 507119 w 1980635"/>
                <a:gd name="connsiteY389" fmla="*/ 1315257 h 1936238"/>
                <a:gd name="connsiteX390" fmla="*/ 513243 w 1980635"/>
                <a:gd name="connsiteY390" fmla="*/ 1306837 h 1936238"/>
                <a:gd name="connsiteX391" fmla="*/ 516113 w 1980635"/>
                <a:gd name="connsiteY391" fmla="*/ 1305880 h 1936238"/>
                <a:gd name="connsiteX392" fmla="*/ 518984 w 1980635"/>
                <a:gd name="connsiteY392" fmla="*/ 1305497 h 1936238"/>
                <a:gd name="connsiteX393" fmla="*/ 523768 w 1980635"/>
                <a:gd name="connsiteY393" fmla="*/ 1303583 h 1936238"/>
                <a:gd name="connsiteX394" fmla="*/ 524151 w 1980635"/>
                <a:gd name="connsiteY394" fmla="*/ 1302626 h 1936238"/>
                <a:gd name="connsiteX395" fmla="*/ 525107 w 1980635"/>
                <a:gd name="connsiteY395" fmla="*/ 1302244 h 1936238"/>
                <a:gd name="connsiteX396" fmla="*/ 526447 w 1980635"/>
                <a:gd name="connsiteY396" fmla="*/ 1301287 h 1936238"/>
                <a:gd name="connsiteX397" fmla="*/ 526830 w 1980635"/>
                <a:gd name="connsiteY397" fmla="*/ 1299373 h 1936238"/>
                <a:gd name="connsiteX398" fmla="*/ 526830 w 1980635"/>
                <a:gd name="connsiteY398" fmla="*/ 1298416 h 1936238"/>
                <a:gd name="connsiteX399" fmla="*/ 526830 w 1980635"/>
                <a:gd name="connsiteY399" fmla="*/ 1298034 h 1936238"/>
                <a:gd name="connsiteX400" fmla="*/ 527212 w 1980635"/>
                <a:gd name="connsiteY400" fmla="*/ 1298034 h 1936238"/>
                <a:gd name="connsiteX401" fmla="*/ 525873 w 1980635"/>
                <a:gd name="connsiteY401" fmla="*/ 1294780 h 1936238"/>
                <a:gd name="connsiteX402" fmla="*/ 525490 w 1980635"/>
                <a:gd name="connsiteY402" fmla="*/ 1293441 h 1936238"/>
                <a:gd name="connsiteX403" fmla="*/ 525873 w 1980635"/>
                <a:gd name="connsiteY403" fmla="*/ 1290188 h 1936238"/>
                <a:gd name="connsiteX404" fmla="*/ 527212 w 1980635"/>
                <a:gd name="connsiteY404" fmla="*/ 1287317 h 1936238"/>
                <a:gd name="connsiteX405" fmla="*/ 529509 w 1980635"/>
                <a:gd name="connsiteY405" fmla="*/ 1283490 h 1936238"/>
                <a:gd name="connsiteX406" fmla="*/ 530848 w 1980635"/>
                <a:gd name="connsiteY406" fmla="*/ 1281576 h 1936238"/>
                <a:gd name="connsiteX407" fmla="*/ 533145 w 1980635"/>
                <a:gd name="connsiteY407" fmla="*/ 1280237 h 1936238"/>
                <a:gd name="connsiteX408" fmla="*/ 536398 w 1980635"/>
                <a:gd name="connsiteY408" fmla="*/ 1276027 h 1936238"/>
                <a:gd name="connsiteX409" fmla="*/ 538694 w 1980635"/>
                <a:gd name="connsiteY409" fmla="*/ 1272773 h 1936238"/>
                <a:gd name="connsiteX410" fmla="*/ 540034 w 1980635"/>
                <a:gd name="connsiteY410" fmla="*/ 1269520 h 1936238"/>
                <a:gd name="connsiteX411" fmla="*/ 540991 w 1980635"/>
                <a:gd name="connsiteY411" fmla="*/ 1267224 h 1936238"/>
                <a:gd name="connsiteX412" fmla="*/ 539651 w 1980635"/>
                <a:gd name="connsiteY412" fmla="*/ 1262057 h 1936238"/>
                <a:gd name="connsiteX413" fmla="*/ 539269 w 1980635"/>
                <a:gd name="connsiteY413" fmla="*/ 1260143 h 1936238"/>
                <a:gd name="connsiteX414" fmla="*/ 539269 w 1980635"/>
                <a:gd name="connsiteY414" fmla="*/ 1257847 h 1936238"/>
                <a:gd name="connsiteX415" fmla="*/ 540225 w 1980635"/>
                <a:gd name="connsiteY415" fmla="*/ 1254977 h 1936238"/>
                <a:gd name="connsiteX416" fmla="*/ 541565 w 1980635"/>
                <a:gd name="connsiteY416" fmla="*/ 1251723 h 1936238"/>
                <a:gd name="connsiteX417" fmla="*/ 544436 w 1980635"/>
                <a:gd name="connsiteY417" fmla="*/ 1247896 h 1936238"/>
                <a:gd name="connsiteX418" fmla="*/ 547306 w 1980635"/>
                <a:gd name="connsiteY418" fmla="*/ 1243112 h 1936238"/>
                <a:gd name="connsiteX419" fmla="*/ 551516 w 1980635"/>
                <a:gd name="connsiteY419" fmla="*/ 1237945 h 1936238"/>
                <a:gd name="connsiteX420" fmla="*/ 555726 w 1980635"/>
                <a:gd name="connsiteY420" fmla="*/ 1231821 h 1936238"/>
                <a:gd name="connsiteX421" fmla="*/ 561276 w 1980635"/>
                <a:gd name="connsiteY421" fmla="*/ 1225697 h 1936238"/>
                <a:gd name="connsiteX422" fmla="*/ 565103 w 1980635"/>
                <a:gd name="connsiteY422" fmla="*/ 1219574 h 1936238"/>
                <a:gd name="connsiteX423" fmla="*/ 568930 w 1980635"/>
                <a:gd name="connsiteY423" fmla="*/ 1215747 h 1936238"/>
                <a:gd name="connsiteX424" fmla="*/ 570270 w 1980635"/>
                <a:gd name="connsiteY424" fmla="*/ 1213833 h 1936238"/>
                <a:gd name="connsiteX425" fmla="*/ 572183 w 1980635"/>
                <a:gd name="connsiteY425" fmla="*/ 1212876 h 1936238"/>
                <a:gd name="connsiteX426" fmla="*/ 575437 w 1980635"/>
                <a:gd name="connsiteY426" fmla="*/ 1212493 h 1936238"/>
                <a:gd name="connsiteX427" fmla="*/ 578307 w 1980635"/>
                <a:gd name="connsiteY427" fmla="*/ 1211537 h 1936238"/>
                <a:gd name="connsiteX428" fmla="*/ 582517 w 1980635"/>
                <a:gd name="connsiteY428" fmla="*/ 1210197 h 1936238"/>
                <a:gd name="connsiteX429" fmla="*/ 587684 w 1980635"/>
                <a:gd name="connsiteY429" fmla="*/ 1207901 h 1936238"/>
                <a:gd name="connsiteX430" fmla="*/ 594382 w 1980635"/>
                <a:gd name="connsiteY430" fmla="*/ 1205030 h 1936238"/>
                <a:gd name="connsiteX431" fmla="*/ 596678 w 1980635"/>
                <a:gd name="connsiteY431" fmla="*/ 1206944 h 1936238"/>
                <a:gd name="connsiteX432" fmla="*/ 599549 w 1980635"/>
                <a:gd name="connsiteY432" fmla="*/ 1208857 h 1936238"/>
                <a:gd name="connsiteX433" fmla="*/ 601462 w 1980635"/>
                <a:gd name="connsiteY433" fmla="*/ 1210197 h 1936238"/>
                <a:gd name="connsiteX434" fmla="*/ 603759 w 1980635"/>
                <a:gd name="connsiteY434" fmla="*/ 1212111 h 1936238"/>
                <a:gd name="connsiteX435" fmla="*/ 605098 w 1980635"/>
                <a:gd name="connsiteY435" fmla="*/ 1213067 h 1936238"/>
                <a:gd name="connsiteX436" fmla="*/ 606438 w 1980635"/>
                <a:gd name="connsiteY436" fmla="*/ 1214024 h 1936238"/>
                <a:gd name="connsiteX437" fmla="*/ 607395 w 1980635"/>
                <a:gd name="connsiteY437" fmla="*/ 1214407 h 1936238"/>
                <a:gd name="connsiteX438" fmla="*/ 608352 w 1980635"/>
                <a:gd name="connsiteY438" fmla="*/ 1214981 h 1936238"/>
                <a:gd name="connsiteX439" fmla="*/ 613519 w 1980635"/>
                <a:gd name="connsiteY439" fmla="*/ 1212685 h 1936238"/>
                <a:gd name="connsiteX440" fmla="*/ 615432 w 1980635"/>
                <a:gd name="connsiteY440" fmla="*/ 1209431 h 1936238"/>
                <a:gd name="connsiteX441" fmla="*/ 618303 w 1980635"/>
                <a:gd name="connsiteY441" fmla="*/ 1206178 h 1936238"/>
                <a:gd name="connsiteX442" fmla="*/ 620216 w 1980635"/>
                <a:gd name="connsiteY442" fmla="*/ 1201968 h 1936238"/>
                <a:gd name="connsiteX443" fmla="*/ 622130 w 1980635"/>
                <a:gd name="connsiteY443" fmla="*/ 1199098 h 1936238"/>
                <a:gd name="connsiteX444" fmla="*/ 622704 w 1980635"/>
                <a:gd name="connsiteY444" fmla="*/ 1197758 h 1936238"/>
                <a:gd name="connsiteX445" fmla="*/ 623661 w 1980635"/>
                <a:gd name="connsiteY445" fmla="*/ 1197375 h 1936238"/>
                <a:gd name="connsiteX446" fmla="*/ 625574 w 1980635"/>
                <a:gd name="connsiteY446" fmla="*/ 1196993 h 1936238"/>
                <a:gd name="connsiteX447" fmla="*/ 628828 w 1980635"/>
                <a:gd name="connsiteY447" fmla="*/ 1197375 h 1936238"/>
                <a:gd name="connsiteX448" fmla="*/ 630741 w 1980635"/>
                <a:gd name="connsiteY448" fmla="*/ 1197758 h 1936238"/>
                <a:gd name="connsiteX449" fmla="*/ 633612 w 1980635"/>
                <a:gd name="connsiteY449" fmla="*/ 1199098 h 1936238"/>
                <a:gd name="connsiteX450" fmla="*/ 639353 w 1980635"/>
                <a:gd name="connsiteY450" fmla="*/ 1202351 h 1936238"/>
                <a:gd name="connsiteX451" fmla="*/ 646433 w 1980635"/>
                <a:gd name="connsiteY451" fmla="*/ 1207518 h 1936238"/>
                <a:gd name="connsiteX452" fmla="*/ 647390 w 1980635"/>
                <a:gd name="connsiteY452" fmla="*/ 1207901 h 1936238"/>
                <a:gd name="connsiteX453" fmla="*/ 650644 w 1980635"/>
                <a:gd name="connsiteY453" fmla="*/ 1208857 h 1936238"/>
                <a:gd name="connsiteX454" fmla="*/ 655428 w 1980635"/>
                <a:gd name="connsiteY454" fmla="*/ 1210197 h 1936238"/>
                <a:gd name="connsiteX455" fmla="*/ 662125 w 1980635"/>
                <a:gd name="connsiteY455" fmla="*/ 1212493 h 1936238"/>
                <a:gd name="connsiteX456" fmla="*/ 666909 w 1980635"/>
                <a:gd name="connsiteY456" fmla="*/ 1210580 h 1936238"/>
                <a:gd name="connsiteX457" fmla="*/ 670737 w 1980635"/>
                <a:gd name="connsiteY457" fmla="*/ 1209240 h 1936238"/>
                <a:gd name="connsiteX458" fmla="*/ 673990 w 1980635"/>
                <a:gd name="connsiteY458" fmla="*/ 1208857 h 1936238"/>
                <a:gd name="connsiteX459" fmla="*/ 679731 w 1980635"/>
                <a:gd name="connsiteY459" fmla="*/ 1208475 h 1936238"/>
                <a:gd name="connsiteX460" fmla="*/ 682602 w 1980635"/>
                <a:gd name="connsiteY460" fmla="*/ 1208475 h 1936238"/>
                <a:gd name="connsiteX461" fmla="*/ 687386 w 1980635"/>
                <a:gd name="connsiteY461" fmla="*/ 1209431 h 1936238"/>
                <a:gd name="connsiteX462" fmla="*/ 694083 w 1980635"/>
                <a:gd name="connsiteY462" fmla="*/ 1210771 h 1936238"/>
                <a:gd name="connsiteX463" fmla="*/ 703078 w 1980635"/>
                <a:gd name="connsiteY463" fmla="*/ 1213067 h 1936238"/>
                <a:gd name="connsiteX464" fmla="*/ 704991 w 1980635"/>
                <a:gd name="connsiteY464" fmla="*/ 1213067 h 1936238"/>
                <a:gd name="connsiteX465" fmla="*/ 709201 w 1980635"/>
                <a:gd name="connsiteY465" fmla="*/ 1214407 h 1936238"/>
                <a:gd name="connsiteX466" fmla="*/ 714942 w 1980635"/>
                <a:gd name="connsiteY466" fmla="*/ 1216321 h 1936238"/>
                <a:gd name="connsiteX467" fmla="*/ 723362 w 1980635"/>
                <a:gd name="connsiteY467" fmla="*/ 1219574 h 1936238"/>
                <a:gd name="connsiteX468" fmla="*/ 725659 w 1980635"/>
                <a:gd name="connsiteY468" fmla="*/ 1219191 h 1936238"/>
                <a:gd name="connsiteX469" fmla="*/ 729869 w 1980635"/>
                <a:gd name="connsiteY469" fmla="*/ 1218234 h 1936238"/>
                <a:gd name="connsiteX470" fmla="*/ 735036 w 1980635"/>
                <a:gd name="connsiteY470" fmla="*/ 1216895 h 1936238"/>
                <a:gd name="connsiteX471" fmla="*/ 741542 w 1980635"/>
                <a:gd name="connsiteY471" fmla="*/ 1214981 h 1936238"/>
                <a:gd name="connsiteX472" fmla="*/ 742882 w 1980635"/>
                <a:gd name="connsiteY472" fmla="*/ 1214981 h 1936238"/>
                <a:gd name="connsiteX473" fmla="*/ 744795 w 1980635"/>
                <a:gd name="connsiteY473" fmla="*/ 1216321 h 1936238"/>
                <a:gd name="connsiteX474" fmla="*/ 745752 w 1980635"/>
                <a:gd name="connsiteY474" fmla="*/ 1217660 h 1936238"/>
                <a:gd name="connsiteX475" fmla="*/ 746709 w 1980635"/>
                <a:gd name="connsiteY475" fmla="*/ 1220531 h 1936238"/>
                <a:gd name="connsiteX476" fmla="*/ 754746 w 1980635"/>
                <a:gd name="connsiteY476" fmla="*/ 1217660 h 1936238"/>
                <a:gd name="connsiteX477" fmla="*/ 755703 w 1980635"/>
                <a:gd name="connsiteY477" fmla="*/ 1218234 h 1936238"/>
                <a:gd name="connsiteX478" fmla="*/ 757043 w 1980635"/>
                <a:gd name="connsiteY478" fmla="*/ 1219574 h 1936238"/>
                <a:gd name="connsiteX479" fmla="*/ 758000 w 1980635"/>
                <a:gd name="connsiteY479" fmla="*/ 1221870 h 1936238"/>
                <a:gd name="connsiteX480" fmla="*/ 759339 w 1980635"/>
                <a:gd name="connsiteY480" fmla="*/ 1225123 h 1936238"/>
                <a:gd name="connsiteX481" fmla="*/ 765463 w 1980635"/>
                <a:gd name="connsiteY481" fmla="*/ 1230290 h 1936238"/>
                <a:gd name="connsiteX482" fmla="*/ 764506 w 1980635"/>
                <a:gd name="connsiteY482" fmla="*/ 1233543 h 1936238"/>
                <a:gd name="connsiteX483" fmla="*/ 764506 w 1980635"/>
                <a:gd name="connsiteY483" fmla="*/ 1234883 h 1936238"/>
                <a:gd name="connsiteX484" fmla="*/ 765463 w 1980635"/>
                <a:gd name="connsiteY484" fmla="*/ 1236797 h 1936238"/>
                <a:gd name="connsiteX485" fmla="*/ 766802 w 1980635"/>
                <a:gd name="connsiteY485" fmla="*/ 1237754 h 1936238"/>
                <a:gd name="connsiteX486" fmla="*/ 769099 w 1980635"/>
                <a:gd name="connsiteY486" fmla="*/ 1238710 h 1936238"/>
                <a:gd name="connsiteX487" fmla="*/ 771969 w 1980635"/>
                <a:gd name="connsiteY487" fmla="*/ 1240050 h 1936238"/>
                <a:gd name="connsiteX488" fmla="*/ 772926 w 1980635"/>
                <a:gd name="connsiteY488" fmla="*/ 1241390 h 1936238"/>
                <a:gd name="connsiteX489" fmla="*/ 773309 w 1980635"/>
                <a:gd name="connsiteY489" fmla="*/ 1243303 h 1936238"/>
                <a:gd name="connsiteX490" fmla="*/ 772352 w 1980635"/>
                <a:gd name="connsiteY490" fmla="*/ 1248470 h 1936238"/>
                <a:gd name="connsiteX491" fmla="*/ 772352 w 1980635"/>
                <a:gd name="connsiteY491" fmla="*/ 1250384 h 1936238"/>
                <a:gd name="connsiteX492" fmla="*/ 773309 w 1980635"/>
                <a:gd name="connsiteY492" fmla="*/ 1251723 h 1936238"/>
                <a:gd name="connsiteX493" fmla="*/ 774648 w 1980635"/>
                <a:gd name="connsiteY493" fmla="*/ 1252680 h 1936238"/>
                <a:gd name="connsiteX494" fmla="*/ 776945 w 1980635"/>
                <a:gd name="connsiteY494" fmla="*/ 1253063 h 1936238"/>
                <a:gd name="connsiteX495" fmla="*/ 777902 w 1980635"/>
                <a:gd name="connsiteY495" fmla="*/ 1252680 h 1936238"/>
                <a:gd name="connsiteX496" fmla="*/ 779815 w 1980635"/>
                <a:gd name="connsiteY496" fmla="*/ 1251723 h 1936238"/>
                <a:gd name="connsiteX497" fmla="*/ 783643 w 1980635"/>
                <a:gd name="connsiteY497" fmla="*/ 1248853 h 1936238"/>
                <a:gd name="connsiteX498" fmla="*/ 784600 w 1980635"/>
                <a:gd name="connsiteY498" fmla="*/ 1249810 h 1936238"/>
                <a:gd name="connsiteX499" fmla="*/ 784982 w 1980635"/>
                <a:gd name="connsiteY499" fmla="*/ 1251723 h 1936238"/>
                <a:gd name="connsiteX500" fmla="*/ 784025 w 1980635"/>
                <a:gd name="connsiteY500" fmla="*/ 1256890 h 1936238"/>
                <a:gd name="connsiteX501" fmla="*/ 784025 w 1980635"/>
                <a:gd name="connsiteY501" fmla="*/ 1260717 h 1936238"/>
                <a:gd name="connsiteX502" fmla="*/ 784982 w 1980635"/>
                <a:gd name="connsiteY502" fmla="*/ 1263971 h 1936238"/>
                <a:gd name="connsiteX503" fmla="*/ 786322 w 1980635"/>
                <a:gd name="connsiteY503" fmla="*/ 1265310 h 1936238"/>
                <a:gd name="connsiteX504" fmla="*/ 789192 w 1980635"/>
                <a:gd name="connsiteY504" fmla="*/ 1266267 h 1936238"/>
                <a:gd name="connsiteX505" fmla="*/ 790149 w 1980635"/>
                <a:gd name="connsiteY505" fmla="*/ 1265884 h 1936238"/>
                <a:gd name="connsiteX506" fmla="*/ 792063 w 1980635"/>
                <a:gd name="connsiteY506" fmla="*/ 1265501 h 1936238"/>
                <a:gd name="connsiteX507" fmla="*/ 794933 w 1980635"/>
                <a:gd name="connsiteY507" fmla="*/ 1266841 h 1936238"/>
                <a:gd name="connsiteX508" fmla="*/ 798186 w 1980635"/>
                <a:gd name="connsiteY508" fmla="*/ 1271051 h 1936238"/>
                <a:gd name="connsiteX509" fmla="*/ 799526 w 1980635"/>
                <a:gd name="connsiteY509" fmla="*/ 1272965 h 1936238"/>
                <a:gd name="connsiteX510" fmla="*/ 801822 w 1980635"/>
                <a:gd name="connsiteY510" fmla="*/ 1274879 h 1936238"/>
                <a:gd name="connsiteX511" fmla="*/ 804693 w 1980635"/>
                <a:gd name="connsiteY511" fmla="*/ 1275835 h 1936238"/>
                <a:gd name="connsiteX512" fmla="*/ 808520 w 1980635"/>
                <a:gd name="connsiteY512" fmla="*/ 1276218 h 1936238"/>
                <a:gd name="connsiteX513" fmla="*/ 810434 w 1980635"/>
                <a:gd name="connsiteY513" fmla="*/ 1276218 h 1936238"/>
                <a:gd name="connsiteX514" fmla="*/ 812348 w 1980635"/>
                <a:gd name="connsiteY514" fmla="*/ 1277558 h 1936238"/>
                <a:gd name="connsiteX515" fmla="*/ 813304 w 1980635"/>
                <a:gd name="connsiteY515" fmla="*/ 1278897 h 1936238"/>
                <a:gd name="connsiteX516" fmla="*/ 814261 w 1980635"/>
                <a:gd name="connsiteY516" fmla="*/ 1282151 h 1936238"/>
                <a:gd name="connsiteX517" fmla="*/ 814261 w 1980635"/>
                <a:gd name="connsiteY517" fmla="*/ 1285021 h 1936238"/>
                <a:gd name="connsiteX518" fmla="*/ 815218 w 1980635"/>
                <a:gd name="connsiteY518" fmla="*/ 1287891 h 1936238"/>
                <a:gd name="connsiteX519" fmla="*/ 816175 w 1980635"/>
                <a:gd name="connsiteY519" fmla="*/ 1289805 h 1936238"/>
                <a:gd name="connsiteX520" fmla="*/ 818089 w 1980635"/>
                <a:gd name="connsiteY520" fmla="*/ 1291145 h 1936238"/>
                <a:gd name="connsiteX521" fmla="*/ 827083 w 1980635"/>
                <a:gd name="connsiteY521" fmla="*/ 1297268 h 1936238"/>
                <a:gd name="connsiteX522" fmla="*/ 834546 w 1980635"/>
                <a:gd name="connsiteY522" fmla="*/ 1303775 h 1936238"/>
                <a:gd name="connsiteX523" fmla="*/ 837799 w 1980635"/>
                <a:gd name="connsiteY523" fmla="*/ 1307602 h 1936238"/>
                <a:gd name="connsiteX524" fmla="*/ 841626 w 1980635"/>
                <a:gd name="connsiteY524" fmla="*/ 1310855 h 1936238"/>
                <a:gd name="connsiteX525" fmla="*/ 844497 w 1980635"/>
                <a:gd name="connsiteY525" fmla="*/ 1313726 h 1936238"/>
                <a:gd name="connsiteX526" fmla="*/ 845837 w 1980635"/>
                <a:gd name="connsiteY526" fmla="*/ 1314683 h 1936238"/>
                <a:gd name="connsiteX527" fmla="*/ 847750 w 1980635"/>
                <a:gd name="connsiteY527" fmla="*/ 1316022 h 1936238"/>
                <a:gd name="connsiteX528" fmla="*/ 849664 w 1980635"/>
                <a:gd name="connsiteY528" fmla="*/ 1317362 h 1936238"/>
                <a:gd name="connsiteX529" fmla="*/ 851960 w 1980635"/>
                <a:gd name="connsiteY529" fmla="*/ 1321189 h 1936238"/>
                <a:gd name="connsiteX530" fmla="*/ 854831 w 1980635"/>
                <a:gd name="connsiteY530" fmla="*/ 1325973 h 1936238"/>
                <a:gd name="connsiteX531" fmla="*/ 858658 w 1980635"/>
                <a:gd name="connsiteY531" fmla="*/ 1333054 h 1936238"/>
                <a:gd name="connsiteX532" fmla="*/ 862868 w 1980635"/>
                <a:gd name="connsiteY532" fmla="*/ 1339751 h 1936238"/>
                <a:gd name="connsiteX533" fmla="*/ 870905 w 1980635"/>
                <a:gd name="connsiteY533" fmla="*/ 1347215 h 1936238"/>
                <a:gd name="connsiteX534" fmla="*/ 871862 w 1980635"/>
                <a:gd name="connsiteY534" fmla="*/ 1349511 h 1936238"/>
                <a:gd name="connsiteX535" fmla="*/ 872819 w 1980635"/>
                <a:gd name="connsiteY535" fmla="*/ 1354295 h 1936238"/>
                <a:gd name="connsiteX536" fmla="*/ 873776 w 1980635"/>
                <a:gd name="connsiteY536" fmla="*/ 1360419 h 1936238"/>
                <a:gd name="connsiteX537" fmla="*/ 875307 w 1980635"/>
                <a:gd name="connsiteY537" fmla="*/ 1368456 h 1936238"/>
                <a:gd name="connsiteX538" fmla="*/ 876646 w 1980635"/>
                <a:gd name="connsiteY538" fmla="*/ 1374580 h 1936238"/>
                <a:gd name="connsiteX539" fmla="*/ 880474 w 1980635"/>
                <a:gd name="connsiteY539" fmla="*/ 1382618 h 1936238"/>
                <a:gd name="connsiteX540" fmla="*/ 886598 w 1980635"/>
                <a:gd name="connsiteY540" fmla="*/ 1391037 h 1936238"/>
                <a:gd name="connsiteX541" fmla="*/ 895018 w 1980635"/>
                <a:gd name="connsiteY541" fmla="*/ 1400988 h 1936238"/>
                <a:gd name="connsiteX542" fmla="*/ 895018 w 1980635"/>
                <a:gd name="connsiteY542" fmla="*/ 1402902 h 1936238"/>
                <a:gd name="connsiteX543" fmla="*/ 894061 w 1980635"/>
                <a:gd name="connsiteY543" fmla="*/ 1404242 h 1936238"/>
                <a:gd name="connsiteX544" fmla="*/ 893678 w 1980635"/>
                <a:gd name="connsiteY544" fmla="*/ 1406538 h 1936238"/>
                <a:gd name="connsiteX545" fmla="*/ 892721 w 1980635"/>
                <a:gd name="connsiteY545" fmla="*/ 1408835 h 1936238"/>
                <a:gd name="connsiteX546" fmla="*/ 892338 w 1980635"/>
                <a:gd name="connsiteY546" fmla="*/ 1412088 h 1936238"/>
                <a:gd name="connsiteX547" fmla="*/ 892338 w 1980635"/>
                <a:gd name="connsiteY547" fmla="*/ 1414001 h 1936238"/>
                <a:gd name="connsiteX548" fmla="*/ 893678 w 1980635"/>
                <a:gd name="connsiteY548" fmla="*/ 1417255 h 1936238"/>
                <a:gd name="connsiteX549" fmla="*/ 895018 w 1980635"/>
                <a:gd name="connsiteY549" fmla="*/ 1421465 h 1936238"/>
                <a:gd name="connsiteX550" fmla="*/ 898271 w 1980635"/>
                <a:gd name="connsiteY550" fmla="*/ 1427588 h 1936238"/>
                <a:gd name="connsiteX551" fmla="*/ 905734 w 1980635"/>
                <a:gd name="connsiteY551" fmla="*/ 1440410 h 1936238"/>
                <a:gd name="connsiteX552" fmla="*/ 905734 w 1980635"/>
                <a:gd name="connsiteY552" fmla="*/ 1449021 h 1936238"/>
                <a:gd name="connsiteX553" fmla="*/ 907073 w 1980635"/>
                <a:gd name="connsiteY553" fmla="*/ 1451892 h 1936238"/>
                <a:gd name="connsiteX554" fmla="*/ 910901 w 1980635"/>
                <a:gd name="connsiteY554" fmla="*/ 1454762 h 1936238"/>
                <a:gd name="connsiteX555" fmla="*/ 911283 w 1980635"/>
                <a:gd name="connsiteY555" fmla="*/ 1455336 h 1936238"/>
                <a:gd name="connsiteX556" fmla="*/ 912240 w 1980635"/>
                <a:gd name="connsiteY556" fmla="*/ 1457633 h 1936238"/>
                <a:gd name="connsiteX557" fmla="*/ 913580 w 1980635"/>
                <a:gd name="connsiteY557" fmla="*/ 1460886 h 1936238"/>
                <a:gd name="connsiteX558" fmla="*/ 915876 w 1980635"/>
                <a:gd name="connsiteY558" fmla="*/ 1465670 h 1936238"/>
                <a:gd name="connsiteX559" fmla="*/ 916451 w 1980635"/>
                <a:gd name="connsiteY559" fmla="*/ 1466627 h 1936238"/>
                <a:gd name="connsiteX560" fmla="*/ 915493 w 1980635"/>
                <a:gd name="connsiteY560" fmla="*/ 1467966 h 1936238"/>
                <a:gd name="connsiteX561" fmla="*/ 915493 w 1980635"/>
                <a:gd name="connsiteY561" fmla="*/ 1471220 h 1936238"/>
                <a:gd name="connsiteX562" fmla="*/ 916067 w 1980635"/>
                <a:gd name="connsiteY562" fmla="*/ 1476961 h 1936238"/>
                <a:gd name="connsiteX563" fmla="*/ 917407 w 1980635"/>
                <a:gd name="connsiteY563" fmla="*/ 1482128 h 1936238"/>
                <a:gd name="connsiteX564" fmla="*/ 919703 w 1980635"/>
                <a:gd name="connsiteY564" fmla="*/ 1486338 h 1936238"/>
                <a:gd name="connsiteX565" fmla="*/ 923914 w 1980635"/>
                <a:gd name="connsiteY565" fmla="*/ 1489591 h 1936238"/>
                <a:gd name="connsiteX566" fmla="*/ 922574 w 1980635"/>
                <a:gd name="connsiteY566" fmla="*/ 1495332 h 1936238"/>
                <a:gd name="connsiteX567" fmla="*/ 923531 w 1980635"/>
                <a:gd name="connsiteY567" fmla="*/ 1498202 h 1936238"/>
                <a:gd name="connsiteX568" fmla="*/ 924488 w 1980635"/>
                <a:gd name="connsiteY568" fmla="*/ 1499542 h 1936238"/>
                <a:gd name="connsiteX569" fmla="*/ 926784 w 1980635"/>
                <a:gd name="connsiteY569" fmla="*/ 1501455 h 1936238"/>
                <a:gd name="connsiteX570" fmla="*/ 931951 w 1980635"/>
                <a:gd name="connsiteY570" fmla="*/ 1504326 h 1936238"/>
                <a:gd name="connsiteX571" fmla="*/ 935204 w 1980635"/>
                <a:gd name="connsiteY571" fmla="*/ 1505666 h 1936238"/>
                <a:gd name="connsiteX572" fmla="*/ 939414 w 1980635"/>
                <a:gd name="connsiteY572" fmla="*/ 1507579 h 1936238"/>
                <a:gd name="connsiteX573" fmla="*/ 939797 w 1980635"/>
                <a:gd name="connsiteY573" fmla="*/ 1509493 h 1936238"/>
                <a:gd name="connsiteX574" fmla="*/ 941137 w 1980635"/>
                <a:gd name="connsiteY574" fmla="*/ 1511407 h 1936238"/>
                <a:gd name="connsiteX575" fmla="*/ 943050 w 1980635"/>
                <a:gd name="connsiteY575" fmla="*/ 1512746 h 1936238"/>
                <a:gd name="connsiteX576" fmla="*/ 946304 w 1980635"/>
                <a:gd name="connsiteY576" fmla="*/ 1514086 h 1936238"/>
                <a:gd name="connsiteX577" fmla="*/ 947260 w 1980635"/>
                <a:gd name="connsiteY577" fmla="*/ 1514086 h 1936238"/>
                <a:gd name="connsiteX578" fmla="*/ 949174 w 1980635"/>
                <a:gd name="connsiteY578" fmla="*/ 1515425 h 1936238"/>
                <a:gd name="connsiteX579" fmla="*/ 954341 w 1980635"/>
                <a:gd name="connsiteY579" fmla="*/ 1520592 h 1936238"/>
                <a:gd name="connsiteX580" fmla="*/ 955298 w 1980635"/>
                <a:gd name="connsiteY580" fmla="*/ 1522506 h 1936238"/>
                <a:gd name="connsiteX581" fmla="*/ 957594 w 1980635"/>
                <a:gd name="connsiteY581" fmla="*/ 1526333 h 1936238"/>
                <a:gd name="connsiteX582" fmla="*/ 960464 w 1980635"/>
                <a:gd name="connsiteY582" fmla="*/ 1531117 h 1936238"/>
                <a:gd name="connsiteX583" fmla="*/ 964675 w 1980635"/>
                <a:gd name="connsiteY583" fmla="*/ 1537815 h 1936238"/>
                <a:gd name="connsiteX584" fmla="*/ 969842 w 1980635"/>
                <a:gd name="connsiteY584" fmla="*/ 1546809 h 1936238"/>
                <a:gd name="connsiteX585" fmla="*/ 970798 w 1980635"/>
                <a:gd name="connsiteY585" fmla="*/ 1548149 h 1936238"/>
                <a:gd name="connsiteX586" fmla="*/ 972712 w 1980635"/>
                <a:gd name="connsiteY586" fmla="*/ 1550063 h 1936238"/>
                <a:gd name="connsiteX587" fmla="*/ 974626 w 1980635"/>
                <a:gd name="connsiteY587" fmla="*/ 1551402 h 1936238"/>
                <a:gd name="connsiteX588" fmla="*/ 977879 w 1980635"/>
                <a:gd name="connsiteY588" fmla="*/ 1552742 h 1936238"/>
                <a:gd name="connsiteX589" fmla="*/ 976922 w 1980635"/>
                <a:gd name="connsiteY589" fmla="*/ 1557526 h 1936238"/>
                <a:gd name="connsiteX590" fmla="*/ 977879 w 1980635"/>
                <a:gd name="connsiteY590" fmla="*/ 1560396 h 1936238"/>
                <a:gd name="connsiteX591" fmla="*/ 982089 w 1980635"/>
                <a:gd name="connsiteY591" fmla="*/ 1563649 h 1936238"/>
                <a:gd name="connsiteX592" fmla="*/ 984003 w 1980635"/>
                <a:gd name="connsiteY592" fmla="*/ 1565563 h 1936238"/>
                <a:gd name="connsiteX593" fmla="*/ 985342 w 1980635"/>
                <a:gd name="connsiteY593" fmla="*/ 1567477 h 1936238"/>
                <a:gd name="connsiteX594" fmla="*/ 986299 w 1980635"/>
                <a:gd name="connsiteY594" fmla="*/ 1569390 h 1936238"/>
                <a:gd name="connsiteX595" fmla="*/ 986873 w 1980635"/>
                <a:gd name="connsiteY595" fmla="*/ 1571304 h 1936238"/>
                <a:gd name="connsiteX596" fmla="*/ 985916 w 1980635"/>
                <a:gd name="connsiteY596" fmla="*/ 1576854 h 1936238"/>
                <a:gd name="connsiteX597" fmla="*/ 986490 w 1980635"/>
                <a:gd name="connsiteY597" fmla="*/ 1579150 h 1936238"/>
                <a:gd name="connsiteX598" fmla="*/ 987830 w 1980635"/>
                <a:gd name="connsiteY598" fmla="*/ 1582021 h 1936238"/>
                <a:gd name="connsiteX599" fmla="*/ 990126 w 1980635"/>
                <a:gd name="connsiteY599" fmla="*/ 1585274 h 1936238"/>
                <a:gd name="connsiteX600" fmla="*/ 993379 w 1980635"/>
                <a:gd name="connsiteY600" fmla="*/ 1589101 h 1936238"/>
                <a:gd name="connsiteX601" fmla="*/ 994337 w 1980635"/>
                <a:gd name="connsiteY601" fmla="*/ 1590058 h 1936238"/>
                <a:gd name="connsiteX602" fmla="*/ 996633 w 1980635"/>
                <a:gd name="connsiteY602" fmla="*/ 1592354 h 1936238"/>
                <a:gd name="connsiteX603" fmla="*/ 998929 w 1980635"/>
                <a:gd name="connsiteY603" fmla="*/ 1595225 h 1936238"/>
                <a:gd name="connsiteX604" fmla="*/ 1002756 w 1980635"/>
                <a:gd name="connsiteY604" fmla="*/ 1599435 h 1936238"/>
                <a:gd name="connsiteX605" fmla="*/ 1005627 w 1980635"/>
                <a:gd name="connsiteY605" fmla="*/ 1601731 h 1936238"/>
                <a:gd name="connsiteX606" fmla="*/ 1007923 w 1980635"/>
                <a:gd name="connsiteY606" fmla="*/ 1604602 h 1936238"/>
                <a:gd name="connsiteX607" fmla="*/ 1008880 w 1980635"/>
                <a:gd name="connsiteY607" fmla="*/ 1606515 h 1936238"/>
                <a:gd name="connsiteX608" fmla="*/ 1010794 w 1980635"/>
                <a:gd name="connsiteY608" fmla="*/ 1610725 h 1936238"/>
                <a:gd name="connsiteX609" fmla="*/ 1013090 w 1980635"/>
                <a:gd name="connsiteY609" fmla="*/ 1611108 h 1936238"/>
                <a:gd name="connsiteX610" fmla="*/ 1018831 w 1980635"/>
                <a:gd name="connsiteY610" fmla="*/ 1613022 h 1936238"/>
                <a:gd name="connsiteX611" fmla="*/ 1019214 w 1980635"/>
                <a:gd name="connsiteY611" fmla="*/ 1613405 h 1936238"/>
                <a:gd name="connsiteX612" fmla="*/ 1020170 w 1980635"/>
                <a:gd name="connsiteY612" fmla="*/ 1614361 h 1936238"/>
                <a:gd name="connsiteX613" fmla="*/ 1022084 w 1980635"/>
                <a:gd name="connsiteY613" fmla="*/ 1615701 h 1936238"/>
                <a:gd name="connsiteX614" fmla="*/ 1023424 w 1980635"/>
                <a:gd name="connsiteY614" fmla="*/ 1616658 h 1936238"/>
                <a:gd name="connsiteX615" fmla="*/ 1023806 w 1980635"/>
                <a:gd name="connsiteY615" fmla="*/ 1616658 h 1936238"/>
                <a:gd name="connsiteX616" fmla="*/ 1024764 w 1980635"/>
                <a:gd name="connsiteY616" fmla="*/ 1617041 h 1936238"/>
                <a:gd name="connsiteX617" fmla="*/ 1028591 w 1980635"/>
                <a:gd name="connsiteY617" fmla="*/ 1616084 h 1936238"/>
                <a:gd name="connsiteX618" fmla="*/ 1031461 w 1980635"/>
                <a:gd name="connsiteY618" fmla="*/ 1616084 h 1936238"/>
                <a:gd name="connsiteX619" fmla="*/ 1034332 w 1980635"/>
                <a:gd name="connsiteY619" fmla="*/ 1617041 h 1936238"/>
                <a:gd name="connsiteX620" fmla="*/ 1036245 w 1980635"/>
                <a:gd name="connsiteY620" fmla="*/ 1617997 h 1936238"/>
                <a:gd name="connsiteX621" fmla="*/ 1038733 w 1980635"/>
                <a:gd name="connsiteY621" fmla="*/ 1620294 h 1936238"/>
                <a:gd name="connsiteX622" fmla="*/ 1040073 w 1980635"/>
                <a:gd name="connsiteY622" fmla="*/ 1622207 h 1936238"/>
                <a:gd name="connsiteX623" fmla="*/ 1041412 w 1980635"/>
                <a:gd name="connsiteY623" fmla="*/ 1625460 h 1936238"/>
                <a:gd name="connsiteX624" fmla="*/ 1041795 w 1980635"/>
                <a:gd name="connsiteY624" fmla="*/ 1628714 h 1936238"/>
                <a:gd name="connsiteX625" fmla="*/ 1042369 w 1980635"/>
                <a:gd name="connsiteY625" fmla="*/ 1632924 h 1936238"/>
                <a:gd name="connsiteX626" fmla="*/ 1041412 w 1980635"/>
                <a:gd name="connsiteY626" fmla="*/ 1638091 h 1936238"/>
                <a:gd name="connsiteX627" fmla="*/ 1041795 w 1980635"/>
                <a:gd name="connsiteY627" fmla="*/ 1642301 h 1936238"/>
                <a:gd name="connsiteX628" fmla="*/ 1043709 w 1980635"/>
                <a:gd name="connsiteY628" fmla="*/ 1648425 h 1936238"/>
                <a:gd name="connsiteX629" fmla="*/ 1043326 w 1980635"/>
                <a:gd name="connsiteY629" fmla="*/ 1652252 h 1936238"/>
                <a:gd name="connsiteX630" fmla="*/ 1041986 w 1980635"/>
                <a:gd name="connsiteY630" fmla="*/ 1657036 h 1936238"/>
                <a:gd name="connsiteX631" fmla="*/ 1040073 w 1980635"/>
                <a:gd name="connsiteY631" fmla="*/ 1662203 h 1936238"/>
                <a:gd name="connsiteX632" fmla="*/ 1037776 w 1980635"/>
                <a:gd name="connsiteY632" fmla="*/ 1668326 h 1936238"/>
                <a:gd name="connsiteX633" fmla="*/ 1038159 w 1980635"/>
                <a:gd name="connsiteY633" fmla="*/ 1668900 h 1936238"/>
                <a:gd name="connsiteX634" fmla="*/ 1039499 w 1980635"/>
                <a:gd name="connsiteY634" fmla="*/ 1670814 h 1936238"/>
                <a:gd name="connsiteX635" fmla="*/ 1041795 w 1980635"/>
                <a:gd name="connsiteY635" fmla="*/ 1672728 h 1936238"/>
                <a:gd name="connsiteX636" fmla="*/ 1045048 w 1980635"/>
                <a:gd name="connsiteY636" fmla="*/ 1675981 h 1936238"/>
                <a:gd name="connsiteX637" fmla="*/ 1047919 w 1980635"/>
                <a:gd name="connsiteY637" fmla="*/ 1680765 h 1936238"/>
                <a:gd name="connsiteX638" fmla="*/ 1050215 w 1980635"/>
                <a:gd name="connsiteY638" fmla="*/ 1686506 h 1936238"/>
                <a:gd name="connsiteX639" fmla="*/ 1051555 w 1980635"/>
                <a:gd name="connsiteY639" fmla="*/ 1692247 h 1936238"/>
                <a:gd name="connsiteX640" fmla="*/ 1051937 w 1980635"/>
                <a:gd name="connsiteY640" fmla="*/ 1698945 h 1936238"/>
                <a:gd name="connsiteX641" fmla="*/ 1051555 w 1980635"/>
                <a:gd name="connsiteY641" fmla="*/ 1703155 h 1936238"/>
                <a:gd name="connsiteX642" fmla="*/ 1050215 w 1980635"/>
                <a:gd name="connsiteY642" fmla="*/ 1708322 h 1936238"/>
                <a:gd name="connsiteX643" fmla="*/ 1047919 w 1980635"/>
                <a:gd name="connsiteY643" fmla="*/ 1714446 h 1936238"/>
                <a:gd name="connsiteX644" fmla="*/ 1045622 w 1980635"/>
                <a:gd name="connsiteY644" fmla="*/ 1722100 h 1936238"/>
                <a:gd name="connsiteX645" fmla="*/ 1046005 w 1980635"/>
                <a:gd name="connsiteY645" fmla="*/ 1724014 h 1936238"/>
                <a:gd name="connsiteX646" fmla="*/ 1048301 w 1980635"/>
                <a:gd name="connsiteY646" fmla="*/ 1726310 h 1936238"/>
                <a:gd name="connsiteX647" fmla="*/ 1051555 w 1980635"/>
                <a:gd name="connsiteY647" fmla="*/ 1728607 h 1936238"/>
                <a:gd name="connsiteX648" fmla="*/ 1056721 w 1980635"/>
                <a:gd name="connsiteY648" fmla="*/ 1731477 h 1936238"/>
                <a:gd name="connsiteX649" fmla="*/ 1056721 w 1980635"/>
                <a:gd name="connsiteY649" fmla="*/ 1734348 h 1936238"/>
                <a:gd name="connsiteX650" fmla="*/ 1057679 w 1980635"/>
                <a:gd name="connsiteY650" fmla="*/ 1739132 h 1936238"/>
                <a:gd name="connsiteX651" fmla="*/ 1059592 w 1980635"/>
                <a:gd name="connsiteY651" fmla="*/ 1741045 h 1936238"/>
                <a:gd name="connsiteX652" fmla="*/ 1063419 w 1980635"/>
                <a:gd name="connsiteY652" fmla="*/ 1743342 h 1936238"/>
                <a:gd name="connsiteX653" fmla="*/ 1063993 w 1980635"/>
                <a:gd name="connsiteY653" fmla="*/ 1743342 h 1936238"/>
                <a:gd name="connsiteX654" fmla="*/ 1064950 w 1980635"/>
                <a:gd name="connsiteY654" fmla="*/ 1744299 h 1936238"/>
                <a:gd name="connsiteX655" fmla="*/ 1066864 w 1980635"/>
                <a:gd name="connsiteY655" fmla="*/ 1746595 h 1936238"/>
                <a:gd name="connsiteX656" fmla="*/ 1068778 w 1980635"/>
                <a:gd name="connsiteY656" fmla="*/ 1749848 h 1936238"/>
                <a:gd name="connsiteX657" fmla="*/ 1070691 w 1980635"/>
                <a:gd name="connsiteY657" fmla="*/ 1755015 h 1936238"/>
                <a:gd name="connsiteX658" fmla="*/ 1071648 w 1980635"/>
                <a:gd name="connsiteY658" fmla="*/ 1758268 h 1936238"/>
                <a:gd name="connsiteX659" fmla="*/ 1073562 w 1980635"/>
                <a:gd name="connsiteY659" fmla="*/ 1762096 h 1936238"/>
                <a:gd name="connsiteX660" fmla="*/ 1077772 w 1980635"/>
                <a:gd name="connsiteY660" fmla="*/ 1767837 h 1936238"/>
                <a:gd name="connsiteX661" fmla="*/ 1076815 w 1980635"/>
                <a:gd name="connsiteY661" fmla="*/ 1769750 h 1936238"/>
                <a:gd name="connsiteX662" fmla="*/ 1078154 w 1980635"/>
                <a:gd name="connsiteY662" fmla="*/ 1773578 h 1936238"/>
                <a:gd name="connsiteX663" fmla="*/ 1082364 w 1980635"/>
                <a:gd name="connsiteY663" fmla="*/ 1778362 h 1936238"/>
                <a:gd name="connsiteX664" fmla="*/ 1081408 w 1980635"/>
                <a:gd name="connsiteY664" fmla="*/ 1781232 h 1936238"/>
                <a:gd name="connsiteX665" fmla="*/ 1081408 w 1980635"/>
                <a:gd name="connsiteY665" fmla="*/ 1782189 h 1936238"/>
                <a:gd name="connsiteX666" fmla="*/ 1082747 w 1980635"/>
                <a:gd name="connsiteY666" fmla="*/ 1784486 h 1936238"/>
                <a:gd name="connsiteX667" fmla="*/ 1084087 w 1980635"/>
                <a:gd name="connsiteY667" fmla="*/ 1787739 h 1936238"/>
                <a:gd name="connsiteX668" fmla="*/ 1087340 w 1980635"/>
                <a:gd name="connsiteY668" fmla="*/ 1792523 h 1936238"/>
                <a:gd name="connsiteX669" fmla="*/ 1087340 w 1980635"/>
                <a:gd name="connsiteY669" fmla="*/ 1793862 h 1936238"/>
                <a:gd name="connsiteX670" fmla="*/ 1088297 w 1980635"/>
                <a:gd name="connsiteY670" fmla="*/ 1796159 h 1936238"/>
                <a:gd name="connsiteX671" fmla="*/ 1088297 w 1980635"/>
                <a:gd name="connsiteY671" fmla="*/ 1799412 h 1936238"/>
                <a:gd name="connsiteX672" fmla="*/ 1089254 w 1980635"/>
                <a:gd name="connsiteY672" fmla="*/ 1803622 h 1936238"/>
                <a:gd name="connsiteX673" fmla="*/ 1087914 w 1980635"/>
                <a:gd name="connsiteY673" fmla="*/ 1804005 h 1936238"/>
                <a:gd name="connsiteX674" fmla="*/ 1087340 w 1980635"/>
                <a:gd name="connsiteY674" fmla="*/ 1805918 h 1936238"/>
                <a:gd name="connsiteX675" fmla="*/ 1087340 w 1980635"/>
                <a:gd name="connsiteY675" fmla="*/ 1807258 h 1936238"/>
                <a:gd name="connsiteX676" fmla="*/ 1088297 w 1980635"/>
                <a:gd name="connsiteY676" fmla="*/ 1808215 h 1936238"/>
                <a:gd name="connsiteX677" fmla="*/ 1089636 w 1980635"/>
                <a:gd name="connsiteY677" fmla="*/ 1808789 h 1936238"/>
                <a:gd name="connsiteX678" fmla="*/ 1092507 w 1980635"/>
                <a:gd name="connsiteY678" fmla="*/ 1808789 h 1936238"/>
                <a:gd name="connsiteX679" fmla="*/ 1092890 w 1980635"/>
                <a:gd name="connsiteY679" fmla="*/ 1810703 h 1936238"/>
                <a:gd name="connsiteX680" fmla="*/ 1094804 w 1980635"/>
                <a:gd name="connsiteY680" fmla="*/ 1813573 h 1936238"/>
                <a:gd name="connsiteX681" fmla="*/ 1095760 w 1980635"/>
                <a:gd name="connsiteY681" fmla="*/ 1815487 h 1936238"/>
                <a:gd name="connsiteX682" fmla="*/ 1096143 w 1980635"/>
                <a:gd name="connsiteY682" fmla="*/ 1816444 h 1936238"/>
                <a:gd name="connsiteX683" fmla="*/ 1097100 w 1980635"/>
                <a:gd name="connsiteY683" fmla="*/ 1817783 h 1936238"/>
                <a:gd name="connsiteX684" fmla="*/ 1098057 w 1980635"/>
                <a:gd name="connsiteY684" fmla="*/ 1819123 h 1936238"/>
                <a:gd name="connsiteX685" fmla="*/ 1099396 w 1980635"/>
                <a:gd name="connsiteY685" fmla="*/ 1821036 h 1936238"/>
                <a:gd name="connsiteX686" fmla="*/ 1097100 w 1980635"/>
                <a:gd name="connsiteY686" fmla="*/ 1822376 h 1936238"/>
                <a:gd name="connsiteX687" fmla="*/ 1096526 w 1980635"/>
                <a:gd name="connsiteY687" fmla="*/ 1826203 h 1936238"/>
                <a:gd name="connsiteX688" fmla="*/ 1096526 w 1980635"/>
                <a:gd name="connsiteY688" fmla="*/ 1827160 h 1936238"/>
                <a:gd name="connsiteX689" fmla="*/ 1097482 w 1980635"/>
                <a:gd name="connsiteY689" fmla="*/ 1828499 h 1936238"/>
                <a:gd name="connsiteX690" fmla="*/ 1101692 w 1980635"/>
                <a:gd name="connsiteY690" fmla="*/ 1831370 h 1936238"/>
                <a:gd name="connsiteX691" fmla="*/ 1103989 w 1980635"/>
                <a:gd name="connsiteY691" fmla="*/ 1832327 h 1936238"/>
                <a:gd name="connsiteX692" fmla="*/ 1107816 w 1980635"/>
                <a:gd name="connsiteY692" fmla="*/ 1833666 h 1936238"/>
                <a:gd name="connsiteX693" fmla="*/ 1112026 w 1980635"/>
                <a:gd name="connsiteY693" fmla="*/ 1834623 h 1936238"/>
                <a:gd name="connsiteX694" fmla="*/ 1117193 w 1980635"/>
                <a:gd name="connsiteY694" fmla="*/ 1835963 h 1936238"/>
                <a:gd name="connsiteX695" fmla="*/ 1124274 w 1980635"/>
                <a:gd name="connsiteY695" fmla="*/ 1836920 h 1936238"/>
                <a:gd name="connsiteX696" fmla="*/ 1127144 w 1980635"/>
                <a:gd name="connsiteY696" fmla="*/ 1837302 h 1936238"/>
                <a:gd name="connsiteX697" fmla="*/ 1130397 w 1980635"/>
                <a:gd name="connsiteY697" fmla="*/ 1838259 h 1936238"/>
                <a:gd name="connsiteX698" fmla="*/ 1135182 w 1980635"/>
                <a:gd name="connsiteY698" fmla="*/ 1839216 h 1936238"/>
                <a:gd name="connsiteX699" fmla="*/ 1139009 w 1980635"/>
                <a:gd name="connsiteY699" fmla="*/ 1841130 h 1936238"/>
                <a:gd name="connsiteX700" fmla="*/ 1142836 w 1980635"/>
                <a:gd name="connsiteY700" fmla="*/ 1841512 h 1936238"/>
                <a:gd name="connsiteX701" fmla="*/ 1146089 w 1980635"/>
                <a:gd name="connsiteY701" fmla="*/ 1842852 h 1936238"/>
                <a:gd name="connsiteX702" fmla="*/ 1148386 w 1980635"/>
                <a:gd name="connsiteY702" fmla="*/ 1845148 h 1936238"/>
                <a:gd name="connsiteX703" fmla="*/ 1150300 w 1980635"/>
                <a:gd name="connsiteY703" fmla="*/ 1848402 h 1936238"/>
                <a:gd name="connsiteX704" fmla="*/ 1151256 w 1980635"/>
                <a:gd name="connsiteY704" fmla="*/ 1850315 h 1936238"/>
                <a:gd name="connsiteX705" fmla="*/ 1153552 w 1980635"/>
                <a:gd name="connsiteY705" fmla="*/ 1852229 h 1936238"/>
                <a:gd name="connsiteX706" fmla="*/ 1154892 w 1980635"/>
                <a:gd name="connsiteY706" fmla="*/ 1852612 h 1936238"/>
                <a:gd name="connsiteX707" fmla="*/ 1157188 w 1980635"/>
                <a:gd name="connsiteY707" fmla="*/ 1853569 h 1936238"/>
                <a:gd name="connsiteX708" fmla="*/ 1162356 w 1980635"/>
                <a:gd name="connsiteY708" fmla="*/ 1855482 h 1936238"/>
                <a:gd name="connsiteX709" fmla="*/ 1166183 w 1980635"/>
                <a:gd name="connsiteY709" fmla="*/ 1858735 h 1936238"/>
                <a:gd name="connsiteX710" fmla="*/ 1166757 w 1980635"/>
                <a:gd name="connsiteY710" fmla="*/ 1859118 h 1936238"/>
                <a:gd name="connsiteX711" fmla="*/ 1167714 w 1980635"/>
                <a:gd name="connsiteY711" fmla="*/ 1860075 h 1936238"/>
                <a:gd name="connsiteX712" fmla="*/ 1169627 w 1980635"/>
                <a:gd name="connsiteY712" fmla="*/ 1861414 h 1936238"/>
                <a:gd name="connsiteX713" fmla="*/ 1172498 w 1980635"/>
                <a:gd name="connsiteY713" fmla="*/ 1862945 h 1936238"/>
                <a:gd name="connsiteX714" fmla="*/ 1173455 w 1980635"/>
                <a:gd name="connsiteY714" fmla="*/ 1863328 h 1936238"/>
                <a:gd name="connsiteX715" fmla="*/ 1174794 w 1980635"/>
                <a:gd name="connsiteY715" fmla="*/ 1864285 h 1936238"/>
                <a:gd name="connsiteX716" fmla="*/ 1189912 w 1980635"/>
                <a:gd name="connsiteY716" fmla="*/ 1866199 h 1936238"/>
                <a:gd name="connsiteX717" fmla="*/ 1196036 w 1980635"/>
                <a:gd name="connsiteY717" fmla="*/ 1868495 h 1936238"/>
                <a:gd name="connsiteX718" fmla="*/ 1203116 w 1980635"/>
                <a:gd name="connsiteY718" fmla="*/ 1874236 h 1936238"/>
                <a:gd name="connsiteX719" fmla="*/ 1204456 w 1980635"/>
                <a:gd name="connsiteY719" fmla="*/ 1874619 h 1936238"/>
                <a:gd name="connsiteX720" fmla="*/ 1207326 w 1980635"/>
                <a:gd name="connsiteY720" fmla="*/ 1875576 h 1936238"/>
                <a:gd name="connsiteX721" fmla="*/ 1211154 w 1980635"/>
                <a:gd name="connsiteY721" fmla="*/ 1876915 h 1936238"/>
                <a:gd name="connsiteX722" fmla="*/ 1216894 w 1980635"/>
                <a:gd name="connsiteY722" fmla="*/ 1879212 h 1936238"/>
                <a:gd name="connsiteX723" fmla="*/ 1217852 w 1980635"/>
                <a:gd name="connsiteY723" fmla="*/ 1881125 h 1936238"/>
                <a:gd name="connsiteX724" fmla="*/ 1220148 w 1980635"/>
                <a:gd name="connsiteY724" fmla="*/ 1883039 h 1936238"/>
                <a:gd name="connsiteX725" fmla="*/ 1223401 w 1980635"/>
                <a:gd name="connsiteY725" fmla="*/ 1885335 h 1936238"/>
                <a:gd name="connsiteX726" fmla="*/ 1228568 w 1980635"/>
                <a:gd name="connsiteY726" fmla="*/ 1888206 h 1936238"/>
                <a:gd name="connsiteX727" fmla="*/ 1231821 w 1980635"/>
                <a:gd name="connsiteY727" fmla="*/ 1892416 h 1936238"/>
                <a:gd name="connsiteX728" fmla="*/ 1233735 w 1980635"/>
                <a:gd name="connsiteY728" fmla="*/ 1895669 h 1936238"/>
                <a:gd name="connsiteX729" fmla="*/ 1236605 w 1980635"/>
                <a:gd name="connsiteY729" fmla="*/ 1899879 h 1936238"/>
                <a:gd name="connsiteX730" fmla="*/ 1237945 w 1980635"/>
                <a:gd name="connsiteY730" fmla="*/ 1899496 h 1936238"/>
                <a:gd name="connsiteX731" fmla="*/ 1241198 w 1980635"/>
                <a:gd name="connsiteY731" fmla="*/ 1898539 h 1936238"/>
                <a:gd name="connsiteX732" fmla="*/ 1245408 w 1980635"/>
                <a:gd name="connsiteY732" fmla="*/ 1897008 h 1936238"/>
                <a:gd name="connsiteX733" fmla="*/ 1251532 w 1980635"/>
                <a:gd name="connsiteY733" fmla="*/ 1895095 h 1936238"/>
                <a:gd name="connsiteX734" fmla="*/ 1256699 w 1980635"/>
                <a:gd name="connsiteY734" fmla="*/ 1895095 h 1936238"/>
                <a:gd name="connsiteX735" fmla="*/ 1262440 w 1980635"/>
                <a:gd name="connsiteY735" fmla="*/ 1896052 h 1936238"/>
                <a:gd name="connsiteX736" fmla="*/ 1267607 w 1980635"/>
                <a:gd name="connsiteY736" fmla="*/ 1897008 h 1936238"/>
                <a:gd name="connsiteX737" fmla="*/ 1272774 w 1980635"/>
                <a:gd name="connsiteY737" fmla="*/ 1899305 h 1936238"/>
                <a:gd name="connsiteX738" fmla="*/ 1274113 w 1980635"/>
                <a:gd name="connsiteY738" fmla="*/ 1898731 h 1936238"/>
                <a:gd name="connsiteX739" fmla="*/ 1276410 w 1980635"/>
                <a:gd name="connsiteY739" fmla="*/ 1898348 h 1936238"/>
                <a:gd name="connsiteX740" fmla="*/ 1282533 w 1980635"/>
                <a:gd name="connsiteY740" fmla="*/ 1896817 h 1936238"/>
                <a:gd name="connsiteX741" fmla="*/ 1286743 w 1980635"/>
                <a:gd name="connsiteY741" fmla="*/ 1897391 h 1936238"/>
                <a:gd name="connsiteX742" fmla="*/ 1294780 w 1980635"/>
                <a:gd name="connsiteY742" fmla="*/ 1899688 h 1936238"/>
                <a:gd name="connsiteX743" fmla="*/ 1299565 w 1980635"/>
                <a:gd name="connsiteY743" fmla="*/ 1899688 h 1936238"/>
                <a:gd name="connsiteX744" fmla="*/ 1303775 w 1980635"/>
                <a:gd name="connsiteY744" fmla="*/ 1899688 h 1936238"/>
                <a:gd name="connsiteX745" fmla="*/ 1306645 w 1980635"/>
                <a:gd name="connsiteY745" fmla="*/ 1899688 h 1936238"/>
                <a:gd name="connsiteX746" fmla="*/ 1308559 w 1980635"/>
                <a:gd name="connsiteY746" fmla="*/ 1900070 h 1936238"/>
                <a:gd name="connsiteX747" fmla="*/ 1310855 w 1980635"/>
                <a:gd name="connsiteY747" fmla="*/ 1900070 h 1936238"/>
                <a:gd name="connsiteX748" fmla="*/ 1314109 w 1980635"/>
                <a:gd name="connsiteY748" fmla="*/ 1901027 h 1936238"/>
                <a:gd name="connsiteX749" fmla="*/ 1321572 w 1980635"/>
                <a:gd name="connsiteY749" fmla="*/ 1904280 h 1936238"/>
                <a:gd name="connsiteX750" fmla="*/ 1323868 w 1980635"/>
                <a:gd name="connsiteY750" fmla="*/ 1904280 h 1936238"/>
                <a:gd name="connsiteX751" fmla="*/ 1324825 w 1980635"/>
                <a:gd name="connsiteY751" fmla="*/ 1904280 h 1936238"/>
                <a:gd name="connsiteX752" fmla="*/ 1325399 w 1980635"/>
                <a:gd name="connsiteY752" fmla="*/ 1904280 h 1936238"/>
                <a:gd name="connsiteX753" fmla="*/ 1326356 w 1980635"/>
                <a:gd name="connsiteY753" fmla="*/ 1904663 h 1936238"/>
                <a:gd name="connsiteX754" fmla="*/ 1330183 w 1980635"/>
                <a:gd name="connsiteY754" fmla="*/ 1905620 h 1936238"/>
                <a:gd name="connsiteX755" fmla="*/ 1331140 w 1980635"/>
                <a:gd name="connsiteY755" fmla="*/ 1905620 h 1936238"/>
                <a:gd name="connsiteX756" fmla="*/ 1331523 w 1980635"/>
                <a:gd name="connsiteY756" fmla="*/ 1905620 h 1936238"/>
                <a:gd name="connsiteX757" fmla="*/ 1332480 w 1980635"/>
                <a:gd name="connsiteY757" fmla="*/ 1906003 h 1936238"/>
                <a:gd name="connsiteX758" fmla="*/ 1333819 w 1980635"/>
                <a:gd name="connsiteY758" fmla="*/ 1906960 h 1936238"/>
                <a:gd name="connsiteX759" fmla="*/ 1334202 w 1980635"/>
                <a:gd name="connsiteY759" fmla="*/ 1907534 h 1936238"/>
                <a:gd name="connsiteX760" fmla="*/ 1336498 w 1980635"/>
                <a:gd name="connsiteY760" fmla="*/ 1909447 h 1936238"/>
                <a:gd name="connsiteX761" fmla="*/ 1339369 w 1980635"/>
                <a:gd name="connsiteY761" fmla="*/ 1911744 h 1936238"/>
                <a:gd name="connsiteX762" fmla="*/ 1343579 w 1980635"/>
                <a:gd name="connsiteY762" fmla="*/ 1914997 h 1936238"/>
                <a:gd name="connsiteX763" fmla="*/ 1347789 w 1980635"/>
                <a:gd name="connsiteY763" fmla="*/ 1918824 h 1936238"/>
                <a:gd name="connsiteX764" fmla="*/ 1353912 w 1980635"/>
                <a:gd name="connsiteY764" fmla="*/ 1923991 h 1936238"/>
                <a:gd name="connsiteX765" fmla="*/ 1360993 w 1980635"/>
                <a:gd name="connsiteY765" fmla="*/ 1929158 h 1936238"/>
                <a:gd name="connsiteX766" fmla="*/ 1369030 w 1980635"/>
                <a:gd name="connsiteY766" fmla="*/ 1936238 h 1936238"/>
                <a:gd name="connsiteX767" fmla="*/ 1369413 w 1980635"/>
                <a:gd name="connsiteY767" fmla="*/ 1935856 h 1936238"/>
                <a:gd name="connsiteX768" fmla="*/ 1371710 w 1980635"/>
                <a:gd name="connsiteY768" fmla="*/ 1934325 h 1936238"/>
                <a:gd name="connsiteX769" fmla="*/ 1374006 w 1980635"/>
                <a:gd name="connsiteY769" fmla="*/ 1932028 h 1936238"/>
                <a:gd name="connsiteX770" fmla="*/ 1377833 w 1980635"/>
                <a:gd name="connsiteY770" fmla="*/ 1929732 h 1936238"/>
                <a:gd name="connsiteX771" fmla="*/ 1381661 w 1980635"/>
                <a:gd name="connsiteY771" fmla="*/ 1925522 h 1936238"/>
                <a:gd name="connsiteX772" fmla="*/ 1383957 w 1980635"/>
                <a:gd name="connsiteY772" fmla="*/ 1923608 h 1936238"/>
                <a:gd name="connsiteX773" fmla="*/ 1387210 w 1980635"/>
                <a:gd name="connsiteY773" fmla="*/ 1922652 h 1936238"/>
                <a:gd name="connsiteX774" fmla="*/ 1392951 w 1980635"/>
                <a:gd name="connsiteY774" fmla="*/ 1920738 h 1936238"/>
                <a:gd name="connsiteX775" fmla="*/ 1399649 w 1980635"/>
                <a:gd name="connsiteY775" fmla="*/ 1920355 h 1936238"/>
                <a:gd name="connsiteX776" fmla="*/ 1404433 w 1980635"/>
                <a:gd name="connsiteY776" fmla="*/ 1919398 h 1936238"/>
                <a:gd name="connsiteX777" fmla="*/ 1406347 w 1980635"/>
                <a:gd name="connsiteY777" fmla="*/ 1918442 h 1936238"/>
                <a:gd name="connsiteX778" fmla="*/ 1408643 w 1980635"/>
                <a:gd name="connsiteY778" fmla="*/ 1917485 h 1936238"/>
                <a:gd name="connsiteX779" fmla="*/ 1408643 w 1980635"/>
                <a:gd name="connsiteY779" fmla="*/ 1906194 h 1936238"/>
                <a:gd name="connsiteX780" fmla="*/ 1408069 w 1980635"/>
                <a:gd name="connsiteY780" fmla="*/ 1902367 h 1936238"/>
                <a:gd name="connsiteX781" fmla="*/ 1406730 w 1980635"/>
                <a:gd name="connsiteY781" fmla="*/ 1900070 h 1936238"/>
                <a:gd name="connsiteX782" fmla="*/ 1404816 w 1980635"/>
                <a:gd name="connsiteY782" fmla="*/ 1898157 h 1936238"/>
                <a:gd name="connsiteX783" fmla="*/ 1402519 w 1980635"/>
                <a:gd name="connsiteY783" fmla="*/ 1897200 h 1936238"/>
                <a:gd name="connsiteX784" fmla="*/ 1397735 w 1980635"/>
                <a:gd name="connsiteY784" fmla="*/ 1895286 h 1936238"/>
                <a:gd name="connsiteX785" fmla="*/ 1394482 w 1980635"/>
                <a:gd name="connsiteY785" fmla="*/ 1894329 h 1936238"/>
                <a:gd name="connsiteX786" fmla="*/ 1392569 w 1980635"/>
                <a:gd name="connsiteY786" fmla="*/ 1893372 h 1936238"/>
                <a:gd name="connsiteX787" fmla="*/ 1391995 w 1980635"/>
                <a:gd name="connsiteY787" fmla="*/ 1892990 h 1936238"/>
                <a:gd name="connsiteX788" fmla="*/ 1389698 w 1980635"/>
                <a:gd name="connsiteY788" fmla="*/ 1889163 h 1936238"/>
                <a:gd name="connsiteX789" fmla="*/ 1388359 w 1980635"/>
                <a:gd name="connsiteY789" fmla="*/ 1886866 h 1936238"/>
                <a:gd name="connsiteX790" fmla="*/ 1387019 w 1980635"/>
                <a:gd name="connsiteY790" fmla="*/ 1884953 h 1936238"/>
                <a:gd name="connsiteX791" fmla="*/ 1387019 w 1980635"/>
                <a:gd name="connsiteY791" fmla="*/ 1884379 h 1936238"/>
                <a:gd name="connsiteX792" fmla="*/ 1386062 w 1980635"/>
                <a:gd name="connsiteY792" fmla="*/ 1875384 h 1936238"/>
                <a:gd name="connsiteX793" fmla="*/ 1386062 w 1980635"/>
                <a:gd name="connsiteY793" fmla="*/ 1870217 h 1936238"/>
                <a:gd name="connsiteX794" fmla="*/ 1384723 w 1980635"/>
                <a:gd name="connsiteY794" fmla="*/ 1863711 h 1936238"/>
                <a:gd name="connsiteX795" fmla="*/ 1383765 w 1980635"/>
                <a:gd name="connsiteY795" fmla="*/ 1861797 h 1936238"/>
                <a:gd name="connsiteX796" fmla="*/ 1383191 w 1980635"/>
                <a:gd name="connsiteY796" fmla="*/ 1860840 h 1936238"/>
                <a:gd name="connsiteX797" fmla="*/ 1383191 w 1980635"/>
                <a:gd name="connsiteY797" fmla="*/ 1860458 h 1936238"/>
                <a:gd name="connsiteX798" fmla="*/ 1382235 w 1980635"/>
                <a:gd name="connsiteY798" fmla="*/ 1857587 h 1936238"/>
                <a:gd name="connsiteX799" fmla="*/ 1378981 w 1980635"/>
                <a:gd name="connsiteY799" fmla="*/ 1850890 h 1936238"/>
                <a:gd name="connsiteX800" fmla="*/ 1374771 w 1980635"/>
                <a:gd name="connsiteY800" fmla="*/ 1845148 h 1936238"/>
                <a:gd name="connsiteX801" fmla="*/ 1370561 w 1980635"/>
                <a:gd name="connsiteY801" fmla="*/ 1839407 h 1936238"/>
                <a:gd name="connsiteX802" fmla="*/ 1368648 w 1980635"/>
                <a:gd name="connsiteY802" fmla="*/ 1837111 h 1936238"/>
                <a:gd name="connsiteX803" fmla="*/ 1367691 w 1980635"/>
                <a:gd name="connsiteY803" fmla="*/ 1835771 h 1936238"/>
                <a:gd name="connsiteX804" fmla="*/ 1366351 w 1980635"/>
                <a:gd name="connsiteY804" fmla="*/ 1833475 h 1936238"/>
                <a:gd name="connsiteX805" fmla="*/ 1365969 w 1980635"/>
                <a:gd name="connsiteY805" fmla="*/ 1832518 h 1936238"/>
                <a:gd name="connsiteX806" fmla="*/ 1367882 w 1980635"/>
                <a:gd name="connsiteY806" fmla="*/ 1828308 h 1936238"/>
                <a:gd name="connsiteX807" fmla="*/ 1369222 w 1980635"/>
                <a:gd name="connsiteY807" fmla="*/ 1824481 h 1936238"/>
                <a:gd name="connsiteX808" fmla="*/ 1370179 w 1980635"/>
                <a:gd name="connsiteY808" fmla="*/ 1820654 h 1936238"/>
                <a:gd name="connsiteX809" fmla="*/ 1370753 w 1980635"/>
                <a:gd name="connsiteY809" fmla="*/ 1817783 h 1936238"/>
                <a:gd name="connsiteX810" fmla="*/ 1366926 w 1980635"/>
                <a:gd name="connsiteY810" fmla="*/ 1809363 h 1936238"/>
                <a:gd name="connsiteX811" fmla="*/ 1365586 w 1980635"/>
                <a:gd name="connsiteY811" fmla="*/ 1801708 h 1936238"/>
                <a:gd name="connsiteX812" fmla="*/ 1363672 w 1980635"/>
                <a:gd name="connsiteY812" fmla="*/ 1783337 h 1936238"/>
                <a:gd name="connsiteX813" fmla="*/ 1363672 w 1980635"/>
                <a:gd name="connsiteY813" fmla="*/ 1779127 h 1936238"/>
                <a:gd name="connsiteX814" fmla="*/ 1358888 w 1980635"/>
                <a:gd name="connsiteY814" fmla="*/ 1772047 h 1936238"/>
                <a:gd name="connsiteX815" fmla="*/ 1355061 w 1980635"/>
                <a:gd name="connsiteY815" fmla="*/ 1768793 h 1936238"/>
                <a:gd name="connsiteX816" fmla="*/ 1350850 w 1980635"/>
                <a:gd name="connsiteY816" fmla="*/ 1765923 h 1936238"/>
                <a:gd name="connsiteX817" fmla="*/ 1348554 w 1980635"/>
                <a:gd name="connsiteY817" fmla="*/ 1763626 h 1936238"/>
                <a:gd name="connsiteX818" fmla="*/ 1347214 w 1980635"/>
                <a:gd name="connsiteY818" fmla="*/ 1760756 h 1936238"/>
                <a:gd name="connsiteX819" fmla="*/ 1346832 w 1980635"/>
                <a:gd name="connsiteY819" fmla="*/ 1758460 h 1936238"/>
                <a:gd name="connsiteX820" fmla="*/ 1347789 w 1980635"/>
                <a:gd name="connsiteY820" fmla="*/ 1757503 h 1936238"/>
                <a:gd name="connsiteX821" fmla="*/ 1347789 w 1980635"/>
                <a:gd name="connsiteY821" fmla="*/ 1757120 h 1936238"/>
                <a:gd name="connsiteX822" fmla="*/ 1348172 w 1980635"/>
                <a:gd name="connsiteY822" fmla="*/ 1757120 h 1936238"/>
                <a:gd name="connsiteX823" fmla="*/ 1349128 w 1980635"/>
                <a:gd name="connsiteY823" fmla="*/ 1757120 h 1936238"/>
                <a:gd name="connsiteX824" fmla="*/ 1351042 w 1980635"/>
                <a:gd name="connsiteY824" fmla="*/ 1756163 h 1936238"/>
                <a:gd name="connsiteX825" fmla="*/ 1351999 w 1980635"/>
                <a:gd name="connsiteY825" fmla="*/ 1754250 h 1936238"/>
                <a:gd name="connsiteX826" fmla="*/ 1351999 w 1980635"/>
                <a:gd name="connsiteY826" fmla="*/ 1753293 h 1936238"/>
                <a:gd name="connsiteX827" fmla="*/ 1351999 w 1980635"/>
                <a:gd name="connsiteY827" fmla="*/ 1752910 h 1936238"/>
                <a:gd name="connsiteX828" fmla="*/ 1352382 w 1980635"/>
                <a:gd name="connsiteY828" fmla="*/ 1752910 h 1936238"/>
                <a:gd name="connsiteX829" fmla="*/ 1349511 w 1980635"/>
                <a:gd name="connsiteY829" fmla="*/ 1748126 h 1936238"/>
                <a:gd name="connsiteX830" fmla="*/ 1347980 w 1980635"/>
                <a:gd name="connsiteY830" fmla="*/ 1744873 h 1936238"/>
                <a:gd name="connsiteX831" fmla="*/ 1347024 w 1980635"/>
                <a:gd name="connsiteY831" fmla="*/ 1741620 h 1936238"/>
                <a:gd name="connsiteX832" fmla="*/ 1347024 w 1980635"/>
                <a:gd name="connsiteY832" fmla="*/ 1739706 h 1936238"/>
                <a:gd name="connsiteX833" fmla="*/ 1347598 w 1980635"/>
                <a:gd name="connsiteY833" fmla="*/ 1737409 h 1936238"/>
                <a:gd name="connsiteX834" fmla="*/ 1348937 w 1980635"/>
                <a:gd name="connsiteY834" fmla="*/ 1735496 h 1936238"/>
                <a:gd name="connsiteX835" fmla="*/ 1351234 w 1980635"/>
                <a:gd name="connsiteY835" fmla="*/ 1733582 h 1936238"/>
                <a:gd name="connsiteX836" fmla="*/ 1355444 w 1980635"/>
                <a:gd name="connsiteY836" fmla="*/ 1732625 h 1936238"/>
                <a:gd name="connsiteX837" fmla="*/ 1358697 w 1980635"/>
                <a:gd name="connsiteY837" fmla="*/ 1730712 h 1936238"/>
                <a:gd name="connsiteX838" fmla="*/ 1360993 w 1980635"/>
                <a:gd name="connsiteY838" fmla="*/ 1729755 h 1936238"/>
                <a:gd name="connsiteX839" fmla="*/ 1362333 w 1980635"/>
                <a:gd name="connsiteY839" fmla="*/ 1728798 h 1936238"/>
                <a:gd name="connsiteX840" fmla="*/ 1363290 w 1980635"/>
                <a:gd name="connsiteY840" fmla="*/ 1728415 h 1936238"/>
                <a:gd name="connsiteX841" fmla="*/ 1359080 w 1980635"/>
                <a:gd name="connsiteY841" fmla="*/ 1723248 h 1936238"/>
                <a:gd name="connsiteX842" fmla="*/ 1358122 w 1980635"/>
                <a:gd name="connsiteY842" fmla="*/ 1721335 h 1936238"/>
                <a:gd name="connsiteX843" fmla="*/ 1358122 w 1980635"/>
                <a:gd name="connsiteY843" fmla="*/ 1720378 h 1936238"/>
                <a:gd name="connsiteX844" fmla="*/ 1360419 w 1980635"/>
                <a:gd name="connsiteY844" fmla="*/ 1717508 h 1936238"/>
                <a:gd name="connsiteX845" fmla="*/ 1362333 w 1980635"/>
                <a:gd name="connsiteY845" fmla="*/ 1715211 h 1936238"/>
                <a:gd name="connsiteX846" fmla="*/ 1363672 w 1980635"/>
                <a:gd name="connsiteY846" fmla="*/ 1713297 h 1936238"/>
                <a:gd name="connsiteX847" fmla="*/ 1364629 w 1980635"/>
                <a:gd name="connsiteY847" fmla="*/ 1712341 h 1936238"/>
                <a:gd name="connsiteX848" fmla="*/ 1366543 w 1980635"/>
                <a:gd name="connsiteY848" fmla="*/ 1707556 h 1936238"/>
                <a:gd name="connsiteX849" fmla="*/ 1366543 w 1980635"/>
                <a:gd name="connsiteY849" fmla="*/ 1706217 h 1936238"/>
                <a:gd name="connsiteX850" fmla="*/ 1366926 w 1980635"/>
                <a:gd name="connsiteY850" fmla="*/ 1705260 h 1936238"/>
                <a:gd name="connsiteX851" fmla="*/ 1367500 w 1980635"/>
                <a:gd name="connsiteY851" fmla="*/ 1703346 h 1936238"/>
                <a:gd name="connsiteX852" fmla="*/ 1364629 w 1980635"/>
                <a:gd name="connsiteY852" fmla="*/ 1698179 h 1936238"/>
                <a:gd name="connsiteX853" fmla="*/ 1363672 w 1980635"/>
                <a:gd name="connsiteY853" fmla="*/ 1694926 h 1936238"/>
                <a:gd name="connsiteX854" fmla="*/ 1365012 w 1980635"/>
                <a:gd name="connsiteY854" fmla="*/ 1691099 h 1936238"/>
                <a:gd name="connsiteX855" fmla="*/ 1362142 w 1980635"/>
                <a:gd name="connsiteY855" fmla="*/ 1689759 h 1936238"/>
                <a:gd name="connsiteX856" fmla="*/ 1360228 w 1980635"/>
                <a:gd name="connsiteY856" fmla="*/ 1689377 h 1936238"/>
                <a:gd name="connsiteX857" fmla="*/ 1358888 w 1980635"/>
                <a:gd name="connsiteY857" fmla="*/ 1688994 h 1936238"/>
                <a:gd name="connsiteX858" fmla="*/ 1353147 w 1980635"/>
                <a:gd name="connsiteY858" fmla="*/ 1689951 h 1936238"/>
                <a:gd name="connsiteX859" fmla="*/ 1350850 w 1980635"/>
                <a:gd name="connsiteY859" fmla="*/ 1689951 h 1936238"/>
                <a:gd name="connsiteX860" fmla="*/ 1349511 w 1980635"/>
                <a:gd name="connsiteY860" fmla="*/ 1690334 h 1936238"/>
                <a:gd name="connsiteX861" fmla="*/ 1344344 w 1980635"/>
                <a:gd name="connsiteY861" fmla="*/ 1689951 h 1936238"/>
                <a:gd name="connsiteX862" fmla="*/ 1340517 w 1980635"/>
                <a:gd name="connsiteY862" fmla="*/ 1689568 h 1936238"/>
                <a:gd name="connsiteX863" fmla="*/ 1336690 w 1980635"/>
                <a:gd name="connsiteY863" fmla="*/ 1688611 h 1936238"/>
                <a:gd name="connsiteX864" fmla="*/ 1334393 w 1980635"/>
                <a:gd name="connsiteY864" fmla="*/ 1688037 h 1936238"/>
                <a:gd name="connsiteX865" fmla="*/ 1332097 w 1980635"/>
                <a:gd name="connsiteY865" fmla="*/ 1686698 h 1936238"/>
                <a:gd name="connsiteX866" fmla="*/ 1330757 w 1980635"/>
                <a:gd name="connsiteY866" fmla="*/ 1685358 h 1936238"/>
                <a:gd name="connsiteX867" fmla="*/ 1329418 w 1980635"/>
                <a:gd name="connsiteY867" fmla="*/ 1683444 h 1936238"/>
                <a:gd name="connsiteX868" fmla="*/ 1329418 w 1980635"/>
                <a:gd name="connsiteY868" fmla="*/ 1682105 h 1936238"/>
                <a:gd name="connsiteX869" fmla="*/ 1328844 w 1980635"/>
                <a:gd name="connsiteY869" fmla="*/ 1681722 h 1936238"/>
                <a:gd name="connsiteX870" fmla="*/ 1327887 w 1980635"/>
                <a:gd name="connsiteY870" fmla="*/ 1681722 h 1936238"/>
                <a:gd name="connsiteX871" fmla="*/ 1324633 w 1980635"/>
                <a:gd name="connsiteY871" fmla="*/ 1683062 h 1936238"/>
                <a:gd name="connsiteX872" fmla="*/ 1322337 w 1980635"/>
                <a:gd name="connsiteY872" fmla="*/ 1683444 h 1936238"/>
                <a:gd name="connsiteX873" fmla="*/ 1320041 w 1980635"/>
                <a:gd name="connsiteY873" fmla="*/ 1683444 h 1936238"/>
                <a:gd name="connsiteX874" fmla="*/ 1321381 w 1980635"/>
                <a:gd name="connsiteY874" fmla="*/ 1680574 h 1936238"/>
                <a:gd name="connsiteX875" fmla="*/ 1322720 w 1980635"/>
                <a:gd name="connsiteY875" fmla="*/ 1678660 h 1936238"/>
                <a:gd name="connsiteX876" fmla="*/ 1325591 w 1980635"/>
                <a:gd name="connsiteY876" fmla="*/ 1669283 h 1936238"/>
                <a:gd name="connsiteX877" fmla="*/ 1332671 w 1980635"/>
                <a:gd name="connsiteY877" fmla="*/ 1673493 h 1936238"/>
                <a:gd name="connsiteX878" fmla="*/ 1340708 w 1980635"/>
                <a:gd name="connsiteY878" fmla="*/ 1680000 h 1936238"/>
                <a:gd name="connsiteX879" fmla="*/ 1342048 w 1980635"/>
                <a:gd name="connsiteY879" fmla="*/ 1679043 h 1936238"/>
                <a:gd name="connsiteX880" fmla="*/ 1345301 w 1980635"/>
                <a:gd name="connsiteY880" fmla="*/ 1676747 h 1936238"/>
                <a:gd name="connsiteX881" fmla="*/ 1347214 w 1980635"/>
                <a:gd name="connsiteY881" fmla="*/ 1674450 h 1936238"/>
                <a:gd name="connsiteX882" fmla="*/ 1350085 w 1980635"/>
                <a:gd name="connsiteY882" fmla="*/ 1672536 h 1936238"/>
                <a:gd name="connsiteX883" fmla="*/ 1357166 w 1980635"/>
                <a:gd name="connsiteY883" fmla="*/ 1667370 h 1936238"/>
                <a:gd name="connsiteX884" fmla="*/ 1357740 w 1980635"/>
                <a:gd name="connsiteY884" fmla="*/ 1667370 h 1936238"/>
                <a:gd name="connsiteX885" fmla="*/ 1357740 w 1980635"/>
                <a:gd name="connsiteY885" fmla="*/ 1667752 h 1936238"/>
                <a:gd name="connsiteX886" fmla="*/ 1354870 w 1980635"/>
                <a:gd name="connsiteY886" fmla="*/ 1671006 h 1936238"/>
                <a:gd name="connsiteX887" fmla="*/ 1353530 w 1980635"/>
                <a:gd name="connsiteY887" fmla="*/ 1674259 h 1936238"/>
                <a:gd name="connsiteX888" fmla="*/ 1352573 w 1980635"/>
                <a:gd name="connsiteY888" fmla="*/ 1676172 h 1936238"/>
                <a:gd name="connsiteX889" fmla="*/ 1352573 w 1980635"/>
                <a:gd name="connsiteY889" fmla="*/ 1677512 h 1936238"/>
                <a:gd name="connsiteX890" fmla="*/ 1352573 w 1980635"/>
                <a:gd name="connsiteY890" fmla="*/ 1678469 h 1936238"/>
                <a:gd name="connsiteX891" fmla="*/ 1353530 w 1980635"/>
                <a:gd name="connsiteY891" fmla="*/ 1679426 h 1936238"/>
                <a:gd name="connsiteX892" fmla="*/ 1354486 w 1980635"/>
                <a:gd name="connsiteY892" fmla="*/ 1679808 h 1936238"/>
                <a:gd name="connsiteX893" fmla="*/ 1356783 w 1980635"/>
                <a:gd name="connsiteY893" fmla="*/ 1680191 h 1936238"/>
                <a:gd name="connsiteX894" fmla="*/ 1358697 w 1980635"/>
                <a:gd name="connsiteY894" fmla="*/ 1679234 h 1936238"/>
                <a:gd name="connsiteX895" fmla="*/ 1361567 w 1980635"/>
                <a:gd name="connsiteY895" fmla="*/ 1678278 h 1936238"/>
                <a:gd name="connsiteX896" fmla="*/ 1364820 w 1980635"/>
                <a:gd name="connsiteY896" fmla="*/ 1676938 h 1936238"/>
                <a:gd name="connsiteX897" fmla="*/ 1369030 w 1980635"/>
                <a:gd name="connsiteY897" fmla="*/ 1675024 h 1936238"/>
                <a:gd name="connsiteX898" fmla="*/ 1370370 w 1980635"/>
                <a:gd name="connsiteY898" fmla="*/ 1673111 h 1936238"/>
                <a:gd name="connsiteX899" fmla="*/ 1372284 w 1980635"/>
                <a:gd name="connsiteY899" fmla="*/ 1671580 h 1936238"/>
                <a:gd name="connsiteX900" fmla="*/ 1376111 w 1980635"/>
                <a:gd name="connsiteY900" fmla="*/ 1666795 h 1936238"/>
                <a:gd name="connsiteX901" fmla="*/ 1378981 w 1980635"/>
                <a:gd name="connsiteY901" fmla="*/ 1660672 h 1936238"/>
                <a:gd name="connsiteX902" fmla="*/ 1380321 w 1980635"/>
                <a:gd name="connsiteY902" fmla="*/ 1656845 h 1936238"/>
                <a:gd name="connsiteX903" fmla="*/ 1382235 w 1980635"/>
                <a:gd name="connsiteY903" fmla="*/ 1653017 h 1936238"/>
                <a:gd name="connsiteX904" fmla="*/ 1382617 w 1980635"/>
                <a:gd name="connsiteY904" fmla="*/ 1650147 h 1936238"/>
                <a:gd name="connsiteX905" fmla="*/ 1384531 w 1980635"/>
                <a:gd name="connsiteY905" fmla="*/ 1646319 h 1936238"/>
                <a:gd name="connsiteX906" fmla="*/ 1385488 w 1980635"/>
                <a:gd name="connsiteY906" fmla="*/ 1642492 h 1936238"/>
                <a:gd name="connsiteX907" fmla="*/ 1384531 w 1980635"/>
                <a:gd name="connsiteY907" fmla="*/ 1638282 h 1936238"/>
                <a:gd name="connsiteX908" fmla="*/ 1384914 w 1980635"/>
                <a:gd name="connsiteY908" fmla="*/ 1633498 h 1936238"/>
                <a:gd name="connsiteX909" fmla="*/ 1387210 w 1980635"/>
                <a:gd name="connsiteY909" fmla="*/ 1627374 h 1936238"/>
                <a:gd name="connsiteX910" fmla="*/ 1388550 w 1980635"/>
                <a:gd name="connsiteY910" fmla="*/ 1623547 h 1936238"/>
                <a:gd name="connsiteX911" fmla="*/ 1390846 w 1980635"/>
                <a:gd name="connsiteY911" fmla="*/ 1619720 h 1936238"/>
                <a:gd name="connsiteX912" fmla="*/ 1396970 w 1980635"/>
                <a:gd name="connsiteY912" fmla="*/ 1610725 h 1936238"/>
                <a:gd name="connsiteX913" fmla="*/ 1388550 w 1980635"/>
                <a:gd name="connsiteY913" fmla="*/ 1606898 h 1936238"/>
                <a:gd name="connsiteX914" fmla="*/ 1382809 w 1980635"/>
                <a:gd name="connsiteY914" fmla="*/ 1603645 h 1936238"/>
                <a:gd name="connsiteX915" fmla="*/ 1379555 w 1980635"/>
                <a:gd name="connsiteY915" fmla="*/ 1600774 h 1936238"/>
                <a:gd name="connsiteX916" fmla="*/ 1378599 w 1980635"/>
                <a:gd name="connsiteY916" fmla="*/ 1598861 h 1936238"/>
                <a:gd name="connsiteX917" fmla="*/ 1379555 w 1980635"/>
                <a:gd name="connsiteY917" fmla="*/ 1595607 h 1936238"/>
                <a:gd name="connsiteX918" fmla="*/ 1378599 w 1980635"/>
                <a:gd name="connsiteY918" fmla="*/ 1592354 h 1936238"/>
                <a:gd name="connsiteX919" fmla="*/ 1377259 w 1980635"/>
                <a:gd name="connsiteY919" fmla="*/ 1590058 h 1936238"/>
                <a:gd name="connsiteX920" fmla="*/ 1374006 w 1980635"/>
                <a:gd name="connsiteY920" fmla="*/ 1588718 h 1936238"/>
                <a:gd name="connsiteX921" fmla="*/ 1370179 w 1980635"/>
                <a:gd name="connsiteY921" fmla="*/ 1588336 h 1936238"/>
                <a:gd name="connsiteX922" fmla="*/ 1367308 w 1980635"/>
                <a:gd name="connsiteY922" fmla="*/ 1587953 h 1936238"/>
                <a:gd name="connsiteX923" fmla="*/ 1365394 w 1980635"/>
                <a:gd name="connsiteY923" fmla="*/ 1587570 h 1936238"/>
                <a:gd name="connsiteX924" fmla="*/ 1363481 w 1980635"/>
                <a:gd name="connsiteY924" fmla="*/ 1586613 h 1936238"/>
                <a:gd name="connsiteX925" fmla="*/ 1363098 w 1980635"/>
                <a:gd name="connsiteY925" fmla="*/ 1585657 h 1936238"/>
                <a:gd name="connsiteX926" fmla="*/ 1361758 w 1980635"/>
                <a:gd name="connsiteY926" fmla="*/ 1583743 h 1936238"/>
                <a:gd name="connsiteX927" fmla="*/ 1359845 w 1980635"/>
                <a:gd name="connsiteY927" fmla="*/ 1582403 h 1936238"/>
                <a:gd name="connsiteX928" fmla="*/ 1357548 w 1980635"/>
                <a:gd name="connsiteY928" fmla="*/ 1581447 h 1936238"/>
                <a:gd name="connsiteX929" fmla="*/ 1354678 w 1980635"/>
                <a:gd name="connsiteY929" fmla="*/ 1581064 h 1936238"/>
                <a:gd name="connsiteX930" fmla="*/ 1354678 w 1980635"/>
                <a:gd name="connsiteY930" fmla="*/ 1579724 h 1936238"/>
                <a:gd name="connsiteX931" fmla="*/ 1360419 w 1980635"/>
                <a:gd name="connsiteY931" fmla="*/ 1580107 h 1936238"/>
                <a:gd name="connsiteX932" fmla="*/ 1361376 w 1980635"/>
                <a:gd name="connsiteY932" fmla="*/ 1579724 h 1936238"/>
                <a:gd name="connsiteX933" fmla="*/ 1363290 w 1980635"/>
                <a:gd name="connsiteY933" fmla="*/ 1578385 h 1936238"/>
                <a:gd name="connsiteX934" fmla="*/ 1363672 w 1980635"/>
                <a:gd name="connsiteY934" fmla="*/ 1578385 h 1936238"/>
                <a:gd name="connsiteX935" fmla="*/ 1365012 w 1980635"/>
                <a:gd name="connsiteY935" fmla="*/ 1579341 h 1936238"/>
                <a:gd name="connsiteX936" fmla="*/ 1367308 w 1980635"/>
                <a:gd name="connsiteY936" fmla="*/ 1580298 h 1936238"/>
                <a:gd name="connsiteX937" fmla="*/ 1371518 w 1980635"/>
                <a:gd name="connsiteY937" fmla="*/ 1582595 h 1936238"/>
                <a:gd name="connsiteX938" fmla="*/ 1374389 w 1980635"/>
                <a:gd name="connsiteY938" fmla="*/ 1582212 h 1936238"/>
                <a:gd name="connsiteX939" fmla="*/ 1378599 w 1980635"/>
                <a:gd name="connsiteY939" fmla="*/ 1581829 h 1936238"/>
                <a:gd name="connsiteX940" fmla="*/ 1383765 w 1980635"/>
                <a:gd name="connsiteY940" fmla="*/ 1580490 h 1936238"/>
                <a:gd name="connsiteX941" fmla="*/ 1389889 w 1980635"/>
                <a:gd name="connsiteY941" fmla="*/ 1579533 h 1936238"/>
                <a:gd name="connsiteX942" fmla="*/ 1392760 w 1980635"/>
                <a:gd name="connsiteY942" fmla="*/ 1579533 h 1936238"/>
                <a:gd name="connsiteX943" fmla="*/ 1395631 w 1980635"/>
                <a:gd name="connsiteY943" fmla="*/ 1580490 h 1936238"/>
                <a:gd name="connsiteX944" fmla="*/ 1397927 w 1980635"/>
                <a:gd name="connsiteY944" fmla="*/ 1581829 h 1936238"/>
                <a:gd name="connsiteX945" fmla="*/ 1399840 w 1980635"/>
                <a:gd name="connsiteY945" fmla="*/ 1584126 h 1936238"/>
                <a:gd name="connsiteX946" fmla="*/ 1401180 w 1980635"/>
                <a:gd name="connsiteY946" fmla="*/ 1586039 h 1936238"/>
                <a:gd name="connsiteX947" fmla="*/ 1403094 w 1980635"/>
                <a:gd name="connsiteY947" fmla="*/ 1587379 h 1936238"/>
                <a:gd name="connsiteX948" fmla="*/ 1405390 w 1980635"/>
                <a:gd name="connsiteY948" fmla="*/ 1588336 h 1936238"/>
                <a:gd name="connsiteX949" fmla="*/ 1408260 w 1980635"/>
                <a:gd name="connsiteY949" fmla="*/ 1588718 h 1936238"/>
                <a:gd name="connsiteX950" fmla="*/ 1410174 w 1980635"/>
                <a:gd name="connsiteY950" fmla="*/ 1587762 h 1936238"/>
                <a:gd name="connsiteX951" fmla="*/ 1411131 w 1980635"/>
                <a:gd name="connsiteY951" fmla="*/ 1586805 h 1936238"/>
                <a:gd name="connsiteX952" fmla="*/ 1412470 w 1980635"/>
                <a:gd name="connsiteY952" fmla="*/ 1585848 h 1936238"/>
                <a:gd name="connsiteX953" fmla="*/ 1413044 w 1980635"/>
                <a:gd name="connsiteY953" fmla="*/ 1583934 h 1936238"/>
                <a:gd name="connsiteX954" fmla="*/ 1414002 w 1980635"/>
                <a:gd name="connsiteY954" fmla="*/ 1582595 h 1936238"/>
                <a:gd name="connsiteX955" fmla="*/ 1415915 w 1980635"/>
                <a:gd name="connsiteY955" fmla="*/ 1578385 h 1936238"/>
                <a:gd name="connsiteX956" fmla="*/ 1416872 w 1980635"/>
                <a:gd name="connsiteY956" fmla="*/ 1575514 h 1936238"/>
                <a:gd name="connsiteX957" fmla="*/ 1418212 w 1980635"/>
                <a:gd name="connsiteY957" fmla="*/ 1573600 h 1936238"/>
                <a:gd name="connsiteX958" fmla="*/ 1420508 w 1980635"/>
                <a:gd name="connsiteY958" fmla="*/ 1570347 h 1936238"/>
                <a:gd name="connsiteX959" fmla="*/ 1421848 w 1980635"/>
                <a:gd name="connsiteY959" fmla="*/ 1568051 h 1936238"/>
                <a:gd name="connsiteX960" fmla="*/ 1422804 w 1980635"/>
                <a:gd name="connsiteY960" fmla="*/ 1567668 h 1936238"/>
                <a:gd name="connsiteX961" fmla="*/ 1423378 w 1980635"/>
                <a:gd name="connsiteY961" fmla="*/ 1564797 h 1936238"/>
                <a:gd name="connsiteX962" fmla="*/ 1424718 w 1980635"/>
                <a:gd name="connsiteY962" fmla="*/ 1561927 h 1936238"/>
                <a:gd name="connsiteX963" fmla="*/ 1427014 w 1980635"/>
                <a:gd name="connsiteY963" fmla="*/ 1558674 h 1936238"/>
                <a:gd name="connsiteX964" fmla="*/ 1430268 w 1980635"/>
                <a:gd name="connsiteY964" fmla="*/ 1555421 h 1936238"/>
                <a:gd name="connsiteX965" fmla="*/ 1431224 w 1980635"/>
                <a:gd name="connsiteY965" fmla="*/ 1553124 h 1936238"/>
                <a:gd name="connsiteX966" fmla="*/ 1432181 w 1980635"/>
                <a:gd name="connsiteY966" fmla="*/ 1550828 h 1936238"/>
                <a:gd name="connsiteX967" fmla="*/ 1432564 w 1980635"/>
                <a:gd name="connsiteY967" fmla="*/ 1547958 h 1936238"/>
                <a:gd name="connsiteX968" fmla="*/ 1432564 w 1980635"/>
                <a:gd name="connsiteY968" fmla="*/ 1546618 h 1936238"/>
                <a:gd name="connsiteX969" fmla="*/ 1433138 w 1980635"/>
                <a:gd name="connsiteY969" fmla="*/ 1545661 h 1936238"/>
                <a:gd name="connsiteX970" fmla="*/ 1433712 w 1980635"/>
                <a:gd name="connsiteY970" fmla="*/ 1542791 h 1936238"/>
                <a:gd name="connsiteX971" fmla="*/ 1435052 w 1980635"/>
                <a:gd name="connsiteY971" fmla="*/ 1539920 h 1936238"/>
                <a:gd name="connsiteX972" fmla="*/ 1435052 w 1980635"/>
                <a:gd name="connsiteY972" fmla="*/ 1538963 h 1936238"/>
                <a:gd name="connsiteX973" fmla="*/ 1431224 w 1980635"/>
                <a:gd name="connsiteY973" fmla="*/ 1538963 h 1936238"/>
                <a:gd name="connsiteX974" fmla="*/ 1428928 w 1980635"/>
                <a:gd name="connsiteY974" fmla="*/ 1540303 h 1936238"/>
                <a:gd name="connsiteX975" fmla="*/ 1425675 w 1980635"/>
                <a:gd name="connsiteY975" fmla="*/ 1543173 h 1936238"/>
                <a:gd name="connsiteX976" fmla="*/ 1420890 w 1980635"/>
                <a:gd name="connsiteY976" fmla="*/ 1546427 h 1936238"/>
                <a:gd name="connsiteX977" fmla="*/ 1415724 w 1980635"/>
                <a:gd name="connsiteY977" fmla="*/ 1551211 h 1936238"/>
                <a:gd name="connsiteX978" fmla="*/ 1411896 w 1980635"/>
                <a:gd name="connsiteY978" fmla="*/ 1547383 h 1936238"/>
                <a:gd name="connsiteX979" fmla="*/ 1409026 w 1980635"/>
                <a:gd name="connsiteY979" fmla="*/ 1545087 h 1936238"/>
                <a:gd name="connsiteX980" fmla="*/ 1406538 w 1980635"/>
                <a:gd name="connsiteY980" fmla="*/ 1543747 h 1936238"/>
                <a:gd name="connsiteX981" fmla="*/ 1405199 w 1980635"/>
                <a:gd name="connsiteY981" fmla="*/ 1543365 h 1936238"/>
                <a:gd name="connsiteX982" fmla="*/ 1405199 w 1980635"/>
                <a:gd name="connsiteY982" fmla="*/ 1541451 h 1936238"/>
                <a:gd name="connsiteX983" fmla="*/ 1406538 w 1980635"/>
                <a:gd name="connsiteY983" fmla="*/ 1540877 h 1936238"/>
                <a:gd name="connsiteX984" fmla="*/ 1409408 w 1980635"/>
                <a:gd name="connsiteY984" fmla="*/ 1538006 h 1936238"/>
                <a:gd name="connsiteX985" fmla="*/ 1411705 w 1980635"/>
                <a:gd name="connsiteY985" fmla="*/ 1536093 h 1936238"/>
                <a:gd name="connsiteX986" fmla="*/ 1413236 w 1980635"/>
                <a:gd name="connsiteY986" fmla="*/ 1533796 h 1936238"/>
                <a:gd name="connsiteX987" fmla="*/ 1413618 w 1980635"/>
                <a:gd name="connsiteY987" fmla="*/ 1531883 h 1936238"/>
                <a:gd name="connsiteX988" fmla="*/ 1410748 w 1980635"/>
                <a:gd name="connsiteY988" fmla="*/ 1527673 h 1936238"/>
                <a:gd name="connsiteX989" fmla="*/ 1412088 w 1980635"/>
                <a:gd name="connsiteY989" fmla="*/ 1526333 h 1936238"/>
                <a:gd name="connsiteX990" fmla="*/ 1414958 w 1980635"/>
                <a:gd name="connsiteY990" fmla="*/ 1526716 h 1936238"/>
                <a:gd name="connsiteX991" fmla="*/ 1416872 w 1980635"/>
                <a:gd name="connsiteY991" fmla="*/ 1527673 h 1936238"/>
                <a:gd name="connsiteX992" fmla="*/ 1420125 w 1980635"/>
                <a:gd name="connsiteY992" fmla="*/ 1529586 h 1936238"/>
                <a:gd name="connsiteX993" fmla="*/ 1421464 w 1980635"/>
                <a:gd name="connsiteY993" fmla="*/ 1529203 h 1936238"/>
                <a:gd name="connsiteX994" fmla="*/ 1423761 w 1980635"/>
                <a:gd name="connsiteY994" fmla="*/ 1527673 h 1936238"/>
                <a:gd name="connsiteX995" fmla="*/ 1427014 w 1980635"/>
                <a:gd name="connsiteY995" fmla="*/ 1525376 h 1936238"/>
                <a:gd name="connsiteX996" fmla="*/ 1432181 w 1980635"/>
                <a:gd name="connsiteY996" fmla="*/ 1523080 h 1936238"/>
                <a:gd name="connsiteX997" fmla="*/ 1433138 w 1980635"/>
                <a:gd name="connsiteY997" fmla="*/ 1524037 h 1936238"/>
                <a:gd name="connsiteX998" fmla="*/ 1433138 w 1980635"/>
                <a:gd name="connsiteY998" fmla="*/ 1524993 h 1936238"/>
                <a:gd name="connsiteX999" fmla="*/ 1433521 w 1980635"/>
                <a:gd name="connsiteY999" fmla="*/ 1526907 h 1936238"/>
                <a:gd name="connsiteX1000" fmla="*/ 1433521 w 1980635"/>
                <a:gd name="connsiteY1000" fmla="*/ 1530160 h 1936238"/>
                <a:gd name="connsiteX1001" fmla="*/ 1434478 w 1980635"/>
                <a:gd name="connsiteY1001" fmla="*/ 1533414 h 1936238"/>
                <a:gd name="connsiteX1002" fmla="*/ 1435817 w 1980635"/>
                <a:gd name="connsiteY1002" fmla="*/ 1534753 h 1936238"/>
                <a:gd name="connsiteX1003" fmla="*/ 1438113 w 1980635"/>
                <a:gd name="connsiteY1003" fmla="*/ 1535710 h 1936238"/>
                <a:gd name="connsiteX1004" fmla="*/ 1439070 w 1980635"/>
                <a:gd name="connsiteY1004" fmla="*/ 1535327 h 1936238"/>
                <a:gd name="connsiteX1005" fmla="*/ 1440027 w 1980635"/>
                <a:gd name="connsiteY1005" fmla="*/ 1533988 h 1936238"/>
                <a:gd name="connsiteX1006" fmla="*/ 1440984 w 1980635"/>
                <a:gd name="connsiteY1006" fmla="*/ 1531691 h 1936238"/>
                <a:gd name="connsiteX1007" fmla="*/ 1442897 w 1980635"/>
                <a:gd name="connsiteY1007" fmla="*/ 1528438 h 1936238"/>
                <a:gd name="connsiteX1008" fmla="*/ 1446725 w 1980635"/>
                <a:gd name="connsiteY1008" fmla="*/ 1524228 h 1936238"/>
                <a:gd name="connsiteX1009" fmla="*/ 1447682 w 1980635"/>
                <a:gd name="connsiteY1009" fmla="*/ 1522314 h 1936238"/>
                <a:gd name="connsiteX1010" fmla="*/ 1448256 w 1980635"/>
                <a:gd name="connsiteY1010" fmla="*/ 1521358 h 1936238"/>
                <a:gd name="connsiteX1011" fmla="*/ 1446342 w 1980635"/>
                <a:gd name="connsiteY1011" fmla="*/ 1519061 h 1936238"/>
                <a:gd name="connsiteX1012" fmla="*/ 1445385 w 1980635"/>
                <a:gd name="connsiteY1012" fmla="*/ 1517722 h 1936238"/>
                <a:gd name="connsiteX1013" fmla="*/ 1444429 w 1980635"/>
                <a:gd name="connsiteY1013" fmla="*/ 1516382 h 1936238"/>
                <a:gd name="connsiteX1014" fmla="*/ 1444429 w 1980635"/>
                <a:gd name="connsiteY1014" fmla="*/ 1515999 h 1936238"/>
                <a:gd name="connsiteX1015" fmla="*/ 1444429 w 1980635"/>
                <a:gd name="connsiteY1015" fmla="*/ 1514086 h 1936238"/>
                <a:gd name="connsiteX1016" fmla="*/ 1445768 w 1980635"/>
                <a:gd name="connsiteY1016" fmla="*/ 1512746 h 1936238"/>
                <a:gd name="connsiteX1017" fmla="*/ 1450935 w 1980635"/>
                <a:gd name="connsiteY1017" fmla="*/ 1509876 h 1936238"/>
                <a:gd name="connsiteX1018" fmla="*/ 1450361 w 1980635"/>
                <a:gd name="connsiteY1018" fmla="*/ 1516382 h 1936238"/>
                <a:gd name="connsiteX1019" fmla="*/ 1450361 w 1980635"/>
                <a:gd name="connsiteY1019" fmla="*/ 1518296 h 1936238"/>
                <a:gd name="connsiteX1020" fmla="*/ 1451701 w 1980635"/>
                <a:gd name="connsiteY1020" fmla="*/ 1521166 h 1936238"/>
                <a:gd name="connsiteX1021" fmla="*/ 1451318 w 1980635"/>
                <a:gd name="connsiteY1021" fmla="*/ 1522123 h 1936238"/>
                <a:gd name="connsiteX1022" fmla="*/ 1450935 w 1980635"/>
                <a:gd name="connsiteY1022" fmla="*/ 1524419 h 1936238"/>
                <a:gd name="connsiteX1023" fmla="*/ 1449595 w 1980635"/>
                <a:gd name="connsiteY1023" fmla="*/ 1527290 h 1936238"/>
                <a:gd name="connsiteX1024" fmla="*/ 1448256 w 1980635"/>
                <a:gd name="connsiteY1024" fmla="*/ 1531117 h 1936238"/>
                <a:gd name="connsiteX1025" fmla="*/ 1448256 w 1980635"/>
                <a:gd name="connsiteY1025" fmla="*/ 1532457 h 1936238"/>
                <a:gd name="connsiteX1026" fmla="*/ 1449213 w 1980635"/>
                <a:gd name="connsiteY1026" fmla="*/ 1533796 h 1936238"/>
                <a:gd name="connsiteX1027" fmla="*/ 1450169 w 1980635"/>
                <a:gd name="connsiteY1027" fmla="*/ 1534179 h 1936238"/>
                <a:gd name="connsiteX1028" fmla="*/ 1452083 w 1980635"/>
                <a:gd name="connsiteY1028" fmla="*/ 1534753 h 1936238"/>
                <a:gd name="connsiteX1029" fmla="*/ 1453997 w 1980635"/>
                <a:gd name="connsiteY1029" fmla="*/ 1533796 h 1936238"/>
                <a:gd name="connsiteX1030" fmla="*/ 1456293 w 1980635"/>
                <a:gd name="connsiteY1030" fmla="*/ 1531883 h 1936238"/>
                <a:gd name="connsiteX1031" fmla="*/ 1458589 w 1980635"/>
                <a:gd name="connsiteY1031" fmla="*/ 1528055 h 1936238"/>
                <a:gd name="connsiteX1032" fmla="*/ 1461460 w 1980635"/>
                <a:gd name="connsiteY1032" fmla="*/ 1523845 h 1936238"/>
                <a:gd name="connsiteX1033" fmla="*/ 1475047 w 1980635"/>
                <a:gd name="connsiteY1033" fmla="*/ 1515425 h 1936238"/>
                <a:gd name="connsiteX1034" fmla="*/ 1470837 w 1980635"/>
                <a:gd name="connsiteY1034" fmla="*/ 1511598 h 1936238"/>
                <a:gd name="connsiteX1035" fmla="*/ 1469497 w 1980635"/>
                <a:gd name="connsiteY1035" fmla="*/ 1507771 h 1936238"/>
                <a:gd name="connsiteX1036" fmla="*/ 1473325 w 1980635"/>
                <a:gd name="connsiteY1036" fmla="*/ 1501073 h 1936238"/>
                <a:gd name="connsiteX1037" fmla="*/ 1474282 w 1980635"/>
                <a:gd name="connsiteY1037" fmla="*/ 1497245 h 1936238"/>
                <a:gd name="connsiteX1038" fmla="*/ 1474856 w 1980635"/>
                <a:gd name="connsiteY1038" fmla="*/ 1494375 h 1936238"/>
                <a:gd name="connsiteX1039" fmla="*/ 1473516 w 1980635"/>
                <a:gd name="connsiteY1039" fmla="*/ 1487677 h 1936238"/>
                <a:gd name="connsiteX1040" fmla="*/ 1473516 w 1980635"/>
                <a:gd name="connsiteY1040" fmla="*/ 1485381 h 1936238"/>
                <a:gd name="connsiteX1041" fmla="*/ 1474856 w 1980635"/>
                <a:gd name="connsiteY1041" fmla="*/ 1484041 h 1936238"/>
                <a:gd name="connsiteX1042" fmla="*/ 1476195 w 1980635"/>
                <a:gd name="connsiteY1042" fmla="*/ 1483085 h 1936238"/>
                <a:gd name="connsiteX1043" fmla="*/ 1479448 w 1980635"/>
                <a:gd name="connsiteY1043" fmla="*/ 1483085 h 1936238"/>
                <a:gd name="connsiteX1044" fmla="*/ 1480405 w 1980635"/>
                <a:gd name="connsiteY1044" fmla="*/ 1484424 h 1936238"/>
                <a:gd name="connsiteX1045" fmla="*/ 1481362 w 1980635"/>
                <a:gd name="connsiteY1045" fmla="*/ 1485764 h 1936238"/>
                <a:gd name="connsiteX1046" fmla="*/ 1483276 w 1980635"/>
                <a:gd name="connsiteY1046" fmla="*/ 1488634 h 1936238"/>
                <a:gd name="connsiteX1047" fmla="*/ 1483276 w 1980635"/>
                <a:gd name="connsiteY1047" fmla="*/ 1489208 h 1936238"/>
                <a:gd name="connsiteX1048" fmla="*/ 1484232 w 1980635"/>
                <a:gd name="connsiteY1048" fmla="*/ 1490548 h 1936238"/>
                <a:gd name="connsiteX1049" fmla="*/ 1487486 w 1980635"/>
                <a:gd name="connsiteY1049" fmla="*/ 1494758 h 1936238"/>
                <a:gd name="connsiteX1050" fmla="*/ 1486146 w 1980635"/>
                <a:gd name="connsiteY1050" fmla="*/ 1498011 h 1936238"/>
                <a:gd name="connsiteX1051" fmla="*/ 1486146 w 1980635"/>
                <a:gd name="connsiteY1051" fmla="*/ 1498968 h 1936238"/>
                <a:gd name="connsiteX1052" fmla="*/ 1487486 w 1980635"/>
                <a:gd name="connsiteY1052" fmla="*/ 1500307 h 1936238"/>
                <a:gd name="connsiteX1053" fmla="*/ 1488826 w 1980635"/>
                <a:gd name="connsiteY1053" fmla="*/ 1500881 h 1936238"/>
                <a:gd name="connsiteX1054" fmla="*/ 1491696 w 1980635"/>
                <a:gd name="connsiteY1054" fmla="*/ 1501264 h 1936238"/>
                <a:gd name="connsiteX1055" fmla="*/ 1500690 w 1980635"/>
                <a:gd name="connsiteY1055" fmla="*/ 1495523 h 1936238"/>
                <a:gd name="connsiteX1056" fmla="*/ 1508727 w 1980635"/>
                <a:gd name="connsiteY1056" fmla="*/ 1490739 h 1936238"/>
                <a:gd name="connsiteX1057" fmla="*/ 1515425 w 1980635"/>
                <a:gd name="connsiteY1057" fmla="*/ 1486529 h 1936238"/>
                <a:gd name="connsiteX1058" fmla="*/ 1521549 w 1980635"/>
                <a:gd name="connsiteY1058" fmla="*/ 1483659 h 1936238"/>
                <a:gd name="connsiteX1059" fmla="*/ 1525759 w 1980635"/>
                <a:gd name="connsiteY1059" fmla="*/ 1480788 h 1936238"/>
                <a:gd name="connsiteX1060" fmla="*/ 1529012 w 1980635"/>
                <a:gd name="connsiteY1060" fmla="*/ 1478874 h 1936238"/>
                <a:gd name="connsiteX1061" fmla="*/ 1530926 w 1980635"/>
                <a:gd name="connsiteY1061" fmla="*/ 1477535 h 1936238"/>
                <a:gd name="connsiteX1062" fmla="*/ 1531883 w 1980635"/>
                <a:gd name="connsiteY1062" fmla="*/ 1477152 h 1936238"/>
                <a:gd name="connsiteX1063" fmla="*/ 1531500 w 1980635"/>
                <a:gd name="connsiteY1063" fmla="*/ 1474856 h 1936238"/>
                <a:gd name="connsiteX1064" fmla="*/ 1530161 w 1980635"/>
                <a:gd name="connsiteY1064" fmla="*/ 1472942 h 1936238"/>
                <a:gd name="connsiteX1065" fmla="*/ 1527864 w 1980635"/>
                <a:gd name="connsiteY1065" fmla="*/ 1471028 h 1936238"/>
                <a:gd name="connsiteX1066" fmla="*/ 1525568 w 1980635"/>
                <a:gd name="connsiteY1066" fmla="*/ 1470072 h 1936238"/>
                <a:gd name="connsiteX1067" fmla="*/ 1521357 w 1980635"/>
                <a:gd name="connsiteY1067" fmla="*/ 1464905 h 1936238"/>
                <a:gd name="connsiteX1068" fmla="*/ 1519061 w 1980635"/>
                <a:gd name="connsiteY1068" fmla="*/ 1462034 h 1936238"/>
                <a:gd name="connsiteX1069" fmla="*/ 1513320 w 1980635"/>
                <a:gd name="connsiteY1069" fmla="*/ 1457250 h 1936238"/>
                <a:gd name="connsiteX1070" fmla="*/ 1508536 w 1980635"/>
                <a:gd name="connsiteY1070" fmla="*/ 1453997 h 1936238"/>
                <a:gd name="connsiteX1071" fmla="*/ 1504326 w 1980635"/>
                <a:gd name="connsiteY1071" fmla="*/ 1451701 h 1936238"/>
                <a:gd name="connsiteX1072" fmla="*/ 1501073 w 1980635"/>
                <a:gd name="connsiteY1072" fmla="*/ 1450744 h 1936238"/>
                <a:gd name="connsiteX1073" fmla="*/ 1502986 w 1980635"/>
                <a:gd name="connsiteY1073" fmla="*/ 1447873 h 1936238"/>
                <a:gd name="connsiteX1074" fmla="*/ 1503943 w 1980635"/>
                <a:gd name="connsiteY1074" fmla="*/ 1445577 h 1936238"/>
                <a:gd name="connsiteX1075" fmla="*/ 1499733 w 1980635"/>
                <a:gd name="connsiteY1075" fmla="*/ 1442324 h 1936238"/>
                <a:gd name="connsiteX1076" fmla="*/ 1496863 w 1980635"/>
                <a:gd name="connsiteY1076" fmla="*/ 1440027 h 1936238"/>
                <a:gd name="connsiteX1077" fmla="*/ 1494949 w 1980635"/>
                <a:gd name="connsiteY1077" fmla="*/ 1437731 h 1936238"/>
                <a:gd name="connsiteX1078" fmla="*/ 1494566 w 1980635"/>
                <a:gd name="connsiteY1078" fmla="*/ 1436391 h 1936238"/>
                <a:gd name="connsiteX1079" fmla="*/ 1494566 w 1980635"/>
                <a:gd name="connsiteY1079" fmla="*/ 1433521 h 1936238"/>
                <a:gd name="connsiteX1080" fmla="*/ 1495906 w 1980635"/>
                <a:gd name="connsiteY1080" fmla="*/ 1432181 h 1936238"/>
                <a:gd name="connsiteX1081" fmla="*/ 1497820 w 1980635"/>
                <a:gd name="connsiteY1081" fmla="*/ 1430841 h 1936238"/>
                <a:gd name="connsiteX1082" fmla="*/ 1501073 w 1980635"/>
                <a:gd name="connsiteY1082" fmla="*/ 1430841 h 1936238"/>
                <a:gd name="connsiteX1083" fmla="*/ 1503943 w 1980635"/>
                <a:gd name="connsiteY1083" fmla="*/ 1431224 h 1936238"/>
                <a:gd name="connsiteX1084" fmla="*/ 1506240 w 1980635"/>
                <a:gd name="connsiteY1084" fmla="*/ 1432564 h 1936238"/>
                <a:gd name="connsiteX1085" fmla="*/ 1507579 w 1980635"/>
                <a:gd name="connsiteY1085" fmla="*/ 1434860 h 1936238"/>
                <a:gd name="connsiteX1086" fmla="*/ 1508153 w 1980635"/>
                <a:gd name="connsiteY1086" fmla="*/ 1436200 h 1936238"/>
                <a:gd name="connsiteX1087" fmla="*/ 1509110 w 1980635"/>
                <a:gd name="connsiteY1087" fmla="*/ 1438496 h 1936238"/>
                <a:gd name="connsiteX1088" fmla="*/ 1509110 w 1980635"/>
                <a:gd name="connsiteY1088" fmla="*/ 1439836 h 1936238"/>
                <a:gd name="connsiteX1089" fmla="*/ 1510067 w 1980635"/>
                <a:gd name="connsiteY1089" fmla="*/ 1441749 h 1936238"/>
                <a:gd name="connsiteX1090" fmla="*/ 1512363 w 1980635"/>
                <a:gd name="connsiteY1090" fmla="*/ 1444046 h 1936238"/>
                <a:gd name="connsiteX1091" fmla="*/ 1515617 w 1980635"/>
                <a:gd name="connsiteY1091" fmla="*/ 1445003 h 1936238"/>
                <a:gd name="connsiteX1092" fmla="*/ 1519827 w 1980635"/>
                <a:gd name="connsiteY1092" fmla="*/ 1445385 h 1936238"/>
                <a:gd name="connsiteX1093" fmla="*/ 1519253 w 1980635"/>
                <a:gd name="connsiteY1093" fmla="*/ 1448639 h 1936238"/>
                <a:gd name="connsiteX1094" fmla="*/ 1519253 w 1980635"/>
                <a:gd name="connsiteY1094" fmla="*/ 1449596 h 1936238"/>
                <a:gd name="connsiteX1095" fmla="*/ 1520209 w 1980635"/>
                <a:gd name="connsiteY1095" fmla="*/ 1451126 h 1936238"/>
                <a:gd name="connsiteX1096" fmla="*/ 1522506 w 1980635"/>
                <a:gd name="connsiteY1096" fmla="*/ 1452466 h 1936238"/>
                <a:gd name="connsiteX1097" fmla="*/ 1523845 w 1980635"/>
                <a:gd name="connsiteY1097" fmla="*/ 1452849 h 1936238"/>
                <a:gd name="connsiteX1098" fmla="*/ 1526333 w 1980635"/>
                <a:gd name="connsiteY1098" fmla="*/ 1453231 h 1936238"/>
                <a:gd name="connsiteX1099" fmla="*/ 1526333 w 1980635"/>
                <a:gd name="connsiteY1099" fmla="*/ 1452849 h 1936238"/>
                <a:gd name="connsiteX1100" fmla="*/ 1526716 w 1980635"/>
                <a:gd name="connsiteY1100" fmla="*/ 1452849 h 1936238"/>
                <a:gd name="connsiteX1101" fmla="*/ 1527673 w 1980635"/>
                <a:gd name="connsiteY1101" fmla="*/ 1452849 h 1936238"/>
                <a:gd name="connsiteX1102" fmla="*/ 1529587 w 1980635"/>
                <a:gd name="connsiteY1102" fmla="*/ 1452849 h 1936238"/>
                <a:gd name="connsiteX1103" fmla="*/ 1529587 w 1980635"/>
                <a:gd name="connsiteY1103" fmla="*/ 1452466 h 1936238"/>
                <a:gd name="connsiteX1104" fmla="*/ 1530161 w 1980635"/>
                <a:gd name="connsiteY1104" fmla="*/ 1452466 h 1936238"/>
                <a:gd name="connsiteX1105" fmla="*/ 1531117 w 1980635"/>
                <a:gd name="connsiteY1105" fmla="*/ 1452466 h 1936238"/>
                <a:gd name="connsiteX1106" fmla="*/ 1533031 w 1980635"/>
                <a:gd name="connsiteY1106" fmla="*/ 1452466 h 1936238"/>
                <a:gd name="connsiteX1107" fmla="*/ 1533414 w 1980635"/>
                <a:gd name="connsiteY1107" fmla="*/ 1451509 h 1936238"/>
                <a:gd name="connsiteX1108" fmla="*/ 1534371 w 1980635"/>
                <a:gd name="connsiteY1108" fmla="*/ 1451126 h 1936238"/>
                <a:gd name="connsiteX1109" fmla="*/ 1534753 w 1980635"/>
                <a:gd name="connsiteY1109" fmla="*/ 1450170 h 1936238"/>
                <a:gd name="connsiteX1110" fmla="*/ 1534753 w 1980635"/>
                <a:gd name="connsiteY1110" fmla="*/ 1449596 h 1936238"/>
                <a:gd name="connsiteX1111" fmla="*/ 1535327 w 1980635"/>
                <a:gd name="connsiteY1111" fmla="*/ 1449596 h 1936238"/>
                <a:gd name="connsiteX1112" fmla="*/ 1532457 w 1980635"/>
                <a:gd name="connsiteY1112" fmla="*/ 1445768 h 1936238"/>
                <a:gd name="connsiteX1113" fmla="*/ 1531883 w 1980635"/>
                <a:gd name="connsiteY1113" fmla="*/ 1442898 h 1936238"/>
                <a:gd name="connsiteX1114" fmla="*/ 1531883 w 1980635"/>
                <a:gd name="connsiteY1114" fmla="*/ 1440601 h 1936238"/>
                <a:gd name="connsiteX1115" fmla="*/ 1532839 w 1980635"/>
                <a:gd name="connsiteY1115" fmla="*/ 1438688 h 1936238"/>
                <a:gd name="connsiteX1116" fmla="*/ 1536093 w 1980635"/>
                <a:gd name="connsiteY1116" fmla="*/ 1433903 h 1936238"/>
                <a:gd name="connsiteX1117" fmla="*/ 1536093 w 1980635"/>
                <a:gd name="connsiteY1117" fmla="*/ 1432947 h 1936238"/>
                <a:gd name="connsiteX1118" fmla="*/ 1536093 w 1980635"/>
                <a:gd name="connsiteY1118" fmla="*/ 1433329 h 1936238"/>
                <a:gd name="connsiteX1119" fmla="*/ 1536093 w 1980635"/>
                <a:gd name="connsiteY1119" fmla="*/ 1433712 h 1936238"/>
                <a:gd name="connsiteX1120" fmla="*/ 1535136 w 1980635"/>
                <a:gd name="connsiteY1120" fmla="*/ 1435052 h 1936238"/>
                <a:gd name="connsiteX1121" fmla="*/ 1534179 w 1980635"/>
                <a:gd name="connsiteY1121" fmla="*/ 1438305 h 1936238"/>
                <a:gd name="connsiteX1122" fmla="*/ 1534179 w 1980635"/>
                <a:gd name="connsiteY1122" fmla="*/ 1441558 h 1936238"/>
                <a:gd name="connsiteX1123" fmla="*/ 1535519 w 1980635"/>
                <a:gd name="connsiteY1123" fmla="*/ 1444429 h 1936238"/>
                <a:gd name="connsiteX1124" fmla="*/ 1537432 w 1980635"/>
                <a:gd name="connsiteY1124" fmla="*/ 1445768 h 1936238"/>
                <a:gd name="connsiteX1125" fmla="*/ 1540686 w 1980635"/>
                <a:gd name="connsiteY1125" fmla="*/ 1446725 h 1936238"/>
                <a:gd name="connsiteX1126" fmla="*/ 1551019 w 1980635"/>
                <a:gd name="connsiteY1126" fmla="*/ 1440601 h 1936238"/>
                <a:gd name="connsiteX1127" fmla="*/ 1559440 w 1980635"/>
                <a:gd name="connsiteY1127" fmla="*/ 1435817 h 1936238"/>
                <a:gd name="connsiteX1128" fmla="*/ 1562310 w 1980635"/>
                <a:gd name="connsiteY1128" fmla="*/ 1435817 h 1936238"/>
                <a:gd name="connsiteX1129" fmla="*/ 1558482 w 1980635"/>
                <a:gd name="connsiteY1129" fmla="*/ 1440601 h 1936238"/>
                <a:gd name="connsiteX1130" fmla="*/ 1556186 w 1980635"/>
                <a:gd name="connsiteY1130" fmla="*/ 1446342 h 1936238"/>
                <a:gd name="connsiteX1131" fmla="*/ 1559057 w 1980635"/>
                <a:gd name="connsiteY1131" fmla="*/ 1447682 h 1936238"/>
                <a:gd name="connsiteX1132" fmla="*/ 1560014 w 1980635"/>
                <a:gd name="connsiteY1132" fmla="*/ 1448065 h 1936238"/>
                <a:gd name="connsiteX1133" fmla="*/ 1561353 w 1980635"/>
                <a:gd name="connsiteY1133" fmla="*/ 1449021 h 1936238"/>
                <a:gd name="connsiteX1134" fmla="*/ 1562693 w 1980635"/>
                <a:gd name="connsiteY1134" fmla="*/ 1449978 h 1936238"/>
                <a:gd name="connsiteX1135" fmla="*/ 1562693 w 1980635"/>
                <a:gd name="connsiteY1135" fmla="*/ 1450552 h 1936238"/>
                <a:gd name="connsiteX1136" fmla="*/ 1563267 w 1980635"/>
                <a:gd name="connsiteY1136" fmla="*/ 1451509 h 1936238"/>
                <a:gd name="connsiteX1137" fmla="*/ 1562310 w 1980635"/>
                <a:gd name="connsiteY1137" fmla="*/ 1453423 h 1936238"/>
                <a:gd name="connsiteX1138" fmla="*/ 1562693 w 1980635"/>
                <a:gd name="connsiteY1138" fmla="*/ 1453806 h 1936238"/>
                <a:gd name="connsiteX1139" fmla="*/ 1564032 w 1980635"/>
                <a:gd name="connsiteY1139" fmla="*/ 1454188 h 1936238"/>
                <a:gd name="connsiteX1140" fmla="*/ 1595225 w 1980635"/>
                <a:gd name="connsiteY1140" fmla="*/ 1441941 h 1936238"/>
                <a:gd name="connsiteX1141" fmla="*/ 1596182 w 1980635"/>
                <a:gd name="connsiteY1141" fmla="*/ 1446725 h 1936238"/>
                <a:gd name="connsiteX1142" fmla="*/ 1598478 w 1980635"/>
                <a:gd name="connsiteY1142" fmla="*/ 1444811 h 1936238"/>
                <a:gd name="connsiteX1143" fmla="*/ 1599435 w 1980635"/>
                <a:gd name="connsiteY1143" fmla="*/ 1443854 h 1936238"/>
                <a:gd name="connsiteX1144" fmla="*/ 1599435 w 1980635"/>
                <a:gd name="connsiteY1144" fmla="*/ 1443280 h 1936238"/>
                <a:gd name="connsiteX1145" fmla="*/ 1599818 w 1980635"/>
                <a:gd name="connsiteY1145" fmla="*/ 1443280 h 1936238"/>
                <a:gd name="connsiteX1146" fmla="*/ 1600774 w 1980635"/>
                <a:gd name="connsiteY1146" fmla="*/ 1443280 h 1936238"/>
                <a:gd name="connsiteX1147" fmla="*/ 1604602 w 1980635"/>
                <a:gd name="connsiteY1147" fmla="*/ 1440410 h 1936238"/>
                <a:gd name="connsiteX1148" fmla="*/ 1606898 w 1980635"/>
                <a:gd name="connsiteY1148" fmla="*/ 1437539 h 1936238"/>
                <a:gd name="connsiteX1149" fmla="*/ 1607855 w 1980635"/>
                <a:gd name="connsiteY1149" fmla="*/ 1434669 h 1936238"/>
                <a:gd name="connsiteX1150" fmla="*/ 1611682 w 1980635"/>
                <a:gd name="connsiteY1150" fmla="*/ 1432372 h 1936238"/>
                <a:gd name="connsiteX1151" fmla="*/ 1615510 w 1980635"/>
                <a:gd name="connsiteY1151" fmla="*/ 1431033 h 1936238"/>
                <a:gd name="connsiteX1152" fmla="*/ 1621250 w 1980635"/>
                <a:gd name="connsiteY1152" fmla="*/ 1428736 h 1936238"/>
                <a:gd name="connsiteX1153" fmla="*/ 1625078 w 1980635"/>
                <a:gd name="connsiteY1153" fmla="*/ 1427397 h 1936238"/>
                <a:gd name="connsiteX1154" fmla="*/ 1626418 w 1980635"/>
                <a:gd name="connsiteY1154" fmla="*/ 1426823 h 1936238"/>
                <a:gd name="connsiteX1155" fmla="*/ 1627374 w 1980635"/>
                <a:gd name="connsiteY1155" fmla="*/ 1426823 h 1936238"/>
                <a:gd name="connsiteX1156" fmla="*/ 1630628 w 1980635"/>
                <a:gd name="connsiteY1156" fmla="*/ 1427397 h 1936238"/>
                <a:gd name="connsiteX1157" fmla="*/ 1631967 w 1980635"/>
                <a:gd name="connsiteY1157" fmla="*/ 1427780 h 1936238"/>
                <a:gd name="connsiteX1158" fmla="*/ 1633881 w 1980635"/>
                <a:gd name="connsiteY1158" fmla="*/ 1429119 h 1936238"/>
                <a:gd name="connsiteX1159" fmla="*/ 1634455 w 1980635"/>
                <a:gd name="connsiteY1159" fmla="*/ 1428736 h 1936238"/>
                <a:gd name="connsiteX1160" fmla="*/ 1636368 w 1980635"/>
                <a:gd name="connsiteY1160" fmla="*/ 1428736 h 1936238"/>
                <a:gd name="connsiteX1161" fmla="*/ 1641535 w 1980635"/>
                <a:gd name="connsiteY1161" fmla="*/ 1427780 h 1936238"/>
                <a:gd name="connsiteX1162" fmla="*/ 1632541 w 1980635"/>
                <a:gd name="connsiteY1162" fmla="*/ 1432564 h 1936238"/>
                <a:gd name="connsiteX1163" fmla="*/ 1625460 w 1980635"/>
                <a:gd name="connsiteY1163" fmla="*/ 1436774 h 1936238"/>
                <a:gd name="connsiteX1164" fmla="*/ 1619337 w 1980635"/>
                <a:gd name="connsiteY1164" fmla="*/ 1439644 h 1936238"/>
                <a:gd name="connsiteX1165" fmla="*/ 1617040 w 1980635"/>
                <a:gd name="connsiteY1165" fmla="*/ 1440601 h 1936238"/>
                <a:gd name="connsiteX1166" fmla="*/ 1615510 w 1980635"/>
                <a:gd name="connsiteY1166" fmla="*/ 1441941 h 1936238"/>
                <a:gd name="connsiteX1167" fmla="*/ 1611300 w 1980635"/>
                <a:gd name="connsiteY1167" fmla="*/ 1443854 h 1936238"/>
                <a:gd name="connsiteX1168" fmla="*/ 1608046 w 1980635"/>
                <a:gd name="connsiteY1168" fmla="*/ 1445194 h 1936238"/>
                <a:gd name="connsiteX1169" fmla="*/ 1602879 w 1980635"/>
                <a:gd name="connsiteY1169" fmla="*/ 1447108 h 1936238"/>
                <a:gd name="connsiteX1170" fmla="*/ 1595799 w 1980635"/>
                <a:gd name="connsiteY1170" fmla="*/ 1450935 h 1936238"/>
                <a:gd name="connsiteX1171" fmla="*/ 1592929 w 1980635"/>
                <a:gd name="connsiteY1171" fmla="*/ 1452275 h 1936238"/>
                <a:gd name="connsiteX1172" fmla="*/ 1591015 w 1980635"/>
                <a:gd name="connsiteY1172" fmla="*/ 1453614 h 1936238"/>
                <a:gd name="connsiteX1173" fmla="*/ 1593885 w 1980635"/>
                <a:gd name="connsiteY1173" fmla="*/ 1453614 h 1936238"/>
                <a:gd name="connsiteX1174" fmla="*/ 1591589 w 1980635"/>
                <a:gd name="connsiteY1174" fmla="*/ 1454571 h 1936238"/>
                <a:gd name="connsiteX1175" fmla="*/ 1588335 w 1980635"/>
                <a:gd name="connsiteY1175" fmla="*/ 1455528 h 1936238"/>
                <a:gd name="connsiteX1176" fmla="*/ 1585465 w 1980635"/>
                <a:gd name="connsiteY1176" fmla="*/ 1457441 h 1936238"/>
                <a:gd name="connsiteX1177" fmla="*/ 1581255 w 1980635"/>
                <a:gd name="connsiteY1177" fmla="*/ 1458781 h 1936238"/>
                <a:gd name="connsiteX1178" fmla="*/ 1577045 w 1980635"/>
                <a:gd name="connsiteY1178" fmla="*/ 1461077 h 1936238"/>
                <a:gd name="connsiteX1179" fmla="*/ 1567668 w 1980635"/>
                <a:gd name="connsiteY1179" fmla="*/ 1466244 h 1936238"/>
                <a:gd name="connsiteX1180" fmla="*/ 1555804 w 1980635"/>
                <a:gd name="connsiteY1180" fmla="*/ 1471985 h 1936238"/>
                <a:gd name="connsiteX1181" fmla="*/ 1551019 w 1980635"/>
                <a:gd name="connsiteY1181" fmla="*/ 1474282 h 1936238"/>
                <a:gd name="connsiteX1182" fmla="*/ 1547766 w 1980635"/>
                <a:gd name="connsiteY1182" fmla="*/ 1477152 h 1936238"/>
                <a:gd name="connsiteX1183" fmla="*/ 1544513 w 1980635"/>
                <a:gd name="connsiteY1183" fmla="*/ 1479066 h 1936238"/>
                <a:gd name="connsiteX1184" fmla="*/ 1543173 w 1980635"/>
                <a:gd name="connsiteY1184" fmla="*/ 1481362 h 1936238"/>
                <a:gd name="connsiteX1185" fmla="*/ 1541834 w 1980635"/>
                <a:gd name="connsiteY1185" fmla="*/ 1483276 h 1936238"/>
                <a:gd name="connsiteX1186" fmla="*/ 1541834 w 1980635"/>
                <a:gd name="connsiteY1186" fmla="*/ 1485572 h 1936238"/>
                <a:gd name="connsiteX1187" fmla="*/ 1541834 w 1980635"/>
                <a:gd name="connsiteY1187" fmla="*/ 1486529 h 1936238"/>
                <a:gd name="connsiteX1188" fmla="*/ 1542216 w 1980635"/>
                <a:gd name="connsiteY1188" fmla="*/ 1486529 h 1936238"/>
                <a:gd name="connsiteX1189" fmla="*/ 1553507 w 1980635"/>
                <a:gd name="connsiteY1189" fmla="*/ 1479066 h 1936238"/>
                <a:gd name="connsiteX1190" fmla="*/ 1559631 w 1980635"/>
                <a:gd name="connsiteY1190" fmla="*/ 1475238 h 1936238"/>
                <a:gd name="connsiteX1191" fmla="*/ 1566711 w 1980635"/>
                <a:gd name="connsiteY1191" fmla="*/ 1471985 h 1936238"/>
                <a:gd name="connsiteX1192" fmla="*/ 1581447 w 1980635"/>
                <a:gd name="connsiteY1192" fmla="*/ 1464330 h 1936238"/>
                <a:gd name="connsiteX1193" fmla="*/ 1597904 w 1980635"/>
                <a:gd name="connsiteY1193" fmla="*/ 1456676 h 1936238"/>
                <a:gd name="connsiteX1194" fmla="*/ 1610151 w 1980635"/>
                <a:gd name="connsiteY1194" fmla="*/ 1450935 h 1936238"/>
                <a:gd name="connsiteX1195" fmla="*/ 1620102 w 1980635"/>
                <a:gd name="connsiteY1195" fmla="*/ 1446151 h 1936238"/>
                <a:gd name="connsiteX1196" fmla="*/ 1629479 w 1980635"/>
                <a:gd name="connsiteY1196" fmla="*/ 1441367 h 1936238"/>
                <a:gd name="connsiteX1197" fmla="*/ 1638473 w 1980635"/>
                <a:gd name="connsiteY1197" fmla="*/ 1437157 h 1936238"/>
                <a:gd name="connsiteX1198" fmla="*/ 1646893 w 1980635"/>
                <a:gd name="connsiteY1198" fmla="*/ 1433329 h 1936238"/>
                <a:gd name="connsiteX1199" fmla="*/ 1654548 w 1980635"/>
                <a:gd name="connsiteY1199" fmla="*/ 1429502 h 1936238"/>
                <a:gd name="connsiteX1200" fmla="*/ 1661629 w 1980635"/>
                <a:gd name="connsiteY1200" fmla="*/ 1425675 h 1936238"/>
                <a:gd name="connsiteX1201" fmla="*/ 1673876 w 1980635"/>
                <a:gd name="connsiteY1201" fmla="*/ 1419551 h 1936238"/>
                <a:gd name="connsiteX1202" fmla="*/ 1673302 w 1980635"/>
                <a:gd name="connsiteY1202" fmla="*/ 1419168 h 1936238"/>
                <a:gd name="connsiteX1203" fmla="*/ 1673876 w 1980635"/>
                <a:gd name="connsiteY1203" fmla="*/ 1419168 h 1936238"/>
                <a:gd name="connsiteX1204" fmla="*/ 1678660 w 1980635"/>
                <a:gd name="connsiteY1204" fmla="*/ 1414001 h 1936238"/>
                <a:gd name="connsiteX1205" fmla="*/ 1683444 w 1980635"/>
                <a:gd name="connsiteY1205" fmla="*/ 1409791 h 1936238"/>
                <a:gd name="connsiteX1206" fmla="*/ 1687272 w 1980635"/>
                <a:gd name="connsiteY1206" fmla="*/ 1405581 h 1936238"/>
                <a:gd name="connsiteX1207" fmla="*/ 1691482 w 1980635"/>
                <a:gd name="connsiteY1207" fmla="*/ 1402711 h 1936238"/>
                <a:gd name="connsiteX1208" fmla="*/ 1694352 w 1980635"/>
                <a:gd name="connsiteY1208" fmla="*/ 1399840 h 1936238"/>
                <a:gd name="connsiteX1209" fmla="*/ 1697606 w 1980635"/>
                <a:gd name="connsiteY1209" fmla="*/ 1397927 h 1936238"/>
                <a:gd name="connsiteX1210" fmla="*/ 1699902 w 1980635"/>
                <a:gd name="connsiteY1210" fmla="*/ 1396013 h 1936238"/>
                <a:gd name="connsiteX1211" fmla="*/ 1702198 w 1980635"/>
                <a:gd name="connsiteY1211" fmla="*/ 1395056 h 1936238"/>
                <a:gd name="connsiteX1212" fmla="*/ 1708322 w 1980635"/>
                <a:gd name="connsiteY1212" fmla="*/ 1390846 h 1936238"/>
                <a:gd name="connsiteX1213" fmla="*/ 1714445 w 1980635"/>
                <a:gd name="connsiteY1213" fmla="*/ 1387019 h 1936238"/>
                <a:gd name="connsiteX1214" fmla="*/ 1719230 w 1980635"/>
                <a:gd name="connsiteY1214" fmla="*/ 1383192 h 1936238"/>
                <a:gd name="connsiteX1215" fmla="*/ 1723440 w 1980635"/>
                <a:gd name="connsiteY1215" fmla="*/ 1379938 h 1936238"/>
                <a:gd name="connsiteX1216" fmla="*/ 1726693 w 1980635"/>
                <a:gd name="connsiteY1216" fmla="*/ 1376111 h 1936238"/>
                <a:gd name="connsiteX1217" fmla="*/ 1729181 w 1980635"/>
                <a:gd name="connsiteY1217" fmla="*/ 1372858 h 1936238"/>
                <a:gd name="connsiteX1218" fmla="*/ 1730521 w 1980635"/>
                <a:gd name="connsiteY1218" fmla="*/ 1369987 h 1936238"/>
                <a:gd name="connsiteX1219" fmla="*/ 1730903 w 1980635"/>
                <a:gd name="connsiteY1219" fmla="*/ 1367117 h 1936238"/>
                <a:gd name="connsiteX1220" fmla="*/ 1729946 w 1980635"/>
                <a:gd name="connsiteY1220" fmla="*/ 1362333 h 1936238"/>
                <a:gd name="connsiteX1221" fmla="*/ 1731286 w 1980635"/>
                <a:gd name="connsiteY1221" fmla="*/ 1357548 h 1936238"/>
                <a:gd name="connsiteX1222" fmla="*/ 1732625 w 1980635"/>
                <a:gd name="connsiteY1222" fmla="*/ 1353721 h 1936238"/>
                <a:gd name="connsiteX1223" fmla="*/ 1733582 w 1980635"/>
                <a:gd name="connsiteY1223" fmla="*/ 1350468 h 1936238"/>
                <a:gd name="connsiteX1224" fmla="*/ 1734156 w 1980635"/>
                <a:gd name="connsiteY1224" fmla="*/ 1348172 h 1936238"/>
                <a:gd name="connsiteX1225" fmla="*/ 1740663 w 1980635"/>
                <a:gd name="connsiteY1225" fmla="*/ 1344918 h 1936238"/>
                <a:gd name="connsiteX1226" fmla="*/ 1746404 w 1980635"/>
                <a:gd name="connsiteY1226" fmla="*/ 1342622 h 1936238"/>
                <a:gd name="connsiteX1227" fmla="*/ 1750231 w 1980635"/>
                <a:gd name="connsiteY1227" fmla="*/ 1340326 h 1936238"/>
                <a:gd name="connsiteX1228" fmla="*/ 1752528 w 1980635"/>
                <a:gd name="connsiteY1228" fmla="*/ 1338986 h 1936238"/>
                <a:gd name="connsiteX1229" fmla="*/ 1754441 w 1980635"/>
                <a:gd name="connsiteY1229" fmla="*/ 1335733 h 1936238"/>
                <a:gd name="connsiteX1230" fmla="*/ 1756738 w 1980635"/>
                <a:gd name="connsiteY1230" fmla="*/ 1333436 h 1936238"/>
                <a:gd name="connsiteX1231" fmla="*/ 1761522 w 1980635"/>
                <a:gd name="connsiteY1231" fmla="*/ 1329609 h 1936238"/>
                <a:gd name="connsiteX1232" fmla="*/ 1765732 w 1980635"/>
                <a:gd name="connsiteY1232" fmla="*/ 1327313 h 1936238"/>
                <a:gd name="connsiteX1233" fmla="*/ 1769942 w 1980635"/>
                <a:gd name="connsiteY1233" fmla="*/ 1326739 h 1936238"/>
                <a:gd name="connsiteX1234" fmla="*/ 1773769 w 1980635"/>
                <a:gd name="connsiteY1234" fmla="*/ 1327313 h 1936238"/>
                <a:gd name="connsiteX1235" fmla="*/ 1778936 w 1980635"/>
                <a:gd name="connsiteY1235" fmla="*/ 1330183 h 1936238"/>
                <a:gd name="connsiteX1236" fmla="*/ 1773769 w 1980635"/>
                <a:gd name="connsiteY1236" fmla="*/ 1332479 h 1936238"/>
                <a:gd name="connsiteX1237" fmla="*/ 1771855 w 1980635"/>
                <a:gd name="connsiteY1237" fmla="*/ 1336307 h 1936238"/>
                <a:gd name="connsiteX1238" fmla="*/ 1765158 w 1980635"/>
                <a:gd name="connsiteY1238" fmla="*/ 1340134 h 1936238"/>
                <a:gd name="connsiteX1239" fmla="*/ 1759034 w 1980635"/>
                <a:gd name="connsiteY1239" fmla="*/ 1343387 h 1936238"/>
                <a:gd name="connsiteX1240" fmla="*/ 1754250 w 1980635"/>
                <a:gd name="connsiteY1240" fmla="*/ 1350468 h 1936238"/>
                <a:gd name="connsiteX1241" fmla="*/ 1754824 w 1980635"/>
                <a:gd name="connsiteY1241" fmla="*/ 1350851 h 1936238"/>
                <a:gd name="connsiteX1242" fmla="*/ 1759034 w 1980635"/>
                <a:gd name="connsiteY1242" fmla="*/ 1347023 h 1936238"/>
                <a:gd name="connsiteX1243" fmla="*/ 1764775 w 1980635"/>
                <a:gd name="connsiteY1243" fmla="*/ 1343196 h 1936238"/>
                <a:gd name="connsiteX1244" fmla="*/ 1771855 w 1980635"/>
                <a:gd name="connsiteY1244" fmla="*/ 1338412 h 1936238"/>
                <a:gd name="connsiteX1245" fmla="*/ 1779893 w 1980635"/>
                <a:gd name="connsiteY1245" fmla="*/ 1333628 h 1936238"/>
                <a:gd name="connsiteX1246" fmla="*/ 1791183 w 1980635"/>
                <a:gd name="connsiteY1246" fmla="*/ 1325973 h 1936238"/>
                <a:gd name="connsiteX1247" fmla="*/ 1791183 w 1980635"/>
                <a:gd name="connsiteY1247" fmla="*/ 1325016 h 1936238"/>
                <a:gd name="connsiteX1248" fmla="*/ 1783146 w 1980635"/>
                <a:gd name="connsiteY1248" fmla="*/ 1325399 h 1936238"/>
                <a:gd name="connsiteX1249" fmla="*/ 1779893 w 1980635"/>
                <a:gd name="connsiteY1249" fmla="*/ 1325016 h 1936238"/>
                <a:gd name="connsiteX1250" fmla="*/ 1777596 w 1980635"/>
                <a:gd name="connsiteY1250" fmla="*/ 1324059 h 1936238"/>
                <a:gd name="connsiteX1251" fmla="*/ 1776257 w 1980635"/>
                <a:gd name="connsiteY1251" fmla="*/ 1322146 h 1936238"/>
                <a:gd name="connsiteX1252" fmla="*/ 1775874 w 1980635"/>
                <a:gd name="connsiteY1252" fmla="*/ 1319850 h 1936238"/>
                <a:gd name="connsiteX1253" fmla="*/ 1774535 w 1980635"/>
                <a:gd name="connsiteY1253" fmla="*/ 1316979 h 1936238"/>
                <a:gd name="connsiteX1254" fmla="*/ 1775874 w 1980635"/>
                <a:gd name="connsiteY1254" fmla="*/ 1313726 h 1936238"/>
                <a:gd name="connsiteX1255" fmla="*/ 1777213 w 1980635"/>
                <a:gd name="connsiteY1255" fmla="*/ 1311429 h 1936238"/>
                <a:gd name="connsiteX1256" fmla="*/ 1778171 w 1980635"/>
                <a:gd name="connsiteY1256" fmla="*/ 1309516 h 1936238"/>
                <a:gd name="connsiteX1257" fmla="*/ 1778553 w 1980635"/>
                <a:gd name="connsiteY1257" fmla="*/ 1308559 h 1936238"/>
                <a:gd name="connsiteX1258" fmla="*/ 1773769 w 1980635"/>
                <a:gd name="connsiteY1258" fmla="*/ 1306645 h 1936238"/>
                <a:gd name="connsiteX1259" fmla="*/ 1770899 w 1980635"/>
                <a:gd name="connsiteY1259" fmla="*/ 1304732 h 1936238"/>
                <a:gd name="connsiteX1260" fmla="*/ 1768985 w 1980635"/>
                <a:gd name="connsiteY1260" fmla="*/ 1302818 h 1936238"/>
                <a:gd name="connsiteX1261" fmla="*/ 1768602 w 1980635"/>
                <a:gd name="connsiteY1261" fmla="*/ 1301861 h 1936238"/>
                <a:gd name="connsiteX1262" fmla="*/ 1769942 w 1980635"/>
                <a:gd name="connsiteY1262" fmla="*/ 1298608 h 1936238"/>
                <a:gd name="connsiteX1263" fmla="*/ 1771855 w 1980635"/>
                <a:gd name="connsiteY1263" fmla="*/ 1296311 h 1936238"/>
                <a:gd name="connsiteX1264" fmla="*/ 1772812 w 1980635"/>
                <a:gd name="connsiteY1264" fmla="*/ 1294015 h 1936238"/>
                <a:gd name="connsiteX1265" fmla="*/ 1773769 w 1980635"/>
                <a:gd name="connsiteY1265" fmla="*/ 1293058 h 1936238"/>
                <a:gd name="connsiteX1266" fmla="*/ 1765732 w 1980635"/>
                <a:gd name="connsiteY1266" fmla="*/ 1289231 h 1936238"/>
                <a:gd name="connsiteX1267" fmla="*/ 1759991 w 1980635"/>
                <a:gd name="connsiteY1267" fmla="*/ 1286361 h 1936238"/>
                <a:gd name="connsiteX1268" fmla="*/ 1757694 w 1980635"/>
                <a:gd name="connsiteY1268" fmla="*/ 1284447 h 1936238"/>
                <a:gd name="connsiteX1269" fmla="*/ 1756738 w 1980635"/>
                <a:gd name="connsiteY1269" fmla="*/ 1283107 h 1936238"/>
                <a:gd name="connsiteX1270" fmla="*/ 1755780 w 1980635"/>
                <a:gd name="connsiteY1270" fmla="*/ 1280237 h 1936238"/>
                <a:gd name="connsiteX1271" fmla="*/ 1755780 w 1980635"/>
                <a:gd name="connsiteY1271" fmla="*/ 1277940 h 1936238"/>
                <a:gd name="connsiteX1272" fmla="*/ 1757120 w 1980635"/>
                <a:gd name="connsiteY1272" fmla="*/ 1276984 h 1936238"/>
                <a:gd name="connsiteX1273" fmla="*/ 1759034 w 1980635"/>
                <a:gd name="connsiteY1273" fmla="*/ 1276027 h 1936238"/>
                <a:gd name="connsiteX1274" fmla="*/ 1762287 w 1980635"/>
                <a:gd name="connsiteY1274" fmla="*/ 1276027 h 1936238"/>
                <a:gd name="connsiteX1275" fmla="*/ 1765158 w 1980635"/>
                <a:gd name="connsiteY1275" fmla="*/ 1273156 h 1936238"/>
                <a:gd name="connsiteX1276" fmla="*/ 1766114 w 1980635"/>
                <a:gd name="connsiteY1276" fmla="*/ 1271817 h 1936238"/>
                <a:gd name="connsiteX1277" fmla="*/ 1767454 w 1980635"/>
                <a:gd name="connsiteY1277" fmla="*/ 1270860 h 1936238"/>
                <a:gd name="connsiteX1278" fmla="*/ 1759800 w 1980635"/>
                <a:gd name="connsiteY1278" fmla="*/ 1265119 h 1936238"/>
                <a:gd name="connsiteX1279" fmla="*/ 1754632 w 1980635"/>
                <a:gd name="connsiteY1279" fmla="*/ 1259952 h 1936238"/>
                <a:gd name="connsiteX1280" fmla="*/ 1748508 w 1980635"/>
                <a:gd name="connsiteY1280" fmla="*/ 1248087 h 1936238"/>
                <a:gd name="connsiteX1281" fmla="*/ 1745638 w 1980635"/>
                <a:gd name="connsiteY1281" fmla="*/ 1243877 h 1936238"/>
                <a:gd name="connsiteX1282" fmla="*/ 1743724 w 1980635"/>
                <a:gd name="connsiteY1282" fmla="*/ 1240624 h 1936238"/>
                <a:gd name="connsiteX1283" fmla="*/ 1748892 w 1980635"/>
                <a:gd name="connsiteY1283" fmla="*/ 1242538 h 1936238"/>
                <a:gd name="connsiteX1284" fmla="*/ 1753676 w 1980635"/>
                <a:gd name="connsiteY1284" fmla="*/ 1245791 h 1936238"/>
                <a:gd name="connsiteX1285" fmla="*/ 1757503 w 1980635"/>
                <a:gd name="connsiteY1285" fmla="*/ 1249044 h 1936238"/>
                <a:gd name="connsiteX1286" fmla="*/ 1761330 w 1980635"/>
                <a:gd name="connsiteY1286" fmla="*/ 1253828 h 1936238"/>
                <a:gd name="connsiteX1287" fmla="*/ 1764584 w 1980635"/>
                <a:gd name="connsiteY1287" fmla="*/ 1257656 h 1936238"/>
                <a:gd name="connsiteX1288" fmla="*/ 1768794 w 1980635"/>
                <a:gd name="connsiteY1288" fmla="*/ 1260526 h 1936238"/>
                <a:gd name="connsiteX1289" fmla="*/ 1770707 w 1980635"/>
                <a:gd name="connsiteY1289" fmla="*/ 1263779 h 1936238"/>
                <a:gd name="connsiteX1290" fmla="*/ 1772621 w 1980635"/>
                <a:gd name="connsiteY1290" fmla="*/ 1267032 h 1936238"/>
                <a:gd name="connsiteX1291" fmla="*/ 1773003 w 1980635"/>
                <a:gd name="connsiteY1291" fmla="*/ 1267415 h 1936238"/>
                <a:gd name="connsiteX1292" fmla="*/ 1773960 w 1980635"/>
                <a:gd name="connsiteY1292" fmla="*/ 1268372 h 1936238"/>
                <a:gd name="connsiteX1293" fmla="*/ 1777787 w 1980635"/>
                <a:gd name="connsiteY1293" fmla="*/ 1264545 h 1936238"/>
                <a:gd name="connsiteX1294" fmla="*/ 1776831 w 1980635"/>
                <a:gd name="connsiteY1294" fmla="*/ 1254211 h 1936238"/>
                <a:gd name="connsiteX1295" fmla="*/ 1781041 w 1980635"/>
                <a:gd name="connsiteY1295" fmla="*/ 1249044 h 1936238"/>
                <a:gd name="connsiteX1296" fmla="*/ 1784294 w 1980635"/>
                <a:gd name="connsiteY1296" fmla="*/ 1244260 h 1936238"/>
                <a:gd name="connsiteX1297" fmla="*/ 1785251 w 1980635"/>
                <a:gd name="connsiteY1297" fmla="*/ 1242346 h 1936238"/>
                <a:gd name="connsiteX1298" fmla="*/ 1787547 w 1980635"/>
                <a:gd name="connsiteY1298" fmla="*/ 1241390 h 1936238"/>
                <a:gd name="connsiteX1299" fmla="*/ 1790801 w 1980635"/>
                <a:gd name="connsiteY1299" fmla="*/ 1240433 h 1936238"/>
                <a:gd name="connsiteX1300" fmla="*/ 1799795 w 1980635"/>
                <a:gd name="connsiteY1300" fmla="*/ 1239093 h 1936238"/>
                <a:gd name="connsiteX1301" fmla="*/ 1801134 w 1980635"/>
                <a:gd name="connsiteY1301" fmla="*/ 1239093 h 1936238"/>
                <a:gd name="connsiteX1302" fmla="*/ 1803048 w 1980635"/>
                <a:gd name="connsiteY1302" fmla="*/ 1240050 h 1936238"/>
                <a:gd name="connsiteX1303" fmla="*/ 1802091 w 1980635"/>
                <a:gd name="connsiteY1303" fmla="*/ 1241007 h 1936238"/>
                <a:gd name="connsiteX1304" fmla="*/ 1802091 w 1980635"/>
                <a:gd name="connsiteY1304" fmla="*/ 1244834 h 1936238"/>
                <a:gd name="connsiteX1305" fmla="*/ 1802091 w 1980635"/>
                <a:gd name="connsiteY1305" fmla="*/ 1250001 h 1936238"/>
                <a:gd name="connsiteX1306" fmla="*/ 1802091 w 1980635"/>
                <a:gd name="connsiteY1306" fmla="*/ 1257464 h 1936238"/>
                <a:gd name="connsiteX1307" fmla="*/ 1800177 w 1980635"/>
                <a:gd name="connsiteY1307" fmla="*/ 1266458 h 1936238"/>
                <a:gd name="connsiteX1308" fmla="*/ 1797881 w 1980635"/>
                <a:gd name="connsiteY1308" fmla="*/ 1267798 h 1936238"/>
                <a:gd name="connsiteX1309" fmla="*/ 1796541 w 1980635"/>
                <a:gd name="connsiteY1309" fmla="*/ 1269137 h 1936238"/>
                <a:gd name="connsiteX1310" fmla="*/ 1795585 w 1980635"/>
                <a:gd name="connsiteY1310" fmla="*/ 1270094 h 1936238"/>
                <a:gd name="connsiteX1311" fmla="*/ 1795585 w 1980635"/>
                <a:gd name="connsiteY1311" fmla="*/ 1271434 h 1936238"/>
                <a:gd name="connsiteX1312" fmla="*/ 1796159 w 1980635"/>
                <a:gd name="connsiteY1312" fmla="*/ 1273348 h 1936238"/>
                <a:gd name="connsiteX1313" fmla="*/ 1798073 w 1980635"/>
                <a:gd name="connsiteY1313" fmla="*/ 1275644 h 1936238"/>
                <a:gd name="connsiteX1314" fmla="*/ 1794245 w 1980635"/>
                <a:gd name="connsiteY1314" fmla="*/ 1278515 h 1936238"/>
                <a:gd name="connsiteX1315" fmla="*/ 1790035 w 1980635"/>
                <a:gd name="connsiteY1315" fmla="*/ 1282342 h 1936238"/>
                <a:gd name="connsiteX1316" fmla="*/ 1790418 w 1980635"/>
                <a:gd name="connsiteY1316" fmla="*/ 1285212 h 1936238"/>
                <a:gd name="connsiteX1317" fmla="*/ 1791949 w 1980635"/>
                <a:gd name="connsiteY1317" fmla="*/ 1286169 h 1936238"/>
                <a:gd name="connsiteX1318" fmla="*/ 1819888 w 1980635"/>
                <a:gd name="connsiteY1318" fmla="*/ 1280045 h 1936238"/>
                <a:gd name="connsiteX1319" fmla="*/ 1823142 w 1980635"/>
                <a:gd name="connsiteY1319" fmla="*/ 1279089 h 1936238"/>
                <a:gd name="connsiteX1320" fmla="*/ 1827926 w 1980635"/>
                <a:gd name="connsiteY1320" fmla="*/ 1276218 h 1936238"/>
                <a:gd name="connsiteX1321" fmla="*/ 1828882 w 1980635"/>
                <a:gd name="connsiteY1321" fmla="*/ 1276218 h 1936238"/>
                <a:gd name="connsiteX1322" fmla="*/ 1830796 w 1980635"/>
                <a:gd name="connsiteY1322" fmla="*/ 1277175 h 1936238"/>
                <a:gd name="connsiteX1323" fmla="*/ 1835006 w 1980635"/>
                <a:gd name="connsiteY1323" fmla="*/ 1281002 h 1936238"/>
                <a:gd name="connsiteX1324" fmla="*/ 1832136 w 1980635"/>
                <a:gd name="connsiteY1324" fmla="*/ 1282916 h 1936238"/>
                <a:gd name="connsiteX1325" fmla="*/ 1828882 w 1980635"/>
                <a:gd name="connsiteY1325" fmla="*/ 1281576 h 1936238"/>
                <a:gd name="connsiteX1326" fmla="*/ 1826586 w 1980635"/>
                <a:gd name="connsiteY1326" fmla="*/ 1281576 h 1936238"/>
                <a:gd name="connsiteX1327" fmla="*/ 1823524 w 1980635"/>
                <a:gd name="connsiteY1327" fmla="*/ 1281576 h 1936238"/>
                <a:gd name="connsiteX1328" fmla="*/ 1821610 w 1980635"/>
                <a:gd name="connsiteY1328" fmla="*/ 1282533 h 1936238"/>
                <a:gd name="connsiteX1329" fmla="*/ 1820271 w 1980635"/>
                <a:gd name="connsiteY1329" fmla="*/ 1283873 h 1936238"/>
                <a:gd name="connsiteX1330" fmla="*/ 1817400 w 1980635"/>
                <a:gd name="connsiteY1330" fmla="*/ 1290953 h 1936238"/>
                <a:gd name="connsiteX1331" fmla="*/ 1815486 w 1980635"/>
                <a:gd name="connsiteY1331" fmla="*/ 1291527 h 1936238"/>
                <a:gd name="connsiteX1332" fmla="*/ 1814147 w 1980635"/>
                <a:gd name="connsiteY1332" fmla="*/ 1292484 h 1936238"/>
                <a:gd name="connsiteX1333" fmla="*/ 1809937 w 1980635"/>
                <a:gd name="connsiteY1333" fmla="*/ 1294398 h 1936238"/>
                <a:gd name="connsiteX1334" fmla="*/ 1807067 w 1980635"/>
                <a:gd name="connsiteY1334" fmla="*/ 1296694 h 1936238"/>
                <a:gd name="connsiteX1335" fmla="*/ 1805153 w 1980635"/>
                <a:gd name="connsiteY1335" fmla="*/ 1298608 h 1936238"/>
                <a:gd name="connsiteX1336" fmla="*/ 1802857 w 1980635"/>
                <a:gd name="connsiteY1336" fmla="*/ 1301478 h 1936238"/>
                <a:gd name="connsiteX1337" fmla="*/ 1797690 w 1980635"/>
                <a:gd name="connsiteY1337" fmla="*/ 1304732 h 1936238"/>
                <a:gd name="connsiteX1338" fmla="*/ 1796350 w 1980635"/>
                <a:gd name="connsiteY1338" fmla="*/ 1308942 h 1936238"/>
                <a:gd name="connsiteX1339" fmla="*/ 1796350 w 1980635"/>
                <a:gd name="connsiteY1339" fmla="*/ 1310281 h 1936238"/>
                <a:gd name="connsiteX1340" fmla="*/ 1797690 w 1980635"/>
                <a:gd name="connsiteY1340" fmla="*/ 1311238 h 1936238"/>
                <a:gd name="connsiteX1341" fmla="*/ 1814721 w 1980635"/>
                <a:gd name="connsiteY1341" fmla="*/ 1296694 h 1936238"/>
                <a:gd name="connsiteX1342" fmla="*/ 1818932 w 1980635"/>
                <a:gd name="connsiteY1342" fmla="*/ 1293824 h 1936238"/>
                <a:gd name="connsiteX1343" fmla="*/ 1826969 w 1980635"/>
                <a:gd name="connsiteY1343" fmla="*/ 1288657 h 1936238"/>
                <a:gd name="connsiteX1344" fmla="*/ 1836346 w 1980635"/>
                <a:gd name="connsiteY1344" fmla="*/ 1285404 h 1936238"/>
                <a:gd name="connsiteX1345" fmla="*/ 1839599 w 1980635"/>
                <a:gd name="connsiteY1345" fmla="*/ 1283490 h 1936238"/>
                <a:gd name="connsiteX1346" fmla="*/ 1843809 w 1980635"/>
                <a:gd name="connsiteY1346" fmla="*/ 1281576 h 1936238"/>
                <a:gd name="connsiteX1347" fmla="*/ 1848593 w 1980635"/>
                <a:gd name="connsiteY1347" fmla="*/ 1279280 h 1936238"/>
                <a:gd name="connsiteX1348" fmla="*/ 1854717 w 1980635"/>
                <a:gd name="connsiteY1348" fmla="*/ 1277366 h 1936238"/>
                <a:gd name="connsiteX1349" fmla="*/ 1860458 w 1980635"/>
                <a:gd name="connsiteY1349" fmla="*/ 1274496 h 1936238"/>
                <a:gd name="connsiteX1350" fmla="*/ 1867538 w 1980635"/>
                <a:gd name="connsiteY1350" fmla="*/ 1272199 h 1936238"/>
                <a:gd name="connsiteX1351" fmla="*/ 1874619 w 1980635"/>
                <a:gd name="connsiteY1351" fmla="*/ 1268946 h 1936238"/>
                <a:gd name="connsiteX1352" fmla="*/ 1883039 w 1980635"/>
                <a:gd name="connsiteY1352" fmla="*/ 1266076 h 1936238"/>
                <a:gd name="connsiteX1353" fmla="*/ 1887249 w 1980635"/>
                <a:gd name="connsiteY1353" fmla="*/ 1263779 h 1936238"/>
                <a:gd name="connsiteX1354" fmla="*/ 1892990 w 1980635"/>
                <a:gd name="connsiteY1354" fmla="*/ 1261865 h 1936238"/>
                <a:gd name="connsiteX1355" fmla="*/ 1899114 w 1980635"/>
                <a:gd name="connsiteY1355" fmla="*/ 1259569 h 1936238"/>
                <a:gd name="connsiteX1356" fmla="*/ 1906194 w 1980635"/>
                <a:gd name="connsiteY1356" fmla="*/ 1257273 h 1936238"/>
                <a:gd name="connsiteX1357" fmla="*/ 1910021 w 1980635"/>
                <a:gd name="connsiteY1357" fmla="*/ 1256316 h 1936238"/>
                <a:gd name="connsiteX1358" fmla="*/ 1912318 w 1980635"/>
                <a:gd name="connsiteY1358" fmla="*/ 1255742 h 1936238"/>
                <a:gd name="connsiteX1359" fmla="*/ 1915571 w 1980635"/>
                <a:gd name="connsiteY1359" fmla="*/ 1255742 h 1936238"/>
                <a:gd name="connsiteX1360" fmla="*/ 1922269 w 1980635"/>
                <a:gd name="connsiteY1360" fmla="*/ 1254785 h 1936238"/>
                <a:gd name="connsiteX1361" fmla="*/ 1930689 w 1980635"/>
                <a:gd name="connsiteY1361" fmla="*/ 1254785 h 1936238"/>
                <a:gd name="connsiteX1362" fmla="*/ 1934516 w 1980635"/>
                <a:gd name="connsiteY1362" fmla="*/ 1252872 h 1936238"/>
                <a:gd name="connsiteX1363" fmla="*/ 1939683 w 1980635"/>
                <a:gd name="connsiteY1363" fmla="*/ 1250575 h 1936238"/>
                <a:gd name="connsiteX1364" fmla="*/ 1937769 w 1980635"/>
                <a:gd name="connsiteY1364" fmla="*/ 1248662 h 1936238"/>
                <a:gd name="connsiteX1365" fmla="*/ 1936813 w 1980635"/>
                <a:gd name="connsiteY1365" fmla="*/ 1247705 h 1936238"/>
                <a:gd name="connsiteX1366" fmla="*/ 1936430 w 1980635"/>
                <a:gd name="connsiteY1366" fmla="*/ 1247322 h 1936238"/>
                <a:gd name="connsiteX1367" fmla="*/ 1933559 w 1980635"/>
                <a:gd name="connsiteY1367" fmla="*/ 1243495 h 1936238"/>
                <a:gd name="connsiteX1368" fmla="*/ 1930306 w 1980635"/>
                <a:gd name="connsiteY1368" fmla="*/ 1238710 h 1936238"/>
                <a:gd name="connsiteX1369" fmla="*/ 1928010 w 1980635"/>
                <a:gd name="connsiteY1369" fmla="*/ 1234883 h 1936238"/>
                <a:gd name="connsiteX1370" fmla="*/ 1926671 w 1980635"/>
                <a:gd name="connsiteY1370" fmla="*/ 1231630 h 1936238"/>
                <a:gd name="connsiteX1371" fmla="*/ 1926096 w 1980635"/>
                <a:gd name="connsiteY1371" fmla="*/ 1229333 h 1936238"/>
                <a:gd name="connsiteX1372" fmla="*/ 1928967 w 1980635"/>
                <a:gd name="connsiteY1372" fmla="*/ 1225123 h 1936238"/>
                <a:gd name="connsiteX1373" fmla="*/ 1931263 w 1980635"/>
                <a:gd name="connsiteY1373" fmla="*/ 1222827 h 1936238"/>
                <a:gd name="connsiteX1374" fmla="*/ 1932603 w 1980635"/>
                <a:gd name="connsiteY1374" fmla="*/ 1221488 h 1936238"/>
                <a:gd name="connsiteX1375" fmla="*/ 1933559 w 1980635"/>
                <a:gd name="connsiteY1375" fmla="*/ 1221105 h 1936238"/>
                <a:gd name="connsiteX1376" fmla="*/ 1938726 w 1980635"/>
                <a:gd name="connsiteY1376" fmla="*/ 1211154 h 1936238"/>
                <a:gd name="connsiteX1377" fmla="*/ 1940640 w 1980635"/>
                <a:gd name="connsiteY1377" fmla="*/ 1206944 h 1936238"/>
                <a:gd name="connsiteX1378" fmla="*/ 1944850 w 1980635"/>
                <a:gd name="connsiteY1378" fmla="*/ 1201777 h 1936238"/>
                <a:gd name="connsiteX1379" fmla="*/ 1948103 w 1980635"/>
                <a:gd name="connsiteY1379" fmla="*/ 1198906 h 1936238"/>
                <a:gd name="connsiteX1380" fmla="*/ 1950591 w 1980635"/>
                <a:gd name="connsiteY1380" fmla="*/ 1196610 h 1936238"/>
                <a:gd name="connsiteX1381" fmla="*/ 1951930 w 1980635"/>
                <a:gd name="connsiteY1381" fmla="*/ 1194696 h 1936238"/>
                <a:gd name="connsiteX1382" fmla="*/ 1952888 w 1980635"/>
                <a:gd name="connsiteY1382" fmla="*/ 1193357 h 1936238"/>
                <a:gd name="connsiteX1383" fmla="*/ 1948103 w 1980635"/>
                <a:gd name="connsiteY1383" fmla="*/ 1189529 h 1936238"/>
                <a:gd name="connsiteX1384" fmla="*/ 1946764 w 1980635"/>
                <a:gd name="connsiteY1384" fmla="*/ 1187616 h 1936238"/>
                <a:gd name="connsiteX1385" fmla="*/ 1946764 w 1980635"/>
                <a:gd name="connsiteY1385" fmla="*/ 1186276 h 1936238"/>
                <a:gd name="connsiteX1386" fmla="*/ 1950974 w 1980635"/>
                <a:gd name="connsiteY1386" fmla="*/ 1183023 h 1936238"/>
                <a:gd name="connsiteX1387" fmla="*/ 1954227 w 1980635"/>
                <a:gd name="connsiteY1387" fmla="*/ 1180727 h 1936238"/>
                <a:gd name="connsiteX1388" fmla="*/ 1956140 w 1980635"/>
                <a:gd name="connsiteY1388" fmla="*/ 1178430 h 1936238"/>
                <a:gd name="connsiteX1389" fmla="*/ 1957098 w 1980635"/>
                <a:gd name="connsiteY1389" fmla="*/ 1177091 h 1936238"/>
                <a:gd name="connsiteX1390" fmla="*/ 1955184 w 1980635"/>
                <a:gd name="connsiteY1390" fmla="*/ 1173263 h 1936238"/>
                <a:gd name="connsiteX1391" fmla="*/ 1954227 w 1980635"/>
                <a:gd name="connsiteY1391" fmla="*/ 1170967 h 1936238"/>
                <a:gd name="connsiteX1392" fmla="*/ 1953653 w 1980635"/>
                <a:gd name="connsiteY1392" fmla="*/ 1167140 h 1936238"/>
                <a:gd name="connsiteX1393" fmla="*/ 1955566 w 1980635"/>
                <a:gd name="connsiteY1393" fmla="*/ 1162929 h 1936238"/>
                <a:gd name="connsiteX1394" fmla="*/ 1957480 w 1980635"/>
                <a:gd name="connsiteY1394" fmla="*/ 1160059 h 1936238"/>
                <a:gd name="connsiteX1395" fmla="*/ 1958437 w 1980635"/>
                <a:gd name="connsiteY1395" fmla="*/ 1157189 h 1936238"/>
                <a:gd name="connsiteX1396" fmla="*/ 1958820 w 1980635"/>
                <a:gd name="connsiteY1396" fmla="*/ 1155275 h 1936238"/>
                <a:gd name="connsiteX1397" fmla="*/ 1958437 w 1980635"/>
                <a:gd name="connsiteY1397" fmla="*/ 1152405 h 1936238"/>
                <a:gd name="connsiteX1398" fmla="*/ 1957480 w 1980635"/>
                <a:gd name="connsiteY1398" fmla="*/ 1150491 h 1936238"/>
                <a:gd name="connsiteX1399" fmla="*/ 1953653 w 1980635"/>
                <a:gd name="connsiteY1399" fmla="*/ 1145707 h 1936238"/>
                <a:gd name="connsiteX1400" fmla="*/ 1949443 w 1980635"/>
                <a:gd name="connsiteY1400" fmla="*/ 1139966 h 1936238"/>
                <a:gd name="connsiteX1401" fmla="*/ 1947912 w 1980635"/>
                <a:gd name="connsiteY1401" fmla="*/ 1134416 h 1936238"/>
                <a:gd name="connsiteX1402" fmla="*/ 1948486 w 1980635"/>
                <a:gd name="connsiteY1402" fmla="*/ 1128675 h 1936238"/>
                <a:gd name="connsiteX1403" fmla="*/ 1949826 w 1980635"/>
                <a:gd name="connsiteY1403" fmla="*/ 1125805 h 1936238"/>
                <a:gd name="connsiteX1404" fmla="*/ 1952122 w 1980635"/>
                <a:gd name="connsiteY1404" fmla="*/ 1123891 h 1936238"/>
                <a:gd name="connsiteX1405" fmla="*/ 1954036 w 1980635"/>
                <a:gd name="connsiteY1405" fmla="*/ 1121977 h 1936238"/>
                <a:gd name="connsiteX1406" fmla="*/ 1954992 w 1980635"/>
                <a:gd name="connsiteY1406" fmla="*/ 1119681 h 1936238"/>
                <a:gd name="connsiteX1407" fmla="*/ 1954992 w 1980635"/>
                <a:gd name="connsiteY1407" fmla="*/ 1118341 h 1936238"/>
                <a:gd name="connsiteX1408" fmla="*/ 1955375 w 1980635"/>
                <a:gd name="connsiteY1408" fmla="*/ 1117385 h 1936238"/>
                <a:gd name="connsiteX1409" fmla="*/ 1953462 w 1980635"/>
                <a:gd name="connsiteY1409" fmla="*/ 1111644 h 1936238"/>
                <a:gd name="connsiteX1410" fmla="*/ 1952504 w 1980635"/>
                <a:gd name="connsiteY1410" fmla="*/ 1107433 h 1936238"/>
                <a:gd name="connsiteX1411" fmla="*/ 1951548 w 1980635"/>
                <a:gd name="connsiteY1411" fmla="*/ 1103223 h 1936238"/>
                <a:gd name="connsiteX1412" fmla="*/ 1951548 w 1980635"/>
                <a:gd name="connsiteY1412" fmla="*/ 1100927 h 1936238"/>
                <a:gd name="connsiteX1413" fmla="*/ 1954418 w 1980635"/>
                <a:gd name="connsiteY1413" fmla="*/ 1097100 h 1936238"/>
                <a:gd name="connsiteX1414" fmla="*/ 1956906 w 1980635"/>
                <a:gd name="connsiteY1414" fmla="*/ 1094803 h 1936238"/>
                <a:gd name="connsiteX1415" fmla="*/ 1958246 w 1980635"/>
                <a:gd name="connsiteY1415" fmla="*/ 1092507 h 1936238"/>
                <a:gd name="connsiteX1416" fmla="*/ 1958628 w 1980635"/>
                <a:gd name="connsiteY1416" fmla="*/ 1091550 h 1936238"/>
                <a:gd name="connsiteX1417" fmla="*/ 1957289 w 1980635"/>
                <a:gd name="connsiteY1417" fmla="*/ 1090211 h 1936238"/>
                <a:gd name="connsiteX1418" fmla="*/ 1957289 w 1980635"/>
                <a:gd name="connsiteY1418" fmla="*/ 1087914 h 1936238"/>
                <a:gd name="connsiteX1419" fmla="*/ 1961116 w 1980635"/>
                <a:gd name="connsiteY1419" fmla="*/ 1080834 h 1936238"/>
                <a:gd name="connsiteX1420" fmla="*/ 1964369 w 1980635"/>
                <a:gd name="connsiteY1420" fmla="*/ 1075667 h 1936238"/>
                <a:gd name="connsiteX1421" fmla="*/ 1966283 w 1980635"/>
                <a:gd name="connsiteY1421" fmla="*/ 1071457 h 1936238"/>
                <a:gd name="connsiteX1422" fmla="*/ 1966857 w 1980635"/>
                <a:gd name="connsiteY1422" fmla="*/ 1070117 h 1936238"/>
                <a:gd name="connsiteX1423" fmla="*/ 1967814 w 1980635"/>
                <a:gd name="connsiteY1423" fmla="*/ 1069734 h 1936238"/>
                <a:gd name="connsiteX1424" fmla="*/ 1969153 w 1980635"/>
                <a:gd name="connsiteY1424" fmla="*/ 1064567 h 1936238"/>
                <a:gd name="connsiteX1425" fmla="*/ 1971067 w 1980635"/>
                <a:gd name="connsiteY1425" fmla="*/ 1060740 h 1936238"/>
                <a:gd name="connsiteX1426" fmla="*/ 1972024 w 1980635"/>
                <a:gd name="connsiteY1426" fmla="*/ 1056913 h 1936238"/>
                <a:gd name="connsiteX1427" fmla="*/ 1973363 w 1980635"/>
                <a:gd name="connsiteY1427" fmla="*/ 1054043 h 1936238"/>
                <a:gd name="connsiteX1428" fmla="*/ 1973746 w 1980635"/>
                <a:gd name="connsiteY1428" fmla="*/ 1051172 h 1936238"/>
                <a:gd name="connsiteX1429" fmla="*/ 1974703 w 1980635"/>
                <a:gd name="connsiteY1429" fmla="*/ 1049258 h 1936238"/>
                <a:gd name="connsiteX1430" fmla="*/ 1974703 w 1980635"/>
                <a:gd name="connsiteY1430" fmla="*/ 1047919 h 1936238"/>
                <a:gd name="connsiteX1431" fmla="*/ 1975086 w 1980635"/>
                <a:gd name="connsiteY1431" fmla="*/ 1047536 h 1936238"/>
                <a:gd name="connsiteX1432" fmla="*/ 1974129 w 1980635"/>
                <a:gd name="connsiteY1432" fmla="*/ 1042752 h 1936238"/>
                <a:gd name="connsiteX1433" fmla="*/ 1976425 w 1980635"/>
                <a:gd name="connsiteY1433" fmla="*/ 1038924 h 1936238"/>
                <a:gd name="connsiteX1434" fmla="*/ 1978339 w 1980635"/>
                <a:gd name="connsiteY1434" fmla="*/ 1035671 h 1936238"/>
                <a:gd name="connsiteX1435" fmla="*/ 1979296 w 1980635"/>
                <a:gd name="connsiteY1435" fmla="*/ 1032801 h 1936238"/>
                <a:gd name="connsiteX1436" fmla="*/ 1979870 w 1980635"/>
                <a:gd name="connsiteY1436" fmla="*/ 1030504 h 1936238"/>
                <a:gd name="connsiteX1437" fmla="*/ 1978913 w 1980635"/>
                <a:gd name="connsiteY1437" fmla="*/ 1027251 h 1936238"/>
                <a:gd name="connsiteX1438" fmla="*/ 1976617 w 1980635"/>
                <a:gd name="connsiteY1438" fmla="*/ 1025912 h 1936238"/>
                <a:gd name="connsiteX1439" fmla="*/ 1974703 w 1980635"/>
                <a:gd name="connsiteY1439" fmla="*/ 1024572 h 1936238"/>
                <a:gd name="connsiteX1440" fmla="*/ 1973746 w 1980635"/>
                <a:gd name="connsiteY1440" fmla="*/ 1023233 h 1936238"/>
                <a:gd name="connsiteX1441" fmla="*/ 1972789 w 1980635"/>
                <a:gd name="connsiteY1441" fmla="*/ 1021319 h 1936238"/>
                <a:gd name="connsiteX1442" fmla="*/ 1972789 w 1980635"/>
                <a:gd name="connsiteY1442" fmla="*/ 1019405 h 1936238"/>
                <a:gd name="connsiteX1443" fmla="*/ 1973172 w 1980635"/>
                <a:gd name="connsiteY1443" fmla="*/ 1017492 h 1936238"/>
                <a:gd name="connsiteX1444" fmla="*/ 1974512 w 1980635"/>
                <a:gd name="connsiteY1444" fmla="*/ 1016152 h 1936238"/>
                <a:gd name="connsiteX1445" fmla="*/ 1976808 w 1980635"/>
                <a:gd name="connsiteY1445" fmla="*/ 1014813 h 1936238"/>
                <a:gd name="connsiteX1446" fmla="*/ 1980635 w 1980635"/>
                <a:gd name="connsiteY1446" fmla="*/ 1013856 h 1936238"/>
                <a:gd name="connsiteX1447" fmla="*/ 1980635 w 1980635"/>
                <a:gd name="connsiteY1447" fmla="*/ 1009071 h 1936238"/>
                <a:gd name="connsiteX1448" fmla="*/ 1977382 w 1980635"/>
                <a:gd name="connsiteY1448" fmla="*/ 1005818 h 1936238"/>
                <a:gd name="connsiteX1449" fmla="*/ 1975469 w 1980635"/>
                <a:gd name="connsiteY1449" fmla="*/ 1003905 h 1936238"/>
                <a:gd name="connsiteX1450" fmla="*/ 1974129 w 1980635"/>
                <a:gd name="connsiteY1450" fmla="*/ 1001991 h 1936238"/>
                <a:gd name="connsiteX1451" fmla="*/ 1974129 w 1980635"/>
                <a:gd name="connsiteY1451" fmla="*/ 1001608 h 1936238"/>
                <a:gd name="connsiteX1452" fmla="*/ 1976043 w 1980635"/>
                <a:gd name="connsiteY1452" fmla="*/ 997398 h 1936238"/>
                <a:gd name="connsiteX1453" fmla="*/ 1976425 w 1980635"/>
                <a:gd name="connsiteY1453" fmla="*/ 995484 h 1936238"/>
                <a:gd name="connsiteX1454" fmla="*/ 1976808 w 1980635"/>
                <a:gd name="connsiteY1454" fmla="*/ 994528 h 1936238"/>
                <a:gd name="connsiteX1455" fmla="*/ 1975851 w 1980635"/>
                <a:gd name="connsiteY1455" fmla="*/ 992231 h 1936238"/>
                <a:gd name="connsiteX1456" fmla="*/ 1974894 w 1980635"/>
                <a:gd name="connsiteY1456" fmla="*/ 991657 h 1936238"/>
                <a:gd name="connsiteX1457" fmla="*/ 1973937 w 1980635"/>
                <a:gd name="connsiteY1457" fmla="*/ 992231 h 1936238"/>
                <a:gd name="connsiteX1458" fmla="*/ 1972024 w 1980635"/>
                <a:gd name="connsiteY1458" fmla="*/ 991657 h 1936238"/>
                <a:gd name="connsiteX1459" fmla="*/ 1971067 w 1980635"/>
                <a:gd name="connsiteY1459" fmla="*/ 991274 h 1936238"/>
                <a:gd name="connsiteX1460" fmla="*/ 1969728 w 1980635"/>
                <a:gd name="connsiteY1460" fmla="*/ 989361 h 1936238"/>
                <a:gd name="connsiteX1461" fmla="*/ 1968771 w 1980635"/>
                <a:gd name="connsiteY1461" fmla="*/ 985151 h 1936238"/>
                <a:gd name="connsiteX1462" fmla="*/ 1968197 w 1980635"/>
                <a:gd name="connsiteY1462" fmla="*/ 982854 h 1936238"/>
                <a:gd name="connsiteX1463" fmla="*/ 1967814 w 1980635"/>
                <a:gd name="connsiteY1463" fmla="*/ 980558 h 1936238"/>
                <a:gd name="connsiteX1464" fmla="*/ 1967814 w 1980635"/>
                <a:gd name="connsiteY1464" fmla="*/ 980175 h 1936238"/>
                <a:gd name="connsiteX1465" fmla="*/ 1964944 w 1980635"/>
                <a:gd name="connsiteY1465" fmla="*/ 976348 h 1936238"/>
                <a:gd name="connsiteX1466" fmla="*/ 1963030 w 1980635"/>
                <a:gd name="connsiteY1466" fmla="*/ 973477 h 1936238"/>
                <a:gd name="connsiteX1467" fmla="*/ 1960160 w 1980635"/>
                <a:gd name="connsiteY1467" fmla="*/ 969267 h 1936238"/>
                <a:gd name="connsiteX1468" fmla="*/ 1958628 w 1980635"/>
                <a:gd name="connsiteY1468" fmla="*/ 967354 h 1936238"/>
                <a:gd name="connsiteX1469" fmla="*/ 1958246 w 1980635"/>
                <a:gd name="connsiteY1469" fmla="*/ 966397 h 1936238"/>
                <a:gd name="connsiteX1470" fmla="*/ 1957863 w 1980635"/>
                <a:gd name="connsiteY1470" fmla="*/ 965440 h 1936238"/>
                <a:gd name="connsiteX1471" fmla="*/ 1957863 w 1980635"/>
                <a:gd name="connsiteY1471" fmla="*/ 964483 h 1936238"/>
                <a:gd name="connsiteX1472" fmla="*/ 1957863 w 1980635"/>
                <a:gd name="connsiteY1472" fmla="*/ 964100 h 1936238"/>
                <a:gd name="connsiteX1473" fmla="*/ 1958246 w 1980635"/>
                <a:gd name="connsiteY1473" fmla="*/ 964100 h 1936238"/>
                <a:gd name="connsiteX1474" fmla="*/ 1959202 w 1980635"/>
                <a:gd name="connsiteY1474" fmla="*/ 963144 h 1936238"/>
                <a:gd name="connsiteX1475" fmla="*/ 1960160 w 1980635"/>
                <a:gd name="connsiteY1475" fmla="*/ 961230 h 1936238"/>
                <a:gd name="connsiteX1476" fmla="*/ 1958246 w 1980635"/>
                <a:gd name="connsiteY1476" fmla="*/ 956446 h 1936238"/>
                <a:gd name="connsiteX1477" fmla="*/ 1957863 w 1980635"/>
                <a:gd name="connsiteY1477" fmla="*/ 954532 h 1936238"/>
                <a:gd name="connsiteX1478" fmla="*/ 1956906 w 1980635"/>
                <a:gd name="connsiteY1478" fmla="*/ 949365 h 1936238"/>
                <a:gd name="connsiteX1479" fmla="*/ 1954992 w 1980635"/>
                <a:gd name="connsiteY1479" fmla="*/ 946112 h 1936238"/>
                <a:gd name="connsiteX1480" fmla="*/ 1951165 w 1980635"/>
                <a:gd name="connsiteY1480" fmla="*/ 941902 h 1936238"/>
                <a:gd name="connsiteX1481" fmla="*/ 1948868 w 1980635"/>
                <a:gd name="connsiteY1481" fmla="*/ 939032 h 1936238"/>
                <a:gd name="connsiteX1482" fmla="*/ 1947338 w 1980635"/>
                <a:gd name="connsiteY1482" fmla="*/ 936161 h 1936238"/>
                <a:gd name="connsiteX1483" fmla="*/ 1947338 w 1980635"/>
                <a:gd name="connsiteY1483" fmla="*/ 934247 h 1936238"/>
                <a:gd name="connsiteX1484" fmla="*/ 1946381 w 1980635"/>
                <a:gd name="connsiteY1484" fmla="*/ 930420 h 1936238"/>
                <a:gd name="connsiteX1485" fmla="*/ 1944850 w 1980635"/>
                <a:gd name="connsiteY1485" fmla="*/ 927550 h 1936238"/>
                <a:gd name="connsiteX1486" fmla="*/ 1941980 w 1980635"/>
                <a:gd name="connsiteY1486" fmla="*/ 924679 h 1936238"/>
                <a:gd name="connsiteX1487" fmla="*/ 1938726 w 1980635"/>
                <a:gd name="connsiteY1487" fmla="*/ 922383 h 1936238"/>
                <a:gd name="connsiteX1488" fmla="*/ 1934516 w 1980635"/>
                <a:gd name="connsiteY1488" fmla="*/ 919512 h 1936238"/>
                <a:gd name="connsiteX1489" fmla="*/ 1931646 w 1980635"/>
                <a:gd name="connsiteY1489" fmla="*/ 916642 h 1936238"/>
                <a:gd name="connsiteX1490" fmla="*/ 1930306 w 1980635"/>
                <a:gd name="connsiteY1490" fmla="*/ 914728 h 1936238"/>
                <a:gd name="connsiteX1491" fmla="*/ 1929923 w 1980635"/>
                <a:gd name="connsiteY1491" fmla="*/ 913389 h 1936238"/>
                <a:gd name="connsiteX1492" fmla="*/ 1929349 w 1980635"/>
                <a:gd name="connsiteY1492" fmla="*/ 910135 h 1936238"/>
                <a:gd name="connsiteX1493" fmla="*/ 1931646 w 1980635"/>
                <a:gd name="connsiteY1493" fmla="*/ 905351 h 1936238"/>
                <a:gd name="connsiteX1494" fmla="*/ 1933559 w 1980635"/>
                <a:gd name="connsiteY1494" fmla="*/ 902098 h 1936238"/>
                <a:gd name="connsiteX1495" fmla="*/ 1934516 w 1980635"/>
                <a:gd name="connsiteY1495" fmla="*/ 899227 h 1936238"/>
                <a:gd name="connsiteX1496" fmla="*/ 1934899 w 1980635"/>
                <a:gd name="connsiteY1496" fmla="*/ 897888 h 1936238"/>
                <a:gd name="connsiteX1497" fmla="*/ 1932985 w 1980635"/>
                <a:gd name="connsiteY1497" fmla="*/ 892721 h 1936238"/>
                <a:gd name="connsiteX1498" fmla="*/ 1931646 w 1980635"/>
                <a:gd name="connsiteY1498" fmla="*/ 888511 h 1936238"/>
                <a:gd name="connsiteX1499" fmla="*/ 1930689 w 1980635"/>
                <a:gd name="connsiteY1499" fmla="*/ 885258 h 1936238"/>
                <a:gd name="connsiteX1500" fmla="*/ 1930115 w 1980635"/>
                <a:gd name="connsiteY1500" fmla="*/ 883344 h 1936238"/>
                <a:gd name="connsiteX1501" fmla="*/ 1926287 w 1980635"/>
                <a:gd name="connsiteY1501" fmla="*/ 876264 h 1936238"/>
                <a:gd name="connsiteX1502" fmla="*/ 1923991 w 1980635"/>
                <a:gd name="connsiteY1502" fmla="*/ 873393 h 1936238"/>
                <a:gd name="connsiteX1503" fmla="*/ 1921121 w 1980635"/>
                <a:gd name="connsiteY1503" fmla="*/ 870523 h 1936238"/>
                <a:gd name="connsiteX1504" fmla="*/ 1919207 w 1980635"/>
                <a:gd name="connsiteY1504" fmla="*/ 868609 h 1936238"/>
                <a:gd name="connsiteX1505" fmla="*/ 1918250 w 1980635"/>
                <a:gd name="connsiteY1505" fmla="*/ 867269 h 1936238"/>
                <a:gd name="connsiteX1506" fmla="*/ 1917676 w 1980635"/>
                <a:gd name="connsiteY1506" fmla="*/ 866313 h 1936238"/>
                <a:gd name="connsiteX1507" fmla="*/ 1917676 w 1980635"/>
                <a:gd name="connsiteY1507" fmla="*/ 865930 h 1936238"/>
                <a:gd name="connsiteX1508" fmla="*/ 1916719 w 1980635"/>
                <a:gd name="connsiteY1508" fmla="*/ 864399 h 1936238"/>
                <a:gd name="connsiteX1509" fmla="*/ 1916337 w 1980635"/>
                <a:gd name="connsiteY1509" fmla="*/ 863442 h 1936238"/>
                <a:gd name="connsiteX1510" fmla="*/ 1915379 w 1980635"/>
                <a:gd name="connsiteY1510" fmla="*/ 861528 h 1936238"/>
                <a:gd name="connsiteX1511" fmla="*/ 1913466 w 1980635"/>
                <a:gd name="connsiteY1511" fmla="*/ 856744 h 1936238"/>
                <a:gd name="connsiteX1512" fmla="*/ 1912509 w 1980635"/>
                <a:gd name="connsiteY1512" fmla="*/ 855405 h 1936238"/>
                <a:gd name="connsiteX1513" fmla="*/ 1911552 w 1980635"/>
                <a:gd name="connsiteY1513" fmla="*/ 854448 h 1936238"/>
                <a:gd name="connsiteX1514" fmla="*/ 1910595 w 1980635"/>
                <a:gd name="connsiteY1514" fmla="*/ 853491 h 1936238"/>
                <a:gd name="connsiteX1515" fmla="*/ 1910021 w 1980635"/>
                <a:gd name="connsiteY1515" fmla="*/ 853109 h 1936238"/>
                <a:gd name="connsiteX1516" fmla="*/ 1908491 w 1980635"/>
                <a:gd name="connsiteY1516" fmla="*/ 852152 h 1936238"/>
                <a:gd name="connsiteX1517" fmla="*/ 1904280 w 1980635"/>
                <a:gd name="connsiteY1517" fmla="*/ 849281 h 1936238"/>
                <a:gd name="connsiteX1518" fmla="*/ 1901410 w 1980635"/>
                <a:gd name="connsiteY1518" fmla="*/ 847367 h 1936238"/>
                <a:gd name="connsiteX1519" fmla="*/ 1898540 w 1980635"/>
                <a:gd name="connsiteY1519" fmla="*/ 846028 h 1936238"/>
                <a:gd name="connsiteX1520" fmla="*/ 1892798 w 1980635"/>
                <a:gd name="connsiteY1520" fmla="*/ 660403 h 1936238"/>
                <a:gd name="connsiteX1521" fmla="*/ 1889546 w 1980635"/>
                <a:gd name="connsiteY1521" fmla="*/ 566825 h 1936238"/>
                <a:gd name="connsiteX1522" fmla="*/ 1886292 w 1980635"/>
                <a:gd name="connsiteY1522" fmla="*/ 564911 h 1936238"/>
                <a:gd name="connsiteX1523" fmla="*/ 1884378 w 1980635"/>
                <a:gd name="connsiteY1523" fmla="*/ 563955 h 1936238"/>
                <a:gd name="connsiteX1524" fmla="*/ 1882464 w 1980635"/>
                <a:gd name="connsiteY1524" fmla="*/ 563572 h 1936238"/>
                <a:gd name="connsiteX1525" fmla="*/ 1878254 w 1980635"/>
                <a:gd name="connsiteY1525" fmla="*/ 564529 h 1936238"/>
                <a:gd name="connsiteX1526" fmla="*/ 1873470 w 1980635"/>
                <a:gd name="connsiteY1526" fmla="*/ 560319 h 1936238"/>
                <a:gd name="connsiteX1527" fmla="*/ 1869261 w 1980635"/>
                <a:gd name="connsiteY1527" fmla="*/ 559362 h 1936238"/>
                <a:gd name="connsiteX1528" fmla="*/ 1865051 w 1980635"/>
                <a:gd name="connsiteY1528" fmla="*/ 562232 h 1936238"/>
                <a:gd name="connsiteX1529" fmla="*/ 1863519 w 1980635"/>
                <a:gd name="connsiteY1529" fmla="*/ 563189 h 1936238"/>
                <a:gd name="connsiteX1530" fmla="*/ 1862563 w 1980635"/>
                <a:gd name="connsiteY1530" fmla="*/ 563763 h 1936238"/>
                <a:gd name="connsiteX1531" fmla="*/ 1856822 w 1980635"/>
                <a:gd name="connsiteY1531" fmla="*/ 561467 h 1936238"/>
                <a:gd name="connsiteX1532" fmla="*/ 1853569 w 1980635"/>
                <a:gd name="connsiteY1532" fmla="*/ 561084 h 1936238"/>
                <a:gd name="connsiteX1533" fmla="*/ 1849359 w 1980635"/>
                <a:gd name="connsiteY1533" fmla="*/ 562041 h 1936238"/>
                <a:gd name="connsiteX1534" fmla="*/ 1846105 w 1980635"/>
                <a:gd name="connsiteY1534" fmla="*/ 562998 h 1936238"/>
                <a:gd name="connsiteX1535" fmla="*/ 1843235 w 1980635"/>
                <a:gd name="connsiteY1535" fmla="*/ 563381 h 1936238"/>
                <a:gd name="connsiteX1536" fmla="*/ 1841895 w 1980635"/>
                <a:gd name="connsiteY1536" fmla="*/ 563955 h 1936238"/>
                <a:gd name="connsiteX1537" fmla="*/ 1836728 w 1980635"/>
                <a:gd name="connsiteY1537" fmla="*/ 563381 h 1936238"/>
                <a:gd name="connsiteX1538" fmla="*/ 1833475 w 1980635"/>
                <a:gd name="connsiteY1538" fmla="*/ 562041 h 1936238"/>
                <a:gd name="connsiteX1539" fmla="*/ 1831562 w 1980635"/>
                <a:gd name="connsiteY1539" fmla="*/ 560127 h 1936238"/>
                <a:gd name="connsiteX1540" fmla="*/ 1830988 w 1980635"/>
                <a:gd name="connsiteY1540" fmla="*/ 557831 h 1936238"/>
                <a:gd name="connsiteX1541" fmla="*/ 1827160 w 1980635"/>
                <a:gd name="connsiteY1541" fmla="*/ 550751 h 1936238"/>
                <a:gd name="connsiteX1542" fmla="*/ 1816252 w 1980635"/>
                <a:gd name="connsiteY1542" fmla="*/ 552664 h 1936238"/>
                <a:gd name="connsiteX1543" fmla="*/ 1814912 w 1980635"/>
                <a:gd name="connsiteY1543" fmla="*/ 552282 h 1936238"/>
                <a:gd name="connsiteX1544" fmla="*/ 1813956 w 1980635"/>
                <a:gd name="connsiteY1544" fmla="*/ 551325 h 1936238"/>
                <a:gd name="connsiteX1545" fmla="*/ 1812999 w 1980635"/>
                <a:gd name="connsiteY1545" fmla="*/ 548454 h 1936238"/>
                <a:gd name="connsiteX1546" fmla="*/ 1811468 w 1980635"/>
                <a:gd name="connsiteY1546" fmla="*/ 546158 h 1936238"/>
                <a:gd name="connsiteX1547" fmla="*/ 1809172 w 1980635"/>
                <a:gd name="connsiteY1547" fmla="*/ 544818 h 1936238"/>
                <a:gd name="connsiteX1548" fmla="*/ 1805344 w 1980635"/>
                <a:gd name="connsiteY1548" fmla="*/ 543861 h 1936238"/>
                <a:gd name="connsiteX1549" fmla="*/ 1801134 w 1980635"/>
                <a:gd name="connsiteY1549" fmla="*/ 543861 h 1936238"/>
                <a:gd name="connsiteX1550" fmla="*/ 1797307 w 1980635"/>
                <a:gd name="connsiteY1550" fmla="*/ 543479 h 1936238"/>
                <a:gd name="connsiteX1551" fmla="*/ 1795011 w 1980635"/>
                <a:gd name="connsiteY1551" fmla="*/ 542522 h 1936238"/>
                <a:gd name="connsiteX1552" fmla="*/ 1793097 w 1980635"/>
                <a:gd name="connsiteY1552" fmla="*/ 540608 h 1936238"/>
                <a:gd name="connsiteX1553" fmla="*/ 1792140 w 1980635"/>
                <a:gd name="connsiteY1553" fmla="*/ 538312 h 1936238"/>
                <a:gd name="connsiteX1554" fmla="*/ 1790801 w 1980635"/>
                <a:gd name="connsiteY1554" fmla="*/ 534484 h 1936238"/>
                <a:gd name="connsiteX1555" fmla="*/ 1789269 w 1980635"/>
                <a:gd name="connsiteY1555" fmla="*/ 531614 h 1936238"/>
                <a:gd name="connsiteX1556" fmla="*/ 1786973 w 1980635"/>
                <a:gd name="connsiteY1556" fmla="*/ 529317 h 1936238"/>
                <a:gd name="connsiteX1557" fmla="*/ 1784677 w 1980635"/>
                <a:gd name="connsiteY1557" fmla="*/ 527978 h 1936238"/>
                <a:gd name="connsiteX1558" fmla="*/ 1782381 w 1980635"/>
                <a:gd name="connsiteY1558" fmla="*/ 529317 h 1936238"/>
                <a:gd name="connsiteX1559" fmla="*/ 1781041 w 1980635"/>
                <a:gd name="connsiteY1559" fmla="*/ 530657 h 1936238"/>
                <a:gd name="connsiteX1560" fmla="*/ 1779701 w 1980635"/>
                <a:gd name="connsiteY1560" fmla="*/ 531614 h 1936238"/>
                <a:gd name="connsiteX1561" fmla="*/ 1779127 w 1980635"/>
                <a:gd name="connsiteY1561" fmla="*/ 531997 h 1936238"/>
                <a:gd name="connsiteX1562" fmla="*/ 1775300 w 1980635"/>
                <a:gd name="connsiteY1562" fmla="*/ 531614 h 1936238"/>
                <a:gd name="connsiteX1563" fmla="*/ 1772047 w 1980635"/>
                <a:gd name="connsiteY1563" fmla="*/ 530657 h 1936238"/>
                <a:gd name="connsiteX1564" fmla="*/ 1768794 w 1980635"/>
                <a:gd name="connsiteY1564" fmla="*/ 529317 h 1936238"/>
                <a:gd name="connsiteX1565" fmla="*/ 1766497 w 1980635"/>
                <a:gd name="connsiteY1565" fmla="*/ 527978 h 1936238"/>
                <a:gd name="connsiteX1566" fmla="*/ 1761330 w 1980635"/>
                <a:gd name="connsiteY1566" fmla="*/ 523194 h 1936238"/>
                <a:gd name="connsiteX1567" fmla="*/ 1758077 w 1980635"/>
                <a:gd name="connsiteY1567" fmla="*/ 516496 h 1936238"/>
                <a:gd name="connsiteX1568" fmla="*/ 1753867 w 1980635"/>
                <a:gd name="connsiteY1568" fmla="*/ 514582 h 1936238"/>
                <a:gd name="connsiteX1569" fmla="*/ 1750614 w 1980635"/>
                <a:gd name="connsiteY1569" fmla="*/ 512669 h 1936238"/>
                <a:gd name="connsiteX1570" fmla="*/ 1748318 w 1980635"/>
                <a:gd name="connsiteY1570" fmla="*/ 510755 h 1936238"/>
                <a:gd name="connsiteX1571" fmla="*/ 1746978 w 1980635"/>
                <a:gd name="connsiteY1571" fmla="*/ 509798 h 1936238"/>
                <a:gd name="connsiteX1572" fmla="*/ 1744107 w 1980635"/>
                <a:gd name="connsiteY1572" fmla="*/ 504057 h 1936238"/>
                <a:gd name="connsiteX1573" fmla="*/ 1736070 w 1980635"/>
                <a:gd name="connsiteY1573" fmla="*/ 504057 h 1936238"/>
                <a:gd name="connsiteX1574" fmla="*/ 1733774 w 1980635"/>
                <a:gd name="connsiteY1574" fmla="*/ 501187 h 1936238"/>
                <a:gd name="connsiteX1575" fmla="*/ 1731860 w 1980635"/>
                <a:gd name="connsiteY1575" fmla="*/ 499273 h 1936238"/>
                <a:gd name="connsiteX1576" fmla="*/ 1728033 w 1980635"/>
                <a:gd name="connsiteY1576" fmla="*/ 496977 h 1936238"/>
                <a:gd name="connsiteX1577" fmla="*/ 1716742 w 1980635"/>
                <a:gd name="connsiteY1577" fmla="*/ 493149 h 1936238"/>
                <a:gd name="connsiteX1578" fmla="*/ 1713871 w 1980635"/>
                <a:gd name="connsiteY1578" fmla="*/ 496402 h 1936238"/>
                <a:gd name="connsiteX1579" fmla="*/ 1711958 w 1980635"/>
                <a:gd name="connsiteY1579" fmla="*/ 499656 h 1936238"/>
                <a:gd name="connsiteX1580" fmla="*/ 1708705 w 1980635"/>
                <a:gd name="connsiteY1580" fmla="*/ 504440 h 1936238"/>
                <a:gd name="connsiteX1581" fmla="*/ 1706408 w 1980635"/>
                <a:gd name="connsiteY1581" fmla="*/ 507310 h 1936238"/>
                <a:gd name="connsiteX1582" fmla="*/ 1705834 w 1980635"/>
                <a:gd name="connsiteY1582" fmla="*/ 508267 h 1936238"/>
                <a:gd name="connsiteX1583" fmla="*/ 1702964 w 1980635"/>
                <a:gd name="connsiteY1583" fmla="*/ 506928 h 1936238"/>
                <a:gd name="connsiteX1584" fmla="*/ 1701050 w 1980635"/>
                <a:gd name="connsiteY1584" fmla="*/ 506545 h 1936238"/>
                <a:gd name="connsiteX1585" fmla="*/ 1699136 w 1980635"/>
                <a:gd name="connsiteY1585" fmla="*/ 507885 h 1936238"/>
                <a:gd name="connsiteX1586" fmla="*/ 1698180 w 1980635"/>
                <a:gd name="connsiteY1586" fmla="*/ 508267 h 1936238"/>
                <a:gd name="connsiteX1587" fmla="*/ 1697606 w 1980635"/>
                <a:gd name="connsiteY1587" fmla="*/ 509224 h 1936238"/>
                <a:gd name="connsiteX1588" fmla="*/ 1695692 w 1980635"/>
                <a:gd name="connsiteY1588" fmla="*/ 509607 h 1936238"/>
                <a:gd name="connsiteX1589" fmla="*/ 1694735 w 1980635"/>
                <a:gd name="connsiteY1589" fmla="*/ 509607 h 1936238"/>
                <a:gd name="connsiteX1590" fmla="*/ 1694352 w 1980635"/>
                <a:gd name="connsiteY1590" fmla="*/ 509607 h 1936238"/>
                <a:gd name="connsiteX1591" fmla="*/ 1694352 w 1980635"/>
                <a:gd name="connsiteY1591" fmla="*/ 509990 h 1936238"/>
                <a:gd name="connsiteX1592" fmla="*/ 1692438 w 1980635"/>
                <a:gd name="connsiteY1592" fmla="*/ 509607 h 1936238"/>
                <a:gd name="connsiteX1593" fmla="*/ 1691099 w 1980635"/>
                <a:gd name="connsiteY1593" fmla="*/ 509607 h 1936238"/>
                <a:gd name="connsiteX1594" fmla="*/ 1688228 w 1980635"/>
                <a:gd name="connsiteY1594" fmla="*/ 509607 h 1936238"/>
                <a:gd name="connsiteX1595" fmla="*/ 1684401 w 1980635"/>
                <a:gd name="connsiteY1595" fmla="*/ 508650 h 1936238"/>
                <a:gd name="connsiteX1596" fmla="*/ 1680574 w 1980635"/>
                <a:gd name="connsiteY1596" fmla="*/ 508076 h 1936238"/>
                <a:gd name="connsiteX1597" fmla="*/ 1677704 w 1980635"/>
                <a:gd name="connsiteY1597" fmla="*/ 505780 h 1936238"/>
                <a:gd name="connsiteX1598" fmla="*/ 1675407 w 1980635"/>
                <a:gd name="connsiteY1598" fmla="*/ 505397 h 1936238"/>
                <a:gd name="connsiteX1599" fmla="*/ 1671197 w 1980635"/>
                <a:gd name="connsiteY1599" fmla="*/ 504440 h 1936238"/>
                <a:gd name="connsiteX1600" fmla="*/ 1669857 w 1980635"/>
                <a:gd name="connsiteY1600" fmla="*/ 504057 h 1936238"/>
                <a:gd name="connsiteX1601" fmla="*/ 1671197 w 1980635"/>
                <a:gd name="connsiteY1601" fmla="*/ 500804 h 1936238"/>
                <a:gd name="connsiteX1602" fmla="*/ 1670814 w 1980635"/>
                <a:gd name="connsiteY1602" fmla="*/ 498508 h 1936238"/>
                <a:gd name="connsiteX1603" fmla="*/ 1669857 w 1980635"/>
                <a:gd name="connsiteY1603" fmla="*/ 497551 h 1936238"/>
                <a:gd name="connsiteX1604" fmla="*/ 1667944 w 1980635"/>
                <a:gd name="connsiteY1604" fmla="*/ 496594 h 1936238"/>
                <a:gd name="connsiteX1605" fmla="*/ 1666030 w 1980635"/>
                <a:gd name="connsiteY1605" fmla="*/ 496594 h 1936238"/>
                <a:gd name="connsiteX1606" fmla="*/ 1662203 w 1980635"/>
                <a:gd name="connsiteY1606" fmla="*/ 496977 h 1936238"/>
                <a:gd name="connsiteX1607" fmla="*/ 1659333 w 1980635"/>
                <a:gd name="connsiteY1607" fmla="*/ 498316 h 1936238"/>
                <a:gd name="connsiteX1608" fmla="*/ 1657036 w 1980635"/>
                <a:gd name="connsiteY1608" fmla="*/ 500613 h 1936238"/>
                <a:gd name="connsiteX1609" fmla="*/ 1655122 w 1980635"/>
                <a:gd name="connsiteY1609" fmla="*/ 501952 h 1936238"/>
                <a:gd name="connsiteX1610" fmla="*/ 1649955 w 1980635"/>
                <a:gd name="connsiteY1610" fmla="*/ 503292 h 1936238"/>
                <a:gd name="connsiteX1611" fmla="*/ 1647659 w 1980635"/>
                <a:gd name="connsiteY1611" fmla="*/ 503674 h 1936238"/>
                <a:gd name="connsiteX1612" fmla="*/ 1646319 w 1980635"/>
                <a:gd name="connsiteY1612" fmla="*/ 504631 h 1936238"/>
                <a:gd name="connsiteX1613" fmla="*/ 1644023 w 1980635"/>
                <a:gd name="connsiteY1613" fmla="*/ 505205 h 1936238"/>
                <a:gd name="connsiteX1614" fmla="*/ 1642683 w 1980635"/>
                <a:gd name="connsiteY1614" fmla="*/ 505588 h 1936238"/>
                <a:gd name="connsiteX1615" fmla="*/ 1640387 w 1980635"/>
                <a:gd name="connsiteY1615" fmla="*/ 504249 h 1936238"/>
                <a:gd name="connsiteX1616" fmla="*/ 1639047 w 1980635"/>
                <a:gd name="connsiteY1616" fmla="*/ 504249 h 1936238"/>
                <a:gd name="connsiteX1617" fmla="*/ 1637708 w 1980635"/>
                <a:gd name="connsiteY1617" fmla="*/ 504631 h 1936238"/>
                <a:gd name="connsiteX1618" fmla="*/ 1637134 w 1980635"/>
                <a:gd name="connsiteY1618" fmla="*/ 506545 h 1936238"/>
                <a:gd name="connsiteX1619" fmla="*/ 1636751 w 1980635"/>
                <a:gd name="connsiteY1619" fmla="*/ 509416 h 1936238"/>
                <a:gd name="connsiteX1620" fmla="*/ 1636751 w 1980635"/>
                <a:gd name="connsiteY1620" fmla="*/ 513626 h 1936238"/>
                <a:gd name="connsiteX1621" fmla="*/ 1629671 w 1980635"/>
                <a:gd name="connsiteY1621" fmla="*/ 513243 h 1936238"/>
                <a:gd name="connsiteX1622" fmla="*/ 1626418 w 1980635"/>
                <a:gd name="connsiteY1622" fmla="*/ 513626 h 1936238"/>
                <a:gd name="connsiteX1623" fmla="*/ 1625460 w 1980635"/>
                <a:gd name="connsiteY1623" fmla="*/ 514582 h 1936238"/>
                <a:gd name="connsiteX1624" fmla="*/ 1625844 w 1980635"/>
                <a:gd name="connsiteY1624" fmla="*/ 516496 h 1936238"/>
                <a:gd name="connsiteX1625" fmla="*/ 1622016 w 1980635"/>
                <a:gd name="connsiteY1625" fmla="*/ 511712 h 1936238"/>
                <a:gd name="connsiteX1626" fmla="*/ 1618188 w 1980635"/>
                <a:gd name="connsiteY1626" fmla="*/ 508459 h 1936238"/>
                <a:gd name="connsiteX1627" fmla="*/ 1614361 w 1980635"/>
                <a:gd name="connsiteY1627" fmla="*/ 506545 h 1936238"/>
                <a:gd name="connsiteX1628" fmla="*/ 1610534 w 1980635"/>
                <a:gd name="connsiteY1628" fmla="*/ 506162 h 1936238"/>
                <a:gd name="connsiteX1629" fmla="*/ 1609194 w 1980635"/>
                <a:gd name="connsiteY1629" fmla="*/ 508076 h 1936238"/>
                <a:gd name="connsiteX1630" fmla="*/ 1606707 w 1980635"/>
                <a:gd name="connsiteY1630" fmla="*/ 509990 h 1936238"/>
                <a:gd name="connsiteX1631" fmla="*/ 1603454 w 1980635"/>
                <a:gd name="connsiteY1631" fmla="*/ 510946 h 1936238"/>
                <a:gd name="connsiteX1632" fmla="*/ 1601540 w 1980635"/>
                <a:gd name="connsiteY1632" fmla="*/ 510946 h 1936238"/>
                <a:gd name="connsiteX1633" fmla="*/ 1600583 w 1980635"/>
                <a:gd name="connsiteY1633" fmla="*/ 510946 h 1936238"/>
                <a:gd name="connsiteX1634" fmla="*/ 1600200 w 1980635"/>
                <a:gd name="connsiteY1634" fmla="*/ 510946 h 1936238"/>
                <a:gd name="connsiteX1635" fmla="*/ 1600200 w 1980635"/>
                <a:gd name="connsiteY1635" fmla="*/ 511329 h 1936238"/>
                <a:gd name="connsiteX1636" fmla="*/ 1592546 w 1980635"/>
                <a:gd name="connsiteY1636" fmla="*/ 512669 h 1936238"/>
                <a:gd name="connsiteX1637" fmla="*/ 1586039 w 1980635"/>
                <a:gd name="connsiteY1637" fmla="*/ 513626 h 1936238"/>
                <a:gd name="connsiteX1638" fmla="*/ 1584125 w 1980635"/>
                <a:gd name="connsiteY1638" fmla="*/ 514008 h 1936238"/>
                <a:gd name="connsiteX1639" fmla="*/ 1583169 w 1980635"/>
                <a:gd name="connsiteY1639" fmla="*/ 515348 h 1936238"/>
                <a:gd name="connsiteX1640" fmla="*/ 1582212 w 1980635"/>
                <a:gd name="connsiteY1640" fmla="*/ 517644 h 1936238"/>
                <a:gd name="connsiteX1641" fmla="*/ 1581255 w 1980635"/>
                <a:gd name="connsiteY1641" fmla="*/ 521472 h 1936238"/>
                <a:gd name="connsiteX1642" fmla="*/ 1580298 w 1980635"/>
                <a:gd name="connsiteY1642" fmla="*/ 522811 h 1936238"/>
                <a:gd name="connsiteX1643" fmla="*/ 1579915 w 1980635"/>
                <a:gd name="connsiteY1643" fmla="*/ 524725 h 1936238"/>
                <a:gd name="connsiteX1644" fmla="*/ 1578385 w 1980635"/>
                <a:gd name="connsiteY1644" fmla="*/ 525682 h 1936238"/>
                <a:gd name="connsiteX1645" fmla="*/ 1577428 w 1980635"/>
                <a:gd name="connsiteY1645" fmla="*/ 527021 h 1936238"/>
                <a:gd name="connsiteX1646" fmla="*/ 1575514 w 1980635"/>
                <a:gd name="connsiteY1646" fmla="*/ 527404 h 1936238"/>
                <a:gd name="connsiteX1647" fmla="*/ 1573983 w 1980635"/>
                <a:gd name="connsiteY1647" fmla="*/ 528361 h 1936238"/>
                <a:gd name="connsiteX1648" fmla="*/ 1572644 w 1980635"/>
                <a:gd name="connsiteY1648" fmla="*/ 528361 h 1936238"/>
                <a:gd name="connsiteX1649" fmla="*/ 1571687 w 1980635"/>
                <a:gd name="connsiteY1649" fmla="*/ 528743 h 1936238"/>
                <a:gd name="connsiteX1650" fmla="*/ 1569773 w 1980635"/>
                <a:gd name="connsiteY1650" fmla="*/ 529126 h 1936238"/>
                <a:gd name="connsiteX1651" fmla="*/ 1566903 w 1980635"/>
                <a:gd name="connsiteY1651" fmla="*/ 528743 h 1936238"/>
                <a:gd name="connsiteX1652" fmla="*/ 1564989 w 1980635"/>
                <a:gd name="connsiteY1652" fmla="*/ 527787 h 1936238"/>
                <a:gd name="connsiteX1653" fmla="*/ 1561736 w 1980635"/>
                <a:gd name="connsiteY1653" fmla="*/ 524916 h 1936238"/>
                <a:gd name="connsiteX1654" fmla="*/ 1560779 w 1980635"/>
                <a:gd name="connsiteY1654" fmla="*/ 528169 h 1936238"/>
                <a:gd name="connsiteX1655" fmla="*/ 1560396 w 1980635"/>
                <a:gd name="connsiteY1655" fmla="*/ 530466 h 1936238"/>
                <a:gd name="connsiteX1656" fmla="*/ 1560396 w 1980635"/>
                <a:gd name="connsiteY1656" fmla="*/ 531805 h 1936238"/>
                <a:gd name="connsiteX1657" fmla="*/ 1560396 w 1980635"/>
                <a:gd name="connsiteY1657" fmla="*/ 533145 h 1936238"/>
                <a:gd name="connsiteX1658" fmla="*/ 1560014 w 1980635"/>
                <a:gd name="connsiteY1658" fmla="*/ 533145 h 1936238"/>
                <a:gd name="connsiteX1659" fmla="*/ 1560014 w 1980635"/>
                <a:gd name="connsiteY1659" fmla="*/ 533719 h 1936238"/>
                <a:gd name="connsiteX1660" fmla="*/ 1560014 w 1980635"/>
                <a:gd name="connsiteY1660" fmla="*/ 534676 h 1936238"/>
                <a:gd name="connsiteX1661" fmla="*/ 1560014 w 1980635"/>
                <a:gd name="connsiteY1661" fmla="*/ 536589 h 1936238"/>
                <a:gd name="connsiteX1662" fmla="*/ 1559057 w 1980635"/>
                <a:gd name="connsiteY1662" fmla="*/ 538886 h 1936238"/>
                <a:gd name="connsiteX1663" fmla="*/ 1558100 w 1980635"/>
                <a:gd name="connsiteY1663" fmla="*/ 539269 h 1936238"/>
                <a:gd name="connsiteX1664" fmla="*/ 1557717 w 1980635"/>
                <a:gd name="connsiteY1664" fmla="*/ 540225 h 1936238"/>
                <a:gd name="connsiteX1665" fmla="*/ 1555804 w 1980635"/>
                <a:gd name="connsiteY1665" fmla="*/ 540608 h 1936238"/>
                <a:gd name="connsiteX1666" fmla="*/ 1552933 w 1980635"/>
                <a:gd name="connsiteY1666" fmla="*/ 539651 h 1936238"/>
                <a:gd name="connsiteX1667" fmla="*/ 1551594 w 1980635"/>
                <a:gd name="connsiteY1667" fmla="*/ 538694 h 1936238"/>
                <a:gd name="connsiteX1668" fmla="*/ 1550636 w 1980635"/>
                <a:gd name="connsiteY1668" fmla="*/ 538312 h 1936238"/>
                <a:gd name="connsiteX1669" fmla="*/ 1547766 w 1980635"/>
                <a:gd name="connsiteY1669" fmla="*/ 535441 h 1936238"/>
                <a:gd name="connsiteX1670" fmla="*/ 1545852 w 1980635"/>
                <a:gd name="connsiteY1670" fmla="*/ 532188 h 1936238"/>
                <a:gd name="connsiteX1671" fmla="*/ 1542982 w 1980635"/>
                <a:gd name="connsiteY1671" fmla="*/ 527978 h 1936238"/>
                <a:gd name="connsiteX1672" fmla="*/ 1541642 w 1980635"/>
                <a:gd name="connsiteY1672" fmla="*/ 526064 h 1936238"/>
                <a:gd name="connsiteX1673" fmla="*/ 1540686 w 1980635"/>
                <a:gd name="connsiteY1673" fmla="*/ 525107 h 1936238"/>
                <a:gd name="connsiteX1674" fmla="*/ 1537815 w 1980635"/>
                <a:gd name="connsiteY1674" fmla="*/ 523768 h 1936238"/>
                <a:gd name="connsiteX1675" fmla="*/ 1535901 w 1980635"/>
                <a:gd name="connsiteY1675" fmla="*/ 523385 h 1936238"/>
                <a:gd name="connsiteX1676" fmla="*/ 1530735 w 1980635"/>
                <a:gd name="connsiteY1676" fmla="*/ 524725 h 1936238"/>
                <a:gd name="connsiteX1677" fmla="*/ 1526907 w 1980635"/>
                <a:gd name="connsiteY1677" fmla="*/ 524725 h 1936238"/>
                <a:gd name="connsiteX1678" fmla="*/ 1526907 w 1980635"/>
                <a:gd name="connsiteY1678" fmla="*/ 520515 h 1936238"/>
                <a:gd name="connsiteX1679" fmla="*/ 1525951 w 1980635"/>
                <a:gd name="connsiteY1679" fmla="*/ 518218 h 1936238"/>
                <a:gd name="connsiteX1680" fmla="*/ 1523080 w 1980635"/>
                <a:gd name="connsiteY1680" fmla="*/ 516879 h 1936238"/>
                <a:gd name="connsiteX1681" fmla="*/ 1518870 w 1980635"/>
                <a:gd name="connsiteY1681" fmla="*/ 516496 h 1936238"/>
                <a:gd name="connsiteX1682" fmla="*/ 1515999 w 1980635"/>
                <a:gd name="connsiteY1682" fmla="*/ 515539 h 1936238"/>
                <a:gd name="connsiteX1683" fmla="*/ 1514085 w 1980635"/>
                <a:gd name="connsiteY1683" fmla="*/ 515157 h 1936238"/>
                <a:gd name="connsiteX1684" fmla="*/ 1512746 w 1980635"/>
                <a:gd name="connsiteY1684" fmla="*/ 514200 h 1936238"/>
                <a:gd name="connsiteX1685" fmla="*/ 1512363 w 1980635"/>
                <a:gd name="connsiteY1685" fmla="*/ 513626 h 1936238"/>
                <a:gd name="connsiteX1686" fmla="*/ 1511407 w 1980635"/>
                <a:gd name="connsiteY1686" fmla="*/ 511712 h 1936238"/>
                <a:gd name="connsiteX1687" fmla="*/ 1511407 w 1980635"/>
                <a:gd name="connsiteY1687" fmla="*/ 510372 h 1936238"/>
                <a:gd name="connsiteX1688" fmla="*/ 1511981 w 1980635"/>
                <a:gd name="connsiteY1688" fmla="*/ 508459 h 1936238"/>
                <a:gd name="connsiteX1689" fmla="*/ 1513320 w 1980635"/>
                <a:gd name="connsiteY1689" fmla="*/ 507119 h 1936238"/>
                <a:gd name="connsiteX1690" fmla="*/ 1513894 w 1980635"/>
                <a:gd name="connsiteY1690" fmla="*/ 504823 h 1936238"/>
                <a:gd name="connsiteX1691" fmla="*/ 1513320 w 1980635"/>
                <a:gd name="connsiteY1691" fmla="*/ 504823 h 1936238"/>
                <a:gd name="connsiteX1692" fmla="*/ 1510450 w 1980635"/>
                <a:gd name="connsiteY1692" fmla="*/ 503866 h 1936238"/>
                <a:gd name="connsiteX1693" fmla="*/ 1508536 w 1980635"/>
                <a:gd name="connsiteY1693" fmla="*/ 502909 h 1936238"/>
                <a:gd name="connsiteX1694" fmla="*/ 1506622 w 1980635"/>
                <a:gd name="connsiteY1694" fmla="*/ 500995 h 1936238"/>
                <a:gd name="connsiteX1695" fmla="*/ 1505666 w 1980635"/>
                <a:gd name="connsiteY1695" fmla="*/ 499656 h 1936238"/>
                <a:gd name="connsiteX1696" fmla="*/ 1501838 w 1980635"/>
                <a:gd name="connsiteY1696" fmla="*/ 506354 h 1936238"/>
                <a:gd name="connsiteX1697" fmla="*/ 1498011 w 1980635"/>
                <a:gd name="connsiteY1697" fmla="*/ 512095 h 1936238"/>
                <a:gd name="connsiteX1698" fmla="*/ 1494184 w 1980635"/>
                <a:gd name="connsiteY1698" fmla="*/ 514965 h 1936238"/>
                <a:gd name="connsiteX1699" fmla="*/ 1492270 w 1980635"/>
                <a:gd name="connsiteY1699" fmla="*/ 515922 h 1936238"/>
                <a:gd name="connsiteX1700" fmla="*/ 1490930 w 1980635"/>
                <a:gd name="connsiteY1700" fmla="*/ 516305 h 1936238"/>
                <a:gd name="connsiteX1701" fmla="*/ 1488634 w 1980635"/>
                <a:gd name="connsiteY1701" fmla="*/ 512095 h 1936238"/>
                <a:gd name="connsiteX1702" fmla="*/ 1486720 w 1980635"/>
                <a:gd name="connsiteY1702" fmla="*/ 509798 h 1936238"/>
                <a:gd name="connsiteX1703" fmla="*/ 1484807 w 1980635"/>
                <a:gd name="connsiteY1703" fmla="*/ 508459 h 1936238"/>
                <a:gd name="connsiteX1704" fmla="*/ 1483850 w 1980635"/>
                <a:gd name="connsiteY1704" fmla="*/ 507885 h 1936238"/>
                <a:gd name="connsiteX1705" fmla="*/ 1479640 w 1980635"/>
                <a:gd name="connsiteY1705" fmla="*/ 509224 h 1936238"/>
                <a:gd name="connsiteX1706" fmla="*/ 1476386 w 1980635"/>
                <a:gd name="connsiteY1706" fmla="*/ 510181 h 1936238"/>
                <a:gd name="connsiteX1707" fmla="*/ 1473516 w 1980635"/>
                <a:gd name="connsiteY1707" fmla="*/ 509224 h 1936238"/>
                <a:gd name="connsiteX1708" fmla="*/ 1471602 w 1980635"/>
                <a:gd name="connsiteY1708" fmla="*/ 507885 h 1936238"/>
                <a:gd name="connsiteX1709" fmla="*/ 1469689 w 1980635"/>
                <a:gd name="connsiteY1709" fmla="*/ 504631 h 1936238"/>
                <a:gd name="connsiteX1710" fmla="*/ 1468732 w 1980635"/>
                <a:gd name="connsiteY1710" fmla="*/ 500804 h 1936238"/>
                <a:gd name="connsiteX1711" fmla="*/ 1467393 w 1980635"/>
                <a:gd name="connsiteY1711" fmla="*/ 496594 h 1936238"/>
                <a:gd name="connsiteX1712" fmla="*/ 1466436 w 1980635"/>
                <a:gd name="connsiteY1712" fmla="*/ 493723 h 1936238"/>
                <a:gd name="connsiteX1713" fmla="*/ 1465479 w 1980635"/>
                <a:gd name="connsiteY1713" fmla="*/ 492384 h 1936238"/>
                <a:gd name="connsiteX1714" fmla="*/ 1464905 w 1980635"/>
                <a:gd name="connsiteY1714" fmla="*/ 492001 h 1936238"/>
                <a:gd name="connsiteX1715" fmla="*/ 1463948 w 1980635"/>
                <a:gd name="connsiteY1715" fmla="*/ 491427 h 1936238"/>
                <a:gd name="connsiteX1716" fmla="*/ 1461077 w 1980635"/>
                <a:gd name="connsiteY1716" fmla="*/ 492001 h 1936238"/>
                <a:gd name="connsiteX1717" fmla="*/ 1459929 w 1980635"/>
                <a:gd name="connsiteY1717" fmla="*/ 496785 h 1936238"/>
                <a:gd name="connsiteX1718" fmla="*/ 1458015 w 1980635"/>
                <a:gd name="connsiteY1718" fmla="*/ 499082 h 1936238"/>
                <a:gd name="connsiteX1719" fmla="*/ 1456676 w 1980635"/>
                <a:gd name="connsiteY1719" fmla="*/ 502909 h 1936238"/>
                <a:gd name="connsiteX1720" fmla="*/ 1454763 w 1980635"/>
                <a:gd name="connsiteY1720" fmla="*/ 508076 h 1936238"/>
                <a:gd name="connsiteX1721" fmla="*/ 1452849 w 1980635"/>
                <a:gd name="connsiteY1721" fmla="*/ 511903 h 1936238"/>
                <a:gd name="connsiteX1722" fmla="*/ 1448639 w 1980635"/>
                <a:gd name="connsiteY1722" fmla="*/ 514200 h 1936238"/>
                <a:gd name="connsiteX1723" fmla="*/ 1445768 w 1980635"/>
                <a:gd name="connsiteY1723" fmla="*/ 514582 h 1936238"/>
                <a:gd name="connsiteX1724" fmla="*/ 1443472 w 1980635"/>
                <a:gd name="connsiteY1724" fmla="*/ 515539 h 1936238"/>
                <a:gd name="connsiteX1725" fmla="*/ 1442515 w 1980635"/>
                <a:gd name="connsiteY1725" fmla="*/ 517453 h 1936238"/>
                <a:gd name="connsiteX1726" fmla="*/ 1441558 w 1980635"/>
                <a:gd name="connsiteY1726" fmla="*/ 518793 h 1936238"/>
                <a:gd name="connsiteX1727" fmla="*/ 1440984 w 1980635"/>
                <a:gd name="connsiteY1727" fmla="*/ 521089 h 1936238"/>
                <a:gd name="connsiteX1728" fmla="*/ 1440601 w 1980635"/>
                <a:gd name="connsiteY1728" fmla="*/ 528169 h 1936238"/>
                <a:gd name="connsiteX1729" fmla="*/ 1440601 w 1980635"/>
                <a:gd name="connsiteY1729" fmla="*/ 528552 h 1936238"/>
                <a:gd name="connsiteX1730" fmla="*/ 1440601 w 1980635"/>
                <a:gd name="connsiteY1730" fmla="*/ 529509 h 1936238"/>
                <a:gd name="connsiteX1731" fmla="*/ 1440027 w 1980635"/>
                <a:gd name="connsiteY1731" fmla="*/ 531422 h 1936238"/>
                <a:gd name="connsiteX1732" fmla="*/ 1440027 w 1980635"/>
                <a:gd name="connsiteY1732" fmla="*/ 531805 h 1936238"/>
                <a:gd name="connsiteX1733" fmla="*/ 1440027 w 1980635"/>
                <a:gd name="connsiteY1733" fmla="*/ 532762 h 1936238"/>
                <a:gd name="connsiteX1734" fmla="*/ 1439070 w 1980635"/>
                <a:gd name="connsiteY1734" fmla="*/ 534676 h 1936238"/>
                <a:gd name="connsiteX1735" fmla="*/ 1438496 w 1980635"/>
                <a:gd name="connsiteY1735" fmla="*/ 535633 h 1936238"/>
                <a:gd name="connsiteX1736" fmla="*/ 1437539 w 1980635"/>
                <a:gd name="connsiteY1736" fmla="*/ 536015 h 1936238"/>
                <a:gd name="connsiteX1737" fmla="*/ 1436965 w 1980635"/>
                <a:gd name="connsiteY1737" fmla="*/ 536015 h 1936238"/>
                <a:gd name="connsiteX1738" fmla="*/ 1435052 w 1980635"/>
                <a:gd name="connsiteY1738" fmla="*/ 536015 h 1936238"/>
                <a:gd name="connsiteX1739" fmla="*/ 1433712 w 1980635"/>
                <a:gd name="connsiteY1739" fmla="*/ 535058 h 1936238"/>
                <a:gd name="connsiteX1740" fmla="*/ 1431798 w 1980635"/>
                <a:gd name="connsiteY1740" fmla="*/ 533145 h 1936238"/>
                <a:gd name="connsiteX1741" fmla="*/ 1430459 w 1980635"/>
                <a:gd name="connsiteY1741" fmla="*/ 531231 h 1936238"/>
                <a:gd name="connsiteX1742" fmla="*/ 1427206 w 1980635"/>
                <a:gd name="connsiteY1742" fmla="*/ 526064 h 1936238"/>
                <a:gd name="connsiteX1743" fmla="*/ 1426249 w 1980635"/>
                <a:gd name="connsiteY1743" fmla="*/ 521854 h 1936238"/>
                <a:gd name="connsiteX1744" fmla="*/ 1429502 w 1980635"/>
                <a:gd name="connsiteY1744" fmla="*/ 518027 h 1936238"/>
                <a:gd name="connsiteX1745" fmla="*/ 1431798 w 1980635"/>
                <a:gd name="connsiteY1745" fmla="*/ 515157 h 1936238"/>
                <a:gd name="connsiteX1746" fmla="*/ 1432372 w 1980635"/>
                <a:gd name="connsiteY1746" fmla="*/ 513243 h 1936238"/>
                <a:gd name="connsiteX1747" fmla="*/ 1433329 w 1980635"/>
                <a:gd name="connsiteY1747" fmla="*/ 511903 h 1936238"/>
                <a:gd name="connsiteX1748" fmla="*/ 1433904 w 1980635"/>
                <a:gd name="connsiteY1748" fmla="*/ 509033 h 1936238"/>
                <a:gd name="connsiteX1749" fmla="*/ 1432947 w 1980635"/>
                <a:gd name="connsiteY1749" fmla="*/ 504823 h 1936238"/>
                <a:gd name="connsiteX1750" fmla="*/ 1431607 w 1980635"/>
                <a:gd name="connsiteY1750" fmla="*/ 502526 h 1936238"/>
                <a:gd name="connsiteX1751" fmla="*/ 1429311 w 1980635"/>
                <a:gd name="connsiteY1751" fmla="*/ 501187 h 1936238"/>
                <a:gd name="connsiteX1752" fmla="*/ 1426058 w 1980635"/>
                <a:gd name="connsiteY1752" fmla="*/ 500804 h 1936238"/>
                <a:gd name="connsiteX1753" fmla="*/ 1422804 w 1980635"/>
                <a:gd name="connsiteY1753" fmla="*/ 502144 h 1936238"/>
                <a:gd name="connsiteX1754" fmla="*/ 1421464 w 1980635"/>
                <a:gd name="connsiteY1754" fmla="*/ 506354 h 1936238"/>
                <a:gd name="connsiteX1755" fmla="*/ 1420125 w 1980635"/>
                <a:gd name="connsiteY1755" fmla="*/ 508650 h 1936238"/>
                <a:gd name="connsiteX1756" fmla="*/ 1419168 w 1980635"/>
                <a:gd name="connsiteY1756" fmla="*/ 510564 h 1936238"/>
                <a:gd name="connsiteX1757" fmla="*/ 1417828 w 1980635"/>
                <a:gd name="connsiteY1757" fmla="*/ 511521 h 1936238"/>
                <a:gd name="connsiteX1758" fmla="*/ 1416872 w 1980635"/>
                <a:gd name="connsiteY1758" fmla="*/ 511903 h 1936238"/>
                <a:gd name="connsiteX1759" fmla="*/ 1413044 w 1980635"/>
                <a:gd name="connsiteY1759" fmla="*/ 509990 h 1936238"/>
                <a:gd name="connsiteX1760" fmla="*/ 1410748 w 1980635"/>
                <a:gd name="connsiteY1760" fmla="*/ 509607 h 1936238"/>
                <a:gd name="connsiteX1761" fmla="*/ 1407878 w 1980635"/>
                <a:gd name="connsiteY1761" fmla="*/ 512860 h 1936238"/>
                <a:gd name="connsiteX1762" fmla="*/ 1405007 w 1980635"/>
                <a:gd name="connsiteY1762" fmla="*/ 515731 h 1936238"/>
                <a:gd name="connsiteX1763" fmla="*/ 1401180 w 1980635"/>
                <a:gd name="connsiteY1763" fmla="*/ 517070 h 1936238"/>
                <a:gd name="connsiteX1764" fmla="*/ 1397353 w 1980635"/>
                <a:gd name="connsiteY1764" fmla="*/ 518027 h 1936238"/>
                <a:gd name="connsiteX1765" fmla="*/ 1394099 w 1980635"/>
                <a:gd name="connsiteY1765" fmla="*/ 517644 h 1936238"/>
                <a:gd name="connsiteX1766" fmla="*/ 1392760 w 1980635"/>
                <a:gd name="connsiteY1766" fmla="*/ 516688 h 1936238"/>
                <a:gd name="connsiteX1767" fmla="*/ 1391421 w 1980635"/>
                <a:gd name="connsiteY1767" fmla="*/ 515348 h 1936238"/>
                <a:gd name="connsiteX1768" fmla="*/ 1391421 w 1980635"/>
                <a:gd name="connsiteY1768" fmla="*/ 513434 h 1936238"/>
                <a:gd name="connsiteX1769" fmla="*/ 1392760 w 1980635"/>
                <a:gd name="connsiteY1769" fmla="*/ 510564 h 1936238"/>
                <a:gd name="connsiteX1770" fmla="*/ 1392760 w 1980635"/>
                <a:gd name="connsiteY1770" fmla="*/ 509224 h 1936238"/>
                <a:gd name="connsiteX1771" fmla="*/ 1393143 w 1980635"/>
                <a:gd name="connsiteY1771" fmla="*/ 508267 h 1936238"/>
                <a:gd name="connsiteX1772" fmla="*/ 1392760 w 1980635"/>
                <a:gd name="connsiteY1772" fmla="*/ 505014 h 1936238"/>
                <a:gd name="connsiteX1773" fmla="*/ 1391421 w 1980635"/>
                <a:gd name="connsiteY1773" fmla="*/ 502718 h 1936238"/>
                <a:gd name="connsiteX1774" fmla="*/ 1389124 w 1980635"/>
                <a:gd name="connsiteY1774" fmla="*/ 501378 h 1936238"/>
                <a:gd name="connsiteX1775" fmla="*/ 1386827 w 1980635"/>
                <a:gd name="connsiteY1775" fmla="*/ 500995 h 1936238"/>
                <a:gd name="connsiteX1776" fmla="*/ 1381087 w 1980635"/>
                <a:gd name="connsiteY1776" fmla="*/ 502909 h 1936238"/>
                <a:gd name="connsiteX1777" fmla="*/ 1375345 w 1980635"/>
                <a:gd name="connsiteY1777" fmla="*/ 503866 h 1936238"/>
                <a:gd name="connsiteX1778" fmla="*/ 1372475 w 1980635"/>
                <a:gd name="connsiteY1778" fmla="*/ 503483 h 1936238"/>
                <a:gd name="connsiteX1779" fmla="*/ 1371135 w 1980635"/>
                <a:gd name="connsiteY1779" fmla="*/ 503100 h 1936238"/>
                <a:gd name="connsiteX1780" fmla="*/ 1370179 w 1980635"/>
                <a:gd name="connsiteY1780" fmla="*/ 501761 h 1936238"/>
                <a:gd name="connsiteX1781" fmla="*/ 1370179 w 1980635"/>
                <a:gd name="connsiteY1781" fmla="*/ 500421 h 1936238"/>
                <a:gd name="connsiteX1782" fmla="*/ 1371135 w 1980635"/>
                <a:gd name="connsiteY1782" fmla="*/ 498508 h 1936238"/>
                <a:gd name="connsiteX1783" fmla="*/ 1371135 w 1980635"/>
                <a:gd name="connsiteY1783" fmla="*/ 497168 h 1936238"/>
                <a:gd name="connsiteX1784" fmla="*/ 1371518 w 1980635"/>
                <a:gd name="connsiteY1784" fmla="*/ 496211 h 1936238"/>
                <a:gd name="connsiteX1785" fmla="*/ 1370561 w 1980635"/>
                <a:gd name="connsiteY1785" fmla="*/ 492958 h 1936238"/>
                <a:gd name="connsiteX1786" fmla="*/ 1368648 w 1980635"/>
                <a:gd name="connsiteY1786" fmla="*/ 491618 h 1936238"/>
                <a:gd name="connsiteX1787" fmla="*/ 1365394 w 1980635"/>
                <a:gd name="connsiteY1787" fmla="*/ 490279 h 1936238"/>
                <a:gd name="connsiteX1788" fmla="*/ 1361184 w 1980635"/>
                <a:gd name="connsiteY1788" fmla="*/ 490279 h 1936238"/>
                <a:gd name="connsiteX1789" fmla="*/ 1356974 w 1980635"/>
                <a:gd name="connsiteY1789" fmla="*/ 493532 h 1936238"/>
                <a:gd name="connsiteX1790" fmla="*/ 1353721 w 1980635"/>
                <a:gd name="connsiteY1790" fmla="*/ 495828 h 1936238"/>
                <a:gd name="connsiteX1791" fmla="*/ 1347598 w 1980635"/>
                <a:gd name="connsiteY1791" fmla="*/ 496211 h 1936238"/>
                <a:gd name="connsiteX1792" fmla="*/ 1344344 w 1980635"/>
                <a:gd name="connsiteY1792" fmla="*/ 497551 h 1936238"/>
                <a:gd name="connsiteX1793" fmla="*/ 1340517 w 1980635"/>
                <a:gd name="connsiteY1793" fmla="*/ 503292 h 1936238"/>
                <a:gd name="connsiteX1794" fmla="*/ 1337646 w 1980635"/>
                <a:gd name="connsiteY1794" fmla="*/ 507502 h 1936238"/>
                <a:gd name="connsiteX1795" fmla="*/ 1333819 w 1980635"/>
                <a:gd name="connsiteY1795" fmla="*/ 510372 h 1936238"/>
                <a:gd name="connsiteX1796" fmla="*/ 1330949 w 1980635"/>
                <a:gd name="connsiteY1796" fmla="*/ 511329 h 1936238"/>
                <a:gd name="connsiteX1797" fmla="*/ 1330375 w 1980635"/>
                <a:gd name="connsiteY1797" fmla="*/ 511329 h 1936238"/>
                <a:gd name="connsiteX1798" fmla="*/ 1324825 w 1980635"/>
                <a:gd name="connsiteY1798" fmla="*/ 510372 h 1936238"/>
                <a:gd name="connsiteX1799" fmla="*/ 1320041 w 1980635"/>
                <a:gd name="connsiteY1799" fmla="*/ 509033 h 1936238"/>
                <a:gd name="connsiteX1800" fmla="*/ 1314300 w 1980635"/>
                <a:gd name="connsiteY1800" fmla="*/ 506162 h 1936238"/>
                <a:gd name="connsiteX1801" fmla="*/ 1312386 w 1980635"/>
                <a:gd name="connsiteY1801" fmla="*/ 504249 h 1936238"/>
                <a:gd name="connsiteX1802" fmla="*/ 1312386 w 1980635"/>
                <a:gd name="connsiteY1802" fmla="*/ 500421 h 1936238"/>
                <a:gd name="connsiteX1803" fmla="*/ 1314683 w 1980635"/>
                <a:gd name="connsiteY1803" fmla="*/ 498508 h 1936238"/>
                <a:gd name="connsiteX1804" fmla="*/ 1316022 w 1980635"/>
                <a:gd name="connsiteY1804" fmla="*/ 495637 h 1936238"/>
                <a:gd name="connsiteX1805" fmla="*/ 1316596 w 1980635"/>
                <a:gd name="connsiteY1805" fmla="*/ 492767 h 1936238"/>
                <a:gd name="connsiteX1806" fmla="*/ 1315639 w 1980635"/>
                <a:gd name="connsiteY1806" fmla="*/ 489514 h 1936238"/>
                <a:gd name="connsiteX1807" fmla="*/ 1313343 w 1980635"/>
                <a:gd name="connsiteY1807" fmla="*/ 487600 h 1936238"/>
                <a:gd name="connsiteX1808" fmla="*/ 1309516 w 1980635"/>
                <a:gd name="connsiteY1808" fmla="*/ 486260 h 1936238"/>
                <a:gd name="connsiteX1809" fmla="*/ 1304732 w 1980635"/>
                <a:gd name="connsiteY1809" fmla="*/ 485686 h 1936238"/>
                <a:gd name="connsiteX1810" fmla="*/ 1301478 w 1980635"/>
                <a:gd name="connsiteY1810" fmla="*/ 484729 h 1936238"/>
                <a:gd name="connsiteX1811" fmla="*/ 1299182 w 1980635"/>
                <a:gd name="connsiteY1811" fmla="*/ 484347 h 1936238"/>
                <a:gd name="connsiteX1812" fmla="*/ 1296886 w 1980635"/>
                <a:gd name="connsiteY1812" fmla="*/ 483390 h 1936238"/>
                <a:gd name="connsiteX1813" fmla="*/ 1295546 w 1980635"/>
                <a:gd name="connsiteY1813" fmla="*/ 483007 h 1936238"/>
                <a:gd name="connsiteX1814" fmla="*/ 1293250 w 1980635"/>
                <a:gd name="connsiteY1814" fmla="*/ 480711 h 1936238"/>
                <a:gd name="connsiteX1815" fmla="*/ 1292867 w 1980635"/>
                <a:gd name="connsiteY1815" fmla="*/ 477457 h 1936238"/>
                <a:gd name="connsiteX1816" fmla="*/ 1295164 w 1980635"/>
                <a:gd name="connsiteY1816" fmla="*/ 474204 h 1936238"/>
                <a:gd name="connsiteX1817" fmla="*/ 1297077 w 1980635"/>
                <a:gd name="connsiteY1817" fmla="*/ 471334 h 1936238"/>
                <a:gd name="connsiteX1818" fmla="*/ 1298416 w 1980635"/>
                <a:gd name="connsiteY1818" fmla="*/ 468463 h 1936238"/>
                <a:gd name="connsiteX1819" fmla="*/ 1298991 w 1980635"/>
                <a:gd name="connsiteY1819" fmla="*/ 465593 h 1936238"/>
                <a:gd name="connsiteX1820" fmla="*/ 1298034 w 1980635"/>
                <a:gd name="connsiteY1820" fmla="*/ 462339 h 1936238"/>
                <a:gd name="connsiteX1821" fmla="*/ 1296694 w 1980635"/>
                <a:gd name="connsiteY1821" fmla="*/ 461000 h 1936238"/>
                <a:gd name="connsiteX1822" fmla="*/ 1294398 w 1980635"/>
                <a:gd name="connsiteY1822" fmla="*/ 459660 h 1936238"/>
                <a:gd name="connsiteX1823" fmla="*/ 1291144 w 1980635"/>
                <a:gd name="connsiteY1823" fmla="*/ 459660 h 1936238"/>
                <a:gd name="connsiteX1824" fmla="*/ 1288274 w 1980635"/>
                <a:gd name="connsiteY1824" fmla="*/ 461574 h 1936238"/>
                <a:gd name="connsiteX1825" fmla="*/ 1285978 w 1980635"/>
                <a:gd name="connsiteY1825" fmla="*/ 462913 h 1936238"/>
                <a:gd name="connsiteX1826" fmla="*/ 1283682 w 1980635"/>
                <a:gd name="connsiteY1826" fmla="*/ 463870 h 1936238"/>
                <a:gd name="connsiteX1827" fmla="*/ 1281768 w 1980635"/>
                <a:gd name="connsiteY1827" fmla="*/ 464253 h 1936238"/>
                <a:gd name="connsiteX1828" fmla="*/ 1272774 w 1980635"/>
                <a:gd name="connsiteY1828" fmla="*/ 461957 h 1936238"/>
                <a:gd name="connsiteX1829" fmla="*/ 1266076 w 1980635"/>
                <a:gd name="connsiteY1829" fmla="*/ 460617 h 1936238"/>
                <a:gd name="connsiteX1830" fmla="*/ 1260335 w 1980635"/>
                <a:gd name="connsiteY1830" fmla="*/ 459660 h 1936238"/>
                <a:gd name="connsiteX1831" fmla="*/ 1257081 w 1980635"/>
                <a:gd name="connsiteY1831" fmla="*/ 459660 h 1936238"/>
                <a:gd name="connsiteX1832" fmla="*/ 1252871 w 1980635"/>
                <a:gd name="connsiteY1832" fmla="*/ 461000 h 1936238"/>
                <a:gd name="connsiteX1833" fmla="*/ 1250958 w 1980635"/>
                <a:gd name="connsiteY1833" fmla="*/ 463296 h 1936238"/>
                <a:gd name="connsiteX1834" fmla="*/ 1250001 w 1980635"/>
                <a:gd name="connsiteY1834" fmla="*/ 466549 h 1936238"/>
                <a:gd name="connsiteX1835" fmla="*/ 1248087 w 1980635"/>
                <a:gd name="connsiteY1835" fmla="*/ 467506 h 1936238"/>
                <a:gd name="connsiteX1836" fmla="*/ 1247131 w 1980635"/>
                <a:gd name="connsiteY1836" fmla="*/ 468463 h 1936238"/>
                <a:gd name="connsiteX1837" fmla="*/ 1245217 w 1980635"/>
                <a:gd name="connsiteY1837" fmla="*/ 469803 h 1936238"/>
                <a:gd name="connsiteX1838" fmla="*/ 1243303 w 1980635"/>
                <a:gd name="connsiteY1838" fmla="*/ 471142 h 1936238"/>
                <a:gd name="connsiteX1839" fmla="*/ 1239476 w 1980635"/>
                <a:gd name="connsiteY1839" fmla="*/ 469803 h 1936238"/>
                <a:gd name="connsiteX1840" fmla="*/ 1234309 w 1980635"/>
                <a:gd name="connsiteY1840" fmla="*/ 465593 h 1936238"/>
                <a:gd name="connsiteX1841" fmla="*/ 1227228 w 1980635"/>
                <a:gd name="connsiteY1841" fmla="*/ 460426 h 1936238"/>
                <a:gd name="connsiteX1842" fmla="*/ 1221105 w 1980635"/>
                <a:gd name="connsiteY1842" fmla="*/ 457173 h 1936238"/>
                <a:gd name="connsiteX1843" fmla="*/ 1218808 w 1980635"/>
                <a:gd name="connsiteY1843" fmla="*/ 456216 h 1936238"/>
                <a:gd name="connsiteX1844" fmla="*/ 1217469 w 1980635"/>
                <a:gd name="connsiteY1844" fmla="*/ 456216 h 1936238"/>
                <a:gd name="connsiteX1845" fmla="*/ 1212302 w 1980635"/>
                <a:gd name="connsiteY1845" fmla="*/ 458129 h 1936238"/>
                <a:gd name="connsiteX1846" fmla="*/ 1209049 w 1980635"/>
                <a:gd name="connsiteY1846" fmla="*/ 459469 h 1936238"/>
                <a:gd name="connsiteX1847" fmla="*/ 1206178 w 1980635"/>
                <a:gd name="connsiteY1847" fmla="*/ 460426 h 1936238"/>
                <a:gd name="connsiteX1848" fmla="*/ 1204839 w 1980635"/>
                <a:gd name="connsiteY1848" fmla="*/ 460809 h 1936238"/>
                <a:gd name="connsiteX1849" fmla="*/ 1201585 w 1980635"/>
                <a:gd name="connsiteY1849" fmla="*/ 460426 h 1936238"/>
                <a:gd name="connsiteX1850" fmla="*/ 1199289 w 1980635"/>
                <a:gd name="connsiteY1850" fmla="*/ 459469 h 1936238"/>
                <a:gd name="connsiteX1851" fmla="*/ 1197949 w 1980635"/>
                <a:gd name="connsiteY1851" fmla="*/ 458129 h 1936238"/>
                <a:gd name="connsiteX1852" fmla="*/ 1194122 w 1980635"/>
                <a:gd name="connsiteY1852" fmla="*/ 455833 h 1936238"/>
                <a:gd name="connsiteX1853" fmla="*/ 1189338 w 1980635"/>
                <a:gd name="connsiteY1853" fmla="*/ 455259 h 1936238"/>
                <a:gd name="connsiteX1854" fmla="*/ 1186467 w 1980635"/>
                <a:gd name="connsiteY1854" fmla="*/ 454876 h 1936238"/>
                <a:gd name="connsiteX1855" fmla="*/ 1184554 w 1980635"/>
                <a:gd name="connsiteY1855" fmla="*/ 454876 h 1936238"/>
                <a:gd name="connsiteX1856" fmla="*/ 1181301 w 1980635"/>
                <a:gd name="connsiteY1856" fmla="*/ 454876 h 1936238"/>
                <a:gd name="connsiteX1857" fmla="*/ 1179004 w 1980635"/>
                <a:gd name="connsiteY1857" fmla="*/ 454494 h 1936238"/>
                <a:gd name="connsiteX1858" fmla="*/ 1177665 w 1980635"/>
                <a:gd name="connsiteY1858" fmla="*/ 454494 h 1936238"/>
                <a:gd name="connsiteX1859" fmla="*/ 1174794 w 1980635"/>
                <a:gd name="connsiteY1859" fmla="*/ 450666 h 1936238"/>
                <a:gd name="connsiteX1860" fmla="*/ 1172881 w 1980635"/>
                <a:gd name="connsiteY1860" fmla="*/ 448370 h 1936238"/>
                <a:gd name="connsiteX1861" fmla="*/ 1170967 w 1980635"/>
                <a:gd name="connsiteY1861" fmla="*/ 446074 h 1936238"/>
                <a:gd name="connsiteX1862" fmla="*/ 1170010 w 1980635"/>
                <a:gd name="connsiteY1862" fmla="*/ 445117 h 1936238"/>
                <a:gd name="connsiteX1863" fmla="*/ 1168671 w 1980635"/>
                <a:gd name="connsiteY1863" fmla="*/ 444543 h 1936238"/>
                <a:gd name="connsiteX1864" fmla="*/ 1166374 w 1980635"/>
                <a:gd name="connsiteY1864" fmla="*/ 444543 h 1936238"/>
                <a:gd name="connsiteX1865" fmla="*/ 1162547 w 1980635"/>
                <a:gd name="connsiteY1865" fmla="*/ 444543 h 1936238"/>
                <a:gd name="connsiteX1866" fmla="*/ 1157763 w 1980635"/>
                <a:gd name="connsiteY1866" fmla="*/ 444543 h 1936238"/>
                <a:gd name="connsiteX1867" fmla="*/ 1150300 w 1980635"/>
                <a:gd name="connsiteY1867" fmla="*/ 442246 h 1936238"/>
                <a:gd name="connsiteX1868" fmla="*/ 1145132 w 1980635"/>
                <a:gd name="connsiteY1868" fmla="*/ 440907 h 1936238"/>
                <a:gd name="connsiteX1869" fmla="*/ 1140922 w 1980635"/>
                <a:gd name="connsiteY1869" fmla="*/ 439950 h 1936238"/>
                <a:gd name="connsiteX1870" fmla="*/ 1139009 w 1980635"/>
                <a:gd name="connsiteY1870" fmla="*/ 439950 h 1936238"/>
                <a:gd name="connsiteX1871" fmla="*/ 1135756 w 1980635"/>
                <a:gd name="connsiteY1871" fmla="*/ 438993 h 1936238"/>
                <a:gd name="connsiteX1872" fmla="*/ 1134416 w 1980635"/>
                <a:gd name="connsiteY1872" fmla="*/ 438036 h 1936238"/>
                <a:gd name="connsiteX1873" fmla="*/ 1133077 w 1980635"/>
                <a:gd name="connsiteY1873" fmla="*/ 436122 h 1936238"/>
                <a:gd name="connsiteX1874" fmla="*/ 1131737 w 1980635"/>
                <a:gd name="connsiteY1874" fmla="*/ 429999 h 1936238"/>
                <a:gd name="connsiteX1875" fmla="*/ 1131354 w 1980635"/>
                <a:gd name="connsiteY1875" fmla="*/ 426171 h 1936238"/>
                <a:gd name="connsiteX1876" fmla="*/ 1130015 w 1980635"/>
                <a:gd name="connsiteY1876" fmla="*/ 419091 h 1936238"/>
                <a:gd name="connsiteX1877" fmla="*/ 1127527 w 1980635"/>
                <a:gd name="connsiteY1877" fmla="*/ 413924 h 1936238"/>
                <a:gd name="connsiteX1878" fmla="*/ 1124274 w 1980635"/>
                <a:gd name="connsiteY1878" fmla="*/ 410671 h 1936238"/>
                <a:gd name="connsiteX1879" fmla="*/ 1121977 w 1980635"/>
                <a:gd name="connsiteY1879" fmla="*/ 408374 h 1936238"/>
                <a:gd name="connsiteX1880" fmla="*/ 1121595 w 1980635"/>
                <a:gd name="connsiteY1880" fmla="*/ 407992 h 1936238"/>
                <a:gd name="connsiteX1881" fmla="*/ 1118341 w 1980635"/>
                <a:gd name="connsiteY1881" fmla="*/ 403782 h 1936238"/>
                <a:gd name="connsiteX1882" fmla="*/ 1115471 w 1980635"/>
                <a:gd name="connsiteY1882" fmla="*/ 400911 h 1936238"/>
                <a:gd name="connsiteX1883" fmla="*/ 1113175 w 1980635"/>
                <a:gd name="connsiteY1883" fmla="*/ 399571 h 1936238"/>
                <a:gd name="connsiteX1884" fmla="*/ 1111261 w 1980635"/>
                <a:gd name="connsiteY1884" fmla="*/ 399189 h 1936238"/>
                <a:gd name="connsiteX1885" fmla="*/ 1108964 w 1980635"/>
                <a:gd name="connsiteY1885" fmla="*/ 400528 h 1936238"/>
                <a:gd name="connsiteX1886" fmla="*/ 1108007 w 1980635"/>
                <a:gd name="connsiteY1886" fmla="*/ 402825 h 1936238"/>
                <a:gd name="connsiteX1887" fmla="*/ 1107051 w 1980635"/>
                <a:gd name="connsiteY1887" fmla="*/ 406078 h 1936238"/>
                <a:gd name="connsiteX1888" fmla="*/ 1105137 w 1980635"/>
                <a:gd name="connsiteY1888" fmla="*/ 408949 h 1936238"/>
                <a:gd name="connsiteX1889" fmla="*/ 1104180 w 1980635"/>
                <a:gd name="connsiteY1889" fmla="*/ 411245 h 1936238"/>
                <a:gd name="connsiteX1890" fmla="*/ 1102267 w 1980635"/>
                <a:gd name="connsiteY1890" fmla="*/ 412584 h 1936238"/>
                <a:gd name="connsiteX1891" fmla="*/ 1101310 w 1980635"/>
                <a:gd name="connsiteY1891" fmla="*/ 412584 h 1936238"/>
                <a:gd name="connsiteX1892" fmla="*/ 1098439 w 1980635"/>
                <a:gd name="connsiteY1892" fmla="*/ 412584 h 1936238"/>
                <a:gd name="connsiteX1893" fmla="*/ 1096526 w 1980635"/>
                <a:gd name="connsiteY1893" fmla="*/ 411628 h 1936238"/>
                <a:gd name="connsiteX1894" fmla="*/ 1092698 w 1980635"/>
                <a:gd name="connsiteY1894" fmla="*/ 407800 h 1936238"/>
                <a:gd name="connsiteX1895" fmla="*/ 1090402 w 1980635"/>
                <a:gd name="connsiteY1895" fmla="*/ 404930 h 1936238"/>
                <a:gd name="connsiteX1896" fmla="*/ 1088488 w 1980635"/>
                <a:gd name="connsiteY1896" fmla="*/ 403590 h 1936238"/>
                <a:gd name="connsiteX1897" fmla="*/ 1084661 w 1980635"/>
                <a:gd name="connsiteY1897" fmla="*/ 403590 h 1936238"/>
                <a:gd name="connsiteX1898" fmla="*/ 1080834 w 1980635"/>
                <a:gd name="connsiteY1898" fmla="*/ 405504 h 1936238"/>
                <a:gd name="connsiteX1899" fmla="*/ 1077963 w 1980635"/>
                <a:gd name="connsiteY1899" fmla="*/ 407800 h 1936238"/>
                <a:gd name="connsiteX1900" fmla="*/ 1074136 w 1980635"/>
                <a:gd name="connsiteY1900" fmla="*/ 409140 h 1936238"/>
                <a:gd name="connsiteX1901" fmla="*/ 1071265 w 1980635"/>
                <a:gd name="connsiteY1901" fmla="*/ 410097 h 1936238"/>
                <a:gd name="connsiteX1902" fmla="*/ 1067438 w 1980635"/>
                <a:gd name="connsiteY1902" fmla="*/ 409714 h 1936238"/>
                <a:gd name="connsiteX1903" fmla="*/ 1064567 w 1980635"/>
                <a:gd name="connsiteY1903" fmla="*/ 408757 h 1936238"/>
                <a:gd name="connsiteX1904" fmla="*/ 1062654 w 1980635"/>
                <a:gd name="connsiteY1904" fmla="*/ 407800 h 1936238"/>
                <a:gd name="connsiteX1905" fmla="*/ 1061697 w 1980635"/>
                <a:gd name="connsiteY1905" fmla="*/ 407418 h 1936238"/>
                <a:gd name="connsiteX1906" fmla="*/ 1061123 w 1980635"/>
                <a:gd name="connsiteY1906" fmla="*/ 407418 h 1936238"/>
                <a:gd name="connsiteX1907" fmla="*/ 1058253 w 1980635"/>
                <a:gd name="connsiteY1907" fmla="*/ 405504 h 1936238"/>
                <a:gd name="connsiteX1908" fmla="*/ 1054425 w 1980635"/>
                <a:gd name="connsiteY1908" fmla="*/ 402633 h 1936238"/>
                <a:gd name="connsiteX1909" fmla="*/ 1051555 w 1980635"/>
                <a:gd name="connsiteY1909" fmla="*/ 399380 h 1936238"/>
                <a:gd name="connsiteX1910" fmla="*/ 1048684 w 1980635"/>
                <a:gd name="connsiteY1910" fmla="*/ 395553 h 1936238"/>
                <a:gd name="connsiteX1911" fmla="*/ 1045813 w 1980635"/>
                <a:gd name="connsiteY1911" fmla="*/ 391343 h 1936238"/>
                <a:gd name="connsiteX1912" fmla="*/ 1039690 w 1980635"/>
                <a:gd name="connsiteY1912" fmla="*/ 382349 h 1936238"/>
                <a:gd name="connsiteX1913" fmla="*/ 1034523 w 1980635"/>
                <a:gd name="connsiteY1913" fmla="*/ 376608 h 1936238"/>
                <a:gd name="connsiteX1914" fmla="*/ 1030313 w 1980635"/>
                <a:gd name="connsiteY1914" fmla="*/ 372780 h 1936238"/>
                <a:gd name="connsiteX1915" fmla="*/ 1027060 w 1980635"/>
                <a:gd name="connsiteY1915" fmla="*/ 371824 h 1936238"/>
                <a:gd name="connsiteX1916" fmla="*/ 1021319 w 1980635"/>
                <a:gd name="connsiteY1916" fmla="*/ 372780 h 1936238"/>
                <a:gd name="connsiteX1917" fmla="*/ 1036437 w 1980635"/>
                <a:gd name="connsiteY1917" fmla="*/ 27174 h 1936238"/>
                <a:gd name="connsiteX1918" fmla="*/ 610265 w 1980635"/>
                <a:gd name="connsiteY1918" fmla="*/ 957 h 1936238"/>
                <a:gd name="connsiteX1919" fmla="*/ 610265 w 1980635"/>
                <a:gd name="connsiteY1919" fmla="*/ 957 h 1936238"/>
                <a:gd name="connsiteX1920" fmla="*/ 610265 w 1980635"/>
                <a:gd name="connsiteY1920" fmla="*/ 957 h 193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Lst>
              <a:rect l="l" t="t" r="r" b="b"/>
              <a:pathLst>
                <a:path w="1980635" h="1936238">
                  <a:moveTo>
                    <a:pt x="1379555" y="1756737"/>
                  </a:moveTo>
                  <a:lnTo>
                    <a:pt x="1378599" y="1759991"/>
                  </a:lnTo>
                  <a:lnTo>
                    <a:pt x="1378981" y="1765157"/>
                  </a:lnTo>
                  <a:lnTo>
                    <a:pt x="1379555" y="1771281"/>
                  </a:lnTo>
                  <a:lnTo>
                    <a:pt x="1381469" y="1778936"/>
                  </a:lnTo>
                  <a:lnTo>
                    <a:pt x="1383383" y="1787356"/>
                  </a:lnTo>
                  <a:lnTo>
                    <a:pt x="1386636" y="1797307"/>
                  </a:lnTo>
                  <a:lnTo>
                    <a:pt x="1390463" y="1808215"/>
                  </a:lnTo>
                  <a:lnTo>
                    <a:pt x="1395247" y="1820462"/>
                  </a:lnTo>
                  <a:lnTo>
                    <a:pt x="1405199" y="1852612"/>
                  </a:lnTo>
                  <a:lnTo>
                    <a:pt x="1406155" y="1857779"/>
                  </a:lnTo>
                  <a:lnTo>
                    <a:pt x="1408069" y="1864285"/>
                  </a:lnTo>
                  <a:lnTo>
                    <a:pt x="1409026" y="1872322"/>
                  </a:lnTo>
                  <a:lnTo>
                    <a:pt x="1410940" y="1882273"/>
                  </a:lnTo>
                  <a:lnTo>
                    <a:pt x="1409600" y="1880360"/>
                  </a:lnTo>
                  <a:lnTo>
                    <a:pt x="1408643" y="1878446"/>
                  </a:lnTo>
                  <a:lnTo>
                    <a:pt x="1406730" y="1872705"/>
                  </a:lnTo>
                  <a:lnTo>
                    <a:pt x="1403859" y="1865050"/>
                  </a:lnTo>
                  <a:lnTo>
                    <a:pt x="1402902" y="1862754"/>
                  </a:lnTo>
                  <a:lnTo>
                    <a:pt x="1402328" y="1860840"/>
                  </a:lnTo>
                  <a:lnTo>
                    <a:pt x="1401371" y="1856056"/>
                  </a:lnTo>
                  <a:lnTo>
                    <a:pt x="1397544" y="1845148"/>
                  </a:lnTo>
                  <a:lnTo>
                    <a:pt x="1395247" y="1836728"/>
                  </a:lnTo>
                  <a:lnTo>
                    <a:pt x="1393334" y="1830222"/>
                  </a:lnTo>
                  <a:lnTo>
                    <a:pt x="1392951" y="1826394"/>
                  </a:lnTo>
                  <a:lnTo>
                    <a:pt x="1388741" y="1817018"/>
                  </a:lnTo>
                  <a:lnTo>
                    <a:pt x="1386445" y="1808980"/>
                  </a:lnTo>
                  <a:lnTo>
                    <a:pt x="1384531" y="1801900"/>
                  </a:lnTo>
                  <a:lnTo>
                    <a:pt x="1384149" y="1796733"/>
                  </a:lnTo>
                  <a:lnTo>
                    <a:pt x="1380895" y="1789270"/>
                  </a:lnTo>
                  <a:lnTo>
                    <a:pt x="1378599" y="1783529"/>
                  </a:lnTo>
                  <a:lnTo>
                    <a:pt x="1376302" y="1775874"/>
                  </a:lnTo>
                  <a:lnTo>
                    <a:pt x="1375728" y="1767454"/>
                  </a:lnTo>
                  <a:lnTo>
                    <a:pt x="1376685" y="1766114"/>
                  </a:lnTo>
                  <a:lnTo>
                    <a:pt x="1377068" y="1765157"/>
                  </a:lnTo>
                  <a:lnTo>
                    <a:pt x="1378025" y="1764201"/>
                  </a:lnTo>
                  <a:lnTo>
                    <a:pt x="1378025" y="1762287"/>
                  </a:lnTo>
                  <a:lnTo>
                    <a:pt x="1378407" y="1760373"/>
                  </a:lnTo>
                  <a:lnTo>
                    <a:pt x="1378407" y="1758077"/>
                  </a:lnTo>
                  <a:lnTo>
                    <a:pt x="1378981" y="1756163"/>
                  </a:lnTo>
                  <a:lnTo>
                    <a:pt x="1379555" y="1756737"/>
                  </a:lnTo>
                  <a:lnTo>
                    <a:pt x="1379555" y="1756737"/>
                  </a:lnTo>
                  <a:lnTo>
                    <a:pt x="1379555" y="1756737"/>
                  </a:lnTo>
                  <a:close/>
                  <a:moveTo>
                    <a:pt x="1527864" y="1496480"/>
                  </a:moveTo>
                  <a:lnTo>
                    <a:pt x="1528438" y="1497437"/>
                  </a:lnTo>
                  <a:lnTo>
                    <a:pt x="1530352" y="1498776"/>
                  </a:lnTo>
                  <a:lnTo>
                    <a:pt x="1520018" y="1502604"/>
                  </a:lnTo>
                  <a:lnTo>
                    <a:pt x="1512937" y="1506431"/>
                  </a:lnTo>
                  <a:lnTo>
                    <a:pt x="1507771" y="1509302"/>
                  </a:lnTo>
                  <a:lnTo>
                    <a:pt x="1506431" y="1510258"/>
                  </a:lnTo>
                  <a:lnTo>
                    <a:pt x="1505857" y="1511598"/>
                  </a:lnTo>
                  <a:lnTo>
                    <a:pt x="1504517" y="1512555"/>
                  </a:lnTo>
                  <a:lnTo>
                    <a:pt x="1502604" y="1513894"/>
                  </a:lnTo>
                  <a:lnTo>
                    <a:pt x="1497820" y="1518104"/>
                  </a:lnTo>
                  <a:lnTo>
                    <a:pt x="1494566" y="1520401"/>
                  </a:lnTo>
                  <a:lnTo>
                    <a:pt x="1490739" y="1523271"/>
                  </a:lnTo>
                  <a:lnTo>
                    <a:pt x="1486529" y="1526142"/>
                  </a:lnTo>
                  <a:lnTo>
                    <a:pt x="1482319" y="1529969"/>
                  </a:lnTo>
                  <a:lnTo>
                    <a:pt x="1478492" y="1528629"/>
                  </a:lnTo>
                  <a:lnTo>
                    <a:pt x="1476578" y="1528629"/>
                  </a:lnTo>
                  <a:lnTo>
                    <a:pt x="1474664" y="1528629"/>
                  </a:lnTo>
                  <a:lnTo>
                    <a:pt x="1473708" y="1529586"/>
                  </a:lnTo>
                  <a:lnTo>
                    <a:pt x="1472751" y="1530926"/>
                  </a:lnTo>
                  <a:lnTo>
                    <a:pt x="1472751" y="1533796"/>
                  </a:lnTo>
                  <a:lnTo>
                    <a:pt x="1471794" y="1535710"/>
                  </a:lnTo>
                  <a:lnTo>
                    <a:pt x="1470837" y="1537050"/>
                  </a:lnTo>
                  <a:lnTo>
                    <a:pt x="1468923" y="1538006"/>
                  </a:lnTo>
                  <a:lnTo>
                    <a:pt x="1467967" y="1538006"/>
                  </a:lnTo>
                  <a:lnTo>
                    <a:pt x="1467584" y="1538006"/>
                  </a:lnTo>
                  <a:lnTo>
                    <a:pt x="1467584" y="1538389"/>
                  </a:lnTo>
                  <a:lnTo>
                    <a:pt x="1463374" y="1537050"/>
                  </a:lnTo>
                  <a:lnTo>
                    <a:pt x="1461077" y="1537432"/>
                  </a:lnTo>
                  <a:lnTo>
                    <a:pt x="1459164" y="1539346"/>
                  </a:lnTo>
                  <a:lnTo>
                    <a:pt x="1457250" y="1542216"/>
                  </a:lnTo>
                  <a:lnTo>
                    <a:pt x="1455911" y="1546427"/>
                  </a:lnTo>
                  <a:lnTo>
                    <a:pt x="1454571" y="1547766"/>
                  </a:lnTo>
                  <a:lnTo>
                    <a:pt x="1453040" y="1550063"/>
                  </a:lnTo>
                  <a:lnTo>
                    <a:pt x="1450743" y="1553316"/>
                  </a:lnTo>
                  <a:lnTo>
                    <a:pt x="1448447" y="1557526"/>
                  </a:lnTo>
                  <a:lnTo>
                    <a:pt x="1451318" y="1558865"/>
                  </a:lnTo>
                  <a:lnTo>
                    <a:pt x="1452275" y="1561162"/>
                  </a:lnTo>
                  <a:lnTo>
                    <a:pt x="1444237" y="1564989"/>
                  </a:lnTo>
                  <a:lnTo>
                    <a:pt x="1437539" y="1569773"/>
                  </a:lnTo>
                  <a:lnTo>
                    <a:pt x="1438496" y="1571113"/>
                  </a:lnTo>
                  <a:lnTo>
                    <a:pt x="1438879" y="1573409"/>
                  </a:lnTo>
                  <a:lnTo>
                    <a:pt x="1438496" y="1574749"/>
                  </a:lnTo>
                  <a:lnTo>
                    <a:pt x="1437539" y="1576088"/>
                  </a:lnTo>
                  <a:lnTo>
                    <a:pt x="1437157" y="1578385"/>
                  </a:lnTo>
                  <a:lnTo>
                    <a:pt x="1435817" y="1580298"/>
                  </a:lnTo>
                  <a:lnTo>
                    <a:pt x="1434860" y="1583169"/>
                  </a:lnTo>
                  <a:lnTo>
                    <a:pt x="1433521" y="1586039"/>
                  </a:lnTo>
                  <a:lnTo>
                    <a:pt x="1432564" y="1589867"/>
                  </a:lnTo>
                  <a:lnTo>
                    <a:pt x="1437731" y="1580872"/>
                  </a:lnTo>
                  <a:lnTo>
                    <a:pt x="1443472" y="1573792"/>
                  </a:lnTo>
                  <a:lnTo>
                    <a:pt x="1448256" y="1568051"/>
                  </a:lnTo>
                  <a:lnTo>
                    <a:pt x="1450552" y="1565754"/>
                  </a:lnTo>
                  <a:lnTo>
                    <a:pt x="1453423" y="1564415"/>
                  </a:lnTo>
                  <a:lnTo>
                    <a:pt x="1457633" y="1560205"/>
                  </a:lnTo>
                  <a:lnTo>
                    <a:pt x="1459929" y="1557334"/>
                  </a:lnTo>
                  <a:lnTo>
                    <a:pt x="1463183" y="1555038"/>
                  </a:lnTo>
                  <a:lnTo>
                    <a:pt x="1466053" y="1551785"/>
                  </a:lnTo>
                  <a:lnTo>
                    <a:pt x="1469880" y="1548532"/>
                  </a:lnTo>
                  <a:lnTo>
                    <a:pt x="1477918" y="1540494"/>
                  </a:lnTo>
                  <a:lnTo>
                    <a:pt x="1478874" y="1538580"/>
                  </a:lnTo>
                  <a:lnTo>
                    <a:pt x="1481171" y="1536667"/>
                  </a:lnTo>
                  <a:lnTo>
                    <a:pt x="1483467" y="1534370"/>
                  </a:lnTo>
                  <a:lnTo>
                    <a:pt x="1487677" y="1532074"/>
                  </a:lnTo>
                  <a:lnTo>
                    <a:pt x="1491504" y="1528247"/>
                  </a:lnTo>
                  <a:lnTo>
                    <a:pt x="1496672" y="1524993"/>
                  </a:lnTo>
                  <a:lnTo>
                    <a:pt x="1502412" y="1520784"/>
                  </a:lnTo>
                  <a:lnTo>
                    <a:pt x="1509493" y="1516574"/>
                  </a:lnTo>
                  <a:lnTo>
                    <a:pt x="1515617" y="1513703"/>
                  </a:lnTo>
                  <a:lnTo>
                    <a:pt x="1521357" y="1511407"/>
                  </a:lnTo>
                  <a:lnTo>
                    <a:pt x="1525568" y="1508536"/>
                  </a:lnTo>
                  <a:lnTo>
                    <a:pt x="1529778" y="1506622"/>
                  </a:lnTo>
                  <a:lnTo>
                    <a:pt x="1532648" y="1503752"/>
                  </a:lnTo>
                  <a:lnTo>
                    <a:pt x="1534945" y="1501838"/>
                  </a:lnTo>
                  <a:lnTo>
                    <a:pt x="1536284" y="1499542"/>
                  </a:lnTo>
                  <a:lnTo>
                    <a:pt x="1536667" y="1497628"/>
                  </a:lnTo>
                  <a:lnTo>
                    <a:pt x="1535327" y="1495714"/>
                  </a:lnTo>
                  <a:lnTo>
                    <a:pt x="1535327" y="1493801"/>
                  </a:lnTo>
                  <a:lnTo>
                    <a:pt x="1532074" y="1492844"/>
                  </a:lnTo>
                  <a:lnTo>
                    <a:pt x="1530161" y="1493227"/>
                  </a:lnTo>
                  <a:lnTo>
                    <a:pt x="1528821" y="1494184"/>
                  </a:lnTo>
                  <a:lnTo>
                    <a:pt x="1527864" y="1496480"/>
                  </a:lnTo>
                  <a:lnTo>
                    <a:pt x="1527864" y="1496480"/>
                  </a:lnTo>
                  <a:lnTo>
                    <a:pt x="1527864" y="1496480"/>
                  </a:lnTo>
                  <a:close/>
                  <a:moveTo>
                    <a:pt x="1415532" y="1618380"/>
                  </a:moveTo>
                  <a:lnTo>
                    <a:pt x="1411322" y="1621633"/>
                  </a:lnTo>
                  <a:lnTo>
                    <a:pt x="1408452" y="1623930"/>
                  </a:lnTo>
                  <a:lnTo>
                    <a:pt x="1406155" y="1624312"/>
                  </a:lnTo>
                  <a:lnTo>
                    <a:pt x="1404816" y="1625652"/>
                  </a:lnTo>
                  <a:lnTo>
                    <a:pt x="1403476" y="1626991"/>
                  </a:lnTo>
                  <a:lnTo>
                    <a:pt x="1402902" y="1629288"/>
                  </a:lnTo>
                  <a:lnTo>
                    <a:pt x="1396205" y="1648616"/>
                  </a:lnTo>
                  <a:lnTo>
                    <a:pt x="1392951" y="1655696"/>
                  </a:lnTo>
                  <a:lnTo>
                    <a:pt x="1390655" y="1662394"/>
                  </a:lnTo>
                  <a:lnTo>
                    <a:pt x="1388359" y="1668135"/>
                  </a:lnTo>
                  <a:lnTo>
                    <a:pt x="1387019" y="1673302"/>
                  </a:lnTo>
                  <a:lnTo>
                    <a:pt x="1385679" y="1677512"/>
                  </a:lnTo>
                  <a:lnTo>
                    <a:pt x="1384723" y="1681339"/>
                  </a:lnTo>
                  <a:lnTo>
                    <a:pt x="1384339" y="1684210"/>
                  </a:lnTo>
                  <a:lnTo>
                    <a:pt x="1384339" y="1686506"/>
                  </a:lnTo>
                  <a:lnTo>
                    <a:pt x="1385297" y="1689759"/>
                  </a:lnTo>
                  <a:lnTo>
                    <a:pt x="1378599" y="1712341"/>
                  </a:lnTo>
                  <a:lnTo>
                    <a:pt x="1379938" y="1719804"/>
                  </a:lnTo>
                  <a:lnTo>
                    <a:pt x="1378981" y="1724971"/>
                  </a:lnTo>
                  <a:lnTo>
                    <a:pt x="1379938" y="1742959"/>
                  </a:lnTo>
                  <a:lnTo>
                    <a:pt x="1380321" y="1743342"/>
                  </a:lnTo>
                  <a:lnTo>
                    <a:pt x="1380321" y="1742002"/>
                  </a:lnTo>
                  <a:lnTo>
                    <a:pt x="1381278" y="1739706"/>
                  </a:lnTo>
                  <a:lnTo>
                    <a:pt x="1381278" y="1735879"/>
                  </a:lnTo>
                  <a:lnTo>
                    <a:pt x="1381278" y="1733582"/>
                  </a:lnTo>
                  <a:lnTo>
                    <a:pt x="1381278" y="1732243"/>
                  </a:lnTo>
                  <a:lnTo>
                    <a:pt x="1381661" y="1731286"/>
                  </a:lnTo>
                  <a:lnTo>
                    <a:pt x="1381661" y="1728989"/>
                  </a:lnTo>
                  <a:lnTo>
                    <a:pt x="1382235" y="1728032"/>
                  </a:lnTo>
                  <a:lnTo>
                    <a:pt x="1382617" y="1723823"/>
                  </a:lnTo>
                  <a:lnTo>
                    <a:pt x="1383000" y="1716742"/>
                  </a:lnTo>
                  <a:lnTo>
                    <a:pt x="1383574" y="1705834"/>
                  </a:lnTo>
                  <a:lnTo>
                    <a:pt x="1384531" y="1699710"/>
                  </a:lnTo>
                  <a:lnTo>
                    <a:pt x="1386445" y="1693587"/>
                  </a:lnTo>
                  <a:lnTo>
                    <a:pt x="1387785" y="1686506"/>
                  </a:lnTo>
                  <a:lnTo>
                    <a:pt x="1390081" y="1679426"/>
                  </a:lnTo>
                  <a:lnTo>
                    <a:pt x="1396205" y="1664308"/>
                  </a:lnTo>
                  <a:lnTo>
                    <a:pt x="1399458" y="1655888"/>
                  </a:lnTo>
                  <a:lnTo>
                    <a:pt x="1402711" y="1648425"/>
                  </a:lnTo>
                  <a:lnTo>
                    <a:pt x="1405581" y="1641344"/>
                  </a:lnTo>
                  <a:lnTo>
                    <a:pt x="1408452" y="1635603"/>
                  </a:lnTo>
                  <a:lnTo>
                    <a:pt x="1410366" y="1629862"/>
                  </a:lnTo>
                  <a:lnTo>
                    <a:pt x="1412279" y="1625078"/>
                  </a:lnTo>
                  <a:lnTo>
                    <a:pt x="1413810" y="1620868"/>
                  </a:lnTo>
                  <a:lnTo>
                    <a:pt x="1415532" y="1618380"/>
                  </a:lnTo>
                  <a:lnTo>
                    <a:pt x="1415532" y="1618380"/>
                  </a:lnTo>
                  <a:lnTo>
                    <a:pt x="1415532" y="1618380"/>
                  </a:lnTo>
                  <a:close/>
                  <a:moveTo>
                    <a:pt x="610265" y="957"/>
                  </a:moveTo>
                  <a:lnTo>
                    <a:pt x="599931" y="0"/>
                  </a:lnTo>
                  <a:lnTo>
                    <a:pt x="534676" y="808520"/>
                  </a:lnTo>
                  <a:lnTo>
                    <a:pt x="0" y="759339"/>
                  </a:lnTo>
                  <a:lnTo>
                    <a:pt x="0" y="783451"/>
                  </a:lnTo>
                  <a:lnTo>
                    <a:pt x="9951" y="797038"/>
                  </a:lnTo>
                  <a:lnTo>
                    <a:pt x="12821" y="798952"/>
                  </a:lnTo>
                  <a:lnTo>
                    <a:pt x="16075" y="802779"/>
                  </a:lnTo>
                  <a:lnTo>
                    <a:pt x="17414" y="803736"/>
                  </a:lnTo>
                  <a:lnTo>
                    <a:pt x="19711" y="804693"/>
                  </a:lnTo>
                  <a:lnTo>
                    <a:pt x="26791" y="807563"/>
                  </a:lnTo>
                  <a:lnTo>
                    <a:pt x="28705" y="808137"/>
                  </a:lnTo>
                  <a:lnTo>
                    <a:pt x="31001" y="809477"/>
                  </a:lnTo>
                  <a:lnTo>
                    <a:pt x="32915" y="810817"/>
                  </a:lnTo>
                  <a:lnTo>
                    <a:pt x="34828" y="813113"/>
                  </a:lnTo>
                  <a:lnTo>
                    <a:pt x="35785" y="815027"/>
                  </a:lnTo>
                  <a:lnTo>
                    <a:pt x="37125" y="817897"/>
                  </a:lnTo>
                  <a:lnTo>
                    <a:pt x="38082" y="820768"/>
                  </a:lnTo>
                  <a:lnTo>
                    <a:pt x="39038" y="824595"/>
                  </a:lnTo>
                  <a:lnTo>
                    <a:pt x="39995" y="827465"/>
                  </a:lnTo>
                  <a:lnTo>
                    <a:pt x="43249" y="830336"/>
                  </a:lnTo>
                  <a:lnTo>
                    <a:pt x="45162" y="836077"/>
                  </a:lnTo>
                  <a:lnTo>
                    <a:pt x="45162" y="837990"/>
                  </a:lnTo>
                  <a:lnTo>
                    <a:pt x="45736" y="839904"/>
                  </a:lnTo>
                  <a:lnTo>
                    <a:pt x="46693" y="843157"/>
                  </a:lnTo>
                  <a:lnTo>
                    <a:pt x="46693" y="844114"/>
                  </a:lnTo>
                  <a:lnTo>
                    <a:pt x="47076" y="845071"/>
                  </a:lnTo>
                  <a:lnTo>
                    <a:pt x="48033" y="846411"/>
                  </a:lnTo>
                  <a:lnTo>
                    <a:pt x="53774" y="855788"/>
                  </a:lnTo>
                  <a:lnTo>
                    <a:pt x="54731" y="859041"/>
                  </a:lnTo>
                  <a:lnTo>
                    <a:pt x="57027" y="861337"/>
                  </a:lnTo>
                  <a:lnTo>
                    <a:pt x="59323" y="862677"/>
                  </a:lnTo>
                  <a:lnTo>
                    <a:pt x="62576" y="864016"/>
                  </a:lnTo>
                  <a:lnTo>
                    <a:pt x="68700" y="864973"/>
                  </a:lnTo>
                  <a:lnTo>
                    <a:pt x="74824" y="866887"/>
                  </a:lnTo>
                  <a:lnTo>
                    <a:pt x="79608" y="869183"/>
                  </a:lnTo>
                  <a:lnTo>
                    <a:pt x="83818" y="872436"/>
                  </a:lnTo>
                  <a:lnTo>
                    <a:pt x="85732" y="874733"/>
                  </a:lnTo>
                  <a:lnTo>
                    <a:pt x="88602" y="878560"/>
                  </a:lnTo>
                  <a:lnTo>
                    <a:pt x="91473" y="883727"/>
                  </a:lnTo>
                  <a:lnTo>
                    <a:pt x="95300" y="890233"/>
                  </a:lnTo>
                  <a:lnTo>
                    <a:pt x="102763" y="895400"/>
                  </a:lnTo>
                  <a:lnTo>
                    <a:pt x="103720" y="895783"/>
                  </a:lnTo>
                  <a:lnTo>
                    <a:pt x="105634" y="898079"/>
                  </a:lnTo>
                  <a:lnTo>
                    <a:pt x="109461" y="904203"/>
                  </a:lnTo>
                  <a:lnTo>
                    <a:pt x="111375" y="909370"/>
                  </a:lnTo>
                  <a:lnTo>
                    <a:pt x="114628" y="914537"/>
                  </a:lnTo>
                  <a:lnTo>
                    <a:pt x="118455" y="918747"/>
                  </a:lnTo>
                  <a:lnTo>
                    <a:pt x="123239" y="922574"/>
                  </a:lnTo>
                  <a:lnTo>
                    <a:pt x="127067" y="924871"/>
                  </a:lnTo>
                  <a:lnTo>
                    <a:pt x="128406" y="925827"/>
                  </a:lnTo>
                  <a:lnTo>
                    <a:pt x="130320" y="927167"/>
                  </a:lnTo>
                  <a:lnTo>
                    <a:pt x="133190" y="929080"/>
                  </a:lnTo>
                  <a:lnTo>
                    <a:pt x="136061" y="931377"/>
                  </a:lnTo>
                  <a:lnTo>
                    <a:pt x="136635" y="931760"/>
                  </a:lnTo>
                  <a:lnTo>
                    <a:pt x="137592" y="932716"/>
                  </a:lnTo>
                  <a:lnTo>
                    <a:pt x="138931" y="934630"/>
                  </a:lnTo>
                  <a:lnTo>
                    <a:pt x="139888" y="935587"/>
                  </a:lnTo>
                  <a:lnTo>
                    <a:pt x="140845" y="936927"/>
                  </a:lnTo>
                  <a:lnTo>
                    <a:pt x="141802" y="944007"/>
                  </a:lnTo>
                  <a:lnTo>
                    <a:pt x="143716" y="949748"/>
                  </a:lnTo>
                  <a:lnTo>
                    <a:pt x="146012" y="953576"/>
                  </a:lnTo>
                  <a:lnTo>
                    <a:pt x="149265" y="955872"/>
                  </a:lnTo>
                  <a:lnTo>
                    <a:pt x="154432" y="958168"/>
                  </a:lnTo>
                  <a:lnTo>
                    <a:pt x="159216" y="961995"/>
                  </a:lnTo>
                  <a:lnTo>
                    <a:pt x="162469" y="965823"/>
                  </a:lnTo>
                  <a:lnTo>
                    <a:pt x="165723" y="970990"/>
                  </a:lnTo>
                  <a:lnTo>
                    <a:pt x="168019" y="976539"/>
                  </a:lnTo>
                  <a:lnTo>
                    <a:pt x="171272" y="980749"/>
                  </a:lnTo>
                  <a:lnTo>
                    <a:pt x="175100" y="983620"/>
                  </a:lnTo>
                  <a:lnTo>
                    <a:pt x="179884" y="984960"/>
                  </a:lnTo>
                  <a:lnTo>
                    <a:pt x="181223" y="984960"/>
                  </a:lnTo>
                  <a:lnTo>
                    <a:pt x="183520" y="986299"/>
                  </a:lnTo>
                  <a:lnTo>
                    <a:pt x="189643" y="990509"/>
                  </a:lnTo>
                  <a:lnTo>
                    <a:pt x="199020" y="995676"/>
                  </a:lnTo>
                  <a:lnTo>
                    <a:pt x="203804" y="998546"/>
                  </a:lnTo>
                  <a:lnTo>
                    <a:pt x="205718" y="1000460"/>
                  </a:lnTo>
                  <a:lnTo>
                    <a:pt x="208014" y="1003713"/>
                  </a:lnTo>
                  <a:lnTo>
                    <a:pt x="209928" y="1006966"/>
                  </a:lnTo>
                  <a:lnTo>
                    <a:pt x="211842" y="1012133"/>
                  </a:lnTo>
                  <a:lnTo>
                    <a:pt x="212416" y="1012133"/>
                  </a:lnTo>
                  <a:lnTo>
                    <a:pt x="213373" y="1012707"/>
                  </a:lnTo>
                  <a:lnTo>
                    <a:pt x="215286" y="1013664"/>
                  </a:lnTo>
                  <a:lnTo>
                    <a:pt x="216052" y="1013664"/>
                  </a:lnTo>
                  <a:lnTo>
                    <a:pt x="217009" y="1014047"/>
                  </a:lnTo>
                  <a:lnTo>
                    <a:pt x="218922" y="1015004"/>
                  </a:lnTo>
                  <a:lnTo>
                    <a:pt x="220262" y="1015961"/>
                  </a:lnTo>
                  <a:lnTo>
                    <a:pt x="221601" y="1016918"/>
                  </a:lnTo>
                  <a:lnTo>
                    <a:pt x="225429" y="1027251"/>
                  </a:lnTo>
                  <a:lnTo>
                    <a:pt x="228682" y="1031078"/>
                  </a:lnTo>
                  <a:lnTo>
                    <a:pt x="232892" y="1034906"/>
                  </a:lnTo>
                  <a:lnTo>
                    <a:pt x="234231" y="1036245"/>
                  </a:lnTo>
                  <a:lnTo>
                    <a:pt x="235571" y="1038542"/>
                  </a:lnTo>
                  <a:lnTo>
                    <a:pt x="236528" y="1044666"/>
                  </a:lnTo>
                  <a:lnTo>
                    <a:pt x="236145" y="1045622"/>
                  </a:lnTo>
                  <a:lnTo>
                    <a:pt x="236145" y="1046962"/>
                  </a:lnTo>
                  <a:lnTo>
                    <a:pt x="235762" y="1047919"/>
                  </a:lnTo>
                  <a:lnTo>
                    <a:pt x="235762" y="1049258"/>
                  </a:lnTo>
                  <a:lnTo>
                    <a:pt x="236145" y="1059209"/>
                  </a:lnTo>
                  <a:lnTo>
                    <a:pt x="237102" y="1063993"/>
                  </a:lnTo>
                  <a:lnTo>
                    <a:pt x="239016" y="1069160"/>
                  </a:lnTo>
                  <a:lnTo>
                    <a:pt x="240355" y="1073370"/>
                  </a:lnTo>
                  <a:lnTo>
                    <a:pt x="242652" y="1078155"/>
                  </a:lnTo>
                  <a:lnTo>
                    <a:pt x="248775" y="1086575"/>
                  </a:lnTo>
                  <a:lnTo>
                    <a:pt x="249732" y="1087914"/>
                  </a:lnTo>
                  <a:lnTo>
                    <a:pt x="251072" y="1089828"/>
                  </a:lnTo>
                  <a:lnTo>
                    <a:pt x="253942" y="1093081"/>
                  </a:lnTo>
                  <a:lnTo>
                    <a:pt x="255856" y="1095951"/>
                  </a:lnTo>
                  <a:lnTo>
                    <a:pt x="256813" y="1097291"/>
                  </a:lnTo>
                  <a:lnTo>
                    <a:pt x="258152" y="1099205"/>
                  </a:lnTo>
                  <a:lnTo>
                    <a:pt x="259109" y="1101501"/>
                  </a:lnTo>
                  <a:lnTo>
                    <a:pt x="259492" y="1102458"/>
                  </a:lnTo>
                  <a:lnTo>
                    <a:pt x="260449" y="1103797"/>
                  </a:lnTo>
                  <a:lnTo>
                    <a:pt x="260831" y="1105711"/>
                  </a:lnTo>
                  <a:lnTo>
                    <a:pt x="261405" y="1107625"/>
                  </a:lnTo>
                  <a:lnTo>
                    <a:pt x="256621" y="1128484"/>
                  </a:lnTo>
                  <a:lnTo>
                    <a:pt x="256621" y="1130780"/>
                  </a:lnTo>
                  <a:lnTo>
                    <a:pt x="255665" y="1135564"/>
                  </a:lnTo>
                  <a:lnTo>
                    <a:pt x="255665" y="1140348"/>
                  </a:lnTo>
                  <a:lnTo>
                    <a:pt x="256047" y="1144176"/>
                  </a:lnTo>
                  <a:lnTo>
                    <a:pt x="257387" y="1148003"/>
                  </a:lnTo>
                  <a:lnTo>
                    <a:pt x="258726" y="1153170"/>
                  </a:lnTo>
                  <a:lnTo>
                    <a:pt x="260640" y="1157954"/>
                  </a:lnTo>
                  <a:lnTo>
                    <a:pt x="262554" y="1161207"/>
                  </a:lnTo>
                  <a:lnTo>
                    <a:pt x="264467" y="1164460"/>
                  </a:lnTo>
                  <a:lnTo>
                    <a:pt x="265807" y="1166757"/>
                  </a:lnTo>
                  <a:lnTo>
                    <a:pt x="267721" y="1170584"/>
                  </a:lnTo>
                  <a:lnTo>
                    <a:pt x="269634" y="1175368"/>
                  </a:lnTo>
                  <a:lnTo>
                    <a:pt x="271931" y="1181492"/>
                  </a:lnTo>
                  <a:lnTo>
                    <a:pt x="273270" y="1183789"/>
                  </a:lnTo>
                  <a:lnTo>
                    <a:pt x="274801" y="1185702"/>
                  </a:lnTo>
                  <a:lnTo>
                    <a:pt x="277098" y="1188573"/>
                  </a:lnTo>
                  <a:lnTo>
                    <a:pt x="277098" y="1191826"/>
                  </a:lnTo>
                  <a:lnTo>
                    <a:pt x="277098" y="1198523"/>
                  </a:lnTo>
                  <a:lnTo>
                    <a:pt x="277480" y="1199863"/>
                  </a:lnTo>
                  <a:lnTo>
                    <a:pt x="278820" y="1202159"/>
                  </a:lnTo>
                  <a:lnTo>
                    <a:pt x="280734" y="1204456"/>
                  </a:lnTo>
                  <a:lnTo>
                    <a:pt x="283604" y="1208283"/>
                  </a:lnTo>
                  <a:lnTo>
                    <a:pt x="286474" y="1211537"/>
                  </a:lnTo>
                  <a:lnTo>
                    <a:pt x="290302" y="1215747"/>
                  </a:lnTo>
                  <a:lnTo>
                    <a:pt x="294512" y="1220531"/>
                  </a:lnTo>
                  <a:lnTo>
                    <a:pt x="299679" y="1226272"/>
                  </a:lnTo>
                  <a:lnTo>
                    <a:pt x="301975" y="1229142"/>
                  </a:lnTo>
                  <a:lnTo>
                    <a:pt x="305802" y="1231438"/>
                  </a:lnTo>
                  <a:lnTo>
                    <a:pt x="309630" y="1232778"/>
                  </a:lnTo>
                  <a:lnTo>
                    <a:pt x="314797" y="1233735"/>
                  </a:lnTo>
                  <a:lnTo>
                    <a:pt x="317667" y="1234309"/>
                  </a:lnTo>
                  <a:lnTo>
                    <a:pt x="320538" y="1236605"/>
                  </a:lnTo>
                  <a:lnTo>
                    <a:pt x="323408" y="1240433"/>
                  </a:lnTo>
                  <a:lnTo>
                    <a:pt x="326661" y="1245600"/>
                  </a:lnTo>
                  <a:lnTo>
                    <a:pt x="329532" y="1251341"/>
                  </a:lnTo>
                  <a:lnTo>
                    <a:pt x="332402" y="1255551"/>
                  </a:lnTo>
                  <a:lnTo>
                    <a:pt x="335273" y="1257847"/>
                  </a:lnTo>
                  <a:lnTo>
                    <a:pt x="338143" y="1259186"/>
                  </a:lnTo>
                  <a:lnTo>
                    <a:pt x="340440" y="1259761"/>
                  </a:lnTo>
                  <a:lnTo>
                    <a:pt x="343693" y="1262631"/>
                  </a:lnTo>
                  <a:lnTo>
                    <a:pt x="347520" y="1266458"/>
                  </a:lnTo>
                  <a:lnTo>
                    <a:pt x="352687" y="1273156"/>
                  </a:lnTo>
                  <a:lnTo>
                    <a:pt x="354601" y="1275070"/>
                  </a:lnTo>
                  <a:lnTo>
                    <a:pt x="357471" y="1277366"/>
                  </a:lnTo>
                  <a:lnTo>
                    <a:pt x="360724" y="1278706"/>
                  </a:lnTo>
                  <a:lnTo>
                    <a:pt x="364934" y="1280620"/>
                  </a:lnTo>
                  <a:lnTo>
                    <a:pt x="369144" y="1281576"/>
                  </a:lnTo>
                  <a:lnTo>
                    <a:pt x="374885" y="1282533"/>
                  </a:lnTo>
                  <a:lnTo>
                    <a:pt x="380626" y="1282916"/>
                  </a:lnTo>
                  <a:lnTo>
                    <a:pt x="387707" y="1283873"/>
                  </a:lnTo>
                  <a:lnTo>
                    <a:pt x="387707" y="1285786"/>
                  </a:lnTo>
                  <a:lnTo>
                    <a:pt x="388664" y="1288083"/>
                  </a:lnTo>
                  <a:lnTo>
                    <a:pt x="390960" y="1292293"/>
                  </a:lnTo>
                  <a:lnTo>
                    <a:pt x="394213" y="1296120"/>
                  </a:lnTo>
                  <a:lnTo>
                    <a:pt x="398997" y="1299947"/>
                  </a:lnTo>
                  <a:lnTo>
                    <a:pt x="401294" y="1300904"/>
                  </a:lnTo>
                  <a:lnTo>
                    <a:pt x="405504" y="1301861"/>
                  </a:lnTo>
                  <a:lnTo>
                    <a:pt x="411245" y="1302818"/>
                  </a:lnTo>
                  <a:lnTo>
                    <a:pt x="418708" y="1304732"/>
                  </a:lnTo>
                  <a:lnTo>
                    <a:pt x="420048" y="1305688"/>
                  </a:lnTo>
                  <a:lnTo>
                    <a:pt x="423301" y="1308559"/>
                  </a:lnTo>
                  <a:lnTo>
                    <a:pt x="424640" y="1309898"/>
                  </a:lnTo>
                  <a:lnTo>
                    <a:pt x="426937" y="1312195"/>
                  </a:lnTo>
                  <a:lnTo>
                    <a:pt x="432104" y="1318319"/>
                  </a:lnTo>
                  <a:lnTo>
                    <a:pt x="434017" y="1320615"/>
                  </a:lnTo>
                  <a:lnTo>
                    <a:pt x="434974" y="1321572"/>
                  </a:lnTo>
                  <a:lnTo>
                    <a:pt x="435548" y="1321955"/>
                  </a:lnTo>
                  <a:lnTo>
                    <a:pt x="436505" y="1322911"/>
                  </a:lnTo>
                  <a:lnTo>
                    <a:pt x="440332" y="1326739"/>
                  </a:lnTo>
                  <a:lnTo>
                    <a:pt x="441672" y="1327695"/>
                  </a:lnTo>
                  <a:lnTo>
                    <a:pt x="443586" y="1329035"/>
                  </a:lnTo>
                  <a:lnTo>
                    <a:pt x="446456" y="1329992"/>
                  </a:lnTo>
                  <a:lnTo>
                    <a:pt x="449710" y="1328652"/>
                  </a:lnTo>
                  <a:lnTo>
                    <a:pt x="451049" y="1328652"/>
                  </a:lnTo>
                  <a:lnTo>
                    <a:pt x="453345" y="1329992"/>
                  </a:lnTo>
                  <a:lnTo>
                    <a:pt x="455642" y="1332288"/>
                  </a:lnTo>
                  <a:lnTo>
                    <a:pt x="458895" y="1335541"/>
                  </a:lnTo>
                  <a:lnTo>
                    <a:pt x="461765" y="1337838"/>
                  </a:lnTo>
                  <a:lnTo>
                    <a:pt x="465593" y="1340134"/>
                  </a:lnTo>
                  <a:lnTo>
                    <a:pt x="469803" y="1341474"/>
                  </a:lnTo>
                  <a:lnTo>
                    <a:pt x="474587" y="1341857"/>
                  </a:lnTo>
                  <a:lnTo>
                    <a:pt x="478414" y="1341474"/>
                  </a:lnTo>
                  <a:lnTo>
                    <a:pt x="482242" y="1341091"/>
                  </a:lnTo>
                  <a:lnTo>
                    <a:pt x="485112" y="1340134"/>
                  </a:lnTo>
                  <a:lnTo>
                    <a:pt x="486069" y="1339560"/>
                  </a:lnTo>
                  <a:lnTo>
                    <a:pt x="487408" y="1339560"/>
                  </a:lnTo>
                  <a:lnTo>
                    <a:pt x="488939" y="1337646"/>
                  </a:lnTo>
                  <a:lnTo>
                    <a:pt x="489896" y="1336115"/>
                  </a:lnTo>
                  <a:lnTo>
                    <a:pt x="489896" y="1334202"/>
                  </a:lnTo>
                  <a:lnTo>
                    <a:pt x="489322" y="1333245"/>
                  </a:lnTo>
                  <a:lnTo>
                    <a:pt x="489322" y="1332862"/>
                  </a:lnTo>
                  <a:lnTo>
                    <a:pt x="491236" y="1327121"/>
                  </a:lnTo>
                  <a:lnTo>
                    <a:pt x="494106" y="1323294"/>
                  </a:lnTo>
                  <a:lnTo>
                    <a:pt x="496977" y="1320424"/>
                  </a:lnTo>
                  <a:lnTo>
                    <a:pt x="500804" y="1319467"/>
                  </a:lnTo>
                  <a:lnTo>
                    <a:pt x="503675" y="1317553"/>
                  </a:lnTo>
                  <a:lnTo>
                    <a:pt x="504249" y="1316596"/>
                  </a:lnTo>
                  <a:lnTo>
                    <a:pt x="505205" y="1316214"/>
                  </a:lnTo>
                  <a:lnTo>
                    <a:pt x="507119" y="1315257"/>
                  </a:lnTo>
                  <a:lnTo>
                    <a:pt x="513243" y="1306837"/>
                  </a:lnTo>
                  <a:lnTo>
                    <a:pt x="516113" y="1305880"/>
                  </a:lnTo>
                  <a:lnTo>
                    <a:pt x="518984" y="1305497"/>
                  </a:lnTo>
                  <a:lnTo>
                    <a:pt x="523768" y="1303583"/>
                  </a:lnTo>
                  <a:lnTo>
                    <a:pt x="524151" y="1302626"/>
                  </a:lnTo>
                  <a:lnTo>
                    <a:pt x="525107" y="1302244"/>
                  </a:lnTo>
                  <a:lnTo>
                    <a:pt x="526447" y="1301287"/>
                  </a:lnTo>
                  <a:lnTo>
                    <a:pt x="526830" y="1299373"/>
                  </a:lnTo>
                  <a:lnTo>
                    <a:pt x="526830" y="1298416"/>
                  </a:lnTo>
                  <a:lnTo>
                    <a:pt x="526830" y="1298034"/>
                  </a:lnTo>
                  <a:lnTo>
                    <a:pt x="527212" y="1298034"/>
                  </a:lnTo>
                  <a:lnTo>
                    <a:pt x="525873" y="1294780"/>
                  </a:lnTo>
                  <a:lnTo>
                    <a:pt x="525490" y="1293441"/>
                  </a:lnTo>
                  <a:lnTo>
                    <a:pt x="525873" y="1290188"/>
                  </a:lnTo>
                  <a:lnTo>
                    <a:pt x="527212" y="1287317"/>
                  </a:lnTo>
                  <a:lnTo>
                    <a:pt x="529509" y="1283490"/>
                  </a:lnTo>
                  <a:lnTo>
                    <a:pt x="530848" y="1281576"/>
                  </a:lnTo>
                  <a:lnTo>
                    <a:pt x="533145" y="1280237"/>
                  </a:lnTo>
                  <a:lnTo>
                    <a:pt x="536398" y="1276027"/>
                  </a:lnTo>
                  <a:lnTo>
                    <a:pt x="538694" y="1272773"/>
                  </a:lnTo>
                  <a:lnTo>
                    <a:pt x="540034" y="1269520"/>
                  </a:lnTo>
                  <a:lnTo>
                    <a:pt x="540991" y="1267224"/>
                  </a:lnTo>
                  <a:lnTo>
                    <a:pt x="539651" y="1262057"/>
                  </a:lnTo>
                  <a:lnTo>
                    <a:pt x="539269" y="1260143"/>
                  </a:lnTo>
                  <a:lnTo>
                    <a:pt x="539269" y="1257847"/>
                  </a:lnTo>
                  <a:lnTo>
                    <a:pt x="540225" y="1254977"/>
                  </a:lnTo>
                  <a:lnTo>
                    <a:pt x="541565" y="1251723"/>
                  </a:lnTo>
                  <a:lnTo>
                    <a:pt x="544436" y="1247896"/>
                  </a:lnTo>
                  <a:lnTo>
                    <a:pt x="547306" y="1243112"/>
                  </a:lnTo>
                  <a:lnTo>
                    <a:pt x="551516" y="1237945"/>
                  </a:lnTo>
                  <a:lnTo>
                    <a:pt x="555726" y="1231821"/>
                  </a:lnTo>
                  <a:lnTo>
                    <a:pt x="561276" y="1225697"/>
                  </a:lnTo>
                  <a:lnTo>
                    <a:pt x="565103" y="1219574"/>
                  </a:lnTo>
                  <a:lnTo>
                    <a:pt x="568930" y="1215747"/>
                  </a:lnTo>
                  <a:lnTo>
                    <a:pt x="570270" y="1213833"/>
                  </a:lnTo>
                  <a:lnTo>
                    <a:pt x="572183" y="1212876"/>
                  </a:lnTo>
                  <a:lnTo>
                    <a:pt x="575437" y="1212493"/>
                  </a:lnTo>
                  <a:lnTo>
                    <a:pt x="578307" y="1211537"/>
                  </a:lnTo>
                  <a:lnTo>
                    <a:pt x="582517" y="1210197"/>
                  </a:lnTo>
                  <a:lnTo>
                    <a:pt x="587684" y="1207901"/>
                  </a:lnTo>
                  <a:lnTo>
                    <a:pt x="594382" y="1205030"/>
                  </a:lnTo>
                  <a:lnTo>
                    <a:pt x="596678" y="1206944"/>
                  </a:lnTo>
                  <a:lnTo>
                    <a:pt x="599549" y="1208857"/>
                  </a:lnTo>
                  <a:lnTo>
                    <a:pt x="601462" y="1210197"/>
                  </a:lnTo>
                  <a:lnTo>
                    <a:pt x="603759" y="1212111"/>
                  </a:lnTo>
                  <a:lnTo>
                    <a:pt x="605098" y="1213067"/>
                  </a:lnTo>
                  <a:lnTo>
                    <a:pt x="606438" y="1214024"/>
                  </a:lnTo>
                  <a:lnTo>
                    <a:pt x="607395" y="1214407"/>
                  </a:lnTo>
                  <a:lnTo>
                    <a:pt x="608352" y="1214981"/>
                  </a:lnTo>
                  <a:lnTo>
                    <a:pt x="613519" y="1212685"/>
                  </a:lnTo>
                  <a:lnTo>
                    <a:pt x="615432" y="1209431"/>
                  </a:lnTo>
                  <a:lnTo>
                    <a:pt x="618303" y="1206178"/>
                  </a:lnTo>
                  <a:lnTo>
                    <a:pt x="620216" y="1201968"/>
                  </a:lnTo>
                  <a:lnTo>
                    <a:pt x="622130" y="1199098"/>
                  </a:lnTo>
                  <a:lnTo>
                    <a:pt x="622704" y="1197758"/>
                  </a:lnTo>
                  <a:lnTo>
                    <a:pt x="623661" y="1197375"/>
                  </a:lnTo>
                  <a:lnTo>
                    <a:pt x="625574" y="1196993"/>
                  </a:lnTo>
                  <a:lnTo>
                    <a:pt x="628828" y="1197375"/>
                  </a:lnTo>
                  <a:lnTo>
                    <a:pt x="630741" y="1197758"/>
                  </a:lnTo>
                  <a:lnTo>
                    <a:pt x="633612" y="1199098"/>
                  </a:lnTo>
                  <a:lnTo>
                    <a:pt x="639353" y="1202351"/>
                  </a:lnTo>
                  <a:lnTo>
                    <a:pt x="646433" y="1207518"/>
                  </a:lnTo>
                  <a:lnTo>
                    <a:pt x="647390" y="1207901"/>
                  </a:lnTo>
                  <a:lnTo>
                    <a:pt x="650644" y="1208857"/>
                  </a:lnTo>
                  <a:lnTo>
                    <a:pt x="655428" y="1210197"/>
                  </a:lnTo>
                  <a:lnTo>
                    <a:pt x="662125" y="1212493"/>
                  </a:lnTo>
                  <a:lnTo>
                    <a:pt x="666909" y="1210580"/>
                  </a:lnTo>
                  <a:lnTo>
                    <a:pt x="670737" y="1209240"/>
                  </a:lnTo>
                  <a:lnTo>
                    <a:pt x="673990" y="1208857"/>
                  </a:lnTo>
                  <a:lnTo>
                    <a:pt x="679731" y="1208475"/>
                  </a:lnTo>
                  <a:lnTo>
                    <a:pt x="682602" y="1208475"/>
                  </a:lnTo>
                  <a:lnTo>
                    <a:pt x="687386" y="1209431"/>
                  </a:lnTo>
                  <a:lnTo>
                    <a:pt x="694083" y="1210771"/>
                  </a:lnTo>
                  <a:lnTo>
                    <a:pt x="703078" y="1213067"/>
                  </a:lnTo>
                  <a:lnTo>
                    <a:pt x="704991" y="1213067"/>
                  </a:lnTo>
                  <a:lnTo>
                    <a:pt x="709201" y="1214407"/>
                  </a:lnTo>
                  <a:lnTo>
                    <a:pt x="714942" y="1216321"/>
                  </a:lnTo>
                  <a:lnTo>
                    <a:pt x="723362" y="1219574"/>
                  </a:lnTo>
                  <a:lnTo>
                    <a:pt x="725659" y="1219191"/>
                  </a:lnTo>
                  <a:lnTo>
                    <a:pt x="729869" y="1218234"/>
                  </a:lnTo>
                  <a:lnTo>
                    <a:pt x="735036" y="1216895"/>
                  </a:lnTo>
                  <a:lnTo>
                    <a:pt x="741542" y="1214981"/>
                  </a:lnTo>
                  <a:lnTo>
                    <a:pt x="742882" y="1214981"/>
                  </a:lnTo>
                  <a:lnTo>
                    <a:pt x="744795" y="1216321"/>
                  </a:lnTo>
                  <a:lnTo>
                    <a:pt x="745752" y="1217660"/>
                  </a:lnTo>
                  <a:lnTo>
                    <a:pt x="746709" y="1220531"/>
                  </a:lnTo>
                  <a:lnTo>
                    <a:pt x="754746" y="1217660"/>
                  </a:lnTo>
                  <a:lnTo>
                    <a:pt x="755703" y="1218234"/>
                  </a:lnTo>
                  <a:lnTo>
                    <a:pt x="757043" y="1219574"/>
                  </a:lnTo>
                  <a:lnTo>
                    <a:pt x="758000" y="1221870"/>
                  </a:lnTo>
                  <a:lnTo>
                    <a:pt x="759339" y="1225123"/>
                  </a:lnTo>
                  <a:lnTo>
                    <a:pt x="765463" y="1230290"/>
                  </a:lnTo>
                  <a:lnTo>
                    <a:pt x="764506" y="1233543"/>
                  </a:lnTo>
                  <a:lnTo>
                    <a:pt x="764506" y="1234883"/>
                  </a:lnTo>
                  <a:lnTo>
                    <a:pt x="765463" y="1236797"/>
                  </a:lnTo>
                  <a:lnTo>
                    <a:pt x="766802" y="1237754"/>
                  </a:lnTo>
                  <a:lnTo>
                    <a:pt x="769099" y="1238710"/>
                  </a:lnTo>
                  <a:lnTo>
                    <a:pt x="771969" y="1240050"/>
                  </a:lnTo>
                  <a:lnTo>
                    <a:pt x="772926" y="1241390"/>
                  </a:lnTo>
                  <a:lnTo>
                    <a:pt x="773309" y="1243303"/>
                  </a:lnTo>
                  <a:lnTo>
                    <a:pt x="772352" y="1248470"/>
                  </a:lnTo>
                  <a:lnTo>
                    <a:pt x="772352" y="1250384"/>
                  </a:lnTo>
                  <a:lnTo>
                    <a:pt x="773309" y="1251723"/>
                  </a:lnTo>
                  <a:lnTo>
                    <a:pt x="774648" y="1252680"/>
                  </a:lnTo>
                  <a:lnTo>
                    <a:pt x="776945" y="1253063"/>
                  </a:lnTo>
                  <a:lnTo>
                    <a:pt x="777902" y="1252680"/>
                  </a:lnTo>
                  <a:lnTo>
                    <a:pt x="779815" y="1251723"/>
                  </a:lnTo>
                  <a:lnTo>
                    <a:pt x="783643" y="1248853"/>
                  </a:lnTo>
                  <a:lnTo>
                    <a:pt x="784600" y="1249810"/>
                  </a:lnTo>
                  <a:lnTo>
                    <a:pt x="784982" y="1251723"/>
                  </a:lnTo>
                  <a:lnTo>
                    <a:pt x="784025" y="1256890"/>
                  </a:lnTo>
                  <a:lnTo>
                    <a:pt x="784025" y="1260717"/>
                  </a:lnTo>
                  <a:lnTo>
                    <a:pt x="784982" y="1263971"/>
                  </a:lnTo>
                  <a:lnTo>
                    <a:pt x="786322" y="1265310"/>
                  </a:lnTo>
                  <a:lnTo>
                    <a:pt x="789192" y="1266267"/>
                  </a:lnTo>
                  <a:lnTo>
                    <a:pt x="790149" y="1265884"/>
                  </a:lnTo>
                  <a:lnTo>
                    <a:pt x="792063" y="1265501"/>
                  </a:lnTo>
                  <a:lnTo>
                    <a:pt x="794933" y="1266841"/>
                  </a:lnTo>
                  <a:lnTo>
                    <a:pt x="798186" y="1271051"/>
                  </a:lnTo>
                  <a:lnTo>
                    <a:pt x="799526" y="1272965"/>
                  </a:lnTo>
                  <a:lnTo>
                    <a:pt x="801822" y="1274879"/>
                  </a:lnTo>
                  <a:lnTo>
                    <a:pt x="804693" y="1275835"/>
                  </a:lnTo>
                  <a:lnTo>
                    <a:pt x="808520" y="1276218"/>
                  </a:lnTo>
                  <a:lnTo>
                    <a:pt x="810434" y="1276218"/>
                  </a:lnTo>
                  <a:lnTo>
                    <a:pt x="812348" y="1277558"/>
                  </a:lnTo>
                  <a:lnTo>
                    <a:pt x="813304" y="1278897"/>
                  </a:lnTo>
                  <a:lnTo>
                    <a:pt x="814261" y="1282151"/>
                  </a:lnTo>
                  <a:lnTo>
                    <a:pt x="814261" y="1285021"/>
                  </a:lnTo>
                  <a:lnTo>
                    <a:pt x="815218" y="1287891"/>
                  </a:lnTo>
                  <a:lnTo>
                    <a:pt x="816175" y="1289805"/>
                  </a:lnTo>
                  <a:lnTo>
                    <a:pt x="818089" y="1291145"/>
                  </a:lnTo>
                  <a:lnTo>
                    <a:pt x="827083" y="1297268"/>
                  </a:lnTo>
                  <a:lnTo>
                    <a:pt x="834546" y="1303775"/>
                  </a:lnTo>
                  <a:lnTo>
                    <a:pt x="837799" y="1307602"/>
                  </a:lnTo>
                  <a:lnTo>
                    <a:pt x="841626" y="1310855"/>
                  </a:lnTo>
                  <a:lnTo>
                    <a:pt x="844497" y="1313726"/>
                  </a:lnTo>
                  <a:lnTo>
                    <a:pt x="845837" y="1314683"/>
                  </a:lnTo>
                  <a:lnTo>
                    <a:pt x="847750" y="1316022"/>
                  </a:lnTo>
                  <a:lnTo>
                    <a:pt x="849664" y="1317362"/>
                  </a:lnTo>
                  <a:lnTo>
                    <a:pt x="851960" y="1321189"/>
                  </a:lnTo>
                  <a:lnTo>
                    <a:pt x="854831" y="1325973"/>
                  </a:lnTo>
                  <a:lnTo>
                    <a:pt x="858658" y="1333054"/>
                  </a:lnTo>
                  <a:lnTo>
                    <a:pt x="862868" y="1339751"/>
                  </a:lnTo>
                  <a:lnTo>
                    <a:pt x="870905" y="1347215"/>
                  </a:lnTo>
                  <a:lnTo>
                    <a:pt x="871862" y="1349511"/>
                  </a:lnTo>
                  <a:lnTo>
                    <a:pt x="872819" y="1354295"/>
                  </a:lnTo>
                  <a:lnTo>
                    <a:pt x="873776" y="1360419"/>
                  </a:lnTo>
                  <a:lnTo>
                    <a:pt x="875307" y="1368456"/>
                  </a:lnTo>
                  <a:lnTo>
                    <a:pt x="876646" y="1374580"/>
                  </a:lnTo>
                  <a:lnTo>
                    <a:pt x="880474" y="1382618"/>
                  </a:lnTo>
                  <a:lnTo>
                    <a:pt x="886598" y="1391037"/>
                  </a:lnTo>
                  <a:lnTo>
                    <a:pt x="895018" y="1400988"/>
                  </a:lnTo>
                  <a:lnTo>
                    <a:pt x="895018" y="1402902"/>
                  </a:lnTo>
                  <a:lnTo>
                    <a:pt x="894061" y="1404242"/>
                  </a:lnTo>
                  <a:lnTo>
                    <a:pt x="893678" y="1406538"/>
                  </a:lnTo>
                  <a:lnTo>
                    <a:pt x="892721" y="1408835"/>
                  </a:lnTo>
                  <a:lnTo>
                    <a:pt x="892338" y="1412088"/>
                  </a:lnTo>
                  <a:lnTo>
                    <a:pt x="892338" y="1414001"/>
                  </a:lnTo>
                  <a:lnTo>
                    <a:pt x="893678" y="1417255"/>
                  </a:lnTo>
                  <a:lnTo>
                    <a:pt x="895018" y="1421465"/>
                  </a:lnTo>
                  <a:lnTo>
                    <a:pt x="898271" y="1427588"/>
                  </a:lnTo>
                  <a:lnTo>
                    <a:pt x="905734" y="1440410"/>
                  </a:lnTo>
                  <a:lnTo>
                    <a:pt x="905734" y="1449021"/>
                  </a:lnTo>
                  <a:lnTo>
                    <a:pt x="907073" y="1451892"/>
                  </a:lnTo>
                  <a:lnTo>
                    <a:pt x="910901" y="1454762"/>
                  </a:lnTo>
                  <a:lnTo>
                    <a:pt x="911283" y="1455336"/>
                  </a:lnTo>
                  <a:lnTo>
                    <a:pt x="912240" y="1457633"/>
                  </a:lnTo>
                  <a:lnTo>
                    <a:pt x="913580" y="1460886"/>
                  </a:lnTo>
                  <a:lnTo>
                    <a:pt x="915876" y="1465670"/>
                  </a:lnTo>
                  <a:lnTo>
                    <a:pt x="916451" y="1466627"/>
                  </a:lnTo>
                  <a:lnTo>
                    <a:pt x="915493" y="1467966"/>
                  </a:lnTo>
                  <a:lnTo>
                    <a:pt x="915493" y="1471220"/>
                  </a:lnTo>
                  <a:lnTo>
                    <a:pt x="916067" y="1476961"/>
                  </a:lnTo>
                  <a:lnTo>
                    <a:pt x="917407" y="1482128"/>
                  </a:lnTo>
                  <a:lnTo>
                    <a:pt x="919703" y="1486338"/>
                  </a:lnTo>
                  <a:lnTo>
                    <a:pt x="923914" y="1489591"/>
                  </a:lnTo>
                  <a:lnTo>
                    <a:pt x="922574" y="1495332"/>
                  </a:lnTo>
                  <a:lnTo>
                    <a:pt x="923531" y="1498202"/>
                  </a:lnTo>
                  <a:lnTo>
                    <a:pt x="924488" y="1499542"/>
                  </a:lnTo>
                  <a:lnTo>
                    <a:pt x="926784" y="1501455"/>
                  </a:lnTo>
                  <a:lnTo>
                    <a:pt x="931951" y="1504326"/>
                  </a:lnTo>
                  <a:lnTo>
                    <a:pt x="935204" y="1505666"/>
                  </a:lnTo>
                  <a:lnTo>
                    <a:pt x="939414" y="1507579"/>
                  </a:lnTo>
                  <a:lnTo>
                    <a:pt x="939797" y="1509493"/>
                  </a:lnTo>
                  <a:lnTo>
                    <a:pt x="941137" y="1511407"/>
                  </a:lnTo>
                  <a:lnTo>
                    <a:pt x="943050" y="1512746"/>
                  </a:lnTo>
                  <a:lnTo>
                    <a:pt x="946304" y="1514086"/>
                  </a:lnTo>
                  <a:lnTo>
                    <a:pt x="947260" y="1514086"/>
                  </a:lnTo>
                  <a:lnTo>
                    <a:pt x="949174" y="1515425"/>
                  </a:lnTo>
                  <a:lnTo>
                    <a:pt x="954341" y="1520592"/>
                  </a:lnTo>
                  <a:lnTo>
                    <a:pt x="955298" y="1522506"/>
                  </a:lnTo>
                  <a:lnTo>
                    <a:pt x="957594" y="1526333"/>
                  </a:lnTo>
                  <a:lnTo>
                    <a:pt x="960464" y="1531117"/>
                  </a:lnTo>
                  <a:lnTo>
                    <a:pt x="964675" y="1537815"/>
                  </a:lnTo>
                  <a:lnTo>
                    <a:pt x="969842" y="1546809"/>
                  </a:lnTo>
                  <a:lnTo>
                    <a:pt x="970798" y="1548149"/>
                  </a:lnTo>
                  <a:lnTo>
                    <a:pt x="972712" y="1550063"/>
                  </a:lnTo>
                  <a:lnTo>
                    <a:pt x="974626" y="1551402"/>
                  </a:lnTo>
                  <a:lnTo>
                    <a:pt x="977879" y="1552742"/>
                  </a:lnTo>
                  <a:lnTo>
                    <a:pt x="976922" y="1557526"/>
                  </a:lnTo>
                  <a:lnTo>
                    <a:pt x="977879" y="1560396"/>
                  </a:lnTo>
                  <a:lnTo>
                    <a:pt x="982089" y="1563649"/>
                  </a:lnTo>
                  <a:lnTo>
                    <a:pt x="984003" y="1565563"/>
                  </a:lnTo>
                  <a:lnTo>
                    <a:pt x="985342" y="1567477"/>
                  </a:lnTo>
                  <a:lnTo>
                    <a:pt x="986299" y="1569390"/>
                  </a:lnTo>
                  <a:lnTo>
                    <a:pt x="986873" y="1571304"/>
                  </a:lnTo>
                  <a:lnTo>
                    <a:pt x="985916" y="1576854"/>
                  </a:lnTo>
                  <a:lnTo>
                    <a:pt x="986490" y="1579150"/>
                  </a:lnTo>
                  <a:lnTo>
                    <a:pt x="987830" y="1582021"/>
                  </a:lnTo>
                  <a:lnTo>
                    <a:pt x="990126" y="1585274"/>
                  </a:lnTo>
                  <a:lnTo>
                    <a:pt x="993379" y="1589101"/>
                  </a:lnTo>
                  <a:lnTo>
                    <a:pt x="994337" y="1590058"/>
                  </a:lnTo>
                  <a:lnTo>
                    <a:pt x="996633" y="1592354"/>
                  </a:lnTo>
                  <a:lnTo>
                    <a:pt x="998929" y="1595225"/>
                  </a:lnTo>
                  <a:lnTo>
                    <a:pt x="1002756" y="1599435"/>
                  </a:lnTo>
                  <a:lnTo>
                    <a:pt x="1005627" y="1601731"/>
                  </a:lnTo>
                  <a:lnTo>
                    <a:pt x="1007923" y="1604602"/>
                  </a:lnTo>
                  <a:lnTo>
                    <a:pt x="1008880" y="1606515"/>
                  </a:lnTo>
                  <a:lnTo>
                    <a:pt x="1010794" y="1610725"/>
                  </a:lnTo>
                  <a:lnTo>
                    <a:pt x="1013090" y="1611108"/>
                  </a:lnTo>
                  <a:lnTo>
                    <a:pt x="1018831" y="1613022"/>
                  </a:lnTo>
                  <a:lnTo>
                    <a:pt x="1019214" y="1613405"/>
                  </a:lnTo>
                  <a:lnTo>
                    <a:pt x="1020170" y="1614361"/>
                  </a:lnTo>
                  <a:lnTo>
                    <a:pt x="1022084" y="1615701"/>
                  </a:lnTo>
                  <a:lnTo>
                    <a:pt x="1023424" y="1616658"/>
                  </a:lnTo>
                  <a:lnTo>
                    <a:pt x="1023806" y="1616658"/>
                  </a:lnTo>
                  <a:lnTo>
                    <a:pt x="1024764" y="1617041"/>
                  </a:lnTo>
                  <a:lnTo>
                    <a:pt x="1028591" y="1616084"/>
                  </a:lnTo>
                  <a:lnTo>
                    <a:pt x="1031461" y="1616084"/>
                  </a:lnTo>
                  <a:lnTo>
                    <a:pt x="1034332" y="1617041"/>
                  </a:lnTo>
                  <a:lnTo>
                    <a:pt x="1036245" y="1617997"/>
                  </a:lnTo>
                  <a:lnTo>
                    <a:pt x="1038733" y="1620294"/>
                  </a:lnTo>
                  <a:lnTo>
                    <a:pt x="1040073" y="1622207"/>
                  </a:lnTo>
                  <a:lnTo>
                    <a:pt x="1041412" y="1625460"/>
                  </a:lnTo>
                  <a:lnTo>
                    <a:pt x="1041795" y="1628714"/>
                  </a:lnTo>
                  <a:lnTo>
                    <a:pt x="1042369" y="1632924"/>
                  </a:lnTo>
                  <a:lnTo>
                    <a:pt x="1041412" y="1638091"/>
                  </a:lnTo>
                  <a:lnTo>
                    <a:pt x="1041795" y="1642301"/>
                  </a:lnTo>
                  <a:lnTo>
                    <a:pt x="1043709" y="1648425"/>
                  </a:lnTo>
                  <a:lnTo>
                    <a:pt x="1043326" y="1652252"/>
                  </a:lnTo>
                  <a:lnTo>
                    <a:pt x="1041986" y="1657036"/>
                  </a:lnTo>
                  <a:lnTo>
                    <a:pt x="1040073" y="1662203"/>
                  </a:lnTo>
                  <a:lnTo>
                    <a:pt x="1037776" y="1668326"/>
                  </a:lnTo>
                  <a:lnTo>
                    <a:pt x="1038159" y="1668900"/>
                  </a:lnTo>
                  <a:lnTo>
                    <a:pt x="1039499" y="1670814"/>
                  </a:lnTo>
                  <a:lnTo>
                    <a:pt x="1041795" y="1672728"/>
                  </a:lnTo>
                  <a:lnTo>
                    <a:pt x="1045048" y="1675981"/>
                  </a:lnTo>
                  <a:lnTo>
                    <a:pt x="1047919" y="1680765"/>
                  </a:lnTo>
                  <a:lnTo>
                    <a:pt x="1050215" y="1686506"/>
                  </a:lnTo>
                  <a:lnTo>
                    <a:pt x="1051555" y="1692247"/>
                  </a:lnTo>
                  <a:lnTo>
                    <a:pt x="1051937" y="1698945"/>
                  </a:lnTo>
                  <a:lnTo>
                    <a:pt x="1051555" y="1703155"/>
                  </a:lnTo>
                  <a:lnTo>
                    <a:pt x="1050215" y="1708322"/>
                  </a:lnTo>
                  <a:lnTo>
                    <a:pt x="1047919" y="1714446"/>
                  </a:lnTo>
                  <a:lnTo>
                    <a:pt x="1045622" y="1722100"/>
                  </a:lnTo>
                  <a:lnTo>
                    <a:pt x="1046005" y="1724014"/>
                  </a:lnTo>
                  <a:lnTo>
                    <a:pt x="1048301" y="1726310"/>
                  </a:lnTo>
                  <a:lnTo>
                    <a:pt x="1051555" y="1728607"/>
                  </a:lnTo>
                  <a:lnTo>
                    <a:pt x="1056721" y="1731477"/>
                  </a:lnTo>
                  <a:lnTo>
                    <a:pt x="1056721" y="1734348"/>
                  </a:lnTo>
                  <a:lnTo>
                    <a:pt x="1057679" y="1739132"/>
                  </a:lnTo>
                  <a:lnTo>
                    <a:pt x="1059592" y="1741045"/>
                  </a:lnTo>
                  <a:lnTo>
                    <a:pt x="1063419" y="1743342"/>
                  </a:lnTo>
                  <a:lnTo>
                    <a:pt x="1063993" y="1743342"/>
                  </a:lnTo>
                  <a:lnTo>
                    <a:pt x="1064950" y="1744299"/>
                  </a:lnTo>
                  <a:lnTo>
                    <a:pt x="1066864" y="1746595"/>
                  </a:lnTo>
                  <a:lnTo>
                    <a:pt x="1068778" y="1749848"/>
                  </a:lnTo>
                  <a:lnTo>
                    <a:pt x="1070691" y="1755015"/>
                  </a:lnTo>
                  <a:lnTo>
                    <a:pt x="1071648" y="1758268"/>
                  </a:lnTo>
                  <a:lnTo>
                    <a:pt x="1073562" y="1762096"/>
                  </a:lnTo>
                  <a:lnTo>
                    <a:pt x="1077772" y="1767837"/>
                  </a:lnTo>
                  <a:lnTo>
                    <a:pt x="1076815" y="1769750"/>
                  </a:lnTo>
                  <a:lnTo>
                    <a:pt x="1078154" y="1773578"/>
                  </a:lnTo>
                  <a:lnTo>
                    <a:pt x="1082364" y="1778362"/>
                  </a:lnTo>
                  <a:lnTo>
                    <a:pt x="1081408" y="1781232"/>
                  </a:lnTo>
                  <a:lnTo>
                    <a:pt x="1081408" y="1782189"/>
                  </a:lnTo>
                  <a:lnTo>
                    <a:pt x="1082747" y="1784486"/>
                  </a:lnTo>
                  <a:lnTo>
                    <a:pt x="1084087" y="1787739"/>
                  </a:lnTo>
                  <a:lnTo>
                    <a:pt x="1087340" y="1792523"/>
                  </a:lnTo>
                  <a:lnTo>
                    <a:pt x="1087340" y="1793862"/>
                  </a:lnTo>
                  <a:lnTo>
                    <a:pt x="1088297" y="1796159"/>
                  </a:lnTo>
                  <a:lnTo>
                    <a:pt x="1088297" y="1799412"/>
                  </a:lnTo>
                  <a:lnTo>
                    <a:pt x="1089254" y="1803622"/>
                  </a:lnTo>
                  <a:lnTo>
                    <a:pt x="1087914" y="1804005"/>
                  </a:lnTo>
                  <a:lnTo>
                    <a:pt x="1087340" y="1805918"/>
                  </a:lnTo>
                  <a:lnTo>
                    <a:pt x="1087340" y="1807258"/>
                  </a:lnTo>
                  <a:lnTo>
                    <a:pt x="1088297" y="1808215"/>
                  </a:lnTo>
                  <a:lnTo>
                    <a:pt x="1089636" y="1808789"/>
                  </a:lnTo>
                  <a:lnTo>
                    <a:pt x="1092507" y="1808789"/>
                  </a:lnTo>
                  <a:lnTo>
                    <a:pt x="1092890" y="1810703"/>
                  </a:lnTo>
                  <a:lnTo>
                    <a:pt x="1094804" y="1813573"/>
                  </a:lnTo>
                  <a:lnTo>
                    <a:pt x="1095760" y="1815487"/>
                  </a:lnTo>
                  <a:lnTo>
                    <a:pt x="1096143" y="1816444"/>
                  </a:lnTo>
                  <a:lnTo>
                    <a:pt x="1097100" y="1817783"/>
                  </a:lnTo>
                  <a:lnTo>
                    <a:pt x="1098057" y="1819123"/>
                  </a:lnTo>
                  <a:lnTo>
                    <a:pt x="1099396" y="1821036"/>
                  </a:lnTo>
                  <a:lnTo>
                    <a:pt x="1097100" y="1822376"/>
                  </a:lnTo>
                  <a:lnTo>
                    <a:pt x="1096526" y="1826203"/>
                  </a:lnTo>
                  <a:lnTo>
                    <a:pt x="1096526" y="1827160"/>
                  </a:lnTo>
                  <a:lnTo>
                    <a:pt x="1097482" y="1828499"/>
                  </a:lnTo>
                  <a:lnTo>
                    <a:pt x="1101692" y="1831370"/>
                  </a:lnTo>
                  <a:lnTo>
                    <a:pt x="1103989" y="1832327"/>
                  </a:lnTo>
                  <a:lnTo>
                    <a:pt x="1107816" y="1833666"/>
                  </a:lnTo>
                  <a:lnTo>
                    <a:pt x="1112026" y="1834623"/>
                  </a:lnTo>
                  <a:lnTo>
                    <a:pt x="1117193" y="1835963"/>
                  </a:lnTo>
                  <a:lnTo>
                    <a:pt x="1124274" y="1836920"/>
                  </a:lnTo>
                  <a:lnTo>
                    <a:pt x="1127144" y="1837302"/>
                  </a:lnTo>
                  <a:lnTo>
                    <a:pt x="1130397" y="1838259"/>
                  </a:lnTo>
                  <a:lnTo>
                    <a:pt x="1135182" y="1839216"/>
                  </a:lnTo>
                  <a:lnTo>
                    <a:pt x="1139009" y="1841130"/>
                  </a:lnTo>
                  <a:lnTo>
                    <a:pt x="1142836" y="1841512"/>
                  </a:lnTo>
                  <a:lnTo>
                    <a:pt x="1146089" y="1842852"/>
                  </a:lnTo>
                  <a:lnTo>
                    <a:pt x="1148386" y="1845148"/>
                  </a:lnTo>
                  <a:lnTo>
                    <a:pt x="1150300" y="1848402"/>
                  </a:lnTo>
                  <a:lnTo>
                    <a:pt x="1151256" y="1850315"/>
                  </a:lnTo>
                  <a:lnTo>
                    <a:pt x="1153552" y="1852229"/>
                  </a:lnTo>
                  <a:lnTo>
                    <a:pt x="1154892" y="1852612"/>
                  </a:lnTo>
                  <a:lnTo>
                    <a:pt x="1157188" y="1853569"/>
                  </a:lnTo>
                  <a:lnTo>
                    <a:pt x="1162356" y="1855482"/>
                  </a:lnTo>
                  <a:lnTo>
                    <a:pt x="1166183" y="1858735"/>
                  </a:lnTo>
                  <a:lnTo>
                    <a:pt x="1166757" y="1859118"/>
                  </a:lnTo>
                  <a:lnTo>
                    <a:pt x="1167714" y="1860075"/>
                  </a:lnTo>
                  <a:lnTo>
                    <a:pt x="1169627" y="1861414"/>
                  </a:lnTo>
                  <a:lnTo>
                    <a:pt x="1172498" y="1862945"/>
                  </a:lnTo>
                  <a:lnTo>
                    <a:pt x="1173455" y="1863328"/>
                  </a:lnTo>
                  <a:lnTo>
                    <a:pt x="1174794" y="1864285"/>
                  </a:lnTo>
                  <a:lnTo>
                    <a:pt x="1189912" y="1866199"/>
                  </a:lnTo>
                  <a:lnTo>
                    <a:pt x="1196036" y="1868495"/>
                  </a:lnTo>
                  <a:lnTo>
                    <a:pt x="1203116" y="1874236"/>
                  </a:lnTo>
                  <a:lnTo>
                    <a:pt x="1204456" y="1874619"/>
                  </a:lnTo>
                  <a:lnTo>
                    <a:pt x="1207326" y="1875576"/>
                  </a:lnTo>
                  <a:lnTo>
                    <a:pt x="1211154" y="1876915"/>
                  </a:lnTo>
                  <a:lnTo>
                    <a:pt x="1216894" y="1879212"/>
                  </a:lnTo>
                  <a:lnTo>
                    <a:pt x="1217852" y="1881125"/>
                  </a:lnTo>
                  <a:lnTo>
                    <a:pt x="1220148" y="1883039"/>
                  </a:lnTo>
                  <a:lnTo>
                    <a:pt x="1223401" y="1885335"/>
                  </a:lnTo>
                  <a:lnTo>
                    <a:pt x="1228568" y="1888206"/>
                  </a:lnTo>
                  <a:lnTo>
                    <a:pt x="1231821" y="1892416"/>
                  </a:lnTo>
                  <a:lnTo>
                    <a:pt x="1233735" y="1895669"/>
                  </a:lnTo>
                  <a:lnTo>
                    <a:pt x="1236605" y="1899879"/>
                  </a:lnTo>
                  <a:lnTo>
                    <a:pt x="1237945" y="1899496"/>
                  </a:lnTo>
                  <a:lnTo>
                    <a:pt x="1241198" y="1898539"/>
                  </a:lnTo>
                  <a:lnTo>
                    <a:pt x="1245408" y="1897008"/>
                  </a:lnTo>
                  <a:lnTo>
                    <a:pt x="1251532" y="1895095"/>
                  </a:lnTo>
                  <a:lnTo>
                    <a:pt x="1256699" y="1895095"/>
                  </a:lnTo>
                  <a:lnTo>
                    <a:pt x="1262440" y="1896052"/>
                  </a:lnTo>
                  <a:lnTo>
                    <a:pt x="1267607" y="1897008"/>
                  </a:lnTo>
                  <a:lnTo>
                    <a:pt x="1272774" y="1899305"/>
                  </a:lnTo>
                  <a:lnTo>
                    <a:pt x="1274113" y="1898731"/>
                  </a:lnTo>
                  <a:lnTo>
                    <a:pt x="1276410" y="1898348"/>
                  </a:lnTo>
                  <a:lnTo>
                    <a:pt x="1282533" y="1896817"/>
                  </a:lnTo>
                  <a:lnTo>
                    <a:pt x="1286743" y="1897391"/>
                  </a:lnTo>
                  <a:lnTo>
                    <a:pt x="1294780" y="1899688"/>
                  </a:lnTo>
                  <a:lnTo>
                    <a:pt x="1299565" y="1899688"/>
                  </a:lnTo>
                  <a:lnTo>
                    <a:pt x="1303775" y="1899688"/>
                  </a:lnTo>
                  <a:lnTo>
                    <a:pt x="1306645" y="1899688"/>
                  </a:lnTo>
                  <a:lnTo>
                    <a:pt x="1308559" y="1900070"/>
                  </a:lnTo>
                  <a:lnTo>
                    <a:pt x="1310855" y="1900070"/>
                  </a:lnTo>
                  <a:lnTo>
                    <a:pt x="1314109" y="1901027"/>
                  </a:lnTo>
                  <a:lnTo>
                    <a:pt x="1321572" y="1904280"/>
                  </a:lnTo>
                  <a:lnTo>
                    <a:pt x="1323868" y="1904280"/>
                  </a:lnTo>
                  <a:lnTo>
                    <a:pt x="1324825" y="1904280"/>
                  </a:lnTo>
                  <a:lnTo>
                    <a:pt x="1325399" y="1904280"/>
                  </a:lnTo>
                  <a:lnTo>
                    <a:pt x="1326356" y="1904663"/>
                  </a:lnTo>
                  <a:lnTo>
                    <a:pt x="1330183" y="1905620"/>
                  </a:lnTo>
                  <a:lnTo>
                    <a:pt x="1331140" y="1905620"/>
                  </a:lnTo>
                  <a:lnTo>
                    <a:pt x="1331523" y="1905620"/>
                  </a:lnTo>
                  <a:lnTo>
                    <a:pt x="1332480" y="1906003"/>
                  </a:lnTo>
                  <a:lnTo>
                    <a:pt x="1333819" y="1906960"/>
                  </a:lnTo>
                  <a:lnTo>
                    <a:pt x="1334202" y="1907534"/>
                  </a:lnTo>
                  <a:lnTo>
                    <a:pt x="1336498" y="1909447"/>
                  </a:lnTo>
                  <a:lnTo>
                    <a:pt x="1339369" y="1911744"/>
                  </a:lnTo>
                  <a:lnTo>
                    <a:pt x="1343579" y="1914997"/>
                  </a:lnTo>
                  <a:lnTo>
                    <a:pt x="1347789" y="1918824"/>
                  </a:lnTo>
                  <a:lnTo>
                    <a:pt x="1353912" y="1923991"/>
                  </a:lnTo>
                  <a:lnTo>
                    <a:pt x="1360993" y="1929158"/>
                  </a:lnTo>
                  <a:lnTo>
                    <a:pt x="1369030" y="1936238"/>
                  </a:lnTo>
                  <a:lnTo>
                    <a:pt x="1369413" y="1935856"/>
                  </a:lnTo>
                  <a:lnTo>
                    <a:pt x="1371710" y="1934325"/>
                  </a:lnTo>
                  <a:lnTo>
                    <a:pt x="1374006" y="1932028"/>
                  </a:lnTo>
                  <a:lnTo>
                    <a:pt x="1377833" y="1929732"/>
                  </a:lnTo>
                  <a:lnTo>
                    <a:pt x="1381661" y="1925522"/>
                  </a:lnTo>
                  <a:lnTo>
                    <a:pt x="1383957" y="1923608"/>
                  </a:lnTo>
                  <a:lnTo>
                    <a:pt x="1387210" y="1922652"/>
                  </a:lnTo>
                  <a:lnTo>
                    <a:pt x="1392951" y="1920738"/>
                  </a:lnTo>
                  <a:lnTo>
                    <a:pt x="1399649" y="1920355"/>
                  </a:lnTo>
                  <a:lnTo>
                    <a:pt x="1404433" y="1919398"/>
                  </a:lnTo>
                  <a:lnTo>
                    <a:pt x="1406347" y="1918442"/>
                  </a:lnTo>
                  <a:lnTo>
                    <a:pt x="1408643" y="1917485"/>
                  </a:lnTo>
                  <a:lnTo>
                    <a:pt x="1408643" y="1906194"/>
                  </a:lnTo>
                  <a:lnTo>
                    <a:pt x="1408069" y="1902367"/>
                  </a:lnTo>
                  <a:lnTo>
                    <a:pt x="1406730" y="1900070"/>
                  </a:lnTo>
                  <a:lnTo>
                    <a:pt x="1404816" y="1898157"/>
                  </a:lnTo>
                  <a:lnTo>
                    <a:pt x="1402519" y="1897200"/>
                  </a:lnTo>
                  <a:lnTo>
                    <a:pt x="1397735" y="1895286"/>
                  </a:lnTo>
                  <a:lnTo>
                    <a:pt x="1394482" y="1894329"/>
                  </a:lnTo>
                  <a:lnTo>
                    <a:pt x="1392569" y="1893372"/>
                  </a:lnTo>
                  <a:lnTo>
                    <a:pt x="1391995" y="1892990"/>
                  </a:lnTo>
                  <a:lnTo>
                    <a:pt x="1389698" y="1889163"/>
                  </a:lnTo>
                  <a:lnTo>
                    <a:pt x="1388359" y="1886866"/>
                  </a:lnTo>
                  <a:lnTo>
                    <a:pt x="1387019" y="1884953"/>
                  </a:lnTo>
                  <a:lnTo>
                    <a:pt x="1387019" y="1884379"/>
                  </a:lnTo>
                  <a:lnTo>
                    <a:pt x="1386062" y="1875384"/>
                  </a:lnTo>
                  <a:lnTo>
                    <a:pt x="1386062" y="1870217"/>
                  </a:lnTo>
                  <a:lnTo>
                    <a:pt x="1384723" y="1863711"/>
                  </a:lnTo>
                  <a:lnTo>
                    <a:pt x="1383765" y="1861797"/>
                  </a:lnTo>
                  <a:lnTo>
                    <a:pt x="1383191" y="1860840"/>
                  </a:lnTo>
                  <a:lnTo>
                    <a:pt x="1383191" y="1860458"/>
                  </a:lnTo>
                  <a:lnTo>
                    <a:pt x="1382235" y="1857587"/>
                  </a:lnTo>
                  <a:lnTo>
                    <a:pt x="1378981" y="1850890"/>
                  </a:lnTo>
                  <a:lnTo>
                    <a:pt x="1374771" y="1845148"/>
                  </a:lnTo>
                  <a:lnTo>
                    <a:pt x="1370561" y="1839407"/>
                  </a:lnTo>
                  <a:lnTo>
                    <a:pt x="1368648" y="1837111"/>
                  </a:lnTo>
                  <a:lnTo>
                    <a:pt x="1367691" y="1835771"/>
                  </a:lnTo>
                  <a:lnTo>
                    <a:pt x="1366351" y="1833475"/>
                  </a:lnTo>
                  <a:lnTo>
                    <a:pt x="1365969" y="1832518"/>
                  </a:lnTo>
                  <a:lnTo>
                    <a:pt x="1367882" y="1828308"/>
                  </a:lnTo>
                  <a:lnTo>
                    <a:pt x="1369222" y="1824481"/>
                  </a:lnTo>
                  <a:lnTo>
                    <a:pt x="1370179" y="1820654"/>
                  </a:lnTo>
                  <a:lnTo>
                    <a:pt x="1370753" y="1817783"/>
                  </a:lnTo>
                  <a:lnTo>
                    <a:pt x="1366926" y="1809363"/>
                  </a:lnTo>
                  <a:lnTo>
                    <a:pt x="1365586" y="1801708"/>
                  </a:lnTo>
                  <a:lnTo>
                    <a:pt x="1363672" y="1783337"/>
                  </a:lnTo>
                  <a:lnTo>
                    <a:pt x="1363672" y="1779127"/>
                  </a:lnTo>
                  <a:lnTo>
                    <a:pt x="1358888" y="1772047"/>
                  </a:lnTo>
                  <a:lnTo>
                    <a:pt x="1355061" y="1768793"/>
                  </a:lnTo>
                  <a:lnTo>
                    <a:pt x="1350850" y="1765923"/>
                  </a:lnTo>
                  <a:lnTo>
                    <a:pt x="1348554" y="1763626"/>
                  </a:lnTo>
                  <a:lnTo>
                    <a:pt x="1347214" y="1760756"/>
                  </a:lnTo>
                  <a:lnTo>
                    <a:pt x="1346832" y="1758460"/>
                  </a:lnTo>
                  <a:lnTo>
                    <a:pt x="1347789" y="1757503"/>
                  </a:lnTo>
                  <a:lnTo>
                    <a:pt x="1347789" y="1757120"/>
                  </a:lnTo>
                  <a:lnTo>
                    <a:pt x="1348172" y="1757120"/>
                  </a:lnTo>
                  <a:lnTo>
                    <a:pt x="1349128" y="1757120"/>
                  </a:lnTo>
                  <a:lnTo>
                    <a:pt x="1351042" y="1756163"/>
                  </a:lnTo>
                  <a:lnTo>
                    <a:pt x="1351999" y="1754250"/>
                  </a:lnTo>
                  <a:lnTo>
                    <a:pt x="1351999" y="1753293"/>
                  </a:lnTo>
                  <a:lnTo>
                    <a:pt x="1351999" y="1752910"/>
                  </a:lnTo>
                  <a:lnTo>
                    <a:pt x="1352382" y="1752910"/>
                  </a:lnTo>
                  <a:lnTo>
                    <a:pt x="1349511" y="1748126"/>
                  </a:lnTo>
                  <a:lnTo>
                    <a:pt x="1347980" y="1744873"/>
                  </a:lnTo>
                  <a:lnTo>
                    <a:pt x="1347024" y="1741620"/>
                  </a:lnTo>
                  <a:lnTo>
                    <a:pt x="1347024" y="1739706"/>
                  </a:lnTo>
                  <a:lnTo>
                    <a:pt x="1347598" y="1737409"/>
                  </a:lnTo>
                  <a:lnTo>
                    <a:pt x="1348937" y="1735496"/>
                  </a:lnTo>
                  <a:lnTo>
                    <a:pt x="1351234" y="1733582"/>
                  </a:lnTo>
                  <a:lnTo>
                    <a:pt x="1355444" y="1732625"/>
                  </a:lnTo>
                  <a:lnTo>
                    <a:pt x="1358697" y="1730712"/>
                  </a:lnTo>
                  <a:lnTo>
                    <a:pt x="1360993" y="1729755"/>
                  </a:lnTo>
                  <a:lnTo>
                    <a:pt x="1362333" y="1728798"/>
                  </a:lnTo>
                  <a:lnTo>
                    <a:pt x="1363290" y="1728415"/>
                  </a:lnTo>
                  <a:lnTo>
                    <a:pt x="1359080" y="1723248"/>
                  </a:lnTo>
                  <a:lnTo>
                    <a:pt x="1358122" y="1721335"/>
                  </a:lnTo>
                  <a:lnTo>
                    <a:pt x="1358122" y="1720378"/>
                  </a:lnTo>
                  <a:lnTo>
                    <a:pt x="1360419" y="1717508"/>
                  </a:lnTo>
                  <a:lnTo>
                    <a:pt x="1362333" y="1715211"/>
                  </a:lnTo>
                  <a:lnTo>
                    <a:pt x="1363672" y="1713297"/>
                  </a:lnTo>
                  <a:lnTo>
                    <a:pt x="1364629" y="1712341"/>
                  </a:lnTo>
                  <a:lnTo>
                    <a:pt x="1366543" y="1707556"/>
                  </a:lnTo>
                  <a:lnTo>
                    <a:pt x="1366543" y="1706217"/>
                  </a:lnTo>
                  <a:lnTo>
                    <a:pt x="1366926" y="1705260"/>
                  </a:lnTo>
                  <a:lnTo>
                    <a:pt x="1367500" y="1703346"/>
                  </a:lnTo>
                  <a:lnTo>
                    <a:pt x="1364629" y="1698179"/>
                  </a:lnTo>
                  <a:lnTo>
                    <a:pt x="1363672" y="1694926"/>
                  </a:lnTo>
                  <a:lnTo>
                    <a:pt x="1365012" y="1691099"/>
                  </a:lnTo>
                  <a:lnTo>
                    <a:pt x="1362142" y="1689759"/>
                  </a:lnTo>
                  <a:lnTo>
                    <a:pt x="1360228" y="1689377"/>
                  </a:lnTo>
                  <a:lnTo>
                    <a:pt x="1358888" y="1688994"/>
                  </a:lnTo>
                  <a:lnTo>
                    <a:pt x="1353147" y="1689951"/>
                  </a:lnTo>
                  <a:lnTo>
                    <a:pt x="1350850" y="1689951"/>
                  </a:lnTo>
                  <a:lnTo>
                    <a:pt x="1349511" y="1690334"/>
                  </a:lnTo>
                  <a:lnTo>
                    <a:pt x="1344344" y="1689951"/>
                  </a:lnTo>
                  <a:lnTo>
                    <a:pt x="1340517" y="1689568"/>
                  </a:lnTo>
                  <a:lnTo>
                    <a:pt x="1336690" y="1688611"/>
                  </a:lnTo>
                  <a:lnTo>
                    <a:pt x="1334393" y="1688037"/>
                  </a:lnTo>
                  <a:lnTo>
                    <a:pt x="1332097" y="1686698"/>
                  </a:lnTo>
                  <a:lnTo>
                    <a:pt x="1330757" y="1685358"/>
                  </a:lnTo>
                  <a:lnTo>
                    <a:pt x="1329418" y="1683444"/>
                  </a:lnTo>
                  <a:lnTo>
                    <a:pt x="1329418" y="1682105"/>
                  </a:lnTo>
                  <a:lnTo>
                    <a:pt x="1328844" y="1681722"/>
                  </a:lnTo>
                  <a:lnTo>
                    <a:pt x="1327887" y="1681722"/>
                  </a:lnTo>
                  <a:lnTo>
                    <a:pt x="1324633" y="1683062"/>
                  </a:lnTo>
                  <a:lnTo>
                    <a:pt x="1322337" y="1683444"/>
                  </a:lnTo>
                  <a:lnTo>
                    <a:pt x="1320041" y="1683444"/>
                  </a:lnTo>
                  <a:lnTo>
                    <a:pt x="1321381" y="1680574"/>
                  </a:lnTo>
                  <a:lnTo>
                    <a:pt x="1322720" y="1678660"/>
                  </a:lnTo>
                  <a:lnTo>
                    <a:pt x="1325591" y="1669283"/>
                  </a:lnTo>
                  <a:lnTo>
                    <a:pt x="1332671" y="1673493"/>
                  </a:lnTo>
                  <a:lnTo>
                    <a:pt x="1340708" y="1680000"/>
                  </a:lnTo>
                  <a:lnTo>
                    <a:pt x="1342048" y="1679043"/>
                  </a:lnTo>
                  <a:lnTo>
                    <a:pt x="1345301" y="1676747"/>
                  </a:lnTo>
                  <a:lnTo>
                    <a:pt x="1347214" y="1674450"/>
                  </a:lnTo>
                  <a:lnTo>
                    <a:pt x="1350085" y="1672536"/>
                  </a:lnTo>
                  <a:lnTo>
                    <a:pt x="1357166" y="1667370"/>
                  </a:lnTo>
                  <a:lnTo>
                    <a:pt x="1357740" y="1667370"/>
                  </a:lnTo>
                  <a:lnTo>
                    <a:pt x="1357740" y="1667752"/>
                  </a:lnTo>
                  <a:lnTo>
                    <a:pt x="1354870" y="1671006"/>
                  </a:lnTo>
                  <a:lnTo>
                    <a:pt x="1353530" y="1674259"/>
                  </a:lnTo>
                  <a:lnTo>
                    <a:pt x="1352573" y="1676172"/>
                  </a:lnTo>
                  <a:lnTo>
                    <a:pt x="1352573" y="1677512"/>
                  </a:lnTo>
                  <a:lnTo>
                    <a:pt x="1352573" y="1678469"/>
                  </a:lnTo>
                  <a:lnTo>
                    <a:pt x="1353530" y="1679426"/>
                  </a:lnTo>
                  <a:lnTo>
                    <a:pt x="1354486" y="1679808"/>
                  </a:lnTo>
                  <a:lnTo>
                    <a:pt x="1356783" y="1680191"/>
                  </a:lnTo>
                  <a:lnTo>
                    <a:pt x="1358697" y="1679234"/>
                  </a:lnTo>
                  <a:lnTo>
                    <a:pt x="1361567" y="1678278"/>
                  </a:lnTo>
                  <a:lnTo>
                    <a:pt x="1364820" y="1676938"/>
                  </a:lnTo>
                  <a:lnTo>
                    <a:pt x="1369030" y="1675024"/>
                  </a:lnTo>
                  <a:lnTo>
                    <a:pt x="1370370" y="1673111"/>
                  </a:lnTo>
                  <a:lnTo>
                    <a:pt x="1372284" y="1671580"/>
                  </a:lnTo>
                  <a:lnTo>
                    <a:pt x="1376111" y="1666795"/>
                  </a:lnTo>
                  <a:lnTo>
                    <a:pt x="1378981" y="1660672"/>
                  </a:lnTo>
                  <a:lnTo>
                    <a:pt x="1380321" y="1656845"/>
                  </a:lnTo>
                  <a:lnTo>
                    <a:pt x="1382235" y="1653017"/>
                  </a:lnTo>
                  <a:lnTo>
                    <a:pt x="1382617" y="1650147"/>
                  </a:lnTo>
                  <a:lnTo>
                    <a:pt x="1384531" y="1646319"/>
                  </a:lnTo>
                  <a:lnTo>
                    <a:pt x="1385488" y="1642492"/>
                  </a:lnTo>
                  <a:lnTo>
                    <a:pt x="1384531" y="1638282"/>
                  </a:lnTo>
                  <a:lnTo>
                    <a:pt x="1384914" y="1633498"/>
                  </a:lnTo>
                  <a:lnTo>
                    <a:pt x="1387210" y="1627374"/>
                  </a:lnTo>
                  <a:lnTo>
                    <a:pt x="1388550" y="1623547"/>
                  </a:lnTo>
                  <a:lnTo>
                    <a:pt x="1390846" y="1619720"/>
                  </a:lnTo>
                  <a:lnTo>
                    <a:pt x="1396970" y="1610725"/>
                  </a:lnTo>
                  <a:lnTo>
                    <a:pt x="1388550" y="1606898"/>
                  </a:lnTo>
                  <a:lnTo>
                    <a:pt x="1382809" y="1603645"/>
                  </a:lnTo>
                  <a:lnTo>
                    <a:pt x="1379555" y="1600774"/>
                  </a:lnTo>
                  <a:lnTo>
                    <a:pt x="1378599" y="1598861"/>
                  </a:lnTo>
                  <a:lnTo>
                    <a:pt x="1379555" y="1595607"/>
                  </a:lnTo>
                  <a:lnTo>
                    <a:pt x="1378599" y="1592354"/>
                  </a:lnTo>
                  <a:lnTo>
                    <a:pt x="1377259" y="1590058"/>
                  </a:lnTo>
                  <a:lnTo>
                    <a:pt x="1374006" y="1588718"/>
                  </a:lnTo>
                  <a:lnTo>
                    <a:pt x="1370179" y="1588336"/>
                  </a:lnTo>
                  <a:lnTo>
                    <a:pt x="1367308" y="1587953"/>
                  </a:lnTo>
                  <a:lnTo>
                    <a:pt x="1365394" y="1587570"/>
                  </a:lnTo>
                  <a:lnTo>
                    <a:pt x="1363481" y="1586613"/>
                  </a:lnTo>
                  <a:lnTo>
                    <a:pt x="1363098" y="1585657"/>
                  </a:lnTo>
                  <a:lnTo>
                    <a:pt x="1361758" y="1583743"/>
                  </a:lnTo>
                  <a:lnTo>
                    <a:pt x="1359845" y="1582403"/>
                  </a:lnTo>
                  <a:lnTo>
                    <a:pt x="1357548" y="1581447"/>
                  </a:lnTo>
                  <a:lnTo>
                    <a:pt x="1354678" y="1581064"/>
                  </a:lnTo>
                  <a:lnTo>
                    <a:pt x="1354678" y="1579724"/>
                  </a:lnTo>
                  <a:lnTo>
                    <a:pt x="1360419" y="1580107"/>
                  </a:lnTo>
                  <a:lnTo>
                    <a:pt x="1361376" y="1579724"/>
                  </a:lnTo>
                  <a:lnTo>
                    <a:pt x="1363290" y="1578385"/>
                  </a:lnTo>
                  <a:lnTo>
                    <a:pt x="1363672" y="1578385"/>
                  </a:lnTo>
                  <a:lnTo>
                    <a:pt x="1365012" y="1579341"/>
                  </a:lnTo>
                  <a:lnTo>
                    <a:pt x="1367308" y="1580298"/>
                  </a:lnTo>
                  <a:lnTo>
                    <a:pt x="1371518" y="1582595"/>
                  </a:lnTo>
                  <a:lnTo>
                    <a:pt x="1374389" y="1582212"/>
                  </a:lnTo>
                  <a:lnTo>
                    <a:pt x="1378599" y="1581829"/>
                  </a:lnTo>
                  <a:lnTo>
                    <a:pt x="1383765" y="1580490"/>
                  </a:lnTo>
                  <a:lnTo>
                    <a:pt x="1389889" y="1579533"/>
                  </a:lnTo>
                  <a:lnTo>
                    <a:pt x="1392760" y="1579533"/>
                  </a:lnTo>
                  <a:lnTo>
                    <a:pt x="1395631" y="1580490"/>
                  </a:lnTo>
                  <a:lnTo>
                    <a:pt x="1397927" y="1581829"/>
                  </a:lnTo>
                  <a:lnTo>
                    <a:pt x="1399840" y="1584126"/>
                  </a:lnTo>
                  <a:lnTo>
                    <a:pt x="1401180" y="1586039"/>
                  </a:lnTo>
                  <a:lnTo>
                    <a:pt x="1403094" y="1587379"/>
                  </a:lnTo>
                  <a:lnTo>
                    <a:pt x="1405390" y="1588336"/>
                  </a:lnTo>
                  <a:lnTo>
                    <a:pt x="1408260" y="1588718"/>
                  </a:lnTo>
                  <a:lnTo>
                    <a:pt x="1410174" y="1587762"/>
                  </a:lnTo>
                  <a:lnTo>
                    <a:pt x="1411131" y="1586805"/>
                  </a:lnTo>
                  <a:lnTo>
                    <a:pt x="1412470" y="1585848"/>
                  </a:lnTo>
                  <a:lnTo>
                    <a:pt x="1413044" y="1583934"/>
                  </a:lnTo>
                  <a:lnTo>
                    <a:pt x="1414002" y="1582595"/>
                  </a:lnTo>
                  <a:lnTo>
                    <a:pt x="1415915" y="1578385"/>
                  </a:lnTo>
                  <a:lnTo>
                    <a:pt x="1416872" y="1575514"/>
                  </a:lnTo>
                  <a:lnTo>
                    <a:pt x="1418212" y="1573600"/>
                  </a:lnTo>
                  <a:lnTo>
                    <a:pt x="1420508" y="1570347"/>
                  </a:lnTo>
                  <a:lnTo>
                    <a:pt x="1421848" y="1568051"/>
                  </a:lnTo>
                  <a:lnTo>
                    <a:pt x="1422804" y="1567668"/>
                  </a:lnTo>
                  <a:lnTo>
                    <a:pt x="1423378" y="1564797"/>
                  </a:lnTo>
                  <a:lnTo>
                    <a:pt x="1424718" y="1561927"/>
                  </a:lnTo>
                  <a:lnTo>
                    <a:pt x="1427014" y="1558674"/>
                  </a:lnTo>
                  <a:lnTo>
                    <a:pt x="1430268" y="1555421"/>
                  </a:lnTo>
                  <a:lnTo>
                    <a:pt x="1431224" y="1553124"/>
                  </a:lnTo>
                  <a:lnTo>
                    <a:pt x="1432181" y="1550828"/>
                  </a:lnTo>
                  <a:lnTo>
                    <a:pt x="1432564" y="1547958"/>
                  </a:lnTo>
                  <a:lnTo>
                    <a:pt x="1432564" y="1546618"/>
                  </a:lnTo>
                  <a:lnTo>
                    <a:pt x="1433138" y="1545661"/>
                  </a:lnTo>
                  <a:lnTo>
                    <a:pt x="1433712" y="1542791"/>
                  </a:lnTo>
                  <a:lnTo>
                    <a:pt x="1435052" y="1539920"/>
                  </a:lnTo>
                  <a:lnTo>
                    <a:pt x="1435052" y="1538963"/>
                  </a:lnTo>
                  <a:lnTo>
                    <a:pt x="1431224" y="1538963"/>
                  </a:lnTo>
                  <a:lnTo>
                    <a:pt x="1428928" y="1540303"/>
                  </a:lnTo>
                  <a:lnTo>
                    <a:pt x="1425675" y="1543173"/>
                  </a:lnTo>
                  <a:lnTo>
                    <a:pt x="1420890" y="1546427"/>
                  </a:lnTo>
                  <a:lnTo>
                    <a:pt x="1415724" y="1551211"/>
                  </a:lnTo>
                  <a:lnTo>
                    <a:pt x="1411896" y="1547383"/>
                  </a:lnTo>
                  <a:lnTo>
                    <a:pt x="1409026" y="1545087"/>
                  </a:lnTo>
                  <a:lnTo>
                    <a:pt x="1406538" y="1543747"/>
                  </a:lnTo>
                  <a:lnTo>
                    <a:pt x="1405199" y="1543365"/>
                  </a:lnTo>
                  <a:lnTo>
                    <a:pt x="1405199" y="1541451"/>
                  </a:lnTo>
                  <a:lnTo>
                    <a:pt x="1406538" y="1540877"/>
                  </a:lnTo>
                  <a:lnTo>
                    <a:pt x="1409408" y="1538006"/>
                  </a:lnTo>
                  <a:lnTo>
                    <a:pt x="1411705" y="1536093"/>
                  </a:lnTo>
                  <a:lnTo>
                    <a:pt x="1413236" y="1533796"/>
                  </a:lnTo>
                  <a:lnTo>
                    <a:pt x="1413618" y="1531883"/>
                  </a:lnTo>
                  <a:lnTo>
                    <a:pt x="1410748" y="1527673"/>
                  </a:lnTo>
                  <a:lnTo>
                    <a:pt x="1412088" y="1526333"/>
                  </a:lnTo>
                  <a:lnTo>
                    <a:pt x="1414958" y="1526716"/>
                  </a:lnTo>
                  <a:lnTo>
                    <a:pt x="1416872" y="1527673"/>
                  </a:lnTo>
                  <a:lnTo>
                    <a:pt x="1420125" y="1529586"/>
                  </a:lnTo>
                  <a:lnTo>
                    <a:pt x="1421464" y="1529203"/>
                  </a:lnTo>
                  <a:lnTo>
                    <a:pt x="1423761" y="1527673"/>
                  </a:lnTo>
                  <a:lnTo>
                    <a:pt x="1427014" y="1525376"/>
                  </a:lnTo>
                  <a:lnTo>
                    <a:pt x="1432181" y="1523080"/>
                  </a:lnTo>
                  <a:lnTo>
                    <a:pt x="1433138" y="1524037"/>
                  </a:lnTo>
                  <a:lnTo>
                    <a:pt x="1433138" y="1524993"/>
                  </a:lnTo>
                  <a:lnTo>
                    <a:pt x="1433521" y="1526907"/>
                  </a:lnTo>
                  <a:lnTo>
                    <a:pt x="1433521" y="1530160"/>
                  </a:lnTo>
                  <a:lnTo>
                    <a:pt x="1434478" y="1533414"/>
                  </a:lnTo>
                  <a:lnTo>
                    <a:pt x="1435817" y="1534753"/>
                  </a:lnTo>
                  <a:lnTo>
                    <a:pt x="1438113" y="1535710"/>
                  </a:lnTo>
                  <a:lnTo>
                    <a:pt x="1439070" y="1535327"/>
                  </a:lnTo>
                  <a:lnTo>
                    <a:pt x="1440027" y="1533988"/>
                  </a:lnTo>
                  <a:lnTo>
                    <a:pt x="1440984" y="1531691"/>
                  </a:lnTo>
                  <a:lnTo>
                    <a:pt x="1442897" y="1528438"/>
                  </a:lnTo>
                  <a:lnTo>
                    <a:pt x="1446725" y="1524228"/>
                  </a:lnTo>
                  <a:lnTo>
                    <a:pt x="1447682" y="1522314"/>
                  </a:lnTo>
                  <a:lnTo>
                    <a:pt x="1448256" y="1521358"/>
                  </a:lnTo>
                  <a:lnTo>
                    <a:pt x="1446342" y="1519061"/>
                  </a:lnTo>
                  <a:lnTo>
                    <a:pt x="1445385" y="1517722"/>
                  </a:lnTo>
                  <a:lnTo>
                    <a:pt x="1444429" y="1516382"/>
                  </a:lnTo>
                  <a:lnTo>
                    <a:pt x="1444429" y="1515999"/>
                  </a:lnTo>
                  <a:lnTo>
                    <a:pt x="1444429" y="1514086"/>
                  </a:lnTo>
                  <a:lnTo>
                    <a:pt x="1445768" y="1512746"/>
                  </a:lnTo>
                  <a:lnTo>
                    <a:pt x="1450935" y="1509876"/>
                  </a:lnTo>
                  <a:lnTo>
                    <a:pt x="1450361" y="1516382"/>
                  </a:lnTo>
                  <a:lnTo>
                    <a:pt x="1450361" y="1518296"/>
                  </a:lnTo>
                  <a:lnTo>
                    <a:pt x="1451701" y="1521166"/>
                  </a:lnTo>
                  <a:lnTo>
                    <a:pt x="1451318" y="1522123"/>
                  </a:lnTo>
                  <a:lnTo>
                    <a:pt x="1450935" y="1524419"/>
                  </a:lnTo>
                  <a:lnTo>
                    <a:pt x="1449595" y="1527290"/>
                  </a:lnTo>
                  <a:lnTo>
                    <a:pt x="1448256" y="1531117"/>
                  </a:lnTo>
                  <a:lnTo>
                    <a:pt x="1448256" y="1532457"/>
                  </a:lnTo>
                  <a:lnTo>
                    <a:pt x="1449213" y="1533796"/>
                  </a:lnTo>
                  <a:lnTo>
                    <a:pt x="1450169" y="1534179"/>
                  </a:lnTo>
                  <a:lnTo>
                    <a:pt x="1452083" y="1534753"/>
                  </a:lnTo>
                  <a:lnTo>
                    <a:pt x="1453997" y="1533796"/>
                  </a:lnTo>
                  <a:lnTo>
                    <a:pt x="1456293" y="1531883"/>
                  </a:lnTo>
                  <a:lnTo>
                    <a:pt x="1458589" y="1528055"/>
                  </a:lnTo>
                  <a:lnTo>
                    <a:pt x="1461460" y="1523845"/>
                  </a:lnTo>
                  <a:lnTo>
                    <a:pt x="1475047" y="1515425"/>
                  </a:lnTo>
                  <a:lnTo>
                    <a:pt x="1470837" y="1511598"/>
                  </a:lnTo>
                  <a:lnTo>
                    <a:pt x="1469497" y="1507771"/>
                  </a:lnTo>
                  <a:lnTo>
                    <a:pt x="1473325" y="1501073"/>
                  </a:lnTo>
                  <a:lnTo>
                    <a:pt x="1474282" y="1497245"/>
                  </a:lnTo>
                  <a:lnTo>
                    <a:pt x="1474856" y="1494375"/>
                  </a:lnTo>
                  <a:lnTo>
                    <a:pt x="1473516" y="1487677"/>
                  </a:lnTo>
                  <a:lnTo>
                    <a:pt x="1473516" y="1485381"/>
                  </a:lnTo>
                  <a:lnTo>
                    <a:pt x="1474856" y="1484041"/>
                  </a:lnTo>
                  <a:lnTo>
                    <a:pt x="1476195" y="1483085"/>
                  </a:lnTo>
                  <a:lnTo>
                    <a:pt x="1479448" y="1483085"/>
                  </a:lnTo>
                  <a:lnTo>
                    <a:pt x="1480405" y="1484424"/>
                  </a:lnTo>
                  <a:lnTo>
                    <a:pt x="1481362" y="1485764"/>
                  </a:lnTo>
                  <a:lnTo>
                    <a:pt x="1483276" y="1488634"/>
                  </a:lnTo>
                  <a:lnTo>
                    <a:pt x="1483276" y="1489208"/>
                  </a:lnTo>
                  <a:lnTo>
                    <a:pt x="1484232" y="1490548"/>
                  </a:lnTo>
                  <a:lnTo>
                    <a:pt x="1487486" y="1494758"/>
                  </a:lnTo>
                  <a:lnTo>
                    <a:pt x="1486146" y="1498011"/>
                  </a:lnTo>
                  <a:lnTo>
                    <a:pt x="1486146" y="1498968"/>
                  </a:lnTo>
                  <a:lnTo>
                    <a:pt x="1487486" y="1500307"/>
                  </a:lnTo>
                  <a:lnTo>
                    <a:pt x="1488826" y="1500881"/>
                  </a:lnTo>
                  <a:lnTo>
                    <a:pt x="1491696" y="1501264"/>
                  </a:lnTo>
                  <a:lnTo>
                    <a:pt x="1500690" y="1495523"/>
                  </a:lnTo>
                  <a:lnTo>
                    <a:pt x="1508727" y="1490739"/>
                  </a:lnTo>
                  <a:lnTo>
                    <a:pt x="1515425" y="1486529"/>
                  </a:lnTo>
                  <a:lnTo>
                    <a:pt x="1521549" y="1483659"/>
                  </a:lnTo>
                  <a:lnTo>
                    <a:pt x="1525759" y="1480788"/>
                  </a:lnTo>
                  <a:lnTo>
                    <a:pt x="1529012" y="1478874"/>
                  </a:lnTo>
                  <a:lnTo>
                    <a:pt x="1530926" y="1477535"/>
                  </a:lnTo>
                  <a:lnTo>
                    <a:pt x="1531883" y="1477152"/>
                  </a:lnTo>
                  <a:lnTo>
                    <a:pt x="1531500" y="1474856"/>
                  </a:lnTo>
                  <a:lnTo>
                    <a:pt x="1530161" y="1472942"/>
                  </a:lnTo>
                  <a:lnTo>
                    <a:pt x="1527864" y="1471028"/>
                  </a:lnTo>
                  <a:lnTo>
                    <a:pt x="1525568" y="1470072"/>
                  </a:lnTo>
                  <a:lnTo>
                    <a:pt x="1521357" y="1464905"/>
                  </a:lnTo>
                  <a:lnTo>
                    <a:pt x="1519061" y="1462034"/>
                  </a:lnTo>
                  <a:lnTo>
                    <a:pt x="1513320" y="1457250"/>
                  </a:lnTo>
                  <a:lnTo>
                    <a:pt x="1508536" y="1453997"/>
                  </a:lnTo>
                  <a:lnTo>
                    <a:pt x="1504326" y="1451701"/>
                  </a:lnTo>
                  <a:lnTo>
                    <a:pt x="1501073" y="1450744"/>
                  </a:lnTo>
                  <a:lnTo>
                    <a:pt x="1502986" y="1447873"/>
                  </a:lnTo>
                  <a:lnTo>
                    <a:pt x="1503943" y="1445577"/>
                  </a:lnTo>
                  <a:lnTo>
                    <a:pt x="1499733" y="1442324"/>
                  </a:lnTo>
                  <a:lnTo>
                    <a:pt x="1496863" y="1440027"/>
                  </a:lnTo>
                  <a:lnTo>
                    <a:pt x="1494949" y="1437731"/>
                  </a:lnTo>
                  <a:lnTo>
                    <a:pt x="1494566" y="1436391"/>
                  </a:lnTo>
                  <a:lnTo>
                    <a:pt x="1494566" y="1433521"/>
                  </a:lnTo>
                  <a:lnTo>
                    <a:pt x="1495906" y="1432181"/>
                  </a:lnTo>
                  <a:lnTo>
                    <a:pt x="1497820" y="1430841"/>
                  </a:lnTo>
                  <a:lnTo>
                    <a:pt x="1501073" y="1430841"/>
                  </a:lnTo>
                  <a:lnTo>
                    <a:pt x="1503943" y="1431224"/>
                  </a:lnTo>
                  <a:lnTo>
                    <a:pt x="1506240" y="1432564"/>
                  </a:lnTo>
                  <a:lnTo>
                    <a:pt x="1507579" y="1434860"/>
                  </a:lnTo>
                  <a:lnTo>
                    <a:pt x="1508153" y="1436200"/>
                  </a:lnTo>
                  <a:lnTo>
                    <a:pt x="1509110" y="1438496"/>
                  </a:lnTo>
                  <a:lnTo>
                    <a:pt x="1509110" y="1439836"/>
                  </a:lnTo>
                  <a:lnTo>
                    <a:pt x="1510067" y="1441749"/>
                  </a:lnTo>
                  <a:lnTo>
                    <a:pt x="1512363" y="1444046"/>
                  </a:lnTo>
                  <a:lnTo>
                    <a:pt x="1515617" y="1445003"/>
                  </a:lnTo>
                  <a:lnTo>
                    <a:pt x="1519827" y="1445385"/>
                  </a:lnTo>
                  <a:lnTo>
                    <a:pt x="1519253" y="1448639"/>
                  </a:lnTo>
                  <a:lnTo>
                    <a:pt x="1519253" y="1449596"/>
                  </a:lnTo>
                  <a:lnTo>
                    <a:pt x="1520209" y="1451126"/>
                  </a:lnTo>
                  <a:lnTo>
                    <a:pt x="1522506" y="1452466"/>
                  </a:lnTo>
                  <a:lnTo>
                    <a:pt x="1523845" y="1452849"/>
                  </a:lnTo>
                  <a:lnTo>
                    <a:pt x="1526333" y="1453231"/>
                  </a:lnTo>
                  <a:lnTo>
                    <a:pt x="1526333" y="1452849"/>
                  </a:lnTo>
                  <a:lnTo>
                    <a:pt x="1526716" y="1452849"/>
                  </a:lnTo>
                  <a:lnTo>
                    <a:pt x="1527673" y="1452849"/>
                  </a:lnTo>
                  <a:lnTo>
                    <a:pt x="1529587" y="1452849"/>
                  </a:lnTo>
                  <a:lnTo>
                    <a:pt x="1529587" y="1452466"/>
                  </a:lnTo>
                  <a:lnTo>
                    <a:pt x="1530161" y="1452466"/>
                  </a:lnTo>
                  <a:lnTo>
                    <a:pt x="1531117" y="1452466"/>
                  </a:lnTo>
                  <a:lnTo>
                    <a:pt x="1533031" y="1452466"/>
                  </a:lnTo>
                  <a:lnTo>
                    <a:pt x="1533414" y="1451509"/>
                  </a:lnTo>
                  <a:lnTo>
                    <a:pt x="1534371" y="1451126"/>
                  </a:lnTo>
                  <a:lnTo>
                    <a:pt x="1534753" y="1450170"/>
                  </a:lnTo>
                  <a:lnTo>
                    <a:pt x="1534753" y="1449596"/>
                  </a:lnTo>
                  <a:lnTo>
                    <a:pt x="1535327" y="1449596"/>
                  </a:lnTo>
                  <a:lnTo>
                    <a:pt x="1532457" y="1445768"/>
                  </a:lnTo>
                  <a:lnTo>
                    <a:pt x="1531883" y="1442898"/>
                  </a:lnTo>
                  <a:lnTo>
                    <a:pt x="1531883" y="1440601"/>
                  </a:lnTo>
                  <a:lnTo>
                    <a:pt x="1532839" y="1438688"/>
                  </a:lnTo>
                  <a:lnTo>
                    <a:pt x="1536093" y="1433903"/>
                  </a:lnTo>
                  <a:lnTo>
                    <a:pt x="1536093" y="1432947"/>
                  </a:lnTo>
                  <a:lnTo>
                    <a:pt x="1536093" y="1433329"/>
                  </a:lnTo>
                  <a:lnTo>
                    <a:pt x="1536093" y="1433712"/>
                  </a:lnTo>
                  <a:lnTo>
                    <a:pt x="1535136" y="1435052"/>
                  </a:lnTo>
                  <a:lnTo>
                    <a:pt x="1534179" y="1438305"/>
                  </a:lnTo>
                  <a:lnTo>
                    <a:pt x="1534179" y="1441558"/>
                  </a:lnTo>
                  <a:lnTo>
                    <a:pt x="1535519" y="1444429"/>
                  </a:lnTo>
                  <a:lnTo>
                    <a:pt x="1537432" y="1445768"/>
                  </a:lnTo>
                  <a:lnTo>
                    <a:pt x="1540686" y="1446725"/>
                  </a:lnTo>
                  <a:lnTo>
                    <a:pt x="1551019" y="1440601"/>
                  </a:lnTo>
                  <a:lnTo>
                    <a:pt x="1559440" y="1435817"/>
                  </a:lnTo>
                  <a:lnTo>
                    <a:pt x="1562310" y="1435817"/>
                  </a:lnTo>
                  <a:lnTo>
                    <a:pt x="1558482" y="1440601"/>
                  </a:lnTo>
                  <a:lnTo>
                    <a:pt x="1556186" y="1446342"/>
                  </a:lnTo>
                  <a:lnTo>
                    <a:pt x="1559057" y="1447682"/>
                  </a:lnTo>
                  <a:lnTo>
                    <a:pt x="1560014" y="1448065"/>
                  </a:lnTo>
                  <a:lnTo>
                    <a:pt x="1561353" y="1449021"/>
                  </a:lnTo>
                  <a:lnTo>
                    <a:pt x="1562693" y="1449978"/>
                  </a:lnTo>
                  <a:lnTo>
                    <a:pt x="1562693" y="1450552"/>
                  </a:lnTo>
                  <a:lnTo>
                    <a:pt x="1563267" y="1451509"/>
                  </a:lnTo>
                  <a:lnTo>
                    <a:pt x="1562310" y="1453423"/>
                  </a:lnTo>
                  <a:lnTo>
                    <a:pt x="1562693" y="1453806"/>
                  </a:lnTo>
                  <a:lnTo>
                    <a:pt x="1564032" y="1454188"/>
                  </a:lnTo>
                  <a:lnTo>
                    <a:pt x="1595225" y="1441941"/>
                  </a:lnTo>
                  <a:lnTo>
                    <a:pt x="1596182" y="1446725"/>
                  </a:lnTo>
                  <a:lnTo>
                    <a:pt x="1598478" y="1444811"/>
                  </a:lnTo>
                  <a:lnTo>
                    <a:pt x="1599435" y="1443854"/>
                  </a:lnTo>
                  <a:lnTo>
                    <a:pt x="1599435" y="1443280"/>
                  </a:lnTo>
                  <a:lnTo>
                    <a:pt x="1599818" y="1443280"/>
                  </a:lnTo>
                  <a:lnTo>
                    <a:pt x="1600774" y="1443280"/>
                  </a:lnTo>
                  <a:lnTo>
                    <a:pt x="1604602" y="1440410"/>
                  </a:lnTo>
                  <a:lnTo>
                    <a:pt x="1606898" y="1437539"/>
                  </a:lnTo>
                  <a:lnTo>
                    <a:pt x="1607855" y="1434669"/>
                  </a:lnTo>
                  <a:lnTo>
                    <a:pt x="1611682" y="1432372"/>
                  </a:lnTo>
                  <a:lnTo>
                    <a:pt x="1615510" y="1431033"/>
                  </a:lnTo>
                  <a:lnTo>
                    <a:pt x="1621250" y="1428736"/>
                  </a:lnTo>
                  <a:lnTo>
                    <a:pt x="1625078" y="1427397"/>
                  </a:lnTo>
                  <a:lnTo>
                    <a:pt x="1626418" y="1426823"/>
                  </a:lnTo>
                  <a:lnTo>
                    <a:pt x="1627374" y="1426823"/>
                  </a:lnTo>
                  <a:lnTo>
                    <a:pt x="1630628" y="1427397"/>
                  </a:lnTo>
                  <a:lnTo>
                    <a:pt x="1631967" y="1427780"/>
                  </a:lnTo>
                  <a:lnTo>
                    <a:pt x="1633881" y="1429119"/>
                  </a:lnTo>
                  <a:lnTo>
                    <a:pt x="1634455" y="1428736"/>
                  </a:lnTo>
                  <a:lnTo>
                    <a:pt x="1636368" y="1428736"/>
                  </a:lnTo>
                  <a:lnTo>
                    <a:pt x="1641535" y="1427780"/>
                  </a:lnTo>
                  <a:lnTo>
                    <a:pt x="1632541" y="1432564"/>
                  </a:lnTo>
                  <a:lnTo>
                    <a:pt x="1625460" y="1436774"/>
                  </a:lnTo>
                  <a:lnTo>
                    <a:pt x="1619337" y="1439644"/>
                  </a:lnTo>
                  <a:lnTo>
                    <a:pt x="1617040" y="1440601"/>
                  </a:lnTo>
                  <a:lnTo>
                    <a:pt x="1615510" y="1441941"/>
                  </a:lnTo>
                  <a:lnTo>
                    <a:pt x="1611300" y="1443854"/>
                  </a:lnTo>
                  <a:lnTo>
                    <a:pt x="1608046" y="1445194"/>
                  </a:lnTo>
                  <a:lnTo>
                    <a:pt x="1602879" y="1447108"/>
                  </a:lnTo>
                  <a:lnTo>
                    <a:pt x="1595799" y="1450935"/>
                  </a:lnTo>
                  <a:lnTo>
                    <a:pt x="1592929" y="1452275"/>
                  </a:lnTo>
                  <a:lnTo>
                    <a:pt x="1591015" y="1453614"/>
                  </a:lnTo>
                  <a:lnTo>
                    <a:pt x="1593885" y="1453614"/>
                  </a:lnTo>
                  <a:lnTo>
                    <a:pt x="1591589" y="1454571"/>
                  </a:lnTo>
                  <a:lnTo>
                    <a:pt x="1588335" y="1455528"/>
                  </a:lnTo>
                  <a:lnTo>
                    <a:pt x="1585465" y="1457441"/>
                  </a:lnTo>
                  <a:lnTo>
                    <a:pt x="1581255" y="1458781"/>
                  </a:lnTo>
                  <a:lnTo>
                    <a:pt x="1577045" y="1461077"/>
                  </a:lnTo>
                  <a:lnTo>
                    <a:pt x="1567668" y="1466244"/>
                  </a:lnTo>
                  <a:lnTo>
                    <a:pt x="1555804" y="1471985"/>
                  </a:lnTo>
                  <a:lnTo>
                    <a:pt x="1551019" y="1474282"/>
                  </a:lnTo>
                  <a:lnTo>
                    <a:pt x="1547766" y="1477152"/>
                  </a:lnTo>
                  <a:lnTo>
                    <a:pt x="1544513" y="1479066"/>
                  </a:lnTo>
                  <a:lnTo>
                    <a:pt x="1543173" y="1481362"/>
                  </a:lnTo>
                  <a:lnTo>
                    <a:pt x="1541834" y="1483276"/>
                  </a:lnTo>
                  <a:lnTo>
                    <a:pt x="1541834" y="1485572"/>
                  </a:lnTo>
                  <a:lnTo>
                    <a:pt x="1541834" y="1486529"/>
                  </a:lnTo>
                  <a:lnTo>
                    <a:pt x="1542216" y="1486529"/>
                  </a:lnTo>
                  <a:lnTo>
                    <a:pt x="1553507" y="1479066"/>
                  </a:lnTo>
                  <a:lnTo>
                    <a:pt x="1559631" y="1475238"/>
                  </a:lnTo>
                  <a:lnTo>
                    <a:pt x="1566711" y="1471985"/>
                  </a:lnTo>
                  <a:lnTo>
                    <a:pt x="1581447" y="1464330"/>
                  </a:lnTo>
                  <a:lnTo>
                    <a:pt x="1597904" y="1456676"/>
                  </a:lnTo>
                  <a:lnTo>
                    <a:pt x="1610151" y="1450935"/>
                  </a:lnTo>
                  <a:lnTo>
                    <a:pt x="1620102" y="1446151"/>
                  </a:lnTo>
                  <a:lnTo>
                    <a:pt x="1629479" y="1441367"/>
                  </a:lnTo>
                  <a:lnTo>
                    <a:pt x="1638473" y="1437157"/>
                  </a:lnTo>
                  <a:lnTo>
                    <a:pt x="1646893" y="1433329"/>
                  </a:lnTo>
                  <a:lnTo>
                    <a:pt x="1654548" y="1429502"/>
                  </a:lnTo>
                  <a:lnTo>
                    <a:pt x="1661629" y="1425675"/>
                  </a:lnTo>
                  <a:lnTo>
                    <a:pt x="1673876" y="1419551"/>
                  </a:lnTo>
                  <a:lnTo>
                    <a:pt x="1673302" y="1419168"/>
                  </a:lnTo>
                  <a:lnTo>
                    <a:pt x="1673876" y="1419168"/>
                  </a:lnTo>
                  <a:lnTo>
                    <a:pt x="1678660" y="1414001"/>
                  </a:lnTo>
                  <a:lnTo>
                    <a:pt x="1683444" y="1409791"/>
                  </a:lnTo>
                  <a:lnTo>
                    <a:pt x="1687272" y="1405581"/>
                  </a:lnTo>
                  <a:lnTo>
                    <a:pt x="1691482" y="1402711"/>
                  </a:lnTo>
                  <a:lnTo>
                    <a:pt x="1694352" y="1399840"/>
                  </a:lnTo>
                  <a:lnTo>
                    <a:pt x="1697606" y="1397927"/>
                  </a:lnTo>
                  <a:lnTo>
                    <a:pt x="1699902" y="1396013"/>
                  </a:lnTo>
                  <a:lnTo>
                    <a:pt x="1702198" y="1395056"/>
                  </a:lnTo>
                  <a:lnTo>
                    <a:pt x="1708322" y="1390846"/>
                  </a:lnTo>
                  <a:lnTo>
                    <a:pt x="1714445" y="1387019"/>
                  </a:lnTo>
                  <a:lnTo>
                    <a:pt x="1719230" y="1383192"/>
                  </a:lnTo>
                  <a:lnTo>
                    <a:pt x="1723440" y="1379938"/>
                  </a:lnTo>
                  <a:lnTo>
                    <a:pt x="1726693" y="1376111"/>
                  </a:lnTo>
                  <a:lnTo>
                    <a:pt x="1729181" y="1372858"/>
                  </a:lnTo>
                  <a:lnTo>
                    <a:pt x="1730521" y="1369987"/>
                  </a:lnTo>
                  <a:lnTo>
                    <a:pt x="1730903" y="1367117"/>
                  </a:lnTo>
                  <a:lnTo>
                    <a:pt x="1729946" y="1362333"/>
                  </a:lnTo>
                  <a:lnTo>
                    <a:pt x="1731286" y="1357548"/>
                  </a:lnTo>
                  <a:lnTo>
                    <a:pt x="1732625" y="1353721"/>
                  </a:lnTo>
                  <a:lnTo>
                    <a:pt x="1733582" y="1350468"/>
                  </a:lnTo>
                  <a:lnTo>
                    <a:pt x="1734156" y="1348172"/>
                  </a:lnTo>
                  <a:lnTo>
                    <a:pt x="1740663" y="1344918"/>
                  </a:lnTo>
                  <a:lnTo>
                    <a:pt x="1746404" y="1342622"/>
                  </a:lnTo>
                  <a:lnTo>
                    <a:pt x="1750231" y="1340326"/>
                  </a:lnTo>
                  <a:lnTo>
                    <a:pt x="1752528" y="1338986"/>
                  </a:lnTo>
                  <a:lnTo>
                    <a:pt x="1754441" y="1335733"/>
                  </a:lnTo>
                  <a:lnTo>
                    <a:pt x="1756738" y="1333436"/>
                  </a:lnTo>
                  <a:lnTo>
                    <a:pt x="1761522" y="1329609"/>
                  </a:lnTo>
                  <a:lnTo>
                    <a:pt x="1765732" y="1327313"/>
                  </a:lnTo>
                  <a:lnTo>
                    <a:pt x="1769942" y="1326739"/>
                  </a:lnTo>
                  <a:lnTo>
                    <a:pt x="1773769" y="1327313"/>
                  </a:lnTo>
                  <a:lnTo>
                    <a:pt x="1778936" y="1330183"/>
                  </a:lnTo>
                  <a:lnTo>
                    <a:pt x="1773769" y="1332479"/>
                  </a:lnTo>
                  <a:lnTo>
                    <a:pt x="1771855" y="1336307"/>
                  </a:lnTo>
                  <a:lnTo>
                    <a:pt x="1765158" y="1340134"/>
                  </a:lnTo>
                  <a:lnTo>
                    <a:pt x="1759034" y="1343387"/>
                  </a:lnTo>
                  <a:lnTo>
                    <a:pt x="1754250" y="1350468"/>
                  </a:lnTo>
                  <a:lnTo>
                    <a:pt x="1754824" y="1350851"/>
                  </a:lnTo>
                  <a:lnTo>
                    <a:pt x="1759034" y="1347023"/>
                  </a:lnTo>
                  <a:lnTo>
                    <a:pt x="1764775" y="1343196"/>
                  </a:lnTo>
                  <a:lnTo>
                    <a:pt x="1771855" y="1338412"/>
                  </a:lnTo>
                  <a:lnTo>
                    <a:pt x="1779893" y="1333628"/>
                  </a:lnTo>
                  <a:lnTo>
                    <a:pt x="1791183" y="1325973"/>
                  </a:lnTo>
                  <a:lnTo>
                    <a:pt x="1791183" y="1325016"/>
                  </a:lnTo>
                  <a:lnTo>
                    <a:pt x="1783146" y="1325399"/>
                  </a:lnTo>
                  <a:lnTo>
                    <a:pt x="1779893" y="1325016"/>
                  </a:lnTo>
                  <a:lnTo>
                    <a:pt x="1777596" y="1324059"/>
                  </a:lnTo>
                  <a:lnTo>
                    <a:pt x="1776257" y="1322146"/>
                  </a:lnTo>
                  <a:lnTo>
                    <a:pt x="1775874" y="1319850"/>
                  </a:lnTo>
                  <a:lnTo>
                    <a:pt x="1774535" y="1316979"/>
                  </a:lnTo>
                  <a:lnTo>
                    <a:pt x="1775874" y="1313726"/>
                  </a:lnTo>
                  <a:lnTo>
                    <a:pt x="1777213" y="1311429"/>
                  </a:lnTo>
                  <a:lnTo>
                    <a:pt x="1778171" y="1309516"/>
                  </a:lnTo>
                  <a:lnTo>
                    <a:pt x="1778553" y="1308559"/>
                  </a:lnTo>
                  <a:lnTo>
                    <a:pt x="1773769" y="1306645"/>
                  </a:lnTo>
                  <a:lnTo>
                    <a:pt x="1770899" y="1304732"/>
                  </a:lnTo>
                  <a:lnTo>
                    <a:pt x="1768985" y="1302818"/>
                  </a:lnTo>
                  <a:lnTo>
                    <a:pt x="1768602" y="1301861"/>
                  </a:lnTo>
                  <a:lnTo>
                    <a:pt x="1769942" y="1298608"/>
                  </a:lnTo>
                  <a:lnTo>
                    <a:pt x="1771855" y="1296311"/>
                  </a:lnTo>
                  <a:lnTo>
                    <a:pt x="1772812" y="1294015"/>
                  </a:lnTo>
                  <a:lnTo>
                    <a:pt x="1773769" y="1293058"/>
                  </a:lnTo>
                  <a:lnTo>
                    <a:pt x="1765732" y="1289231"/>
                  </a:lnTo>
                  <a:lnTo>
                    <a:pt x="1759991" y="1286361"/>
                  </a:lnTo>
                  <a:lnTo>
                    <a:pt x="1757694" y="1284447"/>
                  </a:lnTo>
                  <a:lnTo>
                    <a:pt x="1756738" y="1283107"/>
                  </a:lnTo>
                  <a:lnTo>
                    <a:pt x="1755780" y="1280237"/>
                  </a:lnTo>
                  <a:lnTo>
                    <a:pt x="1755780" y="1277940"/>
                  </a:lnTo>
                  <a:lnTo>
                    <a:pt x="1757120" y="1276984"/>
                  </a:lnTo>
                  <a:lnTo>
                    <a:pt x="1759034" y="1276027"/>
                  </a:lnTo>
                  <a:lnTo>
                    <a:pt x="1762287" y="1276027"/>
                  </a:lnTo>
                  <a:lnTo>
                    <a:pt x="1765158" y="1273156"/>
                  </a:lnTo>
                  <a:lnTo>
                    <a:pt x="1766114" y="1271817"/>
                  </a:lnTo>
                  <a:lnTo>
                    <a:pt x="1767454" y="1270860"/>
                  </a:lnTo>
                  <a:lnTo>
                    <a:pt x="1759800" y="1265119"/>
                  </a:lnTo>
                  <a:lnTo>
                    <a:pt x="1754632" y="1259952"/>
                  </a:lnTo>
                  <a:lnTo>
                    <a:pt x="1748508" y="1248087"/>
                  </a:lnTo>
                  <a:lnTo>
                    <a:pt x="1745638" y="1243877"/>
                  </a:lnTo>
                  <a:lnTo>
                    <a:pt x="1743724" y="1240624"/>
                  </a:lnTo>
                  <a:lnTo>
                    <a:pt x="1748892" y="1242538"/>
                  </a:lnTo>
                  <a:lnTo>
                    <a:pt x="1753676" y="1245791"/>
                  </a:lnTo>
                  <a:lnTo>
                    <a:pt x="1757503" y="1249044"/>
                  </a:lnTo>
                  <a:lnTo>
                    <a:pt x="1761330" y="1253828"/>
                  </a:lnTo>
                  <a:lnTo>
                    <a:pt x="1764584" y="1257656"/>
                  </a:lnTo>
                  <a:lnTo>
                    <a:pt x="1768794" y="1260526"/>
                  </a:lnTo>
                  <a:lnTo>
                    <a:pt x="1770707" y="1263779"/>
                  </a:lnTo>
                  <a:lnTo>
                    <a:pt x="1772621" y="1267032"/>
                  </a:lnTo>
                  <a:lnTo>
                    <a:pt x="1773003" y="1267415"/>
                  </a:lnTo>
                  <a:lnTo>
                    <a:pt x="1773960" y="1268372"/>
                  </a:lnTo>
                  <a:lnTo>
                    <a:pt x="1777787" y="1264545"/>
                  </a:lnTo>
                  <a:lnTo>
                    <a:pt x="1776831" y="1254211"/>
                  </a:lnTo>
                  <a:lnTo>
                    <a:pt x="1781041" y="1249044"/>
                  </a:lnTo>
                  <a:lnTo>
                    <a:pt x="1784294" y="1244260"/>
                  </a:lnTo>
                  <a:lnTo>
                    <a:pt x="1785251" y="1242346"/>
                  </a:lnTo>
                  <a:lnTo>
                    <a:pt x="1787547" y="1241390"/>
                  </a:lnTo>
                  <a:lnTo>
                    <a:pt x="1790801" y="1240433"/>
                  </a:lnTo>
                  <a:lnTo>
                    <a:pt x="1799795" y="1239093"/>
                  </a:lnTo>
                  <a:lnTo>
                    <a:pt x="1801134" y="1239093"/>
                  </a:lnTo>
                  <a:lnTo>
                    <a:pt x="1803048" y="1240050"/>
                  </a:lnTo>
                  <a:lnTo>
                    <a:pt x="1802091" y="1241007"/>
                  </a:lnTo>
                  <a:lnTo>
                    <a:pt x="1802091" y="1244834"/>
                  </a:lnTo>
                  <a:lnTo>
                    <a:pt x="1802091" y="1250001"/>
                  </a:lnTo>
                  <a:lnTo>
                    <a:pt x="1802091" y="1257464"/>
                  </a:lnTo>
                  <a:lnTo>
                    <a:pt x="1800177" y="1266458"/>
                  </a:lnTo>
                  <a:lnTo>
                    <a:pt x="1797881" y="1267798"/>
                  </a:lnTo>
                  <a:lnTo>
                    <a:pt x="1796541" y="1269137"/>
                  </a:lnTo>
                  <a:lnTo>
                    <a:pt x="1795585" y="1270094"/>
                  </a:lnTo>
                  <a:lnTo>
                    <a:pt x="1795585" y="1271434"/>
                  </a:lnTo>
                  <a:lnTo>
                    <a:pt x="1796159" y="1273348"/>
                  </a:lnTo>
                  <a:lnTo>
                    <a:pt x="1798073" y="1275644"/>
                  </a:lnTo>
                  <a:lnTo>
                    <a:pt x="1794245" y="1278515"/>
                  </a:lnTo>
                  <a:lnTo>
                    <a:pt x="1790035" y="1282342"/>
                  </a:lnTo>
                  <a:lnTo>
                    <a:pt x="1790418" y="1285212"/>
                  </a:lnTo>
                  <a:lnTo>
                    <a:pt x="1791949" y="1286169"/>
                  </a:lnTo>
                  <a:lnTo>
                    <a:pt x="1819888" y="1280045"/>
                  </a:lnTo>
                  <a:lnTo>
                    <a:pt x="1823142" y="1279089"/>
                  </a:lnTo>
                  <a:lnTo>
                    <a:pt x="1827926" y="1276218"/>
                  </a:lnTo>
                  <a:lnTo>
                    <a:pt x="1828882" y="1276218"/>
                  </a:lnTo>
                  <a:lnTo>
                    <a:pt x="1830796" y="1277175"/>
                  </a:lnTo>
                  <a:lnTo>
                    <a:pt x="1835006" y="1281002"/>
                  </a:lnTo>
                  <a:lnTo>
                    <a:pt x="1832136" y="1282916"/>
                  </a:lnTo>
                  <a:lnTo>
                    <a:pt x="1828882" y="1281576"/>
                  </a:lnTo>
                  <a:lnTo>
                    <a:pt x="1826586" y="1281576"/>
                  </a:lnTo>
                  <a:lnTo>
                    <a:pt x="1823524" y="1281576"/>
                  </a:lnTo>
                  <a:lnTo>
                    <a:pt x="1821610" y="1282533"/>
                  </a:lnTo>
                  <a:lnTo>
                    <a:pt x="1820271" y="1283873"/>
                  </a:lnTo>
                  <a:lnTo>
                    <a:pt x="1817400" y="1290953"/>
                  </a:lnTo>
                  <a:lnTo>
                    <a:pt x="1815486" y="1291527"/>
                  </a:lnTo>
                  <a:lnTo>
                    <a:pt x="1814147" y="1292484"/>
                  </a:lnTo>
                  <a:lnTo>
                    <a:pt x="1809937" y="1294398"/>
                  </a:lnTo>
                  <a:lnTo>
                    <a:pt x="1807067" y="1296694"/>
                  </a:lnTo>
                  <a:lnTo>
                    <a:pt x="1805153" y="1298608"/>
                  </a:lnTo>
                  <a:lnTo>
                    <a:pt x="1802857" y="1301478"/>
                  </a:lnTo>
                  <a:lnTo>
                    <a:pt x="1797690" y="1304732"/>
                  </a:lnTo>
                  <a:lnTo>
                    <a:pt x="1796350" y="1308942"/>
                  </a:lnTo>
                  <a:lnTo>
                    <a:pt x="1796350" y="1310281"/>
                  </a:lnTo>
                  <a:lnTo>
                    <a:pt x="1797690" y="1311238"/>
                  </a:lnTo>
                  <a:lnTo>
                    <a:pt x="1814721" y="1296694"/>
                  </a:lnTo>
                  <a:lnTo>
                    <a:pt x="1818932" y="1293824"/>
                  </a:lnTo>
                  <a:lnTo>
                    <a:pt x="1826969" y="1288657"/>
                  </a:lnTo>
                  <a:lnTo>
                    <a:pt x="1836346" y="1285404"/>
                  </a:lnTo>
                  <a:lnTo>
                    <a:pt x="1839599" y="1283490"/>
                  </a:lnTo>
                  <a:lnTo>
                    <a:pt x="1843809" y="1281576"/>
                  </a:lnTo>
                  <a:lnTo>
                    <a:pt x="1848593" y="1279280"/>
                  </a:lnTo>
                  <a:lnTo>
                    <a:pt x="1854717" y="1277366"/>
                  </a:lnTo>
                  <a:lnTo>
                    <a:pt x="1860458" y="1274496"/>
                  </a:lnTo>
                  <a:lnTo>
                    <a:pt x="1867538" y="1272199"/>
                  </a:lnTo>
                  <a:lnTo>
                    <a:pt x="1874619" y="1268946"/>
                  </a:lnTo>
                  <a:lnTo>
                    <a:pt x="1883039" y="1266076"/>
                  </a:lnTo>
                  <a:lnTo>
                    <a:pt x="1887249" y="1263779"/>
                  </a:lnTo>
                  <a:lnTo>
                    <a:pt x="1892990" y="1261865"/>
                  </a:lnTo>
                  <a:lnTo>
                    <a:pt x="1899114" y="1259569"/>
                  </a:lnTo>
                  <a:lnTo>
                    <a:pt x="1906194" y="1257273"/>
                  </a:lnTo>
                  <a:lnTo>
                    <a:pt x="1910021" y="1256316"/>
                  </a:lnTo>
                  <a:lnTo>
                    <a:pt x="1912318" y="1255742"/>
                  </a:lnTo>
                  <a:lnTo>
                    <a:pt x="1915571" y="1255742"/>
                  </a:lnTo>
                  <a:lnTo>
                    <a:pt x="1922269" y="1254785"/>
                  </a:lnTo>
                  <a:lnTo>
                    <a:pt x="1930689" y="1254785"/>
                  </a:lnTo>
                  <a:lnTo>
                    <a:pt x="1934516" y="1252872"/>
                  </a:lnTo>
                  <a:lnTo>
                    <a:pt x="1939683" y="1250575"/>
                  </a:lnTo>
                  <a:lnTo>
                    <a:pt x="1937769" y="1248662"/>
                  </a:lnTo>
                  <a:lnTo>
                    <a:pt x="1936813" y="1247705"/>
                  </a:lnTo>
                  <a:lnTo>
                    <a:pt x="1936430" y="1247322"/>
                  </a:lnTo>
                  <a:lnTo>
                    <a:pt x="1933559" y="1243495"/>
                  </a:lnTo>
                  <a:lnTo>
                    <a:pt x="1930306" y="1238710"/>
                  </a:lnTo>
                  <a:lnTo>
                    <a:pt x="1928010" y="1234883"/>
                  </a:lnTo>
                  <a:lnTo>
                    <a:pt x="1926671" y="1231630"/>
                  </a:lnTo>
                  <a:lnTo>
                    <a:pt x="1926096" y="1229333"/>
                  </a:lnTo>
                  <a:lnTo>
                    <a:pt x="1928967" y="1225123"/>
                  </a:lnTo>
                  <a:lnTo>
                    <a:pt x="1931263" y="1222827"/>
                  </a:lnTo>
                  <a:lnTo>
                    <a:pt x="1932603" y="1221488"/>
                  </a:lnTo>
                  <a:lnTo>
                    <a:pt x="1933559" y="1221105"/>
                  </a:lnTo>
                  <a:lnTo>
                    <a:pt x="1938726" y="1211154"/>
                  </a:lnTo>
                  <a:lnTo>
                    <a:pt x="1940640" y="1206944"/>
                  </a:lnTo>
                  <a:lnTo>
                    <a:pt x="1944850" y="1201777"/>
                  </a:lnTo>
                  <a:lnTo>
                    <a:pt x="1948103" y="1198906"/>
                  </a:lnTo>
                  <a:lnTo>
                    <a:pt x="1950591" y="1196610"/>
                  </a:lnTo>
                  <a:lnTo>
                    <a:pt x="1951930" y="1194696"/>
                  </a:lnTo>
                  <a:lnTo>
                    <a:pt x="1952888" y="1193357"/>
                  </a:lnTo>
                  <a:lnTo>
                    <a:pt x="1948103" y="1189529"/>
                  </a:lnTo>
                  <a:lnTo>
                    <a:pt x="1946764" y="1187616"/>
                  </a:lnTo>
                  <a:lnTo>
                    <a:pt x="1946764" y="1186276"/>
                  </a:lnTo>
                  <a:lnTo>
                    <a:pt x="1950974" y="1183023"/>
                  </a:lnTo>
                  <a:lnTo>
                    <a:pt x="1954227" y="1180727"/>
                  </a:lnTo>
                  <a:lnTo>
                    <a:pt x="1956140" y="1178430"/>
                  </a:lnTo>
                  <a:lnTo>
                    <a:pt x="1957098" y="1177091"/>
                  </a:lnTo>
                  <a:lnTo>
                    <a:pt x="1955184" y="1173263"/>
                  </a:lnTo>
                  <a:lnTo>
                    <a:pt x="1954227" y="1170967"/>
                  </a:lnTo>
                  <a:lnTo>
                    <a:pt x="1953653" y="1167140"/>
                  </a:lnTo>
                  <a:lnTo>
                    <a:pt x="1955566" y="1162929"/>
                  </a:lnTo>
                  <a:lnTo>
                    <a:pt x="1957480" y="1160059"/>
                  </a:lnTo>
                  <a:lnTo>
                    <a:pt x="1958437" y="1157189"/>
                  </a:lnTo>
                  <a:lnTo>
                    <a:pt x="1958820" y="1155275"/>
                  </a:lnTo>
                  <a:lnTo>
                    <a:pt x="1958437" y="1152405"/>
                  </a:lnTo>
                  <a:lnTo>
                    <a:pt x="1957480" y="1150491"/>
                  </a:lnTo>
                  <a:lnTo>
                    <a:pt x="1953653" y="1145707"/>
                  </a:lnTo>
                  <a:lnTo>
                    <a:pt x="1949443" y="1139966"/>
                  </a:lnTo>
                  <a:lnTo>
                    <a:pt x="1947912" y="1134416"/>
                  </a:lnTo>
                  <a:lnTo>
                    <a:pt x="1948486" y="1128675"/>
                  </a:lnTo>
                  <a:lnTo>
                    <a:pt x="1949826" y="1125805"/>
                  </a:lnTo>
                  <a:lnTo>
                    <a:pt x="1952122" y="1123891"/>
                  </a:lnTo>
                  <a:lnTo>
                    <a:pt x="1954036" y="1121977"/>
                  </a:lnTo>
                  <a:lnTo>
                    <a:pt x="1954992" y="1119681"/>
                  </a:lnTo>
                  <a:lnTo>
                    <a:pt x="1954992" y="1118341"/>
                  </a:lnTo>
                  <a:lnTo>
                    <a:pt x="1955375" y="1117385"/>
                  </a:lnTo>
                  <a:lnTo>
                    <a:pt x="1953462" y="1111644"/>
                  </a:lnTo>
                  <a:lnTo>
                    <a:pt x="1952504" y="1107433"/>
                  </a:lnTo>
                  <a:lnTo>
                    <a:pt x="1951548" y="1103223"/>
                  </a:lnTo>
                  <a:lnTo>
                    <a:pt x="1951548" y="1100927"/>
                  </a:lnTo>
                  <a:lnTo>
                    <a:pt x="1954418" y="1097100"/>
                  </a:lnTo>
                  <a:lnTo>
                    <a:pt x="1956906" y="1094803"/>
                  </a:lnTo>
                  <a:lnTo>
                    <a:pt x="1958246" y="1092507"/>
                  </a:lnTo>
                  <a:lnTo>
                    <a:pt x="1958628" y="1091550"/>
                  </a:lnTo>
                  <a:lnTo>
                    <a:pt x="1957289" y="1090211"/>
                  </a:lnTo>
                  <a:lnTo>
                    <a:pt x="1957289" y="1087914"/>
                  </a:lnTo>
                  <a:lnTo>
                    <a:pt x="1961116" y="1080834"/>
                  </a:lnTo>
                  <a:lnTo>
                    <a:pt x="1964369" y="1075667"/>
                  </a:lnTo>
                  <a:lnTo>
                    <a:pt x="1966283" y="1071457"/>
                  </a:lnTo>
                  <a:lnTo>
                    <a:pt x="1966857" y="1070117"/>
                  </a:lnTo>
                  <a:lnTo>
                    <a:pt x="1967814" y="1069734"/>
                  </a:lnTo>
                  <a:lnTo>
                    <a:pt x="1969153" y="1064567"/>
                  </a:lnTo>
                  <a:lnTo>
                    <a:pt x="1971067" y="1060740"/>
                  </a:lnTo>
                  <a:lnTo>
                    <a:pt x="1972024" y="1056913"/>
                  </a:lnTo>
                  <a:lnTo>
                    <a:pt x="1973363" y="1054043"/>
                  </a:lnTo>
                  <a:lnTo>
                    <a:pt x="1973746" y="1051172"/>
                  </a:lnTo>
                  <a:lnTo>
                    <a:pt x="1974703" y="1049258"/>
                  </a:lnTo>
                  <a:lnTo>
                    <a:pt x="1974703" y="1047919"/>
                  </a:lnTo>
                  <a:lnTo>
                    <a:pt x="1975086" y="1047536"/>
                  </a:lnTo>
                  <a:lnTo>
                    <a:pt x="1974129" y="1042752"/>
                  </a:lnTo>
                  <a:lnTo>
                    <a:pt x="1976425" y="1038924"/>
                  </a:lnTo>
                  <a:lnTo>
                    <a:pt x="1978339" y="1035671"/>
                  </a:lnTo>
                  <a:lnTo>
                    <a:pt x="1979296" y="1032801"/>
                  </a:lnTo>
                  <a:lnTo>
                    <a:pt x="1979870" y="1030504"/>
                  </a:lnTo>
                  <a:lnTo>
                    <a:pt x="1978913" y="1027251"/>
                  </a:lnTo>
                  <a:lnTo>
                    <a:pt x="1976617" y="1025912"/>
                  </a:lnTo>
                  <a:lnTo>
                    <a:pt x="1974703" y="1024572"/>
                  </a:lnTo>
                  <a:lnTo>
                    <a:pt x="1973746" y="1023233"/>
                  </a:lnTo>
                  <a:lnTo>
                    <a:pt x="1972789" y="1021319"/>
                  </a:lnTo>
                  <a:lnTo>
                    <a:pt x="1972789" y="1019405"/>
                  </a:lnTo>
                  <a:lnTo>
                    <a:pt x="1973172" y="1017492"/>
                  </a:lnTo>
                  <a:lnTo>
                    <a:pt x="1974512" y="1016152"/>
                  </a:lnTo>
                  <a:lnTo>
                    <a:pt x="1976808" y="1014813"/>
                  </a:lnTo>
                  <a:lnTo>
                    <a:pt x="1980635" y="1013856"/>
                  </a:lnTo>
                  <a:lnTo>
                    <a:pt x="1980635" y="1009071"/>
                  </a:lnTo>
                  <a:lnTo>
                    <a:pt x="1977382" y="1005818"/>
                  </a:lnTo>
                  <a:lnTo>
                    <a:pt x="1975469" y="1003905"/>
                  </a:lnTo>
                  <a:lnTo>
                    <a:pt x="1974129" y="1001991"/>
                  </a:lnTo>
                  <a:lnTo>
                    <a:pt x="1974129" y="1001608"/>
                  </a:lnTo>
                  <a:lnTo>
                    <a:pt x="1976043" y="997398"/>
                  </a:lnTo>
                  <a:lnTo>
                    <a:pt x="1976425" y="995484"/>
                  </a:lnTo>
                  <a:lnTo>
                    <a:pt x="1976808" y="994528"/>
                  </a:lnTo>
                  <a:lnTo>
                    <a:pt x="1975851" y="992231"/>
                  </a:lnTo>
                  <a:lnTo>
                    <a:pt x="1974894" y="991657"/>
                  </a:lnTo>
                  <a:lnTo>
                    <a:pt x="1973937" y="992231"/>
                  </a:lnTo>
                  <a:lnTo>
                    <a:pt x="1972024" y="991657"/>
                  </a:lnTo>
                  <a:lnTo>
                    <a:pt x="1971067" y="991274"/>
                  </a:lnTo>
                  <a:lnTo>
                    <a:pt x="1969728" y="989361"/>
                  </a:lnTo>
                  <a:lnTo>
                    <a:pt x="1968771" y="985151"/>
                  </a:lnTo>
                  <a:lnTo>
                    <a:pt x="1968197" y="982854"/>
                  </a:lnTo>
                  <a:lnTo>
                    <a:pt x="1967814" y="980558"/>
                  </a:lnTo>
                  <a:lnTo>
                    <a:pt x="1967814" y="980175"/>
                  </a:lnTo>
                  <a:lnTo>
                    <a:pt x="1964944" y="976348"/>
                  </a:lnTo>
                  <a:lnTo>
                    <a:pt x="1963030" y="973477"/>
                  </a:lnTo>
                  <a:lnTo>
                    <a:pt x="1960160" y="969267"/>
                  </a:lnTo>
                  <a:lnTo>
                    <a:pt x="1958628" y="967354"/>
                  </a:lnTo>
                  <a:lnTo>
                    <a:pt x="1958246" y="966397"/>
                  </a:lnTo>
                  <a:lnTo>
                    <a:pt x="1957863" y="965440"/>
                  </a:lnTo>
                  <a:lnTo>
                    <a:pt x="1957863" y="964483"/>
                  </a:lnTo>
                  <a:lnTo>
                    <a:pt x="1957863" y="964100"/>
                  </a:lnTo>
                  <a:lnTo>
                    <a:pt x="1958246" y="964100"/>
                  </a:lnTo>
                  <a:lnTo>
                    <a:pt x="1959202" y="963144"/>
                  </a:lnTo>
                  <a:lnTo>
                    <a:pt x="1960160" y="961230"/>
                  </a:lnTo>
                  <a:lnTo>
                    <a:pt x="1958246" y="956446"/>
                  </a:lnTo>
                  <a:lnTo>
                    <a:pt x="1957863" y="954532"/>
                  </a:lnTo>
                  <a:lnTo>
                    <a:pt x="1956906" y="949365"/>
                  </a:lnTo>
                  <a:lnTo>
                    <a:pt x="1954992" y="946112"/>
                  </a:lnTo>
                  <a:lnTo>
                    <a:pt x="1951165" y="941902"/>
                  </a:lnTo>
                  <a:lnTo>
                    <a:pt x="1948868" y="939032"/>
                  </a:lnTo>
                  <a:lnTo>
                    <a:pt x="1947338" y="936161"/>
                  </a:lnTo>
                  <a:lnTo>
                    <a:pt x="1947338" y="934247"/>
                  </a:lnTo>
                  <a:lnTo>
                    <a:pt x="1946381" y="930420"/>
                  </a:lnTo>
                  <a:lnTo>
                    <a:pt x="1944850" y="927550"/>
                  </a:lnTo>
                  <a:lnTo>
                    <a:pt x="1941980" y="924679"/>
                  </a:lnTo>
                  <a:lnTo>
                    <a:pt x="1938726" y="922383"/>
                  </a:lnTo>
                  <a:lnTo>
                    <a:pt x="1934516" y="919512"/>
                  </a:lnTo>
                  <a:lnTo>
                    <a:pt x="1931646" y="916642"/>
                  </a:lnTo>
                  <a:lnTo>
                    <a:pt x="1930306" y="914728"/>
                  </a:lnTo>
                  <a:lnTo>
                    <a:pt x="1929923" y="913389"/>
                  </a:lnTo>
                  <a:lnTo>
                    <a:pt x="1929349" y="910135"/>
                  </a:lnTo>
                  <a:lnTo>
                    <a:pt x="1931646" y="905351"/>
                  </a:lnTo>
                  <a:lnTo>
                    <a:pt x="1933559" y="902098"/>
                  </a:lnTo>
                  <a:lnTo>
                    <a:pt x="1934516" y="899227"/>
                  </a:lnTo>
                  <a:lnTo>
                    <a:pt x="1934899" y="897888"/>
                  </a:lnTo>
                  <a:lnTo>
                    <a:pt x="1932985" y="892721"/>
                  </a:lnTo>
                  <a:lnTo>
                    <a:pt x="1931646" y="888511"/>
                  </a:lnTo>
                  <a:lnTo>
                    <a:pt x="1930689" y="885258"/>
                  </a:lnTo>
                  <a:lnTo>
                    <a:pt x="1930115" y="883344"/>
                  </a:lnTo>
                  <a:lnTo>
                    <a:pt x="1926287" y="876264"/>
                  </a:lnTo>
                  <a:lnTo>
                    <a:pt x="1923991" y="873393"/>
                  </a:lnTo>
                  <a:lnTo>
                    <a:pt x="1921121" y="870523"/>
                  </a:lnTo>
                  <a:lnTo>
                    <a:pt x="1919207" y="868609"/>
                  </a:lnTo>
                  <a:lnTo>
                    <a:pt x="1918250" y="867269"/>
                  </a:lnTo>
                  <a:lnTo>
                    <a:pt x="1917676" y="866313"/>
                  </a:lnTo>
                  <a:lnTo>
                    <a:pt x="1917676" y="865930"/>
                  </a:lnTo>
                  <a:lnTo>
                    <a:pt x="1916719" y="864399"/>
                  </a:lnTo>
                  <a:lnTo>
                    <a:pt x="1916337" y="863442"/>
                  </a:lnTo>
                  <a:lnTo>
                    <a:pt x="1915379" y="861528"/>
                  </a:lnTo>
                  <a:lnTo>
                    <a:pt x="1913466" y="856744"/>
                  </a:lnTo>
                  <a:lnTo>
                    <a:pt x="1912509" y="855405"/>
                  </a:lnTo>
                  <a:lnTo>
                    <a:pt x="1911552" y="854448"/>
                  </a:lnTo>
                  <a:lnTo>
                    <a:pt x="1910595" y="853491"/>
                  </a:lnTo>
                  <a:lnTo>
                    <a:pt x="1910021" y="853109"/>
                  </a:lnTo>
                  <a:lnTo>
                    <a:pt x="1908491" y="852152"/>
                  </a:lnTo>
                  <a:lnTo>
                    <a:pt x="1904280" y="849281"/>
                  </a:lnTo>
                  <a:lnTo>
                    <a:pt x="1901410" y="847367"/>
                  </a:lnTo>
                  <a:lnTo>
                    <a:pt x="1898540" y="846028"/>
                  </a:lnTo>
                  <a:lnTo>
                    <a:pt x="1892798" y="660403"/>
                  </a:lnTo>
                  <a:lnTo>
                    <a:pt x="1889546" y="566825"/>
                  </a:lnTo>
                  <a:lnTo>
                    <a:pt x="1886292" y="564911"/>
                  </a:lnTo>
                  <a:lnTo>
                    <a:pt x="1884378" y="563955"/>
                  </a:lnTo>
                  <a:lnTo>
                    <a:pt x="1882464" y="563572"/>
                  </a:lnTo>
                  <a:lnTo>
                    <a:pt x="1878254" y="564529"/>
                  </a:lnTo>
                  <a:lnTo>
                    <a:pt x="1873470" y="560319"/>
                  </a:lnTo>
                  <a:lnTo>
                    <a:pt x="1869261" y="559362"/>
                  </a:lnTo>
                  <a:lnTo>
                    <a:pt x="1865051" y="562232"/>
                  </a:lnTo>
                  <a:lnTo>
                    <a:pt x="1863519" y="563189"/>
                  </a:lnTo>
                  <a:lnTo>
                    <a:pt x="1862563" y="563763"/>
                  </a:lnTo>
                  <a:lnTo>
                    <a:pt x="1856822" y="561467"/>
                  </a:lnTo>
                  <a:lnTo>
                    <a:pt x="1853569" y="561084"/>
                  </a:lnTo>
                  <a:lnTo>
                    <a:pt x="1849359" y="562041"/>
                  </a:lnTo>
                  <a:lnTo>
                    <a:pt x="1846105" y="562998"/>
                  </a:lnTo>
                  <a:lnTo>
                    <a:pt x="1843235" y="563381"/>
                  </a:lnTo>
                  <a:lnTo>
                    <a:pt x="1841895" y="563955"/>
                  </a:lnTo>
                  <a:lnTo>
                    <a:pt x="1836728" y="563381"/>
                  </a:lnTo>
                  <a:lnTo>
                    <a:pt x="1833475" y="562041"/>
                  </a:lnTo>
                  <a:lnTo>
                    <a:pt x="1831562" y="560127"/>
                  </a:lnTo>
                  <a:lnTo>
                    <a:pt x="1830988" y="557831"/>
                  </a:lnTo>
                  <a:lnTo>
                    <a:pt x="1827160" y="550751"/>
                  </a:lnTo>
                  <a:lnTo>
                    <a:pt x="1816252" y="552664"/>
                  </a:lnTo>
                  <a:lnTo>
                    <a:pt x="1814912" y="552282"/>
                  </a:lnTo>
                  <a:lnTo>
                    <a:pt x="1813956" y="551325"/>
                  </a:lnTo>
                  <a:lnTo>
                    <a:pt x="1812999" y="548454"/>
                  </a:lnTo>
                  <a:lnTo>
                    <a:pt x="1811468" y="546158"/>
                  </a:lnTo>
                  <a:lnTo>
                    <a:pt x="1809172" y="544818"/>
                  </a:lnTo>
                  <a:lnTo>
                    <a:pt x="1805344" y="543861"/>
                  </a:lnTo>
                  <a:lnTo>
                    <a:pt x="1801134" y="543861"/>
                  </a:lnTo>
                  <a:lnTo>
                    <a:pt x="1797307" y="543479"/>
                  </a:lnTo>
                  <a:lnTo>
                    <a:pt x="1795011" y="542522"/>
                  </a:lnTo>
                  <a:lnTo>
                    <a:pt x="1793097" y="540608"/>
                  </a:lnTo>
                  <a:lnTo>
                    <a:pt x="1792140" y="538312"/>
                  </a:lnTo>
                  <a:lnTo>
                    <a:pt x="1790801" y="534484"/>
                  </a:lnTo>
                  <a:lnTo>
                    <a:pt x="1789269" y="531614"/>
                  </a:lnTo>
                  <a:lnTo>
                    <a:pt x="1786973" y="529317"/>
                  </a:lnTo>
                  <a:lnTo>
                    <a:pt x="1784677" y="527978"/>
                  </a:lnTo>
                  <a:lnTo>
                    <a:pt x="1782381" y="529317"/>
                  </a:lnTo>
                  <a:lnTo>
                    <a:pt x="1781041" y="530657"/>
                  </a:lnTo>
                  <a:lnTo>
                    <a:pt x="1779701" y="531614"/>
                  </a:lnTo>
                  <a:lnTo>
                    <a:pt x="1779127" y="531997"/>
                  </a:lnTo>
                  <a:lnTo>
                    <a:pt x="1775300" y="531614"/>
                  </a:lnTo>
                  <a:lnTo>
                    <a:pt x="1772047" y="530657"/>
                  </a:lnTo>
                  <a:lnTo>
                    <a:pt x="1768794" y="529317"/>
                  </a:lnTo>
                  <a:lnTo>
                    <a:pt x="1766497" y="527978"/>
                  </a:lnTo>
                  <a:lnTo>
                    <a:pt x="1761330" y="523194"/>
                  </a:lnTo>
                  <a:lnTo>
                    <a:pt x="1758077" y="516496"/>
                  </a:lnTo>
                  <a:lnTo>
                    <a:pt x="1753867" y="514582"/>
                  </a:lnTo>
                  <a:lnTo>
                    <a:pt x="1750614" y="512669"/>
                  </a:lnTo>
                  <a:lnTo>
                    <a:pt x="1748318" y="510755"/>
                  </a:lnTo>
                  <a:lnTo>
                    <a:pt x="1746978" y="509798"/>
                  </a:lnTo>
                  <a:lnTo>
                    <a:pt x="1744107" y="504057"/>
                  </a:lnTo>
                  <a:lnTo>
                    <a:pt x="1736070" y="504057"/>
                  </a:lnTo>
                  <a:lnTo>
                    <a:pt x="1733774" y="501187"/>
                  </a:lnTo>
                  <a:lnTo>
                    <a:pt x="1731860" y="499273"/>
                  </a:lnTo>
                  <a:lnTo>
                    <a:pt x="1728033" y="496977"/>
                  </a:lnTo>
                  <a:lnTo>
                    <a:pt x="1716742" y="493149"/>
                  </a:lnTo>
                  <a:lnTo>
                    <a:pt x="1713871" y="496402"/>
                  </a:lnTo>
                  <a:lnTo>
                    <a:pt x="1711958" y="499656"/>
                  </a:lnTo>
                  <a:lnTo>
                    <a:pt x="1708705" y="504440"/>
                  </a:lnTo>
                  <a:lnTo>
                    <a:pt x="1706408" y="507310"/>
                  </a:lnTo>
                  <a:lnTo>
                    <a:pt x="1705834" y="508267"/>
                  </a:lnTo>
                  <a:lnTo>
                    <a:pt x="1702964" y="506928"/>
                  </a:lnTo>
                  <a:lnTo>
                    <a:pt x="1701050" y="506545"/>
                  </a:lnTo>
                  <a:lnTo>
                    <a:pt x="1699136" y="507885"/>
                  </a:lnTo>
                  <a:lnTo>
                    <a:pt x="1698180" y="508267"/>
                  </a:lnTo>
                  <a:lnTo>
                    <a:pt x="1697606" y="509224"/>
                  </a:lnTo>
                  <a:lnTo>
                    <a:pt x="1695692" y="509607"/>
                  </a:lnTo>
                  <a:lnTo>
                    <a:pt x="1694735" y="509607"/>
                  </a:lnTo>
                  <a:lnTo>
                    <a:pt x="1694352" y="509607"/>
                  </a:lnTo>
                  <a:lnTo>
                    <a:pt x="1694352" y="509990"/>
                  </a:lnTo>
                  <a:lnTo>
                    <a:pt x="1692438" y="509607"/>
                  </a:lnTo>
                  <a:lnTo>
                    <a:pt x="1691099" y="509607"/>
                  </a:lnTo>
                  <a:lnTo>
                    <a:pt x="1688228" y="509607"/>
                  </a:lnTo>
                  <a:lnTo>
                    <a:pt x="1684401" y="508650"/>
                  </a:lnTo>
                  <a:lnTo>
                    <a:pt x="1680574" y="508076"/>
                  </a:lnTo>
                  <a:lnTo>
                    <a:pt x="1677704" y="505780"/>
                  </a:lnTo>
                  <a:lnTo>
                    <a:pt x="1675407" y="505397"/>
                  </a:lnTo>
                  <a:lnTo>
                    <a:pt x="1671197" y="504440"/>
                  </a:lnTo>
                  <a:lnTo>
                    <a:pt x="1669857" y="504057"/>
                  </a:lnTo>
                  <a:lnTo>
                    <a:pt x="1671197" y="500804"/>
                  </a:lnTo>
                  <a:lnTo>
                    <a:pt x="1670814" y="498508"/>
                  </a:lnTo>
                  <a:lnTo>
                    <a:pt x="1669857" y="497551"/>
                  </a:lnTo>
                  <a:lnTo>
                    <a:pt x="1667944" y="496594"/>
                  </a:lnTo>
                  <a:lnTo>
                    <a:pt x="1666030" y="496594"/>
                  </a:lnTo>
                  <a:lnTo>
                    <a:pt x="1662203" y="496977"/>
                  </a:lnTo>
                  <a:lnTo>
                    <a:pt x="1659333" y="498316"/>
                  </a:lnTo>
                  <a:lnTo>
                    <a:pt x="1657036" y="500613"/>
                  </a:lnTo>
                  <a:lnTo>
                    <a:pt x="1655122" y="501952"/>
                  </a:lnTo>
                  <a:lnTo>
                    <a:pt x="1649955" y="503292"/>
                  </a:lnTo>
                  <a:lnTo>
                    <a:pt x="1647659" y="503674"/>
                  </a:lnTo>
                  <a:lnTo>
                    <a:pt x="1646319" y="504631"/>
                  </a:lnTo>
                  <a:lnTo>
                    <a:pt x="1644023" y="505205"/>
                  </a:lnTo>
                  <a:lnTo>
                    <a:pt x="1642683" y="505588"/>
                  </a:lnTo>
                  <a:lnTo>
                    <a:pt x="1640387" y="504249"/>
                  </a:lnTo>
                  <a:lnTo>
                    <a:pt x="1639047" y="504249"/>
                  </a:lnTo>
                  <a:lnTo>
                    <a:pt x="1637708" y="504631"/>
                  </a:lnTo>
                  <a:lnTo>
                    <a:pt x="1637134" y="506545"/>
                  </a:lnTo>
                  <a:lnTo>
                    <a:pt x="1636751" y="509416"/>
                  </a:lnTo>
                  <a:lnTo>
                    <a:pt x="1636751" y="513626"/>
                  </a:lnTo>
                  <a:lnTo>
                    <a:pt x="1629671" y="513243"/>
                  </a:lnTo>
                  <a:lnTo>
                    <a:pt x="1626418" y="513626"/>
                  </a:lnTo>
                  <a:lnTo>
                    <a:pt x="1625460" y="514582"/>
                  </a:lnTo>
                  <a:lnTo>
                    <a:pt x="1625844" y="516496"/>
                  </a:lnTo>
                  <a:lnTo>
                    <a:pt x="1622016" y="511712"/>
                  </a:lnTo>
                  <a:lnTo>
                    <a:pt x="1618188" y="508459"/>
                  </a:lnTo>
                  <a:lnTo>
                    <a:pt x="1614361" y="506545"/>
                  </a:lnTo>
                  <a:lnTo>
                    <a:pt x="1610534" y="506162"/>
                  </a:lnTo>
                  <a:lnTo>
                    <a:pt x="1609194" y="508076"/>
                  </a:lnTo>
                  <a:lnTo>
                    <a:pt x="1606707" y="509990"/>
                  </a:lnTo>
                  <a:lnTo>
                    <a:pt x="1603454" y="510946"/>
                  </a:lnTo>
                  <a:lnTo>
                    <a:pt x="1601540" y="510946"/>
                  </a:lnTo>
                  <a:lnTo>
                    <a:pt x="1600583" y="510946"/>
                  </a:lnTo>
                  <a:lnTo>
                    <a:pt x="1600200" y="510946"/>
                  </a:lnTo>
                  <a:lnTo>
                    <a:pt x="1600200" y="511329"/>
                  </a:lnTo>
                  <a:lnTo>
                    <a:pt x="1592546" y="512669"/>
                  </a:lnTo>
                  <a:lnTo>
                    <a:pt x="1586039" y="513626"/>
                  </a:lnTo>
                  <a:lnTo>
                    <a:pt x="1584125" y="514008"/>
                  </a:lnTo>
                  <a:lnTo>
                    <a:pt x="1583169" y="515348"/>
                  </a:lnTo>
                  <a:lnTo>
                    <a:pt x="1582212" y="517644"/>
                  </a:lnTo>
                  <a:lnTo>
                    <a:pt x="1581255" y="521472"/>
                  </a:lnTo>
                  <a:lnTo>
                    <a:pt x="1580298" y="522811"/>
                  </a:lnTo>
                  <a:lnTo>
                    <a:pt x="1579915" y="524725"/>
                  </a:lnTo>
                  <a:lnTo>
                    <a:pt x="1578385" y="525682"/>
                  </a:lnTo>
                  <a:lnTo>
                    <a:pt x="1577428" y="527021"/>
                  </a:lnTo>
                  <a:lnTo>
                    <a:pt x="1575514" y="527404"/>
                  </a:lnTo>
                  <a:lnTo>
                    <a:pt x="1573983" y="528361"/>
                  </a:lnTo>
                  <a:lnTo>
                    <a:pt x="1572644" y="528361"/>
                  </a:lnTo>
                  <a:lnTo>
                    <a:pt x="1571687" y="528743"/>
                  </a:lnTo>
                  <a:lnTo>
                    <a:pt x="1569773" y="529126"/>
                  </a:lnTo>
                  <a:lnTo>
                    <a:pt x="1566903" y="528743"/>
                  </a:lnTo>
                  <a:lnTo>
                    <a:pt x="1564989" y="527787"/>
                  </a:lnTo>
                  <a:lnTo>
                    <a:pt x="1561736" y="524916"/>
                  </a:lnTo>
                  <a:lnTo>
                    <a:pt x="1560779" y="528169"/>
                  </a:lnTo>
                  <a:lnTo>
                    <a:pt x="1560396" y="530466"/>
                  </a:lnTo>
                  <a:lnTo>
                    <a:pt x="1560396" y="531805"/>
                  </a:lnTo>
                  <a:lnTo>
                    <a:pt x="1560396" y="533145"/>
                  </a:lnTo>
                  <a:lnTo>
                    <a:pt x="1560014" y="533145"/>
                  </a:lnTo>
                  <a:lnTo>
                    <a:pt x="1560014" y="533719"/>
                  </a:lnTo>
                  <a:lnTo>
                    <a:pt x="1560014" y="534676"/>
                  </a:lnTo>
                  <a:lnTo>
                    <a:pt x="1560014" y="536589"/>
                  </a:lnTo>
                  <a:lnTo>
                    <a:pt x="1559057" y="538886"/>
                  </a:lnTo>
                  <a:lnTo>
                    <a:pt x="1558100" y="539269"/>
                  </a:lnTo>
                  <a:lnTo>
                    <a:pt x="1557717" y="540225"/>
                  </a:lnTo>
                  <a:lnTo>
                    <a:pt x="1555804" y="540608"/>
                  </a:lnTo>
                  <a:lnTo>
                    <a:pt x="1552933" y="539651"/>
                  </a:lnTo>
                  <a:lnTo>
                    <a:pt x="1551594" y="538694"/>
                  </a:lnTo>
                  <a:lnTo>
                    <a:pt x="1550636" y="538312"/>
                  </a:lnTo>
                  <a:lnTo>
                    <a:pt x="1547766" y="535441"/>
                  </a:lnTo>
                  <a:lnTo>
                    <a:pt x="1545852" y="532188"/>
                  </a:lnTo>
                  <a:lnTo>
                    <a:pt x="1542982" y="527978"/>
                  </a:lnTo>
                  <a:lnTo>
                    <a:pt x="1541642" y="526064"/>
                  </a:lnTo>
                  <a:lnTo>
                    <a:pt x="1540686" y="525107"/>
                  </a:lnTo>
                  <a:lnTo>
                    <a:pt x="1537815" y="523768"/>
                  </a:lnTo>
                  <a:lnTo>
                    <a:pt x="1535901" y="523385"/>
                  </a:lnTo>
                  <a:lnTo>
                    <a:pt x="1530735" y="524725"/>
                  </a:lnTo>
                  <a:lnTo>
                    <a:pt x="1526907" y="524725"/>
                  </a:lnTo>
                  <a:lnTo>
                    <a:pt x="1526907" y="520515"/>
                  </a:lnTo>
                  <a:lnTo>
                    <a:pt x="1525951" y="518218"/>
                  </a:lnTo>
                  <a:lnTo>
                    <a:pt x="1523080" y="516879"/>
                  </a:lnTo>
                  <a:lnTo>
                    <a:pt x="1518870" y="516496"/>
                  </a:lnTo>
                  <a:lnTo>
                    <a:pt x="1515999" y="515539"/>
                  </a:lnTo>
                  <a:lnTo>
                    <a:pt x="1514085" y="515157"/>
                  </a:lnTo>
                  <a:lnTo>
                    <a:pt x="1512746" y="514200"/>
                  </a:lnTo>
                  <a:lnTo>
                    <a:pt x="1512363" y="513626"/>
                  </a:lnTo>
                  <a:lnTo>
                    <a:pt x="1511407" y="511712"/>
                  </a:lnTo>
                  <a:lnTo>
                    <a:pt x="1511407" y="510372"/>
                  </a:lnTo>
                  <a:lnTo>
                    <a:pt x="1511981" y="508459"/>
                  </a:lnTo>
                  <a:lnTo>
                    <a:pt x="1513320" y="507119"/>
                  </a:lnTo>
                  <a:lnTo>
                    <a:pt x="1513894" y="504823"/>
                  </a:lnTo>
                  <a:lnTo>
                    <a:pt x="1513320" y="504823"/>
                  </a:lnTo>
                  <a:lnTo>
                    <a:pt x="1510450" y="503866"/>
                  </a:lnTo>
                  <a:lnTo>
                    <a:pt x="1508536" y="502909"/>
                  </a:lnTo>
                  <a:lnTo>
                    <a:pt x="1506622" y="500995"/>
                  </a:lnTo>
                  <a:lnTo>
                    <a:pt x="1505666" y="499656"/>
                  </a:lnTo>
                  <a:lnTo>
                    <a:pt x="1501838" y="506354"/>
                  </a:lnTo>
                  <a:lnTo>
                    <a:pt x="1498011" y="512095"/>
                  </a:lnTo>
                  <a:lnTo>
                    <a:pt x="1494184" y="514965"/>
                  </a:lnTo>
                  <a:lnTo>
                    <a:pt x="1492270" y="515922"/>
                  </a:lnTo>
                  <a:lnTo>
                    <a:pt x="1490930" y="516305"/>
                  </a:lnTo>
                  <a:lnTo>
                    <a:pt x="1488634" y="512095"/>
                  </a:lnTo>
                  <a:lnTo>
                    <a:pt x="1486720" y="509798"/>
                  </a:lnTo>
                  <a:lnTo>
                    <a:pt x="1484807" y="508459"/>
                  </a:lnTo>
                  <a:lnTo>
                    <a:pt x="1483850" y="507885"/>
                  </a:lnTo>
                  <a:lnTo>
                    <a:pt x="1479640" y="509224"/>
                  </a:lnTo>
                  <a:lnTo>
                    <a:pt x="1476386" y="510181"/>
                  </a:lnTo>
                  <a:lnTo>
                    <a:pt x="1473516" y="509224"/>
                  </a:lnTo>
                  <a:lnTo>
                    <a:pt x="1471602" y="507885"/>
                  </a:lnTo>
                  <a:lnTo>
                    <a:pt x="1469689" y="504631"/>
                  </a:lnTo>
                  <a:lnTo>
                    <a:pt x="1468732" y="500804"/>
                  </a:lnTo>
                  <a:lnTo>
                    <a:pt x="1467393" y="496594"/>
                  </a:lnTo>
                  <a:lnTo>
                    <a:pt x="1466436" y="493723"/>
                  </a:lnTo>
                  <a:lnTo>
                    <a:pt x="1465479" y="492384"/>
                  </a:lnTo>
                  <a:lnTo>
                    <a:pt x="1464905" y="492001"/>
                  </a:lnTo>
                  <a:lnTo>
                    <a:pt x="1463948" y="491427"/>
                  </a:lnTo>
                  <a:lnTo>
                    <a:pt x="1461077" y="492001"/>
                  </a:lnTo>
                  <a:lnTo>
                    <a:pt x="1459929" y="496785"/>
                  </a:lnTo>
                  <a:lnTo>
                    <a:pt x="1458015" y="499082"/>
                  </a:lnTo>
                  <a:lnTo>
                    <a:pt x="1456676" y="502909"/>
                  </a:lnTo>
                  <a:lnTo>
                    <a:pt x="1454763" y="508076"/>
                  </a:lnTo>
                  <a:lnTo>
                    <a:pt x="1452849" y="511903"/>
                  </a:lnTo>
                  <a:lnTo>
                    <a:pt x="1448639" y="514200"/>
                  </a:lnTo>
                  <a:lnTo>
                    <a:pt x="1445768" y="514582"/>
                  </a:lnTo>
                  <a:lnTo>
                    <a:pt x="1443472" y="515539"/>
                  </a:lnTo>
                  <a:lnTo>
                    <a:pt x="1442515" y="517453"/>
                  </a:lnTo>
                  <a:lnTo>
                    <a:pt x="1441558" y="518793"/>
                  </a:lnTo>
                  <a:lnTo>
                    <a:pt x="1440984" y="521089"/>
                  </a:lnTo>
                  <a:lnTo>
                    <a:pt x="1440601" y="528169"/>
                  </a:lnTo>
                  <a:lnTo>
                    <a:pt x="1440601" y="528552"/>
                  </a:lnTo>
                  <a:lnTo>
                    <a:pt x="1440601" y="529509"/>
                  </a:lnTo>
                  <a:lnTo>
                    <a:pt x="1440027" y="531422"/>
                  </a:lnTo>
                  <a:lnTo>
                    <a:pt x="1440027" y="531805"/>
                  </a:lnTo>
                  <a:lnTo>
                    <a:pt x="1440027" y="532762"/>
                  </a:lnTo>
                  <a:lnTo>
                    <a:pt x="1439070" y="534676"/>
                  </a:lnTo>
                  <a:lnTo>
                    <a:pt x="1438496" y="535633"/>
                  </a:lnTo>
                  <a:lnTo>
                    <a:pt x="1437539" y="536015"/>
                  </a:lnTo>
                  <a:lnTo>
                    <a:pt x="1436965" y="536015"/>
                  </a:lnTo>
                  <a:lnTo>
                    <a:pt x="1435052" y="536015"/>
                  </a:lnTo>
                  <a:lnTo>
                    <a:pt x="1433712" y="535058"/>
                  </a:lnTo>
                  <a:lnTo>
                    <a:pt x="1431798" y="533145"/>
                  </a:lnTo>
                  <a:lnTo>
                    <a:pt x="1430459" y="531231"/>
                  </a:lnTo>
                  <a:lnTo>
                    <a:pt x="1427206" y="526064"/>
                  </a:lnTo>
                  <a:lnTo>
                    <a:pt x="1426249" y="521854"/>
                  </a:lnTo>
                  <a:lnTo>
                    <a:pt x="1429502" y="518027"/>
                  </a:lnTo>
                  <a:lnTo>
                    <a:pt x="1431798" y="515157"/>
                  </a:lnTo>
                  <a:lnTo>
                    <a:pt x="1432372" y="513243"/>
                  </a:lnTo>
                  <a:lnTo>
                    <a:pt x="1433329" y="511903"/>
                  </a:lnTo>
                  <a:lnTo>
                    <a:pt x="1433904" y="509033"/>
                  </a:lnTo>
                  <a:lnTo>
                    <a:pt x="1432947" y="504823"/>
                  </a:lnTo>
                  <a:lnTo>
                    <a:pt x="1431607" y="502526"/>
                  </a:lnTo>
                  <a:lnTo>
                    <a:pt x="1429311" y="501187"/>
                  </a:lnTo>
                  <a:lnTo>
                    <a:pt x="1426058" y="500804"/>
                  </a:lnTo>
                  <a:lnTo>
                    <a:pt x="1422804" y="502144"/>
                  </a:lnTo>
                  <a:lnTo>
                    <a:pt x="1421464" y="506354"/>
                  </a:lnTo>
                  <a:lnTo>
                    <a:pt x="1420125" y="508650"/>
                  </a:lnTo>
                  <a:lnTo>
                    <a:pt x="1419168" y="510564"/>
                  </a:lnTo>
                  <a:lnTo>
                    <a:pt x="1417828" y="511521"/>
                  </a:lnTo>
                  <a:lnTo>
                    <a:pt x="1416872" y="511903"/>
                  </a:lnTo>
                  <a:lnTo>
                    <a:pt x="1413044" y="509990"/>
                  </a:lnTo>
                  <a:lnTo>
                    <a:pt x="1410748" y="509607"/>
                  </a:lnTo>
                  <a:lnTo>
                    <a:pt x="1407878" y="512860"/>
                  </a:lnTo>
                  <a:lnTo>
                    <a:pt x="1405007" y="515731"/>
                  </a:lnTo>
                  <a:lnTo>
                    <a:pt x="1401180" y="517070"/>
                  </a:lnTo>
                  <a:lnTo>
                    <a:pt x="1397353" y="518027"/>
                  </a:lnTo>
                  <a:lnTo>
                    <a:pt x="1394099" y="517644"/>
                  </a:lnTo>
                  <a:lnTo>
                    <a:pt x="1392760" y="516688"/>
                  </a:lnTo>
                  <a:lnTo>
                    <a:pt x="1391421" y="515348"/>
                  </a:lnTo>
                  <a:lnTo>
                    <a:pt x="1391421" y="513434"/>
                  </a:lnTo>
                  <a:lnTo>
                    <a:pt x="1392760" y="510564"/>
                  </a:lnTo>
                  <a:lnTo>
                    <a:pt x="1392760" y="509224"/>
                  </a:lnTo>
                  <a:lnTo>
                    <a:pt x="1393143" y="508267"/>
                  </a:lnTo>
                  <a:lnTo>
                    <a:pt x="1392760" y="505014"/>
                  </a:lnTo>
                  <a:lnTo>
                    <a:pt x="1391421" y="502718"/>
                  </a:lnTo>
                  <a:lnTo>
                    <a:pt x="1389124" y="501378"/>
                  </a:lnTo>
                  <a:lnTo>
                    <a:pt x="1386827" y="500995"/>
                  </a:lnTo>
                  <a:lnTo>
                    <a:pt x="1381087" y="502909"/>
                  </a:lnTo>
                  <a:lnTo>
                    <a:pt x="1375345" y="503866"/>
                  </a:lnTo>
                  <a:lnTo>
                    <a:pt x="1372475" y="503483"/>
                  </a:lnTo>
                  <a:lnTo>
                    <a:pt x="1371135" y="503100"/>
                  </a:lnTo>
                  <a:lnTo>
                    <a:pt x="1370179" y="501761"/>
                  </a:lnTo>
                  <a:lnTo>
                    <a:pt x="1370179" y="500421"/>
                  </a:lnTo>
                  <a:lnTo>
                    <a:pt x="1371135" y="498508"/>
                  </a:lnTo>
                  <a:lnTo>
                    <a:pt x="1371135" y="497168"/>
                  </a:lnTo>
                  <a:lnTo>
                    <a:pt x="1371518" y="496211"/>
                  </a:lnTo>
                  <a:lnTo>
                    <a:pt x="1370561" y="492958"/>
                  </a:lnTo>
                  <a:lnTo>
                    <a:pt x="1368648" y="491618"/>
                  </a:lnTo>
                  <a:lnTo>
                    <a:pt x="1365394" y="490279"/>
                  </a:lnTo>
                  <a:lnTo>
                    <a:pt x="1361184" y="490279"/>
                  </a:lnTo>
                  <a:lnTo>
                    <a:pt x="1356974" y="493532"/>
                  </a:lnTo>
                  <a:lnTo>
                    <a:pt x="1353721" y="495828"/>
                  </a:lnTo>
                  <a:lnTo>
                    <a:pt x="1347598" y="496211"/>
                  </a:lnTo>
                  <a:lnTo>
                    <a:pt x="1344344" y="497551"/>
                  </a:lnTo>
                  <a:lnTo>
                    <a:pt x="1340517" y="503292"/>
                  </a:lnTo>
                  <a:lnTo>
                    <a:pt x="1337646" y="507502"/>
                  </a:lnTo>
                  <a:lnTo>
                    <a:pt x="1333819" y="510372"/>
                  </a:lnTo>
                  <a:lnTo>
                    <a:pt x="1330949" y="511329"/>
                  </a:lnTo>
                  <a:lnTo>
                    <a:pt x="1330375" y="511329"/>
                  </a:lnTo>
                  <a:lnTo>
                    <a:pt x="1324825" y="510372"/>
                  </a:lnTo>
                  <a:lnTo>
                    <a:pt x="1320041" y="509033"/>
                  </a:lnTo>
                  <a:lnTo>
                    <a:pt x="1314300" y="506162"/>
                  </a:lnTo>
                  <a:lnTo>
                    <a:pt x="1312386" y="504249"/>
                  </a:lnTo>
                  <a:lnTo>
                    <a:pt x="1312386" y="500421"/>
                  </a:lnTo>
                  <a:lnTo>
                    <a:pt x="1314683" y="498508"/>
                  </a:lnTo>
                  <a:lnTo>
                    <a:pt x="1316022" y="495637"/>
                  </a:lnTo>
                  <a:lnTo>
                    <a:pt x="1316596" y="492767"/>
                  </a:lnTo>
                  <a:lnTo>
                    <a:pt x="1315639" y="489514"/>
                  </a:lnTo>
                  <a:lnTo>
                    <a:pt x="1313343" y="487600"/>
                  </a:lnTo>
                  <a:lnTo>
                    <a:pt x="1309516" y="486260"/>
                  </a:lnTo>
                  <a:lnTo>
                    <a:pt x="1304732" y="485686"/>
                  </a:lnTo>
                  <a:lnTo>
                    <a:pt x="1301478" y="484729"/>
                  </a:lnTo>
                  <a:lnTo>
                    <a:pt x="1299182" y="484347"/>
                  </a:lnTo>
                  <a:lnTo>
                    <a:pt x="1296886" y="483390"/>
                  </a:lnTo>
                  <a:lnTo>
                    <a:pt x="1295546" y="483007"/>
                  </a:lnTo>
                  <a:lnTo>
                    <a:pt x="1293250" y="480711"/>
                  </a:lnTo>
                  <a:lnTo>
                    <a:pt x="1292867" y="477457"/>
                  </a:lnTo>
                  <a:lnTo>
                    <a:pt x="1295164" y="474204"/>
                  </a:lnTo>
                  <a:lnTo>
                    <a:pt x="1297077" y="471334"/>
                  </a:lnTo>
                  <a:lnTo>
                    <a:pt x="1298416" y="468463"/>
                  </a:lnTo>
                  <a:lnTo>
                    <a:pt x="1298991" y="465593"/>
                  </a:lnTo>
                  <a:lnTo>
                    <a:pt x="1298034" y="462339"/>
                  </a:lnTo>
                  <a:lnTo>
                    <a:pt x="1296694" y="461000"/>
                  </a:lnTo>
                  <a:lnTo>
                    <a:pt x="1294398" y="459660"/>
                  </a:lnTo>
                  <a:lnTo>
                    <a:pt x="1291144" y="459660"/>
                  </a:lnTo>
                  <a:lnTo>
                    <a:pt x="1288274" y="461574"/>
                  </a:lnTo>
                  <a:lnTo>
                    <a:pt x="1285978" y="462913"/>
                  </a:lnTo>
                  <a:lnTo>
                    <a:pt x="1283682" y="463870"/>
                  </a:lnTo>
                  <a:lnTo>
                    <a:pt x="1281768" y="464253"/>
                  </a:lnTo>
                  <a:lnTo>
                    <a:pt x="1272774" y="461957"/>
                  </a:lnTo>
                  <a:lnTo>
                    <a:pt x="1266076" y="460617"/>
                  </a:lnTo>
                  <a:lnTo>
                    <a:pt x="1260335" y="459660"/>
                  </a:lnTo>
                  <a:lnTo>
                    <a:pt x="1257081" y="459660"/>
                  </a:lnTo>
                  <a:lnTo>
                    <a:pt x="1252871" y="461000"/>
                  </a:lnTo>
                  <a:lnTo>
                    <a:pt x="1250958" y="463296"/>
                  </a:lnTo>
                  <a:lnTo>
                    <a:pt x="1250001" y="466549"/>
                  </a:lnTo>
                  <a:lnTo>
                    <a:pt x="1248087" y="467506"/>
                  </a:lnTo>
                  <a:lnTo>
                    <a:pt x="1247131" y="468463"/>
                  </a:lnTo>
                  <a:lnTo>
                    <a:pt x="1245217" y="469803"/>
                  </a:lnTo>
                  <a:lnTo>
                    <a:pt x="1243303" y="471142"/>
                  </a:lnTo>
                  <a:lnTo>
                    <a:pt x="1239476" y="469803"/>
                  </a:lnTo>
                  <a:lnTo>
                    <a:pt x="1234309" y="465593"/>
                  </a:lnTo>
                  <a:lnTo>
                    <a:pt x="1227228" y="460426"/>
                  </a:lnTo>
                  <a:lnTo>
                    <a:pt x="1221105" y="457173"/>
                  </a:lnTo>
                  <a:lnTo>
                    <a:pt x="1218808" y="456216"/>
                  </a:lnTo>
                  <a:lnTo>
                    <a:pt x="1217469" y="456216"/>
                  </a:lnTo>
                  <a:lnTo>
                    <a:pt x="1212302" y="458129"/>
                  </a:lnTo>
                  <a:lnTo>
                    <a:pt x="1209049" y="459469"/>
                  </a:lnTo>
                  <a:lnTo>
                    <a:pt x="1206178" y="460426"/>
                  </a:lnTo>
                  <a:lnTo>
                    <a:pt x="1204839" y="460809"/>
                  </a:lnTo>
                  <a:lnTo>
                    <a:pt x="1201585" y="460426"/>
                  </a:lnTo>
                  <a:lnTo>
                    <a:pt x="1199289" y="459469"/>
                  </a:lnTo>
                  <a:lnTo>
                    <a:pt x="1197949" y="458129"/>
                  </a:lnTo>
                  <a:lnTo>
                    <a:pt x="1194122" y="455833"/>
                  </a:lnTo>
                  <a:lnTo>
                    <a:pt x="1189338" y="455259"/>
                  </a:lnTo>
                  <a:lnTo>
                    <a:pt x="1186467" y="454876"/>
                  </a:lnTo>
                  <a:lnTo>
                    <a:pt x="1184554" y="454876"/>
                  </a:lnTo>
                  <a:lnTo>
                    <a:pt x="1181301" y="454876"/>
                  </a:lnTo>
                  <a:lnTo>
                    <a:pt x="1179004" y="454494"/>
                  </a:lnTo>
                  <a:lnTo>
                    <a:pt x="1177665" y="454494"/>
                  </a:lnTo>
                  <a:lnTo>
                    <a:pt x="1174794" y="450666"/>
                  </a:lnTo>
                  <a:lnTo>
                    <a:pt x="1172881" y="448370"/>
                  </a:lnTo>
                  <a:lnTo>
                    <a:pt x="1170967" y="446074"/>
                  </a:lnTo>
                  <a:lnTo>
                    <a:pt x="1170010" y="445117"/>
                  </a:lnTo>
                  <a:lnTo>
                    <a:pt x="1168671" y="444543"/>
                  </a:lnTo>
                  <a:lnTo>
                    <a:pt x="1166374" y="444543"/>
                  </a:lnTo>
                  <a:lnTo>
                    <a:pt x="1162547" y="444543"/>
                  </a:lnTo>
                  <a:lnTo>
                    <a:pt x="1157763" y="444543"/>
                  </a:lnTo>
                  <a:lnTo>
                    <a:pt x="1150300" y="442246"/>
                  </a:lnTo>
                  <a:lnTo>
                    <a:pt x="1145132" y="440907"/>
                  </a:lnTo>
                  <a:lnTo>
                    <a:pt x="1140922" y="439950"/>
                  </a:lnTo>
                  <a:lnTo>
                    <a:pt x="1139009" y="439950"/>
                  </a:lnTo>
                  <a:lnTo>
                    <a:pt x="1135756" y="438993"/>
                  </a:lnTo>
                  <a:lnTo>
                    <a:pt x="1134416" y="438036"/>
                  </a:lnTo>
                  <a:lnTo>
                    <a:pt x="1133077" y="436122"/>
                  </a:lnTo>
                  <a:lnTo>
                    <a:pt x="1131737" y="429999"/>
                  </a:lnTo>
                  <a:lnTo>
                    <a:pt x="1131354" y="426171"/>
                  </a:lnTo>
                  <a:lnTo>
                    <a:pt x="1130015" y="419091"/>
                  </a:lnTo>
                  <a:lnTo>
                    <a:pt x="1127527" y="413924"/>
                  </a:lnTo>
                  <a:lnTo>
                    <a:pt x="1124274" y="410671"/>
                  </a:lnTo>
                  <a:lnTo>
                    <a:pt x="1121977" y="408374"/>
                  </a:lnTo>
                  <a:lnTo>
                    <a:pt x="1121595" y="407992"/>
                  </a:lnTo>
                  <a:lnTo>
                    <a:pt x="1118341" y="403782"/>
                  </a:lnTo>
                  <a:lnTo>
                    <a:pt x="1115471" y="400911"/>
                  </a:lnTo>
                  <a:lnTo>
                    <a:pt x="1113175" y="399571"/>
                  </a:lnTo>
                  <a:lnTo>
                    <a:pt x="1111261" y="399189"/>
                  </a:lnTo>
                  <a:lnTo>
                    <a:pt x="1108964" y="400528"/>
                  </a:lnTo>
                  <a:lnTo>
                    <a:pt x="1108007" y="402825"/>
                  </a:lnTo>
                  <a:lnTo>
                    <a:pt x="1107051" y="406078"/>
                  </a:lnTo>
                  <a:lnTo>
                    <a:pt x="1105137" y="408949"/>
                  </a:lnTo>
                  <a:lnTo>
                    <a:pt x="1104180" y="411245"/>
                  </a:lnTo>
                  <a:lnTo>
                    <a:pt x="1102267" y="412584"/>
                  </a:lnTo>
                  <a:lnTo>
                    <a:pt x="1101310" y="412584"/>
                  </a:lnTo>
                  <a:lnTo>
                    <a:pt x="1098439" y="412584"/>
                  </a:lnTo>
                  <a:lnTo>
                    <a:pt x="1096526" y="411628"/>
                  </a:lnTo>
                  <a:lnTo>
                    <a:pt x="1092698" y="407800"/>
                  </a:lnTo>
                  <a:lnTo>
                    <a:pt x="1090402" y="404930"/>
                  </a:lnTo>
                  <a:lnTo>
                    <a:pt x="1088488" y="403590"/>
                  </a:lnTo>
                  <a:lnTo>
                    <a:pt x="1084661" y="403590"/>
                  </a:lnTo>
                  <a:lnTo>
                    <a:pt x="1080834" y="405504"/>
                  </a:lnTo>
                  <a:lnTo>
                    <a:pt x="1077963" y="407800"/>
                  </a:lnTo>
                  <a:lnTo>
                    <a:pt x="1074136" y="409140"/>
                  </a:lnTo>
                  <a:lnTo>
                    <a:pt x="1071265" y="410097"/>
                  </a:lnTo>
                  <a:lnTo>
                    <a:pt x="1067438" y="409714"/>
                  </a:lnTo>
                  <a:lnTo>
                    <a:pt x="1064567" y="408757"/>
                  </a:lnTo>
                  <a:lnTo>
                    <a:pt x="1062654" y="407800"/>
                  </a:lnTo>
                  <a:lnTo>
                    <a:pt x="1061697" y="407418"/>
                  </a:lnTo>
                  <a:lnTo>
                    <a:pt x="1061123" y="407418"/>
                  </a:lnTo>
                  <a:lnTo>
                    <a:pt x="1058253" y="405504"/>
                  </a:lnTo>
                  <a:lnTo>
                    <a:pt x="1054425" y="402633"/>
                  </a:lnTo>
                  <a:lnTo>
                    <a:pt x="1051555" y="399380"/>
                  </a:lnTo>
                  <a:lnTo>
                    <a:pt x="1048684" y="395553"/>
                  </a:lnTo>
                  <a:lnTo>
                    <a:pt x="1045813" y="391343"/>
                  </a:lnTo>
                  <a:lnTo>
                    <a:pt x="1039690" y="382349"/>
                  </a:lnTo>
                  <a:lnTo>
                    <a:pt x="1034523" y="376608"/>
                  </a:lnTo>
                  <a:lnTo>
                    <a:pt x="1030313" y="372780"/>
                  </a:lnTo>
                  <a:lnTo>
                    <a:pt x="1027060" y="371824"/>
                  </a:lnTo>
                  <a:lnTo>
                    <a:pt x="1021319" y="372780"/>
                  </a:lnTo>
                  <a:lnTo>
                    <a:pt x="1036437" y="27174"/>
                  </a:lnTo>
                  <a:lnTo>
                    <a:pt x="610265" y="957"/>
                  </a:lnTo>
                  <a:lnTo>
                    <a:pt x="610265" y="957"/>
                  </a:lnTo>
                  <a:lnTo>
                    <a:pt x="610265" y="957"/>
                  </a:lnTo>
                  <a:close/>
                </a:path>
              </a:pathLst>
            </a:custGeom>
            <a:gradFill flip="none" rotWithShape="1">
              <a:gsLst>
                <a:gs pos="0">
                  <a:schemeClr val="accent1"/>
                </a:gs>
                <a:gs pos="100000">
                  <a:schemeClr val="accent2"/>
                </a:gs>
              </a:gsLst>
              <a:lin ang="18900000" scaled="1"/>
              <a:tileRect/>
            </a:gradFill>
            <a:ln>
              <a:solidFill>
                <a:srgbClr val="EEF5F5"/>
              </a:solidFill>
            </a:ln>
          </p:spPr>
          <p:txBody>
            <a:bodyPr vert="horz" lIns="91440" tIns="45720" rIns="91440" bIns="45720" rtlCol="0">
              <a:normAutofit/>
            </a:bodyPr>
            <a:lstStyle/>
            <a:p>
              <a:pPr lvl="0" indent="0">
                <a:lnSpc>
                  <a:spcPct val="100000"/>
                </a:lnSpc>
                <a:spcBef>
                  <a:spcPts val="450"/>
                </a:spcBef>
                <a:buClr>
                  <a:schemeClr val="accent1"/>
                </a:buClr>
                <a:buFont typeface="Arial" panose="020B0604020202020204" pitchFamily="34" charset="0"/>
                <a:buNone/>
              </a:pPr>
              <a:endParaRPr lang="en-US" sz="100" dirty="0">
                <a:noFill/>
              </a:endParaRPr>
            </a:p>
          </p:txBody>
        </p:sp>
        <p:sp>
          <p:nvSpPr>
            <p:cNvPr id="66" name="Freeform: Shape 65">
              <a:extLst>
                <a:ext uri="{FF2B5EF4-FFF2-40B4-BE49-F238E27FC236}">
                  <a16:creationId xmlns:a16="http://schemas.microsoft.com/office/drawing/2014/main" id="{8839A966-6940-209D-FC2C-45EA2EF5E035}"/>
                </a:ext>
              </a:extLst>
            </p:cNvPr>
            <p:cNvSpPr/>
            <p:nvPr/>
          </p:nvSpPr>
          <p:spPr>
            <a:xfrm>
              <a:off x="4128316" y="4627332"/>
              <a:ext cx="718575" cy="627029"/>
            </a:xfrm>
            <a:custGeom>
              <a:avLst/>
              <a:gdLst>
                <a:gd name="connsiteX0" fmla="*/ 5741 w 797612"/>
                <a:gd name="connsiteY0" fmla="*/ 199212 h 695997"/>
                <a:gd name="connsiteX1" fmla="*/ 8420 w 797612"/>
                <a:gd name="connsiteY1" fmla="*/ 200743 h 695997"/>
                <a:gd name="connsiteX2" fmla="*/ 11291 w 797612"/>
                <a:gd name="connsiteY2" fmla="*/ 202656 h 695997"/>
                <a:gd name="connsiteX3" fmla="*/ 15501 w 797612"/>
                <a:gd name="connsiteY3" fmla="*/ 205335 h 695997"/>
                <a:gd name="connsiteX4" fmla="*/ 17031 w 797612"/>
                <a:gd name="connsiteY4" fmla="*/ 206292 h 695997"/>
                <a:gd name="connsiteX5" fmla="*/ 17414 w 797612"/>
                <a:gd name="connsiteY5" fmla="*/ 206866 h 695997"/>
                <a:gd name="connsiteX6" fmla="*/ 18371 w 797612"/>
                <a:gd name="connsiteY6" fmla="*/ 207823 h 695997"/>
                <a:gd name="connsiteX7" fmla="*/ 19328 w 797612"/>
                <a:gd name="connsiteY7" fmla="*/ 208780 h 695997"/>
                <a:gd name="connsiteX8" fmla="*/ 20285 w 797612"/>
                <a:gd name="connsiteY8" fmla="*/ 210120 h 695997"/>
                <a:gd name="connsiteX9" fmla="*/ 22198 w 797612"/>
                <a:gd name="connsiteY9" fmla="*/ 214904 h 695997"/>
                <a:gd name="connsiteX10" fmla="*/ 23155 w 797612"/>
                <a:gd name="connsiteY10" fmla="*/ 216817 h 695997"/>
                <a:gd name="connsiteX11" fmla="*/ 23538 w 797612"/>
                <a:gd name="connsiteY11" fmla="*/ 217583 h 695997"/>
                <a:gd name="connsiteX12" fmla="*/ 24495 w 797612"/>
                <a:gd name="connsiteY12" fmla="*/ 219114 h 695997"/>
                <a:gd name="connsiteX13" fmla="*/ 24495 w 797612"/>
                <a:gd name="connsiteY13" fmla="*/ 219497 h 695997"/>
                <a:gd name="connsiteX14" fmla="*/ 25069 w 797612"/>
                <a:gd name="connsiteY14" fmla="*/ 220453 h 695997"/>
                <a:gd name="connsiteX15" fmla="*/ 26025 w 797612"/>
                <a:gd name="connsiteY15" fmla="*/ 221984 h 695997"/>
                <a:gd name="connsiteX16" fmla="*/ 27939 w 797612"/>
                <a:gd name="connsiteY16" fmla="*/ 223898 h 695997"/>
                <a:gd name="connsiteX17" fmla="*/ 30618 w 797612"/>
                <a:gd name="connsiteY17" fmla="*/ 226577 h 695997"/>
                <a:gd name="connsiteX18" fmla="*/ 33106 w 797612"/>
                <a:gd name="connsiteY18" fmla="*/ 229448 h 695997"/>
                <a:gd name="connsiteX19" fmla="*/ 36742 w 797612"/>
                <a:gd name="connsiteY19" fmla="*/ 236528 h 695997"/>
                <a:gd name="connsiteX20" fmla="*/ 37316 w 797612"/>
                <a:gd name="connsiteY20" fmla="*/ 238442 h 695997"/>
                <a:gd name="connsiteX21" fmla="*/ 38273 w 797612"/>
                <a:gd name="connsiteY21" fmla="*/ 241695 h 695997"/>
                <a:gd name="connsiteX22" fmla="*/ 39612 w 797612"/>
                <a:gd name="connsiteY22" fmla="*/ 246096 h 695997"/>
                <a:gd name="connsiteX23" fmla="*/ 41526 w 797612"/>
                <a:gd name="connsiteY23" fmla="*/ 251263 h 695997"/>
                <a:gd name="connsiteX24" fmla="*/ 41144 w 797612"/>
                <a:gd name="connsiteY24" fmla="*/ 252603 h 695997"/>
                <a:gd name="connsiteX25" fmla="*/ 40186 w 797612"/>
                <a:gd name="connsiteY25" fmla="*/ 255473 h 695997"/>
                <a:gd name="connsiteX26" fmla="*/ 38273 w 797612"/>
                <a:gd name="connsiteY26" fmla="*/ 258727 h 695997"/>
                <a:gd name="connsiteX27" fmla="*/ 35785 w 797612"/>
                <a:gd name="connsiteY27" fmla="*/ 263511 h 695997"/>
                <a:gd name="connsiteX28" fmla="*/ 36359 w 797612"/>
                <a:gd name="connsiteY28" fmla="*/ 266764 h 695997"/>
                <a:gd name="connsiteX29" fmla="*/ 36742 w 797612"/>
                <a:gd name="connsiteY29" fmla="*/ 268295 h 695997"/>
                <a:gd name="connsiteX30" fmla="*/ 38273 w 797612"/>
                <a:gd name="connsiteY30" fmla="*/ 270208 h 695997"/>
                <a:gd name="connsiteX31" fmla="*/ 41144 w 797612"/>
                <a:gd name="connsiteY31" fmla="*/ 272887 h 695997"/>
                <a:gd name="connsiteX32" fmla="*/ 45354 w 797612"/>
                <a:gd name="connsiteY32" fmla="*/ 275758 h 695997"/>
                <a:gd name="connsiteX33" fmla="*/ 48606 w 797612"/>
                <a:gd name="connsiteY33" fmla="*/ 278054 h 695997"/>
                <a:gd name="connsiteX34" fmla="*/ 51477 w 797612"/>
                <a:gd name="connsiteY34" fmla="*/ 280925 h 695997"/>
                <a:gd name="connsiteX35" fmla="*/ 52817 w 797612"/>
                <a:gd name="connsiteY35" fmla="*/ 283795 h 695997"/>
                <a:gd name="connsiteX36" fmla="*/ 53774 w 797612"/>
                <a:gd name="connsiteY36" fmla="*/ 287623 h 695997"/>
                <a:gd name="connsiteX37" fmla="*/ 53774 w 797612"/>
                <a:gd name="connsiteY37" fmla="*/ 289536 h 695997"/>
                <a:gd name="connsiteX38" fmla="*/ 55304 w 797612"/>
                <a:gd name="connsiteY38" fmla="*/ 292216 h 695997"/>
                <a:gd name="connsiteX39" fmla="*/ 57601 w 797612"/>
                <a:gd name="connsiteY39" fmla="*/ 295086 h 695997"/>
                <a:gd name="connsiteX40" fmla="*/ 61428 w 797612"/>
                <a:gd name="connsiteY40" fmla="*/ 299296 h 695997"/>
                <a:gd name="connsiteX41" fmla="*/ 63342 w 797612"/>
                <a:gd name="connsiteY41" fmla="*/ 302740 h 695997"/>
                <a:gd name="connsiteX42" fmla="*/ 64299 w 797612"/>
                <a:gd name="connsiteY42" fmla="*/ 307907 h 695997"/>
                <a:gd name="connsiteX43" fmla="*/ 64681 w 797612"/>
                <a:gd name="connsiteY43" fmla="*/ 309821 h 695997"/>
                <a:gd name="connsiteX44" fmla="*/ 66595 w 797612"/>
                <a:gd name="connsiteY44" fmla="*/ 314414 h 695997"/>
                <a:gd name="connsiteX45" fmla="*/ 65638 w 797612"/>
                <a:gd name="connsiteY45" fmla="*/ 316328 h 695997"/>
                <a:gd name="connsiteX46" fmla="*/ 64681 w 797612"/>
                <a:gd name="connsiteY46" fmla="*/ 317284 h 695997"/>
                <a:gd name="connsiteX47" fmla="*/ 64299 w 797612"/>
                <a:gd name="connsiteY47" fmla="*/ 317284 h 695997"/>
                <a:gd name="connsiteX48" fmla="*/ 64299 w 797612"/>
                <a:gd name="connsiteY48" fmla="*/ 317859 h 695997"/>
                <a:gd name="connsiteX49" fmla="*/ 64299 w 797612"/>
                <a:gd name="connsiteY49" fmla="*/ 318815 h 695997"/>
                <a:gd name="connsiteX50" fmla="*/ 64681 w 797612"/>
                <a:gd name="connsiteY50" fmla="*/ 319772 h 695997"/>
                <a:gd name="connsiteX51" fmla="*/ 65064 w 797612"/>
                <a:gd name="connsiteY51" fmla="*/ 320538 h 695997"/>
                <a:gd name="connsiteX52" fmla="*/ 66595 w 797612"/>
                <a:gd name="connsiteY52" fmla="*/ 322451 h 695997"/>
                <a:gd name="connsiteX53" fmla="*/ 69465 w 797612"/>
                <a:gd name="connsiteY53" fmla="*/ 326853 h 695997"/>
                <a:gd name="connsiteX54" fmla="*/ 71379 w 797612"/>
                <a:gd name="connsiteY54" fmla="*/ 329532 h 695997"/>
                <a:gd name="connsiteX55" fmla="*/ 74058 w 797612"/>
                <a:gd name="connsiteY55" fmla="*/ 333359 h 695997"/>
                <a:gd name="connsiteX56" fmla="*/ 74058 w 797612"/>
                <a:gd name="connsiteY56" fmla="*/ 333933 h 695997"/>
                <a:gd name="connsiteX57" fmla="*/ 74633 w 797612"/>
                <a:gd name="connsiteY57" fmla="*/ 336229 h 695997"/>
                <a:gd name="connsiteX58" fmla="*/ 75015 w 797612"/>
                <a:gd name="connsiteY58" fmla="*/ 338526 h 695997"/>
                <a:gd name="connsiteX59" fmla="*/ 75972 w 797612"/>
                <a:gd name="connsiteY59" fmla="*/ 342736 h 695997"/>
                <a:gd name="connsiteX60" fmla="*/ 77503 w 797612"/>
                <a:gd name="connsiteY60" fmla="*/ 344650 h 695997"/>
                <a:gd name="connsiteX61" fmla="*/ 78459 w 797612"/>
                <a:gd name="connsiteY61" fmla="*/ 345224 h 695997"/>
                <a:gd name="connsiteX62" fmla="*/ 80182 w 797612"/>
                <a:gd name="connsiteY62" fmla="*/ 345606 h 695997"/>
                <a:gd name="connsiteX63" fmla="*/ 81139 w 797612"/>
                <a:gd name="connsiteY63" fmla="*/ 345224 h 695997"/>
                <a:gd name="connsiteX64" fmla="*/ 82095 w 797612"/>
                <a:gd name="connsiteY64" fmla="*/ 345606 h 695997"/>
                <a:gd name="connsiteX65" fmla="*/ 83053 w 797612"/>
                <a:gd name="connsiteY65" fmla="*/ 348094 h 695997"/>
                <a:gd name="connsiteX66" fmla="*/ 82670 w 797612"/>
                <a:gd name="connsiteY66" fmla="*/ 349051 h 695997"/>
                <a:gd name="connsiteX67" fmla="*/ 82095 w 797612"/>
                <a:gd name="connsiteY67" fmla="*/ 350773 h 695997"/>
                <a:gd name="connsiteX68" fmla="*/ 80182 w 797612"/>
                <a:gd name="connsiteY68" fmla="*/ 355175 h 695997"/>
                <a:gd name="connsiteX69" fmla="*/ 80182 w 797612"/>
                <a:gd name="connsiteY69" fmla="*/ 355558 h 695997"/>
                <a:gd name="connsiteX70" fmla="*/ 81713 w 797612"/>
                <a:gd name="connsiteY70" fmla="*/ 357471 h 695997"/>
                <a:gd name="connsiteX71" fmla="*/ 83627 w 797612"/>
                <a:gd name="connsiteY71" fmla="*/ 359385 h 695997"/>
                <a:gd name="connsiteX72" fmla="*/ 86880 w 797612"/>
                <a:gd name="connsiteY72" fmla="*/ 362638 h 695997"/>
                <a:gd name="connsiteX73" fmla="*/ 86880 w 797612"/>
                <a:gd name="connsiteY73" fmla="*/ 367422 h 695997"/>
                <a:gd name="connsiteX74" fmla="*/ 83053 w 797612"/>
                <a:gd name="connsiteY74" fmla="*/ 368379 h 695997"/>
                <a:gd name="connsiteX75" fmla="*/ 80756 w 797612"/>
                <a:gd name="connsiteY75" fmla="*/ 369718 h 695997"/>
                <a:gd name="connsiteX76" fmla="*/ 79225 w 797612"/>
                <a:gd name="connsiteY76" fmla="*/ 371249 h 695997"/>
                <a:gd name="connsiteX77" fmla="*/ 78843 w 797612"/>
                <a:gd name="connsiteY77" fmla="*/ 372972 h 695997"/>
                <a:gd name="connsiteX78" fmla="*/ 78843 w 797612"/>
                <a:gd name="connsiteY78" fmla="*/ 374885 h 695997"/>
                <a:gd name="connsiteX79" fmla="*/ 79799 w 797612"/>
                <a:gd name="connsiteY79" fmla="*/ 376799 h 695997"/>
                <a:gd name="connsiteX80" fmla="*/ 80756 w 797612"/>
                <a:gd name="connsiteY80" fmla="*/ 378330 h 695997"/>
                <a:gd name="connsiteX81" fmla="*/ 82670 w 797612"/>
                <a:gd name="connsiteY81" fmla="*/ 379670 h 695997"/>
                <a:gd name="connsiteX82" fmla="*/ 84966 w 797612"/>
                <a:gd name="connsiteY82" fmla="*/ 381009 h 695997"/>
                <a:gd name="connsiteX83" fmla="*/ 85923 w 797612"/>
                <a:gd name="connsiteY83" fmla="*/ 384454 h 695997"/>
                <a:gd name="connsiteX84" fmla="*/ 85541 w 797612"/>
                <a:gd name="connsiteY84" fmla="*/ 386750 h 695997"/>
                <a:gd name="connsiteX85" fmla="*/ 84583 w 797612"/>
                <a:gd name="connsiteY85" fmla="*/ 389621 h 695997"/>
                <a:gd name="connsiteX86" fmla="*/ 82670 w 797612"/>
                <a:gd name="connsiteY86" fmla="*/ 392874 h 695997"/>
                <a:gd name="connsiteX87" fmla="*/ 80182 w 797612"/>
                <a:gd name="connsiteY87" fmla="*/ 396701 h 695997"/>
                <a:gd name="connsiteX88" fmla="*/ 81139 w 797612"/>
                <a:gd name="connsiteY88" fmla="*/ 401485 h 695997"/>
                <a:gd name="connsiteX89" fmla="*/ 80756 w 797612"/>
                <a:gd name="connsiteY89" fmla="*/ 401868 h 695997"/>
                <a:gd name="connsiteX90" fmla="*/ 80756 w 797612"/>
                <a:gd name="connsiteY90" fmla="*/ 403207 h 695997"/>
                <a:gd name="connsiteX91" fmla="*/ 79799 w 797612"/>
                <a:gd name="connsiteY91" fmla="*/ 405121 h 695997"/>
                <a:gd name="connsiteX92" fmla="*/ 79225 w 797612"/>
                <a:gd name="connsiteY92" fmla="*/ 407992 h 695997"/>
                <a:gd name="connsiteX93" fmla="*/ 77885 w 797612"/>
                <a:gd name="connsiteY93" fmla="*/ 410862 h 695997"/>
                <a:gd name="connsiteX94" fmla="*/ 76929 w 797612"/>
                <a:gd name="connsiteY94" fmla="*/ 414690 h 695997"/>
                <a:gd name="connsiteX95" fmla="*/ 75015 w 797612"/>
                <a:gd name="connsiteY95" fmla="*/ 418326 h 695997"/>
                <a:gd name="connsiteX96" fmla="*/ 73675 w 797612"/>
                <a:gd name="connsiteY96" fmla="*/ 423492 h 695997"/>
                <a:gd name="connsiteX97" fmla="*/ 72719 w 797612"/>
                <a:gd name="connsiteY97" fmla="*/ 424067 h 695997"/>
                <a:gd name="connsiteX98" fmla="*/ 72145 w 797612"/>
                <a:gd name="connsiteY98" fmla="*/ 425406 h 695997"/>
                <a:gd name="connsiteX99" fmla="*/ 70422 w 797612"/>
                <a:gd name="connsiteY99" fmla="*/ 429807 h 695997"/>
                <a:gd name="connsiteX100" fmla="*/ 66978 w 797612"/>
                <a:gd name="connsiteY100" fmla="*/ 434974 h 695997"/>
                <a:gd name="connsiteX101" fmla="*/ 63342 w 797612"/>
                <a:gd name="connsiteY101" fmla="*/ 442055 h 695997"/>
                <a:gd name="connsiteX102" fmla="*/ 63342 w 797612"/>
                <a:gd name="connsiteY102" fmla="*/ 444351 h 695997"/>
                <a:gd name="connsiteX103" fmla="*/ 64681 w 797612"/>
                <a:gd name="connsiteY103" fmla="*/ 445691 h 695997"/>
                <a:gd name="connsiteX104" fmla="*/ 64299 w 797612"/>
                <a:gd name="connsiteY104" fmla="*/ 446648 h 695997"/>
                <a:gd name="connsiteX105" fmla="*/ 62768 w 797612"/>
                <a:gd name="connsiteY105" fmla="*/ 449135 h 695997"/>
                <a:gd name="connsiteX106" fmla="*/ 60471 w 797612"/>
                <a:gd name="connsiteY106" fmla="*/ 451432 h 695997"/>
                <a:gd name="connsiteX107" fmla="*/ 57601 w 797612"/>
                <a:gd name="connsiteY107" fmla="*/ 455259 h 695997"/>
                <a:gd name="connsiteX108" fmla="*/ 57601 w 797612"/>
                <a:gd name="connsiteY108" fmla="*/ 457556 h 695997"/>
                <a:gd name="connsiteX109" fmla="*/ 58558 w 797612"/>
                <a:gd name="connsiteY109" fmla="*/ 461766 h 695997"/>
                <a:gd name="connsiteX110" fmla="*/ 59514 w 797612"/>
                <a:gd name="connsiteY110" fmla="*/ 466167 h 695997"/>
                <a:gd name="connsiteX111" fmla="*/ 61428 w 797612"/>
                <a:gd name="connsiteY111" fmla="*/ 471716 h 695997"/>
                <a:gd name="connsiteX112" fmla="*/ 60854 w 797612"/>
                <a:gd name="connsiteY112" fmla="*/ 472673 h 695997"/>
                <a:gd name="connsiteX113" fmla="*/ 60854 w 797612"/>
                <a:gd name="connsiteY113" fmla="*/ 474204 h 695997"/>
                <a:gd name="connsiteX114" fmla="*/ 59897 w 797612"/>
                <a:gd name="connsiteY114" fmla="*/ 476501 h 695997"/>
                <a:gd name="connsiteX115" fmla="*/ 57984 w 797612"/>
                <a:gd name="connsiteY115" fmla="*/ 478414 h 695997"/>
                <a:gd name="connsiteX116" fmla="*/ 55687 w 797612"/>
                <a:gd name="connsiteY116" fmla="*/ 480328 h 695997"/>
                <a:gd name="connsiteX117" fmla="*/ 54348 w 797612"/>
                <a:gd name="connsiteY117" fmla="*/ 483007 h 695997"/>
                <a:gd name="connsiteX118" fmla="*/ 53774 w 797612"/>
                <a:gd name="connsiteY118" fmla="*/ 488748 h 695997"/>
                <a:gd name="connsiteX119" fmla="*/ 55304 w 797612"/>
                <a:gd name="connsiteY119" fmla="*/ 494489 h 695997"/>
                <a:gd name="connsiteX120" fmla="*/ 59514 w 797612"/>
                <a:gd name="connsiteY120" fmla="*/ 500039 h 695997"/>
                <a:gd name="connsiteX121" fmla="*/ 63342 w 797612"/>
                <a:gd name="connsiteY121" fmla="*/ 504823 h 695997"/>
                <a:gd name="connsiteX122" fmla="*/ 64299 w 797612"/>
                <a:gd name="connsiteY122" fmla="*/ 506736 h 695997"/>
                <a:gd name="connsiteX123" fmla="*/ 64681 w 797612"/>
                <a:gd name="connsiteY123" fmla="*/ 509607 h 695997"/>
                <a:gd name="connsiteX124" fmla="*/ 64299 w 797612"/>
                <a:gd name="connsiteY124" fmla="*/ 511329 h 695997"/>
                <a:gd name="connsiteX125" fmla="*/ 63342 w 797612"/>
                <a:gd name="connsiteY125" fmla="*/ 514200 h 695997"/>
                <a:gd name="connsiteX126" fmla="*/ 61428 w 797612"/>
                <a:gd name="connsiteY126" fmla="*/ 517070 h 695997"/>
                <a:gd name="connsiteX127" fmla="*/ 59514 w 797612"/>
                <a:gd name="connsiteY127" fmla="*/ 521280 h 695997"/>
                <a:gd name="connsiteX128" fmla="*/ 59897 w 797612"/>
                <a:gd name="connsiteY128" fmla="*/ 525108 h 695997"/>
                <a:gd name="connsiteX129" fmla="*/ 60854 w 797612"/>
                <a:gd name="connsiteY129" fmla="*/ 527404 h 695997"/>
                <a:gd name="connsiteX130" fmla="*/ 62768 w 797612"/>
                <a:gd name="connsiteY130" fmla="*/ 531231 h 695997"/>
                <a:gd name="connsiteX131" fmla="*/ 61811 w 797612"/>
                <a:gd name="connsiteY131" fmla="*/ 532571 h 695997"/>
                <a:gd name="connsiteX132" fmla="*/ 59897 w 797612"/>
                <a:gd name="connsiteY132" fmla="*/ 535058 h 695997"/>
                <a:gd name="connsiteX133" fmla="*/ 56644 w 797612"/>
                <a:gd name="connsiteY133" fmla="*/ 537355 h 695997"/>
                <a:gd name="connsiteX134" fmla="*/ 52434 w 797612"/>
                <a:gd name="connsiteY134" fmla="*/ 540800 h 695997"/>
                <a:gd name="connsiteX135" fmla="*/ 52434 w 797612"/>
                <a:gd name="connsiteY135" fmla="*/ 542139 h 695997"/>
                <a:gd name="connsiteX136" fmla="*/ 53774 w 797612"/>
                <a:gd name="connsiteY136" fmla="*/ 544053 h 695997"/>
                <a:gd name="connsiteX137" fmla="*/ 58558 w 797612"/>
                <a:gd name="connsiteY137" fmla="*/ 547880 h 695997"/>
                <a:gd name="connsiteX138" fmla="*/ 57601 w 797612"/>
                <a:gd name="connsiteY138" fmla="*/ 549220 h 695997"/>
                <a:gd name="connsiteX139" fmla="*/ 56262 w 797612"/>
                <a:gd name="connsiteY139" fmla="*/ 551133 h 695997"/>
                <a:gd name="connsiteX140" fmla="*/ 53774 w 797612"/>
                <a:gd name="connsiteY140" fmla="*/ 553430 h 695997"/>
                <a:gd name="connsiteX141" fmla="*/ 50520 w 797612"/>
                <a:gd name="connsiteY141" fmla="*/ 556300 h 695997"/>
                <a:gd name="connsiteX142" fmla="*/ 46310 w 797612"/>
                <a:gd name="connsiteY142" fmla="*/ 561467 h 695997"/>
                <a:gd name="connsiteX143" fmla="*/ 44396 w 797612"/>
                <a:gd name="connsiteY143" fmla="*/ 565677 h 695997"/>
                <a:gd name="connsiteX144" fmla="*/ 39230 w 797612"/>
                <a:gd name="connsiteY144" fmla="*/ 575628 h 695997"/>
                <a:gd name="connsiteX145" fmla="*/ 38273 w 797612"/>
                <a:gd name="connsiteY145" fmla="*/ 576202 h 695997"/>
                <a:gd name="connsiteX146" fmla="*/ 36742 w 797612"/>
                <a:gd name="connsiteY146" fmla="*/ 577542 h 695997"/>
                <a:gd name="connsiteX147" fmla="*/ 34446 w 797612"/>
                <a:gd name="connsiteY147" fmla="*/ 579838 h 695997"/>
                <a:gd name="connsiteX148" fmla="*/ 31575 w 797612"/>
                <a:gd name="connsiteY148" fmla="*/ 584240 h 695997"/>
                <a:gd name="connsiteX149" fmla="*/ 32149 w 797612"/>
                <a:gd name="connsiteY149" fmla="*/ 586536 h 695997"/>
                <a:gd name="connsiteX150" fmla="*/ 33489 w 797612"/>
                <a:gd name="connsiteY150" fmla="*/ 589789 h 695997"/>
                <a:gd name="connsiteX151" fmla="*/ 35785 w 797612"/>
                <a:gd name="connsiteY151" fmla="*/ 593617 h 695997"/>
                <a:gd name="connsiteX152" fmla="*/ 39230 w 797612"/>
                <a:gd name="connsiteY152" fmla="*/ 598401 h 695997"/>
                <a:gd name="connsiteX153" fmla="*/ 42100 w 797612"/>
                <a:gd name="connsiteY153" fmla="*/ 602036 h 695997"/>
                <a:gd name="connsiteX154" fmla="*/ 42483 w 797612"/>
                <a:gd name="connsiteY154" fmla="*/ 602611 h 695997"/>
                <a:gd name="connsiteX155" fmla="*/ 43440 w 797612"/>
                <a:gd name="connsiteY155" fmla="*/ 603567 h 695997"/>
                <a:gd name="connsiteX156" fmla="*/ 45354 w 797612"/>
                <a:gd name="connsiteY156" fmla="*/ 605481 h 695997"/>
                <a:gd name="connsiteX157" fmla="*/ 50520 w 797612"/>
                <a:gd name="connsiteY157" fmla="*/ 602036 h 695997"/>
                <a:gd name="connsiteX158" fmla="*/ 57601 w 797612"/>
                <a:gd name="connsiteY158" fmla="*/ 598401 h 695997"/>
                <a:gd name="connsiteX159" fmla="*/ 62385 w 797612"/>
                <a:gd name="connsiteY159" fmla="*/ 595913 h 695997"/>
                <a:gd name="connsiteX160" fmla="*/ 67935 w 797612"/>
                <a:gd name="connsiteY160" fmla="*/ 594956 h 695997"/>
                <a:gd name="connsiteX161" fmla="*/ 73675 w 797612"/>
                <a:gd name="connsiteY161" fmla="*/ 593999 h 695997"/>
                <a:gd name="connsiteX162" fmla="*/ 80756 w 797612"/>
                <a:gd name="connsiteY162" fmla="*/ 593999 h 695997"/>
                <a:gd name="connsiteX163" fmla="*/ 94917 w 797612"/>
                <a:gd name="connsiteY163" fmla="*/ 594573 h 695997"/>
                <a:gd name="connsiteX164" fmla="*/ 102954 w 797612"/>
                <a:gd name="connsiteY164" fmla="*/ 593617 h 695997"/>
                <a:gd name="connsiteX165" fmla="*/ 119412 w 797612"/>
                <a:gd name="connsiteY165" fmla="*/ 592660 h 695997"/>
                <a:gd name="connsiteX166" fmla="*/ 136443 w 797612"/>
                <a:gd name="connsiteY166" fmla="*/ 590746 h 695997"/>
                <a:gd name="connsiteX167" fmla="*/ 144481 w 797612"/>
                <a:gd name="connsiteY167" fmla="*/ 591320 h 695997"/>
                <a:gd name="connsiteX168" fmla="*/ 154432 w 797612"/>
                <a:gd name="connsiteY168" fmla="*/ 593043 h 695997"/>
                <a:gd name="connsiteX169" fmla="*/ 165340 w 797612"/>
                <a:gd name="connsiteY169" fmla="*/ 595913 h 695997"/>
                <a:gd name="connsiteX170" fmla="*/ 177970 w 797612"/>
                <a:gd name="connsiteY170" fmla="*/ 600123 h 695997"/>
                <a:gd name="connsiteX171" fmla="*/ 188304 w 797612"/>
                <a:gd name="connsiteY171" fmla="*/ 603950 h 695997"/>
                <a:gd name="connsiteX172" fmla="*/ 197872 w 797612"/>
                <a:gd name="connsiteY172" fmla="*/ 607778 h 695997"/>
                <a:gd name="connsiteX173" fmla="*/ 198255 w 797612"/>
                <a:gd name="connsiteY173" fmla="*/ 607778 h 695997"/>
                <a:gd name="connsiteX174" fmla="*/ 199211 w 797612"/>
                <a:gd name="connsiteY174" fmla="*/ 608160 h 695997"/>
                <a:gd name="connsiteX175" fmla="*/ 201125 w 797612"/>
                <a:gd name="connsiteY175" fmla="*/ 609117 h 695997"/>
                <a:gd name="connsiteX176" fmla="*/ 204378 w 797612"/>
                <a:gd name="connsiteY176" fmla="*/ 611031 h 695997"/>
                <a:gd name="connsiteX177" fmla="*/ 210119 w 797612"/>
                <a:gd name="connsiteY177" fmla="*/ 614858 h 695997"/>
                <a:gd name="connsiteX178" fmla="*/ 211459 w 797612"/>
                <a:gd name="connsiteY178" fmla="*/ 615815 h 695997"/>
                <a:gd name="connsiteX179" fmla="*/ 214903 w 797612"/>
                <a:gd name="connsiteY179" fmla="*/ 617155 h 695997"/>
                <a:gd name="connsiteX180" fmla="*/ 222941 w 797612"/>
                <a:gd name="connsiteY180" fmla="*/ 620025 h 695997"/>
                <a:gd name="connsiteX181" fmla="*/ 228108 w 797612"/>
                <a:gd name="connsiteY181" fmla="*/ 620982 h 695997"/>
                <a:gd name="connsiteX182" fmla="*/ 234231 w 797612"/>
                <a:gd name="connsiteY182" fmla="*/ 622896 h 695997"/>
                <a:gd name="connsiteX183" fmla="*/ 241312 w 797612"/>
                <a:gd name="connsiteY183" fmla="*/ 623852 h 695997"/>
                <a:gd name="connsiteX184" fmla="*/ 249350 w 797612"/>
                <a:gd name="connsiteY184" fmla="*/ 625766 h 695997"/>
                <a:gd name="connsiteX185" fmla="*/ 252602 w 797612"/>
                <a:gd name="connsiteY185" fmla="*/ 625766 h 695997"/>
                <a:gd name="connsiteX186" fmla="*/ 254516 w 797612"/>
                <a:gd name="connsiteY186" fmla="*/ 625766 h 695997"/>
                <a:gd name="connsiteX187" fmla="*/ 257387 w 797612"/>
                <a:gd name="connsiteY187" fmla="*/ 626149 h 695997"/>
                <a:gd name="connsiteX188" fmla="*/ 262554 w 797612"/>
                <a:gd name="connsiteY188" fmla="*/ 626149 h 695997"/>
                <a:gd name="connsiteX189" fmla="*/ 269634 w 797612"/>
                <a:gd name="connsiteY189" fmla="*/ 626723 h 695997"/>
                <a:gd name="connsiteX190" fmla="*/ 271548 w 797612"/>
                <a:gd name="connsiteY190" fmla="*/ 626723 h 695997"/>
                <a:gd name="connsiteX191" fmla="*/ 275375 w 797612"/>
                <a:gd name="connsiteY191" fmla="*/ 627106 h 695997"/>
                <a:gd name="connsiteX192" fmla="*/ 280542 w 797612"/>
                <a:gd name="connsiteY192" fmla="*/ 628062 h 695997"/>
                <a:gd name="connsiteX193" fmla="*/ 288005 w 797612"/>
                <a:gd name="connsiteY193" fmla="*/ 629976 h 695997"/>
                <a:gd name="connsiteX194" fmla="*/ 288579 w 797612"/>
                <a:gd name="connsiteY194" fmla="*/ 629402 h 695997"/>
                <a:gd name="connsiteX195" fmla="*/ 290493 w 797612"/>
                <a:gd name="connsiteY195" fmla="*/ 628445 h 695997"/>
                <a:gd name="connsiteX196" fmla="*/ 293746 w 797612"/>
                <a:gd name="connsiteY196" fmla="*/ 626723 h 695997"/>
                <a:gd name="connsiteX197" fmla="*/ 297956 w 797612"/>
                <a:gd name="connsiteY197" fmla="*/ 624809 h 695997"/>
                <a:gd name="connsiteX198" fmla="*/ 306950 w 797612"/>
                <a:gd name="connsiteY198" fmla="*/ 620599 h 695997"/>
                <a:gd name="connsiteX199" fmla="*/ 317858 w 797612"/>
                <a:gd name="connsiteY199" fmla="*/ 619642 h 695997"/>
                <a:gd name="connsiteX200" fmla="*/ 321112 w 797612"/>
                <a:gd name="connsiteY200" fmla="*/ 619642 h 695997"/>
                <a:gd name="connsiteX201" fmla="*/ 323408 w 797612"/>
                <a:gd name="connsiteY201" fmla="*/ 619642 h 695997"/>
                <a:gd name="connsiteX202" fmla="*/ 325322 w 797612"/>
                <a:gd name="connsiteY202" fmla="*/ 619642 h 695997"/>
                <a:gd name="connsiteX203" fmla="*/ 326852 w 797612"/>
                <a:gd name="connsiteY203" fmla="*/ 620599 h 695997"/>
                <a:gd name="connsiteX204" fmla="*/ 325896 w 797612"/>
                <a:gd name="connsiteY204" fmla="*/ 622321 h 695997"/>
                <a:gd name="connsiteX205" fmla="*/ 332976 w 797612"/>
                <a:gd name="connsiteY205" fmla="*/ 623278 h 695997"/>
                <a:gd name="connsiteX206" fmla="*/ 335847 w 797612"/>
                <a:gd name="connsiteY206" fmla="*/ 623852 h 695997"/>
                <a:gd name="connsiteX207" fmla="*/ 338526 w 797612"/>
                <a:gd name="connsiteY207" fmla="*/ 624809 h 695997"/>
                <a:gd name="connsiteX208" fmla="*/ 342927 w 797612"/>
                <a:gd name="connsiteY208" fmla="*/ 625766 h 695997"/>
                <a:gd name="connsiteX209" fmla="*/ 343310 w 797612"/>
                <a:gd name="connsiteY209" fmla="*/ 625766 h 695997"/>
                <a:gd name="connsiteX210" fmla="*/ 344267 w 797612"/>
                <a:gd name="connsiteY210" fmla="*/ 626149 h 695997"/>
                <a:gd name="connsiteX211" fmla="*/ 345607 w 797612"/>
                <a:gd name="connsiteY211" fmla="*/ 627106 h 695997"/>
                <a:gd name="connsiteX212" fmla="*/ 353261 w 797612"/>
                <a:gd name="connsiteY212" fmla="*/ 630359 h 695997"/>
                <a:gd name="connsiteX213" fmla="*/ 357471 w 797612"/>
                <a:gd name="connsiteY213" fmla="*/ 632846 h 695997"/>
                <a:gd name="connsiteX214" fmla="*/ 363212 w 797612"/>
                <a:gd name="connsiteY214" fmla="*/ 636100 h 695997"/>
                <a:gd name="connsiteX215" fmla="*/ 365126 w 797612"/>
                <a:gd name="connsiteY215" fmla="*/ 635717 h 695997"/>
                <a:gd name="connsiteX216" fmla="*/ 367805 w 797612"/>
                <a:gd name="connsiteY216" fmla="*/ 634186 h 695997"/>
                <a:gd name="connsiteX217" fmla="*/ 369718 w 797612"/>
                <a:gd name="connsiteY217" fmla="*/ 631890 h 695997"/>
                <a:gd name="connsiteX218" fmla="*/ 372589 w 797612"/>
                <a:gd name="connsiteY218" fmla="*/ 628445 h 695997"/>
                <a:gd name="connsiteX219" fmla="*/ 374502 w 797612"/>
                <a:gd name="connsiteY219" fmla="*/ 627106 h 695997"/>
                <a:gd name="connsiteX220" fmla="*/ 376416 w 797612"/>
                <a:gd name="connsiteY220" fmla="*/ 624809 h 695997"/>
                <a:gd name="connsiteX221" fmla="*/ 376799 w 797612"/>
                <a:gd name="connsiteY221" fmla="*/ 622896 h 695997"/>
                <a:gd name="connsiteX222" fmla="*/ 377756 w 797612"/>
                <a:gd name="connsiteY222" fmla="*/ 621365 h 695997"/>
                <a:gd name="connsiteX223" fmla="*/ 378330 w 797612"/>
                <a:gd name="connsiteY223" fmla="*/ 619642 h 695997"/>
                <a:gd name="connsiteX224" fmla="*/ 379286 w 797612"/>
                <a:gd name="connsiteY224" fmla="*/ 618111 h 695997"/>
                <a:gd name="connsiteX225" fmla="*/ 374885 w 797612"/>
                <a:gd name="connsiteY225" fmla="*/ 617155 h 695997"/>
                <a:gd name="connsiteX226" fmla="*/ 369336 w 797612"/>
                <a:gd name="connsiteY226" fmla="*/ 618111 h 695997"/>
                <a:gd name="connsiteX227" fmla="*/ 360341 w 797612"/>
                <a:gd name="connsiteY227" fmla="*/ 613327 h 695997"/>
                <a:gd name="connsiteX228" fmla="*/ 353644 w 797612"/>
                <a:gd name="connsiteY228" fmla="*/ 610074 h 695997"/>
                <a:gd name="connsiteX229" fmla="*/ 350391 w 797612"/>
                <a:gd name="connsiteY229" fmla="*/ 608734 h 695997"/>
                <a:gd name="connsiteX230" fmla="*/ 348094 w 797612"/>
                <a:gd name="connsiteY230" fmla="*/ 608160 h 695997"/>
                <a:gd name="connsiteX231" fmla="*/ 345223 w 797612"/>
                <a:gd name="connsiteY231" fmla="*/ 607778 h 695997"/>
                <a:gd name="connsiteX232" fmla="*/ 341971 w 797612"/>
                <a:gd name="connsiteY232" fmla="*/ 610648 h 695997"/>
                <a:gd name="connsiteX233" fmla="*/ 339483 w 797612"/>
                <a:gd name="connsiteY233" fmla="*/ 612944 h 695997"/>
                <a:gd name="connsiteX234" fmla="*/ 337186 w 797612"/>
                <a:gd name="connsiteY234" fmla="*/ 614284 h 695997"/>
                <a:gd name="connsiteX235" fmla="*/ 335847 w 797612"/>
                <a:gd name="connsiteY235" fmla="*/ 614858 h 695997"/>
                <a:gd name="connsiteX236" fmla="*/ 331063 w 797612"/>
                <a:gd name="connsiteY236" fmla="*/ 613901 h 695997"/>
                <a:gd name="connsiteX237" fmla="*/ 328766 w 797612"/>
                <a:gd name="connsiteY237" fmla="*/ 614858 h 695997"/>
                <a:gd name="connsiteX238" fmla="*/ 327235 w 797612"/>
                <a:gd name="connsiteY238" fmla="*/ 615241 h 695997"/>
                <a:gd name="connsiteX239" fmla="*/ 322451 w 797612"/>
                <a:gd name="connsiteY239" fmla="*/ 613327 h 695997"/>
                <a:gd name="connsiteX240" fmla="*/ 317858 w 797612"/>
                <a:gd name="connsiteY240" fmla="*/ 612944 h 695997"/>
                <a:gd name="connsiteX241" fmla="*/ 314414 w 797612"/>
                <a:gd name="connsiteY241" fmla="*/ 612562 h 695997"/>
                <a:gd name="connsiteX242" fmla="*/ 312692 w 797612"/>
                <a:gd name="connsiteY242" fmla="*/ 611605 h 695997"/>
                <a:gd name="connsiteX243" fmla="*/ 311160 w 797612"/>
                <a:gd name="connsiteY243" fmla="*/ 610074 h 695997"/>
                <a:gd name="connsiteX244" fmla="*/ 311160 w 797612"/>
                <a:gd name="connsiteY244" fmla="*/ 608160 h 695997"/>
                <a:gd name="connsiteX245" fmla="*/ 312117 w 797612"/>
                <a:gd name="connsiteY245" fmla="*/ 607203 h 695997"/>
                <a:gd name="connsiteX246" fmla="*/ 311734 w 797612"/>
                <a:gd name="connsiteY246" fmla="*/ 606247 h 695997"/>
                <a:gd name="connsiteX247" fmla="*/ 310778 w 797612"/>
                <a:gd name="connsiteY247" fmla="*/ 606247 h 695997"/>
                <a:gd name="connsiteX248" fmla="*/ 313457 w 797612"/>
                <a:gd name="connsiteY248" fmla="*/ 602036 h 695997"/>
                <a:gd name="connsiteX249" fmla="*/ 312692 w 797612"/>
                <a:gd name="connsiteY249" fmla="*/ 600697 h 695997"/>
                <a:gd name="connsiteX250" fmla="*/ 311160 w 797612"/>
                <a:gd name="connsiteY250" fmla="*/ 599740 h 695997"/>
                <a:gd name="connsiteX251" fmla="*/ 307907 w 797612"/>
                <a:gd name="connsiteY251" fmla="*/ 599357 h 695997"/>
                <a:gd name="connsiteX252" fmla="*/ 304654 w 797612"/>
                <a:gd name="connsiteY252" fmla="*/ 599357 h 695997"/>
                <a:gd name="connsiteX253" fmla="*/ 301210 w 797612"/>
                <a:gd name="connsiteY253" fmla="*/ 597444 h 695997"/>
                <a:gd name="connsiteX254" fmla="*/ 299870 w 797612"/>
                <a:gd name="connsiteY254" fmla="*/ 595913 h 695997"/>
                <a:gd name="connsiteX255" fmla="*/ 298913 w 797612"/>
                <a:gd name="connsiteY255" fmla="*/ 593999 h 695997"/>
                <a:gd name="connsiteX256" fmla="*/ 298913 w 797612"/>
                <a:gd name="connsiteY256" fmla="*/ 593043 h 695997"/>
                <a:gd name="connsiteX257" fmla="*/ 305611 w 797612"/>
                <a:gd name="connsiteY257" fmla="*/ 593617 h 695997"/>
                <a:gd name="connsiteX258" fmla="*/ 313074 w 797612"/>
                <a:gd name="connsiteY258" fmla="*/ 593043 h 695997"/>
                <a:gd name="connsiteX259" fmla="*/ 315370 w 797612"/>
                <a:gd name="connsiteY259" fmla="*/ 592086 h 695997"/>
                <a:gd name="connsiteX260" fmla="*/ 318241 w 797612"/>
                <a:gd name="connsiteY260" fmla="*/ 590746 h 695997"/>
                <a:gd name="connsiteX261" fmla="*/ 324365 w 797612"/>
                <a:gd name="connsiteY261" fmla="*/ 585962 h 695997"/>
                <a:gd name="connsiteX262" fmla="*/ 327235 w 797612"/>
                <a:gd name="connsiteY262" fmla="*/ 584240 h 695997"/>
                <a:gd name="connsiteX263" fmla="*/ 330488 w 797612"/>
                <a:gd name="connsiteY263" fmla="*/ 582326 h 695997"/>
                <a:gd name="connsiteX264" fmla="*/ 333359 w 797612"/>
                <a:gd name="connsiteY264" fmla="*/ 579838 h 695997"/>
                <a:gd name="connsiteX265" fmla="*/ 336612 w 797612"/>
                <a:gd name="connsiteY265" fmla="*/ 577925 h 695997"/>
                <a:gd name="connsiteX266" fmla="*/ 340439 w 797612"/>
                <a:gd name="connsiteY266" fmla="*/ 575628 h 695997"/>
                <a:gd name="connsiteX267" fmla="*/ 347137 w 797612"/>
                <a:gd name="connsiteY267" fmla="*/ 575245 h 695997"/>
                <a:gd name="connsiteX268" fmla="*/ 352304 w 797612"/>
                <a:gd name="connsiteY268" fmla="*/ 576585 h 695997"/>
                <a:gd name="connsiteX269" fmla="*/ 349051 w 797612"/>
                <a:gd name="connsiteY269" fmla="*/ 583283 h 695997"/>
                <a:gd name="connsiteX270" fmla="*/ 344267 w 797612"/>
                <a:gd name="connsiteY270" fmla="*/ 589789 h 695997"/>
                <a:gd name="connsiteX271" fmla="*/ 344649 w 797612"/>
                <a:gd name="connsiteY271" fmla="*/ 592660 h 695997"/>
                <a:gd name="connsiteX272" fmla="*/ 345607 w 797612"/>
                <a:gd name="connsiteY272" fmla="*/ 593617 h 695997"/>
                <a:gd name="connsiteX273" fmla="*/ 347520 w 797612"/>
                <a:gd name="connsiteY273" fmla="*/ 593999 h 695997"/>
                <a:gd name="connsiteX274" fmla="*/ 348094 w 797612"/>
                <a:gd name="connsiteY274" fmla="*/ 593617 h 695997"/>
                <a:gd name="connsiteX275" fmla="*/ 350008 w 797612"/>
                <a:gd name="connsiteY275" fmla="*/ 593617 h 695997"/>
                <a:gd name="connsiteX276" fmla="*/ 352304 w 797612"/>
                <a:gd name="connsiteY276" fmla="*/ 592660 h 695997"/>
                <a:gd name="connsiteX277" fmla="*/ 355557 w 797612"/>
                <a:gd name="connsiteY277" fmla="*/ 592086 h 695997"/>
                <a:gd name="connsiteX278" fmla="*/ 358811 w 797612"/>
                <a:gd name="connsiteY278" fmla="*/ 590746 h 695997"/>
                <a:gd name="connsiteX279" fmla="*/ 363212 w 797612"/>
                <a:gd name="connsiteY279" fmla="*/ 589789 h 695997"/>
                <a:gd name="connsiteX280" fmla="*/ 367805 w 797612"/>
                <a:gd name="connsiteY280" fmla="*/ 587876 h 695997"/>
                <a:gd name="connsiteX281" fmla="*/ 373928 w 797612"/>
                <a:gd name="connsiteY281" fmla="*/ 586536 h 695997"/>
                <a:gd name="connsiteX282" fmla="*/ 378712 w 797612"/>
                <a:gd name="connsiteY282" fmla="*/ 586919 h 695997"/>
                <a:gd name="connsiteX283" fmla="*/ 379670 w 797612"/>
                <a:gd name="connsiteY283" fmla="*/ 589789 h 695997"/>
                <a:gd name="connsiteX284" fmla="*/ 378330 w 797612"/>
                <a:gd name="connsiteY284" fmla="*/ 594573 h 695997"/>
                <a:gd name="connsiteX285" fmla="*/ 378712 w 797612"/>
                <a:gd name="connsiteY285" fmla="*/ 595530 h 695997"/>
                <a:gd name="connsiteX286" fmla="*/ 380626 w 797612"/>
                <a:gd name="connsiteY286" fmla="*/ 597444 h 695997"/>
                <a:gd name="connsiteX287" fmla="*/ 383880 w 797612"/>
                <a:gd name="connsiteY287" fmla="*/ 599357 h 695997"/>
                <a:gd name="connsiteX288" fmla="*/ 388664 w 797612"/>
                <a:gd name="connsiteY288" fmla="*/ 601654 h 695997"/>
                <a:gd name="connsiteX289" fmla="*/ 392874 w 797612"/>
                <a:gd name="connsiteY289" fmla="*/ 603950 h 695997"/>
                <a:gd name="connsiteX290" fmla="*/ 396127 w 797612"/>
                <a:gd name="connsiteY290" fmla="*/ 606821 h 695997"/>
                <a:gd name="connsiteX291" fmla="*/ 398041 w 797612"/>
                <a:gd name="connsiteY291" fmla="*/ 609691 h 695997"/>
                <a:gd name="connsiteX292" fmla="*/ 398997 w 797612"/>
                <a:gd name="connsiteY292" fmla="*/ 612944 h 695997"/>
                <a:gd name="connsiteX293" fmla="*/ 397084 w 797612"/>
                <a:gd name="connsiteY293" fmla="*/ 622896 h 695997"/>
                <a:gd name="connsiteX294" fmla="*/ 397084 w 797612"/>
                <a:gd name="connsiteY294" fmla="*/ 624235 h 695997"/>
                <a:gd name="connsiteX295" fmla="*/ 398041 w 797612"/>
                <a:gd name="connsiteY295" fmla="*/ 625766 h 695997"/>
                <a:gd name="connsiteX296" fmla="*/ 398997 w 797612"/>
                <a:gd name="connsiteY296" fmla="*/ 626149 h 695997"/>
                <a:gd name="connsiteX297" fmla="*/ 401485 w 797612"/>
                <a:gd name="connsiteY297" fmla="*/ 626723 h 695997"/>
                <a:gd name="connsiteX298" fmla="*/ 414689 w 797612"/>
                <a:gd name="connsiteY298" fmla="*/ 624235 h 695997"/>
                <a:gd name="connsiteX299" fmla="*/ 419282 w 797612"/>
                <a:gd name="connsiteY299" fmla="*/ 625192 h 695997"/>
                <a:gd name="connsiteX300" fmla="*/ 425406 w 797612"/>
                <a:gd name="connsiteY300" fmla="*/ 628062 h 695997"/>
                <a:gd name="connsiteX301" fmla="*/ 430190 w 797612"/>
                <a:gd name="connsiteY301" fmla="*/ 627106 h 695997"/>
                <a:gd name="connsiteX302" fmla="*/ 433060 w 797612"/>
                <a:gd name="connsiteY302" fmla="*/ 627106 h 695997"/>
                <a:gd name="connsiteX303" fmla="*/ 436314 w 797612"/>
                <a:gd name="connsiteY303" fmla="*/ 628445 h 695997"/>
                <a:gd name="connsiteX304" fmla="*/ 443012 w 797612"/>
                <a:gd name="connsiteY304" fmla="*/ 632846 h 695997"/>
                <a:gd name="connsiteX305" fmla="*/ 443777 w 797612"/>
                <a:gd name="connsiteY305" fmla="*/ 634186 h 695997"/>
                <a:gd name="connsiteX306" fmla="*/ 447222 w 797612"/>
                <a:gd name="connsiteY306" fmla="*/ 637439 h 695997"/>
                <a:gd name="connsiteX307" fmla="*/ 452006 w 797612"/>
                <a:gd name="connsiteY307" fmla="*/ 641841 h 695997"/>
                <a:gd name="connsiteX308" fmla="*/ 459086 w 797612"/>
                <a:gd name="connsiteY308" fmla="*/ 647008 h 695997"/>
                <a:gd name="connsiteX309" fmla="*/ 470759 w 797612"/>
                <a:gd name="connsiteY309" fmla="*/ 664422 h 695997"/>
                <a:gd name="connsiteX310" fmla="*/ 467889 w 797612"/>
                <a:gd name="connsiteY310" fmla="*/ 665953 h 695997"/>
                <a:gd name="connsiteX311" fmla="*/ 461383 w 797612"/>
                <a:gd name="connsiteY311" fmla="*/ 664805 h 695997"/>
                <a:gd name="connsiteX312" fmla="*/ 455642 w 797612"/>
                <a:gd name="connsiteY312" fmla="*/ 662508 h 695997"/>
                <a:gd name="connsiteX313" fmla="*/ 450092 w 797612"/>
                <a:gd name="connsiteY313" fmla="*/ 658681 h 695997"/>
                <a:gd name="connsiteX314" fmla="*/ 445308 w 797612"/>
                <a:gd name="connsiteY314" fmla="*/ 653514 h 695997"/>
                <a:gd name="connsiteX315" fmla="*/ 443012 w 797612"/>
                <a:gd name="connsiteY315" fmla="*/ 656002 h 695997"/>
                <a:gd name="connsiteX316" fmla="*/ 441098 w 797612"/>
                <a:gd name="connsiteY316" fmla="*/ 660595 h 695997"/>
                <a:gd name="connsiteX317" fmla="*/ 438227 w 797612"/>
                <a:gd name="connsiteY317" fmla="*/ 662508 h 695997"/>
                <a:gd name="connsiteX318" fmla="*/ 434400 w 797612"/>
                <a:gd name="connsiteY318" fmla="*/ 664422 h 695997"/>
                <a:gd name="connsiteX319" fmla="*/ 434974 w 797612"/>
                <a:gd name="connsiteY319" fmla="*/ 665379 h 695997"/>
                <a:gd name="connsiteX320" fmla="*/ 436888 w 797612"/>
                <a:gd name="connsiteY320" fmla="*/ 667292 h 695997"/>
                <a:gd name="connsiteX321" fmla="*/ 440141 w 797612"/>
                <a:gd name="connsiteY321" fmla="*/ 669206 h 695997"/>
                <a:gd name="connsiteX322" fmla="*/ 444925 w 797612"/>
                <a:gd name="connsiteY322" fmla="*/ 671885 h 695997"/>
                <a:gd name="connsiteX323" fmla="*/ 449135 w 797612"/>
                <a:gd name="connsiteY323" fmla="*/ 673799 h 695997"/>
                <a:gd name="connsiteX324" fmla="*/ 453346 w 797612"/>
                <a:gd name="connsiteY324" fmla="*/ 675712 h 695997"/>
                <a:gd name="connsiteX325" fmla="*/ 457172 w 797612"/>
                <a:gd name="connsiteY325" fmla="*/ 676669 h 695997"/>
                <a:gd name="connsiteX326" fmla="*/ 461000 w 797612"/>
                <a:gd name="connsiteY326" fmla="*/ 677626 h 695997"/>
                <a:gd name="connsiteX327" fmla="*/ 466167 w 797612"/>
                <a:gd name="connsiteY327" fmla="*/ 677626 h 695997"/>
                <a:gd name="connsiteX328" fmla="*/ 475161 w 797612"/>
                <a:gd name="connsiteY328" fmla="*/ 677626 h 695997"/>
                <a:gd name="connsiteX329" fmla="*/ 475543 w 797612"/>
                <a:gd name="connsiteY329" fmla="*/ 678200 h 695997"/>
                <a:gd name="connsiteX330" fmla="*/ 477457 w 797612"/>
                <a:gd name="connsiteY330" fmla="*/ 679540 h 695997"/>
                <a:gd name="connsiteX331" fmla="*/ 479753 w 797612"/>
                <a:gd name="connsiteY331" fmla="*/ 681836 h 695997"/>
                <a:gd name="connsiteX332" fmla="*/ 483581 w 797612"/>
                <a:gd name="connsiteY332" fmla="*/ 685281 h 695997"/>
                <a:gd name="connsiteX333" fmla="*/ 483964 w 797612"/>
                <a:gd name="connsiteY333" fmla="*/ 684707 h 695997"/>
                <a:gd name="connsiteX334" fmla="*/ 485877 w 797612"/>
                <a:gd name="connsiteY334" fmla="*/ 683367 h 695997"/>
                <a:gd name="connsiteX335" fmla="*/ 488365 w 797612"/>
                <a:gd name="connsiteY335" fmla="*/ 680879 h 695997"/>
                <a:gd name="connsiteX336" fmla="*/ 491619 w 797612"/>
                <a:gd name="connsiteY336" fmla="*/ 678583 h 695997"/>
                <a:gd name="connsiteX337" fmla="*/ 493532 w 797612"/>
                <a:gd name="connsiteY337" fmla="*/ 674373 h 695997"/>
                <a:gd name="connsiteX338" fmla="*/ 495446 w 797612"/>
                <a:gd name="connsiteY338" fmla="*/ 673033 h 695997"/>
                <a:gd name="connsiteX339" fmla="*/ 498125 w 797612"/>
                <a:gd name="connsiteY339" fmla="*/ 672459 h 695997"/>
                <a:gd name="connsiteX340" fmla="*/ 498699 w 797612"/>
                <a:gd name="connsiteY340" fmla="*/ 673033 h 695997"/>
                <a:gd name="connsiteX341" fmla="*/ 500038 w 797612"/>
                <a:gd name="connsiteY341" fmla="*/ 673799 h 695997"/>
                <a:gd name="connsiteX342" fmla="*/ 506162 w 797612"/>
                <a:gd name="connsiteY342" fmla="*/ 676669 h 695997"/>
                <a:gd name="connsiteX343" fmla="*/ 503483 w 797612"/>
                <a:gd name="connsiteY343" fmla="*/ 679922 h 695997"/>
                <a:gd name="connsiteX344" fmla="*/ 501952 w 797612"/>
                <a:gd name="connsiteY344" fmla="*/ 682793 h 695997"/>
                <a:gd name="connsiteX345" fmla="*/ 500995 w 797612"/>
                <a:gd name="connsiteY345" fmla="*/ 684324 h 695997"/>
                <a:gd name="connsiteX346" fmla="*/ 500995 w 797612"/>
                <a:gd name="connsiteY346" fmla="*/ 685664 h 695997"/>
                <a:gd name="connsiteX347" fmla="*/ 502526 w 797612"/>
                <a:gd name="connsiteY347" fmla="*/ 688534 h 695997"/>
                <a:gd name="connsiteX348" fmla="*/ 504248 w 797612"/>
                <a:gd name="connsiteY348" fmla="*/ 689491 h 695997"/>
                <a:gd name="connsiteX349" fmla="*/ 507693 w 797612"/>
                <a:gd name="connsiteY349" fmla="*/ 690830 h 695997"/>
                <a:gd name="connsiteX350" fmla="*/ 514200 w 797612"/>
                <a:gd name="connsiteY350" fmla="*/ 695997 h 695997"/>
                <a:gd name="connsiteX351" fmla="*/ 516688 w 797612"/>
                <a:gd name="connsiteY351" fmla="*/ 695615 h 695997"/>
                <a:gd name="connsiteX352" fmla="*/ 519940 w 797612"/>
                <a:gd name="connsiteY352" fmla="*/ 694275 h 695997"/>
                <a:gd name="connsiteX353" fmla="*/ 524150 w 797612"/>
                <a:gd name="connsiteY353" fmla="*/ 691787 h 695997"/>
                <a:gd name="connsiteX354" fmla="*/ 529317 w 797612"/>
                <a:gd name="connsiteY354" fmla="*/ 689491 h 695997"/>
                <a:gd name="connsiteX355" fmla="*/ 545009 w 797612"/>
                <a:gd name="connsiteY355" fmla="*/ 688917 h 695997"/>
                <a:gd name="connsiteX356" fmla="*/ 544435 w 797612"/>
                <a:gd name="connsiteY356" fmla="*/ 685664 h 695997"/>
                <a:gd name="connsiteX357" fmla="*/ 545966 w 797612"/>
                <a:gd name="connsiteY357" fmla="*/ 677243 h 695997"/>
                <a:gd name="connsiteX358" fmla="*/ 548263 w 797612"/>
                <a:gd name="connsiteY358" fmla="*/ 670163 h 695997"/>
                <a:gd name="connsiteX359" fmla="*/ 550177 w 797612"/>
                <a:gd name="connsiteY359" fmla="*/ 667675 h 695997"/>
                <a:gd name="connsiteX360" fmla="*/ 552473 w 797612"/>
                <a:gd name="connsiteY360" fmla="*/ 667292 h 695997"/>
                <a:gd name="connsiteX361" fmla="*/ 553429 w 797612"/>
                <a:gd name="connsiteY361" fmla="*/ 665953 h 695997"/>
                <a:gd name="connsiteX362" fmla="*/ 555343 w 797612"/>
                <a:gd name="connsiteY362" fmla="*/ 664805 h 695997"/>
                <a:gd name="connsiteX363" fmla="*/ 559553 w 797612"/>
                <a:gd name="connsiteY363" fmla="*/ 662508 h 695997"/>
                <a:gd name="connsiteX364" fmla="*/ 562041 w 797612"/>
                <a:gd name="connsiteY364" fmla="*/ 660595 h 695997"/>
                <a:gd name="connsiteX365" fmla="*/ 565294 w 797612"/>
                <a:gd name="connsiteY365" fmla="*/ 659255 h 695997"/>
                <a:gd name="connsiteX366" fmla="*/ 568547 w 797612"/>
                <a:gd name="connsiteY366" fmla="*/ 656959 h 695997"/>
                <a:gd name="connsiteX367" fmla="*/ 572758 w 797612"/>
                <a:gd name="connsiteY367" fmla="*/ 655045 h 695997"/>
                <a:gd name="connsiteX368" fmla="*/ 578881 w 797612"/>
                <a:gd name="connsiteY368" fmla="*/ 656002 h 695997"/>
                <a:gd name="connsiteX369" fmla="*/ 584622 w 797612"/>
                <a:gd name="connsiteY369" fmla="*/ 657724 h 695997"/>
                <a:gd name="connsiteX370" fmla="*/ 589406 w 797612"/>
                <a:gd name="connsiteY370" fmla="*/ 658681 h 695997"/>
                <a:gd name="connsiteX371" fmla="*/ 591320 w 797612"/>
                <a:gd name="connsiteY371" fmla="*/ 659255 h 695997"/>
                <a:gd name="connsiteX372" fmla="*/ 593616 w 797612"/>
                <a:gd name="connsiteY372" fmla="*/ 660212 h 695997"/>
                <a:gd name="connsiteX373" fmla="*/ 596487 w 797612"/>
                <a:gd name="connsiteY373" fmla="*/ 661169 h 695997"/>
                <a:gd name="connsiteX374" fmla="*/ 598783 w 797612"/>
                <a:gd name="connsiteY374" fmla="*/ 662126 h 695997"/>
                <a:gd name="connsiteX375" fmla="*/ 599357 w 797612"/>
                <a:gd name="connsiteY375" fmla="*/ 662126 h 695997"/>
                <a:gd name="connsiteX376" fmla="*/ 600314 w 797612"/>
                <a:gd name="connsiteY376" fmla="*/ 662508 h 695997"/>
                <a:gd name="connsiteX377" fmla="*/ 600697 w 797612"/>
                <a:gd name="connsiteY377" fmla="*/ 663465 h 695997"/>
                <a:gd name="connsiteX378" fmla="*/ 600314 w 797612"/>
                <a:gd name="connsiteY378" fmla="*/ 664805 h 695997"/>
                <a:gd name="connsiteX379" fmla="*/ 598783 w 797612"/>
                <a:gd name="connsiteY379" fmla="*/ 668249 h 695997"/>
                <a:gd name="connsiteX380" fmla="*/ 599357 w 797612"/>
                <a:gd name="connsiteY380" fmla="*/ 671502 h 695997"/>
                <a:gd name="connsiteX381" fmla="*/ 601654 w 797612"/>
                <a:gd name="connsiteY381" fmla="*/ 674756 h 695997"/>
                <a:gd name="connsiteX382" fmla="*/ 605481 w 797612"/>
                <a:gd name="connsiteY382" fmla="*/ 677626 h 695997"/>
                <a:gd name="connsiteX383" fmla="*/ 611031 w 797612"/>
                <a:gd name="connsiteY383" fmla="*/ 680497 h 695997"/>
                <a:gd name="connsiteX384" fmla="*/ 611605 w 797612"/>
                <a:gd name="connsiteY384" fmla="*/ 680879 h 695997"/>
                <a:gd name="connsiteX385" fmla="*/ 611031 w 797612"/>
                <a:gd name="connsiteY385" fmla="*/ 682793 h 695997"/>
                <a:gd name="connsiteX386" fmla="*/ 610648 w 797612"/>
                <a:gd name="connsiteY386" fmla="*/ 685664 h 695997"/>
                <a:gd name="connsiteX387" fmla="*/ 610648 w 797612"/>
                <a:gd name="connsiteY387" fmla="*/ 686620 h 695997"/>
                <a:gd name="connsiteX388" fmla="*/ 610648 w 797612"/>
                <a:gd name="connsiteY388" fmla="*/ 688534 h 695997"/>
                <a:gd name="connsiteX389" fmla="*/ 617729 w 797612"/>
                <a:gd name="connsiteY389" fmla="*/ 688917 h 695997"/>
                <a:gd name="connsiteX390" fmla="*/ 622895 w 797612"/>
                <a:gd name="connsiteY390" fmla="*/ 686238 h 695997"/>
                <a:gd name="connsiteX391" fmla="*/ 628062 w 797612"/>
                <a:gd name="connsiteY391" fmla="*/ 683367 h 695997"/>
                <a:gd name="connsiteX392" fmla="*/ 632272 w 797612"/>
                <a:gd name="connsiteY392" fmla="*/ 679540 h 695997"/>
                <a:gd name="connsiteX393" fmla="*/ 637056 w 797612"/>
                <a:gd name="connsiteY393" fmla="*/ 675712 h 695997"/>
                <a:gd name="connsiteX394" fmla="*/ 640884 w 797612"/>
                <a:gd name="connsiteY394" fmla="*/ 671120 h 695997"/>
                <a:gd name="connsiteX395" fmla="*/ 642797 w 797612"/>
                <a:gd name="connsiteY395" fmla="*/ 668632 h 695997"/>
                <a:gd name="connsiteX396" fmla="*/ 645094 w 797612"/>
                <a:gd name="connsiteY396" fmla="*/ 666718 h 695997"/>
                <a:gd name="connsiteX397" fmla="*/ 640884 w 797612"/>
                <a:gd name="connsiteY397" fmla="*/ 667675 h 695997"/>
                <a:gd name="connsiteX398" fmla="*/ 637439 w 797612"/>
                <a:gd name="connsiteY398" fmla="*/ 667292 h 695997"/>
                <a:gd name="connsiteX399" fmla="*/ 635143 w 797612"/>
                <a:gd name="connsiteY399" fmla="*/ 666335 h 695997"/>
                <a:gd name="connsiteX400" fmla="*/ 633803 w 797612"/>
                <a:gd name="connsiteY400" fmla="*/ 664422 h 695997"/>
                <a:gd name="connsiteX401" fmla="*/ 633229 w 797612"/>
                <a:gd name="connsiteY401" fmla="*/ 662126 h 695997"/>
                <a:gd name="connsiteX402" fmla="*/ 629976 w 797612"/>
                <a:gd name="connsiteY402" fmla="*/ 658298 h 695997"/>
                <a:gd name="connsiteX403" fmla="*/ 628445 w 797612"/>
                <a:gd name="connsiteY403" fmla="*/ 655428 h 695997"/>
                <a:gd name="connsiteX404" fmla="*/ 627105 w 797612"/>
                <a:gd name="connsiteY404" fmla="*/ 653131 h 695997"/>
                <a:gd name="connsiteX405" fmla="*/ 627105 w 797612"/>
                <a:gd name="connsiteY405" fmla="*/ 651600 h 695997"/>
                <a:gd name="connsiteX406" fmla="*/ 627105 w 797612"/>
                <a:gd name="connsiteY406" fmla="*/ 650261 h 695997"/>
                <a:gd name="connsiteX407" fmla="*/ 628445 w 797612"/>
                <a:gd name="connsiteY407" fmla="*/ 649304 h 695997"/>
                <a:gd name="connsiteX408" fmla="*/ 638013 w 797612"/>
                <a:gd name="connsiteY408" fmla="*/ 644520 h 695997"/>
                <a:gd name="connsiteX409" fmla="*/ 639352 w 797612"/>
                <a:gd name="connsiteY409" fmla="*/ 640884 h 695997"/>
                <a:gd name="connsiteX410" fmla="*/ 639927 w 797612"/>
                <a:gd name="connsiteY410" fmla="*/ 639927 h 695997"/>
                <a:gd name="connsiteX411" fmla="*/ 639352 w 797612"/>
                <a:gd name="connsiteY411" fmla="*/ 638970 h 695997"/>
                <a:gd name="connsiteX412" fmla="*/ 638970 w 797612"/>
                <a:gd name="connsiteY412" fmla="*/ 638013 h 695997"/>
                <a:gd name="connsiteX413" fmla="*/ 638013 w 797612"/>
                <a:gd name="connsiteY413" fmla="*/ 637056 h 695997"/>
                <a:gd name="connsiteX414" fmla="*/ 637439 w 797612"/>
                <a:gd name="connsiteY414" fmla="*/ 636482 h 695997"/>
                <a:gd name="connsiteX415" fmla="*/ 636482 w 797612"/>
                <a:gd name="connsiteY415" fmla="*/ 635143 h 695997"/>
                <a:gd name="connsiteX416" fmla="*/ 634760 w 797612"/>
                <a:gd name="connsiteY416" fmla="*/ 632272 h 695997"/>
                <a:gd name="connsiteX417" fmla="*/ 632846 w 797612"/>
                <a:gd name="connsiteY417" fmla="*/ 629402 h 695997"/>
                <a:gd name="connsiteX418" fmla="*/ 629976 w 797612"/>
                <a:gd name="connsiteY418" fmla="*/ 626149 h 695997"/>
                <a:gd name="connsiteX419" fmla="*/ 628445 w 797612"/>
                <a:gd name="connsiteY419" fmla="*/ 624235 h 695997"/>
                <a:gd name="connsiteX420" fmla="*/ 627679 w 797612"/>
                <a:gd name="connsiteY420" fmla="*/ 622896 h 695997"/>
                <a:gd name="connsiteX421" fmla="*/ 625766 w 797612"/>
                <a:gd name="connsiteY421" fmla="*/ 622321 h 695997"/>
                <a:gd name="connsiteX422" fmla="*/ 624235 w 797612"/>
                <a:gd name="connsiteY422" fmla="*/ 622321 h 695997"/>
                <a:gd name="connsiteX423" fmla="*/ 622321 w 797612"/>
                <a:gd name="connsiteY423" fmla="*/ 621365 h 695997"/>
                <a:gd name="connsiteX424" fmla="*/ 620599 w 797612"/>
                <a:gd name="connsiteY424" fmla="*/ 620982 h 695997"/>
                <a:gd name="connsiteX425" fmla="*/ 617729 w 797612"/>
                <a:gd name="connsiteY425" fmla="*/ 619068 h 695997"/>
                <a:gd name="connsiteX426" fmla="*/ 616197 w 797612"/>
                <a:gd name="connsiteY426" fmla="*/ 618111 h 695997"/>
                <a:gd name="connsiteX427" fmla="*/ 615241 w 797612"/>
                <a:gd name="connsiteY427" fmla="*/ 617729 h 695997"/>
                <a:gd name="connsiteX428" fmla="*/ 612561 w 797612"/>
                <a:gd name="connsiteY428" fmla="*/ 615815 h 695997"/>
                <a:gd name="connsiteX429" fmla="*/ 609691 w 797612"/>
                <a:gd name="connsiteY429" fmla="*/ 613901 h 695997"/>
                <a:gd name="connsiteX430" fmla="*/ 615241 w 797612"/>
                <a:gd name="connsiteY430" fmla="*/ 608734 h 695997"/>
                <a:gd name="connsiteX431" fmla="*/ 616197 w 797612"/>
                <a:gd name="connsiteY431" fmla="*/ 609691 h 695997"/>
                <a:gd name="connsiteX432" fmla="*/ 616771 w 797612"/>
                <a:gd name="connsiteY432" fmla="*/ 610074 h 695997"/>
                <a:gd name="connsiteX433" fmla="*/ 617729 w 797612"/>
                <a:gd name="connsiteY433" fmla="*/ 611031 h 695997"/>
                <a:gd name="connsiteX434" fmla="*/ 620025 w 797612"/>
                <a:gd name="connsiteY434" fmla="*/ 612944 h 695997"/>
                <a:gd name="connsiteX435" fmla="*/ 621939 w 797612"/>
                <a:gd name="connsiteY435" fmla="*/ 614284 h 695997"/>
                <a:gd name="connsiteX436" fmla="*/ 623852 w 797612"/>
                <a:gd name="connsiteY436" fmla="*/ 614858 h 695997"/>
                <a:gd name="connsiteX437" fmla="*/ 629976 w 797612"/>
                <a:gd name="connsiteY437" fmla="*/ 615241 h 695997"/>
                <a:gd name="connsiteX438" fmla="*/ 632272 w 797612"/>
                <a:gd name="connsiteY438" fmla="*/ 616198 h 695997"/>
                <a:gd name="connsiteX439" fmla="*/ 635143 w 797612"/>
                <a:gd name="connsiteY439" fmla="*/ 618111 h 695997"/>
                <a:gd name="connsiteX440" fmla="*/ 637439 w 797612"/>
                <a:gd name="connsiteY440" fmla="*/ 620025 h 695997"/>
                <a:gd name="connsiteX441" fmla="*/ 640310 w 797612"/>
                <a:gd name="connsiteY441" fmla="*/ 621939 h 695997"/>
                <a:gd name="connsiteX442" fmla="*/ 641266 w 797612"/>
                <a:gd name="connsiteY442" fmla="*/ 622321 h 695997"/>
                <a:gd name="connsiteX443" fmla="*/ 642797 w 797612"/>
                <a:gd name="connsiteY443" fmla="*/ 623278 h 695997"/>
                <a:gd name="connsiteX444" fmla="*/ 645476 w 797612"/>
                <a:gd name="connsiteY444" fmla="*/ 625192 h 695997"/>
                <a:gd name="connsiteX445" fmla="*/ 646050 w 797612"/>
                <a:gd name="connsiteY445" fmla="*/ 625192 h 695997"/>
                <a:gd name="connsiteX446" fmla="*/ 647008 w 797612"/>
                <a:gd name="connsiteY446" fmla="*/ 625766 h 695997"/>
                <a:gd name="connsiteX447" fmla="*/ 648921 w 797612"/>
                <a:gd name="connsiteY447" fmla="*/ 626723 h 695997"/>
                <a:gd name="connsiteX448" fmla="*/ 649304 w 797612"/>
                <a:gd name="connsiteY448" fmla="*/ 626723 h 695997"/>
                <a:gd name="connsiteX449" fmla="*/ 650260 w 797612"/>
                <a:gd name="connsiteY449" fmla="*/ 627106 h 695997"/>
                <a:gd name="connsiteX450" fmla="*/ 652174 w 797612"/>
                <a:gd name="connsiteY450" fmla="*/ 627680 h 695997"/>
                <a:gd name="connsiteX451" fmla="*/ 656384 w 797612"/>
                <a:gd name="connsiteY451" fmla="*/ 626723 h 695997"/>
                <a:gd name="connsiteX452" fmla="*/ 661168 w 797612"/>
                <a:gd name="connsiteY452" fmla="*/ 624235 h 695997"/>
                <a:gd name="connsiteX453" fmla="*/ 664996 w 797612"/>
                <a:gd name="connsiteY453" fmla="*/ 625192 h 695997"/>
                <a:gd name="connsiteX454" fmla="*/ 668632 w 797612"/>
                <a:gd name="connsiteY454" fmla="*/ 628445 h 695997"/>
                <a:gd name="connsiteX455" fmla="*/ 670163 w 797612"/>
                <a:gd name="connsiteY455" fmla="*/ 630359 h 695997"/>
                <a:gd name="connsiteX456" fmla="*/ 672459 w 797612"/>
                <a:gd name="connsiteY456" fmla="*/ 631890 h 695997"/>
                <a:gd name="connsiteX457" fmla="*/ 674755 w 797612"/>
                <a:gd name="connsiteY457" fmla="*/ 632272 h 695997"/>
                <a:gd name="connsiteX458" fmla="*/ 678200 w 797612"/>
                <a:gd name="connsiteY458" fmla="*/ 632846 h 695997"/>
                <a:gd name="connsiteX459" fmla="*/ 678583 w 797612"/>
                <a:gd name="connsiteY459" fmla="*/ 636100 h 695997"/>
                <a:gd name="connsiteX460" fmla="*/ 678200 w 797612"/>
                <a:gd name="connsiteY460" fmla="*/ 637439 h 695997"/>
                <a:gd name="connsiteX461" fmla="*/ 677243 w 797612"/>
                <a:gd name="connsiteY461" fmla="*/ 639927 h 695997"/>
                <a:gd name="connsiteX462" fmla="*/ 674373 w 797612"/>
                <a:gd name="connsiteY462" fmla="*/ 646051 h 695997"/>
                <a:gd name="connsiteX463" fmla="*/ 680497 w 797612"/>
                <a:gd name="connsiteY463" fmla="*/ 646433 h 695997"/>
                <a:gd name="connsiteX464" fmla="*/ 686620 w 797612"/>
                <a:gd name="connsiteY464" fmla="*/ 647390 h 695997"/>
                <a:gd name="connsiteX465" fmla="*/ 691787 w 797612"/>
                <a:gd name="connsiteY465" fmla="*/ 648347 h 695997"/>
                <a:gd name="connsiteX466" fmla="*/ 695997 w 797612"/>
                <a:gd name="connsiteY466" fmla="*/ 649304 h 695997"/>
                <a:gd name="connsiteX467" fmla="*/ 699442 w 797612"/>
                <a:gd name="connsiteY467" fmla="*/ 650261 h 695997"/>
                <a:gd name="connsiteX468" fmla="*/ 702312 w 797612"/>
                <a:gd name="connsiteY468" fmla="*/ 651218 h 695997"/>
                <a:gd name="connsiteX469" fmla="*/ 704608 w 797612"/>
                <a:gd name="connsiteY469" fmla="*/ 652175 h 695997"/>
                <a:gd name="connsiteX470" fmla="*/ 705948 w 797612"/>
                <a:gd name="connsiteY470" fmla="*/ 653514 h 695997"/>
                <a:gd name="connsiteX471" fmla="*/ 707479 w 797612"/>
                <a:gd name="connsiteY471" fmla="*/ 654471 h 695997"/>
                <a:gd name="connsiteX472" fmla="*/ 710158 w 797612"/>
                <a:gd name="connsiteY472" fmla="*/ 656002 h 695997"/>
                <a:gd name="connsiteX473" fmla="*/ 713986 w 797612"/>
                <a:gd name="connsiteY473" fmla="*/ 657724 h 695997"/>
                <a:gd name="connsiteX474" fmla="*/ 719726 w 797612"/>
                <a:gd name="connsiteY474" fmla="*/ 659638 h 695997"/>
                <a:gd name="connsiteX475" fmla="*/ 723554 w 797612"/>
                <a:gd name="connsiteY475" fmla="*/ 661551 h 695997"/>
                <a:gd name="connsiteX476" fmla="*/ 725276 w 797612"/>
                <a:gd name="connsiteY476" fmla="*/ 664039 h 695997"/>
                <a:gd name="connsiteX477" fmla="*/ 725276 w 797612"/>
                <a:gd name="connsiteY477" fmla="*/ 667675 h 695997"/>
                <a:gd name="connsiteX478" fmla="*/ 725276 w 797612"/>
                <a:gd name="connsiteY478" fmla="*/ 669206 h 695997"/>
                <a:gd name="connsiteX479" fmla="*/ 726233 w 797612"/>
                <a:gd name="connsiteY479" fmla="*/ 670163 h 695997"/>
                <a:gd name="connsiteX480" fmla="*/ 729677 w 797612"/>
                <a:gd name="connsiteY480" fmla="*/ 673416 h 695997"/>
                <a:gd name="connsiteX481" fmla="*/ 732357 w 797612"/>
                <a:gd name="connsiteY481" fmla="*/ 675712 h 695997"/>
                <a:gd name="connsiteX482" fmla="*/ 736184 w 797612"/>
                <a:gd name="connsiteY482" fmla="*/ 679157 h 695997"/>
                <a:gd name="connsiteX483" fmla="*/ 736758 w 797612"/>
                <a:gd name="connsiteY483" fmla="*/ 681453 h 695997"/>
                <a:gd name="connsiteX484" fmla="*/ 739054 w 797612"/>
                <a:gd name="connsiteY484" fmla="*/ 683367 h 695997"/>
                <a:gd name="connsiteX485" fmla="*/ 742307 w 797612"/>
                <a:gd name="connsiteY485" fmla="*/ 684324 h 695997"/>
                <a:gd name="connsiteX486" fmla="*/ 744221 w 797612"/>
                <a:gd name="connsiteY486" fmla="*/ 684324 h 695997"/>
                <a:gd name="connsiteX487" fmla="*/ 747091 w 797612"/>
                <a:gd name="connsiteY487" fmla="*/ 684707 h 695997"/>
                <a:gd name="connsiteX488" fmla="*/ 752833 w 797612"/>
                <a:gd name="connsiteY488" fmla="*/ 683750 h 695997"/>
                <a:gd name="connsiteX489" fmla="*/ 757999 w 797612"/>
                <a:gd name="connsiteY489" fmla="*/ 684324 h 695997"/>
                <a:gd name="connsiteX490" fmla="*/ 761253 w 797612"/>
                <a:gd name="connsiteY490" fmla="*/ 685281 h 695997"/>
                <a:gd name="connsiteX491" fmla="*/ 764123 w 797612"/>
                <a:gd name="connsiteY491" fmla="*/ 687577 h 695997"/>
                <a:gd name="connsiteX492" fmla="*/ 768333 w 797612"/>
                <a:gd name="connsiteY492" fmla="*/ 690448 h 695997"/>
                <a:gd name="connsiteX493" fmla="*/ 771204 w 797612"/>
                <a:gd name="connsiteY493" fmla="*/ 691405 h 695997"/>
                <a:gd name="connsiteX494" fmla="*/ 774457 w 797612"/>
                <a:gd name="connsiteY494" fmla="*/ 691787 h 695997"/>
                <a:gd name="connsiteX495" fmla="*/ 776754 w 797612"/>
                <a:gd name="connsiteY495" fmla="*/ 691405 h 695997"/>
                <a:gd name="connsiteX496" fmla="*/ 780198 w 797612"/>
                <a:gd name="connsiteY496" fmla="*/ 690448 h 695997"/>
                <a:gd name="connsiteX497" fmla="*/ 783451 w 797612"/>
                <a:gd name="connsiteY497" fmla="*/ 688917 h 695997"/>
                <a:gd name="connsiteX498" fmla="*/ 788236 w 797612"/>
                <a:gd name="connsiteY498" fmla="*/ 687194 h 695997"/>
                <a:gd name="connsiteX499" fmla="*/ 791871 w 797612"/>
                <a:gd name="connsiteY499" fmla="*/ 684324 h 695997"/>
                <a:gd name="connsiteX500" fmla="*/ 795316 w 797612"/>
                <a:gd name="connsiteY500" fmla="*/ 681836 h 695997"/>
                <a:gd name="connsiteX501" fmla="*/ 796655 w 797612"/>
                <a:gd name="connsiteY501" fmla="*/ 679540 h 695997"/>
                <a:gd name="connsiteX502" fmla="*/ 797612 w 797612"/>
                <a:gd name="connsiteY502" fmla="*/ 677626 h 695997"/>
                <a:gd name="connsiteX503" fmla="*/ 793402 w 797612"/>
                <a:gd name="connsiteY503" fmla="*/ 673033 h 695997"/>
                <a:gd name="connsiteX504" fmla="*/ 790532 w 797612"/>
                <a:gd name="connsiteY504" fmla="*/ 669206 h 695997"/>
                <a:gd name="connsiteX505" fmla="*/ 788618 w 797612"/>
                <a:gd name="connsiteY505" fmla="*/ 665953 h 695997"/>
                <a:gd name="connsiteX506" fmla="*/ 788236 w 797612"/>
                <a:gd name="connsiteY506" fmla="*/ 663082 h 695997"/>
                <a:gd name="connsiteX507" fmla="*/ 789192 w 797612"/>
                <a:gd name="connsiteY507" fmla="*/ 660595 h 695997"/>
                <a:gd name="connsiteX508" fmla="*/ 789575 w 797612"/>
                <a:gd name="connsiteY508" fmla="*/ 659255 h 695997"/>
                <a:gd name="connsiteX509" fmla="*/ 785365 w 797612"/>
                <a:gd name="connsiteY509" fmla="*/ 656385 h 695997"/>
                <a:gd name="connsiteX510" fmla="*/ 782112 w 797612"/>
                <a:gd name="connsiteY510" fmla="*/ 653514 h 695997"/>
                <a:gd name="connsiteX511" fmla="*/ 780198 w 797612"/>
                <a:gd name="connsiteY511" fmla="*/ 650644 h 695997"/>
                <a:gd name="connsiteX512" fmla="*/ 779624 w 797612"/>
                <a:gd name="connsiteY512" fmla="*/ 648347 h 695997"/>
                <a:gd name="connsiteX513" fmla="*/ 778284 w 797612"/>
                <a:gd name="connsiteY513" fmla="*/ 644137 h 695997"/>
                <a:gd name="connsiteX514" fmla="*/ 776754 w 797612"/>
                <a:gd name="connsiteY514" fmla="*/ 642223 h 695997"/>
                <a:gd name="connsiteX515" fmla="*/ 775796 w 797612"/>
                <a:gd name="connsiteY515" fmla="*/ 641267 h 695997"/>
                <a:gd name="connsiteX516" fmla="*/ 772543 w 797612"/>
                <a:gd name="connsiteY516" fmla="*/ 639927 h 695997"/>
                <a:gd name="connsiteX517" fmla="*/ 768333 w 797612"/>
                <a:gd name="connsiteY517" fmla="*/ 639353 h 695997"/>
                <a:gd name="connsiteX518" fmla="*/ 764506 w 797612"/>
                <a:gd name="connsiteY518" fmla="*/ 641267 h 695997"/>
                <a:gd name="connsiteX519" fmla="*/ 761635 w 797612"/>
                <a:gd name="connsiteY519" fmla="*/ 642606 h 695997"/>
                <a:gd name="connsiteX520" fmla="*/ 759339 w 797612"/>
                <a:gd name="connsiteY520" fmla="*/ 643563 h 695997"/>
                <a:gd name="connsiteX521" fmla="*/ 757425 w 797612"/>
                <a:gd name="connsiteY521" fmla="*/ 644137 h 695997"/>
                <a:gd name="connsiteX522" fmla="*/ 755512 w 797612"/>
                <a:gd name="connsiteY522" fmla="*/ 641267 h 695997"/>
                <a:gd name="connsiteX523" fmla="*/ 753598 w 797612"/>
                <a:gd name="connsiteY523" fmla="*/ 639927 h 695997"/>
                <a:gd name="connsiteX524" fmla="*/ 751302 w 797612"/>
                <a:gd name="connsiteY524" fmla="*/ 638396 h 695997"/>
                <a:gd name="connsiteX525" fmla="*/ 749005 w 797612"/>
                <a:gd name="connsiteY525" fmla="*/ 638396 h 695997"/>
                <a:gd name="connsiteX526" fmla="*/ 742881 w 797612"/>
                <a:gd name="connsiteY526" fmla="*/ 639353 h 695997"/>
                <a:gd name="connsiteX527" fmla="*/ 740394 w 797612"/>
                <a:gd name="connsiteY527" fmla="*/ 638396 h 695997"/>
                <a:gd name="connsiteX528" fmla="*/ 740011 w 797612"/>
                <a:gd name="connsiteY528" fmla="*/ 636100 h 695997"/>
                <a:gd name="connsiteX529" fmla="*/ 741351 w 797612"/>
                <a:gd name="connsiteY529" fmla="*/ 634760 h 695997"/>
                <a:gd name="connsiteX530" fmla="*/ 741351 w 797612"/>
                <a:gd name="connsiteY530" fmla="*/ 633803 h 695997"/>
                <a:gd name="connsiteX531" fmla="*/ 732357 w 797612"/>
                <a:gd name="connsiteY531" fmla="*/ 633803 h 695997"/>
                <a:gd name="connsiteX532" fmla="*/ 728146 w 797612"/>
                <a:gd name="connsiteY532" fmla="*/ 633229 h 695997"/>
                <a:gd name="connsiteX533" fmla="*/ 724893 w 797612"/>
                <a:gd name="connsiteY533" fmla="*/ 633229 h 695997"/>
                <a:gd name="connsiteX534" fmla="*/ 721066 w 797612"/>
                <a:gd name="connsiteY534" fmla="*/ 632272 h 695997"/>
                <a:gd name="connsiteX535" fmla="*/ 718196 w 797612"/>
                <a:gd name="connsiteY535" fmla="*/ 631890 h 695997"/>
                <a:gd name="connsiteX536" fmla="*/ 713028 w 797612"/>
                <a:gd name="connsiteY536" fmla="*/ 629976 h 695997"/>
                <a:gd name="connsiteX537" fmla="*/ 714560 w 797612"/>
                <a:gd name="connsiteY537" fmla="*/ 627106 h 695997"/>
                <a:gd name="connsiteX538" fmla="*/ 715899 w 797612"/>
                <a:gd name="connsiteY538" fmla="*/ 625766 h 695997"/>
                <a:gd name="connsiteX539" fmla="*/ 716856 w 797612"/>
                <a:gd name="connsiteY539" fmla="*/ 624235 h 695997"/>
                <a:gd name="connsiteX540" fmla="*/ 717238 w 797612"/>
                <a:gd name="connsiteY540" fmla="*/ 623852 h 695997"/>
                <a:gd name="connsiteX541" fmla="*/ 697911 w 797612"/>
                <a:gd name="connsiteY541" fmla="*/ 613901 h 695997"/>
                <a:gd name="connsiteX542" fmla="*/ 695232 w 797612"/>
                <a:gd name="connsiteY542" fmla="*/ 609691 h 695997"/>
                <a:gd name="connsiteX543" fmla="*/ 693318 w 797612"/>
                <a:gd name="connsiteY543" fmla="*/ 606821 h 695997"/>
                <a:gd name="connsiteX544" fmla="*/ 690447 w 797612"/>
                <a:gd name="connsiteY544" fmla="*/ 604907 h 695997"/>
                <a:gd name="connsiteX545" fmla="*/ 688917 w 797612"/>
                <a:gd name="connsiteY545" fmla="*/ 603567 h 695997"/>
                <a:gd name="connsiteX546" fmla="*/ 687960 w 797612"/>
                <a:gd name="connsiteY546" fmla="*/ 600697 h 695997"/>
                <a:gd name="connsiteX547" fmla="*/ 688917 w 797612"/>
                <a:gd name="connsiteY547" fmla="*/ 596870 h 695997"/>
                <a:gd name="connsiteX548" fmla="*/ 692361 w 797612"/>
                <a:gd name="connsiteY548" fmla="*/ 594573 h 695997"/>
                <a:gd name="connsiteX549" fmla="*/ 692744 w 797612"/>
                <a:gd name="connsiteY549" fmla="*/ 593617 h 695997"/>
                <a:gd name="connsiteX550" fmla="*/ 693701 w 797612"/>
                <a:gd name="connsiteY550" fmla="*/ 593043 h 695997"/>
                <a:gd name="connsiteX551" fmla="*/ 695232 w 797612"/>
                <a:gd name="connsiteY551" fmla="*/ 592086 h 695997"/>
                <a:gd name="connsiteX552" fmla="*/ 695997 w 797612"/>
                <a:gd name="connsiteY552" fmla="*/ 590363 h 695997"/>
                <a:gd name="connsiteX553" fmla="*/ 696571 w 797612"/>
                <a:gd name="connsiteY553" fmla="*/ 589407 h 695997"/>
                <a:gd name="connsiteX554" fmla="*/ 695614 w 797612"/>
                <a:gd name="connsiteY554" fmla="*/ 585005 h 695997"/>
                <a:gd name="connsiteX555" fmla="*/ 694083 w 797612"/>
                <a:gd name="connsiteY555" fmla="*/ 581752 h 695997"/>
                <a:gd name="connsiteX556" fmla="*/ 697528 w 797612"/>
                <a:gd name="connsiteY556" fmla="*/ 580795 h 695997"/>
                <a:gd name="connsiteX557" fmla="*/ 704034 w 797612"/>
                <a:gd name="connsiteY557" fmla="*/ 580795 h 695997"/>
                <a:gd name="connsiteX558" fmla="*/ 700781 w 797612"/>
                <a:gd name="connsiteY558" fmla="*/ 575628 h 695997"/>
                <a:gd name="connsiteX559" fmla="*/ 698868 w 797612"/>
                <a:gd name="connsiteY559" fmla="*/ 572375 h 695997"/>
                <a:gd name="connsiteX560" fmla="*/ 702695 w 797612"/>
                <a:gd name="connsiteY560" fmla="*/ 571801 h 695997"/>
                <a:gd name="connsiteX561" fmla="*/ 713028 w 797612"/>
                <a:gd name="connsiteY561" fmla="*/ 570078 h 695997"/>
                <a:gd name="connsiteX562" fmla="*/ 714560 w 797612"/>
                <a:gd name="connsiteY562" fmla="*/ 569122 h 695997"/>
                <a:gd name="connsiteX563" fmla="*/ 715516 w 797612"/>
                <a:gd name="connsiteY563" fmla="*/ 567591 h 695997"/>
                <a:gd name="connsiteX564" fmla="*/ 715899 w 797612"/>
                <a:gd name="connsiteY564" fmla="*/ 566634 h 695997"/>
                <a:gd name="connsiteX565" fmla="*/ 725850 w 797612"/>
                <a:gd name="connsiteY565" fmla="*/ 554961 h 695997"/>
                <a:gd name="connsiteX566" fmla="*/ 723554 w 797612"/>
                <a:gd name="connsiteY566" fmla="*/ 546923 h 695997"/>
                <a:gd name="connsiteX567" fmla="*/ 722980 w 797612"/>
                <a:gd name="connsiteY567" fmla="*/ 544435 h 695997"/>
                <a:gd name="connsiteX568" fmla="*/ 722980 w 797612"/>
                <a:gd name="connsiteY568" fmla="*/ 543096 h 695997"/>
                <a:gd name="connsiteX569" fmla="*/ 732357 w 797612"/>
                <a:gd name="connsiteY569" fmla="*/ 528361 h 695997"/>
                <a:gd name="connsiteX570" fmla="*/ 731974 w 797612"/>
                <a:gd name="connsiteY570" fmla="*/ 526447 h 695997"/>
                <a:gd name="connsiteX571" fmla="*/ 731017 w 797612"/>
                <a:gd name="connsiteY571" fmla="*/ 525108 h 695997"/>
                <a:gd name="connsiteX572" fmla="*/ 729103 w 797612"/>
                <a:gd name="connsiteY572" fmla="*/ 524151 h 695997"/>
                <a:gd name="connsiteX573" fmla="*/ 726807 w 797612"/>
                <a:gd name="connsiteY573" fmla="*/ 523768 h 695997"/>
                <a:gd name="connsiteX574" fmla="*/ 721066 w 797612"/>
                <a:gd name="connsiteY574" fmla="*/ 523194 h 695997"/>
                <a:gd name="connsiteX575" fmla="*/ 714942 w 797612"/>
                <a:gd name="connsiteY575" fmla="*/ 518027 h 695997"/>
                <a:gd name="connsiteX576" fmla="*/ 712646 w 797612"/>
                <a:gd name="connsiteY576" fmla="*/ 516688 h 695997"/>
                <a:gd name="connsiteX577" fmla="*/ 711115 w 797612"/>
                <a:gd name="connsiteY577" fmla="*/ 516688 h 695997"/>
                <a:gd name="connsiteX578" fmla="*/ 706522 w 797612"/>
                <a:gd name="connsiteY578" fmla="*/ 517070 h 695997"/>
                <a:gd name="connsiteX579" fmla="*/ 703078 w 797612"/>
                <a:gd name="connsiteY579" fmla="*/ 518984 h 695997"/>
                <a:gd name="connsiteX580" fmla="*/ 701738 w 797612"/>
                <a:gd name="connsiteY580" fmla="*/ 519941 h 695997"/>
                <a:gd name="connsiteX581" fmla="*/ 701164 w 797612"/>
                <a:gd name="connsiteY581" fmla="*/ 521854 h 695997"/>
                <a:gd name="connsiteX582" fmla="*/ 700781 w 797612"/>
                <a:gd name="connsiteY582" fmla="*/ 526065 h 695997"/>
                <a:gd name="connsiteX583" fmla="*/ 701738 w 797612"/>
                <a:gd name="connsiteY583" fmla="*/ 529892 h 695997"/>
                <a:gd name="connsiteX584" fmla="*/ 701164 w 797612"/>
                <a:gd name="connsiteY584" fmla="*/ 536015 h 695997"/>
                <a:gd name="connsiteX585" fmla="*/ 700781 w 797612"/>
                <a:gd name="connsiteY585" fmla="*/ 536398 h 695997"/>
                <a:gd name="connsiteX586" fmla="*/ 700781 w 797612"/>
                <a:gd name="connsiteY586" fmla="*/ 537929 h 695997"/>
                <a:gd name="connsiteX587" fmla="*/ 699824 w 797612"/>
                <a:gd name="connsiteY587" fmla="*/ 542522 h 695997"/>
                <a:gd name="connsiteX588" fmla="*/ 695232 w 797612"/>
                <a:gd name="connsiteY588" fmla="*/ 543096 h 695997"/>
                <a:gd name="connsiteX589" fmla="*/ 687003 w 797612"/>
                <a:gd name="connsiteY589" fmla="*/ 542139 h 695997"/>
                <a:gd name="connsiteX590" fmla="*/ 682410 w 797612"/>
                <a:gd name="connsiteY590" fmla="*/ 543096 h 695997"/>
                <a:gd name="connsiteX591" fmla="*/ 681453 w 797612"/>
                <a:gd name="connsiteY591" fmla="*/ 542522 h 695997"/>
                <a:gd name="connsiteX592" fmla="*/ 680497 w 797612"/>
                <a:gd name="connsiteY592" fmla="*/ 542139 h 695997"/>
                <a:gd name="connsiteX593" fmla="*/ 679922 w 797612"/>
                <a:gd name="connsiteY593" fmla="*/ 542139 h 695997"/>
                <a:gd name="connsiteX594" fmla="*/ 678583 w 797612"/>
                <a:gd name="connsiteY594" fmla="*/ 541182 h 695997"/>
                <a:gd name="connsiteX595" fmla="*/ 677626 w 797612"/>
                <a:gd name="connsiteY595" fmla="*/ 540800 h 695997"/>
                <a:gd name="connsiteX596" fmla="*/ 675329 w 797612"/>
                <a:gd name="connsiteY596" fmla="*/ 539651 h 695997"/>
                <a:gd name="connsiteX597" fmla="*/ 671502 w 797612"/>
                <a:gd name="connsiteY597" fmla="*/ 537355 h 695997"/>
                <a:gd name="connsiteX598" fmla="*/ 667675 w 797612"/>
                <a:gd name="connsiteY598" fmla="*/ 535441 h 695997"/>
                <a:gd name="connsiteX599" fmla="*/ 663082 w 797612"/>
                <a:gd name="connsiteY599" fmla="*/ 532571 h 695997"/>
                <a:gd name="connsiteX600" fmla="*/ 658298 w 797612"/>
                <a:gd name="connsiteY600" fmla="*/ 530274 h 695997"/>
                <a:gd name="connsiteX601" fmla="*/ 658298 w 797612"/>
                <a:gd name="connsiteY601" fmla="*/ 529318 h 695997"/>
                <a:gd name="connsiteX602" fmla="*/ 659255 w 797612"/>
                <a:gd name="connsiteY602" fmla="*/ 528935 h 695997"/>
                <a:gd name="connsiteX603" fmla="*/ 660212 w 797612"/>
                <a:gd name="connsiteY603" fmla="*/ 527404 h 695997"/>
                <a:gd name="connsiteX604" fmla="*/ 662508 w 797612"/>
                <a:gd name="connsiteY604" fmla="*/ 526447 h 695997"/>
                <a:gd name="connsiteX605" fmla="*/ 664422 w 797612"/>
                <a:gd name="connsiteY605" fmla="*/ 524725 h 695997"/>
                <a:gd name="connsiteX606" fmla="*/ 667675 w 797612"/>
                <a:gd name="connsiteY606" fmla="*/ 523194 h 695997"/>
                <a:gd name="connsiteX607" fmla="*/ 671119 w 797612"/>
                <a:gd name="connsiteY607" fmla="*/ 521280 h 695997"/>
                <a:gd name="connsiteX608" fmla="*/ 675712 w 797612"/>
                <a:gd name="connsiteY608" fmla="*/ 519941 h 695997"/>
                <a:gd name="connsiteX609" fmla="*/ 682410 w 797612"/>
                <a:gd name="connsiteY609" fmla="*/ 514774 h 695997"/>
                <a:gd name="connsiteX610" fmla="*/ 687003 w 797612"/>
                <a:gd name="connsiteY610" fmla="*/ 510564 h 695997"/>
                <a:gd name="connsiteX611" fmla="*/ 689873 w 797612"/>
                <a:gd name="connsiteY611" fmla="*/ 507119 h 695997"/>
                <a:gd name="connsiteX612" fmla="*/ 690830 w 797612"/>
                <a:gd name="connsiteY612" fmla="*/ 505205 h 695997"/>
                <a:gd name="connsiteX613" fmla="*/ 690447 w 797612"/>
                <a:gd name="connsiteY613" fmla="*/ 504249 h 695997"/>
                <a:gd name="connsiteX614" fmla="*/ 689873 w 797612"/>
                <a:gd name="connsiteY614" fmla="*/ 503866 h 695997"/>
                <a:gd name="connsiteX615" fmla="*/ 684707 w 797612"/>
                <a:gd name="connsiteY615" fmla="*/ 505780 h 695997"/>
                <a:gd name="connsiteX616" fmla="*/ 681836 w 797612"/>
                <a:gd name="connsiteY616" fmla="*/ 506162 h 695997"/>
                <a:gd name="connsiteX617" fmla="*/ 679539 w 797612"/>
                <a:gd name="connsiteY617" fmla="*/ 507119 h 695997"/>
                <a:gd name="connsiteX618" fmla="*/ 673416 w 797612"/>
                <a:gd name="connsiteY618" fmla="*/ 508076 h 695997"/>
                <a:gd name="connsiteX619" fmla="*/ 667675 w 797612"/>
                <a:gd name="connsiteY619" fmla="*/ 508650 h 695997"/>
                <a:gd name="connsiteX620" fmla="*/ 664996 w 797612"/>
                <a:gd name="connsiteY620" fmla="*/ 508076 h 695997"/>
                <a:gd name="connsiteX621" fmla="*/ 662508 w 797612"/>
                <a:gd name="connsiteY621" fmla="*/ 507119 h 695997"/>
                <a:gd name="connsiteX622" fmla="*/ 658298 w 797612"/>
                <a:gd name="connsiteY622" fmla="*/ 504249 h 695997"/>
                <a:gd name="connsiteX623" fmla="*/ 654088 w 797612"/>
                <a:gd name="connsiteY623" fmla="*/ 500995 h 695997"/>
                <a:gd name="connsiteX624" fmla="*/ 650644 w 797612"/>
                <a:gd name="connsiteY624" fmla="*/ 500039 h 695997"/>
                <a:gd name="connsiteX625" fmla="*/ 648921 w 797612"/>
                <a:gd name="connsiteY625" fmla="*/ 504823 h 695997"/>
                <a:gd name="connsiteX626" fmla="*/ 646050 w 797612"/>
                <a:gd name="connsiteY626" fmla="*/ 509990 h 695997"/>
                <a:gd name="connsiteX627" fmla="*/ 634760 w 797612"/>
                <a:gd name="connsiteY627" fmla="*/ 519941 h 695997"/>
                <a:gd name="connsiteX628" fmla="*/ 629019 w 797612"/>
                <a:gd name="connsiteY628" fmla="*/ 521854 h 695997"/>
                <a:gd name="connsiteX629" fmla="*/ 614284 w 797612"/>
                <a:gd name="connsiteY629" fmla="*/ 524151 h 695997"/>
                <a:gd name="connsiteX630" fmla="*/ 595913 w 797612"/>
                <a:gd name="connsiteY630" fmla="*/ 521854 h 695997"/>
                <a:gd name="connsiteX631" fmla="*/ 592277 w 797612"/>
                <a:gd name="connsiteY631" fmla="*/ 520898 h 695997"/>
                <a:gd name="connsiteX632" fmla="*/ 587493 w 797612"/>
                <a:gd name="connsiteY632" fmla="*/ 519367 h 695997"/>
                <a:gd name="connsiteX633" fmla="*/ 582708 w 797612"/>
                <a:gd name="connsiteY633" fmla="*/ 518410 h 695997"/>
                <a:gd name="connsiteX634" fmla="*/ 579455 w 797612"/>
                <a:gd name="connsiteY634" fmla="*/ 517070 h 695997"/>
                <a:gd name="connsiteX635" fmla="*/ 577542 w 797612"/>
                <a:gd name="connsiteY635" fmla="*/ 515731 h 695997"/>
                <a:gd name="connsiteX636" fmla="*/ 575628 w 797612"/>
                <a:gd name="connsiteY636" fmla="*/ 513817 h 695997"/>
                <a:gd name="connsiteX637" fmla="*/ 575245 w 797612"/>
                <a:gd name="connsiteY637" fmla="*/ 512286 h 695997"/>
                <a:gd name="connsiteX638" fmla="*/ 570078 w 797612"/>
                <a:gd name="connsiteY638" fmla="*/ 507693 h 695997"/>
                <a:gd name="connsiteX639" fmla="*/ 568547 w 797612"/>
                <a:gd name="connsiteY639" fmla="*/ 503866 h 695997"/>
                <a:gd name="connsiteX640" fmla="*/ 569122 w 797612"/>
                <a:gd name="connsiteY640" fmla="*/ 500039 h 695997"/>
                <a:gd name="connsiteX641" fmla="*/ 569504 w 797612"/>
                <a:gd name="connsiteY641" fmla="*/ 498125 h 695997"/>
                <a:gd name="connsiteX642" fmla="*/ 571035 w 797612"/>
                <a:gd name="connsiteY642" fmla="*/ 496785 h 695997"/>
                <a:gd name="connsiteX643" fmla="*/ 573714 w 797612"/>
                <a:gd name="connsiteY643" fmla="*/ 492958 h 695997"/>
                <a:gd name="connsiteX644" fmla="*/ 578116 w 797612"/>
                <a:gd name="connsiteY644" fmla="*/ 490088 h 695997"/>
                <a:gd name="connsiteX645" fmla="*/ 582708 w 797612"/>
                <a:gd name="connsiteY645" fmla="*/ 484538 h 695997"/>
                <a:gd name="connsiteX646" fmla="*/ 586536 w 797612"/>
                <a:gd name="connsiteY646" fmla="*/ 478797 h 695997"/>
                <a:gd name="connsiteX647" fmla="*/ 587493 w 797612"/>
                <a:gd name="connsiteY647" fmla="*/ 474587 h 695997"/>
                <a:gd name="connsiteX648" fmla="*/ 589406 w 797612"/>
                <a:gd name="connsiteY648" fmla="*/ 471716 h 695997"/>
                <a:gd name="connsiteX649" fmla="*/ 594573 w 797612"/>
                <a:gd name="connsiteY649" fmla="*/ 467124 h 695997"/>
                <a:gd name="connsiteX650" fmla="*/ 597444 w 797612"/>
                <a:gd name="connsiteY650" fmla="*/ 465210 h 695997"/>
                <a:gd name="connsiteX651" fmla="*/ 601079 w 797612"/>
                <a:gd name="connsiteY651" fmla="*/ 464253 h 695997"/>
                <a:gd name="connsiteX652" fmla="*/ 610074 w 797612"/>
                <a:gd name="connsiteY652" fmla="*/ 463296 h 695997"/>
                <a:gd name="connsiteX653" fmla="*/ 612944 w 797612"/>
                <a:gd name="connsiteY653" fmla="*/ 463296 h 695997"/>
                <a:gd name="connsiteX654" fmla="*/ 617155 w 797612"/>
                <a:gd name="connsiteY654" fmla="*/ 464636 h 695997"/>
                <a:gd name="connsiteX655" fmla="*/ 621939 w 797612"/>
                <a:gd name="connsiteY655" fmla="*/ 466550 h 695997"/>
                <a:gd name="connsiteX656" fmla="*/ 628062 w 797612"/>
                <a:gd name="connsiteY656" fmla="*/ 469803 h 695997"/>
                <a:gd name="connsiteX657" fmla="*/ 632846 w 797612"/>
                <a:gd name="connsiteY657" fmla="*/ 472673 h 695997"/>
                <a:gd name="connsiteX658" fmla="*/ 636482 w 797612"/>
                <a:gd name="connsiteY658" fmla="*/ 475544 h 695997"/>
                <a:gd name="connsiteX659" fmla="*/ 638970 w 797612"/>
                <a:gd name="connsiteY659" fmla="*/ 477457 h 695997"/>
                <a:gd name="connsiteX660" fmla="*/ 639352 w 797612"/>
                <a:gd name="connsiteY660" fmla="*/ 478414 h 695997"/>
                <a:gd name="connsiteX661" fmla="*/ 639352 w 797612"/>
                <a:gd name="connsiteY661" fmla="*/ 478797 h 695997"/>
                <a:gd name="connsiteX662" fmla="*/ 639927 w 797612"/>
                <a:gd name="connsiteY662" fmla="*/ 479754 h 695997"/>
                <a:gd name="connsiteX663" fmla="*/ 640310 w 797612"/>
                <a:gd name="connsiteY663" fmla="*/ 481285 h 695997"/>
                <a:gd name="connsiteX664" fmla="*/ 642797 w 797612"/>
                <a:gd name="connsiteY664" fmla="*/ 482050 h 695997"/>
                <a:gd name="connsiteX665" fmla="*/ 644137 w 797612"/>
                <a:gd name="connsiteY665" fmla="*/ 482050 h 695997"/>
                <a:gd name="connsiteX666" fmla="*/ 646433 w 797612"/>
                <a:gd name="connsiteY666" fmla="*/ 482624 h 695997"/>
                <a:gd name="connsiteX667" fmla="*/ 652174 w 797612"/>
                <a:gd name="connsiteY667" fmla="*/ 482624 h 695997"/>
                <a:gd name="connsiteX668" fmla="*/ 653514 w 797612"/>
                <a:gd name="connsiteY668" fmla="*/ 483581 h 695997"/>
                <a:gd name="connsiteX669" fmla="*/ 655428 w 797612"/>
                <a:gd name="connsiteY669" fmla="*/ 484921 h 695997"/>
                <a:gd name="connsiteX670" fmla="*/ 658872 w 797612"/>
                <a:gd name="connsiteY670" fmla="*/ 486834 h 695997"/>
                <a:gd name="connsiteX671" fmla="*/ 660212 w 797612"/>
                <a:gd name="connsiteY671" fmla="*/ 487791 h 695997"/>
                <a:gd name="connsiteX672" fmla="*/ 661168 w 797612"/>
                <a:gd name="connsiteY672" fmla="*/ 488748 h 695997"/>
                <a:gd name="connsiteX673" fmla="*/ 660212 w 797612"/>
                <a:gd name="connsiteY673" fmla="*/ 492576 h 695997"/>
                <a:gd name="connsiteX674" fmla="*/ 660594 w 797612"/>
                <a:gd name="connsiteY674" fmla="*/ 493915 h 695997"/>
                <a:gd name="connsiteX675" fmla="*/ 663465 w 797612"/>
                <a:gd name="connsiteY675" fmla="*/ 494872 h 695997"/>
                <a:gd name="connsiteX676" fmla="*/ 667675 w 797612"/>
                <a:gd name="connsiteY676" fmla="*/ 494872 h 695997"/>
                <a:gd name="connsiteX677" fmla="*/ 670545 w 797612"/>
                <a:gd name="connsiteY677" fmla="*/ 494489 h 695997"/>
                <a:gd name="connsiteX678" fmla="*/ 674373 w 797612"/>
                <a:gd name="connsiteY678" fmla="*/ 494489 h 695997"/>
                <a:gd name="connsiteX679" fmla="*/ 678583 w 797612"/>
                <a:gd name="connsiteY679" fmla="*/ 495446 h 695997"/>
                <a:gd name="connsiteX680" fmla="*/ 682410 w 797612"/>
                <a:gd name="connsiteY680" fmla="*/ 496403 h 695997"/>
                <a:gd name="connsiteX681" fmla="*/ 684707 w 797612"/>
                <a:gd name="connsiteY681" fmla="*/ 497168 h 695997"/>
                <a:gd name="connsiteX682" fmla="*/ 687003 w 797612"/>
                <a:gd name="connsiteY682" fmla="*/ 498125 h 695997"/>
                <a:gd name="connsiteX683" fmla="*/ 690830 w 797612"/>
                <a:gd name="connsiteY683" fmla="*/ 497742 h 695997"/>
                <a:gd name="connsiteX684" fmla="*/ 695232 w 797612"/>
                <a:gd name="connsiteY684" fmla="*/ 496785 h 695997"/>
                <a:gd name="connsiteX685" fmla="*/ 699442 w 797612"/>
                <a:gd name="connsiteY685" fmla="*/ 494872 h 695997"/>
                <a:gd name="connsiteX686" fmla="*/ 704034 w 797612"/>
                <a:gd name="connsiteY686" fmla="*/ 492576 h 695997"/>
                <a:gd name="connsiteX687" fmla="*/ 697528 w 797612"/>
                <a:gd name="connsiteY687" fmla="*/ 488365 h 695997"/>
                <a:gd name="connsiteX688" fmla="*/ 692744 w 797612"/>
                <a:gd name="connsiteY688" fmla="*/ 484538 h 695997"/>
                <a:gd name="connsiteX689" fmla="*/ 689491 w 797612"/>
                <a:gd name="connsiteY689" fmla="*/ 481285 h 695997"/>
                <a:gd name="connsiteX690" fmla="*/ 687960 w 797612"/>
                <a:gd name="connsiteY690" fmla="*/ 478414 h 695997"/>
                <a:gd name="connsiteX691" fmla="*/ 687003 w 797612"/>
                <a:gd name="connsiteY691" fmla="*/ 472673 h 695997"/>
                <a:gd name="connsiteX692" fmla="*/ 687003 w 797612"/>
                <a:gd name="connsiteY692" fmla="*/ 468463 h 695997"/>
                <a:gd name="connsiteX693" fmla="*/ 686237 w 797612"/>
                <a:gd name="connsiteY693" fmla="*/ 465593 h 695997"/>
                <a:gd name="connsiteX694" fmla="*/ 686237 w 797612"/>
                <a:gd name="connsiteY694" fmla="*/ 464253 h 695997"/>
                <a:gd name="connsiteX695" fmla="*/ 682793 w 797612"/>
                <a:gd name="connsiteY695" fmla="*/ 461383 h 695997"/>
                <a:gd name="connsiteX696" fmla="*/ 680497 w 797612"/>
                <a:gd name="connsiteY696" fmla="*/ 458512 h 695997"/>
                <a:gd name="connsiteX697" fmla="*/ 679157 w 797612"/>
                <a:gd name="connsiteY697" fmla="*/ 455642 h 695997"/>
                <a:gd name="connsiteX698" fmla="*/ 678583 w 797612"/>
                <a:gd name="connsiteY698" fmla="*/ 453728 h 695997"/>
                <a:gd name="connsiteX699" fmla="*/ 677243 w 797612"/>
                <a:gd name="connsiteY699" fmla="*/ 449135 h 695997"/>
                <a:gd name="connsiteX700" fmla="*/ 675712 w 797612"/>
                <a:gd name="connsiteY700" fmla="*/ 446265 h 695997"/>
                <a:gd name="connsiteX701" fmla="*/ 674755 w 797612"/>
                <a:gd name="connsiteY701" fmla="*/ 443968 h 695997"/>
                <a:gd name="connsiteX702" fmla="*/ 673033 w 797612"/>
                <a:gd name="connsiteY702" fmla="*/ 440524 h 695997"/>
                <a:gd name="connsiteX703" fmla="*/ 671119 w 797612"/>
                <a:gd name="connsiteY703" fmla="*/ 437845 h 695997"/>
                <a:gd name="connsiteX704" fmla="*/ 666335 w 797612"/>
                <a:gd name="connsiteY704" fmla="*/ 431147 h 695997"/>
                <a:gd name="connsiteX705" fmla="*/ 662508 w 797612"/>
                <a:gd name="connsiteY705" fmla="*/ 426363 h 695997"/>
                <a:gd name="connsiteX706" fmla="*/ 659638 w 797612"/>
                <a:gd name="connsiteY706" fmla="*/ 422727 h 695997"/>
                <a:gd name="connsiteX707" fmla="*/ 655428 w 797612"/>
                <a:gd name="connsiteY707" fmla="*/ 416412 h 695997"/>
                <a:gd name="connsiteX708" fmla="*/ 652557 w 797612"/>
                <a:gd name="connsiteY708" fmla="*/ 411245 h 695997"/>
                <a:gd name="connsiteX709" fmla="*/ 652174 w 797612"/>
                <a:gd name="connsiteY709" fmla="*/ 407992 h 695997"/>
                <a:gd name="connsiteX710" fmla="*/ 653514 w 797612"/>
                <a:gd name="connsiteY710" fmla="*/ 394214 h 695997"/>
                <a:gd name="connsiteX711" fmla="*/ 657915 w 797612"/>
                <a:gd name="connsiteY711" fmla="*/ 381966 h 695997"/>
                <a:gd name="connsiteX712" fmla="*/ 661168 w 797612"/>
                <a:gd name="connsiteY712" fmla="*/ 375459 h 695997"/>
                <a:gd name="connsiteX713" fmla="*/ 664039 w 797612"/>
                <a:gd name="connsiteY713" fmla="*/ 369718 h 695997"/>
                <a:gd name="connsiteX714" fmla="*/ 666335 w 797612"/>
                <a:gd name="connsiteY714" fmla="*/ 364552 h 695997"/>
                <a:gd name="connsiteX715" fmla="*/ 668249 w 797612"/>
                <a:gd name="connsiteY715" fmla="*/ 360342 h 695997"/>
                <a:gd name="connsiteX716" fmla="*/ 668249 w 797612"/>
                <a:gd name="connsiteY716" fmla="*/ 349051 h 695997"/>
                <a:gd name="connsiteX717" fmla="*/ 667675 w 797612"/>
                <a:gd name="connsiteY717" fmla="*/ 349434 h 695997"/>
                <a:gd name="connsiteX718" fmla="*/ 375842 w 797612"/>
                <a:gd name="connsiteY718" fmla="*/ 364169 h 695997"/>
                <a:gd name="connsiteX719" fmla="*/ 380052 w 797612"/>
                <a:gd name="connsiteY719" fmla="*/ 360725 h 695997"/>
                <a:gd name="connsiteX720" fmla="*/ 383497 w 797612"/>
                <a:gd name="connsiteY720" fmla="*/ 357854 h 695997"/>
                <a:gd name="connsiteX721" fmla="*/ 385410 w 797612"/>
                <a:gd name="connsiteY721" fmla="*/ 355175 h 695997"/>
                <a:gd name="connsiteX722" fmla="*/ 386367 w 797612"/>
                <a:gd name="connsiteY722" fmla="*/ 353261 h 695997"/>
                <a:gd name="connsiteX723" fmla="*/ 385793 w 797612"/>
                <a:gd name="connsiteY723" fmla="*/ 350391 h 695997"/>
                <a:gd name="connsiteX724" fmla="*/ 384454 w 797612"/>
                <a:gd name="connsiteY724" fmla="*/ 348477 h 695997"/>
                <a:gd name="connsiteX725" fmla="*/ 382540 w 797612"/>
                <a:gd name="connsiteY725" fmla="*/ 346563 h 695997"/>
                <a:gd name="connsiteX726" fmla="*/ 380052 w 797612"/>
                <a:gd name="connsiteY726" fmla="*/ 345224 h 695997"/>
                <a:gd name="connsiteX727" fmla="*/ 376799 w 797612"/>
                <a:gd name="connsiteY727" fmla="*/ 342736 h 695997"/>
                <a:gd name="connsiteX728" fmla="*/ 375460 w 797612"/>
                <a:gd name="connsiteY728" fmla="*/ 341014 h 695997"/>
                <a:gd name="connsiteX729" fmla="*/ 373928 w 797612"/>
                <a:gd name="connsiteY729" fmla="*/ 337186 h 695997"/>
                <a:gd name="connsiteX730" fmla="*/ 375460 w 797612"/>
                <a:gd name="connsiteY730" fmla="*/ 332976 h 695997"/>
                <a:gd name="connsiteX731" fmla="*/ 376799 w 797612"/>
                <a:gd name="connsiteY731" fmla="*/ 330106 h 695997"/>
                <a:gd name="connsiteX732" fmla="*/ 377373 w 797612"/>
                <a:gd name="connsiteY732" fmla="*/ 327236 h 695997"/>
                <a:gd name="connsiteX733" fmla="*/ 377756 w 797612"/>
                <a:gd name="connsiteY733" fmla="*/ 325896 h 695997"/>
                <a:gd name="connsiteX734" fmla="*/ 372206 w 797612"/>
                <a:gd name="connsiteY734" fmla="*/ 317284 h 695997"/>
                <a:gd name="connsiteX735" fmla="*/ 373546 w 797612"/>
                <a:gd name="connsiteY735" fmla="*/ 315371 h 695997"/>
                <a:gd name="connsiteX736" fmla="*/ 383880 w 797612"/>
                <a:gd name="connsiteY736" fmla="*/ 314414 h 695997"/>
                <a:gd name="connsiteX737" fmla="*/ 385793 w 797612"/>
                <a:gd name="connsiteY737" fmla="*/ 314031 h 695997"/>
                <a:gd name="connsiteX738" fmla="*/ 387707 w 797612"/>
                <a:gd name="connsiteY738" fmla="*/ 314031 h 695997"/>
                <a:gd name="connsiteX739" fmla="*/ 390960 w 797612"/>
                <a:gd name="connsiteY739" fmla="*/ 313074 h 695997"/>
                <a:gd name="connsiteX740" fmla="*/ 392874 w 797612"/>
                <a:gd name="connsiteY740" fmla="*/ 311161 h 695997"/>
                <a:gd name="connsiteX741" fmla="*/ 393830 w 797612"/>
                <a:gd name="connsiteY741" fmla="*/ 309247 h 695997"/>
                <a:gd name="connsiteX742" fmla="*/ 393448 w 797612"/>
                <a:gd name="connsiteY742" fmla="*/ 308290 h 695997"/>
                <a:gd name="connsiteX743" fmla="*/ 393448 w 797612"/>
                <a:gd name="connsiteY743" fmla="*/ 307907 h 695997"/>
                <a:gd name="connsiteX744" fmla="*/ 392491 w 797612"/>
                <a:gd name="connsiteY744" fmla="*/ 306951 h 695997"/>
                <a:gd name="connsiteX745" fmla="*/ 391917 w 797612"/>
                <a:gd name="connsiteY745" fmla="*/ 306376 h 695997"/>
                <a:gd name="connsiteX746" fmla="*/ 389620 w 797612"/>
                <a:gd name="connsiteY746" fmla="*/ 304654 h 695997"/>
                <a:gd name="connsiteX747" fmla="*/ 386367 w 797612"/>
                <a:gd name="connsiteY747" fmla="*/ 302740 h 695997"/>
                <a:gd name="connsiteX748" fmla="*/ 382922 w 797612"/>
                <a:gd name="connsiteY748" fmla="*/ 299870 h 695997"/>
                <a:gd name="connsiteX749" fmla="*/ 380626 w 797612"/>
                <a:gd name="connsiteY749" fmla="*/ 297000 h 695997"/>
                <a:gd name="connsiteX750" fmla="*/ 379286 w 797612"/>
                <a:gd name="connsiteY750" fmla="*/ 293747 h 695997"/>
                <a:gd name="connsiteX751" fmla="*/ 378712 w 797612"/>
                <a:gd name="connsiteY751" fmla="*/ 290493 h 695997"/>
                <a:gd name="connsiteX752" fmla="*/ 378712 w 797612"/>
                <a:gd name="connsiteY752" fmla="*/ 288006 h 695997"/>
                <a:gd name="connsiteX753" fmla="*/ 379670 w 797612"/>
                <a:gd name="connsiteY753" fmla="*/ 286666 h 695997"/>
                <a:gd name="connsiteX754" fmla="*/ 380626 w 797612"/>
                <a:gd name="connsiteY754" fmla="*/ 285709 h 695997"/>
                <a:gd name="connsiteX755" fmla="*/ 382540 w 797612"/>
                <a:gd name="connsiteY755" fmla="*/ 285709 h 695997"/>
                <a:gd name="connsiteX756" fmla="*/ 384836 w 797612"/>
                <a:gd name="connsiteY756" fmla="*/ 287049 h 695997"/>
                <a:gd name="connsiteX757" fmla="*/ 388281 w 797612"/>
                <a:gd name="connsiteY757" fmla="*/ 291259 h 695997"/>
                <a:gd name="connsiteX758" fmla="*/ 390960 w 797612"/>
                <a:gd name="connsiteY758" fmla="*/ 295086 h 695997"/>
                <a:gd name="connsiteX759" fmla="*/ 392874 w 797612"/>
                <a:gd name="connsiteY759" fmla="*/ 296043 h 695997"/>
                <a:gd name="connsiteX760" fmla="*/ 396127 w 797612"/>
                <a:gd name="connsiteY760" fmla="*/ 296043 h 695997"/>
                <a:gd name="connsiteX761" fmla="*/ 397658 w 797612"/>
                <a:gd name="connsiteY761" fmla="*/ 295086 h 695997"/>
                <a:gd name="connsiteX762" fmla="*/ 397084 w 797612"/>
                <a:gd name="connsiteY762" fmla="*/ 291833 h 695997"/>
                <a:gd name="connsiteX763" fmla="*/ 394405 w 797612"/>
                <a:gd name="connsiteY763" fmla="*/ 288962 h 695997"/>
                <a:gd name="connsiteX764" fmla="*/ 392491 w 797612"/>
                <a:gd name="connsiteY764" fmla="*/ 287049 h 695997"/>
                <a:gd name="connsiteX765" fmla="*/ 391534 w 797612"/>
                <a:gd name="connsiteY765" fmla="*/ 285709 h 695997"/>
                <a:gd name="connsiteX766" fmla="*/ 390003 w 797612"/>
                <a:gd name="connsiteY766" fmla="*/ 280542 h 695997"/>
                <a:gd name="connsiteX767" fmla="*/ 389620 w 797612"/>
                <a:gd name="connsiteY767" fmla="*/ 274418 h 695997"/>
                <a:gd name="connsiteX768" fmla="*/ 390577 w 797612"/>
                <a:gd name="connsiteY768" fmla="*/ 269251 h 695997"/>
                <a:gd name="connsiteX769" fmla="*/ 391917 w 797612"/>
                <a:gd name="connsiteY769" fmla="*/ 267338 h 695997"/>
                <a:gd name="connsiteX770" fmla="*/ 394405 w 797612"/>
                <a:gd name="connsiteY770" fmla="*/ 266381 h 695997"/>
                <a:gd name="connsiteX771" fmla="*/ 397084 w 797612"/>
                <a:gd name="connsiteY771" fmla="*/ 264467 h 695997"/>
                <a:gd name="connsiteX772" fmla="*/ 399954 w 797612"/>
                <a:gd name="connsiteY772" fmla="*/ 262937 h 695997"/>
                <a:gd name="connsiteX773" fmla="*/ 402251 w 797612"/>
                <a:gd name="connsiteY773" fmla="*/ 261214 h 695997"/>
                <a:gd name="connsiteX774" fmla="*/ 404164 w 797612"/>
                <a:gd name="connsiteY774" fmla="*/ 259683 h 695997"/>
                <a:gd name="connsiteX775" fmla="*/ 402825 w 797612"/>
                <a:gd name="connsiteY775" fmla="*/ 258344 h 695997"/>
                <a:gd name="connsiteX776" fmla="*/ 401485 w 797612"/>
                <a:gd name="connsiteY776" fmla="*/ 257770 h 695997"/>
                <a:gd name="connsiteX777" fmla="*/ 398041 w 797612"/>
                <a:gd name="connsiteY777" fmla="*/ 257387 h 695997"/>
                <a:gd name="connsiteX778" fmla="*/ 394787 w 797612"/>
                <a:gd name="connsiteY778" fmla="*/ 257770 h 695997"/>
                <a:gd name="connsiteX779" fmla="*/ 390577 w 797612"/>
                <a:gd name="connsiteY779" fmla="*/ 257387 h 695997"/>
                <a:gd name="connsiteX780" fmla="*/ 388281 w 797612"/>
                <a:gd name="connsiteY780" fmla="*/ 256430 h 695997"/>
                <a:gd name="connsiteX781" fmla="*/ 386750 w 797612"/>
                <a:gd name="connsiteY781" fmla="*/ 254899 h 695997"/>
                <a:gd name="connsiteX782" fmla="*/ 386367 w 797612"/>
                <a:gd name="connsiteY782" fmla="*/ 253560 h 695997"/>
                <a:gd name="connsiteX783" fmla="*/ 386367 w 797612"/>
                <a:gd name="connsiteY783" fmla="*/ 251263 h 695997"/>
                <a:gd name="connsiteX784" fmla="*/ 387707 w 797612"/>
                <a:gd name="connsiteY784" fmla="*/ 249732 h 695997"/>
                <a:gd name="connsiteX785" fmla="*/ 389620 w 797612"/>
                <a:gd name="connsiteY785" fmla="*/ 248775 h 695997"/>
                <a:gd name="connsiteX786" fmla="*/ 392874 w 797612"/>
                <a:gd name="connsiteY786" fmla="*/ 248775 h 695997"/>
                <a:gd name="connsiteX787" fmla="*/ 397084 w 797612"/>
                <a:gd name="connsiteY787" fmla="*/ 249350 h 695997"/>
                <a:gd name="connsiteX788" fmla="*/ 403207 w 797612"/>
                <a:gd name="connsiteY788" fmla="*/ 250689 h 695997"/>
                <a:gd name="connsiteX789" fmla="*/ 404738 w 797612"/>
                <a:gd name="connsiteY789" fmla="*/ 250689 h 695997"/>
                <a:gd name="connsiteX790" fmla="*/ 406652 w 797612"/>
                <a:gd name="connsiteY790" fmla="*/ 249732 h 695997"/>
                <a:gd name="connsiteX791" fmla="*/ 407609 w 797612"/>
                <a:gd name="connsiteY791" fmla="*/ 248393 h 695997"/>
                <a:gd name="connsiteX792" fmla="*/ 407609 w 797612"/>
                <a:gd name="connsiteY792" fmla="*/ 247436 h 695997"/>
                <a:gd name="connsiteX793" fmla="*/ 407609 w 797612"/>
                <a:gd name="connsiteY793" fmla="*/ 246862 h 695997"/>
                <a:gd name="connsiteX794" fmla="*/ 406078 w 797612"/>
                <a:gd name="connsiteY794" fmla="*/ 236145 h 695997"/>
                <a:gd name="connsiteX795" fmla="*/ 406652 w 797612"/>
                <a:gd name="connsiteY795" fmla="*/ 229448 h 695997"/>
                <a:gd name="connsiteX796" fmla="*/ 407609 w 797612"/>
                <a:gd name="connsiteY796" fmla="*/ 225620 h 695997"/>
                <a:gd name="connsiteX797" fmla="*/ 409523 w 797612"/>
                <a:gd name="connsiteY797" fmla="*/ 221984 h 695997"/>
                <a:gd name="connsiteX798" fmla="*/ 410862 w 797612"/>
                <a:gd name="connsiteY798" fmla="*/ 218157 h 695997"/>
                <a:gd name="connsiteX799" fmla="*/ 413159 w 797612"/>
                <a:gd name="connsiteY799" fmla="*/ 215861 h 695997"/>
                <a:gd name="connsiteX800" fmla="*/ 413733 w 797612"/>
                <a:gd name="connsiteY800" fmla="*/ 211459 h 695997"/>
                <a:gd name="connsiteX801" fmla="*/ 415072 w 797612"/>
                <a:gd name="connsiteY801" fmla="*/ 210694 h 695997"/>
                <a:gd name="connsiteX802" fmla="*/ 420813 w 797612"/>
                <a:gd name="connsiteY802" fmla="*/ 212033 h 695997"/>
                <a:gd name="connsiteX803" fmla="*/ 426937 w 797612"/>
                <a:gd name="connsiteY803" fmla="*/ 216243 h 695997"/>
                <a:gd name="connsiteX804" fmla="*/ 427894 w 797612"/>
                <a:gd name="connsiteY804" fmla="*/ 215861 h 695997"/>
                <a:gd name="connsiteX805" fmla="*/ 428850 w 797612"/>
                <a:gd name="connsiteY805" fmla="*/ 215286 h 695997"/>
                <a:gd name="connsiteX806" fmla="*/ 429233 w 797612"/>
                <a:gd name="connsiteY806" fmla="*/ 214330 h 695997"/>
                <a:gd name="connsiteX807" fmla="*/ 429807 w 797612"/>
                <a:gd name="connsiteY807" fmla="*/ 213373 h 695997"/>
                <a:gd name="connsiteX808" fmla="*/ 425980 w 797612"/>
                <a:gd name="connsiteY808" fmla="*/ 209737 h 695997"/>
                <a:gd name="connsiteX809" fmla="*/ 425023 w 797612"/>
                <a:gd name="connsiteY809" fmla="*/ 206866 h 695997"/>
                <a:gd name="connsiteX810" fmla="*/ 430190 w 797612"/>
                <a:gd name="connsiteY810" fmla="*/ 203039 h 695997"/>
                <a:gd name="connsiteX811" fmla="*/ 434017 w 797612"/>
                <a:gd name="connsiteY811" fmla="*/ 200168 h 695997"/>
                <a:gd name="connsiteX812" fmla="*/ 436314 w 797612"/>
                <a:gd name="connsiteY812" fmla="*/ 197298 h 695997"/>
                <a:gd name="connsiteX813" fmla="*/ 437270 w 797612"/>
                <a:gd name="connsiteY813" fmla="*/ 194619 h 695997"/>
                <a:gd name="connsiteX814" fmla="*/ 435931 w 797612"/>
                <a:gd name="connsiteY814" fmla="*/ 187921 h 695997"/>
                <a:gd name="connsiteX815" fmla="*/ 442438 w 797612"/>
                <a:gd name="connsiteY815" fmla="*/ 186008 h 695997"/>
                <a:gd name="connsiteX816" fmla="*/ 447222 w 797612"/>
                <a:gd name="connsiteY816" fmla="*/ 184094 h 695997"/>
                <a:gd name="connsiteX817" fmla="*/ 450092 w 797612"/>
                <a:gd name="connsiteY817" fmla="*/ 181223 h 695997"/>
                <a:gd name="connsiteX818" fmla="*/ 451049 w 797612"/>
                <a:gd name="connsiteY818" fmla="*/ 179884 h 695997"/>
                <a:gd name="connsiteX819" fmla="*/ 451432 w 797612"/>
                <a:gd name="connsiteY819" fmla="*/ 178927 h 695997"/>
                <a:gd name="connsiteX820" fmla="*/ 451049 w 797612"/>
                <a:gd name="connsiteY820" fmla="*/ 176631 h 695997"/>
                <a:gd name="connsiteX821" fmla="*/ 449518 w 797612"/>
                <a:gd name="connsiteY821" fmla="*/ 175100 h 695997"/>
                <a:gd name="connsiteX822" fmla="*/ 447222 w 797612"/>
                <a:gd name="connsiteY822" fmla="*/ 174334 h 695997"/>
                <a:gd name="connsiteX823" fmla="*/ 444925 w 797612"/>
                <a:gd name="connsiteY823" fmla="*/ 174334 h 695997"/>
                <a:gd name="connsiteX824" fmla="*/ 441480 w 797612"/>
                <a:gd name="connsiteY824" fmla="*/ 173377 h 695997"/>
                <a:gd name="connsiteX825" fmla="*/ 439184 w 797612"/>
                <a:gd name="connsiteY825" fmla="*/ 172803 h 695997"/>
                <a:gd name="connsiteX826" fmla="*/ 437844 w 797612"/>
                <a:gd name="connsiteY826" fmla="*/ 171846 h 695997"/>
                <a:gd name="connsiteX827" fmla="*/ 437844 w 797612"/>
                <a:gd name="connsiteY827" fmla="*/ 171464 h 695997"/>
                <a:gd name="connsiteX828" fmla="*/ 438227 w 797612"/>
                <a:gd name="connsiteY828" fmla="*/ 168976 h 695997"/>
                <a:gd name="connsiteX829" fmla="*/ 440141 w 797612"/>
                <a:gd name="connsiteY829" fmla="*/ 167636 h 695997"/>
                <a:gd name="connsiteX830" fmla="*/ 443012 w 797612"/>
                <a:gd name="connsiteY830" fmla="*/ 166679 h 695997"/>
                <a:gd name="connsiteX831" fmla="*/ 447604 w 797612"/>
                <a:gd name="connsiteY831" fmla="*/ 167254 h 695997"/>
                <a:gd name="connsiteX832" fmla="*/ 449518 w 797612"/>
                <a:gd name="connsiteY832" fmla="*/ 166679 h 695997"/>
                <a:gd name="connsiteX833" fmla="*/ 452962 w 797612"/>
                <a:gd name="connsiteY833" fmla="*/ 166297 h 695997"/>
                <a:gd name="connsiteX834" fmla="*/ 454685 w 797612"/>
                <a:gd name="connsiteY834" fmla="*/ 166297 h 695997"/>
                <a:gd name="connsiteX835" fmla="*/ 455642 w 797612"/>
                <a:gd name="connsiteY835" fmla="*/ 165340 h 695997"/>
                <a:gd name="connsiteX836" fmla="*/ 456598 w 797612"/>
                <a:gd name="connsiteY836" fmla="*/ 164766 h 695997"/>
                <a:gd name="connsiteX837" fmla="*/ 457555 w 797612"/>
                <a:gd name="connsiteY837" fmla="*/ 162470 h 695997"/>
                <a:gd name="connsiteX838" fmla="*/ 457172 w 797612"/>
                <a:gd name="connsiteY838" fmla="*/ 159982 h 695997"/>
                <a:gd name="connsiteX839" fmla="*/ 455642 w 797612"/>
                <a:gd name="connsiteY839" fmla="*/ 159216 h 695997"/>
                <a:gd name="connsiteX840" fmla="*/ 453728 w 797612"/>
                <a:gd name="connsiteY840" fmla="*/ 158260 h 695997"/>
                <a:gd name="connsiteX841" fmla="*/ 451432 w 797612"/>
                <a:gd name="connsiteY841" fmla="*/ 158260 h 695997"/>
                <a:gd name="connsiteX842" fmla="*/ 447222 w 797612"/>
                <a:gd name="connsiteY842" fmla="*/ 159216 h 695997"/>
                <a:gd name="connsiteX843" fmla="*/ 444925 w 797612"/>
                <a:gd name="connsiteY843" fmla="*/ 160556 h 695997"/>
                <a:gd name="connsiteX844" fmla="*/ 439567 w 797612"/>
                <a:gd name="connsiteY844" fmla="*/ 159982 h 695997"/>
                <a:gd name="connsiteX845" fmla="*/ 437844 w 797612"/>
                <a:gd name="connsiteY845" fmla="*/ 158642 h 695997"/>
                <a:gd name="connsiteX846" fmla="*/ 435931 w 797612"/>
                <a:gd name="connsiteY846" fmla="*/ 156729 h 695997"/>
                <a:gd name="connsiteX847" fmla="*/ 440524 w 797612"/>
                <a:gd name="connsiteY847" fmla="*/ 149265 h 695997"/>
                <a:gd name="connsiteX848" fmla="*/ 445308 w 797612"/>
                <a:gd name="connsiteY848" fmla="*/ 144098 h 695997"/>
                <a:gd name="connsiteX849" fmla="*/ 450092 w 797612"/>
                <a:gd name="connsiteY849" fmla="*/ 140654 h 695997"/>
                <a:gd name="connsiteX850" fmla="*/ 454685 w 797612"/>
                <a:gd name="connsiteY850" fmla="*/ 139697 h 695997"/>
                <a:gd name="connsiteX851" fmla="*/ 457555 w 797612"/>
                <a:gd name="connsiteY851" fmla="*/ 140654 h 695997"/>
                <a:gd name="connsiteX852" fmla="*/ 460426 w 797612"/>
                <a:gd name="connsiteY852" fmla="*/ 143524 h 695997"/>
                <a:gd name="connsiteX853" fmla="*/ 462339 w 797612"/>
                <a:gd name="connsiteY853" fmla="*/ 143141 h 695997"/>
                <a:gd name="connsiteX854" fmla="*/ 464253 w 797612"/>
                <a:gd name="connsiteY854" fmla="*/ 142185 h 695997"/>
                <a:gd name="connsiteX855" fmla="*/ 465210 w 797612"/>
                <a:gd name="connsiteY855" fmla="*/ 140271 h 695997"/>
                <a:gd name="connsiteX856" fmla="*/ 465593 w 797612"/>
                <a:gd name="connsiteY856" fmla="*/ 138357 h 695997"/>
                <a:gd name="connsiteX857" fmla="*/ 463679 w 797612"/>
                <a:gd name="connsiteY857" fmla="*/ 132616 h 695997"/>
                <a:gd name="connsiteX858" fmla="*/ 469420 w 797612"/>
                <a:gd name="connsiteY858" fmla="*/ 128406 h 695997"/>
                <a:gd name="connsiteX859" fmla="*/ 474587 w 797612"/>
                <a:gd name="connsiteY859" fmla="*/ 124579 h 695997"/>
                <a:gd name="connsiteX860" fmla="*/ 477840 w 797612"/>
                <a:gd name="connsiteY860" fmla="*/ 120943 h 695997"/>
                <a:gd name="connsiteX861" fmla="*/ 480328 w 797612"/>
                <a:gd name="connsiteY861" fmla="*/ 118073 h 695997"/>
                <a:gd name="connsiteX862" fmla="*/ 475543 w 797612"/>
                <a:gd name="connsiteY862" fmla="*/ 115776 h 695997"/>
                <a:gd name="connsiteX863" fmla="*/ 467506 w 797612"/>
                <a:gd name="connsiteY863" fmla="*/ 118073 h 695997"/>
                <a:gd name="connsiteX864" fmla="*/ 464253 w 797612"/>
                <a:gd name="connsiteY864" fmla="*/ 117499 h 695997"/>
                <a:gd name="connsiteX865" fmla="*/ 462722 w 797612"/>
                <a:gd name="connsiteY865" fmla="*/ 116542 h 695997"/>
                <a:gd name="connsiteX866" fmla="*/ 461383 w 797612"/>
                <a:gd name="connsiteY866" fmla="*/ 115202 h 695997"/>
                <a:gd name="connsiteX867" fmla="*/ 461383 w 797612"/>
                <a:gd name="connsiteY867" fmla="*/ 113863 h 695997"/>
                <a:gd name="connsiteX868" fmla="*/ 463296 w 797612"/>
                <a:gd name="connsiteY868" fmla="*/ 110418 h 695997"/>
                <a:gd name="connsiteX869" fmla="*/ 465210 w 797612"/>
                <a:gd name="connsiteY869" fmla="*/ 108122 h 695997"/>
                <a:gd name="connsiteX870" fmla="*/ 466167 w 797612"/>
                <a:gd name="connsiteY870" fmla="*/ 105825 h 695997"/>
                <a:gd name="connsiteX871" fmla="*/ 466549 w 797612"/>
                <a:gd name="connsiteY871" fmla="*/ 103911 h 695997"/>
                <a:gd name="connsiteX872" fmla="*/ 459086 w 797612"/>
                <a:gd name="connsiteY872" fmla="*/ 102955 h 695997"/>
                <a:gd name="connsiteX873" fmla="*/ 453346 w 797612"/>
                <a:gd name="connsiteY873" fmla="*/ 102381 h 695997"/>
                <a:gd name="connsiteX874" fmla="*/ 450475 w 797612"/>
                <a:gd name="connsiteY874" fmla="*/ 99701 h 695997"/>
                <a:gd name="connsiteX875" fmla="*/ 447604 w 797612"/>
                <a:gd name="connsiteY875" fmla="*/ 96831 h 695997"/>
                <a:gd name="connsiteX876" fmla="*/ 445690 w 797612"/>
                <a:gd name="connsiteY876" fmla="*/ 94917 h 695997"/>
                <a:gd name="connsiteX877" fmla="*/ 443012 w 797612"/>
                <a:gd name="connsiteY877" fmla="*/ 91664 h 695997"/>
                <a:gd name="connsiteX878" fmla="*/ 441098 w 797612"/>
                <a:gd name="connsiteY878" fmla="*/ 89177 h 695997"/>
                <a:gd name="connsiteX879" fmla="*/ 440524 w 797612"/>
                <a:gd name="connsiteY879" fmla="*/ 88794 h 695997"/>
                <a:gd name="connsiteX880" fmla="*/ 440524 w 797612"/>
                <a:gd name="connsiteY880" fmla="*/ 86306 h 695997"/>
                <a:gd name="connsiteX881" fmla="*/ 441480 w 797612"/>
                <a:gd name="connsiteY881" fmla="*/ 85541 h 695997"/>
                <a:gd name="connsiteX882" fmla="*/ 442438 w 797612"/>
                <a:gd name="connsiteY882" fmla="*/ 84584 h 695997"/>
                <a:gd name="connsiteX883" fmla="*/ 444925 w 797612"/>
                <a:gd name="connsiteY883" fmla="*/ 84584 h 695997"/>
                <a:gd name="connsiteX884" fmla="*/ 446264 w 797612"/>
                <a:gd name="connsiteY884" fmla="*/ 84584 h 695997"/>
                <a:gd name="connsiteX885" fmla="*/ 448561 w 797612"/>
                <a:gd name="connsiteY885" fmla="*/ 85923 h 695997"/>
                <a:gd name="connsiteX886" fmla="*/ 452006 w 797612"/>
                <a:gd name="connsiteY886" fmla="*/ 87454 h 695997"/>
                <a:gd name="connsiteX887" fmla="*/ 456216 w 797612"/>
                <a:gd name="connsiteY887" fmla="*/ 89177 h 695997"/>
                <a:gd name="connsiteX888" fmla="*/ 459469 w 797612"/>
                <a:gd name="connsiteY888" fmla="*/ 89751 h 695997"/>
                <a:gd name="connsiteX889" fmla="*/ 460426 w 797612"/>
                <a:gd name="connsiteY889" fmla="*/ 88220 h 695997"/>
                <a:gd name="connsiteX890" fmla="*/ 459469 w 797612"/>
                <a:gd name="connsiteY890" fmla="*/ 85923 h 695997"/>
                <a:gd name="connsiteX891" fmla="*/ 456598 w 797612"/>
                <a:gd name="connsiteY891" fmla="*/ 84584 h 695997"/>
                <a:gd name="connsiteX892" fmla="*/ 453728 w 797612"/>
                <a:gd name="connsiteY892" fmla="*/ 82096 h 695997"/>
                <a:gd name="connsiteX893" fmla="*/ 452006 w 797612"/>
                <a:gd name="connsiteY893" fmla="*/ 80182 h 695997"/>
                <a:gd name="connsiteX894" fmla="*/ 451432 w 797612"/>
                <a:gd name="connsiteY894" fmla="*/ 78843 h 695997"/>
                <a:gd name="connsiteX895" fmla="*/ 452388 w 797612"/>
                <a:gd name="connsiteY895" fmla="*/ 77886 h 695997"/>
                <a:gd name="connsiteX896" fmla="*/ 453728 w 797612"/>
                <a:gd name="connsiteY896" fmla="*/ 77503 h 695997"/>
                <a:gd name="connsiteX897" fmla="*/ 454685 w 797612"/>
                <a:gd name="connsiteY897" fmla="*/ 76546 h 695997"/>
                <a:gd name="connsiteX898" fmla="*/ 456216 w 797612"/>
                <a:gd name="connsiteY898" fmla="*/ 75589 h 695997"/>
                <a:gd name="connsiteX899" fmla="*/ 456598 w 797612"/>
                <a:gd name="connsiteY899" fmla="*/ 73676 h 695997"/>
                <a:gd name="connsiteX900" fmla="*/ 457555 w 797612"/>
                <a:gd name="connsiteY900" fmla="*/ 72145 h 695997"/>
                <a:gd name="connsiteX901" fmla="*/ 457555 w 797612"/>
                <a:gd name="connsiteY901" fmla="*/ 69848 h 695997"/>
                <a:gd name="connsiteX902" fmla="*/ 458130 w 797612"/>
                <a:gd name="connsiteY902" fmla="*/ 67935 h 695997"/>
                <a:gd name="connsiteX903" fmla="*/ 457555 w 797612"/>
                <a:gd name="connsiteY903" fmla="*/ 64682 h 695997"/>
                <a:gd name="connsiteX904" fmla="*/ 456598 w 797612"/>
                <a:gd name="connsiteY904" fmla="*/ 63342 h 695997"/>
                <a:gd name="connsiteX905" fmla="*/ 455259 w 797612"/>
                <a:gd name="connsiteY905" fmla="*/ 61811 h 695997"/>
                <a:gd name="connsiteX906" fmla="*/ 453728 w 797612"/>
                <a:gd name="connsiteY906" fmla="*/ 62385 h 695997"/>
                <a:gd name="connsiteX907" fmla="*/ 452962 w 797612"/>
                <a:gd name="connsiteY907" fmla="*/ 63342 h 695997"/>
                <a:gd name="connsiteX908" fmla="*/ 452388 w 797612"/>
                <a:gd name="connsiteY908" fmla="*/ 64682 h 695997"/>
                <a:gd name="connsiteX909" fmla="*/ 451432 w 797612"/>
                <a:gd name="connsiteY909" fmla="*/ 67552 h 695997"/>
                <a:gd name="connsiteX910" fmla="*/ 450092 w 797612"/>
                <a:gd name="connsiteY910" fmla="*/ 69466 h 695997"/>
                <a:gd name="connsiteX911" fmla="*/ 449135 w 797612"/>
                <a:gd name="connsiteY911" fmla="*/ 71379 h 695997"/>
                <a:gd name="connsiteX912" fmla="*/ 447222 w 797612"/>
                <a:gd name="connsiteY912" fmla="*/ 72145 h 695997"/>
                <a:gd name="connsiteX913" fmla="*/ 446264 w 797612"/>
                <a:gd name="connsiteY913" fmla="*/ 72719 h 695997"/>
                <a:gd name="connsiteX914" fmla="*/ 444351 w 797612"/>
                <a:gd name="connsiteY914" fmla="*/ 73676 h 695997"/>
                <a:gd name="connsiteX915" fmla="*/ 443394 w 797612"/>
                <a:gd name="connsiteY915" fmla="*/ 74058 h 695997"/>
                <a:gd name="connsiteX916" fmla="*/ 441480 w 797612"/>
                <a:gd name="connsiteY916" fmla="*/ 74633 h 695997"/>
                <a:gd name="connsiteX917" fmla="*/ 438802 w 797612"/>
                <a:gd name="connsiteY917" fmla="*/ 73676 h 695997"/>
                <a:gd name="connsiteX918" fmla="*/ 437270 w 797612"/>
                <a:gd name="connsiteY918" fmla="*/ 72145 h 695997"/>
                <a:gd name="connsiteX919" fmla="*/ 435931 w 797612"/>
                <a:gd name="connsiteY919" fmla="*/ 68892 h 695997"/>
                <a:gd name="connsiteX920" fmla="*/ 435931 w 797612"/>
                <a:gd name="connsiteY920" fmla="*/ 65638 h 695997"/>
                <a:gd name="connsiteX921" fmla="*/ 437270 w 797612"/>
                <a:gd name="connsiteY921" fmla="*/ 61811 h 695997"/>
                <a:gd name="connsiteX922" fmla="*/ 438802 w 797612"/>
                <a:gd name="connsiteY922" fmla="*/ 59898 h 695997"/>
                <a:gd name="connsiteX923" fmla="*/ 442054 w 797612"/>
                <a:gd name="connsiteY923" fmla="*/ 58558 h 695997"/>
                <a:gd name="connsiteX924" fmla="*/ 443012 w 797612"/>
                <a:gd name="connsiteY924" fmla="*/ 57027 h 695997"/>
                <a:gd name="connsiteX925" fmla="*/ 444351 w 797612"/>
                <a:gd name="connsiteY925" fmla="*/ 56262 h 695997"/>
                <a:gd name="connsiteX926" fmla="*/ 446264 w 797612"/>
                <a:gd name="connsiteY926" fmla="*/ 54348 h 695997"/>
                <a:gd name="connsiteX927" fmla="*/ 447604 w 797612"/>
                <a:gd name="connsiteY927" fmla="*/ 52434 h 695997"/>
                <a:gd name="connsiteX928" fmla="*/ 448178 w 797612"/>
                <a:gd name="connsiteY928" fmla="*/ 50521 h 695997"/>
                <a:gd name="connsiteX929" fmla="*/ 447222 w 797612"/>
                <a:gd name="connsiteY929" fmla="*/ 48607 h 695997"/>
                <a:gd name="connsiteX930" fmla="*/ 445690 w 797612"/>
                <a:gd name="connsiteY930" fmla="*/ 47650 h 695997"/>
                <a:gd name="connsiteX931" fmla="*/ 443394 w 797612"/>
                <a:gd name="connsiteY931" fmla="*/ 46693 h 695997"/>
                <a:gd name="connsiteX932" fmla="*/ 440141 w 797612"/>
                <a:gd name="connsiteY932" fmla="*/ 46310 h 695997"/>
                <a:gd name="connsiteX933" fmla="*/ 436314 w 797612"/>
                <a:gd name="connsiteY933" fmla="*/ 45354 h 695997"/>
                <a:gd name="connsiteX934" fmla="*/ 434017 w 797612"/>
                <a:gd name="connsiteY934" fmla="*/ 44397 h 695997"/>
                <a:gd name="connsiteX935" fmla="*/ 432486 w 797612"/>
                <a:gd name="connsiteY935" fmla="*/ 42483 h 695997"/>
                <a:gd name="connsiteX936" fmla="*/ 432104 w 797612"/>
                <a:gd name="connsiteY936" fmla="*/ 40569 h 695997"/>
                <a:gd name="connsiteX937" fmla="*/ 433443 w 797612"/>
                <a:gd name="connsiteY937" fmla="*/ 34828 h 695997"/>
                <a:gd name="connsiteX938" fmla="*/ 434974 w 797612"/>
                <a:gd name="connsiteY938" fmla="*/ 32149 h 695997"/>
                <a:gd name="connsiteX939" fmla="*/ 438227 w 797612"/>
                <a:gd name="connsiteY939" fmla="*/ 29662 h 695997"/>
                <a:gd name="connsiteX940" fmla="*/ 440524 w 797612"/>
                <a:gd name="connsiteY940" fmla="*/ 26026 h 695997"/>
                <a:gd name="connsiteX941" fmla="*/ 442438 w 797612"/>
                <a:gd name="connsiteY941" fmla="*/ 22581 h 695997"/>
                <a:gd name="connsiteX942" fmla="*/ 443777 w 797612"/>
                <a:gd name="connsiteY942" fmla="*/ 18945 h 695997"/>
                <a:gd name="connsiteX943" fmla="*/ 444351 w 797612"/>
                <a:gd name="connsiteY943" fmla="*/ 15118 h 695997"/>
                <a:gd name="connsiteX944" fmla="*/ 443777 w 797612"/>
                <a:gd name="connsiteY944" fmla="*/ 10908 h 695997"/>
                <a:gd name="connsiteX945" fmla="*/ 443012 w 797612"/>
                <a:gd name="connsiteY945" fmla="*/ 8037 h 695997"/>
                <a:gd name="connsiteX946" fmla="*/ 441098 w 797612"/>
                <a:gd name="connsiteY946" fmla="*/ 6124 h 695997"/>
                <a:gd name="connsiteX947" fmla="*/ 439184 w 797612"/>
                <a:gd name="connsiteY947" fmla="*/ 5741 h 695997"/>
                <a:gd name="connsiteX948" fmla="*/ 437844 w 797612"/>
                <a:gd name="connsiteY948" fmla="*/ 5741 h 695997"/>
                <a:gd name="connsiteX949" fmla="*/ 437270 w 797612"/>
                <a:gd name="connsiteY949" fmla="*/ 7080 h 695997"/>
                <a:gd name="connsiteX950" fmla="*/ 436888 w 797612"/>
                <a:gd name="connsiteY950" fmla="*/ 9377 h 695997"/>
                <a:gd name="connsiteX951" fmla="*/ 436888 w 797612"/>
                <a:gd name="connsiteY951" fmla="*/ 12821 h 695997"/>
                <a:gd name="connsiteX952" fmla="*/ 435931 w 797612"/>
                <a:gd name="connsiteY952" fmla="*/ 15501 h 695997"/>
                <a:gd name="connsiteX953" fmla="*/ 434974 w 797612"/>
                <a:gd name="connsiteY953" fmla="*/ 16457 h 695997"/>
                <a:gd name="connsiteX954" fmla="*/ 433060 w 797612"/>
                <a:gd name="connsiteY954" fmla="*/ 18371 h 695997"/>
                <a:gd name="connsiteX955" fmla="*/ 432104 w 797612"/>
                <a:gd name="connsiteY955" fmla="*/ 19328 h 695997"/>
                <a:gd name="connsiteX956" fmla="*/ 430573 w 797612"/>
                <a:gd name="connsiteY956" fmla="*/ 19328 h 695997"/>
                <a:gd name="connsiteX957" fmla="*/ 429807 w 797612"/>
                <a:gd name="connsiteY957" fmla="*/ 19902 h 695997"/>
                <a:gd name="connsiteX958" fmla="*/ 426937 w 797612"/>
                <a:gd name="connsiteY958" fmla="*/ 19328 h 695997"/>
                <a:gd name="connsiteX959" fmla="*/ 425406 w 797612"/>
                <a:gd name="connsiteY959" fmla="*/ 17988 h 695997"/>
                <a:gd name="connsiteX960" fmla="*/ 424449 w 797612"/>
                <a:gd name="connsiteY960" fmla="*/ 15501 h 695997"/>
                <a:gd name="connsiteX961" fmla="*/ 424449 w 797612"/>
                <a:gd name="connsiteY961" fmla="*/ 12821 h 695997"/>
                <a:gd name="connsiteX962" fmla="*/ 428276 w 797612"/>
                <a:gd name="connsiteY962" fmla="*/ 957 h 695997"/>
                <a:gd name="connsiteX963" fmla="*/ 429807 w 797612"/>
                <a:gd name="connsiteY963" fmla="*/ 0 h 695997"/>
                <a:gd name="connsiteX964" fmla="*/ 0 w 797612"/>
                <a:gd name="connsiteY964" fmla="*/ 13587 h 695997"/>
                <a:gd name="connsiteX965" fmla="*/ 5741 w 797612"/>
                <a:gd name="connsiteY965" fmla="*/ 199212 h 695997"/>
                <a:gd name="connsiteX966" fmla="*/ 5741 w 797612"/>
                <a:gd name="connsiteY966" fmla="*/ 199212 h 69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Lst>
              <a:rect l="l" t="t" r="r" b="b"/>
              <a:pathLst>
                <a:path w="797612" h="695997">
                  <a:moveTo>
                    <a:pt x="5741" y="199212"/>
                  </a:moveTo>
                  <a:lnTo>
                    <a:pt x="8420" y="200743"/>
                  </a:lnTo>
                  <a:lnTo>
                    <a:pt x="11291" y="202656"/>
                  </a:lnTo>
                  <a:lnTo>
                    <a:pt x="15501" y="205335"/>
                  </a:lnTo>
                  <a:lnTo>
                    <a:pt x="17031" y="206292"/>
                  </a:lnTo>
                  <a:lnTo>
                    <a:pt x="17414" y="206866"/>
                  </a:lnTo>
                  <a:lnTo>
                    <a:pt x="18371" y="207823"/>
                  </a:lnTo>
                  <a:lnTo>
                    <a:pt x="19328" y="208780"/>
                  </a:lnTo>
                  <a:lnTo>
                    <a:pt x="20285" y="210120"/>
                  </a:lnTo>
                  <a:lnTo>
                    <a:pt x="22198" y="214904"/>
                  </a:lnTo>
                  <a:lnTo>
                    <a:pt x="23155" y="216817"/>
                  </a:lnTo>
                  <a:lnTo>
                    <a:pt x="23538" y="217583"/>
                  </a:lnTo>
                  <a:lnTo>
                    <a:pt x="24495" y="219114"/>
                  </a:lnTo>
                  <a:lnTo>
                    <a:pt x="24495" y="219497"/>
                  </a:lnTo>
                  <a:lnTo>
                    <a:pt x="25069" y="220453"/>
                  </a:lnTo>
                  <a:lnTo>
                    <a:pt x="26025" y="221984"/>
                  </a:lnTo>
                  <a:lnTo>
                    <a:pt x="27939" y="223898"/>
                  </a:lnTo>
                  <a:lnTo>
                    <a:pt x="30618" y="226577"/>
                  </a:lnTo>
                  <a:lnTo>
                    <a:pt x="33106" y="229448"/>
                  </a:lnTo>
                  <a:lnTo>
                    <a:pt x="36742" y="236528"/>
                  </a:lnTo>
                  <a:lnTo>
                    <a:pt x="37316" y="238442"/>
                  </a:lnTo>
                  <a:lnTo>
                    <a:pt x="38273" y="241695"/>
                  </a:lnTo>
                  <a:lnTo>
                    <a:pt x="39612" y="246096"/>
                  </a:lnTo>
                  <a:lnTo>
                    <a:pt x="41526" y="251263"/>
                  </a:lnTo>
                  <a:lnTo>
                    <a:pt x="41144" y="252603"/>
                  </a:lnTo>
                  <a:lnTo>
                    <a:pt x="40186" y="255473"/>
                  </a:lnTo>
                  <a:lnTo>
                    <a:pt x="38273" y="258727"/>
                  </a:lnTo>
                  <a:lnTo>
                    <a:pt x="35785" y="263511"/>
                  </a:lnTo>
                  <a:lnTo>
                    <a:pt x="36359" y="266764"/>
                  </a:lnTo>
                  <a:lnTo>
                    <a:pt x="36742" y="268295"/>
                  </a:lnTo>
                  <a:lnTo>
                    <a:pt x="38273" y="270208"/>
                  </a:lnTo>
                  <a:lnTo>
                    <a:pt x="41144" y="272887"/>
                  </a:lnTo>
                  <a:lnTo>
                    <a:pt x="45354" y="275758"/>
                  </a:lnTo>
                  <a:lnTo>
                    <a:pt x="48606" y="278054"/>
                  </a:lnTo>
                  <a:lnTo>
                    <a:pt x="51477" y="280925"/>
                  </a:lnTo>
                  <a:lnTo>
                    <a:pt x="52817" y="283795"/>
                  </a:lnTo>
                  <a:lnTo>
                    <a:pt x="53774" y="287623"/>
                  </a:lnTo>
                  <a:lnTo>
                    <a:pt x="53774" y="289536"/>
                  </a:lnTo>
                  <a:lnTo>
                    <a:pt x="55304" y="292216"/>
                  </a:lnTo>
                  <a:lnTo>
                    <a:pt x="57601" y="295086"/>
                  </a:lnTo>
                  <a:lnTo>
                    <a:pt x="61428" y="299296"/>
                  </a:lnTo>
                  <a:lnTo>
                    <a:pt x="63342" y="302740"/>
                  </a:lnTo>
                  <a:lnTo>
                    <a:pt x="64299" y="307907"/>
                  </a:lnTo>
                  <a:lnTo>
                    <a:pt x="64681" y="309821"/>
                  </a:lnTo>
                  <a:lnTo>
                    <a:pt x="66595" y="314414"/>
                  </a:lnTo>
                  <a:lnTo>
                    <a:pt x="65638" y="316328"/>
                  </a:lnTo>
                  <a:lnTo>
                    <a:pt x="64681" y="317284"/>
                  </a:lnTo>
                  <a:lnTo>
                    <a:pt x="64299" y="317284"/>
                  </a:lnTo>
                  <a:lnTo>
                    <a:pt x="64299" y="317859"/>
                  </a:lnTo>
                  <a:lnTo>
                    <a:pt x="64299" y="318815"/>
                  </a:lnTo>
                  <a:lnTo>
                    <a:pt x="64681" y="319772"/>
                  </a:lnTo>
                  <a:lnTo>
                    <a:pt x="65064" y="320538"/>
                  </a:lnTo>
                  <a:lnTo>
                    <a:pt x="66595" y="322451"/>
                  </a:lnTo>
                  <a:lnTo>
                    <a:pt x="69465" y="326853"/>
                  </a:lnTo>
                  <a:lnTo>
                    <a:pt x="71379" y="329532"/>
                  </a:lnTo>
                  <a:lnTo>
                    <a:pt x="74058" y="333359"/>
                  </a:lnTo>
                  <a:lnTo>
                    <a:pt x="74058" y="333933"/>
                  </a:lnTo>
                  <a:lnTo>
                    <a:pt x="74633" y="336229"/>
                  </a:lnTo>
                  <a:lnTo>
                    <a:pt x="75015" y="338526"/>
                  </a:lnTo>
                  <a:lnTo>
                    <a:pt x="75972" y="342736"/>
                  </a:lnTo>
                  <a:lnTo>
                    <a:pt x="77503" y="344650"/>
                  </a:lnTo>
                  <a:lnTo>
                    <a:pt x="78459" y="345224"/>
                  </a:lnTo>
                  <a:lnTo>
                    <a:pt x="80182" y="345606"/>
                  </a:lnTo>
                  <a:lnTo>
                    <a:pt x="81139" y="345224"/>
                  </a:lnTo>
                  <a:lnTo>
                    <a:pt x="82095" y="345606"/>
                  </a:lnTo>
                  <a:lnTo>
                    <a:pt x="83053" y="348094"/>
                  </a:lnTo>
                  <a:lnTo>
                    <a:pt x="82670" y="349051"/>
                  </a:lnTo>
                  <a:lnTo>
                    <a:pt x="82095" y="350773"/>
                  </a:lnTo>
                  <a:lnTo>
                    <a:pt x="80182" y="355175"/>
                  </a:lnTo>
                  <a:lnTo>
                    <a:pt x="80182" y="355558"/>
                  </a:lnTo>
                  <a:lnTo>
                    <a:pt x="81713" y="357471"/>
                  </a:lnTo>
                  <a:lnTo>
                    <a:pt x="83627" y="359385"/>
                  </a:lnTo>
                  <a:lnTo>
                    <a:pt x="86880" y="362638"/>
                  </a:lnTo>
                  <a:lnTo>
                    <a:pt x="86880" y="367422"/>
                  </a:lnTo>
                  <a:lnTo>
                    <a:pt x="83053" y="368379"/>
                  </a:lnTo>
                  <a:lnTo>
                    <a:pt x="80756" y="369718"/>
                  </a:lnTo>
                  <a:lnTo>
                    <a:pt x="79225" y="371249"/>
                  </a:lnTo>
                  <a:lnTo>
                    <a:pt x="78843" y="372972"/>
                  </a:lnTo>
                  <a:lnTo>
                    <a:pt x="78843" y="374885"/>
                  </a:lnTo>
                  <a:lnTo>
                    <a:pt x="79799" y="376799"/>
                  </a:lnTo>
                  <a:lnTo>
                    <a:pt x="80756" y="378330"/>
                  </a:lnTo>
                  <a:lnTo>
                    <a:pt x="82670" y="379670"/>
                  </a:lnTo>
                  <a:lnTo>
                    <a:pt x="84966" y="381009"/>
                  </a:lnTo>
                  <a:lnTo>
                    <a:pt x="85923" y="384454"/>
                  </a:lnTo>
                  <a:lnTo>
                    <a:pt x="85541" y="386750"/>
                  </a:lnTo>
                  <a:lnTo>
                    <a:pt x="84583" y="389621"/>
                  </a:lnTo>
                  <a:lnTo>
                    <a:pt x="82670" y="392874"/>
                  </a:lnTo>
                  <a:lnTo>
                    <a:pt x="80182" y="396701"/>
                  </a:lnTo>
                  <a:lnTo>
                    <a:pt x="81139" y="401485"/>
                  </a:lnTo>
                  <a:lnTo>
                    <a:pt x="80756" y="401868"/>
                  </a:lnTo>
                  <a:lnTo>
                    <a:pt x="80756" y="403207"/>
                  </a:lnTo>
                  <a:lnTo>
                    <a:pt x="79799" y="405121"/>
                  </a:lnTo>
                  <a:lnTo>
                    <a:pt x="79225" y="407992"/>
                  </a:lnTo>
                  <a:lnTo>
                    <a:pt x="77885" y="410862"/>
                  </a:lnTo>
                  <a:lnTo>
                    <a:pt x="76929" y="414690"/>
                  </a:lnTo>
                  <a:lnTo>
                    <a:pt x="75015" y="418326"/>
                  </a:lnTo>
                  <a:lnTo>
                    <a:pt x="73675" y="423492"/>
                  </a:lnTo>
                  <a:lnTo>
                    <a:pt x="72719" y="424067"/>
                  </a:lnTo>
                  <a:lnTo>
                    <a:pt x="72145" y="425406"/>
                  </a:lnTo>
                  <a:lnTo>
                    <a:pt x="70422" y="429807"/>
                  </a:lnTo>
                  <a:lnTo>
                    <a:pt x="66978" y="434974"/>
                  </a:lnTo>
                  <a:lnTo>
                    <a:pt x="63342" y="442055"/>
                  </a:lnTo>
                  <a:lnTo>
                    <a:pt x="63342" y="444351"/>
                  </a:lnTo>
                  <a:lnTo>
                    <a:pt x="64681" y="445691"/>
                  </a:lnTo>
                  <a:lnTo>
                    <a:pt x="64299" y="446648"/>
                  </a:lnTo>
                  <a:lnTo>
                    <a:pt x="62768" y="449135"/>
                  </a:lnTo>
                  <a:lnTo>
                    <a:pt x="60471" y="451432"/>
                  </a:lnTo>
                  <a:lnTo>
                    <a:pt x="57601" y="455259"/>
                  </a:lnTo>
                  <a:lnTo>
                    <a:pt x="57601" y="457556"/>
                  </a:lnTo>
                  <a:lnTo>
                    <a:pt x="58558" y="461766"/>
                  </a:lnTo>
                  <a:lnTo>
                    <a:pt x="59514" y="466167"/>
                  </a:lnTo>
                  <a:lnTo>
                    <a:pt x="61428" y="471716"/>
                  </a:lnTo>
                  <a:lnTo>
                    <a:pt x="60854" y="472673"/>
                  </a:lnTo>
                  <a:lnTo>
                    <a:pt x="60854" y="474204"/>
                  </a:lnTo>
                  <a:lnTo>
                    <a:pt x="59897" y="476501"/>
                  </a:lnTo>
                  <a:lnTo>
                    <a:pt x="57984" y="478414"/>
                  </a:lnTo>
                  <a:lnTo>
                    <a:pt x="55687" y="480328"/>
                  </a:lnTo>
                  <a:lnTo>
                    <a:pt x="54348" y="483007"/>
                  </a:lnTo>
                  <a:lnTo>
                    <a:pt x="53774" y="488748"/>
                  </a:lnTo>
                  <a:lnTo>
                    <a:pt x="55304" y="494489"/>
                  </a:lnTo>
                  <a:lnTo>
                    <a:pt x="59514" y="500039"/>
                  </a:lnTo>
                  <a:lnTo>
                    <a:pt x="63342" y="504823"/>
                  </a:lnTo>
                  <a:lnTo>
                    <a:pt x="64299" y="506736"/>
                  </a:lnTo>
                  <a:lnTo>
                    <a:pt x="64681" y="509607"/>
                  </a:lnTo>
                  <a:lnTo>
                    <a:pt x="64299" y="511329"/>
                  </a:lnTo>
                  <a:lnTo>
                    <a:pt x="63342" y="514200"/>
                  </a:lnTo>
                  <a:lnTo>
                    <a:pt x="61428" y="517070"/>
                  </a:lnTo>
                  <a:lnTo>
                    <a:pt x="59514" y="521280"/>
                  </a:lnTo>
                  <a:lnTo>
                    <a:pt x="59897" y="525108"/>
                  </a:lnTo>
                  <a:lnTo>
                    <a:pt x="60854" y="527404"/>
                  </a:lnTo>
                  <a:lnTo>
                    <a:pt x="62768" y="531231"/>
                  </a:lnTo>
                  <a:lnTo>
                    <a:pt x="61811" y="532571"/>
                  </a:lnTo>
                  <a:lnTo>
                    <a:pt x="59897" y="535058"/>
                  </a:lnTo>
                  <a:lnTo>
                    <a:pt x="56644" y="537355"/>
                  </a:lnTo>
                  <a:lnTo>
                    <a:pt x="52434" y="540800"/>
                  </a:lnTo>
                  <a:lnTo>
                    <a:pt x="52434" y="542139"/>
                  </a:lnTo>
                  <a:lnTo>
                    <a:pt x="53774" y="544053"/>
                  </a:lnTo>
                  <a:lnTo>
                    <a:pt x="58558" y="547880"/>
                  </a:lnTo>
                  <a:lnTo>
                    <a:pt x="57601" y="549220"/>
                  </a:lnTo>
                  <a:lnTo>
                    <a:pt x="56262" y="551133"/>
                  </a:lnTo>
                  <a:lnTo>
                    <a:pt x="53774" y="553430"/>
                  </a:lnTo>
                  <a:lnTo>
                    <a:pt x="50520" y="556300"/>
                  </a:lnTo>
                  <a:lnTo>
                    <a:pt x="46310" y="561467"/>
                  </a:lnTo>
                  <a:lnTo>
                    <a:pt x="44396" y="565677"/>
                  </a:lnTo>
                  <a:lnTo>
                    <a:pt x="39230" y="575628"/>
                  </a:lnTo>
                  <a:lnTo>
                    <a:pt x="38273" y="576202"/>
                  </a:lnTo>
                  <a:lnTo>
                    <a:pt x="36742" y="577542"/>
                  </a:lnTo>
                  <a:lnTo>
                    <a:pt x="34446" y="579838"/>
                  </a:lnTo>
                  <a:lnTo>
                    <a:pt x="31575" y="584240"/>
                  </a:lnTo>
                  <a:lnTo>
                    <a:pt x="32149" y="586536"/>
                  </a:lnTo>
                  <a:lnTo>
                    <a:pt x="33489" y="589789"/>
                  </a:lnTo>
                  <a:lnTo>
                    <a:pt x="35785" y="593617"/>
                  </a:lnTo>
                  <a:lnTo>
                    <a:pt x="39230" y="598401"/>
                  </a:lnTo>
                  <a:lnTo>
                    <a:pt x="42100" y="602036"/>
                  </a:lnTo>
                  <a:lnTo>
                    <a:pt x="42483" y="602611"/>
                  </a:lnTo>
                  <a:lnTo>
                    <a:pt x="43440" y="603567"/>
                  </a:lnTo>
                  <a:lnTo>
                    <a:pt x="45354" y="605481"/>
                  </a:lnTo>
                  <a:lnTo>
                    <a:pt x="50520" y="602036"/>
                  </a:lnTo>
                  <a:lnTo>
                    <a:pt x="57601" y="598401"/>
                  </a:lnTo>
                  <a:lnTo>
                    <a:pt x="62385" y="595913"/>
                  </a:lnTo>
                  <a:lnTo>
                    <a:pt x="67935" y="594956"/>
                  </a:lnTo>
                  <a:lnTo>
                    <a:pt x="73675" y="593999"/>
                  </a:lnTo>
                  <a:lnTo>
                    <a:pt x="80756" y="593999"/>
                  </a:lnTo>
                  <a:lnTo>
                    <a:pt x="94917" y="594573"/>
                  </a:lnTo>
                  <a:lnTo>
                    <a:pt x="102954" y="593617"/>
                  </a:lnTo>
                  <a:lnTo>
                    <a:pt x="119412" y="592660"/>
                  </a:lnTo>
                  <a:lnTo>
                    <a:pt x="136443" y="590746"/>
                  </a:lnTo>
                  <a:lnTo>
                    <a:pt x="144481" y="591320"/>
                  </a:lnTo>
                  <a:lnTo>
                    <a:pt x="154432" y="593043"/>
                  </a:lnTo>
                  <a:lnTo>
                    <a:pt x="165340" y="595913"/>
                  </a:lnTo>
                  <a:lnTo>
                    <a:pt x="177970" y="600123"/>
                  </a:lnTo>
                  <a:lnTo>
                    <a:pt x="188304" y="603950"/>
                  </a:lnTo>
                  <a:lnTo>
                    <a:pt x="197872" y="607778"/>
                  </a:lnTo>
                  <a:lnTo>
                    <a:pt x="198255" y="607778"/>
                  </a:lnTo>
                  <a:lnTo>
                    <a:pt x="199211" y="608160"/>
                  </a:lnTo>
                  <a:lnTo>
                    <a:pt x="201125" y="609117"/>
                  </a:lnTo>
                  <a:lnTo>
                    <a:pt x="204378" y="611031"/>
                  </a:lnTo>
                  <a:lnTo>
                    <a:pt x="210119" y="614858"/>
                  </a:lnTo>
                  <a:lnTo>
                    <a:pt x="211459" y="615815"/>
                  </a:lnTo>
                  <a:lnTo>
                    <a:pt x="214903" y="617155"/>
                  </a:lnTo>
                  <a:lnTo>
                    <a:pt x="222941" y="620025"/>
                  </a:lnTo>
                  <a:lnTo>
                    <a:pt x="228108" y="620982"/>
                  </a:lnTo>
                  <a:lnTo>
                    <a:pt x="234231" y="622896"/>
                  </a:lnTo>
                  <a:lnTo>
                    <a:pt x="241312" y="623852"/>
                  </a:lnTo>
                  <a:lnTo>
                    <a:pt x="249350" y="625766"/>
                  </a:lnTo>
                  <a:lnTo>
                    <a:pt x="252602" y="625766"/>
                  </a:lnTo>
                  <a:lnTo>
                    <a:pt x="254516" y="625766"/>
                  </a:lnTo>
                  <a:lnTo>
                    <a:pt x="257387" y="626149"/>
                  </a:lnTo>
                  <a:lnTo>
                    <a:pt x="262554" y="626149"/>
                  </a:lnTo>
                  <a:lnTo>
                    <a:pt x="269634" y="626723"/>
                  </a:lnTo>
                  <a:lnTo>
                    <a:pt x="271548" y="626723"/>
                  </a:lnTo>
                  <a:lnTo>
                    <a:pt x="275375" y="627106"/>
                  </a:lnTo>
                  <a:lnTo>
                    <a:pt x="280542" y="628062"/>
                  </a:lnTo>
                  <a:lnTo>
                    <a:pt x="288005" y="629976"/>
                  </a:lnTo>
                  <a:lnTo>
                    <a:pt x="288579" y="629402"/>
                  </a:lnTo>
                  <a:lnTo>
                    <a:pt x="290493" y="628445"/>
                  </a:lnTo>
                  <a:lnTo>
                    <a:pt x="293746" y="626723"/>
                  </a:lnTo>
                  <a:lnTo>
                    <a:pt x="297956" y="624809"/>
                  </a:lnTo>
                  <a:lnTo>
                    <a:pt x="306950" y="620599"/>
                  </a:lnTo>
                  <a:lnTo>
                    <a:pt x="317858" y="619642"/>
                  </a:lnTo>
                  <a:lnTo>
                    <a:pt x="321112" y="619642"/>
                  </a:lnTo>
                  <a:lnTo>
                    <a:pt x="323408" y="619642"/>
                  </a:lnTo>
                  <a:lnTo>
                    <a:pt x="325322" y="619642"/>
                  </a:lnTo>
                  <a:lnTo>
                    <a:pt x="326852" y="620599"/>
                  </a:lnTo>
                  <a:lnTo>
                    <a:pt x="325896" y="622321"/>
                  </a:lnTo>
                  <a:lnTo>
                    <a:pt x="332976" y="623278"/>
                  </a:lnTo>
                  <a:lnTo>
                    <a:pt x="335847" y="623852"/>
                  </a:lnTo>
                  <a:lnTo>
                    <a:pt x="338526" y="624809"/>
                  </a:lnTo>
                  <a:lnTo>
                    <a:pt x="342927" y="625766"/>
                  </a:lnTo>
                  <a:lnTo>
                    <a:pt x="343310" y="625766"/>
                  </a:lnTo>
                  <a:lnTo>
                    <a:pt x="344267" y="626149"/>
                  </a:lnTo>
                  <a:lnTo>
                    <a:pt x="345607" y="627106"/>
                  </a:lnTo>
                  <a:lnTo>
                    <a:pt x="353261" y="630359"/>
                  </a:lnTo>
                  <a:lnTo>
                    <a:pt x="357471" y="632846"/>
                  </a:lnTo>
                  <a:lnTo>
                    <a:pt x="363212" y="636100"/>
                  </a:lnTo>
                  <a:lnTo>
                    <a:pt x="365126" y="635717"/>
                  </a:lnTo>
                  <a:lnTo>
                    <a:pt x="367805" y="634186"/>
                  </a:lnTo>
                  <a:lnTo>
                    <a:pt x="369718" y="631890"/>
                  </a:lnTo>
                  <a:lnTo>
                    <a:pt x="372589" y="628445"/>
                  </a:lnTo>
                  <a:lnTo>
                    <a:pt x="374502" y="627106"/>
                  </a:lnTo>
                  <a:lnTo>
                    <a:pt x="376416" y="624809"/>
                  </a:lnTo>
                  <a:lnTo>
                    <a:pt x="376799" y="622896"/>
                  </a:lnTo>
                  <a:lnTo>
                    <a:pt x="377756" y="621365"/>
                  </a:lnTo>
                  <a:lnTo>
                    <a:pt x="378330" y="619642"/>
                  </a:lnTo>
                  <a:lnTo>
                    <a:pt x="379286" y="618111"/>
                  </a:lnTo>
                  <a:lnTo>
                    <a:pt x="374885" y="617155"/>
                  </a:lnTo>
                  <a:lnTo>
                    <a:pt x="369336" y="618111"/>
                  </a:lnTo>
                  <a:lnTo>
                    <a:pt x="360341" y="613327"/>
                  </a:lnTo>
                  <a:lnTo>
                    <a:pt x="353644" y="610074"/>
                  </a:lnTo>
                  <a:lnTo>
                    <a:pt x="350391" y="608734"/>
                  </a:lnTo>
                  <a:lnTo>
                    <a:pt x="348094" y="608160"/>
                  </a:lnTo>
                  <a:lnTo>
                    <a:pt x="345223" y="607778"/>
                  </a:lnTo>
                  <a:lnTo>
                    <a:pt x="341971" y="610648"/>
                  </a:lnTo>
                  <a:lnTo>
                    <a:pt x="339483" y="612944"/>
                  </a:lnTo>
                  <a:lnTo>
                    <a:pt x="337186" y="614284"/>
                  </a:lnTo>
                  <a:lnTo>
                    <a:pt x="335847" y="614858"/>
                  </a:lnTo>
                  <a:lnTo>
                    <a:pt x="331063" y="613901"/>
                  </a:lnTo>
                  <a:lnTo>
                    <a:pt x="328766" y="614858"/>
                  </a:lnTo>
                  <a:lnTo>
                    <a:pt x="327235" y="615241"/>
                  </a:lnTo>
                  <a:lnTo>
                    <a:pt x="322451" y="613327"/>
                  </a:lnTo>
                  <a:lnTo>
                    <a:pt x="317858" y="612944"/>
                  </a:lnTo>
                  <a:lnTo>
                    <a:pt x="314414" y="612562"/>
                  </a:lnTo>
                  <a:lnTo>
                    <a:pt x="312692" y="611605"/>
                  </a:lnTo>
                  <a:lnTo>
                    <a:pt x="311160" y="610074"/>
                  </a:lnTo>
                  <a:lnTo>
                    <a:pt x="311160" y="608160"/>
                  </a:lnTo>
                  <a:lnTo>
                    <a:pt x="312117" y="607203"/>
                  </a:lnTo>
                  <a:lnTo>
                    <a:pt x="311734" y="606247"/>
                  </a:lnTo>
                  <a:lnTo>
                    <a:pt x="310778" y="606247"/>
                  </a:lnTo>
                  <a:lnTo>
                    <a:pt x="313457" y="602036"/>
                  </a:lnTo>
                  <a:lnTo>
                    <a:pt x="312692" y="600697"/>
                  </a:lnTo>
                  <a:lnTo>
                    <a:pt x="311160" y="599740"/>
                  </a:lnTo>
                  <a:lnTo>
                    <a:pt x="307907" y="599357"/>
                  </a:lnTo>
                  <a:lnTo>
                    <a:pt x="304654" y="599357"/>
                  </a:lnTo>
                  <a:lnTo>
                    <a:pt x="301210" y="597444"/>
                  </a:lnTo>
                  <a:lnTo>
                    <a:pt x="299870" y="595913"/>
                  </a:lnTo>
                  <a:lnTo>
                    <a:pt x="298913" y="593999"/>
                  </a:lnTo>
                  <a:lnTo>
                    <a:pt x="298913" y="593043"/>
                  </a:lnTo>
                  <a:lnTo>
                    <a:pt x="305611" y="593617"/>
                  </a:lnTo>
                  <a:lnTo>
                    <a:pt x="313074" y="593043"/>
                  </a:lnTo>
                  <a:lnTo>
                    <a:pt x="315370" y="592086"/>
                  </a:lnTo>
                  <a:lnTo>
                    <a:pt x="318241" y="590746"/>
                  </a:lnTo>
                  <a:lnTo>
                    <a:pt x="324365" y="585962"/>
                  </a:lnTo>
                  <a:lnTo>
                    <a:pt x="327235" y="584240"/>
                  </a:lnTo>
                  <a:lnTo>
                    <a:pt x="330488" y="582326"/>
                  </a:lnTo>
                  <a:lnTo>
                    <a:pt x="333359" y="579838"/>
                  </a:lnTo>
                  <a:lnTo>
                    <a:pt x="336612" y="577925"/>
                  </a:lnTo>
                  <a:lnTo>
                    <a:pt x="340439" y="575628"/>
                  </a:lnTo>
                  <a:lnTo>
                    <a:pt x="347137" y="575245"/>
                  </a:lnTo>
                  <a:lnTo>
                    <a:pt x="352304" y="576585"/>
                  </a:lnTo>
                  <a:lnTo>
                    <a:pt x="349051" y="583283"/>
                  </a:lnTo>
                  <a:lnTo>
                    <a:pt x="344267" y="589789"/>
                  </a:lnTo>
                  <a:lnTo>
                    <a:pt x="344649" y="592660"/>
                  </a:lnTo>
                  <a:lnTo>
                    <a:pt x="345607" y="593617"/>
                  </a:lnTo>
                  <a:lnTo>
                    <a:pt x="347520" y="593999"/>
                  </a:lnTo>
                  <a:lnTo>
                    <a:pt x="348094" y="593617"/>
                  </a:lnTo>
                  <a:lnTo>
                    <a:pt x="350008" y="593617"/>
                  </a:lnTo>
                  <a:lnTo>
                    <a:pt x="352304" y="592660"/>
                  </a:lnTo>
                  <a:lnTo>
                    <a:pt x="355557" y="592086"/>
                  </a:lnTo>
                  <a:lnTo>
                    <a:pt x="358811" y="590746"/>
                  </a:lnTo>
                  <a:lnTo>
                    <a:pt x="363212" y="589789"/>
                  </a:lnTo>
                  <a:lnTo>
                    <a:pt x="367805" y="587876"/>
                  </a:lnTo>
                  <a:lnTo>
                    <a:pt x="373928" y="586536"/>
                  </a:lnTo>
                  <a:lnTo>
                    <a:pt x="378712" y="586919"/>
                  </a:lnTo>
                  <a:lnTo>
                    <a:pt x="379670" y="589789"/>
                  </a:lnTo>
                  <a:lnTo>
                    <a:pt x="378330" y="594573"/>
                  </a:lnTo>
                  <a:lnTo>
                    <a:pt x="378712" y="595530"/>
                  </a:lnTo>
                  <a:lnTo>
                    <a:pt x="380626" y="597444"/>
                  </a:lnTo>
                  <a:lnTo>
                    <a:pt x="383880" y="599357"/>
                  </a:lnTo>
                  <a:lnTo>
                    <a:pt x="388664" y="601654"/>
                  </a:lnTo>
                  <a:lnTo>
                    <a:pt x="392874" y="603950"/>
                  </a:lnTo>
                  <a:lnTo>
                    <a:pt x="396127" y="606821"/>
                  </a:lnTo>
                  <a:lnTo>
                    <a:pt x="398041" y="609691"/>
                  </a:lnTo>
                  <a:lnTo>
                    <a:pt x="398997" y="612944"/>
                  </a:lnTo>
                  <a:lnTo>
                    <a:pt x="397084" y="622896"/>
                  </a:lnTo>
                  <a:lnTo>
                    <a:pt x="397084" y="624235"/>
                  </a:lnTo>
                  <a:lnTo>
                    <a:pt x="398041" y="625766"/>
                  </a:lnTo>
                  <a:lnTo>
                    <a:pt x="398997" y="626149"/>
                  </a:lnTo>
                  <a:lnTo>
                    <a:pt x="401485" y="626723"/>
                  </a:lnTo>
                  <a:lnTo>
                    <a:pt x="414689" y="624235"/>
                  </a:lnTo>
                  <a:lnTo>
                    <a:pt x="419282" y="625192"/>
                  </a:lnTo>
                  <a:lnTo>
                    <a:pt x="425406" y="628062"/>
                  </a:lnTo>
                  <a:lnTo>
                    <a:pt x="430190" y="627106"/>
                  </a:lnTo>
                  <a:lnTo>
                    <a:pt x="433060" y="627106"/>
                  </a:lnTo>
                  <a:lnTo>
                    <a:pt x="436314" y="628445"/>
                  </a:lnTo>
                  <a:lnTo>
                    <a:pt x="443012" y="632846"/>
                  </a:lnTo>
                  <a:lnTo>
                    <a:pt x="443777" y="634186"/>
                  </a:lnTo>
                  <a:lnTo>
                    <a:pt x="447222" y="637439"/>
                  </a:lnTo>
                  <a:lnTo>
                    <a:pt x="452006" y="641841"/>
                  </a:lnTo>
                  <a:lnTo>
                    <a:pt x="459086" y="647008"/>
                  </a:lnTo>
                  <a:lnTo>
                    <a:pt x="470759" y="664422"/>
                  </a:lnTo>
                  <a:lnTo>
                    <a:pt x="467889" y="665953"/>
                  </a:lnTo>
                  <a:lnTo>
                    <a:pt x="461383" y="664805"/>
                  </a:lnTo>
                  <a:lnTo>
                    <a:pt x="455642" y="662508"/>
                  </a:lnTo>
                  <a:lnTo>
                    <a:pt x="450092" y="658681"/>
                  </a:lnTo>
                  <a:lnTo>
                    <a:pt x="445308" y="653514"/>
                  </a:lnTo>
                  <a:lnTo>
                    <a:pt x="443012" y="656002"/>
                  </a:lnTo>
                  <a:lnTo>
                    <a:pt x="441098" y="660595"/>
                  </a:lnTo>
                  <a:lnTo>
                    <a:pt x="438227" y="662508"/>
                  </a:lnTo>
                  <a:lnTo>
                    <a:pt x="434400" y="664422"/>
                  </a:lnTo>
                  <a:lnTo>
                    <a:pt x="434974" y="665379"/>
                  </a:lnTo>
                  <a:lnTo>
                    <a:pt x="436888" y="667292"/>
                  </a:lnTo>
                  <a:lnTo>
                    <a:pt x="440141" y="669206"/>
                  </a:lnTo>
                  <a:lnTo>
                    <a:pt x="444925" y="671885"/>
                  </a:lnTo>
                  <a:lnTo>
                    <a:pt x="449135" y="673799"/>
                  </a:lnTo>
                  <a:lnTo>
                    <a:pt x="453346" y="675712"/>
                  </a:lnTo>
                  <a:lnTo>
                    <a:pt x="457172" y="676669"/>
                  </a:lnTo>
                  <a:lnTo>
                    <a:pt x="461000" y="677626"/>
                  </a:lnTo>
                  <a:lnTo>
                    <a:pt x="466167" y="677626"/>
                  </a:lnTo>
                  <a:lnTo>
                    <a:pt x="475161" y="677626"/>
                  </a:lnTo>
                  <a:lnTo>
                    <a:pt x="475543" y="678200"/>
                  </a:lnTo>
                  <a:lnTo>
                    <a:pt x="477457" y="679540"/>
                  </a:lnTo>
                  <a:lnTo>
                    <a:pt x="479753" y="681836"/>
                  </a:lnTo>
                  <a:lnTo>
                    <a:pt x="483581" y="685281"/>
                  </a:lnTo>
                  <a:lnTo>
                    <a:pt x="483964" y="684707"/>
                  </a:lnTo>
                  <a:lnTo>
                    <a:pt x="485877" y="683367"/>
                  </a:lnTo>
                  <a:lnTo>
                    <a:pt x="488365" y="680879"/>
                  </a:lnTo>
                  <a:lnTo>
                    <a:pt x="491619" y="678583"/>
                  </a:lnTo>
                  <a:lnTo>
                    <a:pt x="493532" y="674373"/>
                  </a:lnTo>
                  <a:lnTo>
                    <a:pt x="495446" y="673033"/>
                  </a:lnTo>
                  <a:lnTo>
                    <a:pt x="498125" y="672459"/>
                  </a:lnTo>
                  <a:lnTo>
                    <a:pt x="498699" y="673033"/>
                  </a:lnTo>
                  <a:lnTo>
                    <a:pt x="500038" y="673799"/>
                  </a:lnTo>
                  <a:lnTo>
                    <a:pt x="506162" y="676669"/>
                  </a:lnTo>
                  <a:lnTo>
                    <a:pt x="503483" y="679922"/>
                  </a:lnTo>
                  <a:lnTo>
                    <a:pt x="501952" y="682793"/>
                  </a:lnTo>
                  <a:lnTo>
                    <a:pt x="500995" y="684324"/>
                  </a:lnTo>
                  <a:lnTo>
                    <a:pt x="500995" y="685664"/>
                  </a:lnTo>
                  <a:lnTo>
                    <a:pt x="502526" y="688534"/>
                  </a:lnTo>
                  <a:lnTo>
                    <a:pt x="504248" y="689491"/>
                  </a:lnTo>
                  <a:lnTo>
                    <a:pt x="507693" y="690830"/>
                  </a:lnTo>
                  <a:lnTo>
                    <a:pt x="514200" y="695997"/>
                  </a:lnTo>
                  <a:lnTo>
                    <a:pt x="516688" y="695615"/>
                  </a:lnTo>
                  <a:lnTo>
                    <a:pt x="519940" y="694275"/>
                  </a:lnTo>
                  <a:lnTo>
                    <a:pt x="524150" y="691787"/>
                  </a:lnTo>
                  <a:lnTo>
                    <a:pt x="529317" y="689491"/>
                  </a:lnTo>
                  <a:lnTo>
                    <a:pt x="545009" y="688917"/>
                  </a:lnTo>
                  <a:lnTo>
                    <a:pt x="544435" y="685664"/>
                  </a:lnTo>
                  <a:lnTo>
                    <a:pt x="545966" y="677243"/>
                  </a:lnTo>
                  <a:lnTo>
                    <a:pt x="548263" y="670163"/>
                  </a:lnTo>
                  <a:lnTo>
                    <a:pt x="550177" y="667675"/>
                  </a:lnTo>
                  <a:lnTo>
                    <a:pt x="552473" y="667292"/>
                  </a:lnTo>
                  <a:lnTo>
                    <a:pt x="553429" y="665953"/>
                  </a:lnTo>
                  <a:lnTo>
                    <a:pt x="555343" y="664805"/>
                  </a:lnTo>
                  <a:lnTo>
                    <a:pt x="559553" y="662508"/>
                  </a:lnTo>
                  <a:lnTo>
                    <a:pt x="562041" y="660595"/>
                  </a:lnTo>
                  <a:lnTo>
                    <a:pt x="565294" y="659255"/>
                  </a:lnTo>
                  <a:lnTo>
                    <a:pt x="568547" y="656959"/>
                  </a:lnTo>
                  <a:lnTo>
                    <a:pt x="572758" y="655045"/>
                  </a:lnTo>
                  <a:lnTo>
                    <a:pt x="578881" y="656002"/>
                  </a:lnTo>
                  <a:lnTo>
                    <a:pt x="584622" y="657724"/>
                  </a:lnTo>
                  <a:lnTo>
                    <a:pt x="589406" y="658681"/>
                  </a:lnTo>
                  <a:lnTo>
                    <a:pt x="591320" y="659255"/>
                  </a:lnTo>
                  <a:lnTo>
                    <a:pt x="593616" y="660212"/>
                  </a:lnTo>
                  <a:lnTo>
                    <a:pt x="596487" y="661169"/>
                  </a:lnTo>
                  <a:lnTo>
                    <a:pt x="598783" y="662126"/>
                  </a:lnTo>
                  <a:lnTo>
                    <a:pt x="599357" y="662126"/>
                  </a:lnTo>
                  <a:lnTo>
                    <a:pt x="600314" y="662508"/>
                  </a:lnTo>
                  <a:lnTo>
                    <a:pt x="600697" y="663465"/>
                  </a:lnTo>
                  <a:lnTo>
                    <a:pt x="600314" y="664805"/>
                  </a:lnTo>
                  <a:lnTo>
                    <a:pt x="598783" y="668249"/>
                  </a:lnTo>
                  <a:lnTo>
                    <a:pt x="599357" y="671502"/>
                  </a:lnTo>
                  <a:lnTo>
                    <a:pt x="601654" y="674756"/>
                  </a:lnTo>
                  <a:lnTo>
                    <a:pt x="605481" y="677626"/>
                  </a:lnTo>
                  <a:lnTo>
                    <a:pt x="611031" y="680497"/>
                  </a:lnTo>
                  <a:lnTo>
                    <a:pt x="611605" y="680879"/>
                  </a:lnTo>
                  <a:lnTo>
                    <a:pt x="611031" y="682793"/>
                  </a:lnTo>
                  <a:lnTo>
                    <a:pt x="610648" y="685664"/>
                  </a:lnTo>
                  <a:lnTo>
                    <a:pt x="610648" y="686620"/>
                  </a:lnTo>
                  <a:lnTo>
                    <a:pt x="610648" y="688534"/>
                  </a:lnTo>
                  <a:lnTo>
                    <a:pt x="617729" y="688917"/>
                  </a:lnTo>
                  <a:lnTo>
                    <a:pt x="622895" y="686238"/>
                  </a:lnTo>
                  <a:lnTo>
                    <a:pt x="628062" y="683367"/>
                  </a:lnTo>
                  <a:lnTo>
                    <a:pt x="632272" y="679540"/>
                  </a:lnTo>
                  <a:lnTo>
                    <a:pt x="637056" y="675712"/>
                  </a:lnTo>
                  <a:lnTo>
                    <a:pt x="640884" y="671120"/>
                  </a:lnTo>
                  <a:lnTo>
                    <a:pt x="642797" y="668632"/>
                  </a:lnTo>
                  <a:lnTo>
                    <a:pt x="645094" y="666718"/>
                  </a:lnTo>
                  <a:lnTo>
                    <a:pt x="640884" y="667675"/>
                  </a:lnTo>
                  <a:lnTo>
                    <a:pt x="637439" y="667292"/>
                  </a:lnTo>
                  <a:lnTo>
                    <a:pt x="635143" y="666335"/>
                  </a:lnTo>
                  <a:lnTo>
                    <a:pt x="633803" y="664422"/>
                  </a:lnTo>
                  <a:lnTo>
                    <a:pt x="633229" y="662126"/>
                  </a:lnTo>
                  <a:lnTo>
                    <a:pt x="629976" y="658298"/>
                  </a:lnTo>
                  <a:lnTo>
                    <a:pt x="628445" y="655428"/>
                  </a:lnTo>
                  <a:lnTo>
                    <a:pt x="627105" y="653131"/>
                  </a:lnTo>
                  <a:lnTo>
                    <a:pt x="627105" y="651600"/>
                  </a:lnTo>
                  <a:lnTo>
                    <a:pt x="627105" y="650261"/>
                  </a:lnTo>
                  <a:lnTo>
                    <a:pt x="628445" y="649304"/>
                  </a:lnTo>
                  <a:lnTo>
                    <a:pt x="638013" y="644520"/>
                  </a:lnTo>
                  <a:lnTo>
                    <a:pt x="639352" y="640884"/>
                  </a:lnTo>
                  <a:lnTo>
                    <a:pt x="639927" y="639927"/>
                  </a:lnTo>
                  <a:lnTo>
                    <a:pt x="639352" y="638970"/>
                  </a:lnTo>
                  <a:lnTo>
                    <a:pt x="638970" y="638013"/>
                  </a:lnTo>
                  <a:lnTo>
                    <a:pt x="638013" y="637056"/>
                  </a:lnTo>
                  <a:lnTo>
                    <a:pt x="637439" y="636482"/>
                  </a:lnTo>
                  <a:lnTo>
                    <a:pt x="636482" y="635143"/>
                  </a:lnTo>
                  <a:lnTo>
                    <a:pt x="634760" y="632272"/>
                  </a:lnTo>
                  <a:lnTo>
                    <a:pt x="632846" y="629402"/>
                  </a:lnTo>
                  <a:lnTo>
                    <a:pt x="629976" y="626149"/>
                  </a:lnTo>
                  <a:lnTo>
                    <a:pt x="628445" y="624235"/>
                  </a:lnTo>
                  <a:lnTo>
                    <a:pt x="627679" y="622896"/>
                  </a:lnTo>
                  <a:lnTo>
                    <a:pt x="625766" y="622321"/>
                  </a:lnTo>
                  <a:lnTo>
                    <a:pt x="624235" y="622321"/>
                  </a:lnTo>
                  <a:lnTo>
                    <a:pt x="622321" y="621365"/>
                  </a:lnTo>
                  <a:lnTo>
                    <a:pt x="620599" y="620982"/>
                  </a:lnTo>
                  <a:lnTo>
                    <a:pt x="617729" y="619068"/>
                  </a:lnTo>
                  <a:lnTo>
                    <a:pt x="616197" y="618111"/>
                  </a:lnTo>
                  <a:lnTo>
                    <a:pt x="615241" y="617729"/>
                  </a:lnTo>
                  <a:lnTo>
                    <a:pt x="612561" y="615815"/>
                  </a:lnTo>
                  <a:lnTo>
                    <a:pt x="609691" y="613901"/>
                  </a:lnTo>
                  <a:lnTo>
                    <a:pt x="615241" y="608734"/>
                  </a:lnTo>
                  <a:lnTo>
                    <a:pt x="616197" y="609691"/>
                  </a:lnTo>
                  <a:lnTo>
                    <a:pt x="616771" y="610074"/>
                  </a:lnTo>
                  <a:lnTo>
                    <a:pt x="617729" y="611031"/>
                  </a:lnTo>
                  <a:lnTo>
                    <a:pt x="620025" y="612944"/>
                  </a:lnTo>
                  <a:lnTo>
                    <a:pt x="621939" y="614284"/>
                  </a:lnTo>
                  <a:lnTo>
                    <a:pt x="623852" y="614858"/>
                  </a:lnTo>
                  <a:lnTo>
                    <a:pt x="629976" y="615241"/>
                  </a:lnTo>
                  <a:lnTo>
                    <a:pt x="632272" y="616198"/>
                  </a:lnTo>
                  <a:lnTo>
                    <a:pt x="635143" y="618111"/>
                  </a:lnTo>
                  <a:lnTo>
                    <a:pt x="637439" y="620025"/>
                  </a:lnTo>
                  <a:lnTo>
                    <a:pt x="640310" y="621939"/>
                  </a:lnTo>
                  <a:lnTo>
                    <a:pt x="641266" y="622321"/>
                  </a:lnTo>
                  <a:lnTo>
                    <a:pt x="642797" y="623278"/>
                  </a:lnTo>
                  <a:lnTo>
                    <a:pt x="645476" y="625192"/>
                  </a:lnTo>
                  <a:lnTo>
                    <a:pt x="646050" y="625192"/>
                  </a:lnTo>
                  <a:lnTo>
                    <a:pt x="647008" y="625766"/>
                  </a:lnTo>
                  <a:lnTo>
                    <a:pt x="648921" y="626723"/>
                  </a:lnTo>
                  <a:lnTo>
                    <a:pt x="649304" y="626723"/>
                  </a:lnTo>
                  <a:lnTo>
                    <a:pt x="650260" y="627106"/>
                  </a:lnTo>
                  <a:lnTo>
                    <a:pt x="652174" y="627680"/>
                  </a:lnTo>
                  <a:lnTo>
                    <a:pt x="656384" y="626723"/>
                  </a:lnTo>
                  <a:lnTo>
                    <a:pt x="661168" y="624235"/>
                  </a:lnTo>
                  <a:lnTo>
                    <a:pt x="664996" y="625192"/>
                  </a:lnTo>
                  <a:lnTo>
                    <a:pt x="668632" y="628445"/>
                  </a:lnTo>
                  <a:lnTo>
                    <a:pt x="670163" y="630359"/>
                  </a:lnTo>
                  <a:lnTo>
                    <a:pt x="672459" y="631890"/>
                  </a:lnTo>
                  <a:lnTo>
                    <a:pt x="674755" y="632272"/>
                  </a:lnTo>
                  <a:lnTo>
                    <a:pt x="678200" y="632846"/>
                  </a:lnTo>
                  <a:lnTo>
                    <a:pt x="678583" y="636100"/>
                  </a:lnTo>
                  <a:lnTo>
                    <a:pt x="678200" y="637439"/>
                  </a:lnTo>
                  <a:lnTo>
                    <a:pt x="677243" y="639927"/>
                  </a:lnTo>
                  <a:lnTo>
                    <a:pt x="674373" y="646051"/>
                  </a:lnTo>
                  <a:lnTo>
                    <a:pt x="680497" y="646433"/>
                  </a:lnTo>
                  <a:lnTo>
                    <a:pt x="686620" y="647390"/>
                  </a:lnTo>
                  <a:lnTo>
                    <a:pt x="691787" y="648347"/>
                  </a:lnTo>
                  <a:lnTo>
                    <a:pt x="695997" y="649304"/>
                  </a:lnTo>
                  <a:lnTo>
                    <a:pt x="699442" y="650261"/>
                  </a:lnTo>
                  <a:lnTo>
                    <a:pt x="702312" y="651218"/>
                  </a:lnTo>
                  <a:lnTo>
                    <a:pt x="704608" y="652175"/>
                  </a:lnTo>
                  <a:lnTo>
                    <a:pt x="705948" y="653514"/>
                  </a:lnTo>
                  <a:lnTo>
                    <a:pt x="707479" y="654471"/>
                  </a:lnTo>
                  <a:lnTo>
                    <a:pt x="710158" y="656002"/>
                  </a:lnTo>
                  <a:lnTo>
                    <a:pt x="713986" y="657724"/>
                  </a:lnTo>
                  <a:lnTo>
                    <a:pt x="719726" y="659638"/>
                  </a:lnTo>
                  <a:lnTo>
                    <a:pt x="723554" y="661551"/>
                  </a:lnTo>
                  <a:lnTo>
                    <a:pt x="725276" y="664039"/>
                  </a:lnTo>
                  <a:lnTo>
                    <a:pt x="725276" y="667675"/>
                  </a:lnTo>
                  <a:lnTo>
                    <a:pt x="725276" y="669206"/>
                  </a:lnTo>
                  <a:lnTo>
                    <a:pt x="726233" y="670163"/>
                  </a:lnTo>
                  <a:lnTo>
                    <a:pt x="729677" y="673416"/>
                  </a:lnTo>
                  <a:lnTo>
                    <a:pt x="732357" y="675712"/>
                  </a:lnTo>
                  <a:lnTo>
                    <a:pt x="736184" y="679157"/>
                  </a:lnTo>
                  <a:lnTo>
                    <a:pt x="736758" y="681453"/>
                  </a:lnTo>
                  <a:lnTo>
                    <a:pt x="739054" y="683367"/>
                  </a:lnTo>
                  <a:lnTo>
                    <a:pt x="742307" y="684324"/>
                  </a:lnTo>
                  <a:lnTo>
                    <a:pt x="744221" y="684324"/>
                  </a:lnTo>
                  <a:lnTo>
                    <a:pt x="747091" y="684707"/>
                  </a:lnTo>
                  <a:lnTo>
                    <a:pt x="752833" y="683750"/>
                  </a:lnTo>
                  <a:lnTo>
                    <a:pt x="757999" y="684324"/>
                  </a:lnTo>
                  <a:lnTo>
                    <a:pt x="761253" y="685281"/>
                  </a:lnTo>
                  <a:lnTo>
                    <a:pt x="764123" y="687577"/>
                  </a:lnTo>
                  <a:lnTo>
                    <a:pt x="768333" y="690448"/>
                  </a:lnTo>
                  <a:lnTo>
                    <a:pt x="771204" y="691405"/>
                  </a:lnTo>
                  <a:lnTo>
                    <a:pt x="774457" y="691787"/>
                  </a:lnTo>
                  <a:lnTo>
                    <a:pt x="776754" y="691405"/>
                  </a:lnTo>
                  <a:lnTo>
                    <a:pt x="780198" y="690448"/>
                  </a:lnTo>
                  <a:lnTo>
                    <a:pt x="783451" y="688917"/>
                  </a:lnTo>
                  <a:lnTo>
                    <a:pt x="788236" y="687194"/>
                  </a:lnTo>
                  <a:lnTo>
                    <a:pt x="791871" y="684324"/>
                  </a:lnTo>
                  <a:lnTo>
                    <a:pt x="795316" y="681836"/>
                  </a:lnTo>
                  <a:lnTo>
                    <a:pt x="796655" y="679540"/>
                  </a:lnTo>
                  <a:lnTo>
                    <a:pt x="797612" y="677626"/>
                  </a:lnTo>
                  <a:lnTo>
                    <a:pt x="793402" y="673033"/>
                  </a:lnTo>
                  <a:lnTo>
                    <a:pt x="790532" y="669206"/>
                  </a:lnTo>
                  <a:lnTo>
                    <a:pt x="788618" y="665953"/>
                  </a:lnTo>
                  <a:lnTo>
                    <a:pt x="788236" y="663082"/>
                  </a:lnTo>
                  <a:lnTo>
                    <a:pt x="789192" y="660595"/>
                  </a:lnTo>
                  <a:lnTo>
                    <a:pt x="789575" y="659255"/>
                  </a:lnTo>
                  <a:lnTo>
                    <a:pt x="785365" y="656385"/>
                  </a:lnTo>
                  <a:lnTo>
                    <a:pt x="782112" y="653514"/>
                  </a:lnTo>
                  <a:lnTo>
                    <a:pt x="780198" y="650644"/>
                  </a:lnTo>
                  <a:lnTo>
                    <a:pt x="779624" y="648347"/>
                  </a:lnTo>
                  <a:lnTo>
                    <a:pt x="778284" y="644137"/>
                  </a:lnTo>
                  <a:lnTo>
                    <a:pt x="776754" y="642223"/>
                  </a:lnTo>
                  <a:lnTo>
                    <a:pt x="775796" y="641267"/>
                  </a:lnTo>
                  <a:lnTo>
                    <a:pt x="772543" y="639927"/>
                  </a:lnTo>
                  <a:lnTo>
                    <a:pt x="768333" y="639353"/>
                  </a:lnTo>
                  <a:lnTo>
                    <a:pt x="764506" y="641267"/>
                  </a:lnTo>
                  <a:lnTo>
                    <a:pt x="761635" y="642606"/>
                  </a:lnTo>
                  <a:lnTo>
                    <a:pt x="759339" y="643563"/>
                  </a:lnTo>
                  <a:lnTo>
                    <a:pt x="757425" y="644137"/>
                  </a:lnTo>
                  <a:lnTo>
                    <a:pt x="755512" y="641267"/>
                  </a:lnTo>
                  <a:lnTo>
                    <a:pt x="753598" y="639927"/>
                  </a:lnTo>
                  <a:lnTo>
                    <a:pt x="751302" y="638396"/>
                  </a:lnTo>
                  <a:lnTo>
                    <a:pt x="749005" y="638396"/>
                  </a:lnTo>
                  <a:lnTo>
                    <a:pt x="742881" y="639353"/>
                  </a:lnTo>
                  <a:lnTo>
                    <a:pt x="740394" y="638396"/>
                  </a:lnTo>
                  <a:lnTo>
                    <a:pt x="740011" y="636100"/>
                  </a:lnTo>
                  <a:lnTo>
                    <a:pt x="741351" y="634760"/>
                  </a:lnTo>
                  <a:lnTo>
                    <a:pt x="741351" y="633803"/>
                  </a:lnTo>
                  <a:lnTo>
                    <a:pt x="732357" y="633803"/>
                  </a:lnTo>
                  <a:lnTo>
                    <a:pt x="728146" y="633229"/>
                  </a:lnTo>
                  <a:lnTo>
                    <a:pt x="724893" y="633229"/>
                  </a:lnTo>
                  <a:lnTo>
                    <a:pt x="721066" y="632272"/>
                  </a:lnTo>
                  <a:lnTo>
                    <a:pt x="718196" y="631890"/>
                  </a:lnTo>
                  <a:lnTo>
                    <a:pt x="713028" y="629976"/>
                  </a:lnTo>
                  <a:lnTo>
                    <a:pt x="714560" y="627106"/>
                  </a:lnTo>
                  <a:lnTo>
                    <a:pt x="715899" y="625766"/>
                  </a:lnTo>
                  <a:lnTo>
                    <a:pt x="716856" y="624235"/>
                  </a:lnTo>
                  <a:lnTo>
                    <a:pt x="717238" y="623852"/>
                  </a:lnTo>
                  <a:lnTo>
                    <a:pt x="697911" y="613901"/>
                  </a:lnTo>
                  <a:lnTo>
                    <a:pt x="695232" y="609691"/>
                  </a:lnTo>
                  <a:lnTo>
                    <a:pt x="693318" y="606821"/>
                  </a:lnTo>
                  <a:lnTo>
                    <a:pt x="690447" y="604907"/>
                  </a:lnTo>
                  <a:lnTo>
                    <a:pt x="688917" y="603567"/>
                  </a:lnTo>
                  <a:lnTo>
                    <a:pt x="687960" y="600697"/>
                  </a:lnTo>
                  <a:lnTo>
                    <a:pt x="688917" y="596870"/>
                  </a:lnTo>
                  <a:lnTo>
                    <a:pt x="692361" y="594573"/>
                  </a:lnTo>
                  <a:lnTo>
                    <a:pt x="692744" y="593617"/>
                  </a:lnTo>
                  <a:lnTo>
                    <a:pt x="693701" y="593043"/>
                  </a:lnTo>
                  <a:lnTo>
                    <a:pt x="695232" y="592086"/>
                  </a:lnTo>
                  <a:lnTo>
                    <a:pt x="695997" y="590363"/>
                  </a:lnTo>
                  <a:lnTo>
                    <a:pt x="696571" y="589407"/>
                  </a:lnTo>
                  <a:lnTo>
                    <a:pt x="695614" y="585005"/>
                  </a:lnTo>
                  <a:lnTo>
                    <a:pt x="694083" y="581752"/>
                  </a:lnTo>
                  <a:lnTo>
                    <a:pt x="697528" y="580795"/>
                  </a:lnTo>
                  <a:lnTo>
                    <a:pt x="704034" y="580795"/>
                  </a:lnTo>
                  <a:lnTo>
                    <a:pt x="700781" y="575628"/>
                  </a:lnTo>
                  <a:lnTo>
                    <a:pt x="698868" y="572375"/>
                  </a:lnTo>
                  <a:lnTo>
                    <a:pt x="702695" y="571801"/>
                  </a:lnTo>
                  <a:lnTo>
                    <a:pt x="713028" y="570078"/>
                  </a:lnTo>
                  <a:lnTo>
                    <a:pt x="714560" y="569122"/>
                  </a:lnTo>
                  <a:lnTo>
                    <a:pt x="715516" y="567591"/>
                  </a:lnTo>
                  <a:lnTo>
                    <a:pt x="715899" y="566634"/>
                  </a:lnTo>
                  <a:lnTo>
                    <a:pt x="725850" y="554961"/>
                  </a:lnTo>
                  <a:lnTo>
                    <a:pt x="723554" y="546923"/>
                  </a:lnTo>
                  <a:lnTo>
                    <a:pt x="722980" y="544435"/>
                  </a:lnTo>
                  <a:lnTo>
                    <a:pt x="722980" y="543096"/>
                  </a:lnTo>
                  <a:lnTo>
                    <a:pt x="732357" y="528361"/>
                  </a:lnTo>
                  <a:lnTo>
                    <a:pt x="731974" y="526447"/>
                  </a:lnTo>
                  <a:lnTo>
                    <a:pt x="731017" y="525108"/>
                  </a:lnTo>
                  <a:lnTo>
                    <a:pt x="729103" y="524151"/>
                  </a:lnTo>
                  <a:lnTo>
                    <a:pt x="726807" y="523768"/>
                  </a:lnTo>
                  <a:lnTo>
                    <a:pt x="721066" y="523194"/>
                  </a:lnTo>
                  <a:lnTo>
                    <a:pt x="714942" y="518027"/>
                  </a:lnTo>
                  <a:lnTo>
                    <a:pt x="712646" y="516688"/>
                  </a:lnTo>
                  <a:lnTo>
                    <a:pt x="711115" y="516688"/>
                  </a:lnTo>
                  <a:lnTo>
                    <a:pt x="706522" y="517070"/>
                  </a:lnTo>
                  <a:lnTo>
                    <a:pt x="703078" y="518984"/>
                  </a:lnTo>
                  <a:lnTo>
                    <a:pt x="701738" y="519941"/>
                  </a:lnTo>
                  <a:lnTo>
                    <a:pt x="701164" y="521854"/>
                  </a:lnTo>
                  <a:lnTo>
                    <a:pt x="700781" y="526065"/>
                  </a:lnTo>
                  <a:lnTo>
                    <a:pt x="701738" y="529892"/>
                  </a:lnTo>
                  <a:lnTo>
                    <a:pt x="701164" y="536015"/>
                  </a:lnTo>
                  <a:lnTo>
                    <a:pt x="700781" y="536398"/>
                  </a:lnTo>
                  <a:lnTo>
                    <a:pt x="700781" y="537929"/>
                  </a:lnTo>
                  <a:lnTo>
                    <a:pt x="699824" y="542522"/>
                  </a:lnTo>
                  <a:lnTo>
                    <a:pt x="695232" y="543096"/>
                  </a:lnTo>
                  <a:lnTo>
                    <a:pt x="687003" y="542139"/>
                  </a:lnTo>
                  <a:lnTo>
                    <a:pt x="682410" y="543096"/>
                  </a:lnTo>
                  <a:lnTo>
                    <a:pt x="681453" y="542522"/>
                  </a:lnTo>
                  <a:lnTo>
                    <a:pt x="680497" y="542139"/>
                  </a:lnTo>
                  <a:lnTo>
                    <a:pt x="679922" y="542139"/>
                  </a:lnTo>
                  <a:lnTo>
                    <a:pt x="678583" y="541182"/>
                  </a:lnTo>
                  <a:lnTo>
                    <a:pt x="677626" y="540800"/>
                  </a:lnTo>
                  <a:lnTo>
                    <a:pt x="675329" y="539651"/>
                  </a:lnTo>
                  <a:lnTo>
                    <a:pt x="671502" y="537355"/>
                  </a:lnTo>
                  <a:lnTo>
                    <a:pt x="667675" y="535441"/>
                  </a:lnTo>
                  <a:lnTo>
                    <a:pt x="663082" y="532571"/>
                  </a:lnTo>
                  <a:lnTo>
                    <a:pt x="658298" y="530274"/>
                  </a:lnTo>
                  <a:lnTo>
                    <a:pt x="658298" y="529318"/>
                  </a:lnTo>
                  <a:lnTo>
                    <a:pt x="659255" y="528935"/>
                  </a:lnTo>
                  <a:lnTo>
                    <a:pt x="660212" y="527404"/>
                  </a:lnTo>
                  <a:lnTo>
                    <a:pt x="662508" y="526447"/>
                  </a:lnTo>
                  <a:lnTo>
                    <a:pt x="664422" y="524725"/>
                  </a:lnTo>
                  <a:lnTo>
                    <a:pt x="667675" y="523194"/>
                  </a:lnTo>
                  <a:lnTo>
                    <a:pt x="671119" y="521280"/>
                  </a:lnTo>
                  <a:lnTo>
                    <a:pt x="675712" y="519941"/>
                  </a:lnTo>
                  <a:lnTo>
                    <a:pt x="682410" y="514774"/>
                  </a:lnTo>
                  <a:lnTo>
                    <a:pt x="687003" y="510564"/>
                  </a:lnTo>
                  <a:lnTo>
                    <a:pt x="689873" y="507119"/>
                  </a:lnTo>
                  <a:lnTo>
                    <a:pt x="690830" y="505205"/>
                  </a:lnTo>
                  <a:lnTo>
                    <a:pt x="690447" y="504249"/>
                  </a:lnTo>
                  <a:lnTo>
                    <a:pt x="689873" y="503866"/>
                  </a:lnTo>
                  <a:lnTo>
                    <a:pt x="684707" y="505780"/>
                  </a:lnTo>
                  <a:lnTo>
                    <a:pt x="681836" y="506162"/>
                  </a:lnTo>
                  <a:lnTo>
                    <a:pt x="679539" y="507119"/>
                  </a:lnTo>
                  <a:lnTo>
                    <a:pt x="673416" y="508076"/>
                  </a:lnTo>
                  <a:lnTo>
                    <a:pt x="667675" y="508650"/>
                  </a:lnTo>
                  <a:lnTo>
                    <a:pt x="664996" y="508076"/>
                  </a:lnTo>
                  <a:lnTo>
                    <a:pt x="662508" y="507119"/>
                  </a:lnTo>
                  <a:lnTo>
                    <a:pt x="658298" y="504249"/>
                  </a:lnTo>
                  <a:lnTo>
                    <a:pt x="654088" y="500995"/>
                  </a:lnTo>
                  <a:lnTo>
                    <a:pt x="650644" y="500039"/>
                  </a:lnTo>
                  <a:lnTo>
                    <a:pt x="648921" y="504823"/>
                  </a:lnTo>
                  <a:lnTo>
                    <a:pt x="646050" y="509990"/>
                  </a:lnTo>
                  <a:lnTo>
                    <a:pt x="634760" y="519941"/>
                  </a:lnTo>
                  <a:lnTo>
                    <a:pt x="629019" y="521854"/>
                  </a:lnTo>
                  <a:lnTo>
                    <a:pt x="614284" y="524151"/>
                  </a:lnTo>
                  <a:lnTo>
                    <a:pt x="595913" y="521854"/>
                  </a:lnTo>
                  <a:lnTo>
                    <a:pt x="592277" y="520898"/>
                  </a:lnTo>
                  <a:lnTo>
                    <a:pt x="587493" y="519367"/>
                  </a:lnTo>
                  <a:lnTo>
                    <a:pt x="582708" y="518410"/>
                  </a:lnTo>
                  <a:lnTo>
                    <a:pt x="579455" y="517070"/>
                  </a:lnTo>
                  <a:lnTo>
                    <a:pt x="577542" y="515731"/>
                  </a:lnTo>
                  <a:lnTo>
                    <a:pt x="575628" y="513817"/>
                  </a:lnTo>
                  <a:lnTo>
                    <a:pt x="575245" y="512286"/>
                  </a:lnTo>
                  <a:lnTo>
                    <a:pt x="570078" y="507693"/>
                  </a:lnTo>
                  <a:lnTo>
                    <a:pt x="568547" y="503866"/>
                  </a:lnTo>
                  <a:lnTo>
                    <a:pt x="569122" y="500039"/>
                  </a:lnTo>
                  <a:lnTo>
                    <a:pt x="569504" y="498125"/>
                  </a:lnTo>
                  <a:lnTo>
                    <a:pt x="571035" y="496785"/>
                  </a:lnTo>
                  <a:lnTo>
                    <a:pt x="573714" y="492958"/>
                  </a:lnTo>
                  <a:lnTo>
                    <a:pt x="578116" y="490088"/>
                  </a:lnTo>
                  <a:lnTo>
                    <a:pt x="582708" y="484538"/>
                  </a:lnTo>
                  <a:lnTo>
                    <a:pt x="586536" y="478797"/>
                  </a:lnTo>
                  <a:lnTo>
                    <a:pt x="587493" y="474587"/>
                  </a:lnTo>
                  <a:lnTo>
                    <a:pt x="589406" y="471716"/>
                  </a:lnTo>
                  <a:lnTo>
                    <a:pt x="594573" y="467124"/>
                  </a:lnTo>
                  <a:lnTo>
                    <a:pt x="597444" y="465210"/>
                  </a:lnTo>
                  <a:lnTo>
                    <a:pt x="601079" y="464253"/>
                  </a:lnTo>
                  <a:lnTo>
                    <a:pt x="610074" y="463296"/>
                  </a:lnTo>
                  <a:lnTo>
                    <a:pt x="612944" y="463296"/>
                  </a:lnTo>
                  <a:lnTo>
                    <a:pt x="617155" y="464636"/>
                  </a:lnTo>
                  <a:lnTo>
                    <a:pt x="621939" y="466550"/>
                  </a:lnTo>
                  <a:lnTo>
                    <a:pt x="628062" y="469803"/>
                  </a:lnTo>
                  <a:lnTo>
                    <a:pt x="632846" y="472673"/>
                  </a:lnTo>
                  <a:lnTo>
                    <a:pt x="636482" y="475544"/>
                  </a:lnTo>
                  <a:lnTo>
                    <a:pt x="638970" y="477457"/>
                  </a:lnTo>
                  <a:lnTo>
                    <a:pt x="639352" y="478414"/>
                  </a:lnTo>
                  <a:lnTo>
                    <a:pt x="639352" y="478797"/>
                  </a:lnTo>
                  <a:lnTo>
                    <a:pt x="639927" y="479754"/>
                  </a:lnTo>
                  <a:lnTo>
                    <a:pt x="640310" y="481285"/>
                  </a:lnTo>
                  <a:lnTo>
                    <a:pt x="642797" y="482050"/>
                  </a:lnTo>
                  <a:lnTo>
                    <a:pt x="644137" y="482050"/>
                  </a:lnTo>
                  <a:lnTo>
                    <a:pt x="646433" y="482624"/>
                  </a:lnTo>
                  <a:lnTo>
                    <a:pt x="652174" y="482624"/>
                  </a:lnTo>
                  <a:lnTo>
                    <a:pt x="653514" y="483581"/>
                  </a:lnTo>
                  <a:lnTo>
                    <a:pt x="655428" y="484921"/>
                  </a:lnTo>
                  <a:lnTo>
                    <a:pt x="658872" y="486834"/>
                  </a:lnTo>
                  <a:lnTo>
                    <a:pt x="660212" y="487791"/>
                  </a:lnTo>
                  <a:lnTo>
                    <a:pt x="661168" y="488748"/>
                  </a:lnTo>
                  <a:lnTo>
                    <a:pt x="660212" y="492576"/>
                  </a:lnTo>
                  <a:lnTo>
                    <a:pt x="660594" y="493915"/>
                  </a:lnTo>
                  <a:lnTo>
                    <a:pt x="663465" y="494872"/>
                  </a:lnTo>
                  <a:lnTo>
                    <a:pt x="667675" y="494872"/>
                  </a:lnTo>
                  <a:lnTo>
                    <a:pt x="670545" y="494489"/>
                  </a:lnTo>
                  <a:lnTo>
                    <a:pt x="674373" y="494489"/>
                  </a:lnTo>
                  <a:lnTo>
                    <a:pt x="678583" y="495446"/>
                  </a:lnTo>
                  <a:lnTo>
                    <a:pt x="682410" y="496403"/>
                  </a:lnTo>
                  <a:lnTo>
                    <a:pt x="684707" y="497168"/>
                  </a:lnTo>
                  <a:lnTo>
                    <a:pt x="687003" y="498125"/>
                  </a:lnTo>
                  <a:lnTo>
                    <a:pt x="690830" y="497742"/>
                  </a:lnTo>
                  <a:lnTo>
                    <a:pt x="695232" y="496785"/>
                  </a:lnTo>
                  <a:lnTo>
                    <a:pt x="699442" y="494872"/>
                  </a:lnTo>
                  <a:lnTo>
                    <a:pt x="704034" y="492576"/>
                  </a:lnTo>
                  <a:lnTo>
                    <a:pt x="697528" y="488365"/>
                  </a:lnTo>
                  <a:lnTo>
                    <a:pt x="692744" y="484538"/>
                  </a:lnTo>
                  <a:lnTo>
                    <a:pt x="689491" y="481285"/>
                  </a:lnTo>
                  <a:lnTo>
                    <a:pt x="687960" y="478414"/>
                  </a:lnTo>
                  <a:lnTo>
                    <a:pt x="687003" y="472673"/>
                  </a:lnTo>
                  <a:lnTo>
                    <a:pt x="687003" y="468463"/>
                  </a:lnTo>
                  <a:lnTo>
                    <a:pt x="686237" y="465593"/>
                  </a:lnTo>
                  <a:lnTo>
                    <a:pt x="686237" y="464253"/>
                  </a:lnTo>
                  <a:lnTo>
                    <a:pt x="682793" y="461383"/>
                  </a:lnTo>
                  <a:lnTo>
                    <a:pt x="680497" y="458512"/>
                  </a:lnTo>
                  <a:lnTo>
                    <a:pt x="679157" y="455642"/>
                  </a:lnTo>
                  <a:lnTo>
                    <a:pt x="678583" y="453728"/>
                  </a:lnTo>
                  <a:lnTo>
                    <a:pt x="677243" y="449135"/>
                  </a:lnTo>
                  <a:lnTo>
                    <a:pt x="675712" y="446265"/>
                  </a:lnTo>
                  <a:lnTo>
                    <a:pt x="674755" y="443968"/>
                  </a:lnTo>
                  <a:lnTo>
                    <a:pt x="673033" y="440524"/>
                  </a:lnTo>
                  <a:lnTo>
                    <a:pt x="671119" y="437845"/>
                  </a:lnTo>
                  <a:lnTo>
                    <a:pt x="666335" y="431147"/>
                  </a:lnTo>
                  <a:lnTo>
                    <a:pt x="662508" y="426363"/>
                  </a:lnTo>
                  <a:lnTo>
                    <a:pt x="659638" y="422727"/>
                  </a:lnTo>
                  <a:lnTo>
                    <a:pt x="655428" y="416412"/>
                  </a:lnTo>
                  <a:lnTo>
                    <a:pt x="652557" y="411245"/>
                  </a:lnTo>
                  <a:lnTo>
                    <a:pt x="652174" y="407992"/>
                  </a:lnTo>
                  <a:lnTo>
                    <a:pt x="653514" y="394214"/>
                  </a:lnTo>
                  <a:lnTo>
                    <a:pt x="657915" y="381966"/>
                  </a:lnTo>
                  <a:lnTo>
                    <a:pt x="661168" y="375459"/>
                  </a:lnTo>
                  <a:lnTo>
                    <a:pt x="664039" y="369718"/>
                  </a:lnTo>
                  <a:lnTo>
                    <a:pt x="666335" y="364552"/>
                  </a:lnTo>
                  <a:lnTo>
                    <a:pt x="668249" y="360342"/>
                  </a:lnTo>
                  <a:lnTo>
                    <a:pt x="668249" y="349051"/>
                  </a:lnTo>
                  <a:lnTo>
                    <a:pt x="667675" y="349434"/>
                  </a:lnTo>
                  <a:lnTo>
                    <a:pt x="375842" y="364169"/>
                  </a:lnTo>
                  <a:lnTo>
                    <a:pt x="380052" y="360725"/>
                  </a:lnTo>
                  <a:lnTo>
                    <a:pt x="383497" y="357854"/>
                  </a:lnTo>
                  <a:lnTo>
                    <a:pt x="385410" y="355175"/>
                  </a:lnTo>
                  <a:lnTo>
                    <a:pt x="386367" y="353261"/>
                  </a:lnTo>
                  <a:lnTo>
                    <a:pt x="385793" y="350391"/>
                  </a:lnTo>
                  <a:lnTo>
                    <a:pt x="384454" y="348477"/>
                  </a:lnTo>
                  <a:lnTo>
                    <a:pt x="382540" y="346563"/>
                  </a:lnTo>
                  <a:lnTo>
                    <a:pt x="380052" y="345224"/>
                  </a:lnTo>
                  <a:lnTo>
                    <a:pt x="376799" y="342736"/>
                  </a:lnTo>
                  <a:lnTo>
                    <a:pt x="375460" y="341014"/>
                  </a:lnTo>
                  <a:lnTo>
                    <a:pt x="373928" y="337186"/>
                  </a:lnTo>
                  <a:lnTo>
                    <a:pt x="375460" y="332976"/>
                  </a:lnTo>
                  <a:lnTo>
                    <a:pt x="376799" y="330106"/>
                  </a:lnTo>
                  <a:lnTo>
                    <a:pt x="377373" y="327236"/>
                  </a:lnTo>
                  <a:lnTo>
                    <a:pt x="377756" y="325896"/>
                  </a:lnTo>
                  <a:lnTo>
                    <a:pt x="372206" y="317284"/>
                  </a:lnTo>
                  <a:lnTo>
                    <a:pt x="373546" y="315371"/>
                  </a:lnTo>
                  <a:lnTo>
                    <a:pt x="383880" y="314414"/>
                  </a:lnTo>
                  <a:lnTo>
                    <a:pt x="385793" y="314031"/>
                  </a:lnTo>
                  <a:lnTo>
                    <a:pt x="387707" y="314031"/>
                  </a:lnTo>
                  <a:lnTo>
                    <a:pt x="390960" y="313074"/>
                  </a:lnTo>
                  <a:lnTo>
                    <a:pt x="392874" y="311161"/>
                  </a:lnTo>
                  <a:lnTo>
                    <a:pt x="393830" y="309247"/>
                  </a:lnTo>
                  <a:lnTo>
                    <a:pt x="393448" y="308290"/>
                  </a:lnTo>
                  <a:lnTo>
                    <a:pt x="393448" y="307907"/>
                  </a:lnTo>
                  <a:lnTo>
                    <a:pt x="392491" y="306951"/>
                  </a:lnTo>
                  <a:lnTo>
                    <a:pt x="391917" y="306376"/>
                  </a:lnTo>
                  <a:lnTo>
                    <a:pt x="389620" y="304654"/>
                  </a:lnTo>
                  <a:lnTo>
                    <a:pt x="386367" y="302740"/>
                  </a:lnTo>
                  <a:lnTo>
                    <a:pt x="382922" y="299870"/>
                  </a:lnTo>
                  <a:lnTo>
                    <a:pt x="380626" y="297000"/>
                  </a:lnTo>
                  <a:lnTo>
                    <a:pt x="379286" y="293747"/>
                  </a:lnTo>
                  <a:lnTo>
                    <a:pt x="378712" y="290493"/>
                  </a:lnTo>
                  <a:lnTo>
                    <a:pt x="378712" y="288006"/>
                  </a:lnTo>
                  <a:lnTo>
                    <a:pt x="379670" y="286666"/>
                  </a:lnTo>
                  <a:lnTo>
                    <a:pt x="380626" y="285709"/>
                  </a:lnTo>
                  <a:lnTo>
                    <a:pt x="382540" y="285709"/>
                  </a:lnTo>
                  <a:lnTo>
                    <a:pt x="384836" y="287049"/>
                  </a:lnTo>
                  <a:lnTo>
                    <a:pt x="388281" y="291259"/>
                  </a:lnTo>
                  <a:lnTo>
                    <a:pt x="390960" y="295086"/>
                  </a:lnTo>
                  <a:lnTo>
                    <a:pt x="392874" y="296043"/>
                  </a:lnTo>
                  <a:lnTo>
                    <a:pt x="396127" y="296043"/>
                  </a:lnTo>
                  <a:lnTo>
                    <a:pt x="397658" y="295086"/>
                  </a:lnTo>
                  <a:lnTo>
                    <a:pt x="397084" y="291833"/>
                  </a:lnTo>
                  <a:lnTo>
                    <a:pt x="394405" y="288962"/>
                  </a:lnTo>
                  <a:lnTo>
                    <a:pt x="392491" y="287049"/>
                  </a:lnTo>
                  <a:lnTo>
                    <a:pt x="391534" y="285709"/>
                  </a:lnTo>
                  <a:lnTo>
                    <a:pt x="390003" y="280542"/>
                  </a:lnTo>
                  <a:lnTo>
                    <a:pt x="389620" y="274418"/>
                  </a:lnTo>
                  <a:lnTo>
                    <a:pt x="390577" y="269251"/>
                  </a:lnTo>
                  <a:lnTo>
                    <a:pt x="391917" y="267338"/>
                  </a:lnTo>
                  <a:lnTo>
                    <a:pt x="394405" y="266381"/>
                  </a:lnTo>
                  <a:lnTo>
                    <a:pt x="397084" y="264467"/>
                  </a:lnTo>
                  <a:lnTo>
                    <a:pt x="399954" y="262937"/>
                  </a:lnTo>
                  <a:lnTo>
                    <a:pt x="402251" y="261214"/>
                  </a:lnTo>
                  <a:lnTo>
                    <a:pt x="404164" y="259683"/>
                  </a:lnTo>
                  <a:lnTo>
                    <a:pt x="402825" y="258344"/>
                  </a:lnTo>
                  <a:lnTo>
                    <a:pt x="401485" y="257770"/>
                  </a:lnTo>
                  <a:lnTo>
                    <a:pt x="398041" y="257387"/>
                  </a:lnTo>
                  <a:lnTo>
                    <a:pt x="394787" y="257770"/>
                  </a:lnTo>
                  <a:lnTo>
                    <a:pt x="390577" y="257387"/>
                  </a:lnTo>
                  <a:lnTo>
                    <a:pt x="388281" y="256430"/>
                  </a:lnTo>
                  <a:lnTo>
                    <a:pt x="386750" y="254899"/>
                  </a:lnTo>
                  <a:lnTo>
                    <a:pt x="386367" y="253560"/>
                  </a:lnTo>
                  <a:lnTo>
                    <a:pt x="386367" y="251263"/>
                  </a:lnTo>
                  <a:lnTo>
                    <a:pt x="387707" y="249732"/>
                  </a:lnTo>
                  <a:lnTo>
                    <a:pt x="389620" y="248775"/>
                  </a:lnTo>
                  <a:lnTo>
                    <a:pt x="392874" y="248775"/>
                  </a:lnTo>
                  <a:lnTo>
                    <a:pt x="397084" y="249350"/>
                  </a:lnTo>
                  <a:lnTo>
                    <a:pt x="403207" y="250689"/>
                  </a:lnTo>
                  <a:lnTo>
                    <a:pt x="404738" y="250689"/>
                  </a:lnTo>
                  <a:lnTo>
                    <a:pt x="406652" y="249732"/>
                  </a:lnTo>
                  <a:lnTo>
                    <a:pt x="407609" y="248393"/>
                  </a:lnTo>
                  <a:lnTo>
                    <a:pt x="407609" y="247436"/>
                  </a:lnTo>
                  <a:lnTo>
                    <a:pt x="407609" y="246862"/>
                  </a:lnTo>
                  <a:lnTo>
                    <a:pt x="406078" y="236145"/>
                  </a:lnTo>
                  <a:lnTo>
                    <a:pt x="406652" y="229448"/>
                  </a:lnTo>
                  <a:lnTo>
                    <a:pt x="407609" y="225620"/>
                  </a:lnTo>
                  <a:lnTo>
                    <a:pt x="409523" y="221984"/>
                  </a:lnTo>
                  <a:lnTo>
                    <a:pt x="410862" y="218157"/>
                  </a:lnTo>
                  <a:lnTo>
                    <a:pt x="413159" y="215861"/>
                  </a:lnTo>
                  <a:lnTo>
                    <a:pt x="413733" y="211459"/>
                  </a:lnTo>
                  <a:lnTo>
                    <a:pt x="415072" y="210694"/>
                  </a:lnTo>
                  <a:lnTo>
                    <a:pt x="420813" y="212033"/>
                  </a:lnTo>
                  <a:lnTo>
                    <a:pt x="426937" y="216243"/>
                  </a:lnTo>
                  <a:lnTo>
                    <a:pt x="427894" y="215861"/>
                  </a:lnTo>
                  <a:lnTo>
                    <a:pt x="428850" y="215286"/>
                  </a:lnTo>
                  <a:lnTo>
                    <a:pt x="429233" y="214330"/>
                  </a:lnTo>
                  <a:lnTo>
                    <a:pt x="429807" y="213373"/>
                  </a:lnTo>
                  <a:lnTo>
                    <a:pt x="425980" y="209737"/>
                  </a:lnTo>
                  <a:lnTo>
                    <a:pt x="425023" y="206866"/>
                  </a:lnTo>
                  <a:lnTo>
                    <a:pt x="430190" y="203039"/>
                  </a:lnTo>
                  <a:lnTo>
                    <a:pt x="434017" y="200168"/>
                  </a:lnTo>
                  <a:lnTo>
                    <a:pt x="436314" y="197298"/>
                  </a:lnTo>
                  <a:lnTo>
                    <a:pt x="437270" y="194619"/>
                  </a:lnTo>
                  <a:lnTo>
                    <a:pt x="435931" y="187921"/>
                  </a:lnTo>
                  <a:lnTo>
                    <a:pt x="442438" y="186008"/>
                  </a:lnTo>
                  <a:lnTo>
                    <a:pt x="447222" y="184094"/>
                  </a:lnTo>
                  <a:lnTo>
                    <a:pt x="450092" y="181223"/>
                  </a:lnTo>
                  <a:lnTo>
                    <a:pt x="451049" y="179884"/>
                  </a:lnTo>
                  <a:lnTo>
                    <a:pt x="451432" y="178927"/>
                  </a:lnTo>
                  <a:lnTo>
                    <a:pt x="451049" y="176631"/>
                  </a:lnTo>
                  <a:lnTo>
                    <a:pt x="449518" y="175100"/>
                  </a:lnTo>
                  <a:lnTo>
                    <a:pt x="447222" y="174334"/>
                  </a:lnTo>
                  <a:lnTo>
                    <a:pt x="444925" y="174334"/>
                  </a:lnTo>
                  <a:lnTo>
                    <a:pt x="441480" y="173377"/>
                  </a:lnTo>
                  <a:lnTo>
                    <a:pt x="439184" y="172803"/>
                  </a:lnTo>
                  <a:lnTo>
                    <a:pt x="437844" y="171846"/>
                  </a:lnTo>
                  <a:lnTo>
                    <a:pt x="437844" y="171464"/>
                  </a:lnTo>
                  <a:lnTo>
                    <a:pt x="438227" y="168976"/>
                  </a:lnTo>
                  <a:lnTo>
                    <a:pt x="440141" y="167636"/>
                  </a:lnTo>
                  <a:lnTo>
                    <a:pt x="443012" y="166679"/>
                  </a:lnTo>
                  <a:lnTo>
                    <a:pt x="447604" y="167254"/>
                  </a:lnTo>
                  <a:lnTo>
                    <a:pt x="449518" y="166679"/>
                  </a:lnTo>
                  <a:lnTo>
                    <a:pt x="452962" y="166297"/>
                  </a:lnTo>
                  <a:lnTo>
                    <a:pt x="454685" y="166297"/>
                  </a:lnTo>
                  <a:lnTo>
                    <a:pt x="455642" y="165340"/>
                  </a:lnTo>
                  <a:lnTo>
                    <a:pt x="456598" y="164766"/>
                  </a:lnTo>
                  <a:lnTo>
                    <a:pt x="457555" y="162470"/>
                  </a:lnTo>
                  <a:lnTo>
                    <a:pt x="457172" y="159982"/>
                  </a:lnTo>
                  <a:lnTo>
                    <a:pt x="455642" y="159216"/>
                  </a:lnTo>
                  <a:lnTo>
                    <a:pt x="453728" y="158260"/>
                  </a:lnTo>
                  <a:lnTo>
                    <a:pt x="451432" y="158260"/>
                  </a:lnTo>
                  <a:lnTo>
                    <a:pt x="447222" y="159216"/>
                  </a:lnTo>
                  <a:lnTo>
                    <a:pt x="444925" y="160556"/>
                  </a:lnTo>
                  <a:lnTo>
                    <a:pt x="439567" y="159982"/>
                  </a:lnTo>
                  <a:lnTo>
                    <a:pt x="437844" y="158642"/>
                  </a:lnTo>
                  <a:lnTo>
                    <a:pt x="435931" y="156729"/>
                  </a:lnTo>
                  <a:lnTo>
                    <a:pt x="440524" y="149265"/>
                  </a:lnTo>
                  <a:lnTo>
                    <a:pt x="445308" y="144098"/>
                  </a:lnTo>
                  <a:lnTo>
                    <a:pt x="450092" y="140654"/>
                  </a:lnTo>
                  <a:lnTo>
                    <a:pt x="454685" y="139697"/>
                  </a:lnTo>
                  <a:lnTo>
                    <a:pt x="457555" y="140654"/>
                  </a:lnTo>
                  <a:lnTo>
                    <a:pt x="460426" y="143524"/>
                  </a:lnTo>
                  <a:lnTo>
                    <a:pt x="462339" y="143141"/>
                  </a:lnTo>
                  <a:lnTo>
                    <a:pt x="464253" y="142185"/>
                  </a:lnTo>
                  <a:lnTo>
                    <a:pt x="465210" y="140271"/>
                  </a:lnTo>
                  <a:lnTo>
                    <a:pt x="465593" y="138357"/>
                  </a:lnTo>
                  <a:lnTo>
                    <a:pt x="463679" y="132616"/>
                  </a:lnTo>
                  <a:lnTo>
                    <a:pt x="469420" y="128406"/>
                  </a:lnTo>
                  <a:lnTo>
                    <a:pt x="474587" y="124579"/>
                  </a:lnTo>
                  <a:lnTo>
                    <a:pt x="477840" y="120943"/>
                  </a:lnTo>
                  <a:lnTo>
                    <a:pt x="480328" y="118073"/>
                  </a:lnTo>
                  <a:lnTo>
                    <a:pt x="475543" y="115776"/>
                  </a:lnTo>
                  <a:lnTo>
                    <a:pt x="467506" y="118073"/>
                  </a:lnTo>
                  <a:lnTo>
                    <a:pt x="464253" y="117499"/>
                  </a:lnTo>
                  <a:lnTo>
                    <a:pt x="462722" y="116542"/>
                  </a:lnTo>
                  <a:lnTo>
                    <a:pt x="461383" y="115202"/>
                  </a:lnTo>
                  <a:lnTo>
                    <a:pt x="461383" y="113863"/>
                  </a:lnTo>
                  <a:lnTo>
                    <a:pt x="463296" y="110418"/>
                  </a:lnTo>
                  <a:lnTo>
                    <a:pt x="465210" y="108122"/>
                  </a:lnTo>
                  <a:lnTo>
                    <a:pt x="466167" y="105825"/>
                  </a:lnTo>
                  <a:lnTo>
                    <a:pt x="466549" y="103911"/>
                  </a:lnTo>
                  <a:lnTo>
                    <a:pt x="459086" y="102955"/>
                  </a:lnTo>
                  <a:lnTo>
                    <a:pt x="453346" y="102381"/>
                  </a:lnTo>
                  <a:lnTo>
                    <a:pt x="450475" y="99701"/>
                  </a:lnTo>
                  <a:lnTo>
                    <a:pt x="447604" y="96831"/>
                  </a:lnTo>
                  <a:lnTo>
                    <a:pt x="445690" y="94917"/>
                  </a:lnTo>
                  <a:lnTo>
                    <a:pt x="443012" y="91664"/>
                  </a:lnTo>
                  <a:lnTo>
                    <a:pt x="441098" y="89177"/>
                  </a:lnTo>
                  <a:lnTo>
                    <a:pt x="440524" y="88794"/>
                  </a:lnTo>
                  <a:lnTo>
                    <a:pt x="440524" y="86306"/>
                  </a:lnTo>
                  <a:lnTo>
                    <a:pt x="441480" y="85541"/>
                  </a:lnTo>
                  <a:lnTo>
                    <a:pt x="442438" y="84584"/>
                  </a:lnTo>
                  <a:lnTo>
                    <a:pt x="444925" y="84584"/>
                  </a:lnTo>
                  <a:lnTo>
                    <a:pt x="446264" y="84584"/>
                  </a:lnTo>
                  <a:lnTo>
                    <a:pt x="448561" y="85923"/>
                  </a:lnTo>
                  <a:lnTo>
                    <a:pt x="452006" y="87454"/>
                  </a:lnTo>
                  <a:lnTo>
                    <a:pt x="456216" y="89177"/>
                  </a:lnTo>
                  <a:lnTo>
                    <a:pt x="459469" y="89751"/>
                  </a:lnTo>
                  <a:lnTo>
                    <a:pt x="460426" y="88220"/>
                  </a:lnTo>
                  <a:lnTo>
                    <a:pt x="459469" y="85923"/>
                  </a:lnTo>
                  <a:lnTo>
                    <a:pt x="456598" y="84584"/>
                  </a:lnTo>
                  <a:lnTo>
                    <a:pt x="453728" y="82096"/>
                  </a:lnTo>
                  <a:lnTo>
                    <a:pt x="452006" y="80182"/>
                  </a:lnTo>
                  <a:lnTo>
                    <a:pt x="451432" y="78843"/>
                  </a:lnTo>
                  <a:lnTo>
                    <a:pt x="452388" y="77886"/>
                  </a:lnTo>
                  <a:lnTo>
                    <a:pt x="453728" y="77503"/>
                  </a:lnTo>
                  <a:lnTo>
                    <a:pt x="454685" y="76546"/>
                  </a:lnTo>
                  <a:lnTo>
                    <a:pt x="456216" y="75589"/>
                  </a:lnTo>
                  <a:lnTo>
                    <a:pt x="456598" y="73676"/>
                  </a:lnTo>
                  <a:lnTo>
                    <a:pt x="457555" y="72145"/>
                  </a:lnTo>
                  <a:lnTo>
                    <a:pt x="457555" y="69848"/>
                  </a:lnTo>
                  <a:lnTo>
                    <a:pt x="458130" y="67935"/>
                  </a:lnTo>
                  <a:lnTo>
                    <a:pt x="457555" y="64682"/>
                  </a:lnTo>
                  <a:lnTo>
                    <a:pt x="456598" y="63342"/>
                  </a:lnTo>
                  <a:lnTo>
                    <a:pt x="455259" y="61811"/>
                  </a:lnTo>
                  <a:lnTo>
                    <a:pt x="453728" y="62385"/>
                  </a:lnTo>
                  <a:lnTo>
                    <a:pt x="452962" y="63342"/>
                  </a:lnTo>
                  <a:lnTo>
                    <a:pt x="452388" y="64682"/>
                  </a:lnTo>
                  <a:lnTo>
                    <a:pt x="451432" y="67552"/>
                  </a:lnTo>
                  <a:lnTo>
                    <a:pt x="450092" y="69466"/>
                  </a:lnTo>
                  <a:lnTo>
                    <a:pt x="449135" y="71379"/>
                  </a:lnTo>
                  <a:lnTo>
                    <a:pt x="447222" y="72145"/>
                  </a:lnTo>
                  <a:lnTo>
                    <a:pt x="446264" y="72719"/>
                  </a:lnTo>
                  <a:lnTo>
                    <a:pt x="444351" y="73676"/>
                  </a:lnTo>
                  <a:lnTo>
                    <a:pt x="443394" y="74058"/>
                  </a:lnTo>
                  <a:lnTo>
                    <a:pt x="441480" y="74633"/>
                  </a:lnTo>
                  <a:lnTo>
                    <a:pt x="438802" y="73676"/>
                  </a:lnTo>
                  <a:lnTo>
                    <a:pt x="437270" y="72145"/>
                  </a:lnTo>
                  <a:lnTo>
                    <a:pt x="435931" y="68892"/>
                  </a:lnTo>
                  <a:lnTo>
                    <a:pt x="435931" y="65638"/>
                  </a:lnTo>
                  <a:lnTo>
                    <a:pt x="437270" y="61811"/>
                  </a:lnTo>
                  <a:lnTo>
                    <a:pt x="438802" y="59898"/>
                  </a:lnTo>
                  <a:lnTo>
                    <a:pt x="442054" y="58558"/>
                  </a:lnTo>
                  <a:lnTo>
                    <a:pt x="443012" y="57027"/>
                  </a:lnTo>
                  <a:lnTo>
                    <a:pt x="444351" y="56262"/>
                  </a:lnTo>
                  <a:lnTo>
                    <a:pt x="446264" y="54348"/>
                  </a:lnTo>
                  <a:lnTo>
                    <a:pt x="447604" y="52434"/>
                  </a:lnTo>
                  <a:lnTo>
                    <a:pt x="448178" y="50521"/>
                  </a:lnTo>
                  <a:lnTo>
                    <a:pt x="447222" y="48607"/>
                  </a:lnTo>
                  <a:lnTo>
                    <a:pt x="445690" y="47650"/>
                  </a:lnTo>
                  <a:lnTo>
                    <a:pt x="443394" y="46693"/>
                  </a:lnTo>
                  <a:lnTo>
                    <a:pt x="440141" y="46310"/>
                  </a:lnTo>
                  <a:lnTo>
                    <a:pt x="436314" y="45354"/>
                  </a:lnTo>
                  <a:lnTo>
                    <a:pt x="434017" y="44397"/>
                  </a:lnTo>
                  <a:lnTo>
                    <a:pt x="432486" y="42483"/>
                  </a:lnTo>
                  <a:lnTo>
                    <a:pt x="432104" y="40569"/>
                  </a:lnTo>
                  <a:lnTo>
                    <a:pt x="433443" y="34828"/>
                  </a:lnTo>
                  <a:lnTo>
                    <a:pt x="434974" y="32149"/>
                  </a:lnTo>
                  <a:lnTo>
                    <a:pt x="438227" y="29662"/>
                  </a:lnTo>
                  <a:lnTo>
                    <a:pt x="440524" y="26026"/>
                  </a:lnTo>
                  <a:lnTo>
                    <a:pt x="442438" y="22581"/>
                  </a:lnTo>
                  <a:lnTo>
                    <a:pt x="443777" y="18945"/>
                  </a:lnTo>
                  <a:lnTo>
                    <a:pt x="444351" y="15118"/>
                  </a:lnTo>
                  <a:lnTo>
                    <a:pt x="443777" y="10908"/>
                  </a:lnTo>
                  <a:lnTo>
                    <a:pt x="443012" y="8037"/>
                  </a:lnTo>
                  <a:lnTo>
                    <a:pt x="441098" y="6124"/>
                  </a:lnTo>
                  <a:lnTo>
                    <a:pt x="439184" y="5741"/>
                  </a:lnTo>
                  <a:lnTo>
                    <a:pt x="437844" y="5741"/>
                  </a:lnTo>
                  <a:lnTo>
                    <a:pt x="437270" y="7080"/>
                  </a:lnTo>
                  <a:lnTo>
                    <a:pt x="436888" y="9377"/>
                  </a:lnTo>
                  <a:lnTo>
                    <a:pt x="436888" y="12821"/>
                  </a:lnTo>
                  <a:lnTo>
                    <a:pt x="435931" y="15501"/>
                  </a:lnTo>
                  <a:lnTo>
                    <a:pt x="434974" y="16457"/>
                  </a:lnTo>
                  <a:lnTo>
                    <a:pt x="433060" y="18371"/>
                  </a:lnTo>
                  <a:lnTo>
                    <a:pt x="432104" y="19328"/>
                  </a:lnTo>
                  <a:lnTo>
                    <a:pt x="430573" y="19328"/>
                  </a:lnTo>
                  <a:lnTo>
                    <a:pt x="429807" y="19902"/>
                  </a:lnTo>
                  <a:lnTo>
                    <a:pt x="426937" y="19328"/>
                  </a:lnTo>
                  <a:lnTo>
                    <a:pt x="425406" y="17988"/>
                  </a:lnTo>
                  <a:lnTo>
                    <a:pt x="424449" y="15501"/>
                  </a:lnTo>
                  <a:lnTo>
                    <a:pt x="424449" y="12821"/>
                  </a:lnTo>
                  <a:lnTo>
                    <a:pt x="428276" y="957"/>
                  </a:lnTo>
                  <a:lnTo>
                    <a:pt x="429807" y="0"/>
                  </a:lnTo>
                  <a:lnTo>
                    <a:pt x="0" y="13587"/>
                  </a:lnTo>
                  <a:lnTo>
                    <a:pt x="5741" y="199212"/>
                  </a:lnTo>
                  <a:lnTo>
                    <a:pt x="5741" y="199212"/>
                  </a:lnTo>
                  <a:close/>
                </a:path>
              </a:pathLst>
            </a:custGeom>
            <a:solidFill>
              <a:schemeClr val="bg2"/>
            </a:solidFill>
            <a:ln w="12700" cap="flat">
              <a:solidFill>
                <a:srgbClr val="EEF5F5"/>
              </a:solid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63644CD2-A69F-75AB-F537-E031C9C0FE27}"/>
                </a:ext>
              </a:extLst>
            </p:cNvPr>
            <p:cNvSpPr/>
            <p:nvPr/>
          </p:nvSpPr>
          <p:spPr>
            <a:xfrm>
              <a:off x="3797301" y="2926403"/>
              <a:ext cx="771330" cy="513416"/>
            </a:xfrm>
            <a:custGeom>
              <a:avLst/>
              <a:gdLst>
                <a:gd name="connsiteX0" fmla="*/ 696571 w 856170"/>
                <a:gd name="connsiteY0" fmla="*/ 0 h 569887"/>
                <a:gd name="connsiteX1" fmla="*/ 694657 w 856170"/>
                <a:gd name="connsiteY1" fmla="*/ 0 h 569887"/>
                <a:gd name="connsiteX2" fmla="*/ 621939 w 856170"/>
                <a:gd name="connsiteY2" fmla="*/ 3827 h 569887"/>
                <a:gd name="connsiteX3" fmla="*/ 549602 w 856170"/>
                <a:gd name="connsiteY3" fmla="*/ 7081 h 569887"/>
                <a:gd name="connsiteX4" fmla="*/ 406078 w 856170"/>
                <a:gd name="connsiteY4" fmla="*/ 12630 h 569887"/>
                <a:gd name="connsiteX5" fmla="*/ 334316 w 856170"/>
                <a:gd name="connsiteY5" fmla="*/ 14544 h 569887"/>
                <a:gd name="connsiteX6" fmla="*/ 262554 w 856170"/>
                <a:gd name="connsiteY6" fmla="*/ 16075 h 569887"/>
                <a:gd name="connsiteX7" fmla="*/ 120369 w 856170"/>
                <a:gd name="connsiteY7" fmla="*/ 17988 h 569887"/>
                <a:gd name="connsiteX8" fmla="*/ 23538 w 856170"/>
                <a:gd name="connsiteY8" fmla="*/ 17988 h 569887"/>
                <a:gd name="connsiteX9" fmla="*/ 10908 w 856170"/>
                <a:gd name="connsiteY9" fmla="*/ 17414 h 569887"/>
                <a:gd name="connsiteX10" fmla="*/ 9951 w 856170"/>
                <a:gd name="connsiteY10" fmla="*/ 20668 h 569887"/>
                <a:gd name="connsiteX11" fmla="*/ 8994 w 856170"/>
                <a:gd name="connsiteY11" fmla="*/ 23921 h 569887"/>
                <a:gd name="connsiteX12" fmla="*/ 8038 w 856170"/>
                <a:gd name="connsiteY12" fmla="*/ 25069 h 569887"/>
                <a:gd name="connsiteX13" fmla="*/ 7464 w 856170"/>
                <a:gd name="connsiteY13" fmla="*/ 25069 h 569887"/>
                <a:gd name="connsiteX14" fmla="*/ 7464 w 856170"/>
                <a:gd name="connsiteY14" fmla="*/ 25452 h 569887"/>
                <a:gd name="connsiteX15" fmla="*/ 7464 w 856170"/>
                <a:gd name="connsiteY15" fmla="*/ 26409 h 569887"/>
                <a:gd name="connsiteX16" fmla="*/ 6698 w 856170"/>
                <a:gd name="connsiteY16" fmla="*/ 26791 h 569887"/>
                <a:gd name="connsiteX17" fmla="*/ 6124 w 856170"/>
                <a:gd name="connsiteY17" fmla="*/ 27748 h 569887"/>
                <a:gd name="connsiteX18" fmla="*/ 6698 w 856170"/>
                <a:gd name="connsiteY18" fmla="*/ 29279 h 569887"/>
                <a:gd name="connsiteX19" fmla="*/ 8994 w 856170"/>
                <a:gd name="connsiteY19" fmla="*/ 31575 h 569887"/>
                <a:gd name="connsiteX20" fmla="*/ 12822 w 856170"/>
                <a:gd name="connsiteY20" fmla="*/ 34446 h 569887"/>
                <a:gd name="connsiteX21" fmla="*/ 18945 w 856170"/>
                <a:gd name="connsiteY21" fmla="*/ 38656 h 569887"/>
                <a:gd name="connsiteX22" fmla="*/ 18371 w 856170"/>
                <a:gd name="connsiteY22" fmla="*/ 39230 h 569887"/>
                <a:gd name="connsiteX23" fmla="*/ 17988 w 856170"/>
                <a:gd name="connsiteY23" fmla="*/ 41144 h 569887"/>
                <a:gd name="connsiteX24" fmla="*/ 17032 w 856170"/>
                <a:gd name="connsiteY24" fmla="*/ 43440 h 569887"/>
                <a:gd name="connsiteX25" fmla="*/ 16075 w 856170"/>
                <a:gd name="connsiteY25" fmla="*/ 47267 h 569887"/>
                <a:gd name="connsiteX26" fmla="*/ 15501 w 856170"/>
                <a:gd name="connsiteY26" fmla="*/ 48033 h 569887"/>
                <a:gd name="connsiteX27" fmla="*/ 14735 w 856170"/>
                <a:gd name="connsiteY27" fmla="*/ 49564 h 569887"/>
                <a:gd name="connsiteX28" fmla="*/ 12822 w 856170"/>
                <a:gd name="connsiteY28" fmla="*/ 49946 h 569887"/>
                <a:gd name="connsiteX29" fmla="*/ 10908 w 856170"/>
                <a:gd name="connsiteY29" fmla="*/ 50903 h 569887"/>
                <a:gd name="connsiteX30" fmla="*/ 8038 w 856170"/>
                <a:gd name="connsiteY30" fmla="*/ 50903 h 569887"/>
                <a:gd name="connsiteX31" fmla="*/ 6698 w 856170"/>
                <a:gd name="connsiteY31" fmla="*/ 52434 h 569887"/>
                <a:gd name="connsiteX32" fmla="*/ 5741 w 856170"/>
                <a:gd name="connsiteY32" fmla="*/ 53774 h 569887"/>
                <a:gd name="connsiteX33" fmla="*/ 5741 w 856170"/>
                <a:gd name="connsiteY33" fmla="*/ 56070 h 569887"/>
                <a:gd name="connsiteX34" fmla="*/ 6124 w 856170"/>
                <a:gd name="connsiteY34" fmla="*/ 61811 h 569887"/>
                <a:gd name="connsiteX35" fmla="*/ 6698 w 856170"/>
                <a:gd name="connsiteY35" fmla="*/ 63725 h 569887"/>
                <a:gd name="connsiteX36" fmla="*/ 8038 w 856170"/>
                <a:gd name="connsiteY36" fmla="*/ 65064 h 569887"/>
                <a:gd name="connsiteX37" fmla="*/ 9377 w 856170"/>
                <a:gd name="connsiteY37" fmla="*/ 65638 h 569887"/>
                <a:gd name="connsiteX38" fmla="*/ 11865 w 856170"/>
                <a:gd name="connsiteY38" fmla="*/ 66595 h 569887"/>
                <a:gd name="connsiteX39" fmla="*/ 15118 w 856170"/>
                <a:gd name="connsiteY39" fmla="*/ 67552 h 569887"/>
                <a:gd name="connsiteX40" fmla="*/ 20285 w 856170"/>
                <a:gd name="connsiteY40" fmla="*/ 68892 h 569887"/>
                <a:gd name="connsiteX41" fmla="*/ 21241 w 856170"/>
                <a:gd name="connsiteY41" fmla="*/ 69466 h 569887"/>
                <a:gd name="connsiteX42" fmla="*/ 22581 w 856170"/>
                <a:gd name="connsiteY42" fmla="*/ 71762 h 569887"/>
                <a:gd name="connsiteX43" fmla="*/ 23155 w 856170"/>
                <a:gd name="connsiteY43" fmla="*/ 75015 h 569887"/>
                <a:gd name="connsiteX44" fmla="*/ 23538 w 856170"/>
                <a:gd name="connsiteY44" fmla="*/ 79225 h 569887"/>
                <a:gd name="connsiteX45" fmla="*/ 23155 w 856170"/>
                <a:gd name="connsiteY45" fmla="*/ 80182 h 569887"/>
                <a:gd name="connsiteX46" fmla="*/ 24112 w 856170"/>
                <a:gd name="connsiteY46" fmla="*/ 82096 h 569887"/>
                <a:gd name="connsiteX47" fmla="*/ 25069 w 856170"/>
                <a:gd name="connsiteY47" fmla="*/ 84010 h 569887"/>
                <a:gd name="connsiteX48" fmla="*/ 26983 w 856170"/>
                <a:gd name="connsiteY48" fmla="*/ 86880 h 569887"/>
                <a:gd name="connsiteX49" fmla="*/ 26409 w 856170"/>
                <a:gd name="connsiteY49" fmla="*/ 87837 h 569887"/>
                <a:gd name="connsiteX50" fmla="*/ 25451 w 856170"/>
                <a:gd name="connsiteY50" fmla="*/ 88220 h 569887"/>
                <a:gd name="connsiteX51" fmla="*/ 25069 w 856170"/>
                <a:gd name="connsiteY51" fmla="*/ 89177 h 569887"/>
                <a:gd name="connsiteX52" fmla="*/ 23155 w 856170"/>
                <a:gd name="connsiteY52" fmla="*/ 90133 h 569887"/>
                <a:gd name="connsiteX53" fmla="*/ 20859 w 856170"/>
                <a:gd name="connsiteY53" fmla="*/ 92047 h 569887"/>
                <a:gd name="connsiteX54" fmla="*/ 17414 w 856170"/>
                <a:gd name="connsiteY54" fmla="*/ 93004 h 569887"/>
                <a:gd name="connsiteX55" fmla="*/ 16075 w 856170"/>
                <a:gd name="connsiteY55" fmla="*/ 94343 h 569887"/>
                <a:gd name="connsiteX56" fmla="*/ 14735 w 856170"/>
                <a:gd name="connsiteY56" fmla="*/ 97788 h 569887"/>
                <a:gd name="connsiteX57" fmla="*/ 15118 w 856170"/>
                <a:gd name="connsiteY57" fmla="*/ 101424 h 569887"/>
                <a:gd name="connsiteX58" fmla="*/ 16457 w 856170"/>
                <a:gd name="connsiteY58" fmla="*/ 106591 h 569887"/>
                <a:gd name="connsiteX59" fmla="*/ 16075 w 856170"/>
                <a:gd name="connsiteY59" fmla="*/ 109079 h 569887"/>
                <a:gd name="connsiteX60" fmla="*/ 15118 w 856170"/>
                <a:gd name="connsiteY60" fmla="*/ 112332 h 569887"/>
                <a:gd name="connsiteX61" fmla="*/ 13778 w 856170"/>
                <a:gd name="connsiteY61" fmla="*/ 115585 h 569887"/>
                <a:gd name="connsiteX62" fmla="*/ 11865 w 856170"/>
                <a:gd name="connsiteY62" fmla="*/ 119986 h 569887"/>
                <a:gd name="connsiteX63" fmla="*/ 10908 w 856170"/>
                <a:gd name="connsiteY63" fmla="*/ 121326 h 569887"/>
                <a:gd name="connsiteX64" fmla="*/ 10334 w 856170"/>
                <a:gd name="connsiteY64" fmla="*/ 124196 h 569887"/>
                <a:gd name="connsiteX65" fmla="*/ 8994 w 856170"/>
                <a:gd name="connsiteY65" fmla="*/ 127450 h 569887"/>
                <a:gd name="connsiteX66" fmla="*/ 8038 w 856170"/>
                <a:gd name="connsiteY66" fmla="*/ 131660 h 569887"/>
                <a:gd name="connsiteX67" fmla="*/ 7080 w 856170"/>
                <a:gd name="connsiteY67" fmla="*/ 133191 h 569887"/>
                <a:gd name="connsiteX68" fmla="*/ 6124 w 856170"/>
                <a:gd name="connsiteY68" fmla="*/ 134530 h 569887"/>
                <a:gd name="connsiteX69" fmla="*/ 5741 w 856170"/>
                <a:gd name="connsiteY69" fmla="*/ 136827 h 569887"/>
                <a:gd name="connsiteX70" fmla="*/ 4210 w 856170"/>
                <a:gd name="connsiteY70" fmla="*/ 139314 h 569887"/>
                <a:gd name="connsiteX71" fmla="*/ 3253 w 856170"/>
                <a:gd name="connsiteY71" fmla="*/ 142950 h 569887"/>
                <a:gd name="connsiteX72" fmla="*/ 1340 w 856170"/>
                <a:gd name="connsiteY72" fmla="*/ 146778 h 569887"/>
                <a:gd name="connsiteX73" fmla="*/ 0 w 856170"/>
                <a:gd name="connsiteY73" fmla="*/ 151944 h 569887"/>
                <a:gd name="connsiteX74" fmla="*/ 383 w 856170"/>
                <a:gd name="connsiteY74" fmla="*/ 154815 h 569887"/>
                <a:gd name="connsiteX75" fmla="*/ 1914 w 856170"/>
                <a:gd name="connsiteY75" fmla="*/ 158642 h 569887"/>
                <a:gd name="connsiteX76" fmla="*/ 4784 w 856170"/>
                <a:gd name="connsiteY76" fmla="*/ 162470 h 569887"/>
                <a:gd name="connsiteX77" fmla="*/ 8994 w 856170"/>
                <a:gd name="connsiteY77" fmla="*/ 167062 h 569887"/>
                <a:gd name="connsiteX78" fmla="*/ 10334 w 856170"/>
                <a:gd name="connsiteY78" fmla="*/ 168976 h 569887"/>
                <a:gd name="connsiteX79" fmla="*/ 12248 w 856170"/>
                <a:gd name="connsiteY79" fmla="*/ 171464 h 569887"/>
                <a:gd name="connsiteX80" fmla="*/ 13778 w 856170"/>
                <a:gd name="connsiteY80" fmla="*/ 173186 h 569887"/>
                <a:gd name="connsiteX81" fmla="*/ 15501 w 856170"/>
                <a:gd name="connsiteY81" fmla="*/ 175674 h 569887"/>
                <a:gd name="connsiteX82" fmla="*/ 17032 w 856170"/>
                <a:gd name="connsiteY82" fmla="*/ 179501 h 569887"/>
                <a:gd name="connsiteX83" fmla="*/ 17988 w 856170"/>
                <a:gd name="connsiteY83" fmla="*/ 183137 h 569887"/>
                <a:gd name="connsiteX84" fmla="*/ 16457 w 856170"/>
                <a:gd name="connsiteY84" fmla="*/ 190792 h 569887"/>
                <a:gd name="connsiteX85" fmla="*/ 17032 w 856170"/>
                <a:gd name="connsiteY85" fmla="*/ 193471 h 569887"/>
                <a:gd name="connsiteX86" fmla="*/ 17414 w 856170"/>
                <a:gd name="connsiteY86" fmla="*/ 195384 h 569887"/>
                <a:gd name="connsiteX87" fmla="*/ 21624 w 856170"/>
                <a:gd name="connsiteY87" fmla="*/ 195959 h 569887"/>
                <a:gd name="connsiteX88" fmla="*/ 28705 w 856170"/>
                <a:gd name="connsiteY88" fmla="*/ 198255 h 569887"/>
                <a:gd name="connsiteX89" fmla="*/ 28705 w 856170"/>
                <a:gd name="connsiteY89" fmla="*/ 210120 h 569887"/>
                <a:gd name="connsiteX90" fmla="*/ 26409 w 856170"/>
                <a:gd name="connsiteY90" fmla="*/ 213373 h 569887"/>
                <a:gd name="connsiteX91" fmla="*/ 26025 w 856170"/>
                <a:gd name="connsiteY91" fmla="*/ 216626 h 569887"/>
                <a:gd name="connsiteX92" fmla="*/ 26409 w 856170"/>
                <a:gd name="connsiteY92" fmla="*/ 220071 h 569887"/>
                <a:gd name="connsiteX93" fmla="*/ 29279 w 856170"/>
                <a:gd name="connsiteY93" fmla="*/ 224663 h 569887"/>
                <a:gd name="connsiteX94" fmla="*/ 33106 w 856170"/>
                <a:gd name="connsiteY94" fmla="*/ 229448 h 569887"/>
                <a:gd name="connsiteX95" fmla="*/ 39613 w 856170"/>
                <a:gd name="connsiteY95" fmla="*/ 235571 h 569887"/>
                <a:gd name="connsiteX96" fmla="*/ 39230 w 856170"/>
                <a:gd name="connsiteY96" fmla="*/ 237485 h 569887"/>
                <a:gd name="connsiteX97" fmla="*/ 38656 w 856170"/>
                <a:gd name="connsiteY97" fmla="*/ 240355 h 569887"/>
                <a:gd name="connsiteX98" fmla="*/ 37317 w 856170"/>
                <a:gd name="connsiteY98" fmla="*/ 243226 h 569887"/>
                <a:gd name="connsiteX99" fmla="*/ 36359 w 856170"/>
                <a:gd name="connsiteY99" fmla="*/ 246862 h 569887"/>
                <a:gd name="connsiteX100" fmla="*/ 37699 w 856170"/>
                <a:gd name="connsiteY100" fmla="*/ 252603 h 569887"/>
                <a:gd name="connsiteX101" fmla="*/ 43057 w 856170"/>
                <a:gd name="connsiteY101" fmla="*/ 258344 h 569887"/>
                <a:gd name="connsiteX102" fmla="*/ 45354 w 856170"/>
                <a:gd name="connsiteY102" fmla="*/ 261023 h 569887"/>
                <a:gd name="connsiteX103" fmla="*/ 47267 w 856170"/>
                <a:gd name="connsiteY103" fmla="*/ 264467 h 569887"/>
                <a:gd name="connsiteX104" fmla="*/ 48607 w 856170"/>
                <a:gd name="connsiteY104" fmla="*/ 268103 h 569887"/>
                <a:gd name="connsiteX105" fmla="*/ 49181 w 856170"/>
                <a:gd name="connsiteY105" fmla="*/ 272505 h 569887"/>
                <a:gd name="connsiteX106" fmla="*/ 49181 w 856170"/>
                <a:gd name="connsiteY106" fmla="*/ 273844 h 569887"/>
                <a:gd name="connsiteX107" fmla="*/ 50521 w 856170"/>
                <a:gd name="connsiteY107" fmla="*/ 277098 h 569887"/>
                <a:gd name="connsiteX108" fmla="*/ 52434 w 856170"/>
                <a:gd name="connsiteY108" fmla="*/ 280925 h 569887"/>
                <a:gd name="connsiteX109" fmla="*/ 55688 w 856170"/>
                <a:gd name="connsiteY109" fmla="*/ 286092 h 569887"/>
                <a:gd name="connsiteX110" fmla="*/ 56644 w 856170"/>
                <a:gd name="connsiteY110" fmla="*/ 287049 h 569887"/>
                <a:gd name="connsiteX111" fmla="*/ 58558 w 856170"/>
                <a:gd name="connsiteY111" fmla="*/ 288580 h 569887"/>
                <a:gd name="connsiteX112" fmla="*/ 62768 w 856170"/>
                <a:gd name="connsiteY112" fmla="*/ 289919 h 569887"/>
                <a:gd name="connsiteX113" fmla="*/ 64299 w 856170"/>
                <a:gd name="connsiteY113" fmla="*/ 289919 h 569887"/>
                <a:gd name="connsiteX114" fmla="*/ 65638 w 856170"/>
                <a:gd name="connsiteY114" fmla="*/ 291259 h 569887"/>
                <a:gd name="connsiteX115" fmla="*/ 66021 w 856170"/>
                <a:gd name="connsiteY115" fmla="*/ 292790 h 569887"/>
                <a:gd name="connsiteX116" fmla="*/ 66595 w 856170"/>
                <a:gd name="connsiteY116" fmla="*/ 295660 h 569887"/>
                <a:gd name="connsiteX117" fmla="*/ 65638 w 856170"/>
                <a:gd name="connsiteY117" fmla="*/ 302167 h 569887"/>
                <a:gd name="connsiteX118" fmla="*/ 63342 w 856170"/>
                <a:gd name="connsiteY118" fmla="*/ 308864 h 569887"/>
                <a:gd name="connsiteX119" fmla="*/ 63342 w 856170"/>
                <a:gd name="connsiteY119" fmla="*/ 310204 h 569887"/>
                <a:gd name="connsiteX120" fmla="*/ 64299 w 856170"/>
                <a:gd name="connsiteY120" fmla="*/ 312118 h 569887"/>
                <a:gd name="connsiteX121" fmla="*/ 67935 w 856170"/>
                <a:gd name="connsiteY121" fmla="*/ 314988 h 569887"/>
                <a:gd name="connsiteX122" fmla="*/ 70806 w 856170"/>
                <a:gd name="connsiteY122" fmla="*/ 318241 h 569887"/>
                <a:gd name="connsiteX123" fmla="*/ 71762 w 856170"/>
                <a:gd name="connsiteY123" fmla="*/ 320155 h 569887"/>
                <a:gd name="connsiteX124" fmla="*/ 72336 w 856170"/>
                <a:gd name="connsiteY124" fmla="*/ 322451 h 569887"/>
                <a:gd name="connsiteX125" fmla="*/ 71762 w 856170"/>
                <a:gd name="connsiteY125" fmla="*/ 323982 h 569887"/>
                <a:gd name="connsiteX126" fmla="*/ 70422 w 856170"/>
                <a:gd name="connsiteY126" fmla="*/ 326661 h 569887"/>
                <a:gd name="connsiteX127" fmla="*/ 68509 w 856170"/>
                <a:gd name="connsiteY127" fmla="*/ 330106 h 569887"/>
                <a:gd name="connsiteX128" fmla="*/ 66021 w 856170"/>
                <a:gd name="connsiteY128" fmla="*/ 334699 h 569887"/>
                <a:gd name="connsiteX129" fmla="*/ 66595 w 856170"/>
                <a:gd name="connsiteY129" fmla="*/ 336612 h 569887"/>
                <a:gd name="connsiteX130" fmla="*/ 68892 w 856170"/>
                <a:gd name="connsiteY130" fmla="*/ 341397 h 569887"/>
                <a:gd name="connsiteX131" fmla="*/ 67935 w 856170"/>
                <a:gd name="connsiteY131" fmla="*/ 345224 h 569887"/>
                <a:gd name="connsiteX132" fmla="*/ 66595 w 856170"/>
                <a:gd name="connsiteY132" fmla="*/ 349817 h 569887"/>
                <a:gd name="connsiteX133" fmla="*/ 66595 w 856170"/>
                <a:gd name="connsiteY133" fmla="*/ 350773 h 569887"/>
                <a:gd name="connsiteX134" fmla="*/ 67935 w 856170"/>
                <a:gd name="connsiteY134" fmla="*/ 353261 h 569887"/>
                <a:gd name="connsiteX135" fmla="*/ 69848 w 856170"/>
                <a:gd name="connsiteY135" fmla="*/ 355940 h 569887"/>
                <a:gd name="connsiteX136" fmla="*/ 73293 w 856170"/>
                <a:gd name="connsiteY136" fmla="*/ 359768 h 569887"/>
                <a:gd name="connsiteX137" fmla="*/ 72719 w 856170"/>
                <a:gd name="connsiteY137" fmla="*/ 361299 h 569887"/>
                <a:gd name="connsiteX138" fmla="*/ 71380 w 856170"/>
                <a:gd name="connsiteY138" fmla="*/ 364552 h 569887"/>
                <a:gd name="connsiteX139" fmla="*/ 71762 w 856170"/>
                <a:gd name="connsiteY139" fmla="*/ 366465 h 569887"/>
                <a:gd name="connsiteX140" fmla="*/ 73293 w 856170"/>
                <a:gd name="connsiteY140" fmla="*/ 369336 h 569887"/>
                <a:gd name="connsiteX141" fmla="*/ 75972 w 856170"/>
                <a:gd name="connsiteY141" fmla="*/ 374886 h 569887"/>
                <a:gd name="connsiteX142" fmla="*/ 76546 w 856170"/>
                <a:gd name="connsiteY142" fmla="*/ 374886 h 569887"/>
                <a:gd name="connsiteX143" fmla="*/ 78460 w 856170"/>
                <a:gd name="connsiteY143" fmla="*/ 375842 h 569887"/>
                <a:gd name="connsiteX144" fmla="*/ 80756 w 856170"/>
                <a:gd name="connsiteY144" fmla="*/ 376799 h 569887"/>
                <a:gd name="connsiteX145" fmla="*/ 84584 w 856170"/>
                <a:gd name="connsiteY145" fmla="*/ 378713 h 569887"/>
                <a:gd name="connsiteX146" fmla="*/ 85923 w 856170"/>
                <a:gd name="connsiteY146" fmla="*/ 382540 h 569887"/>
                <a:gd name="connsiteX147" fmla="*/ 88411 w 856170"/>
                <a:gd name="connsiteY147" fmla="*/ 386750 h 569887"/>
                <a:gd name="connsiteX148" fmla="*/ 94535 w 856170"/>
                <a:gd name="connsiteY148" fmla="*/ 394214 h 569887"/>
                <a:gd name="connsiteX149" fmla="*/ 93961 w 856170"/>
                <a:gd name="connsiteY149" fmla="*/ 397084 h 569887"/>
                <a:gd name="connsiteX150" fmla="*/ 92621 w 856170"/>
                <a:gd name="connsiteY150" fmla="*/ 400911 h 569887"/>
                <a:gd name="connsiteX151" fmla="*/ 93003 w 856170"/>
                <a:gd name="connsiteY151" fmla="*/ 402251 h 569887"/>
                <a:gd name="connsiteX152" fmla="*/ 94535 w 856170"/>
                <a:gd name="connsiteY152" fmla="*/ 405121 h 569887"/>
                <a:gd name="connsiteX153" fmla="*/ 96831 w 856170"/>
                <a:gd name="connsiteY153" fmla="*/ 407992 h 569887"/>
                <a:gd name="connsiteX154" fmla="*/ 101041 w 856170"/>
                <a:gd name="connsiteY154" fmla="*/ 411819 h 569887"/>
                <a:gd name="connsiteX155" fmla="*/ 100659 w 856170"/>
                <a:gd name="connsiteY155" fmla="*/ 413541 h 569887"/>
                <a:gd name="connsiteX156" fmla="*/ 99701 w 856170"/>
                <a:gd name="connsiteY156" fmla="*/ 415455 h 569887"/>
                <a:gd name="connsiteX157" fmla="*/ 97788 w 856170"/>
                <a:gd name="connsiteY157" fmla="*/ 416412 h 569887"/>
                <a:gd name="connsiteX158" fmla="*/ 95874 w 856170"/>
                <a:gd name="connsiteY158" fmla="*/ 417369 h 569887"/>
                <a:gd name="connsiteX159" fmla="*/ 93003 w 856170"/>
                <a:gd name="connsiteY159" fmla="*/ 417369 h 569887"/>
                <a:gd name="connsiteX160" fmla="*/ 91664 w 856170"/>
                <a:gd name="connsiteY160" fmla="*/ 418326 h 569887"/>
                <a:gd name="connsiteX161" fmla="*/ 90133 w 856170"/>
                <a:gd name="connsiteY161" fmla="*/ 421579 h 569887"/>
                <a:gd name="connsiteX162" fmla="*/ 90707 w 856170"/>
                <a:gd name="connsiteY162" fmla="*/ 426937 h 569887"/>
                <a:gd name="connsiteX163" fmla="*/ 93003 w 856170"/>
                <a:gd name="connsiteY163" fmla="*/ 431147 h 569887"/>
                <a:gd name="connsiteX164" fmla="*/ 96257 w 856170"/>
                <a:gd name="connsiteY164" fmla="*/ 434400 h 569887"/>
                <a:gd name="connsiteX165" fmla="*/ 101615 w 856170"/>
                <a:gd name="connsiteY165" fmla="*/ 436697 h 569887"/>
                <a:gd name="connsiteX166" fmla="*/ 101041 w 856170"/>
                <a:gd name="connsiteY166" fmla="*/ 437271 h 569887"/>
                <a:gd name="connsiteX167" fmla="*/ 101041 w 856170"/>
                <a:gd name="connsiteY167" fmla="*/ 438610 h 569887"/>
                <a:gd name="connsiteX168" fmla="*/ 100084 w 856170"/>
                <a:gd name="connsiteY168" fmla="*/ 443395 h 569887"/>
                <a:gd name="connsiteX169" fmla="*/ 98171 w 856170"/>
                <a:gd name="connsiteY169" fmla="*/ 449901 h 569887"/>
                <a:gd name="connsiteX170" fmla="*/ 96257 w 856170"/>
                <a:gd name="connsiteY170" fmla="*/ 458512 h 569887"/>
                <a:gd name="connsiteX171" fmla="*/ 96831 w 856170"/>
                <a:gd name="connsiteY171" fmla="*/ 459852 h 569887"/>
                <a:gd name="connsiteX172" fmla="*/ 98171 w 856170"/>
                <a:gd name="connsiteY172" fmla="*/ 462722 h 569887"/>
                <a:gd name="connsiteX173" fmla="*/ 101041 w 856170"/>
                <a:gd name="connsiteY173" fmla="*/ 465976 h 569887"/>
                <a:gd name="connsiteX174" fmla="*/ 105251 w 856170"/>
                <a:gd name="connsiteY174" fmla="*/ 470377 h 569887"/>
                <a:gd name="connsiteX175" fmla="*/ 104295 w 856170"/>
                <a:gd name="connsiteY175" fmla="*/ 474970 h 569887"/>
                <a:gd name="connsiteX176" fmla="*/ 102955 w 856170"/>
                <a:gd name="connsiteY176" fmla="*/ 480137 h 569887"/>
                <a:gd name="connsiteX177" fmla="*/ 102955 w 856170"/>
                <a:gd name="connsiteY177" fmla="*/ 482050 h 569887"/>
                <a:gd name="connsiteX178" fmla="*/ 103911 w 856170"/>
                <a:gd name="connsiteY178" fmla="*/ 484538 h 569887"/>
                <a:gd name="connsiteX179" fmla="*/ 104869 w 856170"/>
                <a:gd name="connsiteY179" fmla="*/ 486452 h 569887"/>
                <a:gd name="connsiteX180" fmla="*/ 107165 w 856170"/>
                <a:gd name="connsiteY180" fmla="*/ 488174 h 569887"/>
                <a:gd name="connsiteX181" fmla="*/ 106782 w 856170"/>
                <a:gd name="connsiteY181" fmla="*/ 489131 h 569887"/>
                <a:gd name="connsiteX182" fmla="*/ 106782 w 856170"/>
                <a:gd name="connsiteY182" fmla="*/ 490662 h 569887"/>
                <a:gd name="connsiteX183" fmla="*/ 105251 w 856170"/>
                <a:gd name="connsiteY183" fmla="*/ 493532 h 569887"/>
                <a:gd name="connsiteX184" fmla="*/ 103911 w 856170"/>
                <a:gd name="connsiteY184" fmla="*/ 494298 h 569887"/>
                <a:gd name="connsiteX185" fmla="*/ 102955 w 856170"/>
                <a:gd name="connsiteY185" fmla="*/ 495829 h 569887"/>
                <a:gd name="connsiteX186" fmla="*/ 99701 w 856170"/>
                <a:gd name="connsiteY186" fmla="*/ 498699 h 569887"/>
                <a:gd name="connsiteX187" fmla="*/ 101041 w 856170"/>
                <a:gd name="connsiteY187" fmla="*/ 504249 h 569887"/>
                <a:gd name="connsiteX188" fmla="*/ 100659 w 856170"/>
                <a:gd name="connsiteY188" fmla="*/ 505206 h 569887"/>
                <a:gd name="connsiteX189" fmla="*/ 100084 w 856170"/>
                <a:gd name="connsiteY189" fmla="*/ 505206 h 569887"/>
                <a:gd name="connsiteX190" fmla="*/ 100084 w 856170"/>
                <a:gd name="connsiteY190" fmla="*/ 505780 h 569887"/>
                <a:gd name="connsiteX191" fmla="*/ 100084 w 856170"/>
                <a:gd name="connsiteY191" fmla="*/ 506737 h 569887"/>
                <a:gd name="connsiteX192" fmla="*/ 99127 w 856170"/>
                <a:gd name="connsiteY192" fmla="*/ 506737 h 569887"/>
                <a:gd name="connsiteX193" fmla="*/ 98745 w 856170"/>
                <a:gd name="connsiteY193" fmla="*/ 506737 h 569887"/>
                <a:gd name="connsiteX194" fmla="*/ 98745 w 856170"/>
                <a:gd name="connsiteY194" fmla="*/ 507119 h 569887"/>
                <a:gd name="connsiteX195" fmla="*/ 97214 w 856170"/>
                <a:gd name="connsiteY195" fmla="*/ 508076 h 569887"/>
                <a:gd name="connsiteX196" fmla="*/ 93961 w 856170"/>
                <a:gd name="connsiteY196" fmla="*/ 509416 h 569887"/>
                <a:gd name="connsiteX197" fmla="*/ 93003 w 856170"/>
                <a:gd name="connsiteY197" fmla="*/ 512860 h 569887"/>
                <a:gd name="connsiteX198" fmla="*/ 93578 w 856170"/>
                <a:gd name="connsiteY198" fmla="*/ 514200 h 569887"/>
                <a:gd name="connsiteX199" fmla="*/ 96257 w 856170"/>
                <a:gd name="connsiteY199" fmla="*/ 517070 h 569887"/>
                <a:gd name="connsiteX200" fmla="*/ 100084 w 856170"/>
                <a:gd name="connsiteY200" fmla="*/ 519941 h 569887"/>
                <a:gd name="connsiteX201" fmla="*/ 106782 w 856170"/>
                <a:gd name="connsiteY201" fmla="*/ 524151 h 569887"/>
                <a:gd name="connsiteX202" fmla="*/ 108696 w 856170"/>
                <a:gd name="connsiteY202" fmla="*/ 526447 h 569887"/>
                <a:gd name="connsiteX203" fmla="*/ 110418 w 856170"/>
                <a:gd name="connsiteY203" fmla="*/ 529318 h 569887"/>
                <a:gd name="connsiteX204" fmla="*/ 111375 w 856170"/>
                <a:gd name="connsiteY204" fmla="*/ 531231 h 569887"/>
                <a:gd name="connsiteX205" fmla="*/ 111949 w 856170"/>
                <a:gd name="connsiteY205" fmla="*/ 532188 h 569887"/>
                <a:gd name="connsiteX206" fmla="*/ 112906 w 856170"/>
                <a:gd name="connsiteY206" fmla="*/ 533528 h 569887"/>
                <a:gd name="connsiteX207" fmla="*/ 112906 w 856170"/>
                <a:gd name="connsiteY207" fmla="*/ 534102 h 569887"/>
                <a:gd name="connsiteX208" fmla="*/ 113289 w 856170"/>
                <a:gd name="connsiteY208" fmla="*/ 535059 h 569887"/>
                <a:gd name="connsiteX209" fmla="*/ 113863 w 856170"/>
                <a:gd name="connsiteY209" fmla="*/ 536972 h 569887"/>
                <a:gd name="connsiteX210" fmla="*/ 112906 w 856170"/>
                <a:gd name="connsiteY210" fmla="*/ 539651 h 569887"/>
                <a:gd name="connsiteX211" fmla="*/ 114819 w 856170"/>
                <a:gd name="connsiteY211" fmla="*/ 539651 h 569887"/>
                <a:gd name="connsiteX212" fmla="*/ 120369 w 856170"/>
                <a:gd name="connsiteY212" fmla="*/ 540226 h 569887"/>
                <a:gd name="connsiteX213" fmla="*/ 186582 w 856170"/>
                <a:gd name="connsiteY213" fmla="*/ 540608 h 569887"/>
                <a:gd name="connsiteX214" fmla="*/ 252603 w 856170"/>
                <a:gd name="connsiteY214" fmla="*/ 541182 h 569887"/>
                <a:gd name="connsiteX215" fmla="*/ 319198 w 856170"/>
                <a:gd name="connsiteY215" fmla="*/ 540608 h 569887"/>
                <a:gd name="connsiteX216" fmla="*/ 386367 w 856170"/>
                <a:gd name="connsiteY216" fmla="*/ 539269 h 569887"/>
                <a:gd name="connsiteX217" fmla="*/ 453346 w 856170"/>
                <a:gd name="connsiteY217" fmla="*/ 536972 h 569887"/>
                <a:gd name="connsiteX218" fmla="*/ 520515 w 856170"/>
                <a:gd name="connsiteY218" fmla="*/ 533528 h 569887"/>
                <a:gd name="connsiteX219" fmla="*/ 587876 w 856170"/>
                <a:gd name="connsiteY219" fmla="*/ 529318 h 569887"/>
                <a:gd name="connsiteX220" fmla="*/ 656002 w 856170"/>
                <a:gd name="connsiteY220" fmla="*/ 524151 h 569887"/>
                <a:gd name="connsiteX221" fmla="*/ 656384 w 856170"/>
                <a:gd name="connsiteY221" fmla="*/ 525108 h 569887"/>
                <a:gd name="connsiteX222" fmla="*/ 658298 w 856170"/>
                <a:gd name="connsiteY222" fmla="*/ 527021 h 569887"/>
                <a:gd name="connsiteX223" fmla="*/ 660212 w 856170"/>
                <a:gd name="connsiteY223" fmla="*/ 529318 h 569887"/>
                <a:gd name="connsiteX224" fmla="*/ 663082 w 856170"/>
                <a:gd name="connsiteY224" fmla="*/ 532571 h 569887"/>
                <a:gd name="connsiteX225" fmla="*/ 664422 w 856170"/>
                <a:gd name="connsiteY225" fmla="*/ 535441 h 569887"/>
                <a:gd name="connsiteX226" fmla="*/ 666910 w 856170"/>
                <a:gd name="connsiteY226" fmla="*/ 537929 h 569887"/>
                <a:gd name="connsiteX227" fmla="*/ 670163 w 856170"/>
                <a:gd name="connsiteY227" fmla="*/ 539269 h 569887"/>
                <a:gd name="connsiteX228" fmla="*/ 674373 w 856170"/>
                <a:gd name="connsiteY228" fmla="*/ 539651 h 569887"/>
                <a:gd name="connsiteX229" fmla="*/ 673416 w 856170"/>
                <a:gd name="connsiteY229" fmla="*/ 541565 h 569887"/>
                <a:gd name="connsiteX230" fmla="*/ 673799 w 856170"/>
                <a:gd name="connsiteY230" fmla="*/ 544053 h 569887"/>
                <a:gd name="connsiteX231" fmla="*/ 675330 w 856170"/>
                <a:gd name="connsiteY231" fmla="*/ 545775 h 569887"/>
                <a:gd name="connsiteX232" fmla="*/ 677626 w 856170"/>
                <a:gd name="connsiteY232" fmla="*/ 548263 h 569887"/>
                <a:gd name="connsiteX233" fmla="*/ 680114 w 856170"/>
                <a:gd name="connsiteY233" fmla="*/ 549220 h 569887"/>
                <a:gd name="connsiteX234" fmla="*/ 681836 w 856170"/>
                <a:gd name="connsiteY234" fmla="*/ 551133 h 569887"/>
                <a:gd name="connsiteX235" fmla="*/ 683367 w 856170"/>
                <a:gd name="connsiteY235" fmla="*/ 551899 h 569887"/>
                <a:gd name="connsiteX236" fmla="*/ 683750 w 856170"/>
                <a:gd name="connsiteY236" fmla="*/ 553813 h 569887"/>
                <a:gd name="connsiteX237" fmla="*/ 682793 w 856170"/>
                <a:gd name="connsiteY237" fmla="*/ 558214 h 569887"/>
                <a:gd name="connsiteX238" fmla="*/ 683367 w 856170"/>
                <a:gd name="connsiteY238" fmla="*/ 560893 h 569887"/>
                <a:gd name="connsiteX239" fmla="*/ 685663 w 856170"/>
                <a:gd name="connsiteY239" fmla="*/ 563763 h 569887"/>
                <a:gd name="connsiteX240" fmla="*/ 689491 w 856170"/>
                <a:gd name="connsiteY240" fmla="*/ 566634 h 569887"/>
                <a:gd name="connsiteX241" fmla="*/ 695232 w 856170"/>
                <a:gd name="connsiteY241" fmla="*/ 569887 h 569887"/>
                <a:gd name="connsiteX242" fmla="*/ 695232 w 856170"/>
                <a:gd name="connsiteY242" fmla="*/ 569505 h 569887"/>
                <a:gd name="connsiteX243" fmla="*/ 696571 w 856170"/>
                <a:gd name="connsiteY243" fmla="*/ 565294 h 569887"/>
                <a:gd name="connsiteX244" fmla="*/ 698485 w 856170"/>
                <a:gd name="connsiteY244" fmla="*/ 563381 h 569887"/>
                <a:gd name="connsiteX245" fmla="*/ 701738 w 856170"/>
                <a:gd name="connsiteY245" fmla="*/ 562424 h 569887"/>
                <a:gd name="connsiteX246" fmla="*/ 704035 w 856170"/>
                <a:gd name="connsiteY246" fmla="*/ 560893 h 569887"/>
                <a:gd name="connsiteX247" fmla="*/ 705949 w 856170"/>
                <a:gd name="connsiteY247" fmla="*/ 560128 h 569887"/>
                <a:gd name="connsiteX248" fmla="*/ 706905 w 856170"/>
                <a:gd name="connsiteY248" fmla="*/ 559171 h 569887"/>
                <a:gd name="connsiteX249" fmla="*/ 707479 w 856170"/>
                <a:gd name="connsiteY249" fmla="*/ 558214 h 569887"/>
                <a:gd name="connsiteX250" fmla="*/ 704609 w 856170"/>
                <a:gd name="connsiteY250" fmla="*/ 553047 h 569887"/>
                <a:gd name="connsiteX251" fmla="*/ 703652 w 856170"/>
                <a:gd name="connsiteY251" fmla="*/ 549602 h 569887"/>
                <a:gd name="connsiteX252" fmla="*/ 705565 w 856170"/>
                <a:gd name="connsiteY252" fmla="*/ 545775 h 569887"/>
                <a:gd name="connsiteX253" fmla="*/ 706905 w 856170"/>
                <a:gd name="connsiteY253" fmla="*/ 543096 h 569887"/>
                <a:gd name="connsiteX254" fmla="*/ 707862 w 856170"/>
                <a:gd name="connsiteY254" fmla="*/ 540608 h 569887"/>
                <a:gd name="connsiteX255" fmla="*/ 708436 w 856170"/>
                <a:gd name="connsiteY255" fmla="*/ 539269 h 569887"/>
                <a:gd name="connsiteX256" fmla="*/ 707862 w 856170"/>
                <a:gd name="connsiteY256" fmla="*/ 537355 h 569887"/>
                <a:gd name="connsiteX257" fmla="*/ 706905 w 856170"/>
                <a:gd name="connsiteY257" fmla="*/ 536016 h 569887"/>
                <a:gd name="connsiteX258" fmla="*/ 704035 w 856170"/>
                <a:gd name="connsiteY258" fmla="*/ 534485 h 569887"/>
                <a:gd name="connsiteX259" fmla="*/ 701738 w 856170"/>
                <a:gd name="connsiteY259" fmla="*/ 533145 h 569887"/>
                <a:gd name="connsiteX260" fmla="*/ 700399 w 856170"/>
                <a:gd name="connsiteY260" fmla="*/ 532188 h 569887"/>
                <a:gd name="connsiteX261" fmla="*/ 699442 w 856170"/>
                <a:gd name="connsiteY261" fmla="*/ 530657 h 569887"/>
                <a:gd name="connsiteX262" fmla="*/ 699442 w 856170"/>
                <a:gd name="connsiteY262" fmla="*/ 529892 h 569887"/>
                <a:gd name="connsiteX263" fmla="*/ 699825 w 856170"/>
                <a:gd name="connsiteY263" fmla="*/ 527021 h 569887"/>
                <a:gd name="connsiteX264" fmla="*/ 701738 w 856170"/>
                <a:gd name="connsiteY264" fmla="*/ 524151 h 569887"/>
                <a:gd name="connsiteX265" fmla="*/ 704991 w 856170"/>
                <a:gd name="connsiteY265" fmla="*/ 521280 h 569887"/>
                <a:gd name="connsiteX266" fmla="*/ 710350 w 856170"/>
                <a:gd name="connsiteY266" fmla="*/ 519367 h 569887"/>
                <a:gd name="connsiteX267" fmla="*/ 713986 w 856170"/>
                <a:gd name="connsiteY267" fmla="*/ 517453 h 569887"/>
                <a:gd name="connsiteX268" fmla="*/ 717813 w 856170"/>
                <a:gd name="connsiteY268" fmla="*/ 516496 h 569887"/>
                <a:gd name="connsiteX269" fmla="*/ 721066 w 856170"/>
                <a:gd name="connsiteY269" fmla="*/ 515539 h 569887"/>
                <a:gd name="connsiteX270" fmla="*/ 723936 w 856170"/>
                <a:gd name="connsiteY270" fmla="*/ 515539 h 569887"/>
                <a:gd name="connsiteX271" fmla="*/ 727190 w 856170"/>
                <a:gd name="connsiteY271" fmla="*/ 514774 h 569887"/>
                <a:gd name="connsiteX272" fmla="*/ 730634 w 856170"/>
                <a:gd name="connsiteY272" fmla="*/ 513817 h 569887"/>
                <a:gd name="connsiteX273" fmla="*/ 731591 w 856170"/>
                <a:gd name="connsiteY273" fmla="*/ 512860 h 569887"/>
                <a:gd name="connsiteX274" fmla="*/ 731591 w 856170"/>
                <a:gd name="connsiteY274" fmla="*/ 512286 h 569887"/>
                <a:gd name="connsiteX275" fmla="*/ 731974 w 856170"/>
                <a:gd name="connsiteY275" fmla="*/ 512286 h 569887"/>
                <a:gd name="connsiteX276" fmla="*/ 732931 w 856170"/>
                <a:gd name="connsiteY276" fmla="*/ 512286 h 569887"/>
                <a:gd name="connsiteX277" fmla="*/ 735227 w 856170"/>
                <a:gd name="connsiteY277" fmla="*/ 510373 h 569887"/>
                <a:gd name="connsiteX278" fmla="*/ 736758 w 856170"/>
                <a:gd name="connsiteY278" fmla="*/ 507693 h 569887"/>
                <a:gd name="connsiteX279" fmla="*/ 737141 w 856170"/>
                <a:gd name="connsiteY279" fmla="*/ 505780 h 569887"/>
                <a:gd name="connsiteX280" fmla="*/ 738098 w 856170"/>
                <a:gd name="connsiteY280" fmla="*/ 504249 h 569887"/>
                <a:gd name="connsiteX281" fmla="*/ 739054 w 856170"/>
                <a:gd name="connsiteY281" fmla="*/ 500613 h 569887"/>
                <a:gd name="connsiteX282" fmla="*/ 739629 w 856170"/>
                <a:gd name="connsiteY282" fmla="*/ 496785 h 569887"/>
                <a:gd name="connsiteX283" fmla="*/ 737715 w 856170"/>
                <a:gd name="connsiteY283" fmla="*/ 494298 h 569887"/>
                <a:gd name="connsiteX284" fmla="*/ 736758 w 856170"/>
                <a:gd name="connsiteY284" fmla="*/ 491619 h 569887"/>
                <a:gd name="connsiteX285" fmla="*/ 736184 w 856170"/>
                <a:gd name="connsiteY285" fmla="*/ 488174 h 569887"/>
                <a:gd name="connsiteX286" fmla="*/ 736184 w 856170"/>
                <a:gd name="connsiteY286" fmla="*/ 484538 h 569887"/>
                <a:gd name="connsiteX287" fmla="*/ 736758 w 856170"/>
                <a:gd name="connsiteY287" fmla="*/ 481093 h 569887"/>
                <a:gd name="connsiteX288" fmla="*/ 739629 w 856170"/>
                <a:gd name="connsiteY288" fmla="*/ 477458 h 569887"/>
                <a:gd name="connsiteX289" fmla="*/ 740968 w 856170"/>
                <a:gd name="connsiteY289" fmla="*/ 474970 h 569887"/>
                <a:gd name="connsiteX290" fmla="*/ 743265 w 856170"/>
                <a:gd name="connsiteY290" fmla="*/ 473056 h 569887"/>
                <a:gd name="connsiteX291" fmla="*/ 749388 w 856170"/>
                <a:gd name="connsiteY291" fmla="*/ 468846 h 569887"/>
                <a:gd name="connsiteX292" fmla="*/ 755703 w 856170"/>
                <a:gd name="connsiteY292" fmla="*/ 463296 h 569887"/>
                <a:gd name="connsiteX293" fmla="*/ 757425 w 856170"/>
                <a:gd name="connsiteY293" fmla="*/ 460426 h 569887"/>
                <a:gd name="connsiteX294" fmla="*/ 757043 w 856170"/>
                <a:gd name="connsiteY294" fmla="*/ 457173 h 569887"/>
                <a:gd name="connsiteX295" fmla="*/ 755703 w 856170"/>
                <a:gd name="connsiteY295" fmla="*/ 450858 h 569887"/>
                <a:gd name="connsiteX296" fmla="*/ 754555 w 856170"/>
                <a:gd name="connsiteY296" fmla="*/ 446265 h 569887"/>
                <a:gd name="connsiteX297" fmla="*/ 754172 w 856170"/>
                <a:gd name="connsiteY297" fmla="*/ 442055 h 569887"/>
                <a:gd name="connsiteX298" fmla="*/ 754172 w 856170"/>
                <a:gd name="connsiteY298" fmla="*/ 439567 h 569887"/>
                <a:gd name="connsiteX299" fmla="*/ 755129 w 856170"/>
                <a:gd name="connsiteY299" fmla="*/ 435357 h 569887"/>
                <a:gd name="connsiteX300" fmla="*/ 756086 w 856170"/>
                <a:gd name="connsiteY300" fmla="*/ 432487 h 569887"/>
                <a:gd name="connsiteX301" fmla="*/ 756469 w 856170"/>
                <a:gd name="connsiteY301" fmla="*/ 430190 h 569887"/>
                <a:gd name="connsiteX302" fmla="*/ 757043 w 856170"/>
                <a:gd name="connsiteY302" fmla="*/ 428659 h 569887"/>
                <a:gd name="connsiteX303" fmla="*/ 756469 w 856170"/>
                <a:gd name="connsiteY303" fmla="*/ 426937 h 569887"/>
                <a:gd name="connsiteX304" fmla="*/ 755703 w 856170"/>
                <a:gd name="connsiteY304" fmla="*/ 425980 h 569887"/>
                <a:gd name="connsiteX305" fmla="*/ 755129 w 856170"/>
                <a:gd name="connsiteY305" fmla="*/ 425406 h 569887"/>
                <a:gd name="connsiteX306" fmla="*/ 752833 w 856170"/>
                <a:gd name="connsiteY306" fmla="*/ 423492 h 569887"/>
                <a:gd name="connsiteX307" fmla="*/ 750345 w 856170"/>
                <a:gd name="connsiteY307" fmla="*/ 421579 h 569887"/>
                <a:gd name="connsiteX308" fmla="*/ 747475 w 856170"/>
                <a:gd name="connsiteY308" fmla="*/ 419856 h 569887"/>
                <a:gd name="connsiteX309" fmla="*/ 745752 w 856170"/>
                <a:gd name="connsiteY309" fmla="*/ 418900 h 569887"/>
                <a:gd name="connsiteX310" fmla="*/ 742882 w 856170"/>
                <a:gd name="connsiteY310" fmla="*/ 418326 h 569887"/>
                <a:gd name="connsiteX311" fmla="*/ 731017 w 856170"/>
                <a:gd name="connsiteY311" fmla="*/ 404739 h 569887"/>
                <a:gd name="connsiteX312" fmla="*/ 739054 w 856170"/>
                <a:gd name="connsiteY312" fmla="*/ 393831 h 569887"/>
                <a:gd name="connsiteX313" fmla="*/ 739054 w 856170"/>
                <a:gd name="connsiteY313" fmla="*/ 379670 h 569887"/>
                <a:gd name="connsiteX314" fmla="*/ 739054 w 856170"/>
                <a:gd name="connsiteY314" fmla="*/ 376417 h 569887"/>
                <a:gd name="connsiteX315" fmla="*/ 740012 w 856170"/>
                <a:gd name="connsiteY315" fmla="*/ 374503 h 569887"/>
                <a:gd name="connsiteX316" fmla="*/ 740968 w 856170"/>
                <a:gd name="connsiteY316" fmla="*/ 372589 h 569887"/>
                <a:gd name="connsiteX317" fmla="*/ 743265 w 856170"/>
                <a:gd name="connsiteY317" fmla="*/ 372015 h 569887"/>
                <a:gd name="connsiteX318" fmla="*/ 744222 w 856170"/>
                <a:gd name="connsiteY318" fmla="*/ 371058 h 569887"/>
                <a:gd name="connsiteX319" fmla="*/ 746709 w 856170"/>
                <a:gd name="connsiteY319" fmla="*/ 370676 h 569887"/>
                <a:gd name="connsiteX320" fmla="*/ 753790 w 856170"/>
                <a:gd name="connsiteY320" fmla="*/ 369719 h 569887"/>
                <a:gd name="connsiteX321" fmla="*/ 759339 w 856170"/>
                <a:gd name="connsiteY321" fmla="*/ 366465 h 569887"/>
                <a:gd name="connsiteX322" fmla="*/ 764123 w 856170"/>
                <a:gd name="connsiteY322" fmla="*/ 363978 h 569887"/>
                <a:gd name="connsiteX323" fmla="*/ 767377 w 856170"/>
                <a:gd name="connsiteY323" fmla="*/ 362638 h 569887"/>
                <a:gd name="connsiteX324" fmla="*/ 769673 w 856170"/>
                <a:gd name="connsiteY324" fmla="*/ 362638 h 569887"/>
                <a:gd name="connsiteX325" fmla="*/ 772161 w 856170"/>
                <a:gd name="connsiteY325" fmla="*/ 362638 h 569887"/>
                <a:gd name="connsiteX326" fmla="*/ 775414 w 856170"/>
                <a:gd name="connsiteY326" fmla="*/ 363021 h 569887"/>
                <a:gd name="connsiteX327" fmla="*/ 779624 w 856170"/>
                <a:gd name="connsiteY327" fmla="*/ 363978 h 569887"/>
                <a:gd name="connsiteX328" fmla="*/ 785365 w 856170"/>
                <a:gd name="connsiteY328" fmla="*/ 365891 h 569887"/>
                <a:gd name="connsiteX329" fmla="*/ 787662 w 856170"/>
                <a:gd name="connsiteY329" fmla="*/ 365509 h 569887"/>
                <a:gd name="connsiteX330" fmla="*/ 790914 w 856170"/>
                <a:gd name="connsiteY330" fmla="*/ 363978 h 569887"/>
                <a:gd name="connsiteX331" fmla="*/ 794359 w 856170"/>
                <a:gd name="connsiteY331" fmla="*/ 361681 h 569887"/>
                <a:gd name="connsiteX332" fmla="*/ 797995 w 856170"/>
                <a:gd name="connsiteY332" fmla="*/ 358428 h 569887"/>
                <a:gd name="connsiteX333" fmla="*/ 801440 w 856170"/>
                <a:gd name="connsiteY333" fmla="*/ 354984 h 569887"/>
                <a:gd name="connsiteX334" fmla="*/ 804693 w 856170"/>
                <a:gd name="connsiteY334" fmla="*/ 352687 h 569887"/>
                <a:gd name="connsiteX335" fmla="*/ 807564 w 856170"/>
                <a:gd name="connsiteY335" fmla="*/ 351348 h 569887"/>
                <a:gd name="connsiteX336" fmla="*/ 810817 w 856170"/>
                <a:gd name="connsiteY336" fmla="*/ 350773 h 569887"/>
                <a:gd name="connsiteX337" fmla="*/ 813113 w 856170"/>
                <a:gd name="connsiteY337" fmla="*/ 349434 h 569887"/>
                <a:gd name="connsiteX338" fmla="*/ 815984 w 856170"/>
                <a:gd name="connsiteY338" fmla="*/ 347903 h 569887"/>
                <a:gd name="connsiteX339" fmla="*/ 819428 w 856170"/>
                <a:gd name="connsiteY339" fmla="*/ 344650 h 569887"/>
                <a:gd name="connsiteX340" fmla="*/ 823064 w 856170"/>
                <a:gd name="connsiteY340" fmla="*/ 341397 h 569887"/>
                <a:gd name="connsiteX341" fmla="*/ 824977 w 856170"/>
                <a:gd name="connsiteY341" fmla="*/ 340057 h 569887"/>
                <a:gd name="connsiteX342" fmla="*/ 826891 w 856170"/>
                <a:gd name="connsiteY342" fmla="*/ 339100 h 569887"/>
                <a:gd name="connsiteX343" fmla="*/ 830145 w 856170"/>
                <a:gd name="connsiteY343" fmla="*/ 337186 h 569887"/>
                <a:gd name="connsiteX344" fmla="*/ 832058 w 856170"/>
                <a:gd name="connsiteY344" fmla="*/ 335273 h 569887"/>
                <a:gd name="connsiteX345" fmla="*/ 833015 w 856170"/>
                <a:gd name="connsiteY345" fmla="*/ 333359 h 569887"/>
                <a:gd name="connsiteX346" fmla="*/ 832058 w 856170"/>
                <a:gd name="connsiteY346" fmla="*/ 326279 h 569887"/>
                <a:gd name="connsiteX347" fmla="*/ 832633 w 856170"/>
                <a:gd name="connsiteY347" fmla="*/ 320538 h 569887"/>
                <a:gd name="connsiteX348" fmla="*/ 833972 w 856170"/>
                <a:gd name="connsiteY348" fmla="*/ 315945 h 569887"/>
                <a:gd name="connsiteX349" fmla="*/ 836269 w 856170"/>
                <a:gd name="connsiteY349" fmla="*/ 310587 h 569887"/>
                <a:gd name="connsiteX350" fmla="*/ 840670 w 856170"/>
                <a:gd name="connsiteY350" fmla="*/ 305994 h 569887"/>
                <a:gd name="connsiteX351" fmla="*/ 845263 w 856170"/>
                <a:gd name="connsiteY351" fmla="*/ 302167 h 569887"/>
                <a:gd name="connsiteX352" fmla="*/ 847176 w 856170"/>
                <a:gd name="connsiteY352" fmla="*/ 300253 h 569887"/>
                <a:gd name="connsiteX353" fmla="*/ 849090 w 856170"/>
                <a:gd name="connsiteY353" fmla="*/ 298913 h 569887"/>
                <a:gd name="connsiteX354" fmla="*/ 851386 w 856170"/>
                <a:gd name="connsiteY354" fmla="*/ 295086 h 569887"/>
                <a:gd name="connsiteX355" fmla="*/ 852343 w 856170"/>
                <a:gd name="connsiteY355" fmla="*/ 292216 h 569887"/>
                <a:gd name="connsiteX356" fmla="*/ 851386 w 856170"/>
                <a:gd name="connsiteY356" fmla="*/ 288006 h 569887"/>
                <a:gd name="connsiteX357" fmla="*/ 853300 w 856170"/>
                <a:gd name="connsiteY357" fmla="*/ 278054 h 569887"/>
                <a:gd name="connsiteX358" fmla="*/ 853874 w 856170"/>
                <a:gd name="connsiteY358" fmla="*/ 273844 h 569887"/>
                <a:gd name="connsiteX359" fmla="*/ 854831 w 856170"/>
                <a:gd name="connsiteY359" fmla="*/ 270974 h 569887"/>
                <a:gd name="connsiteX360" fmla="*/ 855788 w 856170"/>
                <a:gd name="connsiteY360" fmla="*/ 266381 h 569887"/>
                <a:gd name="connsiteX361" fmla="*/ 855788 w 856170"/>
                <a:gd name="connsiteY361" fmla="*/ 264850 h 569887"/>
                <a:gd name="connsiteX362" fmla="*/ 856170 w 856170"/>
                <a:gd name="connsiteY362" fmla="*/ 264850 h 569887"/>
                <a:gd name="connsiteX363" fmla="*/ 851386 w 856170"/>
                <a:gd name="connsiteY363" fmla="*/ 261023 h 569887"/>
                <a:gd name="connsiteX364" fmla="*/ 848133 w 856170"/>
                <a:gd name="connsiteY364" fmla="*/ 257770 h 569887"/>
                <a:gd name="connsiteX365" fmla="*/ 846219 w 856170"/>
                <a:gd name="connsiteY365" fmla="*/ 254516 h 569887"/>
                <a:gd name="connsiteX366" fmla="*/ 845837 w 856170"/>
                <a:gd name="connsiteY366" fmla="*/ 252220 h 569887"/>
                <a:gd name="connsiteX367" fmla="*/ 848707 w 856170"/>
                <a:gd name="connsiteY367" fmla="*/ 247436 h 569887"/>
                <a:gd name="connsiteX368" fmla="*/ 849473 w 856170"/>
                <a:gd name="connsiteY368" fmla="*/ 243609 h 569887"/>
                <a:gd name="connsiteX369" fmla="*/ 849090 w 856170"/>
                <a:gd name="connsiteY369" fmla="*/ 240355 h 569887"/>
                <a:gd name="connsiteX370" fmla="*/ 847750 w 856170"/>
                <a:gd name="connsiteY370" fmla="*/ 238059 h 569887"/>
                <a:gd name="connsiteX371" fmla="*/ 845263 w 856170"/>
                <a:gd name="connsiteY371" fmla="*/ 236145 h 569887"/>
                <a:gd name="connsiteX372" fmla="*/ 842583 w 856170"/>
                <a:gd name="connsiteY372" fmla="*/ 234614 h 569887"/>
                <a:gd name="connsiteX373" fmla="*/ 839713 w 856170"/>
                <a:gd name="connsiteY373" fmla="*/ 233658 h 569887"/>
                <a:gd name="connsiteX374" fmla="*/ 835311 w 856170"/>
                <a:gd name="connsiteY374" fmla="*/ 232318 h 569887"/>
                <a:gd name="connsiteX375" fmla="*/ 830145 w 856170"/>
                <a:gd name="connsiteY375" fmla="*/ 230404 h 569887"/>
                <a:gd name="connsiteX376" fmla="*/ 826509 w 856170"/>
                <a:gd name="connsiteY376" fmla="*/ 228491 h 569887"/>
                <a:gd name="connsiteX377" fmla="*/ 823064 w 856170"/>
                <a:gd name="connsiteY377" fmla="*/ 226194 h 569887"/>
                <a:gd name="connsiteX378" fmla="*/ 820768 w 856170"/>
                <a:gd name="connsiteY378" fmla="*/ 224281 h 569887"/>
                <a:gd name="connsiteX379" fmla="*/ 818471 w 856170"/>
                <a:gd name="connsiteY379" fmla="*/ 221410 h 569887"/>
                <a:gd name="connsiteX380" fmla="*/ 816940 w 856170"/>
                <a:gd name="connsiteY380" fmla="*/ 219114 h 569887"/>
                <a:gd name="connsiteX381" fmla="*/ 815984 w 856170"/>
                <a:gd name="connsiteY381" fmla="*/ 215669 h 569887"/>
                <a:gd name="connsiteX382" fmla="*/ 815984 w 856170"/>
                <a:gd name="connsiteY382" fmla="*/ 212990 h 569887"/>
                <a:gd name="connsiteX383" fmla="*/ 815601 w 856170"/>
                <a:gd name="connsiteY383" fmla="*/ 210120 h 569887"/>
                <a:gd name="connsiteX384" fmla="*/ 814644 w 856170"/>
                <a:gd name="connsiteY384" fmla="*/ 207249 h 569887"/>
                <a:gd name="connsiteX385" fmla="*/ 813113 w 856170"/>
                <a:gd name="connsiteY385" fmla="*/ 204379 h 569887"/>
                <a:gd name="connsiteX386" fmla="*/ 812348 w 856170"/>
                <a:gd name="connsiteY386" fmla="*/ 203039 h 569887"/>
                <a:gd name="connsiteX387" fmla="*/ 811774 w 856170"/>
                <a:gd name="connsiteY387" fmla="*/ 202082 h 569887"/>
                <a:gd name="connsiteX388" fmla="*/ 809477 w 856170"/>
                <a:gd name="connsiteY388" fmla="*/ 199212 h 569887"/>
                <a:gd name="connsiteX389" fmla="*/ 806607 w 856170"/>
                <a:gd name="connsiteY389" fmla="*/ 196341 h 569887"/>
                <a:gd name="connsiteX390" fmla="*/ 803354 w 856170"/>
                <a:gd name="connsiteY390" fmla="*/ 193471 h 569887"/>
                <a:gd name="connsiteX391" fmla="*/ 801440 w 856170"/>
                <a:gd name="connsiteY391" fmla="*/ 192131 h 569887"/>
                <a:gd name="connsiteX392" fmla="*/ 799909 w 856170"/>
                <a:gd name="connsiteY392" fmla="*/ 191174 h 569887"/>
                <a:gd name="connsiteX393" fmla="*/ 792446 w 856170"/>
                <a:gd name="connsiteY393" fmla="*/ 186008 h 569887"/>
                <a:gd name="connsiteX394" fmla="*/ 787662 w 856170"/>
                <a:gd name="connsiteY394" fmla="*/ 181797 h 569887"/>
                <a:gd name="connsiteX395" fmla="*/ 785748 w 856170"/>
                <a:gd name="connsiteY395" fmla="*/ 179884 h 569887"/>
                <a:gd name="connsiteX396" fmla="*/ 784982 w 856170"/>
                <a:gd name="connsiteY396" fmla="*/ 178927 h 569887"/>
                <a:gd name="connsiteX397" fmla="*/ 783834 w 856170"/>
                <a:gd name="connsiteY397" fmla="*/ 177587 h 569887"/>
                <a:gd name="connsiteX398" fmla="*/ 784982 w 856170"/>
                <a:gd name="connsiteY398" fmla="*/ 176057 h 569887"/>
                <a:gd name="connsiteX399" fmla="*/ 786322 w 856170"/>
                <a:gd name="connsiteY399" fmla="*/ 171847 h 569887"/>
                <a:gd name="connsiteX400" fmla="*/ 781538 w 856170"/>
                <a:gd name="connsiteY400" fmla="*/ 164766 h 569887"/>
                <a:gd name="connsiteX401" fmla="*/ 778285 w 856170"/>
                <a:gd name="connsiteY401" fmla="*/ 159982 h 569887"/>
                <a:gd name="connsiteX402" fmla="*/ 775797 w 856170"/>
                <a:gd name="connsiteY402" fmla="*/ 156729 h 569887"/>
                <a:gd name="connsiteX403" fmla="*/ 775414 w 856170"/>
                <a:gd name="connsiteY403" fmla="*/ 155389 h 569887"/>
                <a:gd name="connsiteX404" fmla="*/ 774075 w 856170"/>
                <a:gd name="connsiteY404" fmla="*/ 152901 h 569887"/>
                <a:gd name="connsiteX405" fmla="*/ 772161 w 856170"/>
                <a:gd name="connsiteY405" fmla="*/ 151562 h 569887"/>
                <a:gd name="connsiteX406" fmla="*/ 769673 w 856170"/>
                <a:gd name="connsiteY406" fmla="*/ 150031 h 569887"/>
                <a:gd name="connsiteX407" fmla="*/ 766994 w 856170"/>
                <a:gd name="connsiteY407" fmla="*/ 149648 h 569887"/>
                <a:gd name="connsiteX408" fmla="*/ 762784 w 856170"/>
                <a:gd name="connsiteY408" fmla="*/ 148691 h 569887"/>
                <a:gd name="connsiteX409" fmla="*/ 759913 w 856170"/>
                <a:gd name="connsiteY409" fmla="*/ 148308 h 569887"/>
                <a:gd name="connsiteX410" fmla="*/ 757999 w 856170"/>
                <a:gd name="connsiteY410" fmla="*/ 147734 h 569887"/>
                <a:gd name="connsiteX411" fmla="*/ 757425 w 856170"/>
                <a:gd name="connsiteY411" fmla="*/ 147734 h 569887"/>
                <a:gd name="connsiteX412" fmla="*/ 750345 w 856170"/>
                <a:gd name="connsiteY412" fmla="*/ 144864 h 569887"/>
                <a:gd name="connsiteX413" fmla="*/ 744222 w 856170"/>
                <a:gd name="connsiteY413" fmla="*/ 142950 h 569887"/>
                <a:gd name="connsiteX414" fmla="*/ 739054 w 856170"/>
                <a:gd name="connsiteY414" fmla="*/ 141228 h 569887"/>
                <a:gd name="connsiteX415" fmla="*/ 735802 w 856170"/>
                <a:gd name="connsiteY415" fmla="*/ 140271 h 569887"/>
                <a:gd name="connsiteX416" fmla="*/ 730634 w 856170"/>
                <a:gd name="connsiteY416" fmla="*/ 137401 h 569887"/>
                <a:gd name="connsiteX417" fmla="*/ 727190 w 856170"/>
                <a:gd name="connsiteY417" fmla="*/ 134147 h 569887"/>
                <a:gd name="connsiteX418" fmla="*/ 724894 w 856170"/>
                <a:gd name="connsiteY418" fmla="*/ 129746 h 569887"/>
                <a:gd name="connsiteX419" fmla="*/ 724510 w 856170"/>
                <a:gd name="connsiteY419" fmla="*/ 124579 h 569887"/>
                <a:gd name="connsiteX420" fmla="*/ 725850 w 856170"/>
                <a:gd name="connsiteY420" fmla="*/ 118455 h 569887"/>
                <a:gd name="connsiteX421" fmla="*/ 724894 w 856170"/>
                <a:gd name="connsiteY421" fmla="*/ 113289 h 569887"/>
                <a:gd name="connsiteX422" fmla="*/ 722023 w 856170"/>
                <a:gd name="connsiteY422" fmla="*/ 109079 h 569887"/>
                <a:gd name="connsiteX423" fmla="*/ 719726 w 856170"/>
                <a:gd name="connsiteY423" fmla="*/ 106591 h 569887"/>
                <a:gd name="connsiteX424" fmla="*/ 718770 w 856170"/>
                <a:gd name="connsiteY424" fmla="*/ 104868 h 569887"/>
                <a:gd name="connsiteX425" fmla="*/ 717813 w 856170"/>
                <a:gd name="connsiteY425" fmla="*/ 102381 h 569887"/>
                <a:gd name="connsiteX426" fmla="*/ 717813 w 856170"/>
                <a:gd name="connsiteY426" fmla="*/ 100467 h 569887"/>
                <a:gd name="connsiteX427" fmla="*/ 713029 w 856170"/>
                <a:gd name="connsiteY427" fmla="*/ 97214 h 569887"/>
                <a:gd name="connsiteX428" fmla="*/ 709776 w 856170"/>
                <a:gd name="connsiteY428" fmla="*/ 94343 h 569887"/>
                <a:gd name="connsiteX429" fmla="*/ 707862 w 856170"/>
                <a:gd name="connsiteY429" fmla="*/ 91473 h 569887"/>
                <a:gd name="connsiteX430" fmla="*/ 707479 w 856170"/>
                <a:gd name="connsiteY430" fmla="*/ 89751 h 569887"/>
                <a:gd name="connsiteX431" fmla="*/ 708436 w 856170"/>
                <a:gd name="connsiteY431" fmla="*/ 85349 h 569887"/>
                <a:gd name="connsiteX432" fmla="*/ 709776 w 856170"/>
                <a:gd name="connsiteY432" fmla="*/ 82096 h 569887"/>
                <a:gd name="connsiteX433" fmla="*/ 711689 w 856170"/>
                <a:gd name="connsiteY433" fmla="*/ 75972 h 569887"/>
                <a:gd name="connsiteX434" fmla="*/ 712072 w 856170"/>
                <a:gd name="connsiteY434" fmla="*/ 70805 h 569887"/>
                <a:gd name="connsiteX435" fmla="*/ 712072 w 856170"/>
                <a:gd name="connsiteY435" fmla="*/ 68509 h 569887"/>
                <a:gd name="connsiteX436" fmla="*/ 712646 w 856170"/>
                <a:gd name="connsiteY436" fmla="*/ 66978 h 569887"/>
                <a:gd name="connsiteX437" fmla="*/ 713029 w 856170"/>
                <a:gd name="connsiteY437" fmla="*/ 62194 h 569887"/>
                <a:gd name="connsiteX438" fmla="*/ 716473 w 856170"/>
                <a:gd name="connsiteY438" fmla="*/ 57601 h 569887"/>
                <a:gd name="connsiteX439" fmla="*/ 718387 w 856170"/>
                <a:gd name="connsiteY439" fmla="*/ 54731 h 569887"/>
                <a:gd name="connsiteX440" fmla="*/ 719726 w 856170"/>
                <a:gd name="connsiteY440" fmla="*/ 52434 h 569887"/>
                <a:gd name="connsiteX441" fmla="*/ 720683 w 856170"/>
                <a:gd name="connsiteY441" fmla="*/ 49946 h 569887"/>
                <a:gd name="connsiteX442" fmla="*/ 721066 w 856170"/>
                <a:gd name="connsiteY442" fmla="*/ 48033 h 569887"/>
                <a:gd name="connsiteX443" fmla="*/ 719726 w 856170"/>
                <a:gd name="connsiteY443" fmla="*/ 42483 h 569887"/>
                <a:gd name="connsiteX444" fmla="*/ 718770 w 856170"/>
                <a:gd name="connsiteY444" fmla="*/ 38656 h 569887"/>
                <a:gd name="connsiteX445" fmla="*/ 701738 w 856170"/>
                <a:gd name="connsiteY445" fmla="*/ 26409 h 569887"/>
                <a:gd name="connsiteX446" fmla="*/ 702695 w 856170"/>
                <a:gd name="connsiteY446" fmla="*/ 23155 h 569887"/>
                <a:gd name="connsiteX447" fmla="*/ 699442 w 856170"/>
                <a:gd name="connsiteY447" fmla="*/ 18754 h 569887"/>
                <a:gd name="connsiteX448" fmla="*/ 697911 w 856170"/>
                <a:gd name="connsiteY448" fmla="*/ 15501 h 569887"/>
                <a:gd name="connsiteX449" fmla="*/ 696571 w 856170"/>
                <a:gd name="connsiteY449" fmla="*/ 13204 h 569887"/>
                <a:gd name="connsiteX450" fmla="*/ 696571 w 856170"/>
                <a:gd name="connsiteY450" fmla="*/ 12630 h 569887"/>
                <a:gd name="connsiteX451" fmla="*/ 696571 w 856170"/>
                <a:gd name="connsiteY451" fmla="*/ 0 h 569887"/>
                <a:gd name="connsiteX452" fmla="*/ 696571 w 856170"/>
                <a:gd name="connsiteY452" fmla="*/ 0 h 569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Lst>
              <a:rect l="l" t="t" r="r" b="b"/>
              <a:pathLst>
                <a:path w="856170" h="569887">
                  <a:moveTo>
                    <a:pt x="696571" y="0"/>
                  </a:moveTo>
                  <a:lnTo>
                    <a:pt x="694657" y="0"/>
                  </a:lnTo>
                  <a:lnTo>
                    <a:pt x="621939" y="3827"/>
                  </a:lnTo>
                  <a:lnTo>
                    <a:pt x="549602" y="7081"/>
                  </a:lnTo>
                  <a:lnTo>
                    <a:pt x="406078" y="12630"/>
                  </a:lnTo>
                  <a:lnTo>
                    <a:pt x="334316" y="14544"/>
                  </a:lnTo>
                  <a:lnTo>
                    <a:pt x="262554" y="16075"/>
                  </a:lnTo>
                  <a:lnTo>
                    <a:pt x="120369" y="17988"/>
                  </a:lnTo>
                  <a:lnTo>
                    <a:pt x="23538" y="17988"/>
                  </a:lnTo>
                  <a:lnTo>
                    <a:pt x="10908" y="17414"/>
                  </a:lnTo>
                  <a:lnTo>
                    <a:pt x="9951" y="20668"/>
                  </a:lnTo>
                  <a:lnTo>
                    <a:pt x="8994" y="23921"/>
                  </a:lnTo>
                  <a:lnTo>
                    <a:pt x="8038" y="25069"/>
                  </a:lnTo>
                  <a:lnTo>
                    <a:pt x="7464" y="25069"/>
                  </a:lnTo>
                  <a:lnTo>
                    <a:pt x="7464" y="25452"/>
                  </a:lnTo>
                  <a:lnTo>
                    <a:pt x="7464" y="26409"/>
                  </a:lnTo>
                  <a:lnTo>
                    <a:pt x="6698" y="26791"/>
                  </a:lnTo>
                  <a:lnTo>
                    <a:pt x="6124" y="27748"/>
                  </a:lnTo>
                  <a:lnTo>
                    <a:pt x="6698" y="29279"/>
                  </a:lnTo>
                  <a:lnTo>
                    <a:pt x="8994" y="31575"/>
                  </a:lnTo>
                  <a:lnTo>
                    <a:pt x="12822" y="34446"/>
                  </a:lnTo>
                  <a:lnTo>
                    <a:pt x="18945" y="38656"/>
                  </a:lnTo>
                  <a:lnTo>
                    <a:pt x="18371" y="39230"/>
                  </a:lnTo>
                  <a:lnTo>
                    <a:pt x="17988" y="41144"/>
                  </a:lnTo>
                  <a:lnTo>
                    <a:pt x="17032" y="43440"/>
                  </a:lnTo>
                  <a:lnTo>
                    <a:pt x="16075" y="47267"/>
                  </a:lnTo>
                  <a:lnTo>
                    <a:pt x="15501" y="48033"/>
                  </a:lnTo>
                  <a:lnTo>
                    <a:pt x="14735" y="49564"/>
                  </a:lnTo>
                  <a:lnTo>
                    <a:pt x="12822" y="49946"/>
                  </a:lnTo>
                  <a:lnTo>
                    <a:pt x="10908" y="50903"/>
                  </a:lnTo>
                  <a:lnTo>
                    <a:pt x="8038" y="50903"/>
                  </a:lnTo>
                  <a:lnTo>
                    <a:pt x="6698" y="52434"/>
                  </a:lnTo>
                  <a:lnTo>
                    <a:pt x="5741" y="53774"/>
                  </a:lnTo>
                  <a:lnTo>
                    <a:pt x="5741" y="56070"/>
                  </a:lnTo>
                  <a:lnTo>
                    <a:pt x="6124" y="61811"/>
                  </a:lnTo>
                  <a:lnTo>
                    <a:pt x="6698" y="63725"/>
                  </a:lnTo>
                  <a:lnTo>
                    <a:pt x="8038" y="65064"/>
                  </a:lnTo>
                  <a:lnTo>
                    <a:pt x="9377" y="65638"/>
                  </a:lnTo>
                  <a:lnTo>
                    <a:pt x="11865" y="66595"/>
                  </a:lnTo>
                  <a:lnTo>
                    <a:pt x="15118" y="67552"/>
                  </a:lnTo>
                  <a:lnTo>
                    <a:pt x="20285" y="68892"/>
                  </a:lnTo>
                  <a:lnTo>
                    <a:pt x="21241" y="69466"/>
                  </a:lnTo>
                  <a:lnTo>
                    <a:pt x="22581" y="71762"/>
                  </a:lnTo>
                  <a:lnTo>
                    <a:pt x="23155" y="75015"/>
                  </a:lnTo>
                  <a:lnTo>
                    <a:pt x="23538" y="79225"/>
                  </a:lnTo>
                  <a:lnTo>
                    <a:pt x="23155" y="80182"/>
                  </a:lnTo>
                  <a:lnTo>
                    <a:pt x="24112" y="82096"/>
                  </a:lnTo>
                  <a:lnTo>
                    <a:pt x="25069" y="84010"/>
                  </a:lnTo>
                  <a:lnTo>
                    <a:pt x="26983" y="86880"/>
                  </a:lnTo>
                  <a:lnTo>
                    <a:pt x="26409" y="87837"/>
                  </a:lnTo>
                  <a:lnTo>
                    <a:pt x="25451" y="88220"/>
                  </a:lnTo>
                  <a:lnTo>
                    <a:pt x="25069" y="89177"/>
                  </a:lnTo>
                  <a:lnTo>
                    <a:pt x="23155" y="90133"/>
                  </a:lnTo>
                  <a:lnTo>
                    <a:pt x="20859" y="92047"/>
                  </a:lnTo>
                  <a:lnTo>
                    <a:pt x="17414" y="93004"/>
                  </a:lnTo>
                  <a:lnTo>
                    <a:pt x="16075" y="94343"/>
                  </a:lnTo>
                  <a:lnTo>
                    <a:pt x="14735" y="97788"/>
                  </a:lnTo>
                  <a:lnTo>
                    <a:pt x="15118" y="101424"/>
                  </a:lnTo>
                  <a:lnTo>
                    <a:pt x="16457" y="106591"/>
                  </a:lnTo>
                  <a:lnTo>
                    <a:pt x="16075" y="109079"/>
                  </a:lnTo>
                  <a:lnTo>
                    <a:pt x="15118" y="112332"/>
                  </a:lnTo>
                  <a:lnTo>
                    <a:pt x="13778" y="115585"/>
                  </a:lnTo>
                  <a:lnTo>
                    <a:pt x="11865" y="119986"/>
                  </a:lnTo>
                  <a:lnTo>
                    <a:pt x="10908" y="121326"/>
                  </a:lnTo>
                  <a:lnTo>
                    <a:pt x="10334" y="124196"/>
                  </a:lnTo>
                  <a:lnTo>
                    <a:pt x="8994" y="127450"/>
                  </a:lnTo>
                  <a:lnTo>
                    <a:pt x="8038" y="131660"/>
                  </a:lnTo>
                  <a:lnTo>
                    <a:pt x="7080" y="133191"/>
                  </a:lnTo>
                  <a:lnTo>
                    <a:pt x="6124" y="134530"/>
                  </a:lnTo>
                  <a:lnTo>
                    <a:pt x="5741" y="136827"/>
                  </a:lnTo>
                  <a:lnTo>
                    <a:pt x="4210" y="139314"/>
                  </a:lnTo>
                  <a:lnTo>
                    <a:pt x="3253" y="142950"/>
                  </a:lnTo>
                  <a:lnTo>
                    <a:pt x="1340" y="146778"/>
                  </a:lnTo>
                  <a:lnTo>
                    <a:pt x="0" y="151944"/>
                  </a:lnTo>
                  <a:lnTo>
                    <a:pt x="383" y="154815"/>
                  </a:lnTo>
                  <a:lnTo>
                    <a:pt x="1914" y="158642"/>
                  </a:lnTo>
                  <a:lnTo>
                    <a:pt x="4784" y="162470"/>
                  </a:lnTo>
                  <a:lnTo>
                    <a:pt x="8994" y="167062"/>
                  </a:lnTo>
                  <a:lnTo>
                    <a:pt x="10334" y="168976"/>
                  </a:lnTo>
                  <a:lnTo>
                    <a:pt x="12248" y="171464"/>
                  </a:lnTo>
                  <a:lnTo>
                    <a:pt x="13778" y="173186"/>
                  </a:lnTo>
                  <a:lnTo>
                    <a:pt x="15501" y="175674"/>
                  </a:lnTo>
                  <a:lnTo>
                    <a:pt x="17032" y="179501"/>
                  </a:lnTo>
                  <a:lnTo>
                    <a:pt x="17988" y="183137"/>
                  </a:lnTo>
                  <a:lnTo>
                    <a:pt x="16457" y="190792"/>
                  </a:lnTo>
                  <a:lnTo>
                    <a:pt x="17032" y="193471"/>
                  </a:lnTo>
                  <a:lnTo>
                    <a:pt x="17414" y="195384"/>
                  </a:lnTo>
                  <a:lnTo>
                    <a:pt x="21624" y="195959"/>
                  </a:lnTo>
                  <a:lnTo>
                    <a:pt x="28705" y="198255"/>
                  </a:lnTo>
                  <a:lnTo>
                    <a:pt x="28705" y="210120"/>
                  </a:lnTo>
                  <a:lnTo>
                    <a:pt x="26409" y="213373"/>
                  </a:lnTo>
                  <a:lnTo>
                    <a:pt x="26025" y="216626"/>
                  </a:lnTo>
                  <a:lnTo>
                    <a:pt x="26409" y="220071"/>
                  </a:lnTo>
                  <a:lnTo>
                    <a:pt x="29279" y="224663"/>
                  </a:lnTo>
                  <a:lnTo>
                    <a:pt x="33106" y="229448"/>
                  </a:lnTo>
                  <a:lnTo>
                    <a:pt x="39613" y="235571"/>
                  </a:lnTo>
                  <a:lnTo>
                    <a:pt x="39230" y="237485"/>
                  </a:lnTo>
                  <a:lnTo>
                    <a:pt x="38656" y="240355"/>
                  </a:lnTo>
                  <a:lnTo>
                    <a:pt x="37317" y="243226"/>
                  </a:lnTo>
                  <a:lnTo>
                    <a:pt x="36359" y="246862"/>
                  </a:lnTo>
                  <a:lnTo>
                    <a:pt x="37699" y="252603"/>
                  </a:lnTo>
                  <a:lnTo>
                    <a:pt x="43057" y="258344"/>
                  </a:lnTo>
                  <a:lnTo>
                    <a:pt x="45354" y="261023"/>
                  </a:lnTo>
                  <a:lnTo>
                    <a:pt x="47267" y="264467"/>
                  </a:lnTo>
                  <a:lnTo>
                    <a:pt x="48607" y="268103"/>
                  </a:lnTo>
                  <a:lnTo>
                    <a:pt x="49181" y="272505"/>
                  </a:lnTo>
                  <a:lnTo>
                    <a:pt x="49181" y="273844"/>
                  </a:lnTo>
                  <a:lnTo>
                    <a:pt x="50521" y="277098"/>
                  </a:lnTo>
                  <a:lnTo>
                    <a:pt x="52434" y="280925"/>
                  </a:lnTo>
                  <a:lnTo>
                    <a:pt x="55688" y="286092"/>
                  </a:lnTo>
                  <a:lnTo>
                    <a:pt x="56644" y="287049"/>
                  </a:lnTo>
                  <a:lnTo>
                    <a:pt x="58558" y="288580"/>
                  </a:lnTo>
                  <a:lnTo>
                    <a:pt x="62768" y="289919"/>
                  </a:lnTo>
                  <a:lnTo>
                    <a:pt x="64299" y="289919"/>
                  </a:lnTo>
                  <a:lnTo>
                    <a:pt x="65638" y="291259"/>
                  </a:lnTo>
                  <a:lnTo>
                    <a:pt x="66021" y="292790"/>
                  </a:lnTo>
                  <a:lnTo>
                    <a:pt x="66595" y="295660"/>
                  </a:lnTo>
                  <a:lnTo>
                    <a:pt x="65638" y="302167"/>
                  </a:lnTo>
                  <a:lnTo>
                    <a:pt x="63342" y="308864"/>
                  </a:lnTo>
                  <a:lnTo>
                    <a:pt x="63342" y="310204"/>
                  </a:lnTo>
                  <a:lnTo>
                    <a:pt x="64299" y="312118"/>
                  </a:lnTo>
                  <a:lnTo>
                    <a:pt x="67935" y="314988"/>
                  </a:lnTo>
                  <a:lnTo>
                    <a:pt x="70806" y="318241"/>
                  </a:lnTo>
                  <a:lnTo>
                    <a:pt x="71762" y="320155"/>
                  </a:lnTo>
                  <a:lnTo>
                    <a:pt x="72336" y="322451"/>
                  </a:lnTo>
                  <a:lnTo>
                    <a:pt x="71762" y="323982"/>
                  </a:lnTo>
                  <a:lnTo>
                    <a:pt x="70422" y="326661"/>
                  </a:lnTo>
                  <a:lnTo>
                    <a:pt x="68509" y="330106"/>
                  </a:lnTo>
                  <a:lnTo>
                    <a:pt x="66021" y="334699"/>
                  </a:lnTo>
                  <a:lnTo>
                    <a:pt x="66595" y="336612"/>
                  </a:lnTo>
                  <a:lnTo>
                    <a:pt x="68892" y="341397"/>
                  </a:lnTo>
                  <a:lnTo>
                    <a:pt x="67935" y="345224"/>
                  </a:lnTo>
                  <a:lnTo>
                    <a:pt x="66595" y="349817"/>
                  </a:lnTo>
                  <a:lnTo>
                    <a:pt x="66595" y="350773"/>
                  </a:lnTo>
                  <a:lnTo>
                    <a:pt x="67935" y="353261"/>
                  </a:lnTo>
                  <a:lnTo>
                    <a:pt x="69848" y="355940"/>
                  </a:lnTo>
                  <a:lnTo>
                    <a:pt x="73293" y="359768"/>
                  </a:lnTo>
                  <a:lnTo>
                    <a:pt x="72719" y="361299"/>
                  </a:lnTo>
                  <a:lnTo>
                    <a:pt x="71380" y="364552"/>
                  </a:lnTo>
                  <a:lnTo>
                    <a:pt x="71762" y="366465"/>
                  </a:lnTo>
                  <a:lnTo>
                    <a:pt x="73293" y="369336"/>
                  </a:lnTo>
                  <a:lnTo>
                    <a:pt x="75972" y="374886"/>
                  </a:lnTo>
                  <a:lnTo>
                    <a:pt x="76546" y="374886"/>
                  </a:lnTo>
                  <a:lnTo>
                    <a:pt x="78460" y="375842"/>
                  </a:lnTo>
                  <a:lnTo>
                    <a:pt x="80756" y="376799"/>
                  </a:lnTo>
                  <a:lnTo>
                    <a:pt x="84584" y="378713"/>
                  </a:lnTo>
                  <a:lnTo>
                    <a:pt x="85923" y="382540"/>
                  </a:lnTo>
                  <a:lnTo>
                    <a:pt x="88411" y="386750"/>
                  </a:lnTo>
                  <a:lnTo>
                    <a:pt x="94535" y="394214"/>
                  </a:lnTo>
                  <a:lnTo>
                    <a:pt x="93961" y="397084"/>
                  </a:lnTo>
                  <a:lnTo>
                    <a:pt x="92621" y="400911"/>
                  </a:lnTo>
                  <a:lnTo>
                    <a:pt x="93003" y="402251"/>
                  </a:lnTo>
                  <a:lnTo>
                    <a:pt x="94535" y="405121"/>
                  </a:lnTo>
                  <a:lnTo>
                    <a:pt x="96831" y="407992"/>
                  </a:lnTo>
                  <a:lnTo>
                    <a:pt x="101041" y="411819"/>
                  </a:lnTo>
                  <a:lnTo>
                    <a:pt x="100659" y="413541"/>
                  </a:lnTo>
                  <a:lnTo>
                    <a:pt x="99701" y="415455"/>
                  </a:lnTo>
                  <a:lnTo>
                    <a:pt x="97788" y="416412"/>
                  </a:lnTo>
                  <a:lnTo>
                    <a:pt x="95874" y="417369"/>
                  </a:lnTo>
                  <a:lnTo>
                    <a:pt x="93003" y="417369"/>
                  </a:lnTo>
                  <a:lnTo>
                    <a:pt x="91664" y="418326"/>
                  </a:lnTo>
                  <a:lnTo>
                    <a:pt x="90133" y="421579"/>
                  </a:lnTo>
                  <a:lnTo>
                    <a:pt x="90707" y="426937"/>
                  </a:lnTo>
                  <a:lnTo>
                    <a:pt x="93003" y="431147"/>
                  </a:lnTo>
                  <a:lnTo>
                    <a:pt x="96257" y="434400"/>
                  </a:lnTo>
                  <a:lnTo>
                    <a:pt x="101615" y="436697"/>
                  </a:lnTo>
                  <a:lnTo>
                    <a:pt x="101041" y="437271"/>
                  </a:lnTo>
                  <a:lnTo>
                    <a:pt x="101041" y="438610"/>
                  </a:lnTo>
                  <a:lnTo>
                    <a:pt x="100084" y="443395"/>
                  </a:lnTo>
                  <a:lnTo>
                    <a:pt x="98171" y="449901"/>
                  </a:lnTo>
                  <a:lnTo>
                    <a:pt x="96257" y="458512"/>
                  </a:lnTo>
                  <a:lnTo>
                    <a:pt x="96831" y="459852"/>
                  </a:lnTo>
                  <a:lnTo>
                    <a:pt x="98171" y="462722"/>
                  </a:lnTo>
                  <a:lnTo>
                    <a:pt x="101041" y="465976"/>
                  </a:lnTo>
                  <a:lnTo>
                    <a:pt x="105251" y="470377"/>
                  </a:lnTo>
                  <a:lnTo>
                    <a:pt x="104295" y="474970"/>
                  </a:lnTo>
                  <a:lnTo>
                    <a:pt x="102955" y="480137"/>
                  </a:lnTo>
                  <a:lnTo>
                    <a:pt x="102955" y="482050"/>
                  </a:lnTo>
                  <a:lnTo>
                    <a:pt x="103911" y="484538"/>
                  </a:lnTo>
                  <a:lnTo>
                    <a:pt x="104869" y="486452"/>
                  </a:lnTo>
                  <a:lnTo>
                    <a:pt x="107165" y="488174"/>
                  </a:lnTo>
                  <a:lnTo>
                    <a:pt x="106782" y="489131"/>
                  </a:lnTo>
                  <a:lnTo>
                    <a:pt x="106782" y="490662"/>
                  </a:lnTo>
                  <a:lnTo>
                    <a:pt x="105251" y="493532"/>
                  </a:lnTo>
                  <a:lnTo>
                    <a:pt x="103911" y="494298"/>
                  </a:lnTo>
                  <a:lnTo>
                    <a:pt x="102955" y="495829"/>
                  </a:lnTo>
                  <a:lnTo>
                    <a:pt x="99701" y="498699"/>
                  </a:lnTo>
                  <a:lnTo>
                    <a:pt x="101041" y="504249"/>
                  </a:lnTo>
                  <a:lnTo>
                    <a:pt x="100659" y="505206"/>
                  </a:lnTo>
                  <a:lnTo>
                    <a:pt x="100084" y="505206"/>
                  </a:lnTo>
                  <a:lnTo>
                    <a:pt x="100084" y="505780"/>
                  </a:lnTo>
                  <a:lnTo>
                    <a:pt x="100084" y="506737"/>
                  </a:lnTo>
                  <a:lnTo>
                    <a:pt x="99127" y="506737"/>
                  </a:lnTo>
                  <a:lnTo>
                    <a:pt x="98745" y="506737"/>
                  </a:lnTo>
                  <a:lnTo>
                    <a:pt x="98745" y="507119"/>
                  </a:lnTo>
                  <a:lnTo>
                    <a:pt x="97214" y="508076"/>
                  </a:lnTo>
                  <a:lnTo>
                    <a:pt x="93961" y="509416"/>
                  </a:lnTo>
                  <a:lnTo>
                    <a:pt x="93003" y="512860"/>
                  </a:lnTo>
                  <a:lnTo>
                    <a:pt x="93578" y="514200"/>
                  </a:lnTo>
                  <a:lnTo>
                    <a:pt x="96257" y="517070"/>
                  </a:lnTo>
                  <a:lnTo>
                    <a:pt x="100084" y="519941"/>
                  </a:lnTo>
                  <a:lnTo>
                    <a:pt x="106782" y="524151"/>
                  </a:lnTo>
                  <a:lnTo>
                    <a:pt x="108696" y="526447"/>
                  </a:lnTo>
                  <a:lnTo>
                    <a:pt x="110418" y="529318"/>
                  </a:lnTo>
                  <a:lnTo>
                    <a:pt x="111375" y="531231"/>
                  </a:lnTo>
                  <a:lnTo>
                    <a:pt x="111949" y="532188"/>
                  </a:lnTo>
                  <a:lnTo>
                    <a:pt x="112906" y="533528"/>
                  </a:lnTo>
                  <a:lnTo>
                    <a:pt x="112906" y="534102"/>
                  </a:lnTo>
                  <a:lnTo>
                    <a:pt x="113289" y="535059"/>
                  </a:lnTo>
                  <a:lnTo>
                    <a:pt x="113863" y="536972"/>
                  </a:lnTo>
                  <a:lnTo>
                    <a:pt x="112906" y="539651"/>
                  </a:lnTo>
                  <a:lnTo>
                    <a:pt x="114819" y="539651"/>
                  </a:lnTo>
                  <a:lnTo>
                    <a:pt x="120369" y="540226"/>
                  </a:lnTo>
                  <a:lnTo>
                    <a:pt x="186582" y="540608"/>
                  </a:lnTo>
                  <a:lnTo>
                    <a:pt x="252603" y="541182"/>
                  </a:lnTo>
                  <a:lnTo>
                    <a:pt x="319198" y="540608"/>
                  </a:lnTo>
                  <a:lnTo>
                    <a:pt x="386367" y="539269"/>
                  </a:lnTo>
                  <a:lnTo>
                    <a:pt x="453346" y="536972"/>
                  </a:lnTo>
                  <a:lnTo>
                    <a:pt x="520515" y="533528"/>
                  </a:lnTo>
                  <a:lnTo>
                    <a:pt x="587876" y="529318"/>
                  </a:lnTo>
                  <a:lnTo>
                    <a:pt x="656002" y="524151"/>
                  </a:lnTo>
                  <a:lnTo>
                    <a:pt x="656384" y="525108"/>
                  </a:lnTo>
                  <a:lnTo>
                    <a:pt x="658298" y="527021"/>
                  </a:lnTo>
                  <a:lnTo>
                    <a:pt x="660212" y="529318"/>
                  </a:lnTo>
                  <a:lnTo>
                    <a:pt x="663082" y="532571"/>
                  </a:lnTo>
                  <a:lnTo>
                    <a:pt x="664422" y="535441"/>
                  </a:lnTo>
                  <a:lnTo>
                    <a:pt x="666910" y="537929"/>
                  </a:lnTo>
                  <a:lnTo>
                    <a:pt x="670163" y="539269"/>
                  </a:lnTo>
                  <a:lnTo>
                    <a:pt x="674373" y="539651"/>
                  </a:lnTo>
                  <a:lnTo>
                    <a:pt x="673416" y="541565"/>
                  </a:lnTo>
                  <a:lnTo>
                    <a:pt x="673799" y="544053"/>
                  </a:lnTo>
                  <a:lnTo>
                    <a:pt x="675330" y="545775"/>
                  </a:lnTo>
                  <a:lnTo>
                    <a:pt x="677626" y="548263"/>
                  </a:lnTo>
                  <a:lnTo>
                    <a:pt x="680114" y="549220"/>
                  </a:lnTo>
                  <a:lnTo>
                    <a:pt x="681836" y="551133"/>
                  </a:lnTo>
                  <a:lnTo>
                    <a:pt x="683367" y="551899"/>
                  </a:lnTo>
                  <a:lnTo>
                    <a:pt x="683750" y="553813"/>
                  </a:lnTo>
                  <a:lnTo>
                    <a:pt x="682793" y="558214"/>
                  </a:lnTo>
                  <a:lnTo>
                    <a:pt x="683367" y="560893"/>
                  </a:lnTo>
                  <a:lnTo>
                    <a:pt x="685663" y="563763"/>
                  </a:lnTo>
                  <a:lnTo>
                    <a:pt x="689491" y="566634"/>
                  </a:lnTo>
                  <a:lnTo>
                    <a:pt x="695232" y="569887"/>
                  </a:lnTo>
                  <a:lnTo>
                    <a:pt x="695232" y="569505"/>
                  </a:lnTo>
                  <a:lnTo>
                    <a:pt x="696571" y="565294"/>
                  </a:lnTo>
                  <a:lnTo>
                    <a:pt x="698485" y="563381"/>
                  </a:lnTo>
                  <a:lnTo>
                    <a:pt x="701738" y="562424"/>
                  </a:lnTo>
                  <a:lnTo>
                    <a:pt x="704035" y="560893"/>
                  </a:lnTo>
                  <a:lnTo>
                    <a:pt x="705949" y="560128"/>
                  </a:lnTo>
                  <a:lnTo>
                    <a:pt x="706905" y="559171"/>
                  </a:lnTo>
                  <a:lnTo>
                    <a:pt x="707479" y="558214"/>
                  </a:lnTo>
                  <a:lnTo>
                    <a:pt x="704609" y="553047"/>
                  </a:lnTo>
                  <a:lnTo>
                    <a:pt x="703652" y="549602"/>
                  </a:lnTo>
                  <a:lnTo>
                    <a:pt x="705565" y="545775"/>
                  </a:lnTo>
                  <a:lnTo>
                    <a:pt x="706905" y="543096"/>
                  </a:lnTo>
                  <a:lnTo>
                    <a:pt x="707862" y="540608"/>
                  </a:lnTo>
                  <a:lnTo>
                    <a:pt x="708436" y="539269"/>
                  </a:lnTo>
                  <a:lnTo>
                    <a:pt x="707862" y="537355"/>
                  </a:lnTo>
                  <a:lnTo>
                    <a:pt x="706905" y="536016"/>
                  </a:lnTo>
                  <a:lnTo>
                    <a:pt x="704035" y="534485"/>
                  </a:lnTo>
                  <a:lnTo>
                    <a:pt x="701738" y="533145"/>
                  </a:lnTo>
                  <a:lnTo>
                    <a:pt x="700399" y="532188"/>
                  </a:lnTo>
                  <a:lnTo>
                    <a:pt x="699442" y="530657"/>
                  </a:lnTo>
                  <a:lnTo>
                    <a:pt x="699442" y="529892"/>
                  </a:lnTo>
                  <a:lnTo>
                    <a:pt x="699825" y="527021"/>
                  </a:lnTo>
                  <a:lnTo>
                    <a:pt x="701738" y="524151"/>
                  </a:lnTo>
                  <a:lnTo>
                    <a:pt x="704991" y="521280"/>
                  </a:lnTo>
                  <a:lnTo>
                    <a:pt x="710350" y="519367"/>
                  </a:lnTo>
                  <a:lnTo>
                    <a:pt x="713986" y="517453"/>
                  </a:lnTo>
                  <a:lnTo>
                    <a:pt x="717813" y="516496"/>
                  </a:lnTo>
                  <a:lnTo>
                    <a:pt x="721066" y="515539"/>
                  </a:lnTo>
                  <a:lnTo>
                    <a:pt x="723936" y="515539"/>
                  </a:lnTo>
                  <a:lnTo>
                    <a:pt x="727190" y="514774"/>
                  </a:lnTo>
                  <a:lnTo>
                    <a:pt x="730634" y="513817"/>
                  </a:lnTo>
                  <a:lnTo>
                    <a:pt x="731591" y="512860"/>
                  </a:lnTo>
                  <a:lnTo>
                    <a:pt x="731591" y="512286"/>
                  </a:lnTo>
                  <a:lnTo>
                    <a:pt x="731974" y="512286"/>
                  </a:lnTo>
                  <a:lnTo>
                    <a:pt x="732931" y="512286"/>
                  </a:lnTo>
                  <a:lnTo>
                    <a:pt x="735227" y="510373"/>
                  </a:lnTo>
                  <a:lnTo>
                    <a:pt x="736758" y="507693"/>
                  </a:lnTo>
                  <a:lnTo>
                    <a:pt x="737141" y="505780"/>
                  </a:lnTo>
                  <a:lnTo>
                    <a:pt x="738098" y="504249"/>
                  </a:lnTo>
                  <a:lnTo>
                    <a:pt x="739054" y="500613"/>
                  </a:lnTo>
                  <a:lnTo>
                    <a:pt x="739629" y="496785"/>
                  </a:lnTo>
                  <a:lnTo>
                    <a:pt x="737715" y="494298"/>
                  </a:lnTo>
                  <a:lnTo>
                    <a:pt x="736758" y="491619"/>
                  </a:lnTo>
                  <a:lnTo>
                    <a:pt x="736184" y="488174"/>
                  </a:lnTo>
                  <a:lnTo>
                    <a:pt x="736184" y="484538"/>
                  </a:lnTo>
                  <a:lnTo>
                    <a:pt x="736758" y="481093"/>
                  </a:lnTo>
                  <a:lnTo>
                    <a:pt x="739629" y="477458"/>
                  </a:lnTo>
                  <a:lnTo>
                    <a:pt x="740968" y="474970"/>
                  </a:lnTo>
                  <a:lnTo>
                    <a:pt x="743265" y="473056"/>
                  </a:lnTo>
                  <a:lnTo>
                    <a:pt x="749388" y="468846"/>
                  </a:lnTo>
                  <a:lnTo>
                    <a:pt x="755703" y="463296"/>
                  </a:lnTo>
                  <a:lnTo>
                    <a:pt x="757425" y="460426"/>
                  </a:lnTo>
                  <a:lnTo>
                    <a:pt x="757043" y="457173"/>
                  </a:lnTo>
                  <a:lnTo>
                    <a:pt x="755703" y="450858"/>
                  </a:lnTo>
                  <a:lnTo>
                    <a:pt x="754555" y="446265"/>
                  </a:lnTo>
                  <a:lnTo>
                    <a:pt x="754172" y="442055"/>
                  </a:lnTo>
                  <a:lnTo>
                    <a:pt x="754172" y="439567"/>
                  </a:lnTo>
                  <a:lnTo>
                    <a:pt x="755129" y="435357"/>
                  </a:lnTo>
                  <a:lnTo>
                    <a:pt x="756086" y="432487"/>
                  </a:lnTo>
                  <a:lnTo>
                    <a:pt x="756469" y="430190"/>
                  </a:lnTo>
                  <a:lnTo>
                    <a:pt x="757043" y="428659"/>
                  </a:lnTo>
                  <a:lnTo>
                    <a:pt x="756469" y="426937"/>
                  </a:lnTo>
                  <a:lnTo>
                    <a:pt x="755703" y="425980"/>
                  </a:lnTo>
                  <a:lnTo>
                    <a:pt x="755129" y="425406"/>
                  </a:lnTo>
                  <a:lnTo>
                    <a:pt x="752833" y="423492"/>
                  </a:lnTo>
                  <a:lnTo>
                    <a:pt x="750345" y="421579"/>
                  </a:lnTo>
                  <a:lnTo>
                    <a:pt x="747475" y="419856"/>
                  </a:lnTo>
                  <a:lnTo>
                    <a:pt x="745752" y="418900"/>
                  </a:lnTo>
                  <a:lnTo>
                    <a:pt x="742882" y="418326"/>
                  </a:lnTo>
                  <a:lnTo>
                    <a:pt x="731017" y="404739"/>
                  </a:lnTo>
                  <a:lnTo>
                    <a:pt x="739054" y="393831"/>
                  </a:lnTo>
                  <a:lnTo>
                    <a:pt x="739054" y="379670"/>
                  </a:lnTo>
                  <a:lnTo>
                    <a:pt x="739054" y="376417"/>
                  </a:lnTo>
                  <a:lnTo>
                    <a:pt x="740012" y="374503"/>
                  </a:lnTo>
                  <a:lnTo>
                    <a:pt x="740968" y="372589"/>
                  </a:lnTo>
                  <a:lnTo>
                    <a:pt x="743265" y="372015"/>
                  </a:lnTo>
                  <a:lnTo>
                    <a:pt x="744222" y="371058"/>
                  </a:lnTo>
                  <a:lnTo>
                    <a:pt x="746709" y="370676"/>
                  </a:lnTo>
                  <a:lnTo>
                    <a:pt x="753790" y="369719"/>
                  </a:lnTo>
                  <a:lnTo>
                    <a:pt x="759339" y="366465"/>
                  </a:lnTo>
                  <a:lnTo>
                    <a:pt x="764123" y="363978"/>
                  </a:lnTo>
                  <a:lnTo>
                    <a:pt x="767377" y="362638"/>
                  </a:lnTo>
                  <a:lnTo>
                    <a:pt x="769673" y="362638"/>
                  </a:lnTo>
                  <a:lnTo>
                    <a:pt x="772161" y="362638"/>
                  </a:lnTo>
                  <a:lnTo>
                    <a:pt x="775414" y="363021"/>
                  </a:lnTo>
                  <a:lnTo>
                    <a:pt x="779624" y="363978"/>
                  </a:lnTo>
                  <a:lnTo>
                    <a:pt x="785365" y="365891"/>
                  </a:lnTo>
                  <a:lnTo>
                    <a:pt x="787662" y="365509"/>
                  </a:lnTo>
                  <a:lnTo>
                    <a:pt x="790914" y="363978"/>
                  </a:lnTo>
                  <a:lnTo>
                    <a:pt x="794359" y="361681"/>
                  </a:lnTo>
                  <a:lnTo>
                    <a:pt x="797995" y="358428"/>
                  </a:lnTo>
                  <a:lnTo>
                    <a:pt x="801440" y="354984"/>
                  </a:lnTo>
                  <a:lnTo>
                    <a:pt x="804693" y="352687"/>
                  </a:lnTo>
                  <a:lnTo>
                    <a:pt x="807564" y="351348"/>
                  </a:lnTo>
                  <a:lnTo>
                    <a:pt x="810817" y="350773"/>
                  </a:lnTo>
                  <a:lnTo>
                    <a:pt x="813113" y="349434"/>
                  </a:lnTo>
                  <a:lnTo>
                    <a:pt x="815984" y="347903"/>
                  </a:lnTo>
                  <a:lnTo>
                    <a:pt x="819428" y="344650"/>
                  </a:lnTo>
                  <a:lnTo>
                    <a:pt x="823064" y="341397"/>
                  </a:lnTo>
                  <a:lnTo>
                    <a:pt x="824977" y="340057"/>
                  </a:lnTo>
                  <a:lnTo>
                    <a:pt x="826891" y="339100"/>
                  </a:lnTo>
                  <a:lnTo>
                    <a:pt x="830145" y="337186"/>
                  </a:lnTo>
                  <a:lnTo>
                    <a:pt x="832058" y="335273"/>
                  </a:lnTo>
                  <a:lnTo>
                    <a:pt x="833015" y="333359"/>
                  </a:lnTo>
                  <a:lnTo>
                    <a:pt x="832058" y="326279"/>
                  </a:lnTo>
                  <a:lnTo>
                    <a:pt x="832633" y="320538"/>
                  </a:lnTo>
                  <a:lnTo>
                    <a:pt x="833972" y="315945"/>
                  </a:lnTo>
                  <a:lnTo>
                    <a:pt x="836269" y="310587"/>
                  </a:lnTo>
                  <a:lnTo>
                    <a:pt x="840670" y="305994"/>
                  </a:lnTo>
                  <a:lnTo>
                    <a:pt x="845263" y="302167"/>
                  </a:lnTo>
                  <a:lnTo>
                    <a:pt x="847176" y="300253"/>
                  </a:lnTo>
                  <a:lnTo>
                    <a:pt x="849090" y="298913"/>
                  </a:lnTo>
                  <a:lnTo>
                    <a:pt x="851386" y="295086"/>
                  </a:lnTo>
                  <a:lnTo>
                    <a:pt x="852343" y="292216"/>
                  </a:lnTo>
                  <a:lnTo>
                    <a:pt x="851386" y="288006"/>
                  </a:lnTo>
                  <a:lnTo>
                    <a:pt x="853300" y="278054"/>
                  </a:lnTo>
                  <a:lnTo>
                    <a:pt x="853874" y="273844"/>
                  </a:lnTo>
                  <a:lnTo>
                    <a:pt x="854831" y="270974"/>
                  </a:lnTo>
                  <a:lnTo>
                    <a:pt x="855788" y="266381"/>
                  </a:lnTo>
                  <a:lnTo>
                    <a:pt x="855788" y="264850"/>
                  </a:lnTo>
                  <a:lnTo>
                    <a:pt x="856170" y="264850"/>
                  </a:lnTo>
                  <a:lnTo>
                    <a:pt x="851386" y="261023"/>
                  </a:lnTo>
                  <a:lnTo>
                    <a:pt x="848133" y="257770"/>
                  </a:lnTo>
                  <a:lnTo>
                    <a:pt x="846219" y="254516"/>
                  </a:lnTo>
                  <a:lnTo>
                    <a:pt x="845837" y="252220"/>
                  </a:lnTo>
                  <a:lnTo>
                    <a:pt x="848707" y="247436"/>
                  </a:lnTo>
                  <a:lnTo>
                    <a:pt x="849473" y="243609"/>
                  </a:lnTo>
                  <a:lnTo>
                    <a:pt x="849090" y="240355"/>
                  </a:lnTo>
                  <a:lnTo>
                    <a:pt x="847750" y="238059"/>
                  </a:lnTo>
                  <a:lnTo>
                    <a:pt x="845263" y="236145"/>
                  </a:lnTo>
                  <a:lnTo>
                    <a:pt x="842583" y="234614"/>
                  </a:lnTo>
                  <a:lnTo>
                    <a:pt x="839713" y="233658"/>
                  </a:lnTo>
                  <a:lnTo>
                    <a:pt x="835311" y="232318"/>
                  </a:lnTo>
                  <a:lnTo>
                    <a:pt x="830145" y="230404"/>
                  </a:lnTo>
                  <a:lnTo>
                    <a:pt x="826509" y="228491"/>
                  </a:lnTo>
                  <a:lnTo>
                    <a:pt x="823064" y="226194"/>
                  </a:lnTo>
                  <a:lnTo>
                    <a:pt x="820768" y="224281"/>
                  </a:lnTo>
                  <a:lnTo>
                    <a:pt x="818471" y="221410"/>
                  </a:lnTo>
                  <a:lnTo>
                    <a:pt x="816940" y="219114"/>
                  </a:lnTo>
                  <a:lnTo>
                    <a:pt x="815984" y="215669"/>
                  </a:lnTo>
                  <a:lnTo>
                    <a:pt x="815984" y="212990"/>
                  </a:lnTo>
                  <a:lnTo>
                    <a:pt x="815601" y="210120"/>
                  </a:lnTo>
                  <a:lnTo>
                    <a:pt x="814644" y="207249"/>
                  </a:lnTo>
                  <a:lnTo>
                    <a:pt x="813113" y="204379"/>
                  </a:lnTo>
                  <a:lnTo>
                    <a:pt x="812348" y="203039"/>
                  </a:lnTo>
                  <a:lnTo>
                    <a:pt x="811774" y="202082"/>
                  </a:lnTo>
                  <a:lnTo>
                    <a:pt x="809477" y="199212"/>
                  </a:lnTo>
                  <a:lnTo>
                    <a:pt x="806607" y="196341"/>
                  </a:lnTo>
                  <a:lnTo>
                    <a:pt x="803354" y="193471"/>
                  </a:lnTo>
                  <a:lnTo>
                    <a:pt x="801440" y="192131"/>
                  </a:lnTo>
                  <a:lnTo>
                    <a:pt x="799909" y="191174"/>
                  </a:lnTo>
                  <a:lnTo>
                    <a:pt x="792446" y="186008"/>
                  </a:lnTo>
                  <a:lnTo>
                    <a:pt x="787662" y="181797"/>
                  </a:lnTo>
                  <a:lnTo>
                    <a:pt x="785748" y="179884"/>
                  </a:lnTo>
                  <a:lnTo>
                    <a:pt x="784982" y="178927"/>
                  </a:lnTo>
                  <a:lnTo>
                    <a:pt x="783834" y="177587"/>
                  </a:lnTo>
                  <a:lnTo>
                    <a:pt x="784982" y="176057"/>
                  </a:lnTo>
                  <a:lnTo>
                    <a:pt x="786322" y="171847"/>
                  </a:lnTo>
                  <a:lnTo>
                    <a:pt x="781538" y="164766"/>
                  </a:lnTo>
                  <a:lnTo>
                    <a:pt x="778285" y="159982"/>
                  </a:lnTo>
                  <a:lnTo>
                    <a:pt x="775797" y="156729"/>
                  </a:lnTo>
                  <a:lnTo>
                    <a:pt x="775414" y="155389"/>
                  </a:lnTo>
                  <a:lnTo>
                    <a:pt x="774075" y="152901"/>
                  </a:lnTo>
                  <a:lnTo>
                    <a:pt x="772161" y="151562"/>
                  </a:lnTo>
                  <a:lnTo>
                    <a:pt x="769673" y="150031"/>
                  </a:lnTo>
                  <a:lnTo>
                    <a:pt x="766994" y="149648"/>
                  </a:lnTo>
                  <a:lnTo>
                    <a:pt x="762784" y="148691"/>
                  </a:lnTo>
                  <a:lnTo>
                    <a:pt x="759913" y="148308"/>
                  </a:lnTo>
                  <a:lnTo>
                    <a:pt x="757999" y="147734"/>
                  </a:lnTo>
                  <a:lnTo>
                    <a:pt x="757425" y="147734"/>
                  </a:lnTo>
                  <a:lnTo>
                    <a:pt x="750345" y="144864"/>
                  </a:lnTo>
                  <a:lnTo>
                    <a:pt x="744222" y="142950"/>
                  </a:lnTo>
                  <a:lnTo>
                    <a:pt x="739054" y="141228"/>
                  </a:lnTo>
                  <a:lnTo>
                    <a:pt x="735802" y="140271"/>
                  </a:lnTo>
                  <a:lnTo>
                    <a:pt x="730634" y="137401"/>
                  </a:lnTo>
                  <a:lnTo>
                    <a:pt x="727190" y="134147"/>
                  </a:lnTo>
                  <a:lnTo>
                    <a:pt x="724894" y="129746"/>
                  </a:lnTo>
                  <a:lnTo>
                    <a:pt x="724510" y="124579"/>
                  </a:lnTo>
                  <a:lnTo>
                    <a:pt x="725850" y="118455"/>
                  </a:lnTo>
                  <a:lnTo>
                    <a:pt x="724894" y="113289"/>
                  </a:lnTo>
                  <a:lnTo>
                    <a:pt x="722023" y="109079"/>
                  </a:lnTo>
                  <a:lnTo>
                    <a:pt x="719726" y="106591"/>
                  </a:lnTo>
                  <a:lnTo>
                    <a:pt x="718770" y="104868"/>
                  </a:lnTo>
                  <a:lnTo>
                    <a:pt x="717813" y="102381"/>
                  </a:lnTo>
                  <a:lnTo>
                    <a:pt x="717813" y="100467"/>
                  </a:lnTo>
                  <a:lnTo>
                    <a:pt x="713029" y="97214"/>
                  </a:lnTo>
                  <a:lnTo>
                    <a:pt x="709776" y="94343"/>
                  </a:lnTo>
                  <a:lnTo>
                    <a:pt x="707862" y="91473"/>
                  </a:lnTo>
                  <a:lnTo>
                    <a:pt x="707479" y="89751"/>
                  </a:lnTo>
                  <a:lnTo>
                    <a:pt x="708436" y="85349"/>
                  </a:lnTo>
                  <a:lnTo>
                    <a:pt x="709776" y="82096"/>
                  </a:lnTo>
                  <a:lnTo>
                    <a:pt x="711689" y="75972"/>
                  </a:lnTo>
                  <a:lnTo>
                    <a:pt x="712072" y="70805"/>
                  </a:lnTo>
                  <a:lnTo>
                    <a:pt x="712072" y="68509"/>
                  </a:lnTo>
                  <a:lnTo>
                    <a:pt x="712646" y="66978"/>
                  </a:lnTo>
                  <a:lnTo>
                    <a:pt x="713029" y="62194"/>
                  </a:lnTo>
                  <a:lnTo>
                    <a:pt x="716473" y="57601"/>
                  </a:lnTo>
                  <a:lnTo>
                    <a:pt x="718387" y="54731"/>
                  </a:lnTo>
                  <a:lnTo>
                    <a:pt x="719726" y="52434"/>
                  </a:lnTo>
                  <a:lnTo>
                    <a:pt x="720683" y="49946"/>
                  </a:lnTo>
                  <a:lnTo>
                    <a:pt x="721066" y="48033"/>
                  </a:lnTo>
                  <a:lnTo>
                    <a:pt x="719726" y="42483"/>
                  </a:lnTo>
                  <a:lnTo>
                    <a:pt x="718770" y="38656"/>
                  </a:lnTo>
                  <a:lnTo>
                    <a:pt x="701738" y="26409"/>
                  </a:lnTo>
                  <a:lnTo>
                    <a:pt x="702695" y="23155"/>
                  </a:lnTo>
                  <a:lnTo>
                    <a:pt x="699442" y="18754"/>
                  </a:lnTo>
                  <a:lnTo>
                    <a:pt x="697911" y="15501"/>
                  </a:lnTo>
                  <a:lnTo>
                    <a:pt x="696571" y="13204"/>
                  </a:lnTo>
                  <a:lnTo>
                    <a:pt x="696571" y="12630"/>
                  </a:lnTo>
                  <a:lnTo>
                    <a:pt x="696571" y="0"/>
                  </a:lnTo>
                  <a:lnTo>
                    <a:pt x="696571" y="0"/>
                  </a:lnTo>
                  <a:close/>
                </a:path>
              </a:pathLst>
            </a:custGeom>
            <a:gradFill flip="none" rotWithShape="1">
              <a:gsLst>
                <a:gs pos="0">
                  <a:schemeClr val="accent1"/>
                </a:gs>
                <a:gs pos="100000">
                  <a:schemeClr val="accent2"/>
                </a:gs>
              </a:gsLst>
              <a:lin ang="18900000" scaled="1"/>
              <a:tileRect/>
            </a:gradFill>
            <a:ln>
              <a:solidFill>
                <a:srgbClr val="EEF5F5"/>
              </a:solidFill>
            </a:ln>
          </p:spPr>
          <p:txBody>
            <a:bodyPr vert="horz" lIns="91440" tIns="45720" rIns="91440" bIns="45720" rtlCol="0">
              <a:normAutofit/>
            </a:bodyPr>
            <a:lstStyle/>
            <a:p>
              <a:pPr lvl="0" indent="0">
                <a:lnSpc>
                  <a:spcPct val="100000"/>
                </a:lnSpc>
                <a:spcBef>
                  <a:spcPts val="450"/>
                </a:spcBef>
                <a:buClr>
                  <a:schemeClr val="accent1"/>
                </a:buClr>
                <a:buFont typeface="Arial" panose="020B0604020202020204" pitchFamily="34" charset="0"/>
                <a:buNone/>
              </a:pPr>
              <a:endParaRPr lang="en-US" sz="100" dirty="0">
                <a:noFill/>
              </a:endParaRPr>
            </a:p>
          </p:txBody>
        </p:sp>
        <p:sp>
          <p:nvSpPr>
            <p:cNvPr id="68" name="Freeform: Shape 67">
              <a:extLst>
                <a:ext uri="{FF2B5EF4-FFF2-40B4-BE49-F238E27FC236}">
                  <a16:creationId xmlns:a16="http://schemas.microsoft.com/office/drawing/2014/main" id="{EC83C6BD-49AE-B030-3B73-31A7D71DE9DF}"/>
                </a:ext>
              </a:extLst>
            </p:cNvPr>
            <p:cNvSpPr/>
            <p:nvPr/>
          </p:nvSpPr>
          <p:spPr>
            <a:xfrm>
              <a:off x="2898392" y="2979158"/>
              <a:ext cx="1058036" cy="528759"/>
            </a:xfrm>
            <a:custGeom>
              <a:avLst/>
              <a:gdLst>
                <a:gd name="connsiteX0" fmla="*/ 919895 w 1174411"/>
                <a:gd name="connsiteY0" fmla="*/ 73102 h 586918"/>
                <a:gd name="connsiteX1" fmla="*/ 913771 w 1174411"/>
                <a:gd name="connsiteY1" fmla="*/ 70231 h 586918"/>
                <a:gd name="connsiteX2" fmla="*/ 908987 w 1174411"/>
                <a:gd name="connsiteY2" fmla="*/ 68892 h 586918"/>
                <a:gd name="connsiteX3" fmla="*/ 905734 w 1174411"/>
                <a:gd name="connsiteY3" fmla="*/ 67935 h 586918"/>
                <a:gd name="connsiteX4" fmla="*/ 903246 w 1174411"/>
                <a:gd name="connsiteY4" fmla="*/ 67935 h 586918"/>
                <a:gd name="connsiteX5" fmla="*/ 899993 w 1174411"/>
                <a:gd name="connsiteY5" fmla="*/ 69848 h 586918"/>
                <a:gd name="connsiteX6" fmla="*/ 897697 w 1174411"/>
                <a:gd name="connsiteY6" fmla="*/ 71188 h 586918"/>
                <a:gd name="connsiteX7" fmla="*/ 895209 w 1174411"/>
                <a:gd name="connsiteY7" fmla="*/ 72145 h 586918"/>
                <a:gd name="connsiteX8" fmla="*/ 893486 w 1174411"/>
                <a:gd name="connsiteY8" fmla="*/ 72719 h 586918"/>
                <a:gd name="connsiteX9" fmla="*/ 888702 w 1174411"/>
                <a:gd name="connsiteY9" fmla="*/ 70231 h 586918"/>
                <a:gd name="connsiteX10" fmla="*/ 885832 w 1174411"/>
                <a:gd name="connsiteY10" fmla="*/ 69848 h 586918"/>
                <a:gd name="connsiteX11" fmla="*/ 882962 w 1174411"/>
                <a:gd name="connsiteY11" fmla="*/ 71188 h 586918"/>
                <a:gd name="connsiteX12" fmla="*/ 881048 w 1174411"/>
                <a:gd name="connsiteY12" fmla="*/ 72719 h 586918"/>
                <a:gd name="connsiteX13" fmla="*/ 878751 w 1174411"/>
                <a:gd name="connsiteY13" fmla="*/ 73676 h 586918"/>
                <a:gd name="connsiteX14" fmla="*/ 874924 w 1174411"/>
                <a:gd name="connsiteY14" fmla="*/ 70231 h 586918"/>
                <a:gd name="connsiteX15" fmla="*/ 871289 w 1174411"/>
                <a:gd name="connsiteY15" fmla="*/ 69466 h 586918"/>
                <a:gd name="connsiteX16" fmla="*/ 868418 w 1174411"/>
                <a:gd name="connsiteY16" fmla="*/ 71762 h 586918"/>
                <a:gd name="connsiteX17" fmla="*/ 866504 w 1174411"/>
                <a:gd name="connsiteY17" fmla="*/ 73676 h 586918"/>
                <a:gd name="connsiteX18" fmla="*/ 865165 w 1174411"/>
                <a:gd name="connsiteY18" fmla="*/ 75015 h 586918"/>
                <a:gd name="connsiteX19" fmla="*/ 864591 w 1174411"/>
                <a:gd name="connsiteY19" fmla="*/ 75589 h 586918"/>
                <a:gd name="connsiteX20" fmla="*/ 860763 w 1174411"/>
                <a:gd name="connsiteY20" fmla="*/ 71188 h 586918"/>
                <a:gd name="connsiteX21" fmla="*/ 859041 w 1174411"/>
                <a:gd name="connsiteY21" fmla="*/ 69848 h 586918"/>
                <a:gd name="connsiteX22" fmla="*/ 857510 w 1174411"/>
                <a:gd name="connsiteY22" fmla="*/ 69848 h 586918"/>
                <a:gd name="connsiteX23" fmla="*/ 854639 w 1174411"/>
                <a:gd name="connsiteY23" fmla="*/ 72145 h 586918"/>
                <a:gd name="connsiteX24" fmla="*/ 852343 w 1174411"/>
                <a:gd name="connsiteY24" fmla="*/ 74058 h 586918"/>
                <a:gd name="connsiteX25" fmla="*/ 850429 w 1174411"/>
                <a:gd name="connsiteY25" fmla="*/ 75015 h 586918"/>
                <a:gd name="connsiteX26" fmla="*/ 848516 w 1174411"/>
                <a:gd name="connsiteY26" fmla="*/ 75589 h 586918"/>
                <a:gd name="connsiteX27" fmla="*/ 846219 w 1174411"/>
                <a:gd name="connsiteY27" fmla="*/ 72145 h 586918"/>
                <a:gd name="connsiteX28" fmla="*/ 844306 w 1174411"/>
                <a:gd name="connsiteY28" fmla="*/ 70231 h 586918"/>
                <a:gd name="connsiteX29" fmla="*/ 841435 w 1174411"/>
                <a:gd name="connsiteY29" fmla="*/ 68892 h 586918"/>
                <a:gd name="connsiteX30" fmla="*/ 839139 w 1174411"/>
                <a:gd name="connsiteY30" fmla="*/ 68892 h 586918"/>
                <a:gd name="connsiteX31" fmla="*/ 836268 w 1174411"/>
                <a:gd name="connsiteY31" fmla="*/ 69466 h 586918"/>
                <a:gd name="connsiteX32" fmla="*/ 833972 w 1174411"/>
                <a:gd name="connsiteY32" fmla="*/ 70805 h 586918"/>
                <a:gd name="connsiteX33" fmla="*/ 832058 w 1174411"/>
                <a:gd name="connsiteY33" fmla="*/ 73102 h 586918"/>
                <a:gd name="connsiteX34" fmla="*/ 831102 w 1174411"/>
                <a:gd name="connsiteY34" fmla="*/ 76929 h 586918"/>
                <a:gd name="connsiteX35" fmla="*/ 830144 w 1174411"/>
                <a:gd name="connsiteY35" fmla="*/ 77312 h 586918"/>
                <a:gd name="connsiteX36" fmla="*/ 829570 w 1174411"/>
                <a:gd name="connsiteY36" fmla="*/ 78269 h 586918"/>
                <a:gd name="connsiteX37" fmla="*/ 828805 w 1174411"/>
                <a:gd name="connsiteY37" fmla="*/ 80182 h 586918"/>
                <a:gd name="connsiteX38" fmla="*/ 827274 w 1174411"/>
                <a:gd name="connsiteY38" fmla="*/ 81139 h 586918"/>
                <a:gd name="connsiteX39" fmla="*/ 826317 w 1174411"/>
                <a:gd name="connsiteY39" fmla="*/ 82670 h 586918"/>
                <a:gd name="connsiteX40" fmla="*/ 824404 w 1174411"/>
                <a:gd name="connsiteY40" fmla="*/ 83053 h 586918"/>
                <a:gd name="connsiteX41" fmla="*/ 822490 w 1174411"/>
                <a:gd name="connsiteY41" fmla="*/ 84010 h 586918"/>
                <a:gd name="connsiteX42" fmla="*/ 821150 w 1174411"/>
                <a:gd name="connsiteY42" fmla="*/ 84010 h 586918"/>
                <a:gd name="connsiteX43" fmla="*/ 820194 w 1174411"/>
                <a:gd name="connsiteY43" fmla="*/ 84392 h 586918"/>
                <a:gd name="connsiteX44" fmla="*/ 818280 w 1174411"/>
                <a:gd name="connsiteY44" fmla="*/ 84966 h 586918"/>
                <a:gd name="connsiteX45" fmla="*/ 817323 w 1174411"/>
                <a:gd name="connsiteY45" fmla="*/ 84392 h 586918"/>
                <a:gd name="connsiteX46" fmla="*/ 816940 w 1174411"/>
                <a:gd name="connsiteY46" fmla="*/ 84392 h 586918"/>
                <a:gd name="connsiteX47" fmla="*/ 815984 w 1174411"/>
                <a:gd name="connsiteY47" fmla="*/ 84010 h 586918"/>
                <a:gd name="connsiteX48" fmla="*/ 814070 w 1174411"/>
                <a:gd name="connsiteY48" fmla="*/ 82670 h 586918"/>
                <a:gd name="connsiteX49" fmla="*/ 812730 w 1174411"/>
                <a:gd name="connsiteY49" fmla="*/ 81713 h 586918"/>
                <a:gd name="connsiteX50" fmla="*/ 810243 w 1174411"/>
                <a:gd name="connsiteY50" fmla="*/ 79799 h 586918"/>
                <a:gd name="connsiteX51" fmla="*/ 807946 w 1174411"/>
                <a:gd name="connsiteY51" fmla="*/ 77886 h 586918"/>
                <a:gd name="connsiteX52" fmla="*/ 805076 w 1174411"/>
                <a:gd name="connsiteY52" fmla="*/ 75589 h 586918"/>
                <a:gd name="connsiteX53" fmla="*/ 802205 w 1174411"/>
                <a:gd name="connsiteY53" fmla="*/ 73102 h 586918"/>
                <a:gd name="connsiteX54" fmla="*/ 800865 w 1174411"/>
                <a:gd name="connsiteY54" fmla="*/ 72719 h 586918"/>
                <a:gd name="connsiteX55" fmla="*/ 797613 w 1174411"/>
                <a:gd name="connsiteY55" fmla="*/ 70805 h 586918"/>
                <a:gd name="connsiteX56" fmla="*/ 795699 w 1174411"/>
                <a:gd name="connsiteY56" fmla="*/ 69848 h 586918"/>
                <a:gd name="connsiteX57" fmla="*/ 793785 w 1174411"/>
                <a:gd name="connsiteY57" fmla="*/ 69466 h 586918"/>
                <a:gd name="connsiteX58" fmla="*/ 788618 w 1174411"/>
                <a:gd name="connsiteY58" fmla="*/ 67552 h 586918"/>
                <a:gd name="connsiteX59" fmla="*/ 782495 w 1174411"/>
                <a:gd name="connsiteY59" fmla="*/ 65638 h 586918"/>
                <a:gd name="connsiteX60" fmla="*/ 777710 w 1174411"/>
                <a:gd name="connsiteY60" fmla="*/ 61428 h 586918"/>
                <a:gd name="connsiteX61" fmla="*/ 773883 w 1174411"/>
                <a:gd name="connsiteY61" fmla="*/ 57984 h 586918"/>
                <a:gd name="connsiteX62" fmla="*/ 769673 w 1174411"/>
                <a:gd name="connsiteY62" fmla="*/ 55687 h 586918"/>
                <a:gd name="connsiteX63" fmla="*/ 765846 w 1174411"/>
                <a:gd name="connsiteY63" fmla="*/ 55113 h 586918"/>
                <a:gd name="connsiteX64" fmla="*/ 759339 w 1174411"/>
                <a:gd name="connsiteY64" fmla="*/ 47076 h 586918"/>
                <a:gd name="connsiteX65" fmla="*/ 753598 w 1174411"/>
                <a:gd name="connsiteY65" fmla="*/ 41909 h 586918"/>
                <a:gd name="connsiteX66" fmla="*/ 662891 w 1174411"/>
                <a:gd name="connsiteY66" fmla="*/ 38656 h 586918"/>
                <a:gd name="connsiteX67" fmla="*/ 573140 w 1174411"/>
                <a:gd name="connsiteY67" fmla="*/ 34829 h 586918"/>
                <a:gd name="connsiteX68" fmla="*/ 482624 w 1174411"/>
                <a:gd name="connsiteY68" fmla="*/ 30618 h 586918"/>
                <a:gd name="connsiteX69" fmla="*/ 392874 w 1174411"/>
                <a:gd name="connsiteY69" fmla="*/ 25834 h 586918"/>
                <a:gd name="connsiteX70" fmla="*/ 302166 w 1174411"/>
                <a:gd name="connsiteY70" fmla="*/ 20285 h 586918"/>
                <a:gd name="connsiteX71" fmla="*/ 212416 w 1174411"/>
                <a:gd name="connsiteY71" fmla="*/ 14161 h 586918"/>
                <a:gd name="connsiteX72" fmla="*/ 31958 w 1174411"/>
                <a:gd name="connsiteY72" fmla="*/ 0 h 586918"/>
                <a:gd name="connsiteX73" fmla="*/ 0 w 1174411"/>
                <a:gd name="connsiteY73" fmla="*/ 361298 h 586918"/>
                <a:gd name="connsiteX74" fmla="*/ 131660 w 1174411"/>
                <a:gd name="connsiteY74" fmla="*/ 372015 h 586918"/>
                <a:gd name="connsiteX75" fmla="*/ 264467 w 1174411"/>
                <a:gd name="connsiteY75" fmla="*/ 381966 h 586918"/>
                <a:gd name="connsiteX76" fmla="*/ 253560 w 1174411"/>
                <a:gd name="connsiteY76" fmla="*/ 557640 h 586918"/>
                <a:gd name="connsiteX77" fmla="*/ 390003 w 1174411"/>
                <a:gd name="connsiteY77" fmla="*/ 565294 h 586918"/>
                <a:gd name="connsiteX78" fmla="*/ 527021 w 1174411"/>
                <a:gd name="connsiteY78" fmla="*/ 572375 h 586918"/>
                <a:gd name="connsiteX79" fmla="*/ 663848 w 1174411"/>
                <a:gd name="connsiteY79" fmla="*/ 577542 h 586918"/>
                <a:gd name="connsiteX80" fmla="*/ 800865 w 1174411"/>
                <a:gd name="connsiteY80" fmla="*/ 582135 h 586918"/>
                <a:gd name="connsiteX81" fmla="*/ 959508 w 1174411"/>
                <a:gd name="connsiteY81" fmla="*/ 585005 h 586918"/>
                <a:gd name="connsiteX82" fmla="*/ 1118150 w 1174411"/>
                <a:gd name="connsiteY82" fmla="*/ 586919 h 586918"/>
                <a:gd name="connsiteX83" fmla="*/ 1174412 w 1174411"/>
                <a:gd name="connsiteY83" fmla="*/ 586919 h 586918"/>
                <a:gd name="connsiteX84" fmla="*/ 1172498 w 1174411"/>
                <a:gd name="connsiteY84" fmla="*/ 584622 h 586918"/>
                <a:gd name="connsiteX85" fmla="*/ 1166374 w 1174411"/>
                <a:gd name="connsiteY85" fmla="*/ 582135 h 586918"/>
                <a:gd name="connsiteX86" fmla="*/ 1162547 w 1174411"/>
                <a:gd name="connsiteY86" fmla="*/ 580412 h 586918"/>
                <a:gd name="connsiteX87" fmla="*/ 1160250 w 1174411"/>
                <a:gd name="connsiteY87" fmla="*/ 577925 h 586918"/>
                <a:gd name="connsiteX88" fmla="*/ 1159676 w 1174411"/>
                <a:gd name="connsiteY88" fmla="*/ 576011 h 586918"/>
                <a:gd name="connsiteX89" fmla="*/ 1161208 w 1174411"/>
                <a:gd name="connsiteY89" fmla="*/ 572758 h 586918"/>
                <a:gd name="connsiteX90" fmla="*/ 1162547 w 1174411"/>
                <a:gd name="connsiteY90" fmla="*/ 570461 h 586918"/>
                <a:gd name="connsiteX91" fmla="*/ 1163121 w 1174411"/>
                <a:gd name="connsiteY91" fmla="*/ 568165 h 586918"/>
                <a:gd name="connsiteX92" fmla="*/ 1163504 w 1174411"/>
                <a:gd name="connsiteY92" fmla="*/ 566634 h 586918"/>
                <a:gd name="connsiteX93" fmla="*/ 1157380 w 1174411"/>
                <a:gd name="connsiteY93" fmla="*/ 562424 h 586918"/>
                <a:gd name="connsiteX94" fmla="*/ 1153553 w 1174411"/>
                <a:gd name="connsiteY94" fmla="*/ 559171 h 586918"/>
                <a:gd name="connsiteX95" fmla="*/ 1150874 w 1174411"/>
                <a:gd name="connsiteY95" fmla="*/ 556300 h 586918"/>
                <a:gd name="connsiteX96" fmla="*/ 1150300 w 1174411"/>
                <a:gd name="connsiteY96" fmla="*/ 554769 h 586918"/>
                <a:gd name="connsiteX97" fmla="*/ 1151256 w 1174411"/>
                <a:gd name="connsiteY97" fmla="*/ 552090 h 586918"/>
                <a:gd name="connsiteX98" fmla="*/ 1152213 w 1174411"/>
                <a:gd name="connsiteY98" fmla="*/ 550177 h 586918"/>
                <a:gd name="connsiteX99" fmla="*/ 1152596 w 1174411"/>
                <a:gd name="connsiteY99" fmla="*/ 548263 h 586918"/>
                <a:gd name="connsiteX100" fmla="*/ 1153170 w 1174411"/>
                <a:gd name="connsiteY100" fmla="*/ 547306 h 586918"/>
                <a:gd name="connsiteX101" fmla="*/ 1149917 w 1174411"/>
                <a:gd name="connsiteY101" fmla="*/ 546732 h 586918"/>
                <a:gd name="connsiteX102" fmla="*/ 1147429 w 1174411"/>
                <a:gd name="connsiteY102" fmla="*/ 546732 h 586918"/>
                <a:gd name="connsiteX103" fmla="*/ 1144176 w 1174411"/>
                <a:gd name="connsiteY103" fmla="*/ 545966 h 586918"/>
                <a:gd name="connsiteX104" fmla="*/ 1141879 w 1174411"/>
                <a:gd name="connsiteY104" fmla="*/ 544053 h 586918"/>
                <a:gd name="connsiteX105" fmla="*/ 1141305 w 1174411"/>
                <a:gd name="connsiteY105" fmla="*/ 541565 h 586918"/>
                <a:gd name="connsiteX106" fmla="*/ 1142262 w 1174411"/>
                <a:gd name="connsiteY106" fmla="*/ 538694 h 586918"/>
                <a:gd name="connsiteX107" fmla="*/ 1141879 w 1174411"/>
                <a:gd name="connsiteY107" fmla="*/ 536972 h 586918"/>
                <a:gd name="connsiteX108" fmla="*/ 1140349 w 1174411"/>
                <a:gd name="connsiteY108" fmla="*/ 535441 h 586918"/>
                <a:gd name="connsiteX109" fmla="*/ 1138052 w 1174411"/>
                <a:gd name="connsiteY109" fmla="*/ 534485 h 586918"/>
                <a:gd name="connsiteX110" fmla="*/ 1134799 w 1174411"/>
                <a:gd name="connsiteY110" fmla="*/ 534102 h 586918"/>
                <a:gd name="connsiteX111" fmla="*/ 1131355 w 1174411"/>
                <a:gd name="connsiteY111" fmla="*/ 533145 h 586918"/>
                <a:gd name="connsiteX112" fmla="*/ 1129058 w 1174411"/>
                <a:gd name="connsiteY112" fmla="*/ 532571 h 586918"/>
                <a:gd name="connsiteX113" fmla="*/ 1127719 w 1174411"/>
                <a:gd name="connsiteY113" fmla="*/ 531614 h 586918"/>
                <a:gd name="connsiteX114" fmla="*/ 1127144 w 1174411"/>
                <a:gd name="connsiteY114" fmla="*/ 530849 h 586918"/>
                <a:gd name="connsiteX115" fmla="*/ 1128675 w 1174411"/>
                <a:gd name="connsiteY115" fmla="*/ 527404 h 586918"/>
                <a:gd name="connsiteX116" fmla="*/ 1130015 w 1174411"/>
                <a:gd name="connsiteY116" fmla="*/ 525490 h 586918"/>
                <a:gd name="connsiteX117" fmla="*/ 1130971 w 1174411"/>
                <a:gd name="connsiteY117" fmla="*/ 524151 h 586918"/>
                <a:gd name="connsiteX118" fmla="*/ 1131355 w 1174411"/>
                <a:gd name="connsiteY118" fmla="*/ 524151 h 586918"/>
                <a:gd name="connsiteX119" fmla="*/ 1130971 w 1174411"/>
                <a:gd name="connsiteY119" fmla="*/ 522237 h 586918"/>
                <a:gd name="connsiteX120" fmla="*/ 1130971 w 1174411"/>
                <a:gd name="connsiteY120" fmla="*/ 520897 h 586918"/>
                <a:gd name="connsiteX121" fmla="*/ 1130015 w 1174411"/>
                <a:gd name="connsiteY121" fmla="*/ 518027 h 586918"/>
                <a:gd name="connsiteX122" fmla="*/ 1127144 w 1174411"/>
                <a:gd name="connsiteY122" fmla="*/ 511329 h 586918"/>
                <a:gd name="connsiteX123" fmla="*/ 1122934 w 1174411"/>
                <a:gd name="connsiteY123" fmla="*/ 509033 h 586918"/>
                <a:gd name="connsiteX124" fmla="*/ 1120638 w 1174411"/>
                <a:gd name="connsiteY124" fmla="*/ 507119 h 586918"/>
                <a:gd name="connsiteX125" fmla="*/ 1119107 w 1174411"/>
                <a:gd name="connsiteY125" fmla="*/ 505205 h 586918"/>
                <a:gd name="connsiteX126" fmla="*/ 1118724 w 1174411"/>
                <a:gd name="connsiteY126" fmla="*/ 503866 h 586918"/>
                <a:gd name="connsiteX127" fmla="*/ 1120064 w 1174411"/>
                <a:gd name="connsiteY127" fmla="*/ 500613 h 586918"/>
                <a:gd name="connsiteX128" fmla="*/ 1121595 w 1174411"/>
                <a:gd name="connsiteY128" fmla="*/ 498125 h 586918"/>
                <a:gd name="connsiteX129" fmla="*/ 1121977 w 1174411"/>
                <a:gd name="connsiteY129" fmla="*/ 496211 h 586918"/>
                <a:gd name="connsiteX130" fmla="*/ 1122551 w 1174411"/>
                <a:gd name="connsiteY130" fmla="*/ 495829 h 586918"/>
                <a:gd name="connsiteX131" fmla="*/ 1121977 w 1174411"/>
                <a:gd name="connsiteY131" fmla="*/ 494489 h 586918"/>
                <a:gd name="connsiteX132" fmla="*/ 1121021 w 1174411"/>
                <a:gd name="connsiteY132" fmla="*/ 493341 h 586918"/>
                <a:gd name="connsiteX133" fmla="*/ 1118150 w 1174411"/>
                <a:gd name="connsiteY133" fmla="*/ 492958 h 586918"/>
                <a:gd name="connsiteX134" fmla="*/ 1117193 w 1174411"/>
                <a:gd name="connsiteY134" fmla="*/ 492958 h 586918"/>
                <a:gd name="connsiteX135" fmla="*/ 1114514 w 1174411"/>
                <a:gd name="connsiteY135" fmla="*/ 492575 h 586918"/>
                <a:gd name="connsiteX136" fmla="*/ 1112983 w 1174411"/>
                <a:gd name="connsiteY136" fmla="*/ 492001 h 586918"/>
                <a:gd name="connsiteX137" fmla="*/ 1112026 w 1174411"/>
                <a:gd name="connsiteY137" fmla="*/ 491044 h 586918"/>
                <a:gd name="connsiteX138" fmla="*/ 1112026 w 1174411"/>
                <a:gd name="connsiteY138" fmla="*/ 490662 h 586918"/>
                <a:gd name="connsiteX139" fmla="*/ 1112600 w 1174411"/>
                <a:gd name="connsiteY139" fmla="*/ 481093 h 586918"/>
                <a:gd name="connsiteX140" fmla="*/ 1110687 w 1174411"/>
                <a:gd name="connsiteY140" fmla="*/ 481093 h 586918"/>
                <a:gd name="connsiteX141" fmla="*/ 1111644 w 1174411"/>
                <a:gd name="connsiteY141" fmla="*/ 478414 h 586918"/>
                <a:gd name="connsiteX142" fmla="*/ 1111070 w 1174411"/>
                <a:gd name="connsiteY142" fmla="*/ 476501 h 586918"/>
                <a:gd name="connsiteX143" fmla="*/ 1110687 w 1174411"/>
                <a:gd name="connsiteY143" fmla="*/ 475544 h 586918"/>
                <a:gd name="connsiteX144" fmla="*/ 1110687 w 1174411"/>
                <a:gd name="connsiteY144" fmla="*/ 474970 h 586918"/>
                <a:gd name="connsiteX145" fmla="*/ 1109730 w 1174411"/>
                <a:gd name="connsiteY145" fmla="*/ 473630 h 586918"/>
                <a:gd name="connsiteX146" fmla="*/ 1109156 w 1174411"/>
                <a:gd name="connsiteY146" fmla="*/ 472673 h 586918"/>
                <a:gd name="connsiteX147" fmla="*/ 1108199 w 1174411"/>
                <a:gd name="connsiteY147" fmla="*/ 470760 h 586918"/>
                <a:gd name="connsiteX148" fmla="*/ 1106477 w 1174411"/>
                <a:gd name="connsiteY148" fmla="*/ 467889 h 586918"/>
                <a:gd name="connsiteX149" fmla="*/ 1104563 w 1174411"/>
                <a:gd name="connsiteY149" fmla="*/ 465593 h 586918"/>
                <a:gd name="connsiteX150" fmla="*/ 1097866 w 1174411"/>
                <a:gd name="connsiteY150" fmla="*/ 461383 h 586918"/>
                <a:gd name="connsiteX151" fmla="*/ 1094038 w 1174411"/>
                <a:gd name="connsiteY151" fmla="*/ 458512 h 586918"/>
                <a:gd name="connsiteX152" fmla="*/ 1091359 w 1174411"/>
                <a:gd name="connsiteY152" fmla="*/ 455642 h 586918"/>
                <a:gd name="connsiteX153" fmla="*/ 1090785 w 1174411"/>
                <a:gd name="connsiteY153" fmla="*/ 454302 h 586918"/>
                <a:gd name="connsiteX154" fmla="*/ 1091742 w 1174411"/>
                <a:gd name="connsiteY154" fmla="*/ 450858 h 586918"/>
                <a:gd name="connsiteX155" fmla="*/ 1094995 w 1174411"/>
                <a:gd name="connsiteY155" fmla="*/ 449518 h 586918"/>
                <a:gd name="connsiteX156" fmla="*/ 1096526 w 1174411"/>
                <a:gd name="connsiteY156" fmla="*/ 448561 h 586918"/>
                <a:gd name="connsiteX157" fmla="*/ 1096526 w 1174411"/>
                <a:gd name="connsiteY157" fmla="*/ 448179 h 586918"/>
                <a:gd name="connsiteX158" fmla="*/ 1096908 w 1174411"/>
                <a:gd name="connsiteY158" fmla="*/ 448179 h 586918"/>
                <a:gd name="connsiteX159" fmla="*/ 1097866 w 1174411"/>
                <a:gd name="connsiteY159" fmla="*/ 448179 h 586918"/>
                <a:gd name="connsiteX160" fmla="*/ 1097866 w 1174411"/>
                <a:gd name="connsiteY160" fmla="*/ 447222 h 586918"/>
                <a:gd name="connsiteX161" fmla="*/ 1097866 w 1174411"/>
                <a:gd name="connsiteY161" fmla="*/ 446648 h 586918"/>
                <a:gd name="connsiteX162" fmla="*/ 1098440 w 1174411"/>
                <a:gd name="connsiteY162" fmla="*/ 446648 h 586918"/>
                <a:gd name="connsiteX163" fmla="*/ 1098822 w 1174411"/>
                <a:gd name="connsiteY163" fmla="*/ 445691 h 586918"/>
                <a:gd name="connsiteX164" fmla="*/ 1097482 w 1174411"/>
                <a:gd name="connsiteY164" fmla="*/ 440141 h 586918"/>
                <a:gd name="connsiteX165" fmla="*/ 1100736 w 1174411"/>
                <a:gd name="connsiteY165" fmla="*/ 437271 h 586918"/>
                <a:gd name="connsiteX166" fmla="*/ 1101692 w 1174411"/>
                <a:gd name="connsiteY166" fmla="*/ 435740 h 586918"/>
                <a:gd name="connsiteX167" fmla="*/ 1103032 w 1174411"/>
                <a:gd name="connsiteY167" fmla="*/ 434974 h 586918"/>
                <a:gd name="connsiteX168" fmla="*/ 1104563 w 1174411"/>
                <a:gd name="connsiteY168" fmla="*/ 432104 h 586918"/>
                <a:gd name="connsiteX169" fmla="*/ 1104563 w 1174411"/>
                <a:gd name="connsiteY169" fmla="*/ 430573 h 586918"/>
                <a:gd name="connsiteX170" fmla="*/ 1104946 w 1174411"/>
                <a:gd name="connsiteY170" fmla="*/ 429616 h 586918"/>
                <a:gd name="connsiteX171" fmla="*/ 1102650 w 1174411"/>
                <a:gd name="connsiteY171" fmla="*/ 427894 h 586918"/>
                <a:gd name="connsiteX172" fmla="*/ 1101692 w 1174411"/>
                <a:gd name="connsiteY172" fmla="*/ 425980 h 586918"/>
                <a:gd name="connsiteX173" fmla="*/ 1100736 w 1174411"/>
                <a:gd name="connsiteY173" fmla="*/ 423492 h 586918"/>
                <a:gd name="connsiteX174" fmla="*/ 1100736 w 1174411"/>
                <a:gd name="connsiteY174" fmla="*/ 421579 h 586918"/>
                <a:gd name="connsiteX175" fmla="*/ 1102076 w 1174411"/>
                <a:gd name="connsiteY175" fmla="*/ 416412 h 586918"/>
                <a:gd name="connsiteX176" fmla="*/ 1103032 w 1174411"/>
                <a:gd name="connsiteY176" fmla="*/ 411819 h 586918"/>
                <a:gd name="connsiteX177" fmla="*/ 1098822 w 1174411"/>
                <a:gd name="connsiteY177" fmla="*/ 407418 h 586918"/>
                <a:gd name="connsiteX178" fmla="*/ 1095952 w 1174411"/>
                <a:gd name="connsiteY178" fmla="*/ 404164 h 586918"/>
                <a:gd name="connsiteX179" fmla="*/ 1094612 w 1174411"/>
                <a:gd name="connsiteY179" fmla="*/ 401294 h 586918"/>
                <a:gd name="connsiteX180" fmla="*/ 1094038 w 1174411"/>
                <a:gd name="connsiteY180" fmla="*/ 399954 h 586918"/>
                <a:gd name="connsiteX181" fmla="*/ 1095952 w 1174411"/>
                <a:gd name="connsiteY181" fmla="*/ 391343 h 586918"/>
                <a:gd name="connsiteX182" fmla="*/ 1097866 w 1174411"/>
                <a:gd name="connsiteY182" fmla="*/ 384837 h 586918"/>
                <a:gd name="connsiteX183" fmla="*/ 1098822 w 1174411"/>
                <a:gd name="connsiteY183" fmla="*/ 380052 h 586918"/>
                <a:gd name="connsiteX184" fmla="*/ 1098822 w 1174411"/>
                <a:gd name="connsiteY184" fmla="*/ 378713 h 586918"/>
                <a:gd name="connsiteX185" fmla="*/ 1099396 w 1174411"/>
                <a:gd name="connsiteY185" fmla="*/ 378139 h 586918"/>
                <a:gd name="connsiteX186" fmla="*/ 1094038 w 1174411"/>
                <a:gd name="connsiteY186" fmla="*/ 375842 h 586918"/>
                <a:gd name="connsiteX187" fmla="*/ 1090785 w 1174411"/>
                <a:gd name="connsiteY187" fmla="*/ 372589 h 586918"/>
                <a:gd name="connsiteX188" fmla="*/ 1088488 w 1174411"/>
                <a:gd name="connsiteY188" fmla="*/ 368379 h 586918"/>
                <a:gd name="connsiteX189" fmla="*/ 1087914 w 1174411"/>
                <a:gd name="connsiteY189" fmla="*/ 363021 h 586918"/>
                <a:gd name="connsiteX190" fmla="*/ 1089445 w 1174411"/>
                <a:gd name="connsiteY190" fmla="*/ 359768 h 586918"/>
                <a:gd name="connsiteX191" fmla="*/ 1090785 w 1174411"/>
                <a:gd name="connsiteY191" fmla="*/ 358811 h 586918"/>
                <a:gd name="connsiteX192" fmla="*/ 1093655 w 1174411"/>
                <a:gd name="connsiteY192" fmla="*/ 358811 h 586918"/>
                <a:gd name="connsiteX193" fmla="*/ 1095569 w 1174411"/>
                <a:gd name="connsiteY193" fmla="*/ 357854 h 586918"/>
                <a:gd name="connsiteX194" fmla="*/ 1097482 w 1174411"/>
                <a:gd name="connsiteY194" fmla="*/ 356897 h 586918"/>
                <a:gd name="connsiteX195" fmla="*/ 1098440 w 1174411"/>
                <a:gd name="connsiteY195" fmla="*/ 354983 h 586918"/>
                <a:gd name="connsiteX196" fmla="*/ 1098822 w 1174411"/>
                <a:gd name="connsiteY196" fmla="*/ 353261 h 586918"/>
                <a:gd name="connsiteX197" fmla="*/ 1094612 w 1174411"/>
                <a:gd name="connsiteY197" fmla="*/ 349434 h 586918"/>
                <a:gd name="connsiteX198" fmla="*/ 1092316 w 1174411"/>
                <a:gd name="connsiteY198" fmla="*/ 346563 h 586918"/>
                <a:gd name="connsiteX199" fmla="*/ 1090785 w 1174411"/>
                <a:gd name="connsiteY199" fmla="*/ 343693 h 586918"/>
                <a:gd name="connsiteX200" fmla="*/ 1090402 w 1174411"/>
                <a:gd name="connsiteY200" fmla="*/ 342353 h 586918"/>
                <a:gd name="connsiteX201" fmla="*/ 1091742 w 1174411"/>
                <a:gd name="connsiteY201" fmla="*/ 338526 h 586918"/>
                <a:gd name="connsiteX202" fmla="*/ 1092316 w 1174411"/>
                <a:gd name="connsiteY202" fmla="*/ 335656 h 586918"/>
                <a:gd name="connsiteX203" fmla="*/ 1086192 w 1174411"/>
                <a:gd name="connsiteY203" fmla="*/ 328192 h 586918"/>
                <a:gd name="connsiteX204" fmla="*/ 1083704 w 1174411"/>
                <a:gd name="connsiteY204" fmla="*/ 323982 h 586918"/>
                <a:gd name="connsiteX205" fmla="*/ 1082365 w 1174411"/>
                <a:gd name="connsiteY205" fmla="*/ 320155 h 586918"/>
                <a:gd name="connsiteX206" fmla="*/ 1078537 w 1174411"/>
                <a:gd name="connsiteY206" fmla="*/ 318241 h 586918"/>
                <a:gd name="connsiteX207" fmla="*/ 1076241 w 1174411"/>
                <a:gd name="connsiteY207" fmla="*/ 317284 h 586918"/>
                <a:gd name="connsiteX208" fmla="*/ 1074327 w 1174411"/>
                <a:gd name="connsiteY208" fmla="*/ 316328 h 586918"/>
                <a:gd name="connsiteX209" fmla="*/ 1073753 w 1174411"/>
                <a:gd name="connsiteY209" fmla="*/ 316328 h 586918"/>
                <a:gd name="connsiteX210" fmla="*/ 1071074 w 1174411"/>
                <a:gd name="connsiteY210" fmla="*/ 310778 h 586918"/>
                <a:gd name="connsiteX211" fmla="*/ 1069543 w 1174411"/>
                <a:gd name="connsiteY211" fmla="*/ 307907 h 586918"/>
                <a:gd name="connsiteX212" fmla="*/ 1069161 w 1174411"/>
                <a:gd name="connsiteY212" fmla="*/ 305994 h 586918"/>
                <a:gd name="connsiteX213" fmla="*/ 1070500 w 1174411"/>
                <a:gd name="connsiteY213" fmla="*/ 302741 h 586918"/>
                <a:gd name="connsiteX214" fmla="*/ 1071074 w 1174411"/>
                <a:gd name="connsiteY214" fmla="*/ 301210 h 586918"/>
                <a:gd name="connsiteX215" fmla="*/ 1067629 w 1174411"/>
                <a:gd name="connsiteY215" fmla="*/ 297382 h 586918"/>
                <a:gd name="connsiteX216" fmla="*/ 1065716 w 1174411"/>
                <a:gd name="connsiteY216" fmla="*/ 294703 h 586918"/>
                <a:gd name="connsiteX217" fmla="*/ 1064377 w 1174411"/>
                <a:gd name="connsiteY217" fmla="*/ 292215 h 586918"/>
                <a:gd name="connsiteX218" fmla="*/ 1064377 w 1174411"/>
                <a:gd name="connsiteY218" fmla="*/ 291259 h 586918"/>
                <a:gd name="connsiteX219" fmla="*/ 1065716 w 1174411"/>
                <a:gd name="connsiteY219" fmla="*/ 286666 h 586918"/>
                <a:gd name="connsiteX220" fmla="*/ 1066673 w 1174411"/>
                <a:gd name="connsiteY220" fmla="*/ 282839 h 586918"/>
                <a:gd name="connsiteX221" fmla="*/ 1064377 w 1174411"/>
                <a:gd name="connsiteY221" fmla="*/ 278054 h 586918"/>
                <a:gd name="connsiteX222" fmla="*/ 1063802 w 1174411"/>
                <a:gd name="connsiteY222" fmla="*/ 276141 h 586918"/>
                <a:gd name="connsiteX223" fmla="*/ 1066290 w 1174411"/>
                <a:gd name="connsiteY223" fmla="*/ 271548 h 586918"/>
                <a:gd name="connsiteX224" fmla="*/ 1068203 w 1174411"/>
                <a:gd name="connsiteY224" fmla="*/ 268103 h 586918"/>
                <a:gd name="connsiteX225" fmla="*/ 1069543 w 1174411"/>
                <a:gd name="connsiteY225" fmla="*/ 265424 h 586918"/>
                <a:gd name="connsiteX226" fmla="*/ 1070117 w 1174411"/>
                <a:gd name="connsiteY226" fmla="*/ 263893 h 586918"/>
                <a:gd name="connsiteX227" fmla="*/ 1069543 w 1174411"/>
                <a:gd name="connsiteY227" fmla="*/ 261597 h 586918"/>
                <a:gd name="connsiteX228" fmla="*/ 1068587 w 1174411"/>
                <a:gd name="connsiteY228" fmla="*/ 259683 h 586918"/>
                <a:gd name="connsiteX229" fmla="*/ 1065716 w 1174411"/>
                <a:gd name="connsiteY229" fmla="*/ 256430 h 586918"/>
                <a:gd name="connsiteX230" fmla="*/ 1062080 w 1174411"/>
                <a:gd name="connsiteY230" fmla="*/ 253560 h 586918"/>
                <a:gd name="connsiteX231" fmla="*/ 1061123 w 1174411"/>
                <a:gd name="connsiteY231" fmla="*/ 251646 h 586918"/>
                <a:gd name="connsiteX232" fmla="*/ 1061123 w 1174411"/>
                <a:gd name="connsiteY232" fmla="*/ 250306 h 586918"/>
                <a:gd name="connsiteX233" fmla="*/ 1063419 w 1174411"/>
                <a:gd name="connsiteY233" fmla="*/ 243609 h 586918"/>
                <a:gd name="connsiteX234" fmla="*/ 1064377 w 1174411"/>
                <a:gd name="connsiteY234" fmla="*/ 237102 h 586918"/>
                <a:gd name="connsiteX235" fmla="*/ 1063802 w 1174411"/>
                <a:gd name="connsiteY235" fmla="*/ 234232 h 586918"/>
                <a:gd name="connsiteX236" fmla="*/ 1063419 w 1174411"/>
                <a:gd name="connsiteY236" fmla="*/ 232701 h 586918"/>
                <a:gd name="connsiteX237" fmla="*/ 1062080 w 1174411"/>
                <a:gd name="connsiteY237" fmla="*/ 231361 h 586918"/>
                <a:gd name="connsiteX238" fmla="*/ 1060549 w 1174411"/>
                <a:gd name="connsiteY238" fmla="*/ 231361 h 586918"/>
                <a:gd name="connsiteX239" fmla="*/ 1056339 w 1174411"/>
                <a:gd name="connsiteY239" fmla="*/ 230022 h 586918"/>
                <a:gd name="connsiteX240" fmla="*/ 1054425 w 1174411"/>
                <a:gd name="connsiteY240" fmla="*/ 228491 h 586918"/>
                <a:gd name="connsiteX241" fmla="*/ 1053469 w 1174411"/>
                <a:gd name="connsiteY241" fmla="*/ 227534 h 586918"/>
                <a:gd name="connsiteX242" fmla="*/ 1050215 w 1174411"/>
                <a:gd name="connsiteY242" fmla="*/ 222367 h 586918"/>
                <a:gd name="connsiteX243" fmla="*/ 1048302 w 1174411"/>
                <a:gd name="connsiteY243" fmla="*/ 218540 h 586918"/>
                <a:gd name="connsiteX244" fmla="*/ 1046962 w 1174411"/>
                <a:gd name="connsiteY244" fmla="*/ 215286 h 586918"/>
                <a:gd name="connsiteX245" fmla="*/ 1046962 w 1174411"/>
                <a:gd name="connsiteY245" fmla="*/ 213947 h 586918"/>
                <a:gd name="connsiteX246" fmla="*/ 1046388 w 1174411"/>
                <a:gd name="connsiteY246" fmla="*/ 209545 h 586918"/>
                <a:gd name="connsiteX247" fmla="*/ 1045048 w 1174411"/>
                <a:gd name="connsiteY247" fmla="*/ 205909 h 586918"/>
                <a:gd name="connsiteX248" fmla="*/ 1043135 w 1174411"/>
                <a:gd name="connsiteY248" fmla="*/ 202465 h 586918"/>
                <a:gd name="connsiteX249" fmla="*/ 1040838 w 1174411"/>
                <a:gd name="connsiteY249" fmla="*/ 199786 h 586918"/>
                <a:gd name="connsiteX250" fmla="*/ 1035480 w 1174411"/>
                <a:gd name="connsiteY250" fmla="*/ 194045 h 586918"/>
                <a:gd name="connsiteX251" fmla="*/ 1034140 w 1174411"/>
                <a:gd name="connsiteY251" fmla="*/ 188304 h 586918"/>
                <a:gd name="connsiteX252" fmla="*/ 1035098 w 1174411"/>
                <a:gd name="connsiteY252" fmla="*/ 184668 h 586918"/>
                <a:gd name="connsiteX253" fmla="*/ 1036437 w 1174411"/>
                <a:gd name="connsiteY253" fmla="*/ 181797 h 586918"/>
                <a:gd name="connsiteX254" fmla="*/ 1037011 w 1174411"/>
                <a:gd name="connsiteY254" fmla="*/ 178927 h 586918"/>
                <a:gd name="connsiteX255" fmla="*/ 1037394 w 1174411"/>
                <a:gd name="connsiteY255" fmla="*/ 177013 h 586918"/>
                <a:gd name="connsiteX256" fmla="*/ 1030887 w 1174411"/>
                <a:gd name="connsiteY256" fmla="*/ 170890 h 586918"/>
                <a:gd name="connsiteX257" fmla="*/ 1027060 w 1174411"/>
                <a:gd name="connsiteY257" fmla="*/ 166105 h 586918"/>
                <a:gd name="connsiteX258" fmla="*/ 1024190 w 1174411"/>
                <a:gd name="connsiteY258" fmla="*/ 161513 h 586918"/>
                <a:gd name="connsiteX259" fmla="*/ 1023806 w 1174411"/>
                <a:gd name="connsiteY259" fmla="*/ 158068 h 586918"/>
                <a:gd name="connsiteX260" fmla="*/ 1024190 w 1174411"/>
                <a:gd name="connsiteY260" fmla="*/ 154815 h 586918"/>
                <a:gd name="connsiteX261" fmla="*/ 1026486 w 1174411"/>
                <a:gd name="connsiteY261" fmla="*/ 151562 h 586918"/>
                <a:gd name="connsiteX262" fmla="*/ 1026486 w 1174411"/>
                <a:gd name="connsiteY262" fmla="*/ 139697 h 586918"/>
                <a:gd name="connsiteX263" fmla="*/ 1019405 w 1174411"/>
                <a:gd name="connsiteY263" fmla="*/ 137401 h 586918"/>
                <a:gd name="connsiteX264" fmla="*/ 1015195 w 1174411"/>
                <a:gd name="connsiteY264" fmla="*/ 136826 h 586918"/>
                <a:gd name="connsiteX265" fmla="*/ 1014813 w 1174411"/>
                <a:gd name="connsiteY265" fmla="*/ 134913 h 586918"/>
                <a:gd name="connsiteX266" fmla="*/ 1011942 w 1174411"/>
                <a:gd name="connsiteY266" fmla="*/ 133191 h 586918"/>
                <a:gd name="connsiteX267" fmla="*/ 1009646 w 1174411"/>
                <a:gd name="connsiteY267" fmla="*/ 132616 h 586918"/>
                <a:gd name="connsiteX268" fmla="*/ 1006775 w 1174411"/>
                <a:gd name="connsiteY268" fmla="*/ 134147 h 586918"/>
                <a:gd name="connsiteX269" fmla="*/ 1004861 w 1174411"/>
                <a:gd name="connsiteY269" fmla="*/ 135487 h 586918"/>
                <a:gd name="connsiteX270" fmla="*/ 1002948 w 1174411"/>
                <a:gd name="connsiteY270" fmla="*/ 135870 h 586918"/>
                <a:gd name="connsiteX271" fmla="*/ 1001991 w 1174411"/>
                <a:gd name="connsiteY271" fmla="*/ 136444 h 586918"/>
                <a:gd name="connsiteX272" fmla="*/ 1001034 w 1174411"/>
                <a:gd name="connsiteY272" fmla="*/ 135870 h 586918"/>
                <a:gd name="connsiteX273" fmla="*/ 1000651 w 1174411"/>
                <a:gd name="connsiteY273" fmla="*/ 134913 h 586918"/>
                <a:gd name="connsiteX274" fmla="*/ 999695 w 1174411"/>
                <a:gd name="connsiteY274" fmla="*/ 133573 h 586918"/>
                <a:gd name="connsiteX275" fmla="*/ 999121 w 1174411"/>
                <a:gd name="connsiteY275" fmla="*/ 131660 h 586918"/>
                <a:gd name="connsiteX276" fmla="*/ 995485 w 1174411"/>
                <a:gd name="connsiteY276" fmla="*/ 126493 h 586918"/>
                <a:gd name="connsiteX277" fmla="*/ 986490 w 1174411"/>
                <a:gd name="connsiteY277" fmla="*/ 117499 h 586918"/>
                <a:gd name="connsiteX278" fmla="*/ 986873 w 1174411"/>
                <a:gd name="connsiteY278" fmla="*/ 112332 h 586918"/>
                <a:gd name="connsiteX279" fmla="*/ 989361 w 1174411"/>
                <a:gd name="connsiteY279" fmla="*/ 110035 h 586918"/>
                <a:gd name="connsiteX280" fmla="*/ 989361 w 1174411"/>
                <a:gd name="connsiteY280" fmla="*/ 106208 h 586918"/>
                <a:gd name="connsiteX281" fmla="*/ 985533 w 1174411"/>
                <a:gd name="connsiteY281" fmla="*/ 105825 h 586918"/>
                <a:gd name="connsiteX282" fmla="*/ 981706 w 1174411"/>
                <a:gd name="connsiteY282" fmla="*/ 106591 h 586918"/>
                <a:gd name="connsiteX283" fmla="*/ 979410 w 1174411"/>
                <a:gd name="connsiteY283" fmla="*/ 107165 h 586918"/>
                <a:gd name="connsiteX284" fmla="*/ 977496 w 1174411"/>
                <a:gd name="connsiteY284" fmla="*/ 106591 h 586918"/>
                <a:gd name="connsiteX285" fmla="*/ 976540 w 1174411"/>
                <a:gd name="connsiteY285" fmla="*/ 105825 h 586918"/>
                <a:gd name="connsiteX286" fmla="*/ 975583 w 1174411"/>
                <a:gd name="connsiteY286" fmla="*/ 103912 h 586918"/>
                <a:gd name="connsiteX287" fmla="*/ 974626 w 1174411"/>
                <a:gd name="connsiteY287" fmla="*/ 101424 h 586918"/>
                <a:gd name="connsiteX288" fmla="*/ 972712 w 1174411"/>
                <a:gd name="connsiteY288" fmla="*/ 98553 h 586918"/>
                <a:gd name="connsiteX289" fmla="*/ 970798 w 1174411"/>
                <a:gd name="connsiteY289" fmla="*/ 97214 h 586918"/>
                <a:gd name="connsiteX290" fmla="*/ 968502 w 1174411"/>
                <a:gd name="connsiteY290" fmla="*/ 95874 h 586918"/>
                <a:gd name="connsiteX291" fmla="*/ 966206 w 1174411"/>
                <a:gd name="connsiteY291" fmla="*/ 95874 h 586918"/>
                <a:gd name="connsiteX292" fmla="*/ 957212 w 1174411"/>
                <a:gd name="connsiteY292" fmla="*/ 97788 h 586918"/>
                <a:gd name="connsiteX293" fmla="*/ 955298 w 1174411"/>
                <a:gd name="connsiteY293" fmla="*/ 93004 h 586918"/>
                <a:gd name="connsiteX294" fmla="*/ 954724 w 1174411"/>
                <a:gd name="connsiteY294" fmla="*/ 91090 h 586918"/>
                <a:gd name="connsiteX295" fmla="*/ 953001 w 1174411"/>
                <a:gd name="connsiteY295" fmla="*/ 89176 h 586918"/>
                <a:gd name="connsiteX296" fmla="*/ 951088 w 1174411"/>
                <a:gd name="connsiteY296" fmla="*/ 88794 h 586918"/>
                <a:gd name="connsiteX297" fmla="*/ 948600 w 1174411"/>
                <a:gd name="connsiteY297" fmla="*/ 88220 h 586918"/>
                <a:gd name="connsiteX298" fmla="*/ 945921 w 1174411"/>
                <a:gd name="connsiteY298" fmla="*/ 88794 h 586918"/>
                <a:gd name="connsiteX299" fmla="*/ 942476 w 1174411"/>
                <a:gd name="connsiteY299" fmla="*/ 88220 h 586918"/>
                <a:gd name="connsiteX300" fmla="*/ 940180 w 1174411"/>
                <a:gd name="connsiteY300" fmla="*/ 88220 h 586918"/>
                <a:gd name="connsiteX301" fmla="*/ 937309 w 1174411"/>
                <a:gd name="connsiteY301" fmla="*/ 87263 h 586918"/>
                <a:gd name="connsiteX302" fmla="*/ 935013 w 1174411"/>
                <a:gd name="connsiteY302" fmla="*/ 83053 h 586918"/>
                <a:gd name="connsiteX303" fmla="*/ 933482 w 1174411"/>
                <a:gd name="connsiteY303" fmla="*/ 81713 h 586918"/>
                <a:gd name="connsiteX304" fmla="*/ 932525 w 1174411"/>
                <a:gd name="connsiteY304" fmla="*/ 81139 h 586918"/>
                <a:gd name="connsiteX305" fmla="*/ 927359 w 1174411"/>
                <a:gd name="connsiteY305" fmla="*/ 79799 h 586918"/>
                <a:gd name="connsiteX306" fmla="*/ 924488 w 1174411"/>
                <a:gd name="connsiteY306" fmla="*/ 79225 h 586918"/>
                <a:gd name="connsiteX307" fmla="*/ 921809 w 1174411"/>
                <a:gd name="connsiteY307" fmla="*/ 75015 h 586918"/>
                <a:gd name="connsiteX308" fmla="*/ 919895 w 1174411"/>
                <a:gd name="connsiteY308" fmla="*/ 73102 h 586918"/>
                <a:gd name="connsiteX309" fmla="*/ 919895 w 1174411"/>
                <a:gd name="connsiteY309" fmla="*/ 73102 h 58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1174411" h="586918">
                  <a:moveTo>
                    <a:pt x="919895" y="73102"/>
                  </a:moveTo>
                  <a:lnTo>
                    <a:pt x="913771" y="70231"/>
                  </a:lnTo>
                  <a:lnTo>
                    <a:pt x="908987" y="68892"/>
                  </a:lnTo>
                  <a:lnTo>
                    <a:pt x="905734" y="67935"/>
                  </a:lnTo>
                  <a:lnTo>
                    <a:pt x="903246" y="67935"/>
                  </a:lnTo>
                  <a:lnTo>
                    <a:pt x="899993" y="69848"/>
                  </a:lnTo>
                  <a:lnTo>
                    <a:pt x="897697" y="71188"/>
                  </a:lnTo>
                  <a:lnTo>
                    <a:pt x="895209" y="72145"/>
                  </a:lnTo>
                  <a:lnTo>
                    <a:pt x="893486" y="72719"/>
                  </a:lnTo>
                  <a:lnTo>
                    <a:pt x="888702" y="70231"/>
                  </a:lnTo>
                  <a:lnTo>
                    <a:pt x="885832" y="69848"/>
                  </a:lnTo>
                  <a:lnTo>
                    <a:pt x="882962" y="71188"/>
                  </a:lnTo>
                  <a:lnTo>
                    <a:pt x="881048" y="72719"/>
                  </a:lnTo>
                  <a:lnTo>
                    <a:pt x="878751" y="73676"/>
                  </a:lnTo>
                  <a:lnTo>
                    <a:pt x="874924" y="70231"/>
                  </a:lnTo>
                  <a:lnTo>
                    <a:pt x="871289" y="69466"/>
                  </a:lnTo>
                  <a:lnTo>
                    <a:pt x="868418" y="71762"/>
                  </a:lnTo>
                  <a:lnTo>
                    <a:pt x="866504" y="73676"/>
                  </a:lnTo>
                  <a:lnTo>
                    <a:pt x="865165" y="75015"/>
                  </a:lnTo>
                  <a:lnTo>
                    <a:pt x="864591" y="75589"/>
                  </a:lnTo>
                  <a:lnTo>
                    <a:pt x="860763" y="71188"/>
                  </a:lnTo>
                  <a:lnTo>
                    <a:pt x="859041" y="69848"/>
                  </a:lnTo>
                  <a:lnTo>
                    <a:pt x="857510" y="69848"/>
                  </a:lnTo>
                  <a:lnTo>
                    <a:pt x="854639" y="72145"/>
                  </a:lnTo>
                  <a:lnTo>
                    <a:pt x="852343" y="74058"/>
                  </a:lnTo>
                  <a:lnTo>
                    <a:pt x="850429" y="75015"/>
                  </a:lnTo>
                  <a:lnTo>
                    <a:pt x="848516" y="75589"/>
                  </a:lnTo>
                  <a:lnTo>
                    <a:pt x="846219" y="72145"/>
                  </a:lnTo>
                  <a:lnTo>
                    <a:pt x="844306" y="70231"/>
                  </a:lnTo>
                  <a:lnTo>
                    <a:pt x="841435" y="68892"/>
                  </a:lnTo>
                  <a:lnTo>
                    <a:pt x="839139" y="68892"/>
                  </a:lnTo>
                  <a:lnTo>
                    <a:pt x="836268" y="69466"/>
                  </a:lnTo>
                  <a:lnTo>
                    <a:pt x="833972" y="70805"/>
                  </a:lnTo>
                  <a:lnTo>
                    <a:pt x="832058" y="73102"/>
                  </a:lnTo>
                  <a:lnTo>
                    <a:pt x="831102" y="76929"/>
                  </a:lnTo>
                  <a:lnTo>
                    <a:pt x="830144" y="77312"/>
                  </a:lnTo>
                  <a:lnTo>
                    <a:pt x="829570" y="78269"/>
                  </a:lnTo>
                  <a:lnTo>
                    <a:pt x="828805" y="80182"/>
                  </a:lnTo>
                  <a:lnTo>
                    <a:pt x="827274" y="81139"/>
                  </a:lnTo>
                  <a:lnTo>
                    <a:pt x="826317" y="82670"/>
                  </a:lnTo>
                  <a:lnTo>
                    <a:pt x="824404" y="83053"/>
                  </a:lnTo>
                  <a:lnTo>
                    <a:pt x="822490" y="84010"/>
                  </a:lnTo>
                  <a:lnTo>
                    <a:pt x="821150" y="84010"/>
                  </a:lnTo>
                  <a:lnTo>
                    <a:pt x="820194" y="84392"/>
                  </a:lnTo>
                  <a:lnTo>
                    <a:pt x="818280" y="84966"/>
                  </a:lnTo>
                  <a:lnTo>
                    <a:pt x="817323" y="84392"/>
                  </a:lnTo>
                  <a:lnTo>
                    <a:pt x="816940" y="84392"/>
                  </a:lnTo>
                  <a:lnTo>
                    <a:pt x="815984" y="84010"/>
                  </a:lnTo>
                  <a:lnTo>
                    <a:pt x="814070" y="82670"/>
                  </a:lnTo>
                  <a:lnTo>
                    <a:pt x="812730" y="81713"/>
                  </a:lnTo>
                  <a:lnTo>
                    <a:pt x="810243" y="79799"/>
                  </a:lnTo>
                  <a:lnTo>
                    <a:pt x="807946" y="77886"/>
                  </a:lnTo>
                  <a:lnTo>
                    <a:pt x="805076" y="75589"/>
                  </a:lnTo>
                  <a:lnTo>
                    <a:pt x="802205" y="73102"/>
                  </a:lnTo>
                  <a:lnTo>
                    <a:pt x="800865" y="72719"/>
                  </a:lnTo>
                  <a:lnTo>
                    <a:pt x="797613" y="70805"/>
                  </a:lnTo>
                  <a:lnTo>
                    <a:pt x="795699" y="69848"/>
                  </a:lnTo>
                  <a:lnTo>
                    <a:pt x="793785" y="69466"/>
                  </a:lnTo>
                  <a:lnTo>
                    <a:pt x="788618" y="67552"/>
                  </a:lnTo>
                  <a:lnTo>
                    <a:pt x="782495" y="65638"/>
                  </a:lnTo>
                  <a:lnTo>
                    <a:pt x="777710" y="61428"/>
                  </a:lnTo>
                  <a:lnTo>
                    <a:pt x="773883" y="57984"/>
                  </a:lnTo>
                  <a:lnTo>
                    <a:pt x="769673" y="55687"/>
                  </a:lnTo>
                  <a:lnTo>
                    <a:pt x="765846" y="55113"/>
                  </a:lnTo>
                  <a:lnTo>
                    <a:pt x="759339" y="47076"/>
                  </a:lnTo>
                  <a:lnTo>
                    <a:pt x="753598" y="41909"/>
                  </a:lnTo>
                  <a:lnTo>
                    <a:pt x="662891" y="38656"/>
                  </a:lnTo>
                  <a:lnTo>
                    <a:pt x="573140" y="34829"/>
                  </a:lnTo>
                  <a:lnTo>
                    <a:pt x="482624" y="30618"/>
                  </a:lnTo>
                  <a:lnTo>
                    <a:pt x="392874" y="25834"/>
                  </a:lnTo>
                  <a:lnTo>
                    <a:pt x="302166" y="20285"/>
                  </a:lnTo>
                  <a:lnTo>
                    <a:pt x="212416" y="14161"/>
                  </a:lnTo>
                  <a:lnTo>
                    <a:pt x="31958" y="0"/>
                  </a:lnTo>
                  <a:lnTo>
                    <a:pt x="0" y="361298"/>
                  </a:lnTo>
                  <a:lnTo>
                    <a:pt x="131660" y="372015"/>
                  </a:lnTo>
                  <a:lnTo>
                    <a:pt x="264467" y="381966"/>
                  </a:lnTo>
                  <a:lnTo>
                    <a:pt x="253560" y="557640"/>
                  </a:lnTo>
                  <a:lnTo>
                    <a:pt x="390003" y="565294"/>
                  </a:lnTo>
                  <a:lnTo>
                    <a:pt x="527021" y="572375"/>
                  </a:lnTo>
                  <a:lnTo>
                    <a:pt x="663848" y="577542"/>
                  </a:lnTo>
                  <a:lnTo>
                    <a:pt x="800865" y="582135"/>
                  </a:lnTo>
                  <a:lnTo>
                    <a:pt x="959508" y="585005"/>
                  </a:lnTo>
                  <a:lnTo>
                    <a:pt x="1118150" y="586919"/>
                  </a:lnTo>
                  <a:lnTo>
                    <a:pt x="1174412" y="586919"/>
                  </a:lnTo>
                  <a:lnTo>
                    <a:pt x="1172498" y="584622"/>
                  </a:lnTo>
                  <a:lnTo>
                    <a:pt x="1166374" y="582135"/>
                  </a:lnTo>
                  <a:lnTo>
                    <a:pt x="1162547" y="580412"/>
                  </a:lnTo>
                  <a:lnTo>
                    <a:pt x="1160250" y="577925"/>
                  </a:lnTo>
                  <a:lnTo>
                    <a:pt x="1159676" y="576011"/>
                  </a:lnTo>
                  <a:lnTo>
                    <a:pt x="1161208" y="572758"/>
                  </a:lnTo>
                  <a:lnTo>
                    <a:pt x="1162547" y="570461"/>
                  </a:lnTo>
                  <a:lnTo>
                    <a:pt x="1163121" y="568165"/>
                  </a:lnTo>
                  <a:lnTo>
                    <a:pt x="1163504" y="566634"/>
                  </a:lnTo>
                  <a:lnTo>
                    <a:pt x="1157380" y="562424"/>
                  </a:lnTo>
                  <a:lnTo>
                    <a:pt x="1153553" y="559171"/>
                  </a:lnTo>
                  <a:lnTo>
                    <a:pt x="1150874" y="556300"/>
                  </a:lnTo>
                  <a:lnTo>
                    <a:pt x="1150300" y="554769"/>
                  </a:lnTo>
                  <a:lnTo>
                    <a:pt x="1151256" y="552090"/>
                  </a:lnTo>
                  <a:lnTo>
                    <a:pt x="1152213" y="550177"/>
                  </a:lnTo>
                  <a:lnTo>
                    <a:pt x="1152596" y="548263"/>
                  </a:lnTo>
                  <a:lnTo>
                    <a:pt x="1153170" y="547306"/>
                  </a:lnTo>
                  <a:lnTo>
                    <a:pt x="1149917" y="546732"/>
                  </a:lnTo>
                  <a:lnTo>
                    <a:pt x="1147429" y="546732"/>
                  </a:lnTo>
                  <a:lnTo>
                    <a:pt x="1144176" y="545966"/>
                  </a:lnTo>
                  <a:lnTo>
                    <a:pt x="1141879" y="544053"/>
                  </a:lnTo>
                  <a:lnTo>
                    <a:pt x="1141305" y="541565"/>
                  </a:lnTo>
                  <a:lnTo>
                    <a:pt x="1142262" y="538694"/>
                  </a:lnTo>
                  <a:lnTo>
                    <a:pt x="1141879" y="536972"/>
                  </a:lnTo>
                  <a:lnTo>
                    <a:pt x="1140349" y="535441"/>
                  </a:lnTo>
                  <a:lnTo>
                    <a:pt x="1138052" y="534485"/>
                  </a:lnTo>
                  <a:lnTo>
                    <a:pt x="1134799" y="534102"/>
                  </a:lnTo>
                  <a:lnTo>
                    <a:pt x="1131355" y="533145"/>
                  </a:lnTo>
                  <a:lnTo>
                    <a:pt x="1129058" y="532571"/>
                  </a:lnTo>
                  <a:lnTo>
                    <a:pt x="1127719" y="531614"/>
                  </a:lnTo>
                  <a:lnTo>
                    <a:pt x="1127144" y="530849"/>
                  </a:lnTo>
                  <a:lnTo>
                    <a:pt x="1128675" y="527404"/>
                  </a:lnTo>
                  <a:lnTo>
                    <a:pt x="1130015" y="525490"/>
                  </a:lnTo>
                  <a:lnTo>
                    <a:pt x="1130971" y="524151"/>
                  </a:lnTo>
                  <a:lnTo>
                    <a:pt x="1131355" y="524151"/>
                  </a:lnTo>
                  <a:lnTo>
                    <a:pt x="1130971" y="522237"/>
                  </a:lnTo>
                  <a:lnTo>
                    <a:pt x="1130971" y="520897"/>
                  </a:lnTo>
                  <a:lnTo>
                    <a:pt x="1130015" y="518027"/>
                  </a:lnTo>
                  <a:lnTo>
                    <a:pt x="1127144" y="511329"/>
                  </a:lnTo>
                  <a:lnTo>
                    <a:pt x="1122934" y="509033"/>
                  </a:lnTo>
                  <a:lnTo>
                    <a:pt x="1120638" y="507119"/>
                  </a:lnTo>
                  <a:lnTo>
                    <a:pt x="1119107" y="505205"/>
                  </a:lnTo>
                  <a:lnTo>
                    <a:pt x="1118724" y="503866"/>
                  </a:lnTo>
                  <a:lnTo>
                    <a:pt x="1120064" y="500613"/>
                  </a:lnTo>
                  <a:lnTo>
                    <a:pt x="1121595" y="498125"/>
                  </a:lnTo>
                  <a:lnTo>
                    <a:pt x="1121977" y="496211"/>
                  </a:lnTo>
                  <a:lnTo>
                    <a:pt x="1122551" y="495829"/>
                  </a:lnTo>
                  <a:lnTo>
                    <a:pt x="1121977" y="494489"/>
                  </a:lnTo>
                  <a:lnTo>
                    <a:pt x="1121021" y="493341"/>
                  </a:lnTo>
                  <a:lnTo>
                    <a:pt x="1118150" y="492958"/>
                  </a:lnTo>
                  <a:lnTo>
                    <a:pt x="1117193" y="492958"/>
                  </a:lnTo>
                  <a:lnTo>
                    <a:pt x="1114514" y="492575"/>
                  </a:lnTo>
                  <a:lnTo>
                    <a:pt x="1112983" y="492001"/>
                  </a:lnTo>
                  <a:lnTo>
                    <a:pt x="1112026" y="491044"/>
                  </a:lnTo>
                  <a:lnTo>
                    <a:pt x="1112026" y="490662"/>
                  </a:lnTo>
                  <a:lnTo>
                    <a:pt x="1112600" y="481093"/>
                  </a:lnTo>
                  <a:lnTo>
                    <a:pt x="1110687" y="481093"/>
                  </a:lnTo>
                  <a:lnTo>
                    <a:pt x="1111644" y="478414"/>
                  </a:lnTo>
                  <a:lnTo>
                    <a:pt x="1111070" y="476501"/>
                  </a:lnTo>
                  <a:lnTo>
                    <a:pt x="1110687" y="475544"/>
                  </a:lnTo>
                  <a:lnTo>
                    <a:pt x="1110687" y="474970"/>
                  </a:lnTo>
                  <a:lnTo>
                    <a:pt x="1109730" y="473630"/>
                  </a:lnTo>
                  <a:lnTo>
                    <a:pt x="1109156" y="472673"/>
                  </a:lnTo>
                  <a:lnTo>
                    <a:pt x="1108199" y="470760"/>
                  </a:lnTo>
                  <a:lnTo>
                    <a:pt x="1106477" y="467889"/>
                  </a:lnTo>
                  <a:lnTo>
                    <a:pt x="1104563" y="465593"/>
                  </a:lnTo>
                  <a:lnTo>
                    <a:pt x="1097866" y="461383"/>
                  </a:lnTo>
                  <a:lnTo>
                    <a:pt x="1094038" y="458512"/>
                  </a:lnTo>
                  <a:lnTo>
                    <a:pt x="1091359" y="455642"/>
                  </a:lnTo>
                  <a:lnTo>
                    <a:pt x="1090785" y="454302"/>
                  </a:lnTo>
                  <a:lnTo>
                    <a:pt x="1091742" y="450858"/>
                  </a:lnTo>
                  <a:lnTo>
                    <a:pt x="1094995" y="449518"/>
                  </a:lnTo>
                  <a:lnTo>
                    <a:pt x="1096526" y="448561"/>
                  </a:lnTo>
                  <a:lnTo>
                    <a:pt x="1096526" y="448179"/>
                  </a:lnTo>
                  <a:lnTo>
                    <a:pt x="1096908" y="448179"/>
                  </a:lnTo>
                  <a:lnTo>
                    <a:pt x="1097866" y="448179"/>
                  </a:lnTo>
                  <a:lnTo>
                    <a:pt x="1097866" y="447222"/>
                  </a:lnTo>
                  <a:lnTo>
                    <a:pt x="1097866" y="446648"/>
                  </a:lnTo>
                  <a:lnTo>
                    <a:pt x="1098440" y="446648"/>
                  </a:lnTo>
                  <a:lnTo>
                    <a:pt x="1098822" y="445691"/>
                  </a:lnTo>
                  <a:lnTo>
                    <a:pt x="1097482" y="440141"/>
                  </a:lnTo>
                  <a:lnTo>
                    <a:pt x="1100736" y="437271"/>
                  </a:lnTo>
                  <a:lnTo>
                    <a:pt x="1101692" y="435740"/>
                  </a:lnTo>
                  <a:lnTo>
                    <a:pt x="1103032" y="434974"/>
                  </a:lnTo>
                  <a:lnTo>
                    <a:pt x="1104563" y="432104"/>
                  </a:lnTo>
                  <a:lnTo>
                    <a:pt x="1104563" y="430573"/>
                  </a:lnTo>
                  <a:lnTo>
                    <a:pt x="1104946" y="429616"/>
                  </a:lnTo>
                  <a:lnTo>
                    <a:pt x="1102650" y="427894"/>
                  </a:lnTo>
                  <a:lnTo>
                    <a:pt x="1101692" y="425980"/>
                  </a:lnTo>
                  <a:lnTo>
                    <a:pt x="1100736" y="423492"/>
                  </a:lnTo>
                  <a:lnTo>
                    <a:pt x="1100736" y="421579"/>
                  </a:lnTo>
                  <a:lnTo>
                    <a:pt x="1102076" y="416412"/>
                  </a:lnTo>
                  <a:lnTo>
                    <a:pt x="1103032" y="411819"/>
                  </a:lnTo>
                  <a:lnTo>
                    <a:pt x="1098822" y="407418"/>
                  </a:lnTo>
                  <a:lnTo>
                    <a:pt x="1095952" y="404164"/>
                  </a:lnTo>
                  <a:lnTo>
                    <a:pt x="1094612" y="401294"/>
                  </a:lnTo>
                  <a:lnTo>
                    <a:pt x="1094038" y="399954"/>
                  </a:lnTo>
                  <a:lnTo>
                    <a:pt x="1095952" y="391343"/>
                  </a:lnTo>
                  <a:lnTo>
                    <a:pt x="1097866" y="384837"/>
                  </a:lnTo>
                  <a:lnTo>
                    <a:pt x="1098822" y="380052"/>
                  </a:lnTo>
                  <a:lnTo>
                    <a:pt x="1098822" y="378713"/>
                  </a:lnTo>
                  <a:lnTo>
                    <a:pt x="1099396" y="378139"/>
                  </a:lnTo>
                  <a:lnTo>
                    <a:pt x="1094038" y="375842"/>
                  </a:lnTo>
                  <a:lnTo>
                    <a:pt x="1090785" y="372589"/>
                  </a:lnTo>
                  <a:lnTo>
                    <a:pt x="1088488" y="368379"/>
                  </a:lnTo>
                  <a:lnTo>
                    <a:pt x="1087914" y="363021"/>
                  </a:lnTo>
                  <a:lnTo>
                    <a:pt x="1089445" y="359768"/>
                  </a:lnTo>
                  <a:lnTo>
                    <a:pt x="1090785" y="358811"/>
                  </a:lnTo>
                  <a:lnTo>
                    <a:pt x="1093655" y="358811"/>
                  </a:lnTo>
                  <a:lnTo>
                    <a:pt x="1095569" y="357854"/>
                  </a:lnTo>
                  <a:lnTo>
                    <a:pt x="1097482" y="356897"/>
                  </a:lnTo>
                  <a:lnTo>
                    <a:pt x="1098440" y="354983"/>
                  </a:lnTo>
                  <a:lnTo>
                    <a:pt x="1098822" y="353261"/>
                  </a:lnTo>
                  <a:lnTo>
                    <a:pt x="1094612" y="349434"/>
                  </a:lnTo>
                  <a:lnTo>
                    <a:pt x="1092316" y="346563"/>
                  </a:lnTo>
                  <a:lnTo>
                    <a:pt x="1090785" y="343693"/>
                  </a:lnTo>
                  <a:lnTo>
                    <a:pt x="1090402" y="342353"/>
                  </a:lnTo>
                  <a:lnTo>
                    <a:pt x="1091742" y="338526"/>
                  </a:lnTo>
                  <a:lnTo>
                    <a:pt x="1092316" y="335656"/>
                  </a:lnTo>
                  <a:lnTo>
                    <a:pt x="1086192" y="328192"/>
                  </a:lnTo>
                  <a:lnTo>
                    <a:pt x="1083704" y="323982"/>
                  </a:lnTo>
                  <a:lnTo>
                    <a:pt x="1082365" y="320155"/>
                  </a:lnTo>
                  <a:lnTo>
                    <a:pt x="1078537" y="318241"/>
                  </a:lnTo>
                  <a:lnTo>
                    <a:pt x="1076241" y="317284"/>
                  </a:lnTo>
                  <a:lnTo>
                    <a:pt x="1074327" y="316328"/>
                  </a:lnTo>
                  <a:lnTo>
                    <a:pt x="1073753" y="316328"/>
                  </a:lnTo>
                  <a:lnTo>
                    <a:pt x="1071074" y="310778"/>
                  </a:lnTo>
                  <a:lnTo>
                    <a:pt x="1069543" y="307907"/>
                  </a:lnTo>
                  <a:lnTo>
                    <a:pt x="1069161" y="305994"/>
                  </a:lnTo>
                  <a:lnTo>
                    <a:pt x="1070500" y="302741"/>
                  </a:lnTo>
                  <a:lnTo>
                    <a:pt x="1071074" y="301210"/>
                  </a:lnTo>
                  <a:lnTo>
                    <a:pt x="1067629" y="297382"/>
                  </a:lnTo>
                  <a:lnTo>
                    <a:pt x="1065716" y="294703"/>
                  </a:lnTo>
                  <a:lnTo>
                    <a:pt x="1064377" y="292215"/>
                  </a:lnTo>
                  <a:lnTo>
                    <a:pt x="1064377" y="291259"/>
                  </a:lnTo>
                  <a:lnTo>
                    <a:pt x="1065716" y="286666"/>
                  </a:lnTo>
                  <a:lnTo>
                    <a:pt x="1066673" y="282839"/>
                  </a:lnTo>
                  <a:lnTo>
                    <a:pt x="1064377" y="278054"/>
                  </a:lnTo>
                  <a:lnTo>
                    <a:pt x="1063802" y="276141"/>
                  </a:lnTo>
                  <a:lnTo>
                    <a:pt x="1066290" y="271548"/>
                  </a:lnTo>
                  <a:lnTo>
                    <a:pt x="1068203" y="268103"/>
                  </a:lnTo>
                  <a:lnTo>
                    <a:pt x="1069543" y="265424"/>
                  </a:lnTo>
                  <a:lnTo>
                    <a:pt x="1070117" y="263893"/>
                  </a:lnTo>
                  <a:lnTo>
                    <a:pt x="1069543" y="261597"/>
                  </a:lnTo>
                  <a:lnTo>
                    <a:pt x="1068587" y="259683"/>
                  </a:lnTo>
                  <a:lnTo>
                    <a:pt x="1065716" y="256430"/>
                  </a:lnTo>
                  <a:lnTo>
                    <a:pt x="1062080" y="253560"/>
                  </a:lnTo>
                  <a:lnTo>
                    <a:pt x="1061123" y="251646"/>
                  </a:lnTo>
                  <a:lnTo>
                    <a:pt x="1061123" y="250306"/>
                  </a:lnTo>
                  <a:lnTo>
                    <a:pt x="1063419" y="243609"/>
                  </a:lnTo>
                  <a:lnTo>
                    <a:pt x="1064377" y="237102"/>
                  </a:lnTo>
                  <a:lnTo>
                    <a:pt x="1063802" y="234232"/>
                  </a:lnTo>
                  <a:lnTo>
                    <a:pt x="1063419" y="232701"/>
                  </a:lnTo>
                  <a:lnTo>
                    <a:pt x="1062080" y="231361"/>
                  </a:lnTo>
                  <a:lnTo>
                    <a:pt x="1060549" y="231361"/>
                  </a:lnTo>
                  <a:lnTo>
                    <a:pt x="1056339" y="230022"/>
                  </a:lnTo>
                  <a:lnTo>
                    <a:pt x="1054425" y="228491"/>
                  </a:lnTo>
                  <a:lnTo>
                    <a:pt x="1053469" y="227534"/>
                  </a:lnTo>
                  <a:lnTo>
                    <a:pt x="1050215" y="222367"/>
                  </a:lnTo>
                  <a:lnTo>
                    <a:pt x="1048302" y="218540"/>
                  </a:lnTo>
                  <a:lnTo>
                    <a:pt x="1046962" y="215286"/>
                  </a:lnTo>
                  <a:lnTo>
                    <a:pt x="1046962" y="213947"/>
                  </a:lnTo>
                  <a:lnTo>
                    <a:pt x="1046388" y="209545"/>
                  </a:lnTo>
                  <a:lnTo>
                    <a:pt x="1045048" y="205909"/>
                  </a:lnTo>
                  <a:lnTo>
                    <a:pt x="1043135" y="202465"/>
                  </a:lnTo>
                  <a:lnTo>
                    <a:pt x="1040838" y="199786"/>
                  </a:lnTo>
                  <a:lnTo>
                    <a:pt x="1035480" y="194045"/>
                  </a:lnTo>
                  <a:lnTo>
                    <a:pt x="1034140" y="188304"/>
                  </a:lnTo>
                  <a:lnTo>
                    <a:pt x="1035098" y="184668"/>
                  </a:lnTo>
                  <a:lnTo>
                    <a:pt x="1036437" y="181797"/>
                  </a:lnTo>
                  <a:lnTo>
                    <a:pt x="1037011" y="178927"/>
                  </a:lnTo>
                  <a:lnTo>
                    <a:pt x="1037394" y="177013"/>
                  </a:lnTo>
                  <a:lnTo>
                    <a:pt x="1030887" y="170890"/>
                  </a:lnTo>
                  <a:lnTo>
                    <a:pt x="1027060" y="166105"/>
                  </a:lnTo>
                  <a:lnTo>
                    <a:pt x="1024190" y="161513"/>
                  </a:lnTo>
                  <a:lnTo>
                    <a:pt x="1023806" y="158068"/>
                  </a:lnTo>
                  <a:lnTo>
                    <a:pt x="1024190" y="154815"/>
                  </a:lnTo>
                  <a:lnTo>
                    <a:pt x="1026486" y="151562"/>
                  </a:lnTo>
                  <a:lnTo>
                    <a:pt x="1026486" y="139697"/>
                  </a:lnTo>
                  <a:lnTo>
                    <a:pt x="1019405" y="137401"/>
                  </a:lnTo>
                  <a:lnTo>
                    <a:pt x="1015195" y="136826"/>
                  </a:lnTo>
                  <a:lnTo>
                    <a:pt x="1014813" y="134913"/>
                  </a:lnTo>
                  <a:lnTo>
                    <a:pt x="1011942" y="133191"/>
                  </a:lnTo>
                  <a:lnTo>
                    <a:pt x="1009646" y="132616"/>
                  </a:lnTo>
                  <a:lnTo>
                    <a:pt x="1006775" y="134147"/>
                  </a:lnTo>
                  <a:lnTo>
                    <a:pt x="1004861" y="135487"/>
                  </a:lnTo>
                  <a:lnTo>
                    <a:pt x="1002948" y="135870"/>
                  </a:lnTo>
                  <a:lnTo>
                    <a:pt x="1001991" y="136444"/>
                  </a:lnTo>
                  <a:lnTo>
                    <a:pt x="1001034" y="135870"/>
                  </a:lnTo>
                  <a:lnTo>
                    <a:pt x="1000651" y="134913"/>
                  </a:lnTo>
                  <a:lnTo>
                    <a:pt x="999695" y="133573"/>
                  </a:lnTo>
                  <a:lnTo>
                    <a:pt x="999121" y="131660"/>
                  </a:lnTo>
                  <a:lnTo>
                    <a:pt x="995485" y="126493"/>
                  </a:lnTo>
                  <a:lnTo>
                    <a:pt x="986490" y="117499"/>
                  </a:lnTo>
                  <a:lnTo>
                    <a:pt x="986873" y="112332"/>
                  </a:lnTo>
                  <a:lnTo>
                    <a:pt x="989361" y="110035"/>
                  </a:lnTo>
                  <a:lnTo>
                    <a:pt x="989361" y="106208"/>
                  </a:lnTo>
                  <a:lnTo>
                    <a:pt x="985533" y="105825"/>
                  </a:lnTo>
                  <a:lnTo>
                    <a:pt x="981706" y="106591"/>
                  </a:lnTo>
                  <a:lnTo>
                    <a:pt x="979410" y="107165"/>
                  </a:lnTo>
                  <a:lnTo>
                    <a:pt x="977496" y="106591"/>
                  </a:lnTo>
                  <a:lnTo>
                    <a:pt x="976540" y="105825"/>
                  </a:lnTo>
                  <a:lnTo>
                    <a:pt x="975583" y="103912"/>
                  </a:lnTo>
                  <a:lnTo>
                    <a:pt x="974626" y="101424"/>
                  </a:lnTo>
                  <a:lnTo>
                    <a:pt x="972712" y="98553"/>
                  </a:lnTo>
                  <a:lnTo>
                    <a:pt x="970798" y="97214"/>
                  </a:lnTo>
                  <a:lnTo>
                    <a:pt x="968502" y="95874"/>
                  </a:lnTo>
                  <a:lnTo>
                    <a:pt x="966206" y="95874"/>
                  </a:lnTo>
                  <a:lnTo>
                    <a:pt x="957212" y="97788"/>
                  </a:lnTo>
                  <a:lnTo>
                    <a:pt x="955298" y="93004"/>
                  </a:lnTo>
                  <a:lnTo>
                    <a:pt x="954724" y="91090"/>
                  </a:lnTo>
                  <a:lnTo>
                    <a:pt x="953001" y="89176"/>
                  </a:lnTo>
                  <a:lnTo>
                    <a:pt x="951088" y="88794"/>
                  </a:lnTo>
                  <a:lnTo>
                    <a:pt x="948600" y="88220"/>
                  </a:lnTo>
                  <a:lnTo>
                    <a:pt x="945921" y="88794"/>
                  </a:lnTo>
                  <a:lnTo>
                    <a:pt x="942476" y="88220"/>
                  </a:lnTo>
                  <a:lnTo>
                    <a:pt x="940180" y="88220"/>
                  </a:lnTo>
                  <a:lnTo>
                    <a:pt x="937309" y="87263"/>
                  </a:lnTo>
                  <a:lnTo>
                    <a:pt x="935013" y="83053"/>
                  </a:lnTo>
                  <a:lnTo>
                    <a:pt x="933482" y="81713"/>
                  </a:lnTo>
                  <a:lnTo>
                    <a:pt x="932525" y="81139"/>
                  </a:lnTo>
                  <a:lnTo>
                    <a:pt x="927359" y="79799"/>
                  </a:lnTo>
                  <a:lnTo>
                    <a:pt x="924488" y="79225"/>
                  </a:lnTo>
                  <a:lnTo>
                    <a:pt x="921809" y="75015"/>
                  </a:lnTo>
                  <a:lnTo>
                    <a:pt x="919895" y="73102"/>
                  </a:lnTo>
                  <a:lnTo>
                    <a:pt x="919895" y="73102"/>
                  </a:lnTo>
                  <a:close/>
                </a:path>
              </a:pathLst>
            </a:custGeom>
            <a:gradFill flip="none" rotWithShape="1">
              <a:gsLst>
                <a:gs pos="0">
                  <a:schemeClr val="accent1"/>
                </a:gs>
                <a:gs pos="100000">
                  <a:schemeClr val="accent2"/>
                </a:gs>
              </a:gsLst>
              <a:lin ang="18900000" scaled="1"/>
              <a:tileRect/>
            </a:gradFill>
            <a:ln>
              <a:solidFill>
                <a:srgbClr val="EEF5F5"/>
              </a:solidFill>
            </a:ln>
          </p:spPr>
          <p:txBody>
            <a:bodyPr vert="horz" lIns="91440" tIns="45720" rIns="91440" bIns="45720" rtlCol="0">
              <a:normAutofit/>
            </a:bodyPr>
            <a:lstStyle/>
            <a:p>
              <a:pPr lvl="0" indent="0">
                <a:lnSpc>
                  <a:spcPct val="100000"/>
                </a:lnSpc>
                <a:spcBef>
                  <a:spcPts val="450"/>
                </a:spcBef>
                <a:buClr>
                  <a:schemeClr val="accent1"/>
                </a:buClr>
                <a:buFont typeface="Arial" panose="020B0604020202020204" pitchFamily="34" charset="0"/>
                <a:buNone/>
              </a:pPr>
              <a:endParaRPr lang="en-US" sz="100" dirty="0">
                <a:noFill/>
              </a:endParaRPr>
            </a:p>
          </p:txBody>
        </p:sp>
        <p:sp>
          <p:nvSpPr>
            <p:cNvPr id="69" name="Freeform: Shape 68">
              <a:extLst>
                <a:ext uri="{FF2B5EF4-FFF2-40B4-BE49-F238E27FC236}">
                  <a16:creationId xmlns:a16="http://schemas.microsoft.com/office/drawing/2014/main" id="{B72FE64A-CC50-9740-24CA-BF74BC6E5BCC}"/>
                </a:ext>
              </a:extLst>
            </p:cNvPr>
            <p:cNvSpPr/>
            <p:nvPr/>
          </p:nvSpPr>
          <p:spPr>
            <a:xfrm>
              <a:off x="3900226" y="3398614"/>
              <a:ext cx="847877" cy="740643"/>
            </a:xfrm>
            <a:custGeom>
              <a:avLst/>
              <a:gdLst>
                <a:gd name="connsiteX0" fmla="*/ 5167 w 941136"/>
                <a:gd name="connsiteY0" fmla="*/ 27365 h 822107"/>
                <a:gd name="connsiteX1" fmla="*/ 6124 w 941136"/>
                <a:gd name="connsiteY1" fmla="*/ 27365 h 822107"/>
                <a:gd name="connsiteX2" fmla="*/ 8994 w 941136"/>
                <a:gd name="connsiteY2" fmla="*/ 27748 h 822107"/>
                <a:gd name="connsiteX3" fmla="*/ 9951 w 941136"/>
                <a:gd name="connsiteY3" fmla="*/ 28896 h 822107"/>
                <a:gd name="connsiteX4" fmla="*/ 10525 w 941136"/>
                <a:gd name="connsiteY4" fmla="*/ 30236 h 822107"/>
                <a:gd name="connsiteX5" fmla="*/ 9951 w 941136"/>
                <a:gd name="connsiteY5" fmla="*/ 30619 h 822107"/>
                <a:gd name="connsiteX6" fmla="*/ 9568 w 941136"/>
                <a:gd name="connsiteY6" fmla="*/ 32532 h 822107"/>
                <a:gd name="connsiteX7" fmla="*/ 8038 w 941136"/>
                <a:gd name="connsiteY7" fmla="*/ 35020 h 822107"/>
                <a:gd name="connsiteX8" fmla="*/ 6698 w 941136"/>
                <a:gd name="connsiteY8" fmla="*/ 38273 h 822107"/>
                <a:gd name="connsiteX9" fmla="*/ 7080 w 941136"/>
                <a:gd name="connsiteY9" fmla="*/ 39613 h 822107"/>
                <a:gd name="connsiteX10" fmla="*/ 8612 w 941136"/>
                <a:gd name="connsiteY10" fmla="*/ 41526 h 822107"/>
                <a:gd name="connsiteX11" fmla="*/ 10908 w 941136"/>
                <a:gd name="connsiteY11" fmla="*/ 43440 h 822107"/>
                <a:gd name="connsiteX12" fmla="*/ 15118 w 941136"/>
                <a:gd name="connsiteY12" fmla="*/ 45736 h 822107"/>
                <a:gd name="connsiteX13" fmla="*/ 17988 w 941136"/>
                <a:gd name="connsiteY13" fmla="*/ 52434 h 822107"/>
                <a:gd name="connsiteX14" fmla="*/ 18945 w 941136"/>
                <a:gd name="connsiteY14" fmla="*/ 55305 h 822107"/>
                <a:gd name="connsiteX15" fmla="*/ 18945 w 941136"/>
                <a:gd name="connsiteY15" fmla="*/ 56644 h 822107"/>
                <a:gd name="connsiteX16" fmla="*/ 19328 w 941136"/>
                <a:gd name="connsiteY16" fmla="*/ 58558 h 822107"/>
                <a:gd name="connsiteX17" fmla="*/ 18945 w 941136"/>
                <a:gd name="connsiteY17" fmla="*/ 58558 h 822107"/>
                <a:gd name="connsiteX18" fmla="*/ 17988 w 941136"/>
                <a:gd name="connsiteY18" fmla="*/ 59898 h 822107"/>
                <a:gd name="connsiteX19" fmla="*/ 16649 w 941136"/>
                <a:gd name="connsiteY19" fmla="*/ 61811 h 822107"/>
                <a:gd name="connsiteX20" fmla="*/ 15118 w 941136"/>
                <a:gd name="connsiteY20" fmla="*/ 65256 h 822107"/>
                <a:gd name="connsiteX21" fmla="*/ 15692 w 941136"/>
                <a:gd name="connsiteY21" fmla="*/ 66021 h 822107"/>
                <a:gd name="connsiteX22" fmla="*/ 17031 w 941136"/>
                <a:gd name="connsiteY22" fmla="*/ 66978 h 822107"/>
                <a:gd name="connsiteX23" fmla="*/ 19328 w 941136"/>
                <a:gd name="connsiteY23" fmla="*/ 67552 h 822107"/>
                <a:gd name="connsiteX24" fmla="*/ 22773 w 941136"/>
                <a:gd name="connsiteY24" fmla="*/ 68509 h 822107"/>
                <a:gd name="connsiteX25" fmla="*/ 26025 w 941136"/>
                <a:gd name="connsiteY25" fmla="*/ 68892 h 822107"/>
                <a:gd name="connsiteX26" fmla="*/ 28322 w 941136"/>
                <a:gd name="connsiteY26" fmla="*/ 69849 h 822107"/>
                <a:gd name="connsiteX27" fmla="*/ 29853 w 941136"/>
                <a:gd name="connsiteY27" fmla="*/ 71379 h 822107"/>
                <a:gd name="connsiteX28" fmla="*/ 30236 w 941136"/>
                <a:gd name="connsiteY28" fmla="*/ 73102 h 822107"/>
                <a:gd name="connsiteX29" fmla="*/ 29279 w 941136"/>
                <a:gd name="connsiteY29" fmla="*/ 75972 h 822107"/>
                <a:gd name="connsiteX30" fmla="*/ 29853 w 941136"/>
                <a:gd name="connsiteY30" fmla="*/ 78460 h 822107"/>
                <a:gd name="connsiteX31" fmla="*/ 32149 w 941136"/>
                <a:gd name="connsiteY31" fmla="*/ 80374 h 822107"/>
                <a:gd name="connsiteX32" fmla="*/ 35403 w 941136"/>
                <a:gd name="connsiteY32" fmla="*/ 81139 h 822107"/>
                <a:gd name="connsiteX33" fmla="*/ 37891 w 941136"/>
                <a:gd name="connsiteY33" fmla="*/ 81139 h 822107"/>
                <a:gd name="connsiteX34" fmla="*/ 41144 w 941136"/>
                <a:gd name="connsiteY34" fmla="*/ 81713 h 822107"/>
                <a:gd name="connsiteX35" fmla="*/ 40569 w 941136"/>
                <a:gd name="connsiteY35" fmla="*/ 82670 h 822107"/>
                <a:gd name="connsiteX36" fmla="*/ 40187 w 941136"/>
                <a:gd name="connsiteY36" fmla="*/ 84584 h 822107"/>
                <a:gd name="connsiteX37" fmla="*/ 39230 w 941136"/>
                <a:gd name="connsiteY37" fmla="*/ 86497 h 822107"/>
                <a:gd name="connsiteX38" fmla="*/ 38273 w 941136"/>
                <a:gd name="connsiteY38" fmla="*/ 89177 h 822107"/>
                <a:gd name="connsiteX39" fmla="*/ 38847 w 941136"/>
                <a:gd name="connsiteY39" fmla="*/ 90707 h 822107"/>
                <a:gd name="connsiteX40" fmla="*/ 41527 w 941136"/>
                <a:gd name="connsiteY40" fmla="*/ 93578 h 822107"/>
                <a:gd name="connsiteX41" fmla="*/ 45354 w 941136"/>
                <a:gd name="connsiteY41" fmla="*/ 96831 h 822107"/>
                <a:gd name="connsiteX42" fmla="*/ 51477 w 941136"/>
                <a:gd name="connsiteY42" fmla="*/ 101041 h 822107"/>
                <a:gd name="connsiteX43" fmla="*/ 51095 w 941136"/>
                <a:gd name="connsiteY43" fmla="*/ 102572 h 822107"/>
                <a:gd name="connsiteX44" fmla="*/ 50520 w 941136"/>
                <a:gd name="connsiteY44" fmla="*/ 104868 h 822107"/>
                <a:gd name="connsiteX45" fmla="*/ 49181 w 941136"/>
                <a:gd name="connsiteY45" fmla="*/ 107165 h 822107"/>
                <a:gd name="connsiteX46" fmla="*/ 47650 w 941136"/>
                <a:gd name="connsiteY46" fmla="*/ 110418 h 822107"/>
                <a:gd name="connsiteX47" fmla="*/ 48224 w 941136"/>
                <a:gd name="connsiteY47" fmla="*/ 112332 h 822107"/>
                <a:gd name="connsiteX48" fmla="*/ 50520 w 941136"/>
                <a:gd name="connsiteY48" fmla="*/ 114819 h 822107"/>
                <a:gd name="connsiteX49" fmla="*/ 54348 w 941136"/>
                <a:gd name="connsiteY49" fmla="*/ 116542 h 822107"/>
                <a:gd name="connsiteX50" fmla="*/ 60472 w 941136"/>
                <a:gd name="connsiteY50" fmla="*/ 119030 h 822107"/>
                <a:gd name="connsiteX51" fmla="*/ 62385 w 941136"/>
                <a:gd name="connsiteY51" fmla="*/ 121326 h 822107"/>
                <a:gd name="connsiteX52" fmla="*/ 65638 w 941136"/>
                <a:gd name="connsiteY52" fmla="*/ 124579 h 822107"/>
                <a:gd name="connsiteX53" fmla="*/ 70040 w 941136"/>
                <a:gd name="connsiteY53" fmla="*/ 129937 h 822107"/>
                <a:gd name="connsiteX54" fmla="*/ 71762 w 941136"/>
                <a:gd name="connsiteY54" fmla="*/ 130894 h 822107"/>
                <a:gd name="connsiteX55" fmla="*/ 74633 w 941136"/>
                <a:gd name="connsiteY55" fmla="*/ 133191 h 822107"/>
                <a:gd name="connsiteX56" fmla="*/ 77503 w 941136"/>
                <a:gd name="connsiteY56" fmla="*/ 135487 h 822107"/>
                <a:gd name="connsiteX57" fmla="*/ 81713 w 941136"/>
                <a:gd name="connsiteY57" fmla="*/ 138932 h 822107"/>
                <a:gd name="connsiteX58" fmla="*/ 82670 w 941136"/>
                <a:gd name="connsiteY58" fmla="*/ 138932 h 822107"/>
                <a:gd name="connsiteX59" fmla="*/ 84201 w 941136"/>
                <a:gd name="connsiteY59" fmla="*/ 140271 h 822107"/>
                <a:gd name="connsiteX60" fmla="*/ 84966 w 941136"/>
                <a:gd name="connsiteY60" fmla="*/ 142185 h 822107"/>
                <a:gd name="connsiteX61" fmla="*/ 85923 w 941136"/>
                <a:gd name="connsiteY61" fmla="*/ 145055 h 822107"/>
                <a:gd name="connsiteX62" fmla="*/ 86880 w 941136"/>
                <a:gd name="connsiteY62" fmla="*/ 145438 h 822107"/>
                <a:gd name="connsiteX63" fmla="*/ 88793 w 941136"/>
                <a:gd name="connsiteY63" fmla="*/ 146395 h 822107"/>
                <a:gd name="connsiteX64" fmla="*/ 93003 w 941136"/>
                <a:gd name="connsiteY64" fmla="*/ 146778 h 822107"/>
                <a:gd name="connsiteX65" fmla="*/ 93961 w 941136"/>
                <a:gd name="connsiteY65" fmla="*/ 146395 h 822107"/>
                <a:gd name="connsiteX66" fmla="*/ 95491 w 941136"/>
                <a:gd name="connsiteY66" fmla="*/ 146395 h 822107"/>
                <a:gd name="connsiteX67" fmla="*/ 97788 w 941136"/>
                <a:gd name="connsiteY67" fmla="*/ 145438 h 822107"/>
                <a:gd name="connsiteX68" fmla="*/ 98171 w 941136"/>
                <a:gd name="connsiteY68" fmla="*/ 144481 h 822107"/>
                <a:gd name="connsiteX69" fmla="*/ 99127 w 941136"/>
                <a:gd name="connsiteY69" fmla="*/ 144099 h 822107"/>
                <a:gd name="connsiteX70" fmla="*/ 101041 w 941136"/>
                <a:gd name="connsiteY70" fmla="*/ 142568 h 822107"/>
                <a:gd name="connsiteX71" fmla="*/ 102955 w 941136"/>
                <a:gd name="connsiteY71" fmla="*/ 139314 h 822107"/>
                <a:gd name="connsiteX72" fmla="*/ 105825 w 941136"/>
                <a:gd name="connsiteY72" fmla="*/ 138358 h 822107"/>
                <a:gd name="connsiteX73" fmla="*/ 108122 w 941136"/>
                <a:gd name="connsiteY73" fmla="*/ 138358 h 822107"/>
                <a:gd name="connsiteX74" fmla="*/ 110609 w 941136"/>
                <a:gd name="connsiteY74" fmla="*/ 138932 h 822107"/>
                <a:gd name="connsiteX75" fmla="*/ 113863 w 941136"/>
                <a:gd name="connsiteY75" fmla="*/ 139697 h 822107"/>
                <a:gd name="connsiteX76" fmla="*/ 113863 w 941136"/>
                <a:gd name="connsiteY76" fmla="*/ 144481 h 822107"/>
                <a:gd name="connsiteX77" fmla="*/ 112523 w 941136"/>
                <a:gd name="connsiteY77" fmla="*/ 145055 h 822107"/>
                <a:gd name="connsiteX78" fmla="*/ 112523 w 941136"/>
                <a:gd name="connsiteY78" fmla="*/ 145821 h 822107"/>
                <a:gd name="connsiteX79" fmla="*/ 112906 w 941136"/>
                <a:gd name="connsiteY79" fmla="*/ 147734 h 822107"/>
                <a:gd name="connsiteX80" fmla="*/ 114819 w 941136"/>
                <a:gd name="connsiteY80" fmla="*/ 150222 h 822107"/>
                <a:gd name="connsiteX81" fmla="*/ 117690 w 941136"/>
                <a:gd name="connsiteY81" fmla="*/ 152519 h 822107"/>
                <a:gd name="connsiteX82" fmla="*/ 121900 w 941136"/>
                <a:gd name="connsiteY82" fmla="*/ 155389 h 822107"/>
                <a:gd name="connsiteX83" fmla="*/ 121326 w 941136"/>
                <a:gd name="connsiteY83" fmla="*/ 157303 h 822107"/>
                <a:gd name="connsiteX84" fmla="*/ 120369 w 941136"/>
                <a:gd name="connsiteY84" fmla="*/ 159599 h 822107"/>
                <a:gd name="connsiteX85" fmla="*/ 119030 w 941136"/>
                <a:gd name="connsiteY85" fmla="*/ 161513 h 822107"/>
                <a:gd name="connsiteX86" fmla="*/ 117116 w 941136"/>
                <a:gd name="connsiteY86" fmla="*/ 164383 h 822107"/>
                <a:gd name="connsiteX87" fmla="*/ 119986 w 941136"/>
                <a:gd name="connsiteY87" fmla="*/ 164766 h 822107"/>
                <a:gd name="connsiteX88" fmla="*/ 120943 w 941136"/>
                <a:gd name="connsiteY88" fmla="*/ 165723 h 822107"/>
                <a:gd name="connsiteX89" fmla="*/ 121326 w 941136"/>
                <a:gd name="connsiteY89" fmla="*/ 167636 h 822107"/>
                <a:gd name="connsiteX90" fmla="*/ 120943 w 941136"/>
                <a:gd name="connsiteY90" fmla="*/ 167636 h 822107"/>
                <a:gd name="connsiteX91" fmla="*/ 120943 w 941136"/>
                <a:gd name="connsiteY91" fmla="*/ 168019 h 822107"/>
                <a:gd name="connsiteX92" fmla="*/ 120943 w 941136"/>
                <a:gd name="connsiteY92" fmla="*/ 168976 h 822107"/>
                <a:gd name="connsiteX93" fmla="*/ 119986 w 941136"/>
                <a:gd name="connsiteY93" fmla="*/ 169550 h 822107"/>
                <a:gd name="connsiteX94" fmla="*/ 119604 w 941136"/>
                <a:gd name="connsiteY94" fmla="*/ 170507 h 822107"/>
                <a:gd name="connsiteX95" fmla="*/ 117690 w 941136"/>
                <a:gd name="connsiteY95" fmla="*/ 170890 h 822107"/>
                <a:gd name="connsiteX96" fmla="*/ 116159 w 941136"/>
                <a:gd name="connsiteY96" fmla="*/ 170890 h 822107"/>
                <a:gd name="connsiteX97" fmla="*/ 115202 w 941136"/>
                <a:gd name="connsiteY97" fmla="*/ 171464 h 822107"/>
                <a:gd name="connsiteX98" fmla="*/ 111949 w 941136"/>
                <a:gd name="connsiteY98" fmla="*/ 169933 h 822107"/>
                <a:gd name="connsiteX99" fmla="*/ 110035 w 941136"/>
                <a:gd name="connsiteY99" fmla="*/ 169550 h 822107"/>
                <a:gd name="connsiteX100" fmla="*/ 107739 w 941136"/>
                <a:gd name="connsiteY100" fmla="*/ 168976 h 822107"/>
                <a:gd name="connsiteX101" fmla="*/ 105443 w 941136"/>
                <a:gd name="connsiteY101" fmla="*/ 169933 h 822107"/>
                <a:gd name="connsiteX102" fmla="*/ 104869 w 941136"/>
                <a:gd name="connsiteY102" fmla="*/ 173760 h 822107"/>
                <a:gd name="connsiteX103" fmla="*/ 104295 w 941136"/>
                <a:gd name="connsiteY103" fmla="*/ 175674 h 822107"/>
                <a:gd name="connsiteX104" fmla="*/ 104295 w 941136"/>
                <a:gd name="connsiteY104" fmla="*/ 177588 h 822107"/>
                <a:gd name="connsiteX105" fmla="*/ 103911 w 941136"/>
                <a:gd name="connsiteY105" fmla="*/ 177588 h 822107"/>
                <a:gd name="connsiteX106" fmla="*/ 103911 w 941136"/>
                <a:gd name="connsiteY106" fmla="*/ 177970 h 822107"/>
                <a:gd name="connsiteX107" fmla="*/ 103911 w 941136"/>
                <a:gd name="connsiteY107" fmla="*/ 178927 h 822107"/>
                <a:gd name="connsiteX108" fmla="*/ 103529 w 941136"/>
                <a:gd name="connsiteY108" fmla="*/ 178927 h 822107"/>
                <a:gd name="connsiteX109" fmla="*/ 103529 w 941136"/>
                <a:gd name="connsiteY109" fmla="*/ 179501 h 822107"/>
                <a:gd name="connsiteX110" fmla="*/ 103529 w 941136"/>
                <a:gd name="connsiteY110" fmla="*/ 180458 h 822107"/>
                <a:gd name="connsiteX111" fmla="*/ 101041 w 941136"/>
                <a:gd name="connsiteY111" fmla="*/ 180841 h 822107"/>
                <a:gd name="connsiteX112" fmla="*/ 99701 w 941136"/>
                <a:gd name="connsiteY112" fmla="*/ 181797 h 822107"/>
                <a:gd name="connsiteX113" fmla="*/ 97214 w 941136"/>
                <a:gd name="connsiteY113" fmla="*/ 183711 h 822107"/>
                <a:gd name="connsiteX114" fmla="*/ 95874 w 941136"/>
                <a:gd name="connsiteY114" fmla="*/ 184668 h 822107"/>
                <a:gd name="connsiteX115" fmla="*/ 95491 w 941136"/>
                <a:gd name="connsiteY115" fmla="*/ 186008 h 822107"/>
                <a:gd name="connsiteX116" fmla="*/ 96831 w 941136"/>
                <a:gd name="connsiteY116" fmla="*/ 192705 h 822107"/>
                <a:gd name="connsiteX117" fmla="*/ 96449 w 941136"/>
                <a:gd name="connsiteY117" fmla="*/ 193662 h 822107"/>
                <a:gd name="connsiteX118" fmla="*/ 95491 w 941136"/>
                <a:gd name="connsiteY118" fmla="*/ 195002 h 822107"/>
                <a:gd name="connsiteX119" fmla="*/ 93578 w 941136"/>
                <a:gd name="connsiteY119" fmla="*/ 195959 h 822107"/>
                <a:gd name="connsiteX120" fmla="*/ 92621 w 941136"/>
                <a:gd name="connsiteY120" fmla="*/ 195959 h 822107"/>
                <a:gd name="connsiteX121" fmla="*/ 92238 w 941136"/>
                <a:gd name="connsiteY121" fmla="*/ 195959 h 822107"/>
                <a:gd name="connsiteX122" fmla="*/ 92238 w 941136"/>
                <a:gd name="connsiteY122" fmla="*/ 196341 h 822107"/>
                <a:gd name="connsiteX123" fmla="*/ 91090 w 941136"/>
                <a:gd name="connsiteY123" fmla="*/ 197489 h 822107"/>
                <a:gd name="connsiteX124" fmla="*/ 87837 w 941136"/>
                <a:gd name="connsiteY124" fmla="*/ 197872 h 822107"/>
                <a:gd name="connsiteX125" fmla="*/ 86497 w 941136"/>
                <a:gd name="connsiteY125" fmla="*/ 198829 h 822107"/>
                <a:gd name="connsiteX126" fmla="*/ 84966 w 941136"/>
                <a:gd name="connsiteY126" fmla="*/ 201125 h 822107"/>
                <a:gd name="connsiteX127" fmla="*/ 88411 w 941136"/>
                <a:gd name="connsiteY127" fmla="*/ 204953 h 822107"/>
                <a:gd name="connsiteX128" fmla="*/ 92238 w 941136"/>
                <a:gd name="connsiteY128" fmla="*/ 208780 h 822107"/>
                <a:gd name="connsiteX129" fmla="*/ 92621 w 941136"/>
                <a:gd name="connsiteY129" fmla="*/ 209163 h 822107"/>
                <a:gd name="connsiteX130" fmla="*/ 93578 w 941136"/>
                <a:gd name="connsiteY130" fmla="*/ 210120 h 822107"/>
                <a:gd name="connsiteX131" fmla="*/ 95491 w 941136"/>
                <a:gd name="connsiteY131" fmla="*/ 212033 h 822107"/>
                <a:gd name="connsiteX132" fmla="*/ 98745 w 941136"/>
                <a:gd name="connsiteY132" fmla="*/ 215861 h 822107"/>
                <a:gd name="connsiteX133" fmla="*/ 101041 w 941136"/>
                <a:gd name="connsiteY133" fmla="*/ 218731 h 822107"/>
                <a:gd name="connsiteX134" fmla="*/ 103911 w 941136"/>
                <a:gd name="connsiteY134" fmla="*/ 221984 h 822107"/>
                <a:gd name="connsiteX135" fmla="*/ 104869 w 941136"/>
                <a:gd name="connsiteY135" fmla="*/ 222941 h 822107"/>
                <a:gd name="connsiteX136" fmla="*/ 105443 w 941136"/>
                <a:gd name="connsiteY136" fmla="*/ 223324 h 822107"/>
                <a:gd name="connsiteX137" fmla="*/ 106208 w 941136"/>
                <a:gd name="connsiteY137" fmla="*/ 224281 h 822107"/>
                <a:gd name="connsiteX138" fmla="*/ 109079 w 941136"/>
                <a:gd name="connsiteY138" fmla="*/ 227151 h 822107"/>
                <a:gd name="connsiteX139" fmla="*/ 109653 w 941136"/>
                <a:gd name="connsiteY139" fmla="*/ 227534 h 822107"/>
                <a:gd name="connsiteX140" fmla="*/ 110609 w 941136"/>
                <a:gd name="connsiteY140" fmla="*/ 228491 h 822107"/>
                <a:gd name="connsiteX141" fmla="*/ 112523 w 941136"/>
                <a:gd name="connsiteY141" fmla="*/ 230404 h 822107"/>
                <a:gd name="connsiteX142" fmla="*/ 113289 w 941136"/>
                <a:gd name="connsiteY142" fmla="*/ 231935 h 822107"/>
                <a:gd name="connsiteX143" fmla="*/ 114819 w 941136"/>
                <a:gd name="connsiteY143" fmla="*/ 233849 h 822107"/>
                <a:gd name="connsiteX144" fmla="*/ 115202 w 941136"/>
                <a:gd name="connsiteY144" fmla="*/ 234614 h 822107"/>
                <a:gd name="connsiteX145" fmla="*/ 116159 w 941136"/>
                <a:gd name="connsiteY145" fmla="*/ 236145 h 822107"/>
                <a:gd name="connsiteX146" fmla="*/ 116733 w 941136"/>
                <a:gd name="connsiteY146" fmla="*/ 236528 h 822107"/>
                <a:gd name="connsiteX147" fmla="*/ 117116 w 941136"/>
                <a:gd name="connsiteY147" fmla="*/ 237485 h 822107"/>
                <a:gd name="connsiteX148" fmla="*/ 115776 w 941136"/>
                <a:gd name="connsiteY148" fmla="*/ 242652 h 822107"/>
                <a:gd name="connsiteX149" fmla="*/ 116159 w 941136"/>
                <a:gd name="connsiteY149" fmla="*/ 245522 h 822107"/>
                <a:gd name="connsiteX150" fmla="*/ 118073 w 941136"/>
                <a:gd name="connsiteY150" fmla="*/ 248393 h 822107"/>
                <a:gd name="connsiteX151" fmla="*/ 120943 w 941136"/>
                <a:gd name="connsiteY151" fmla="*/ 251263 h 822107"/>
                <a:gd name="connsiteX152" fmla="*/ 125153 w 941136"/>
                <a:gd name="connsiteY152" fmla="*/ 254134 h 822107"/>
                <a:gd name="connsiteX153" fmla="*/ 128406 w 941136"/>
                <a:gd name="connsiteY153" fmla="*/ 258344 h 822107"/>
                <a:gd name="connsiteX154" fmla="*/ 130320 w 941136"/>
                <a:gd name="connsiteY154" fmla="*/ 261214 h 822107"/>
                <a:gd name="connsiteX155" fmla="*/ 133190 w 941136"/>
                <a:gd name="connsiteY155" fmla="*/ 264850 h 822107"/>
                <a:gd name="connsiteX156" fmla="*/ 135487 w 941136"/>
                <a:gd name="connsiteY156" fmla="*/ 264850 h 822107"/>
                <a:gd name="connsiteX157" fmla="*/ 138932 w 941136"/>
                <a:gd name="connsiteY157" fmla="*/ 265807 h 822107"/>
                <a:gd name="connsiteX158" fmla="*/ 143142 w 941136"/>
                <a:gd name="connsiteY158" fmla="*/ 266764 h 822107"/>
                <a:gd name="connsiteX159" fmla="*/ 149265 w 941136"/>
                <a:gd name="connsiteY159" fmla="*/ 267721 h 822107"/>
                <a:gd name="connsiteX160" fmla="*/ 150222 w 941136"/>
                <a:gd name="connsiteY160" fmla="*/ 268678 h 822107"/>
                <a:gd name="connsiteX161" fmla="*/ 153475 w 941136"/>
                <a:gd name="connsiteY161" fmla="*/ 271931 h 822107"/>
                <a:gd name="connsiteX162" fmla="*/ 156346 w 941136"/>
                <a:gd name="connsiteY162" fmla="*/ 273462 h 822107"/>
                <a:gd name="connsiteX163" fmla="*/ 157303 w 941136"/>
                <a:gd name="connsiteY163" fmla="*/ 274419 h 822107"/>
                <a:gd name="connsiteX164" fmla="*/ 157685 w 941136"/>
                <a:gd name="connsiteY164" fmla="*/ 275758 h 822107"/>
                <a:gd name="connsiteX165" fmla="*/ 156729 w 941136"/>
                <a:gd name="connsiteY165" fmla="*/ 279011 h 822107"/>
                <a:gd name="connsiteX166" fmla="*/ 159216 w 941136"/>
                <a:gd name="connsiteY166" fmla="*/ 280542 h 822107"/>
                <a:gd name="connsiteX167" fmla="*/ 159216 w 941136"/>
                <a:gd name="connsiteY167" fmla="*/ 664422 h 822107"/>
                <a:gd name="connsiteX168" fmla="*/ 159216 w 941136"/>
                <a:gd name="connsiteY168" fmla="*/ 751302 h 822107"/>
                <a:gd name="connsiteX169" fmla="*/ 797612 w 941136"/>
                <a:gd name="connsiteY169" fmla="*/ 728721 h 822107"/>
                <a:gd name="connsiteX170" fmla="*/ 796656 w 941136"/>
                <a:gd name="connsiteY170" fmla="*/ 736758 h 822107"/>
                <a:gd name="connsiteX171" fmla="*/ 796656 w 941136"/>
                <a:gd name="connsiteY171" fmla="*/ 740011 h 822107"/>
                <a:gd name="connsiteX172" fmla="*/ 798186 w 941136"/>
                <a:gd name="connsiteY172" fmla="*/ 743264 h 822107"/>
                <a:gd name="connsiteX173" fmla="*/ 800100 w 941136"/>
                <a:gd name="connsiteY173" fmla="*/ 745178 h 822107"/>
                <a:gd name="connsiteX174" fmla="*/ 803354 w 941136"/>
                <a:gd name="connsiteY174" fmla="*/ 746518 h 822107"/>
                <a:gd name="connsiteX175" fmla="*/ 805650 w 941136"/>
                <a:gd name="connsiteY175" fmla="*/ 747092 h 822107"/>
                <a:gd name="connsiteX176" fmla="*/ 807564 w 941136"/>
                <a:gd name="connsiteY176" fmla="*/ 749006 h 822107"/>
                <a:gd name="connsiteX177" fmla="*/ 809094 w 941136"/>
                <a:gd name="connsiteY177" fmla="*/ 751302 h 822107"/>
                <a:gd name="connsiteX178" fmla="*/ 809477 w 941136"/>
                <a:gd name="connsiteY178" fmla="*/ 755129 h 822107"/>
                <a:gd name="connsiteX179" fmla="*/ 810817 w 941136"/>
                <a:gd name="connsiteY179" fmla="*/ 765080 h 822107"/>
                <a:gd name="connsiteX180" fmla="*/ 810434 w 941136"/>
                <a:gd name="connsiteY180" fmla="*/ 766037 h 822107"/>
                <a:gd name="connsiteX181" fmla="*/ 809094 w 941136"/>
                <a:gd name="connsiteY181" fmla="*/ 767760 h 822107"/>
                <a:gd name="connsiteX182" fmla="*/ 806607 w 941136"/>
                <a:gd name="connsiteY182" fmla="*/ 769673 h 822107"/>
                <a:gd name="connsiteX183" fmla="*/ 804310 w 941136"/>
                <a:gd name="connsiteY183" fmla="*/ 772544 h 822107"/>
                <a:gd name="connsiteX184" fmla="*/ 802396 w 941136"/>
                <a:gd name="connsiteY184" fmla="*/ 776753 h 822107"/>
                <a:gd name="connsiteX185" fmla="*/ 800866 w 941136"/>
                <a:gd name="connsiteY185" fmla="*/ 778667 h 822107"/>
                <a:gd name="connsiteX186" fmla="*/ 800100 w 941136"/>
                <a:gd name="connsiteY186" fmla="*/ 780581 h 822107"/>
                <a:gd name="connsiteX187" fmla="*/ 794742 w 941136"/>
                <a:gd name="connsiteY187" fmla="*/ 784791 h 822107"/>
                <a:gd name="connsiteX188" fmla="*/ 791488 w 941136"/>
                <a:gd name="connsiteY188" fmla="*/ 788236 h 822107"/>
                <a:gd name="connsiteX189" fmla="*/ 790149 w 941136"/>
                <a:gd name="connsiteY189" fmla="*/ 789192 h 822107"/>
                <a:gd name="connsiteX190" fmla="*/ 789575 w 941136"/>
                <a:gd name="connsiteY190" fmla="*/ 790532 h 822107"/>
                <a:gd name="connsiteX191" fmla="*/ 789192 w 941136"/>
                <a:gd name="connsiteY191" fmla="*/ 792828 h 822107"/>
                <a:gd name="connsiteX192" fmla="*/ 788618 w 941136"/>
                <a:gd name="connsiteY192" fmla="*/ 794742 h 822107"/>
                <a:gd name="connsiteX193" fmla="*/ 787662 w 941136"/>
                <a:gd name="connsiteY193" fmla="*/ 796656 h 822107"/>
                <a:gd name="connsiteX194" fmla="*/ 786704 w 941136"/>
                <a:gd name="connsiteY194" fmla="*/ 797230 h 822107"/>
                <a:gd name="connsiteX195" fmla="*/ 786322 w 941136"/>
                <a:gd name="connsiteY195" fmla="*/ 798187 h 822107"/>
                <a:gd name="connsiteX196" fmla="*/ 784408 w 941136"/>
                <a:gd name="connsiteY196" fmla="*/ 799909 h 822107"/>
                <a:gd name="connsiteX197" fmla="*/ 780198 w 941136"/>
                <a:gd name="connsiteY197" fmla="*/ 803353 h 822107"/>
                <a:gd name="connsiteX198" fmla="*/ 778667 w 941136"/>
                <a:gd name="connsiteY198" fmla="*/ 807946 h 822107"/>
                <a:gd name="connsiteX199" fmla="*/ 777902 w 941136"/>
                <a:gd name="connsiteY199" fmla="*/ 809860 h 822107"/>
                <a:gd name="connsiteX200" fmla="*/ 777328 w 941136"/>
                <a:gd name="connsiteY200" fmla="*/ 813304 h 822107"/>
                <a:gd name="connsiteX201" fmla="*/ 775988 w 941136"/>
                <a:gd name="connsiteY201" fmla="*/ 816940 h 822107"/>
                <a:gd name="connsiteX202" fmla="*/ 775031 w 941136"/>
                <a:gd name="connsiteY202" fmla="*/ 822107 h 822107"/>
                <a:gd name="connsiteX203" fmla="*/ 867461 w 941136"/>
                <a:gd name="connsiteY203" fmla="*/ 817897 h 822107"/>
                <a:gd name="connsiteX204" fmla="*/ 869949 w 941136"/>
                <a:gd name="connsiteY204" fmla="*/ 812730 h 822107"/>
                <a:gd name="connsiteX205" fmla="*/ 870332 w 941136"/>
                <a:gd name="connsiteY205" fmla="*/ 810434 h 822107"/>
                <a:gd name="connsiteX206" fmla="*/ 870906 w 941136"/>
                <a:gd name="connsiteY206" fmla="*/ 808903 h 822107"/>
                <a:gd name="connsiteX207" fmla="*/ 869949 w 941136"/>
                <a:gd name="connsiteY207" fmla="*/ 804310 h 822107"/>
                <a:gd name="connsiteX208" fmla="*/ 870332 w 941136"/>
                <a:gd name="connsiteY208" fmla="*/ 801440 h 822107"/>
                <a:gd name="connsiteX209" fmla="*/ 875116 w 941136"/>
                <a:gd name="connsiteY209" fmla="*/ 797230 h 822107"/>
                <a:gd name="connsiteX210" fmla="*/ 878943 w 941136"/>
                <a:gd name="connsiteY210" fmla="*/ 794359 h 822107"/>
                <a:gd name="connsiteX211" fmla="*/ 880857 w 941136"/>
                <a:gd name="connsiteY211" fmla="*/ 791872 h 822107"/>
                <a:gd name="connsiteX212" fmla="*/ 881622 w 941136"/>
                <a:gd name="connsiteY212" fmla="*/ 791106 h 822107"/>
                <a:gd name="connsiteX213" fmla="*/ 880857 w 941136"/>
                <a:gd name="connsiteY213" fmla="*/ 788236 h 822107"/>
                <a:gd name="connsiteX214" fmla="*/ 879326 w 941136"/>
                <a:gd name="connsiteY214" fmla="*/ 786322 h 822107"/>
                <a:gd name="connsiteX215" fmla="*/ 876455 w 941136"/>
                <a:gd name="connsiteY215" fmla="*/ 784408 h 822107"/>
                <a:gd name="connsiteX216" fmla="*/ 873202 w 941136"/>
                <a:gd name="connsiteY216" fmla="*/ 782495 h 822107"/>
                <a:gd name="connsiteX217" fmla="*/ 868992 w 941136"/>
                <a:gd name="connsiteY217" fmla="*/ 780198 h 822107"/>
                <a:gd name="connsiteX218" fmla="*/ 866696 w 941136"/>
                <a:gd name="connsiteY218" fmla="*/ 777710 h 822107"/>
                <a:gd name="connsiteX219" fmla="*/ 865164 w 941136"/>
                <a:gd name="connsiteY219" fmla="*/ 775031 h 822107"/>
                <a:gd name="connsiteX220" fmla="*/ 864782 w 941136"/>
                <a:gd name="connsiteY220" fmla="*/ 772544 h 822107"/>
                <a:gd name="connsiteX221" fmla="*/ 864782 w 941136"/>
                <a:gd name="connsiteY221" fmla="*/ 771204 h 822107"/>
                <a:gd name="connsiteX222" fmla="*/ 865738 w 941136"/>
                <a:gd name="connsiteY222" fmla="*/ 770630 h 822107"/>
                <a:gd name="connsiteX223" fmla="*/ 868992 w 941136"/>
                <a:gd name="connsiteY223" fmla="*/ 770247 h 822107"/>
                <a:gd name="connsiteX224" fmla="*/ 877029 w 941136"/>
                <a:gd name="connsiteY224" fmla="*/ 771204 h 822107"/>
                <a:gd name="connsiteX225" fmla="*/ 880282 w 941136"/>
                <a:gd name="connsiteY225" fmla="*/ 770630 h 822107"/>
                <a:gd name="connsiteX226" fmla="*/ 882579 w 941136"/>
                <a:gd name="connsiteY226" fmla="*/ 769673 h 822107"/>
                <a:gd name="connsiteX227" fmla="*/ 884110 w 941136"/>
                <a:gd name="connsiteY227" fmla="*/ 767760 h 822107"/>
                <a:gd name="connsiteX228" fmla="*/ 884493 w 941136"/>
                <a:gd name="connsiteY228" fmla="*/ 766420 h 822107"/>
                <a:gd name="connsiteX229" fmla="*/ 885067 w 941136"/>
                <a:gd name="connsiteY229" fmla="*/ 765463 h 822107"/>
                <a:gd name="connsiteX230" fmla="*/ 884493 w 941136"/>
                <a:gd name="connsiteY230" fmla="*/ 763549 h 822107"/>
                <a:gd name="connsiteX231" fmla="*/ 883536 w 941136"/>
                <a:gd name="connsiteY231" fmla="*/ 762593 h 822107"/>
                <a:gd name="connsiteX232" fmla="*/ 879900 w 941136"/>
                <a:gd name="connsiteY232" fmla="*/ 760296 h 822107"/>
                <a:gd name="connsiteX233" fmla="*/ 875498 w 941136"/>
                <a:gd name="connsiteY233" fmla="*/ 757426 h 822107"/>
                <a:gd name="connsiteX234" fmla="*/ 874159 w 941136"/>
                <a:gd name="connsiteY234" fmla="*/ 754555 h 822107"/>
                <a:gd name="connsiteX235" fmla="*/ 874733 w 941136"/>
                <a:gd name="connsiteY235" fmla="*/ 752833 h 822107"/>
                <a:gd name="connsiteX236" fmla="*/ 876072 w 941136"/>
                <a:gd name="connsiteY236" fmla="*/ 751876 h 822107"/>
                <a:gd name="connsiteX237" fmla="*/ 878369 w 941136"/>
                <a:gd name="connsiteY237" fmla="*/ 750919 h 822107"/>
                <a:gd name="connsiteX238" fmla="*/ 882579 w 941136"/>
                <a:gd name="connsiteY238" fmla="*/ 750919 h 822107"/>
                <a:gd name="connsiteX239" fmla="*/ 886023 w 941136"/>
                <a:gd name="connsiteY239" fmla="*/ 750345 h 822107"/>
                <a:gd name="connsiteX240" fmla="*/ 887363 w 941136"/>
                <a:gd name="connsiteY240" fmla="*/ 749962 h 822107"/>
                <a:gd name="connsiteX241" fmla="*/ 889277 w 941136"/>
                <a:gd name="connsiteY241" fmla="*/ 749006 h 822107"/>
                <a:gd name="connsiteX242" fmla="*/ 890233 w 941136"/>
                <a:gd name="connsiteY242" fmla="*/ 748431 h 822107"/>
                <a:gd name="connsiteX243" fmla="*/ 890616 w 941136"/>
                <a:gd name="connsiteY243" fmla="*/ 747475 h 822107"/>
                <a:gd name="connsiteX244" fmla="*/ 890616 w 941136"/>
                <a:gd name="connsiteY244" fmla="*/ 747092 h 822107"/>
                <a:gd name="connsiteX245" fmla="*/ 886980 w 941136"/>
                <a:gd name="connsiteY245" fmla="*/ 741351 h 822107"/>
                <a:gd name="connsiteX246" fmla="*/ 885449 w 941136"/>
                <a:gd name="connsiteY246" fmla="*/ 736758 h 822107"/>
                <a:gd name="connsiteX247" fmla="*/ 886406 w 941136"/>
                <a:gd name="connsiteY247" fmla="*/ 731974 h 822107"/>
                <a:gd name="connsiteX248" fmla="*/ 886406 w 941136"/>
                <a:gd name="connsiteY248" fmla="*/ 730060 h 822107"/>
                <a:gd name="connsiteX249" fmla="*/ 882579 w 941136"/>
                <a:gd name="connsiteY249" fmla="*/ 725850 h 822107"/>
                <a:gd name="connsiteX250" fmla="*/ 879900 w 941136"/>
                <a:gd name="connsiteY250" fmla="*/ 722980 h 822107"/>
                <a:gd name="connsiteX251" fmla="*/ 878369 w 941136"/>
                <a:gd name="connsiteY251" fmla="*/ 719727 h 822107"/>
                <a:gd name="connsiteX252" fmla="*/ 877986 w 941136"/>
                <a:gd name="connsiteY252" fmla="*/ 716856 h 822107"/>
                <a:gd name="connsiteX253" fmla="*/ 878369 w 941136"/>
                <a:gd name="connsiteY253" fmla="*/ 712072 h 822107"/>
                <a:gd name="connsiteX254" fmla="*/ 878943 w 941136"/>
                <a:gd name="connsiteY254" fmla="*/ 710158 h 822107"/>
                <a:gd name="connsiteX255" fmla="*/ 880282 w 941136"/>
                <a:gd name="connsiteY255" fmla="*/ 709393 h 822107"/>
                <a:gd name="connsiteX256" fmla="*/ 881239 w 941136"/>
                <a:gd name="connsiteY256" fmla="*/ 707862 h 822107"/>
                <a:gd name="connsiteX257" fmla="*/ 883153 w 941136"/>
                <a:gd name="connsiteY257" fmla="*/ 707479 h 822107"/>
                <a:gd name="connsiteX258" fmla="*/ 887937 w 941136"/>
                <a:gd name="connsiteY258" fmla="*/ 706905 h 822107"/>
                <a:gd name="connsiteX259" fmla="*/ 890233 w 941136"/>
                <a:gd name="connsiteY259" fmla="*/ 706905 h 822107"/>
                <a:gd name="connsiteX260" fmla="*/ 892530 w 941136"/>
                <a:gd name="connsiteY260" fmla="*/ 707862 h 822107"/>
                <a:gd name="connsiteX261" fmla="*/ 894061 w 941136"/>
                <a:gd name="connsiteY261" fmla="*/ 709393 h 822107"/>
                <a:gd name="connsiteX262" fmla="*/ 894443 w 941136"/>
                <a:gd name="connsiteY262" fmla="*/ 711689 h 822107"/>
                <a:gd name="connsiteX263" fmla="*/ 894061 w 941136"/>
                <a:gd name="connsiteY263" fmla="*/ 713029 h 822107"/>
                <a:gd name="connsiteX264" fmla="*/ 893104 w 941136"/>
                <a:gd name="connsiteY264" fmla="*/ 715899 h 822107"/>
                <a:gd name="connsiteX265" fmla="*/ 891573 w 941136"/>
                <a:gd name="connsiteY265" fmla="*/ 719153 h 822107"/>
                <a:gd name="connsiteX266" fmla="*/ 890233 w 941136"/>
                <a:gd name="connsiteY266" fmla="*/ 723937 h 822107"/>
                <a:gd name="connsiteX267" fmla="*/ 890233 w 941136"/>
                <a:gd name="connsiteY267" fmla="*/ 726233 h 822107"/>
                <a:gd name="connsiteX268" fmla="*/ 891190 w 941136"/>
                <a:gd name="connsiteY268" fmla="*/ 728147 h 822107"/>
                <a:gd name="connsiteX269" fmla="*/ 892530 w 941136"/>
                <a:gd name="connsiteY269" fmla="*/ 729104 h 822107"/>
                <a:gd name="connsiteX270" fmla="*/ 895401 w 941136"/>
                <a:gd name="connsiteY270" fmla="*/ 729678 h 822107"/>
                <a:gd name="connsiteX271" fmla="*/ 896357 w 941136"/>
                <a:gd name="connsiteY271" fmla="*/ 729104 h 822107"/>
                <a:gd name="connsiteX272" fmla="*/ 898271 w 941136"/>
                <a:gd name="connsiteY272" fmla="*/ 728147 h 822107"/>
                <a:gd name="connsiteX273" fmla="*/ 899227 w 941136"/>
                <a:gd name="connsiteY273" fmla="*/ 726233 h 822107"/>
                <a:gd name="connsiteX274" fmla="*/ 901141 w 941136"/>
                <a:gd name="connsiteY274" fmla="*/ 723937 h 822107"/>
                <a:gd name="connsiteX275" fmla="*/ 901141 w 941136"/>
                <a:gd name="connsiteY275" fmla="*/ 722597 h 822107"/>
                <a:gd name="connsiteX276" fmla="*/ 901524 w 941136"/>
                <a:gd name="connsiteY276" fmla="*/ 721640 h 822107"/>
                <a:gd name="connsiteX277" fmla="*/ 902481 w 941136"/>
                <a:gd name="connsiteY277" fmla="*/ 719153 h 822107"/>
                <a:gd name="connsiteX278" fmla="*/ 904395 w 941136"/>
                <a:gd name="connsiteY278" fmla="*/ 713986 h 822107"/>
                <a:gd name="connsiteX279" fmla="*/ 904777 w 941136"/>
                <a:gd name="connsiteY279" fmla="*/ 709775 h 822107"/>
                <a:gd name="connsiteX280" fmla="*/ 905734 w 941136"/>
                <a:gd name="connsiteY280" fmla="*/ 706522 h 822107"/>
                <a:gd name="connsiteX281" fmla="*/ 907648 w 941136"/>
                <a:gd name="connsiteY281" fmla="*/ 701738 h 822107"/>
                <a:gd name="connsiteX282" fmla="*/ 909561 w 941136"/>
                <a:gd name="connsiteY282" fmla="*/ 698868 h 822107"/>
                <a:gd name="connsiteX283" fmla="*/ 911475 w 941136"/>
                <a:gd name="connsiteY283" fmla="*/ 697911 h 822107"/>
                <a:gd name="connsiteX284" fmla="*/ 912815 w 941136"/>
                <a:gd name="connsiteY284" fmla="*/ 699442 h 822107"/>
                <a:gd name="connsiteX285" fmla="*/ 914346 w 941136"/>
                <a:gd name="connsiteY285" fmla="*/ 700782 h 822107"/>
                <a:gd name="connsiteX286" fmla="*/ 916259 w 941136"/>
                <a:gd name="connsiteY286" fmla="*/ 704035 h 822107"/>
                <a:gd name="connsiteX287" fmla="*/ 917599 w 941136"/>
                <a:gd name="connsiteY287" fmla="*/ 706522 h 822107"/>
                <a:gd name="connsiteX288" fmla="*/ 919512 w 941136"/>
                <a:gd name="connsiteY288" fmla="*/ 708436 h 822107"/>
                <a:gd name="connsiteX289" fmla="*/ 921426 w 941136"/>
                <a:gd name="connsiteY289" fmla="*/ 709775 h 822107"/>
                <a:gd name="connsiteX290" fmla="*/ 924296 w 941136"/>
                <a:gd name="connsiteY290" fmla="*/ 710158 h 822107"/>
                <a:gd name="connsiteX291" fmla="*/ 926976 w 941136"/>
                <a:gd name="connsiteY291" fmla="*/ 709775 h 822107"/>
                <a:gd name="connsiteX292" fmla="*/ 927932 w 941136"/>
                <a:gd name="connsiteY292" fmla="*/ 708819 h 822107"/>
                <a:gd name="connsiteX293" fmla="*/ 929464 w 941136"/>
                <a:gd name="connsiteY293" fmla="*/ 708436 h 822107"/>
                <a:gd name="connsiteX294" fmla="*/ 930803 w 941136"/>
                <a:gd name="connsiteY294" fmla="*/ 706522 h 822107"/>
                <a:gd name="connsiteX295" fmla="*/ 930803 w 941136"/>
                <a:gd name="connsiteY295" fmla="*/ 704991 h 822107"/>
                <a:gd name="connsiteX296" fmla="*/ 931377 w 941136"/>
                <a:gd name="connsiteY296" fmla="*/ 704035 h 822107"/>
                <a:gd name="connsiteX297" fmla="*/ 930420 w 941136"/>
                <a:gd name="connsiteY297" fmla="*/ 698485 h 822107"/>
                <a:gd name="connsiteX298" fmla="*/ 932716 w 941136"/>
                <a:gd name="connsiteY298" fmla="*/ 692361 h 822107"/>
                <a:gd name="connsiteX299" fmla="*/ 934630 w 941136"/>
                <a:gd name="connsiteY299" fmla="*/ 689874 h 822107"/>
                <a:gd name="connsiteX300" fmla="*/ 935970 w 941136"/>
                <a:gd name="connsiteY300" fmla="*/ 688151 h 822107"/>
                <a:gd name="connsiteX301" fmla="*/ 935013 w 941136"/>
                <a:gd name="connsiteY301" fmla="*/ 685664 h 822107"/>
                <a:gd name="connsiteX302" fmla="*/ 933100 w 941136"/>
                <a:gd name="connsiteY302" fmla="*/ 683750 h 822107"/>
                <a:gd name="connsiteX303" fmla="*/ 930803 w 941136"/>
                <a:gd name="connsiteY303" fmla="*/ 681453 h 822107"/>
                <a:gd name="connsiteX304" fmla="*/ 929464 w 941136"/>
                <a:gd name="connsiteY304" fmla="*/ 679157 h 822107"/>
                <a:gd name="connsiteX305" fmla="*/ 929464 w 941136"/>
                <a:gd name="connsiteY305" fmla="*/ 677626 h 822107"/>
                <a:gd name="connsiteX306" fmla="*/ 929464 w 941136"/>
                <a:gd name="connsiteY306" fmla="*/ 675330 h 822107"/>
                <a:gd name="connsiteX307" fmla="*/ 930803 w 941136"/>
                <a:gd name="connsiteY307" fmla="*/ 674373 h 822107"/>
                <a:gd name="connsiteX308" fmla="*/ 932334 w 941136"/>
                <a:gd name="connsiteY308" fmla="*/ 673416 h 822107"/>
                <a:gd name="connsiteX309" fmla="*/ 935587 w 941136"/>
                <a:gd name="connsiteY309" fmla="*/ 673416 h 822107"/>
                <a:gd name="connsiteX310" fmla="*/ 936544 w 941136"/>
                <a:gd name="connsiteY310" fmla="*/ 673033 h 822107"/>
                <a:gd name="connsiteX311" fmla="*/ 937884 w 941136"/>
                <a:gd name="connsiteY311" fmla="*/ 673033 h 822107"/>
                <a:gd name="connsiteX312" fmla="*/ 939797 w 941136"/>
                <a:gd name="connsiteY312" fmla="*/ 673033 h 822107"/>
                <a:gd name="connsiteX313" fmla="*/ 940754 w 941136"/>
                <a:gd name="connsiteY313" fmla="*/ 672077 h 822107"/>
                <a:gd name="connsiteX314" fmla="*/ 940754 w 941136"/>
                <a:gd name="connsiteY314" fmla="*/ 671502 h 822107"/>
                <a:gd name="connsiteX315" fmla="*/ 941137 w 941136"/>
                <a:gd name="connsiteY315" fmla="*/ 671502 h 822107"/>
                <a:gd name="connsiteX316" fmla="*/ 936544 w 941136"/>
                <a:gd name="connsiteY316" fmla="*/ 668632 h 822107"/>
                <a:gd name="connsiteX317" fmla="*/ 933100 w 941136"/>
                <a:gd name="connsiteY317" fmla="*/ 666336 h 822107"/>
                <a:gd name="connsiteX318" fmla="*/ 931377 w 941136"/>
                <a:gd name="connsiteY318" fmla="*/ 664039 h 822107"/>
                <a:gd name="connsiteX319" fmla="*/ 930803 w 941136"/>
                <a:gd name="connsiteY319" fmla="*/ 662508 h 822107"/>
                <a:gd name="connsiteX320" fmla="*/ 930803 w 941136"/>
                <a:gd name="connsiteY320" fmla="*/ 660212 h 822107"/>
                <a:gd name="connsiteX321" fmla="*/ 931760 w 941136"/>
                <a:gd name="connsiteY321" fmla="*/ 658872 h 822107"/>
                <a:gd name="connsiteX322" fmla="*/ 935587 w 941136"/>
                <a:gd name="connsiteY322" fmla="*/ 656385 h 822107"/>
                <a:gd name="connsiteX323" fmla="*/ 937501 w 941136"/>
                <a:gd name="connsiteY323" fmla="*/ 655045 h 822107"/>
                <a:gd name="connsiteX324" fmla="*/ 938840 w 941136"/>
                <a:gd name="connsiteY324" fmla="*/ 654088 h 822107"/>
                <a:gd name="connsiteX325" fmla="*/ 939797 w 941136"/>
                <a:gd name="connsiteY325" fmla="*/ 652557 h 822107"/>
                <a:gd name="connsiteX326" fmla="*/ 939797 w 941136"/>
                <a:gd name="connsiteY326" fmla="*/ 651600 h 822107"/>
                <a:gd name="connsiteX327" fmla="*/ 939797 w 941136"/>
                <a:gd name="connsiteY327" fmla="*/ 651218 h 822107"/>
                <a:gd name="connsiteX328" fmla="*/ 940180 w 941136"/>
                <a:gd name="connsiteY328" fmla="*/ 651218 h 822107"/>
                <a:gd name="connsiteX329" fmla="*/ 939414 w 941136"/>
                <a:gd name="connsiteY329" fmla="*/ 645094 h 822107"/>
                <a:gd name="connsiteX330" fmla="*/ 940180 w 941136"/>
                <a:gd name="connsiteY330" fmla="*/ 642223 h 822107"/>
                <a:gd name="connsiteX331" fmla="*/ 940754 w 941136"/>
                <a:gd name="connsiteY331" fmla="*/ 640310 h 822107"/>
                <a:gd name="connsiteX332" fmla="*/ 940180 w 941136"/>
                <a:gd name="connsiteY332" fmla="*/ 638396 h 822107"/>
                <a:gd name="connsiteX333" fmla="*/ 938840 w 941136"/>
                <a:gd name="connsiteY333" fmla="*/ 636483 h 822107"/>
                <a:gd name="connsiteX334" fmla="*/ 936927 w 941136"/>
                <a:gd name="connsiteY334" fmla="*/ 635143 h 822107"/>
                <a:gd name="connsiteX335" fmla="*/ 934630 w 941136"/>
                <a:gd name="connsiteY335" fmla="*/ 634186 h 822107"/>
                <a:gd name="connsiteX336" fmla="*/ 929464 w 941136"/>
                <a:gd name="connsiteY336" fmla="*/ 631316 h 822107"/>
                <a:gd name="connsiteX337" fmla="*/ 927932 w 941136"/>
                <a:gd name="connsiteY337" fmla="*/ 630359 h 822107"/>
                <a:gd name="connsiteX338" fmla="*/ 927550 w 941136"/>
                <a:gd name="connsiteY338" fmla="*/ 629976 h 822107"/>
                <a:gd name="connsiteX339" fmla="*/ 925062 w 941136"/>
                <a:gd name="connsiteY339" fmla="*/ 625766 h 822107"/>
                <a:gd name="connsiteX340" fmla="*/ 922383 w 941136"/>
                <a:gd name="connsiteY340" fmla="*/ 622321 h 822107"/>
                <a:gd name="connsiteX341" fmla="*/ 919895 w 941136"/>
                <a:gd name="connsiteY341" fmla="*/ 620599 h 822107"/>
                <a:gd name="connsiteX342" fmla="*/ 917216 w 941136"/>
                <a:gd name="connsiteY342" fmla="*/ 619068 h 822107"/>
                <a:gd name="connsiteX343" fmla="*/ 914728 w 941136"/>
                <a:gd name="connsiteY343" fmla="*/ 619068 h 822107"/>
                <a:gd name="connsiteX344" fmla="*/ 911475 w 941136"/>
                <a:gd name="connsiteY344" fmla="*/ 620025 h 822107"/>
                <a:gd name="connsiteX345" fmla="*/ 914728 w 941136"/>
                <a:gd name="connsiteY345" fmla="*/ 624235 h 822107"/>
                <a:gd name="connsiteX346" fmla="*/ 920852 w 941136"/>
                <a:gd name="connsiteY346" fmla="*/ 629019 h 822107"/>
                <a:gd name="connsiteX347" fmla="*/ 920469 w 941136"/>
                <a:gd name="connsiteY347" fmla="*/ 629976 h 822107"/>
                <a:gd name="connsiteX348" fmla="*/ 919512 w 941136"/>
                <a:gd name="connsiteY348" fmla="*/ 631316 h 822107"/>
                <a:gd name="connsiteX349" fmla="*/ 918556 w 941136"/>
                <a:gd name="connsiteY349" fmla="*/ 631316 h 822107"/>
                <a:gd name="connsiteX350" fmla="*/ 918173 w 941136"/>
                <a:gd name="connsiteY350" fmla="*/ 631316 h 822107"/>
                <a:gd name="connsiteX351" fmla="*/ 918173 w 941136"/>
                <a:gd name="connsiteY351" fmla="*/ 631890 h 822107"/>
                <a:gd name="connsiteX352" fmla="*/ 916259 w 941136"/>
                <a:gd name="connsiteY352" fmla="*/ 632273 h 822107"/>
                <a:gd name="connsiteX353" fmla="*/ 912432 w 941136"/>
                <a:gd name="connsiteY353" fmla="*/ 628637 h 822107"/>
                <a:gd name="connsiteX354" fmla="*/ 909561 w 941136"/>
                <a:gd name="connsiteY354" fmla="*/ 626723 h 822107"/>
                <a:gd name="connsiteX355" fmla="*/ 906308 w 941136"/>
                <a:gd name="connsiteY355" fmla="*/ 625192 h 822107"/>
                <a:gd name="connsiteX356" fmla="*/ 903055 w 941136"/>
                <a:gd name="connsiteY356" fmla="*/ 622896 h 822107"/>
                <a:gd name="connsiteX357" fmla="*/ 900567 w 941136"/>
                <a:gd name="connsiteY357" fmla="*/ 620982 h 822107"/>
                <a:gd name="connsiteX358" fmla="*/ 899227 w 941136"/>
                <a:gd name="connsiteY358" fmla="*/ 619068 h 822107"/>
                <a:gd name="connsiteX359" fmla="*/ 898653 w 941136"/>
                <a:gd name="connsiteY359" fmla="*/ 617155 h 822107"/>
                <a:gd name="connsiteX360" fmla="*/ 898271 w 941136"/>
                <a:gd name="connsiteY360" fmla="*/ 615241 h 822107"/>
                <a:gd name="connsiteX361" fmla="*/ 897314 w 941136"/>
                <a:gd name="connsiteY361" fmla="*/ 613519 h 822107"/>
                <a:gd name="connsiteX362" fmla="*/ 895975 w 941136"/>
                <a:gd name="connsiteY362" fmla="*/ 611605 h 822107"/>
                <a:gd name="connsiteX363" fmla="*/ 895017 w 941136"/>
                <a:gd name="connsiteY363" fmla="*/ 610648 h 822107"/>
                <a:gd name="connsiteX364" fmla="*/ 894443 w 941136"/>
                <a:gd name="connsiteY364" fmla="*/ 610074 h 822107"/>
                <a:gd name="connsiteX365" fmla="*/ 892147 w 941136"/>
                <a:gd name="connsiteY365" fmla="*/ 608160 h 822107"/>
                <a:gd name="connsiteX366" fmla="*/ 889659 w 941136"/>
                <a:gd name="connsiteY366" fmla="*/ 605481 h 822107"/>
                <a:gd name="connsiteX367" fmla="*/ 888320 w 941136"/>
                <a:gd name="connsiteY367" fmla="*/ 602994 h 822107"/>
                <a:gd name="connsiteX368" fmla="*/ 887363 w 941136"/>
                <a:gd name="connsiteY368" fmla="*/ 598401 h 822107"/>
                <a:gd name="connsiteX369" fmla="*/ 888320 w 941136"/>
                <a:gd name="connsiteY369" fmla="*/ 594574 h 822107"/>
                <a:gd name="connsiteX370" fmla="*/ 887937 w 941136"/>
                <a:gd name="connsiteY370" fmla="*/ 592660 h 822107"/>
                <a:gd name="connsiteX371" fmla="*/ 886406 w 941136"/>
                <a:gd name="connsiteY371" fmla="*/ 591320 h 822107"/>
                <a:gd name="connsiteX372" fmla="*/ 884110 w 941136"/>
                <a:gd name="connsiteY372" fmla="*/ 589789 h 822107"/>
                <a:gd name="connsiteX373" fmla="*/ 881622 w 941136"/>
                <a:gd name="connsiteY373" fmla="*/ 588832 h 822107"/>
                <a:gd name="connsiteX374" fmla="*/ 878369 w 941136"/>
                <a:gd name="connsiteY374" fmla="*/ 587493 h 822107"/>
                <a:gd name="connsiteX375" fmla="*/ 876455 w 941136"/>
                <a:gd name="connsiteY375" fmla="*/ 585962 h 822107"/>
                <a:gd name="connsiteX376" fmla="*/ 875116 w 941136"/>
                <a:gd name="connsiteY376" fmla="*/ 583666 h 822107"/>
                <a:gd name="connsiteX377" fmla="*/ 875116 w 941136"/>
                <a:gd name="connsiteY377" fmla="*/ 581752 h 822107"/>
                <a:gd name="connsiteX378" fmla="*/ 875498 w 941136"/>
                <a:gd name="connsiteY378" fmla="*/ 579838 h 822107"/>
                <a:gd name="connsiteX379" fmla="*/ 877029 w 941136"/>
                <a:gd name="connsiteY379" fmla="*/ 578499 h 822107"/>
                <a:gd name="connsiteX380" fmla="*/ 879326 w 941136"/>
                <a:gd name="connsiteY380" fmla="*/ 576202 h 822107"/>
                <a:gd name="connsiteX381" fmla="*/ 882579 w 941136"/>
                <a:gd name="connsiteY381" fmla="*/ 574289 h 822107"/>
                <a:gd name="connsiteX382" fmla="*/ 886023 w 941136"/>
                <a:gd name="connsiteY382" fmla="*/ 571418 h 822107"/>
                <a:gd name="connsiteX383" fmla="*/ 886980 w 941136"/>
                <a:gd name="connsiteY383" fmla="*/ 570079 h 822107"/>
                <a:gd name="connsiteX384" fmla="*/ 888320 w 941136"/>
                <a:gd name="connsiteY384" fmla="*/ 569122 h 822107"/>
                <a:gd name="connsiteX385" fmla="*/ 888703 w 941136"/>
                <a:gd name="connsiteY385" fmla="*/ 567208 h 822107"/>
                <a:gd name="connsiteX386" fmla="*/ 889659 w 941136"/>
                <a:gd name="connsiteY386" fmla="*/ 565677 h 822107"/>
                <a:gd name="connsiteX387" fmla="*/ 890233 w 941136"/>
                <a:gd name="connsiteY387" fmla="*/ 562998 h 822107"/>
                <a:gd name="connsiteX388" fmla="*/ 889277 w 941136"/>
                <a:gd name="connsiteY388" fmla="*/ 559171 h 822107"/>
                <a:gd name="connsiteX389" fmla="*/ 888320 w 941136"/>
                <a:gd name="connsiteY389" fmla="*/ 557257 h 822107"/>
                <a:gd name="connsiteX390" fmla="*/ 887937 w 941136"/>
                <a:gd name="connsiteY390" fmla="*/ 556300 h 822107"/>
                <a:gd name="connsiteX391" fmla="*/ 887937 w 941136"/>
                <a:gd name="connsiteY391" fmla="*/ 555918 h 822107"/>
                <a:gd name="connsiteX392" fmla="*/ 886980 w 941136"/>
                <a:gd name="connsiteY392" fmla="*/ 554387 h 822107"/>
                <a:gd name="connsiteX393" fmla="*/ 886406 w 941136"/>
                <a:gd name="connsiteY393" fmla="*/ 553430 h 822107"/>
                <a:gd name="connsiteX394" fmla="*/ 885449 w 941136"/>
                <a:gd name="connsiteY394" fmla="*/ 551516 h 822107"/>
                <a:gd name="connsiteX395" fmla="*/ 882196 w 941136"/>
                <a:gd name="connsiteY395" fmla="*/ 547880 h 822107"/>
                <a:gd name="connsiteX396" fmla="*/ 877986 w 941136"/>
                <a:gd name="connsiteY396" fmla="*/ 543096 h 822107"/>
                <a:gd name="connsiteX397" fmla="*/ 875498 w 941136"/>
                <a:gd name="connsiteY397" fmla="*/ 539843 h 822107"/>
                <a:gd name="connsiteX398" fmla="*/ 874159 w 941136"/>
                <a:gd name="connsiteY398" fmla="*/ 536398 h 822107"/>
                <a:gd name="connsiteX399" fmla="*/ 873776 w 941136"/>
                <a:gd name="connsiteY399" fmla="*/ 534102 h 822107"/>
                <a:gd name="connsiteX400" fmla="*/ 875116 w 941136"/>
                <a:gd name="connsiteY400" fmla="*/ 531806 h 822107"/>
                <a:gd name="connsiteX401" fmla="*/ 876455 w 941136"/>
                <a:gd name="connsiteY401" fmla="*/ 531232 h 822107"/>
                <a:gd name="connsiteX402" fmla="*/ 879326 w 941136"/>
                <a:gd name="connsiteY402" fmla="*/ 531806 h 822107"/>
                <a:gd name="connsiteX403" fmla="*/ 881239 w 941136"/>
                <a:gd name="connsiteY403" fmla="*/ 531232 h 822107"/>
                <a:gd name="connsiteX404" fmla="*/ 883153 w 941136"/>
                <a:gd name="connsiteY404" fmla="*/ 530849 h 822107"/>
                <a:gd name="connsiteX405" fmla="*/ 884110 w 941136"/>
                <a:gd name="connsiteY405" fmla="*/ 529318 h 822107"/>
                <a:gd name="connsiteX406" fmla="*/ 884493 w 941136"/>
                <a:gd name="connsiteY406" fmla="*/ 528361 h 822107"/>
                <a:gd name="connsiteX407" fmla="*/ 878369 w 941136"/>
                <a:gd name="connsiteY407" fmla="*/ 523768 h 822107"/>
                <a:gd name="connsiteX408" fmla="*/ 874159 w 941136"/>
                <a:gd name="connsiteY408" fmla="*/ 519367 h 822107"/>
                <a:gd name="connsiteX409" fmla="*/ 873776 w 941136"/>
                <a:gd name="connsiteY409" fmla="*/ 516113 h 822107"/>
                <a:gd name="connsiteX410" fmla="*/ 873776 w 941136"/>
                <a:gd name="connsiteY410" fmla="*/ 513817 h 822107"/>
                <a:gd name="connsiteX411" fmla="*/ 872819 w 941136"/>
                <a:gd name="connsiteY411" fmla="*/ 509990 h 822107"/>
                <a:gd name="connsiteX412" fmla="*/ 871862 w 941136"/>
                <a:gd name="connsiteY412" fmla="*/ 508076 h 822107"/>
                <a:gd name="connsiteX413" fmla="*/ 871288 w 941136"/>
                <a:gd name="connsiteY413" fmla="*/ 507119 h 822107"/>
                <a:gd name="connsiteX414" fmla="*/ 869374 w 941136"/>
                <a:gd name="connsiteY414" fmla="*/ 505780 h 822107"/>
                <a:gd name="connsiteX415" fmla="*/ 864208 w 941136"/>
                <a:gd name="connsiteY415" fmla="*/ 504823 h 822107"/>
                <a:gd name="connsiteX416" fmla="*/ 860572 w 941136"/>
                <a:gd name="connsiteY416" fmla="*/ 503866 h 822107"/>
                <a:gd name="connsiteX417" fmla="*/ 857127 w 941136"/>
                <a:gd name="connsiteY417" fmla="*/ 502909 h 822107"/>
                <a:gd name="connsiteX418" fmla="*/ 855788 w 941136"/>
                <a:gd name="connsiteY418" fmla="*/ 501952 h 822107"/>
                <a:gd name="connsiteX419" fmla="*/ 851960 w 941136"/>
                <a:gd name="connsiteY419" fmla="*/ 498699 h 822107"/>
                <a:gd name="connsiteX420" fmla="*/ 848707 w 941136"/>
                <a:gd name="connsiteY420" fmla="*/ 496786 h 822107"/>
                <a:gd name="connsiteX421" fmla="*/ 848133 w 941136"/>
                <a:gd name="connsiteY421" fmla="*/ 496403 h 822107"/>
                <a:gd name="connsiteX422" fmla="*/ 848133 w 941136"/>
                <a:gd name="connsiteY422" fmla="*/ 495446 h 822107"/>
                <a:gd name="connsiteX423" fmla="*/ 848133 w 941136"/>
                <a:gd name="connsiteY423" fmla="*/ 493915 h 822107"/>
                <a:gd name="connsiteX424" fmla="*/ 848133 w 941136"/>
                <a:gd name="connsiteY424" fmla="*/ 492001 h 822107"/>
                <a:gd name="connsiteX425" fmla="*/ 847750 w 941136"/>
                <a:gd name="connsiteY425" fmla="*/ 491045 h 822107"/>
                <a:gd name="connsiteX426" fmla="*/ 847750 w 941136"/>
                <a:gd name="connsiteY426" fmla="*/ 490662 h 822107"/>
                <a:gd name="connsiteX427" fmla="*/ 847176 w 941136"/>
                <a:gd name="connsiteY427" fmla="*/ 489705 h 822107"/>
                <a:gd name="connsiteX428" fmla="*/ 846219 w 941136"/>
                <a:gd name="connsiteY428" fmla="*/ 488365 h 822107"/>
                <a:gd name="connsiteX429" fmla="*/ 845837 w 941136"/>
                <a:gd name="connsiteY429" fmla="*/ 487409 h 822107"/>
                <a:gd name="connsiteX430" fmla="*/ 842583 w 941136"/>
                <a:gd name="connsiteY430" fmla="*/ 484538 h 822107"/>
                <a:gd name="connsiteX431" fmla="*/ 840670 w 941136"/>
                <a:gd name="connsiteY431" fmla="*/ 482624 h 822107"/>
                <a:gd name="connsiteX432" fmla="*/ 838756 w 941136"/>
                <a:gd name="connsiteY432" fmla="*/ 481285 h 822107"/>
                <a:gd name="connsiteX433" fmla="*/ 833972 w 941136"/>
                <a:gd name="connsiteY433" fmla="*/ 477840 h 822107"/>
                <a:gd name="connsiteX434" fmla="*/ 830719 w 941136"/>
                <a:gd name="connsiteY434" fmla="*/ 475544 h 822107"/>
                <a:gd name="connsiteX435" fmla="*/ 827465 w 941136"/>
                <a:gd name="connsiteY435" fmla="*/ 474204 h 822107"/>
                <a:gd name="connsiteX436" fmla="*/ 825552 w 941136"/>
                <a:gd name="connsiteY436" fmla="*/ 473630 h 822107"/>
                <a:gd name="connsiteX437" fmla="*/ 822681 w 941136"/>
                <a:gd name="connsiteY437" fmla="*/ 475544 h 822107"/>
                <a:gd name="connsiteX438" fmla="*/ 819811 w 941136"/>
                <a:gd name="connsiteY438" fmla="*/ 477458 h 822107"/>
                <a:gd name="connsiteX439" fmla="*/ 816558 w 941136"/>
                <a:gd name="connsiteY439" fmla="*/ 478414 h 822107"/>
                <a:gd name="connsiteX440" fmla="*/ 813687 w 941136"/>
                <a:gd name="connsiteY440" fmla="*/ 478797 h 822107"/>
                <a:gd name="connsiteX441" fmla="*/ 810434 w 941136"/>
                <a:gd name="connsiteY441" fmla="*/ 478414 h 822107"/>
                <a:gd name="connsiteX442" fmla="*/ 809094 w 941136"/>
                <a:gd name="connsiteY442" fmla="*/ 477458 h 822107"/>
                <a:gd name="connsiteX443" fmla="*/ 807564 w 941136"/>
                <a:gd name="connsiteY443" fmla="*/ 475927 h 822107"/>
                <a:gd name="connsiteX444" fmla="*/ 807564 w 941136"/>
                <a:gd name="connsiteY444" fmla="*/ 474587 h 822107"/>
                <a:gd name="connsiteX445" fmla="*/ 808138 w 941136"/>
                <a:gd name="connsiteY445" fmla="*/ 471717 h 822107"/>
                <a:gd name="connsiteX446" fmla="*/ 809094 w 941136"/>
                <a:gd name="connsiteY446" fmla="*/ 469803 h 822107"/>
                <a:gd name="connsiteX447" fmla="*/ 809094 w 941136"/>
                <a:gd name="connsiteY447" fmla="*/ 467889 h 822107"/>
                <a:gd name="connsiteX448" fmla="*/ 809477 w 941136"/>
                <a:gd name="connsiteY448" fmla="*/ 467124 h 822107"/>
                <a:gd name="connsiteX449" fmla="*/ 808520 w 941136"/>
                <a:gd name="connsiteY449" fmla="*/ 464636 h 822107"/>
                <a:gd name="connsiteX450" fmla="*/ 805650 w 941136"/>
                <a:gd name="connsiteY450" fmla="*/ 464253 h 822107"/>
                <a:gd name="connsiteX451" fmla="*/ 801440 w 941136"/>
                <a:gd name="connsiteY451" fmla="*/ 463679 h 822107"/>
                <a:gd name="connsiteX452" fmla="*/ 800100 w 941136"/>
                <a:gd name="connsiteY452" fmla="*/ 462722 h 822107"/>
                <a:gd name="connsiteX453" fmla="*/ 799526 w 941136"/>
                <a:gd name="connsiteY453" fmla="*/ 462340 h 822107"/>
                <a:gd name="connsiteX454" fmla="*/ 797612 w 941136"/>
                <a:gd name="connsiteY454" fmla="*/ 459087 h 822107"/>
                <a:gd name="connsiteX455" fmla="*/ 795699 w 941136"/>
                <a:gd name="connsiteY455" fmla="*/ 457173 h 822107"/>
                <a:gd name="connsiteX456" fmla="*/ 791488 w 941136"/>
                <a:gd name="connsiteY456" fmla="*/ 455642 h 822107"/>
                <a:gd name="connsiteX457" fmla="*/ 789575 w 941136"/>
                <a:gd name="connsiteY457" fmla="*/ 455259 h 822107"/>
                <a:gd name="connsiteX458" fmla="*/ 787278 w 941136"/>
                <a:gd name="connsiteY458" fmla="*/ 452006 h 822107"/>
                <a:gd name="connsiteX459" fmla="*/ 785365 w 941136"/>
                <a:gd name="connsiteY459" fmla="*/ 449518 h 822107"/>
                <a:gd name="connsiteX460" fmla="*/ 783069 w 941136"/>
                <a:gd name="connsiteY460" fmla="*/ 447604 h 822107"/>
                <a:gd name="connsiteX461" fmla="*/ 781155 w 941136"/>
                <a:gd name="connsiteY461" fmla="*/ 447222 h 822107"/>
                <a:gd name="connsiteX462" fmla="*/ 776945 w 941136"/>
                <a:gd name="connsiteY462" fmla="*/ 445308 h 822107"/>
                <a:gd name="connsiteX463" fmla="*/ 774075 w 941136"/>
                <a:gd name="connsiteY463" fmla="*/ 444351 h 822107"/>
                <a:gd name="connsiteX464" fmla="*/ 774075 w 941136"/>
                <a:gd name="connsiteY464" fmla="*/ 444925 h 822107"/>
                <a:gd name="connsiteX465" fmla="*/ 773501 w 941136"/>
                <a:gd name="connsiteY465" fmla="*/ 444351 h 822107"/>
                <a:gd name="connsiteX466" fmla="*/ 766037 w 941136"/>
                <a:gd name="connsiteY466" fmla="*/ 434018 h 822107"/>
                <a:gd name="connsiteX467" fmla="*/ 762210 w 941136"/>
                <a:gd name="connsiteY467" fmla="*/ 430764 h 822107"/>
                <a:gd name="connsiteX468" fmla="*/ 759913 w 941136"/>
                <a:gd name="connsiteY468" fmla="*/ 428851 h 822107"/>
                <a:gd name="connsiteX469" fmla="*/ 757999 w 941136"/>
                <a:gd name="connsiteY469" fmla="*/ 426937 h 822107"/>
                <a:gd name="connsiteX470" fmla="*/ 757043 w 941136"/>
                <a:gd name="connsiteY470" fmla="*/ 425980 h 822107"/>
                <a:gd name="connsiteX471" fmla="*/ 752259 w 941136"/>
                <a:gd name="connsiteY471" fmla="*/ 419282 h 822107"/>
                <a:gd name="connsiteX472" fmla="*/ 749005 w 941136"/>
                <a:gd name="connsiteY472" fmla="*/ 413733 h 822107"/>
                <a:gd name="connsiteX473" fmla="*/ 747092 w 941136"/>
                <a:gd name="connsiteY473" fmla="*/ 407992 h 822107"/>
                <a:gd name="connsiteX474" fmla="*/ 746709 w 941136"/>
                <a:gd name="connsiteY474" fmla="*/ 402825 h 822107"/>
                <a:gd name="connsiteX475" fmla="*/ 746709 w 941136"/>
                <a:gd name="connsiteY475" fmla="*/ 398998 h 822107"/>
                <a:gd name="connsiteX476" fmla="*/ 748049 w 941136"/>
                <a:gd name="connsiteY476" fmla="*/ 395744 h 822107"/>
                <a:gd name="connsiteX477" fmla="*/ 749962 w 941136"/>
                <a:gd name="connsiteY477" fmla="*/ 391534 h 822107"/>
                <a:gd name="connsiteX478" fmla="*/ 753215 w 941136"/>
                <a:gd name="connsiteY478" fmla="*/ 387707 h 822107"/>
                <a:gd name="connsiteX479" fmla="*/ 755703 w 941136"/>
                <a:gd name="connsiteY479" fmla="*/ 383497 h 822107"/>
                <a:gd name="connsiteX480" fmla="*/ 757425 w 941136"/>
                <a:gd name="connsiteY480" fmla="*/ 379670 h 822107"/>
                <a:gd name="connsiteX481" fmla="*/ 757999 w 941136"/>
                <a:gd name="connsiteY481" fmla="*/ 376417 h 822107"/>
                <a:gd name="connsiteX482" fmla="*/ 758383 w 941136"/>
                <a:gd name="connsiteY482" fmla="*/ 373546 h 822107"/>
                <a:gd name="connsiteX483" fmla="*/ 757425 w 941136"/>
                <a:gd name="connsiteY483" fmla="*/ 368379 h 822107"/>
                <a:gd name="connsiteX484" fmla="*/ 757999 w 941136"/>
                <a:gd name="connsiteY484" fmla="*/ 364552 h 822107"/>
                <a:gd name="connsiteX485" fmla="*/ 758957 w 941136"/>
                <a:gd name="connsiteY485" fmla="*/ 360725 h 822107"/>
                <a:gd name="connsiteX486" fmla="*/ 761253 w 941136"/>
                <a:gd name="connsiteY486" fmla="*/ 358428 h 822107"/>
                <a:gd name="connsiteX487" fmla="*/ 764506 w 941136"/>
                <a:gd name="connsiteY487" fmla="*/ 353261 h 822107"/>
                <a:gd name="connsiteX488" fmla="*/ 766994 w 941136"/>
                <a:gd name="connsiteY488" fmla="*/ 349434 h 822107"/>
                <a:gd name="connsiteX489" fmla="*/ 768333 w 941136"/>
                <a:gd name="connsiteY489" fmla="*/ 346181 h 822107"/>
                <a:gd name="connsiteX490" fmla="*/ 768907 w 941136"/>
                <a:gd name="connsiteY490" fmla="*/ 344267 h 822107"/>
                <a:gd name="connsiteX491" fmla="*/ 765463 w 941136"/>
                <a:gd name="connsiteY491" fmla="*/ 338143 h 822107"/>
                <a:gd name="connsiteX492" fmla="*/ 764506 w 941136"/>
                <a:gd name="connsiteY492" fmla="*/ 333933 h 822107"/>
                <a:gd name="connsiteX493" fmla="*/ 764506 w 941136"/>
                <a:gd name="connsiteY493" fmla="*/ 330489 h 822107"/>
                <a:gd name="connsiteX494" fmla="*/ 766037 w 941136"/>
                <a:gd name="connsiteY494" fmla="*/ 327810 h 822107"/>
                <a:gd name="connsiteX495" fmla="*/ 771204 w 941136"/>
                <a:gd name="connsiteY495" fmla="*/ 321112 h 822107"/>
                <a:gd name="connsiteX496" fmla="*/ 773501 w 941136"/>
                <a:gd name="connsiteY496" fmla="*/ 317284 h 822107"/>
                <a:gd name="connsiteX497" fmla="*/ 775988 w 941136"/>
                <a:gd name="connsiteY497" fmla="*/ 314414 h 822107"/>
                <a:gd name="connsiteX498" fmla="*/ 777328 w 941136"/>
                <a:gd name="connsiteY498" fmla="*/ 311735 h 822107"/>
                <a:gd name="connsiteX499" fmla="*/ 777902 w 941136"/>
                <a:gd name="connsiteY499" fmla="*/ 309821 h 822107"/>
                <a:gd name="connsiteX500" fmla="*/ 777328 w 941136"/>
                <a:gd name="connsiteY500" fmla="*/ 307908 h 822107"/>
                <a:gd name="connsiteX501" fmla="*/ 775988 w 941136"/>
                <a:gd name="connsiteY501" fmla="*/ 305994 h 822107"/>
                <a:gd name="connsiteX502" fmla="*/ 774075 w 941136"/>
                <a:gd name="connsiteY502" fmla="*/ 304080 h 822107"/>
                <a:gd name="connsiteX503" fmla="*/ 771587 w 941136"/>
                <a:gd name="connsiteY503" fmla="*/ 302167 h 822107"/>
                <a:gd name="connsiteX504" fmla="*/ 769865 w 941136"/>
                <a:gd name="connsiteY504" fmla="*/ 300827 h 822107"/>
                <a:gd name="connsiteX505" fmla="*/ 768333 w 941136"/>
                <a:gd name="connsiteY505" fmla="*/ 299870 h 822107"/>
                <a:gd name="connsiteX506" fmla="*/ 764506 w 941136"/>
                <a:gd name="connsiteY506" fmla="*/ 297956 h 822107"/>
                <a:gd name="connsiteX507" fmla="*/ 759913 w 941136"/>
                <a:gd name="connsiteY507" fmla="*/ 296043 h 822107"/>
                <a:gd name="connsiteX508" fmla="*/ 754747 w 941136"/>
                <a:gd name="connsiteY508" fmla="*/ 294129 h 822107"/>
                <a:gd name="connsiteX509" fmla="*/ 743839 w 941136"/>
                <a:gd name="connsiteY509" fmla="*/ 289919 h 822107"/>
                <a:gd name="connsiteX510" fmla="*/ 736758 w 941136"/>
                <a:gd name="connsiteY510" fmla="*/ 287623 h 822107"/>
                <a:gd name="connsiteX511" fmla="*/ 731591 w 941136"/>
                <a:gd name="connsiteY511" fmla="*/ 286092 h 822107"/>
                <a:gd name="connsiteX512" fmla="*/ 730060 w 941136"/>
                <a:gd name="connsiteY512" fmla="*/ 285709 h 822107"/>
                <a:gd name="connsiteX513" fmla="*/ 728338 w 941136"/>
                <a:gd name="connsiteY513" fmla="*/ 289536 h 822107"/>
                <a:gd name="connsiteX514" fmla="*/ 726424 w 941136"/>
                <a:gd name="connsiteY514" fmla="*/ 292790 h 822107"/>
                <a:gd name="connsiteX515" fmla="*/ 722597 w 941136"/>
                <a:gd name="connsiteY515" fmla="*/ 298531 h 822107"/>
                <a:gd name="connsiteX516" fmla="*/ 717813 w 941136"/>
                <a:gd name="connsiteY516" fmla="*/ 301210 h 822107"/>
                <a:gd name="connsiteX517" fmla="*/ 715516 w 941136"/>
                <a:gd name="connsiteY517" fmla="*/ 302167 h 822107"/>
                <a:gd name="connsiteX518" fmla="*/ 713603 w 941136"/>
                <a:gd name="connsiteY518" fmla="*/ 302741 h 822107"/>
                <a:gd name="connsiteX519" fmla="*/ 709393 w 941136"/>
                <a:gd name="connsiteY519" fmla="*/ 301784 h 822107"/>
                <a:gd name="connsiteX520" fmla="*/ 706140 w 941136"/>
                <a:gd name="connsiteY520" fmla="*/ 299870 h 822107"/>
                <a:gd name="connsiteX521" fmla="*/ 703269 w 941136"/>
                <a:gd name="connsiteY521" fmla="*/ 296617 h 822107"/>
                <a:gd name="connsiteX522" fmla="*/ 700781 w 941136"/>
                <a:gd name="connsiteY522" fmla="*/ 292407 h 822107"/>
                <a:gd name="connsiteX523" fmla="*/ 699825 w 941136"/>
                <a:gd name="connsiteY523" fmla="*/ 286092 h 822107"/>
                <a:gd name="connsiteX524" fmla="*/ 698868 w 941136"/>
                <a:gd name="connsiteY524" fmla="*/ 283795 h 822107"/>
                <a:gd name="connsiteX525" fmla="*/ 694657 w 941136"/>
                <a:gd name="connsiteY525" fmla="*/ 279585 h 822107"/>
                <a:gd name="connsiteX526" fmla="*/ 693701 w 941136"/>
                <a:gd name="connsiteY526" fmla="*/ 277672 h 822107"/>
                <a:gd name="connsiteX527" fmla="*/ 693701 w 941136"/>
                <a:gd name="connsiteY527" fmla="*/ 276715 h 822107"/>
                <a:gd name="connsiteX528" fmla="*/ 695232 w 941136"/>
                <a:gd name="connsiteY528" fmla="*/ 272505 h 822107"/>
                <a:gd name="connsiteX529" fmla="*/ 696571 w 941136"/>
                <a:gd name="connsiteY529" fmla="*/ 269634 h 822107"/>
                <a:gd name="connsiteX530" fmla="*/ 697528 w 941136"/>
                <a:gd name="connsiteY530" fmla="*/ 267338 h 822107"/>
                <a:gd name="connsiteX531" fmla="*/ 698102 w 941136"/>
                <a:gd name="connsiteY531" fmla="*/ 266381 h 822107"/>
                <a:gd name="connsiteX532" fmla="*/ 695232 w 941136"/>
                <a:gd name="connsiteY532" fmla="*/ 262554 h 822107"/>
                <a:gd name="connsiteX533" fmla="*/ 694275 w 941136"/>
                <a:gd name="connsiteY533" fmla="*/ 259683 h 822107"/>
                <a:gd name="connsiteX534" fmla="*/ 694275 w 941136"/>
                <a:gd name="connsiteY534" fmla="*/ 254134 h 822107"/>
                <a:gd name="connsiteX535" fmla="*/ 694275 w 941136"/>
                <a:gd name="connsiteY535" fmla="*/ 250689 h 822107"/>
                <a:gd name="connsiteX536" fmla="*/ 693701 w 941136"/>
                <a:gd name="connsiteY536" fmla="*/ 249732 h 822107"/>
                <a:gd name="connsiteX537" fmla="*/ 693701 w 941136"/>
                <a:gd name="connsiteY537" fmla="*/ 249350 h 822107"/>
                <a:gd name="connsiteX538" fmla="*/ 692744 w 941136"/>
                <a:gd name="connsiteY538" fmla="*/ 248010 h 822107"/>
                <a:gd name="connsiteX539" fmla="*/ 692361 w 941136"/>
                <a:gd name="connsiteY539" fmla="*/ 247053 h 822107"/>
                <a:gd name="connsiteX540" fmla="*/ 691021 w 941136"/>
                <a:gd name="connsiteY540" fmla="*/ 245140 h 822107"/>
                <a:gd name="connsiteX541" fmla="*/ 690065 w 941136"/>
                <a:gd name="connsiteY541" fmla="*/ 243226 h 822107"/>
                <a:gd name="connsiteX542" fmla="*/ 688151 w 941136"/>
                <a:gd name="connsiteY542" fmla="*/ 240930 h 822107"/>
                <a:gd name="connsiteX543" fmla="*/ 686620 w 941136"/>
                <a:gd name="connsiteY543" fmla="*/ 239016 h 822107"/>
                <a:gd name="connsiteX544" fmla="*/ 684707 w 941136"/>
                <a:gd name="connsiteY544" fmla="*/ 236528 h 822107"/>
                <a:gd name="connsiteX545" fmla="*/ 680497 w 941136"/>
                <a:gd name="connsiteY545" fmla="*/ 231935 h 822107"/>
                <a:gd name="connsiteX546" fmla="*/ 679540 w 941136"/>
                <a:gd name="connsiteY546" fmla="*/ 230978 h 822107"/>
                <a:gd name="connsiteX547" fmla="*/ 679157 w 941136"/>
                <a:gd name="connsiteY547" fmla="*/ 230404 h 822107"/>
                <a:gd name="connsiteX548" fmla="*/ 678200 w 941136"/>
                <a:gd name="connsiteY548" fmla="*/ 229448 h 822107"/>
                <a:gd name="connsiteX549" fmla="*/ 676286 w 941136"/>
                <a:gd name="connsiteY549" fmla="*/ 227534 h 822107"/>
                <a:gd name="connsiteX550" fmla="*/ 670163 w 941136"/>
                <a:gd name="connsiteY550" fmla="*/ 222941 h 822107"/>
                <a:gd name="connsiteX551" fmla="*/ 664039 w 941136"/>
                <a:gd name="connsiteY551" fmla="*/ 218157 h 822107"/>
                <a:gd name="connsiteX552" fmla="*/ 657916 w 941136"/>
                <a:gd name="connsiteY552" fmla="*/ 213947 h 822107"/>
                <a:gd name="connsiteX553" fmla="*/ 653131 w 941136"/>
                <a:gd name="connsiteY553" fmla="*/ 210694 h 822107"/>
                <a:gd name="connsiteX554" fmla="*/ 646051 w 941136"/>
                <a:gd name="connsiteY554" fmla="*/ 205336 h 822107"/>
                <a:gd name="connsiteX555" fmla="*/ 643180 w 941136"/>
                <a:gd name="connsiteY555" fmla="*/ 203039 h 822107"/>
                <a:gd name="connsiteX556" fmla="*/ 641458 w 941136"/>
                <a:gd name="connsiteY556" fmla="*/ 201700 h 822107"/>
                <a:gd name="connsiteX557" fmla="*/ 639927 w 941136"/>
                <a:gd name="connsiteY557" fmla="*/ 200169 h 822107"/>
                <a:gd name="connsiteX558" fmla="*/ 637631 w 941136"/>
                <a:gd name="connsiteY558" fmla="*/ 196341 h 822107"/>
                <a:gd name="connsiteX559" fmla="*/ 634760 w 941136"/>
                <a:gd name="connsiteY559" fmla="*/ 193662 h 822107"/>
                <a:gd name="connsiteX560" fmla="*/ 630933 w 941136"/>
                <a:gd name="connsiteY560" fmla="*/ 190792 h 822107"/>
                <a:gd name="connsiteX561" fmla="*/ 626723 w 941136"/>
                <a:gd name="connsiteY561" fmla="*/ 189452 h 822107"/>
                <a:gd name="connsiteX562" fmla="*/ 624427 w 941136"/>
                <a:gd name="connsiteY562" fmla="*/ 184094 h 822107"/>
                <a:gd name="connsiteX563" fmla="*/ 622513 w 941136"/>
                <a:gd name="connsiteY563" fmla="*/ 180841 h 822107"/>
                <a:gd name="connsiteX564" fmla="*/ 620599 w 941136"/>
                <a:gd name="connsiteY564" fmla="*/ 177588 h 822107"/>
                <a:gd name="connsiteX565" fmla="*/ 619642 w 941136"/>
                <a:gd name="connsiteY565" fmla="*/ 176057 h 822107"/>
                <a:gd name="connsiteX566" fmla="*/ 609691 w 941136"/>
                <a:gd name="connsiteY566" fmla="*/ 168976 h 822107"/>
                <a:gd name="connsiteX567" fmla="*/ 605864 w 941136"/>
                <a:gd name="connsiteY567" fmla="*/ 165723 h 822107"/>
                <a:gd name="connsiteX568" fmla="*/ 603185 w 941136"/>
                <a:gd name="connsiteY568" fmla="*/ 163426 h 822107"/>
                <a:gd name="connsiteX569" fmla="*/ 600314 w 941136"/>
                <a:gd name="connsiteY569" fmla="*/ 160556 h 822107"/>
                <a:gd name="connsiteX570" fmla="*/ 598784 w 941136"/>
                <a:gd name="connsiteY570" fmla="*/ 158642 h 822107"/>
                <a:gd name="connsiteX571" fmla="*/ 597826 w 941136"/>
                <a:gd name="connsiteY571" fmla="*/ 156729 h 822107"/>
                <a:gd name="connsiteX572" fmla="*/ 597826 w 941136"/>
                <a:gd name="connsiteY572" fmla="*/ 155772 h 822107"/>
                <a:gd name="connsiteX573" fmla="*/ 598784 w 941136"/>
                <a:gd name="connsiteY573" fmla="*/ 148308 h 822107"/>
                <a:gd name="connsiteX574" fmla="*/ 598401 w 941136"/>
                <a:gd name="connsiteY574" fmla="*/ 145438 h 822107"/>
                <a:gd name="connsiteX575" fmla="*/ 597444 w 941136"/>
                <a:gd name="connsiteY575" fmla="*/ 144099 h 822107"/>
                <a:gd name="connsiteX576" fmla="*/ 596870 w 941136"/>
                <a:gd name="connsiteY576" fmla="*/ 143142 h 822107"/>
                <a:gd name="connsiteX577" fmla="*/ 594574 w 941136"/>
                <a:gd name="connsiteY577" fmla="*/ 140271 h 822107"/>
                <a:gd name="connsiteX578" fmla="*/ 592660 w 941136"/>
                <a:gd name="connsiteY578" fmla="*/ 138932 h 822107"/>
                <a:gd name="connsiteX579" fmla="*/ 591320 w 941136"/>
                <a:gd name="connsiteY579" fmla="*/ 137975 h 822107"/>
                <a:gd name="connsiteX580" fmla="*/ 588067 w 941136"/>
                <a:gd name="connsiteY580" fmla="*/ 134530 h 822107"/>
                <a:gd name="connsiteX581" fmla="*/ 585579 w 941136"/>
                <a:gd name="connsiteY581" fmla="*/ 132616 h 822107"/>
                <a:gd name="connsiteX582" fmla="*/ 584240 w 941136"/>
                <a:gd name="connsiteY582" fmla="*/ 130894 h 822107"/>
                <a:gd name="connsiteX583" fmla="*/ 583666 w 941136"/>
                <a:gd name="connsiteY583" fmla="*/ 129937 h 822107"/>
                <a:gd name="connsiteX584" fmla="*/ 584622 w 941136"/>
                <a:gd name="connsiteY584" fmla="*/ 127067 h 822107"/>
                <a:gd name="connsiteX585" fmla="*/ 585579 w 941136"/>
                <a:gd name="connsiteY585" fmla="*/ 125153 h 822107"/>
                <a:gd name="connsiteX586" fmla="*/ 586153 w 941136"/>
                <a:gd name="connsiteY586" fmla="*/ 123240 h 822107"/>
                <a:gd name="connsiteX587" fmla="*/ 586536 w 941136"/>
                <a:gd name="connsiteY587" fmla="*/ 122857 h 822107"/>
                <a:gd name="connsiteX588" fmla="*/ 580412 w 941136"/>
                <a:gd name="connsiteY588" fmla="*/ 111949 h 822107"/>
                <a:gd name="connsiteX589" fmla="*/ 578116 w 941136"/>
                <a:gd name="connsiteY589" fmla="*/ 106208 h 822107"/>
                <a:gd name="connsiteX590" fmla="*/ 576585 w 941136"/>
                <a:gd name="connsiteY590" fmla="*/ 101041 h 822107"/>
                <a:gd name="connsiteX591" fmla="*/ 574671 w 941136"/>
                <a:gd name="connsiteY591" fmla="*/ 94918 h 822107"/>
                <a:gd name="connsiteX592" fmla="*/ 573906 w 941136"/>
                <a:gd name="connsiteY592" fmla="*/ 89177 h 822107"/>
                <a:gd name="connsiteX593" fmla="*/ 573332 w 941136"/>
                <a:gd name="connsiteY593" fmla="*/ 76929 h 822107"/>
                <a:gd name="connsiteX594" fmla="*/ 573906 w 941136"/>
                <a:gd name="connsiteY594" fmla="*/ 66978 h 822107"/>
                <a:gd name="connsiteX595" fmla="*/ 575245 w 941136"/>
                <a:gd name="connsiteY595" fmla="*/ 58558 h 822107"/>
                <a:gd name="connsiteX596" fmla="*/ 577542 w 941136"/>
                <a:gd name="connsiteY596" fmla="*/ 51477 h 822107"/>
                <a:gd name="connsiteX597" fmla="*/ 579073 w 941136"/>
                <a:gd name="connsiteY597" fmla="*/ 48224 h 822107"/>
                <a:gd name="connsiteX598" fmla="*/ 581369 w 941136"/>
                <a:gd name="connsiteY598" fmla="*/ 45736 h 822107"/>
                <a:gd name="connsiteX599" fmla="*/ 580986 w 941136"/>
                <a:gd name="connsiteY599" fmla="*/ 45736 h 822107"/>
                <a:gd name="connsiteX600" fmla="*/ 575245 w 941136"/>
                <a:gd name="connsiteY600" fmla="*/ 42483 h 822107"/>
                <a:gd name="connsiteX601" fmla="*/ 571418 w 941136"/>
                <a:gd name="connsiteY601" fmla="*/ 39613 h 822107"/>
                <a:gd name="connsiteX602" fmla="*/ 569122 w 941136"/>
                <a:gd name="connsiteY602" fmla="*/ 36742 h 822107"/>
                <a:gd name="connsiteX603" fmla="*/ 568547 w 941136"/>
                <a:gd name="connsiteY603" fmla="*/ 34063 h 822107"/>
                <a:gd name="connsiteX604" fmla="*/ 569505 w 941136"/>
                <a:gd name="connsiteY604" fmla="*/ 29662 h 822107"/>
                <a:gd name="connsiteX605" fmla="*/ 569122 w 941136"/>
                <a:gd name="connsiteY605" fmla="*/ 27748 h 822107"/>
                <a:gd name="connsiteX606" fmla="*/ 567591 w 941136"/>
                <a:gd name="connsiteY606" fmla="*/ 26983 h 822107"/>
                <a:gd name="connsiteX607" fmla="*/ 565869 w 941136"/>
                <a:gd name="connsiteY607" fmla="*/ 25069 h 822107"/>
                <a:gd name="connsiteX608" fmla="*/ 563381 w 941136"/>
                <a:gd name="connsiteY608" fmla="*/ 24112 h 822107"/>
                <a:gd name="connsiteX609" fmla="*/ 561085 w 941136"/>
                <a:gd name="connsiteY609" fmla="*/ 21624 h 822107"/>
                <a:gd name="connsiteX610" fmla="*/ 559553 w 941136"/>
                <a:gd name="connsiteY610" fmla="*/ 19902 h 822107"/>
                <a:gd name="connsiteX611" fmla="*/ 559171 w 941136"/>
                <a:gd name="connsiteY611" fmla="*/ 17414 h 822107"/>
                <a:gd name="connsiteX612" fmla="*/ 560127 w 941136"/>
                <a:gd name="connsiteY612" fmla="*/ 15501 h 822107"/>
                <a:gd name="connsiteX613" fmla="*/ 555917 w 941136"/>
                <a:gd name="connsiteY613" fmla="*/ 15118 h 822107"/>
                <a:gd name="connsiteX614" fmla="*/ 552664 w 941136"/>
                <a:gd name="connsiteY614" fmla="*/ 13778 h 822107"/>
                <a:gd name="connsiteX615" fmla="*/ 550177 w 941136"/>
                <a:gd name="connsiteY615" fmla="*/ 11291 h 822107"/>
                <a:gd name="connsiteX616" fmla="*/ 548837 w 941136"/>
                <a:gd name="connsiteY616" fmla="*/ 8420 h 822107"/>
                <a:gd name="connsiteX617" fmla="*/ 545966 w 941136"/>
                <a:gd name="connsiteY617" fmla="*/ 5167 h 822107"/>
                <a:gd name="connsiteX618" fmla="*/ 544053 w 941136"/>
                <a:gd name="connsiteY618" fmla="*/ 2871 h 822107"/>
                <a:gd name="connsiteX619" fmla="*/ 542139 w 941136"/>
                <a:gd name="connsiteY619" fmla="*/ 957 h 822107"/>
                <a:gd name="connsiteX620" fmla="*/ 541756 w 941136"/>
                <a:gd name="connsiteY620" fmla="*/ 0 h 822107"/>
                <a:gd name="connsiteX621" fmla="*/ 473630 w 941136"/>
                <a:gd name="connsiteY621" fmla="*/ 5167 h 822107"/>
                <a:gd name="connsiteX622" fmla="*/ 406270 w 941136"/>
                <a:gd name="connsiteY622" fmla="*/ 9377 h 822107"/>
                <a:gd name="connsiteX623" fmla="*/ 339100 w 941136"/>
                <a:gd name="connsiteY623" fmla="*/ 12822 h 822107"/>
                <a:gd name="connsiteX624" fmla="*/ 272122 w 941136"/>
                <a:gd name="connsiteY624" fmla="*/ 15118 h 822107"/>
                <a:gd name="connsiteX625" fmla="*/ 204953 w 941136"/>
                <a:gd name="connsiteY625" fmla="*/ 16457 h 822107"/>
                <a:gd name="connsiteX626" fmla="*/ 138358 w 941136"/>
                <a:gd name="connsiteY626" fmla="*/ 17032 h 822107"/>
                <a:gd name="connsiteX627" fmla="*/ 72336 w 941136"/>
                <a:gd name="connsiteY627" fmla="*/ 16457 h 822107"/>
                <a:gd name="connsiteX628" fmla="*/ 6124 w 941136"/>
                <a:gd name="connsiteY628" fmla="*/ 16075 h 822107"/>
                <a:gd name="connsiteX629" fmla="*/ 574 w 941136"/>
                <a:gd name="connsiteY629" fmla="*/ 15501 h 822107"/>
                <a:gd name="connsiteX630" fmla="*/ 0 w 941136"/>
                <a:gd name="connsiteY630" fmla="*/ 25069 h 822107"/>
                <a:gd name="connsiteX631" fmla="*/ 0 w 941136"/>
                <a:gd name="connsiteY631" fmla="*/ 25452 h 822107"/>
                <a:gd name="connsiteX632" fmla="*/ 957 w 941136"/>
                <a:gd name="connsiteY632" fmla="*/ 26409 h 822107"/>
                <a:gd name="connsiteX633" fmla="*/ 2488 w 941136"/>
                <a:gd name="connsiteY633" fmla="*/ 26983 h 822107"/>
                <a:gd name="connsiteX634" fmla="*/ 5167 w 941136"/>
                <a:gd name="connsiteY634" fmla="*/ 27365 h 822107"/>
                <a:gd name="connsiteX635" fmla="*/ 5167 w 941136"/>
                <a:gd name="connsiteY635" fmla="*/ 27365 h 82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Lst>
              <a:rect l="l" t="t" r="r" b="b"/>
              <a:pathLst>
                <a:path w="941136" h="822107">
                  <a:moveTo>
                    <a:pt x="5167" y="27365"/>
                  </a:moveTo>
                  <a:lnTo>
                    <a:pt x="6124" y="27365"/>
                  </a:lnTo>
                  <a:lnTo>
                    <a:pt x="8994" y="27748"/>
                  </a:lnTo>
                  <a:lnTo>
                    <a:pt x="9951" y="28896"/>
                  </a:lnTo>
                  <a:lnTo>
                    <a:pt x="10525" y="30236"/>
                  </a:lnTo>
                  <a:lnTo>
                    <a:pt x="9951" y="30619"/>
                  </a:lnTo>
                  <a:lnTo>
                    <a:pt x="9568" y="32532"/>
                  </a:lnTo>
                  <a:lnTo>
                    <a:pt x="8038" y="35020"/>
                  </a:lnTo>
                  <a:lnTo>
                    <a:pt x="6698" y="38273"/>
                  </a:lnTo>
                  <a:lnTo>
                    <a:pt x="7080" y="39613"/>
                  </a:lnTo>
                  <a:lnTo>
                    <a:pt x="8612" y="41526"/>
                  </a:lnTo>
                  <a:lnTo>
                    <a:pt x="10908" y="43440"/>
                  </a:lnTo>
                  <a:lnTo>
                    <a:pt x="15118" y="45736"/>
                  </a:lnTo>
                  <a:lnTo>
                    <a:pt x="17988" y="52434"/>
                  </a:lnTo>
                  <a:lnTo>
                    <a:pt x="18945" y="55305"/>
                  </a:lnTo>
                  <a:lnTo>
                    <a:pt x="18945" y="56644"/>
                  </a:lnTo>
                  <a:lnTo>
                    <a:pt x="19328" y="58558"/>
                  </a:lnTo>
                  <a:lnTo>
                    <a:pt x="18945" y="58558"/>
                  </a:lnTo>
                  <a:lnTo>
                    <a:pt x="17988" y="59898"/>
                  </a:lnTo>
                  <a:lnTo>
                    <a:pt x="16649" y="61811"/>
                  </a:lnTo>
                  <a:lnTo>
                    <a:pt x="15118" y="65256"/>
                  </a:lnTo>
                  <a:lnTo>
                    <a:pt x="15692" y="66021"/>
                  </a:lnTo>
                  <a:lnTo>
                    <a:pt x="17031" y="66978"/>
                  </a:lnTo>
                  <a:lnTo>
                    <a:pt x="19328" y="67552"/>
                  </a:lnTo>
                  <a:lnTo>
                    <a:pt x="22773" y="68509"/>
                  </a:lnTo>
                  <a:lnTo>
                    <a:pt x="26025" y="68892"/>
                  </a:lnTo>
                  <a:lnTo>
                    <a:pt x="28322" y="69849"/>
                  </a:lnTo>
                  <a:lnTo>
                    <a:pt x="29853" y="71379"/>
                  </a:lnTo>
                  <a:lnTo>
                    <a:pt x="30236" y="73102"/>
                  </a:lnTo>
                  <a:lnTo>
                    <a:pt x="29279" y="75972"/>
                  </a:lnTo>
                  <a:lnTo>
                    <a:pt x="29853" y="78460"/>
                  </a:lnTo>
                  <a:lnTo>
                    <a:pt x="32149" y="80374"/>
                  </a:lnTo>
                  <a:lnTo>
                    <a:pt x="35403" y="81139"/>
                  </a:lnTo>
                  <a:lnTo>
                    <a:pt x="37891" y="81139"/>
                  </a:lnTo>
                  <a:lnTo>
                    <a:pt x="41144" y="81713"/>
                  </a:lnTo>
                  <a:lnTo>
                    <a:pt x="40569" y="82670"/>
                  </a:lnTo>
                  <a:lnTo>
                    <a:pt x="40187" y="84584"/>
                  </a:lnTo>
                  <a:lnTo>
                    <a:pt x="39230" y="86497"/>
                  </a:lnTo>
                  <a:lnTo>
                    <a:pt x="38273" y="89177"/>
                  </a:lnTo>
                  <a:lnTo>
                    <a:pt x="38847" y="90707"/>
                  </a:lnTo>
                  <a:lnTo>
                    <a:pt x="41527" y="93578"/>
                  </a:lnTo>
                  <a:lnTo>
                    <a:pt x="45354" y="96831"/>
                  </a:lnTo>
                  <a:lnTo>
                    <a:pt x="51477" y="101041"/>
                  </a:lnTo>
                  <a:lnTo>
                    <a:pt x="51095" y="102572"/>
                  </a:lnTo>
                  <a:lnTo>
                    <a:pt x="50520" y="104868"/>
                  </a:lnTo>
                  <a:lnTo>
                    <a:pt x="49181" y="107165"/>
                  </a:lnTo>
                  <a:lnTo>
                    <a:pt x="47650" y="110418"/>
                  </a:lnTo>
                  <a:lnTo>
                    <a:pt x="48224" y="112332"/>
                  </a:lnTo>
                  <a:lnTo>
                    <a:pt x="50520" y="114819"/>
                  </a:lnTo>
                  <a:lnTo>
                    <a:pt x="54348" y="116542"/>
                  </a:lnTo>
                  <a:lnTo>
                    <a:pt x="60472" y="119030"/>
                  </a:lnTo>
                  <a:lnTo>
                    <a:pt x="62385" y="121326"/>
                  </a:lnTo>
                  <a:lnTo>
                    <a:pt x="65638" y="124579"/>
                  </a:lnTo>
                  <a:lnTo>
                    <a:pt x="70040" y="129937"/>
                  </a:lnTo>
                  <a:lnTo>
                    <a:pt x="71762" y="130894"/>
                  </a:lnTo>
                  <a:lnTo>
                    <a:pt x="74633" y="133191"/>
                  </a:lnTo>
                  <a:lnTo>
                    <a:pt x="77503" y="135487"/>
                  </a:lnTo>
                  <a:lnTo>
                    <a:pt x="81713" y="138932"/>
                  </a:lnTo>
                  <a:lnTo>
                    <a:pt x="82670" y="138932"/>
                  </a:lnTo>
                  <a:lnTo>
                    <a:pt x="84201" y="140271"/>
                  </a:lnTo>
                  <a:lnTo>
                    <a:pt x="84966" y="142185"/>
                  </a:lnTo>
                  <a:lnTo>
                    <a:pt x="85923" y="145055"/>
                  </a:lnTo>
                  <a:lnTo>
                    <a:pt x="86880" y="145438"/>
                  </a:lnTo>
                  <a:lnTo>
                    <a:pt x="88793" y="146395"/>
                  </a:lnTo>
                  <a:lnTo>
                    <a:pt x="93003" y="146778"/>
                  </a:lnTo>
                  <a:lnTo>
                    <a:pt x="93961" y="146395"/>
                  </a:lnTo>
                  <a:lnTo>
                    <a:pt x="95491" y="146395"/>
                  </a:lnTo>
                  <a:lnTo>
                    <a:pt x="97788" y="145438"/>
                  </a:lnTo>
                  <a:lnTo>
                    <a:pt x="98171" y="144481"/>
                  </a:lnTo>
                  <a:lnTo>
                    <a:pt x="99127" y="144099"/>
                  </a:lnTo>
                  <a:lnTo>
                    <a:pt x="101041" y="142568"/>
                  </a:lnTo>
                  <a:lnTo>
                    <a:pt x="102955" y="139314"/>
                  </a:lnTo>
                  <a:lnTo>
                    <a:pt x="105825" y="138358"/>
                  </a:lnTo>
                  <a:lnTo>
                    <a:pt x="108122" y="138358"/>
                  </a:lnTo>
                  <a:lnTo>
                    <a:pt x="110609" y="138932"/>
                  </a:lnTo>
                  <a:lnTo>
                    <a:pt x="113863" y="139697"/>
                  </a:lnTo>
                  <a:lnTo>
                    <a:pt x="113863" y="144481"/>
                  </a:lnTo>
                  <a:lnTo>
                    <a:pt x="112523" y="145055"/>
                  </a:lnTo>
                  <a:lnTo>
                    <a:pt x="112523" y="145821"/>
                  </a:lnTo>
                  <a:lnTo>
                    <a:pt x="112906" y="147734"/>
                  </a:lnTo>
                  <a:lnTo>
                    <a:pt x="114819" y="150222"/>
                  </a:lnTo>
                  <a:lnTo>
                    <a:pt x="117690" y="152519"/>
                  </a:lnTo>
                  <a:lnTo>
                    <a:pt x="121900" y="155389"/>
                  </a:lnTo>
                  <a:lnTo>
                    <a:pt x="121326" y="157303"/>
                  </a:lnTo>
                  <a:lnTo>
                    <a:pt x="120369" y="159599"/>
                  </a:lnTo>
                  <a:lnTo>
                    <a:pt x="119030" y="161513"/>
                  </a:lnTo>
                  <a:lnTo>
                    <a:pt x="117116" y="164383"/>
                  </a:lnTo>
                  <a:lnTo>
                    <a:pt x="119986" y="164766"/>
                  </a:lnTo>
                  <a:lnTo>
                    <a:pt x="120943" y="165723"/>
                  </a:lnTo>
                  <a:lnTo>
                    <a:pt x="121326" y="167636"/>
                  </a:lnTo>
                  <a:lnTo>
                    <a:pt x="120943" y="167636"/>
                  </a:lnTo>
                  <a:lnTo>
                    <a:pt x="120943" y="168019"/>
                  </a:lnTo>
                  <a:lnTo>
                    <a:pt x="120943" y="168976"/>
                  </a:lnTo>
                  <a:lnTo>
                    <a:pt x="119986" y="169550"/>
                  </a:lnTo>
                  <a:lnTo>
                    <a:pt x="119604" y="170507"/>
                  </a:lnTo>
                  <a:lnTo>
                    <a:pt x="117690" y="170890"/>
                  </a:lnTo>
                  <a:lnTo>
                    <a:pt x="116159" y="170890"/>
                  </a:lnTo>
                  <a:lnTo>
                    <a:pt x="115202" y="171464"/>
                  </a:lnTo>
                  <a:lnTo>
                    <a:pt x="111949" y="169933"/>
                  </a:lnTo>
                  <a:lnTo>
                    <a:pt x="110035" y="169550"/>
                  </a:lnTo>
                  <a:lnTo>
                    <a:pt x="107739" y="168976"/>
                  </a:lnTo>
                  <a:lnTo>
                    <a:pt x="105443" y="169933"/>
                  </a:lnTo>
                  <a:lnTo>
                    <a:pt x="104869" y="173760"/>
                  </a:lnTo>
                  <a:lnTo>
                    <a:pt x="104295" y="175674"/>
                  </a:lnTo>
                  <a:lnTo>
                    <a:pt x="104295" y="177588"/>
                  </a:lnTo>
                  <a:lnTo>
                    <a:pt x="103911" y="177588"/>
                  </a:lnTo>
                  <a:lnTo>
                    <a:pt x="103911" y="177970"/>
                  </a:lnTo>
                  <a:lnTo>
                    <a:pt x="103911" y="178927"/>
                  </a:lnTo>
                  <a:lnTo>
                    <a:pt x="103529" y="178927"/>
                  </a:lnTo>
                  <a:lnTo>
                    <a:pt x="103529" y="179501"/>
                  </a:lnTo>
                  <a:lnTo>
                    <a:pt x="103529" y="180458"/>
                  </a:lnTo>
                  <a:lnTo>
                    <a:pt x="101041" y="180841"/>
                  </a:lnTo>
                  <a:lnTo>
                    <a:pt x="99701" y="181797"/>
                  </a:lnTo>
                  <a:lnTo>
                    <a:pt x="97214" y="183711"/>
                  </a:lnTo>
                  <a:lnTo>
                    <a:pt x="95874" y="184668"/>
                  </a:lnTo>
                  <a:lnTo>
                    <a:pt x="95491" y="186008"/>
                  </a:lnTo>
                  <a:lnTo>
                    <a:pt x="96831" y="192705"/>
                  </a:lnTo>
                  <a:lnTo>
                    <a:pt x="96449" y="193662"/>
                  </a:lnTo>
                  <a:lnTo>
                    <a:pt x="95491" y="195002"/>
                  </a:lnTo>
                  <a:lnTo>
                    <a:pt x="93578" y="195959"/>
                  </a:lnTo>
                  <a:lnTo>
                    <a:pt x="92621" y="195959"/>
                  </a:lnTo>
                  <a:lnTo>
                    <a:pt x="92238" y="195959"/>
                  </a:lnTo>
                  <a:lnTo>
                    <a:pt x="92238" y="196341"/>
                  </a:lnTo>
                  <a:lnTo>
                    <a:pt x="91090" y="197489"/>
                  </a:lnTo>
                  <a:lnTo>
                    <a:pt x="87837" y="197872"/>
                  </a:lnTo>
                  <a:lnTo>
                    <a:pt x="86497" y="198829"/>
                  </a:lnTo>
                  <a:lnTo>
                    <a:pt x="84966" y="201125"/>
                  </a:lnTo>
                  <a:lnTo>
                    <a:pt x="88411" y="204953"/>
                  </a:lnTo>
                  <a:lnTo>
                    <a:pt x="92238" y="208780"/>
                  </a:lnTo>
                  <a:lnTo>
                    <a:pt x="92621" y="209163"/>
                  </a:lnTo>
                  <a:lnTo>
                    <a:pt x="93578" y="210120"/>
                  </a:lnTo>
                  <a:lnTo>
                    <a:pt x="95491" y="212033"/>
                  </a:lnTo>
                  <a:lnTo>
                    <a:pt x="98745" y="215861"/>
                  </a:lnTo>
                  <a:lnTo>
                    <a:pt x="101041" y="218731"/>
                  </a:lnTo>
                  <a:lnTo>
                    <a:pt x="103911" y="221984"/>
                  </a:lnTo>
                  <a:lnTo>
                    <a:pt x="104869" y="222941"/>
                  </a:lnTo>
                  <a:lnTo>
                    <a:pt x="105443" y="223324"/>
                  </a:lnTo>
                  <a:lnTo>
                    <a:pt x="106208" y="224281"/>
                  </a:lnTo>
                  <a:lnTo>
                    <a:pt x="109079" y="227151"/>
                  </a:lnTo>
                  <a:lnTo>
                    <a:pt x="109653" y="227534"/>
                  </a:lnTo>
                  <a:lnTo>
                    <a:pt x="110609" y="228491"/>
                  </a:lnTo>
                  <a:lnTo>
                    <a:pt x="112523" y="230404"/>
                  </a:lnTo>
                  <a:lnTo>
                    <a:pt x="113289" y="231935"/>
                  </a:lnTo>
                  <a:lnTo>
                    <a:pt x="114819" y="233849"/>
                  </a:lnTo>
                  <a:lnTo>
                    <a:pt x="115202" y="234614"/>
                  </a:lnTo>
                  <a:lnTo>
                    <a:pt x="116159" y="236145"/>
                  </a:lnTo>
                  <a:lnTo>
                    <a:pt x="116733" y="236528"/>
                  </a:lnTo>
                  <a:lnTo>
                    <a:pt x="117116" y="237485"/>
                  </a:lnTo>
                  <a:lnTo>
                    <a:pt x="115776" y="242652"/>
                  </a:lnTo>
                  <a:lnTo>
                    <a:pt x="116159" y="245522"/>
                  </a:lnTo>
                  <a:lnTo>
                    <a:pt x="118073" y="248393"/>
                  </a:lnTo>
                  <a:lnTo>
                    <a:pt x="120943" y="251263"/>
                  </a:lnTo>
                  <a:lnTo>
                    <a:pt x="125153" y="254134"/>
                  </a:lnTo>
                  <a:lnTo>
                    <a:pt x="128406" y="258344"/>
                  </a:lnTo>
                  <a:lnTo>
                    <a:pt x="130320" y="261214"/>
                  </a:lnTo>
                  <a:lnTo>
                    <a:pt x="133190" y="264850"/>
                  </a:lnTo>
                  <a:lnTo>
                    <a:pt x="135487" y="264850"/>
                  </a:lnTo>
                  <a:lnTo>
                    <a:pt x="138932" y="265807"/>
                  </a:lnTo>
                  <a:lnTo>
                    <a:pt x="143142" y="266764"/>
                  </a:lnTo>
                  <a:lnTo>
                    <a:pt x="149265" y="267721"/>
                  </a:lnTo>
                  <a:lnTo>
                    <a:pt x="150222" y="268678"/>
                  </a:lnTo>
                  <a:lnTo>
                    <a:pt x="153475" y="271931"/>
                  </a:lnTo>
                  <a:lnTo>
                    <a:pt x="156346" y="273462"/>
                  </a:lnTo>
                  <a:lnTo>
                    <a:pt x="157303" y="274419"/>
                  </a:lnTo>
                  <a:lnTo>
                    <a:pt x="157685" y="275758"/>
                  </a:lnTo>
                  <a:lnTo>
                    <a:pt x="156729" y="279011"/>
                  </a:lnTo>
                  <a:lnTo>
                    <a:pt x="159216" y="280542"/>
                  </a:lnTo>
                  <a:lnTo>
                    <a:pt x="159216" y="664422"/>
                  </a:lnTo>
                  <a:lnTo>
                    <a:pt x="159216" y="751302"/>
                  </a:lnTo>
                  <a:lnTo>
                    <a:pt x="797612" y="728721"/>
                  </a:lnTo>
                  <a:lnTo>
                    <a:pt x="796656" y="736758"/>
                  </a:lnTo>
                  <a:lnTo>
                    <a:pt x="796656" y="740011"/>
                  </a:lnTo>
                  <a:lnTo>
                    <a:pt x="798186" y="743264"/>
                  </a:lnTo>
                  <a:lnTo>
                    <a:pt x="800100" y="745178"/>
                  </a:lnTo>
                  <a:lnTo>
                    <a:pt x="803354" y="746518"/>
                  </a:lnTo>
                  <a:lnTo>
                    <a:pt x="805650" y="747092"/>
                  </a:lnTo>
                  <a:lnTo>
                    <a:pt x="807564" y="749006"/>
                  </a:lnTo>
                  <a:lnTo>
                    <a:pt x="809094" y="751302"/>
                  </a:lnTo>
                  <a:lnTo>
                    <a:pt x="809477" y="755129"/>
                  </a:lnTo>
                  <a:lnTo>
                    <a:pt x="810817" y="765080"/>
                  </a:lnTo>
                  <a:lnTo>
                    <a:pt x="810434" y="766037"/>
                  </a:lnTo>
                  <a:lnTo>
                    <a:pt x="809094" y="767760"/>
                  </a:lnTo>
                  <a:lnTo>
                    <a:pt x="806607" y="769673"/>
                  </a:lnTo>
                  <a:lnTo>
                    <a:pt x="804310" y="772544"/>
                  </a:lnTo>
                  <a:lnTo>
                    <a:pt x="802396" y="776753"/>
                  </a:lnTo>
                  <a:lnTo>
                    <a:pt x="800866" y="778667"/>
                  </a:lnTo>
                  <a:lnTo>
                    <a:pt x="800100" y="780581"/>
                  </a:lnTo>
                  <a:lnTo>
                    <a:pt x="794742" y="784791"/>
                  </a:lnTo>
                  <a:lnTo>
                    <a:pt x="791488" y="788236"/>
                  </a:lnTo>
                  <a:lnTo>
                    <a:pt x="790149" y="789192"/>
                  </a:lnTo>
                  <a:lnTo>
                    <a:pt x="789575" y="790532"/>
                  </a:lnTo>
                  <a:lnTo>
                    <a:pt x="789192" y="792828"/>
                  </a:lnTo>
                  <a:lnTo>
                    <a:pt x="788618" y="794742"/>
                  </a:lnTo>
                  <a:lnTo>
                    <a:pt x="787662" y="796656"/>
                  </a:lnTo>
                  <a:lnTo>
                    <a:pt x="786704" y="797230"/>
                  </a:lnTo>
                  <a:lnTo>
                    <a:pt x="786322" y="798187"/>
                  </a:lnTo>
                  <a:lnTo>
                    <a:pt x="784408" y="799909"/>
                  </a:lnTo>
                  <a:lnTo>
                    <a:pt x="780198" y="803353"/>
                  </a:lnTo>
                  <a:lnTo>
                    <a:pt x="778667" y="807946"/>
                  </a:lnTo>
                  <a:lnTo>
                    <a:pt x="777902" y="809860"/>
                  </a:lnTo>
                  <a:lnTo>
                    <a:pt x="777328" y="813304"/>
                  </a:lnTo>
                  <a:lnTo>
                    <a:pt x="775988" y="816940"/>
                  </a:lnTo>
                  <a:lnTo>
                    <a:pt x="775031" y="822107"/>
                  </a:lnTo>
                  <a:lnTo>
                    <a:pt x="867461" y="817897"/>
                  </a:lnTo>
                  <a:lnTo>
                    <a:pt x="869949" y="812730"/>
                  </a:lnTo>
                  <a:lnTo>
                    <a:pt x="870332" y="810434"/>
                  </a:lnTo>
                  <a:lnTo>
                    <a:pt x="870906" y="808903"/>
                  </a:lnTo>
                  <a:lnTo>
                    <a:pt x="869949" y="804310"/>
                  </a:lnTo>
                  <a:lnTo>
                    <a:pt x="870332" y="801440"/>
                  </a:lnTo>
                  <a:lnTo>
                    <a:pt x="875116" y="797230"/>
                  </a:lnTo>
                  <a:lnTo>
                    <a:pt x="878943" y="794359"/>
                  </a:lnTo>
                  <a:lnTo>
                    <a:pt x="880857" y="791872"/>
                  </a:lnTo>
                  <a:lnTo>
                    <a:pt x="881622" y="791106"/>
                  </a:lnTo>
                  <a:lnTo>
                    <a:pt x="880857" y="788236"/>
                  </a:lnTo>
                  <a:lnTo>
                    <a:pt x="879326" y="786322"/>
                  </a:lnTo>
                  <a:lnTo>
                    <a:pt x="876455" y="784408"/>
                  </a:lnTo>
                  <a:lnTo>
                    <a:pt x="873202" y="782495"/>
                  </a:lnTo>
                  <a:lnTo>
                    <a:pt x="868992" y="780198"/>
                  </a:lnTo>
                  <a:lnTo>
                    <a:pt x="866696" y="777710"/>
                  </a:lnTo>
                  <a:lnTo>
                    <a:pt x="865164" y="775031"/>
                  </a:lnTo>
                  <a:lnTo>
                    <a:pt x="864782" y="772544"/>
                  </a:lnTo>
                  <a:lnTo>
                    <a:pt x="864782" y="771204"/>
                  </a:lnTo>
                  <a:lnTo>
                    <a:pt x="865738" y="770630"/>
                  </a:lnTo>
                  <a:lnTo>
                    <a:pt x="868992" y="770247"/>
                  </a:lnTo>
                  <a:lnTo>
                    <a:pt x="877029" y="771204"/>
                  </a:lnTo>
                  <a:lnTo>
                    <a:pt x="880282" y="770630"/>
                  </a:lnTo>
                  <a:lnTo>
                    <a:pt x="882579" y="769673"/>
                  </a:lnTo>
                  <a:lnTo>
                    <a:pt x="884110" y="767760"/>
                  </a:lnTo>
                  <a:lnTo>
                    <a:pt x="884493" y="766420"/>
                  </a:lnTo>
                  <a:lnTo>
                    <a:pt x="885067" y="765463"/>
                  </a:lnTo>
                  <a:lnTo>
                    <a:pt x="884493" y="763549"/>
                  </a:lnTo>
                  <a:lnTo>
                    <a:pt x="883536" y="762593"/>
                  </a:lnTo>
                  <a:lnTo>
                    <a:pt x="879900" y="760296"/>
                  </a:lnTo>
                  <a:lnTo>
                    <a:pt x="875498" y="757426"/>
                  </a:lnTo>
                  <a:lnTo>
                    <a:pt x="874159" y="754555"/>
                  </a:lnTo>
                  <a:lnTo>
                    <a:pt x="874733" y="752833"/>
                  </a:lnTo>
                  <a:lnTo>
                    <a:pt x="876072" y="751876"/>
                  </a:lnTo>
                  <a:lnTo>
                    <a:pt x="878369" y="750919"/>
                  </a:lnTo>
                  <a:lnTo>
                    <a:pt x="882579" y="750919"/>
                  </a:lnTo>
                  <a:lnTo>
                    <a:pt x="886023" y="750345"/>
                  </a:lnTo>
                  <a:lnTo>
                    <a:pt x="887363" y="749962"/>
                  </a:lnTo>
                  <a:lnTo>
                    <a:pt x="889277" y="749006"/>
                  </a:lnTo>
                  <a:lnTo>
                    <a:pt x="890233" y="748431"/>
                  </a:lnTo>
                  <a:lnTo>
                    <a:pt x="890616" y="747475"/>
                  </a:lnTo>
                  <a:lnTo>
                    <a:pt x="890616" y="747092"/>
                  </a:lnTo>
                  <a:lnTo>
                    <a:pt x="886980" y="741351"/>
                  </a:lnTo>
                  <a:lnTo>
                    <a:pt x="885449" y="736758"/>
                  </a:lnTo>
                  <a:lnTo>
                    <a:pt x="886406" y="731974"/>
                  </a:lnTo>
                  <a:lnTo>
                    <a:pt x="886406" y="730060"/>
                  </a:lnTo>
                  <a:lnTo>
                    <a:pt x="882579" y="725850"/>
                  </a:lnTo>
                  <a:lnTo>
                    <a:pt x="879900" y="722980"/>
                  </a:lnTo>
                  <a:lnTo>
                    <a:pt x="878369" y="719727"/>
                  </a:lnTo>
                  <a:lnTo>
                    <a:pt x="877986" y="716856"/>
                  </a:lnTo>
                  <a:lnTo>
                    <a:pt x="878369" y="712072"/>
                  </a:lnTo>
                  <a:lnTo>
                    <a:pt x="878943" y="710158"/>
                  </a:lnTo>
                  <a:lnTo>
                    <a:pt x="880282" y="709393"/>
                  </a:lnTo>
                  <a:lnTo>
                    <a:pt x="881239" y="707862"/>
                  </a:lnTo>
                  <a:lnTo>
                    <a:pt x="883153" y="707479"/>
                  </a:lnTo>
                  <a:lnTo>
                    <a:pt x="887937" y="706905"/>
                  </a:lnTo>
                  <a:lnTo>
                    <a:pt x="890233" y="706905"/>
                  </a:lnTo>
                  <a:lnTo>
                    <a:pt x="892530" y="707862"/>
                  </a:lnTo>
                  <a:lnTo>
                    <a:pt x="894061" y="709393"/>
                  </a:lnTo>
                  <a:lnTo>
                    <a:pt x="894443" y="711689"/>
                  </a:lnTo>
                  <a:lnTo>
                    <a:pt x="894061" y="713029"/>
                  </a:lnTo>
                  <a:lnTo>
                    <a:pt x="893104" y="715899"/>
                  </a:lnTo>
                  <a:lnTo>
                    <a:pt x="891573" y="719153"/>
                  </a:lnTo>
                  <a:lnTo>
                    <a:pt x="890233" y="723937"/>
                  </a:lnTo>
                  <a:lnTo>
                    <a:pt x="890233" y="726233"/>
                  </a:lnTo>
                  <a:lnTo>
                    <a:pt x="891190" y="728147"/>
                  </a:lnTo>
                  <a:lnTo>
                    <a:pt x="892530" y="729104"/>
                  </a:lnTo>
                  <a:lnTo>
                    <a:pt x="895401" y="729678"/>
                  </a:lnTo>
                  <a:lnTo>
                    <a:pt x="896357" y="729104"/>
                  </a:lnTo>
                  <a:lnTo>
                    <a:pt x="898271" y="728147"/>
                  </a:lnTo>
                  <a:lnTo>
                    <a:pt x="899227" y="726233"/>
                  </a:lnTo>
                  <a:lnTo>
                    <a:pt x="901141" y="723937"/>
                  </a:lnTo>
                  <a:lnTo>
                    <a:pt x="901141" y="722597"/>
                  </a:lnTo>
                  <a:lnTo>
                    <a:pt x="901524" y="721640"/>
                  </a:lnTo>
                  <a:lnTo>
                    <a:pt x="902481" y="719153"/>
                  </a:lnTo>
                  <a:lnTo>
                    <a:pt x="904395" y="713986"/>
                  </a:lnTo>
                  <a:lnTo>
                    <a:pt x="904777" y="709775"/>
                  </a:lnTo>
                  <a:lnTo>
                    <a:pt x="905734" y="706522"/>
                  </a:lnTo>
                  <a:lnTo>
                    <a:pt x="907648" y="701738"/>
                  </a:lnTo>
                  <a:lnTo>
                    <a:pt x="909561" y="698868"/>
                  </a:lnTo>
                  <a:lnTo>
                    <a:pt x="911475" y="697911"/>
                  </a:lnTo>
                  <a:lnTo>
                    <a:pt x="912815" y="699442"/>
                  </a:lnTo>
                  <a:lnTo>
                    <a:pt x="914346" y="700782"/>
                  </a:lnTo>
                  <a:lnTo>
                    <a:pt x="916259" y="704035"/>
                  </a:lnTo>
                  <a:lnTo>
                    <a:pt x="917599" y="706522"/>
                  </a:lnTo>
                  <a:lnTo>
                    <a:pt x="919512" y="708436"/>
                  </a:lnTo>
                  <a:lnTo>
                    <a:pt x="921426" y="709775"/>
                  </a:lnTo>
                  <a:lnTo>
                    <a:pt x="924296" y="710158"/>
                  </a:lnTo>
                  <a:lnTo>
                    <a:pt x="926976" y="709775"/>
                  </a:lnTo>
                  <a:lnTo>
                    <a:pt x="927932" y="708819"/>
                  </a:lnTo>
                  <a:lnTo>
                    <a:pt x="929464" y="708436"/>
                  </a:lnTo>
                  <a:lnTo>
                    <a:pt x="930803" y="706522"/>
                  </a:lnTo>
                  <a:lnTo>
                    <a:pt x="930803" y="704991"/>
                  </a:lnTo>
                  <a:lnTo>
                    <a:pt x="931377" y="704035"/>
                  </a:lnTo>
                  <a:lnTo>
                    <a:pt x="930420" y="698485"/>
                  </a:lnTo>
                  <a:lnTo>
                    <a:pt x="932716" y="692361"/>
                  </a:lnTo>
                  <a:lnTo>
                    <a:pt x="934630" y="689874"/>
                  </a:lnTo>
                  <a:lnTo>
                    <a:pt x="935970" y="688151"/>
                  </a:lnTo>
                  <a:lnTo>
                    <a:pt x="935013" y="685664"/>
                  </a:lnTo>
                  <a:lnTo>
                    <a:pt x="933100" y="683750"/>
                  </a:lnTo>
                  <a:lnTo>
                    <a:pt x="930803" y="681453"/>
                  </a:lnTo>
                  <a:lnTo>
                    <a:pt x="929464" y="679157"/>
                  </a:lnTo>
                  <a:lnTo>
                    <a:pt x="929464" y="677626"/>
                  </a:lnTo>
                  <a:lnTo>
                    <a:pt x="929464" y="675330"/>
                  </a:lnTo>
                  <a:lnTo>
                    <a:pt x="930803" y="674373"/>
                  </a:lnTo>
                  <a:lnTo>
                    <a:pt x="932334" y="673416"/>
                  </a:lnTo>
                  <a:lnTo>
                    <a:pt x="935587" y="673416"/>
                  </a:lnTo>
                  <a:lnTo>
                    <a:pt x="936544" y="673033"/>
                  </a:lnTo>
                  <a:lnTo>
                    <a:pt x="937884" y="673033"/>
                  </a:lnTo>
                  <a:lnTo>
                    <a:pt x="939797" y="673033"/>
                  </a:lnTo>
                  <a:lnTo>
                    <a:pt x="940754" y="672077"/>
                  </a:lnTo>
                  <a:lnTo>
                    <a:pt x="940754" y="671502"/>
                  </a:lnTo>
                  <a:lnTo>
                    <a:pt x="941137" y="671502"/>
                  </a:lnTo>
                  <a:lnTo>
                    <a:pt x="936544" y="668632"/>
                  </a:lnTo>
                  <a:lnTo>
                    <a:pt x="933100" y="666336"/>
                  </a:lnTo>
                  <a:lnTo>
                    <a:pt x="931377" y="664039"/>
                  </a:lnTo>
                  <a:lnTo>
                    <a:pt x="930803" y="662508"/>
                  </a:lnTo>
                  <a:lnTo>
                    <a:pt x="930803" y="660212"/>
                  </a:lnTo>
                  <a:lnTo>
                    <a:pt x="931760" y="658872"/>
                  </a:lnTo>
                  <a:lnTo>
                    <a:pt x="935587" y="656385"/>
                  </a:lnTo>
                  <a:lnTo>
                    <a:pt x="937501" y="655045"/>
                  </a:lnTo>
                  <a:lnTo>
                    <a:pt x="938840" y="654088"/>
                  </a:lnTo>
                  <a:lnTo>
                    <a:pt x="939797" y="652557"/>
                  </a:lnTo>
                  <a:lnTo>
                    <a:pt x="939797" y="651600"/>
                  </a:lnTo>
                  <a:lnTo>
                    <a:pt x="939797" y="651218"/>
                  </a:lnTo>
                  <a:lnTo>
                    <a:pt x="940180" y="651218"/>
                  </a:lnTo>
                  <a:lnTo>
                    <a:pt x="939414" y="645094"/>
                  </a:lnTo>
                  <a:lnTo>
                    <a:pt x="940180" y="642223"/>
                  </a:lnTo>
                  <a:lnTo>
                    <a:pt x="940754" y="640310"/>
                  </a:lnTo>
                  <a:lnTo>
                    <a:pt x="940180" y="638396"/>
                  </a:lnTo>
                  <a:lnTo>
                    <a:pt x="938840" y="636483"/>
                  </a:lnTo>
                  <a:lnTo>
                    <a:pt x="936927" y="635143"/>
                  </a:lnTo>
                  <a:lnTo>
                    <a:pt x="934630" y="634186"/>
                  </a:lnTo>
                  <a:lnTo>
                    <a:pt x="929464" y="631316"/>
                  </a:lnTo>
                  <a:lnTo>
                    <a:pt x="927932" y="630359"/>
                  </a:lnTo>
                  <a:lnTo>
                    <a:pt x="927550" y="629976"/>
                  </a:lnTo>
                  <a:lnTo>
                    <a:pt x="925062" y="625766"/>
                  </a:lnTo>
                  <a:lnTo>
                    <a:pt x="922383" y="622321"/>
                  </a:lnTo>
                  <a:lnTo>
                    <a:pt x="919895" y="620599"/>
                  </a:lnTo>
                  <a:lnTo>
                    <a:pt x="917216" y="619068"/>
                  </a:lnTo>
                  <a:lnTo>
                    <a:pt x="914728" y="619068"/>
                  </a:lnTo>
                  <a:lnTo>
                    <a:pt x="911475" y="620025"/>
                  </a:lnTo>
                  <a:lnTo>
                    <a:pt x="914728" y="624235"/>
                  </a:lnTo>
                  <a:lnTo>
                    <a:pt x="920852" y="629019"/>
                  </a:lnTo>
                  <a:lnTo>
                    <a:pt x="920469" y="629976"/>
                  </a:lnTo>
                  <a:lnTo>
                    <a:pt x="919512" y="631316"/>
                  </a:lnTo>
                  <a:lnTo>
                    <a:pt x="918556" y="631316"/>
                  </a:lnTo>
                  <a:lnTo>
                    <a:pt x="918173" y="631316"/>
                  </a:lnTo>
                  <a:lnTo>
                    <a:pt x="918173" y="631890"/>
                  </a:lnTo>
                  <a:lnTo>
                    <a:pt x="916259" y="632273"/>
                  </a:lnTo>
                  <a:lnTo>
                    <a:pt x="912432" y="628637"/>
                  </a:lnTo>
                  <a:lnTo>
                    <a:pt x="909561" y="626723"/>
                  </a:lnTo>
                  <a:lnTo>
                    <a:pt x="906308" y="625192"/>
                  </a:lnTo>
                  <a:lnTo>
                    <a:pt x="903055" y="622896"/>
                  </a:lnTo>
                  <a:lnTo>
                    <a:pt x="900567" y="620982"/>
                  </a:lnTo>
                  <a:lnTo>
                    <a:pt x="899227" y="619068"/>
                  </a:lnTo>
                  <a:lnTo>
                    <a:pt x="898653" y="617155"/>
                  </a:lnTo>
                  <a:lnTo>
                    <a:pt x="898271" y="615241"/>
                  </a:lnTo>
                  <a:lnTo>
                    <a:pt x="897314" y="613519"/>
                  </a:lnTo>
                  <a:lnTo>
                    <a:pt x="895975" y="611605"/>
                  </a:lnTo>
                  <a:lnTo>
                    <a:pt x="895017" y="610648"/>
                  </a:lnTo>
                  <a:lnTo>
                    <a:pt x="894443" y="610074"/>
                  </a:lnTo>
                  <a:lnTo>
                    <a:pt x="892147" y="608160"/>
                  </a:lnTo>
                  <a:lnTo>
                    <a:pt x="889659" y="605481"/>
                  </a:lnTo>
                  <a:lnTo>
                    <a:pt x="888320" y="602994"/>
                  </a:lnTo>
                  <a:lnTo>
                    <a:pt x="887363" y="598401"/>
                  </a:lnTo>
                  <a:lnTo>
                    <a:pt x="888320" y="594574"/>
                  </a:lnTo>
                  <a:lnTo>
                    <a:pt x="887937" y="592660"/>
                  </a:lnTo>
                  <a:lnTo>
                    <a:pt x="886406" y="591320"/>
                  </a:lnTo>
                  <a:lnTo>
                    <a:pt x="884110" y="589789"/>
                  </a:lnTo>
                  <a:lnTo>
                    <a:pt x="881622" y="588832"/>
                  </a:lnTo>
                  <a:lnTo>
                    <a:pt x="878369" y="587493"/>
                  </a:lnTo>
                  <a:lnTo>
                    <a:pt x="876455" y="585962"/>
                  </a:lnTo>
                  <a:lnTo>
                    <a:pt x="875116" y="583666"/>
                  </a:lnTo>
                  <a:lnTo>
                    <a:pt x="875116" y="581752"/>
                  </a:lnTo>
                  <a:lnTo>
                    <a:pt x="875498" y="579838"/>
                  </a:lnTo>
                  <a:lnTo>
                    <a:pt x="877029" y="578499"/>
                  </a:lnTo>
                  <a:lnTo>
                    <a:pt x="879326" y="576202"/>
                  </a:lnTo>
                  <a:lnTo>
                    <a:pt x="882579" y="574289"/>
                  </a:lnTo>
                  <a:lnTo>
                    <a:pt x="886023" y="571418"/>
                  </a:lnTo>
                  <a:lnTo>
                    <a:pt x="886980" y="570079"/>
                  </a:lnTo>
                  <a:lnTo>
                    <a:pt x="888320" y="569122"/>
                  </a:lnTo>
                  <a:lnTo>
                    <a:pt x="888703" y="567208"/>
                  </a:lnTo>
                  <a:lnTo>
                    <a:pt x="889659" y="565677"/>
                  </a:lnTo>
                  <a:lnTo>
                    <a:pt x="890233" y="562998"/>
                  </a:lnTo>
                  <a:lnTo>
                    <a:pt x="889277" y="559171"/>
                  </a:lnTo>
                  <a:lnTo>
                    <a:pt x="888320" y="557257"/>
                  </a:lnTo>
                  <a:lnTo>
                    <a:pt x="887937" y="556300"/>
                  </a:lnTo>
                  <a:lnTo>
                    <a:pt x="887937" y="555918"/>
                  </a:lnTo>
                  <a:lnTo>
                    <a:pt x="886980" y="554387"/>
                  </a:lnTo>
                  <a:lnTo>
                    <a:pt x="886406" y="553430"/>
                  </a:lnTo>
                  <a:lnTo>
                    <a:pt x="885449" y="551516"/>
                  </a:lnTo>
                  <a:lnTo>
                    <a:pt x="882196" y="547880"/>
                  </a:lnTo>
                  <a:lnTo>
                    <a:pt x="877986" y="543096"/>
                  </a:lnTo>
                  <a:lnTo>
                    <a:pt x="875498" y="539843"/>
                  </a:lnTo>
                  <a:lnTo>
                    <a:pt x="874159" y="536398"/>
                  </a:lnTo>
                  <a:lnTo>
                    <a:pt x="873776" y="534102"/>
                  </a:lnTo>
                  <a:lnTo>
                    <a:pt x="875116" y="531806"/>
                  </a:lnTo>
                  <a:lnTo>
                    <a:pt x="876455" y="531232"/>
                  </a:lnTo>
                  <a:lnTo>
                    <a:pt x="879326" y="531806"/>
                  </a:lnTo>
                  <a:lnTo>
                    <a:pt x="881239" y="531232"/>
                  </a:lnTo>
                  <a:lnTo>
                    <a:pt x="883153" y="530849"/>
                  </a:lnTo>
                  <a:lnTo>
                    <a:pt x="884110" y="529318"/>
                  </a:lnTo>
                  <a:lnTo>
                    <a:pt x="884493" y="528361"/>
                  </a:lnTo>
                  <a:lnTo>
                    <a:pt x="878369" y="523768"/>
                  </a:lnTo>
                  <a:lnTo>
                    <a:pt x="874159" y="519367"/>
                  </a:lnTo>
                  <a:lnTo>
                    <a:pt x="873776" y="516113"/>
                  </a:lnTo>
                  <a:lnTo>
                    <a:pt x="873776" y="513817"/>
                  </a:lnTo>
                  <a:lnTo>
                    <a:pt x="872819" y="509990"/>
                  </a:lnTo>
                  <a:lnTo>
                    <a:pt x="871862" y="508076"/>
                  </a:lnTo>
                  <a:lnTo>
                    <a:pt x="871288" y="507119"/>
                  </a:lnTo>
                  <a:lnTo>
                    <a:pt x="869374" y="505780"/>
                  </a:lnTo>
                  <a:lnTo>
                    <a:pt x="864208" y="504823"/>
                  </a:lnTo>
                  <a:lnTo>
                    <a:pt x="860572" y="503866"/>
                  </a:lnTo>
                  <a:lnTo>
                    <a:pt x="857127" y="502909"/>
                  </a:lnTo>
                  <a:lnTo>
                    <a:pt x="855788" y="501952"/>
                  </a:lnTo>
                  <a:lnTo>
                    <a:pt x="851960" y="498699"/>
                  </a:lnTo>
                  <a:lnTo>
                    <a:pt x="848707" y="496786"/>
                  </a:lnTo>
                  <a:lnTo>
                    <a:pt x="848133" y="496403"/>
                  </a:lnTo>
                  <a:lnTo>
                    <a:pt x="848133" y="495446"/>
                  </a:lnTo>
                  <a:lnTo>
                    <a:pt x="848133" y="493915"/>
                  </a:lnTo>
                  <a:lnTo>
                    <a:pt x="848133" y="492001"/>
                  </a:lnTo>
                  <a:lnTo>
                    <a:pt x="847750" y="491045"/>
                  </a:lnTo>
                  <a:lnTo>
                    <a:pt x="847750" y="490662"/>
                  </a:lnTo>
                  <a:lnTo>
                    <a:pt x="847176" y="489705"/>
                  </a:lnTo>
                  <a:lnTo>
                    <a:pt x="846219" y="488365"/>
                  </a:lnTo>
                  <a:lnTo>
                    <a:pt x="845837" y="487409"/>
                  </a:lnTo>
                  <a:lnTo>
                    <a:pt x="842583" y="484538"/>
                  </a:lnTo>
                  <a:lnTo>
                    <a:pt x="840670" y="482624"/>
                  </a:lnTo>
                  <a:lnTo>
                    <a:pt x="838756" y="481285"/>
                  </a:lnTo>
                  <a:lnTo>
                    <a:pt x="833972" y="477840"/>
                  </a:lnTo>
                  <a:lnTo>
                    <a:pt x="830719" y="475544"/>
                  </a:lnTo>
                  <a:lnTo>
                    <a:pt x="827465" y="474204"/>
                  </a:lnTo>
                  <a:lnTo>
                    <a:pt x="825552" y="473630"/>
                  </a:lnTo>
                  <a:lnTo>
                    <a:pt x="822681" y="475544"/>
                  </a:lnTo>
                  <a:lnTo>
                    <a:pt x="819811" y="477458"/>
                  </a:lnTo>
                  <a:lnTo>
                    <a:pt x="816558" y="478414"/>
                  </a:lnTo>
                  <a:lnTo>
                    <a:pt x="813687" y="478797"/>
                  </a:lnTo>
                  <a:lnTo>
                    <a:pt x="810434" y="478414"/>
                  </a:lnTo>
                  <a:lnTo>
                    <a:pt x="809094" y="477458"/>
                  </a:lnTo>
                  <a:lnTo>
                    <a:pt x="807564" y="475927"/>
                  </a:lnTo>
                  <a:lnTo>
                    <a:pt x="807564" y="474587"/>
                  </a:lnTo>
                  <a:lnTo>
                    <a:pt x="808138" y="471717"/>
                  </a:lnTo>
                  <a:lnTo>
                    <a:pt x="809094" y="469803"/>
                  </a:lnTo>
                  <a:lnTo>
                    <a:pt x="809094" y="467889"/>
                  </a:lnTo>
                  <a:lnTo>
                    <a:pt x="809477" y="467124"/>
                  </a:lnTo>
                  <a:lnTo>
                    <a:pt x="808520" y="464636"/>
                  </a:lnTo>
                  <a:lnTo>
                    <a:pt x="805650" y="464253"/>
                  </a:lnTo>
                  <a:lnTo>
                    <a:pt x="801440" y="463679"/>
                  </a:lnTo>
                  <a:lnTo>
                    <a:pt x="800100" y="462722"/>
                  </a:lnTo>
                  <a:lnTo>
                    <a:pt x="799526" y="462340"/>
                  </a:lnTo>
                  <a:lnTo>
                    <a:pt x="797612" y="459087"/>
                  </a:lnTo>
                  <a:lnTo>
                    <a:pt x="795699" y="457173"/>
                  </a:lnTo>
                  <a:lnTo>
                    <a:pt x="791488" y="455642"/>
                  </a:lnTo>
                  <a:lnTo>
                    <a:pt x="789575" y="455259"/>
                  </a:lnTo>
                  <a:lnTo>
                    <a:pt x="787278" y="452006"/>
                  </a:lnTo>
                  <a:lnTo>
                    <a:pt x="785365" y="449518"/>
                  </a:lnTo>
                  <a:lnTo>
                    <a:pt x="783069" y="447604"/>
                  </a:lnTo>
                  <a:lnTo>
                    <a:pt x="781155" y="447222"/>
                  </a:lnTo>
                  <a:lnTo>
                    <a:pt x="776945" y="445308"/>
                  </a:lnTo>
                  <a:lnTo>
                    <a:pt x="774075" y="444351"/>
                  </a:lnTo>
                  <a:lnTo>
                    <a:pt x="774075" y="444925"/>
                  </a:lnTo>
                  <a:lnTo>
                    <a:pt x="773501" y="444351"/>
                  </a:lnTo>
                  <a:lnTo>
                    <a:pt x="766037" y="434018"/>
                  </a:lnTo>
                  <a:lnTo>
                    <a:pt x="762210" y="430764"/>
                  </a:lnTo>
                  <a:lnTo>
                    <a:pt x="759913" y="428851"/>
                  </a:lnTo>
                  <a:lnTo>
                    <a:pt x="757999" y="426937"/>
                  </a:lnTo>
                  <a:lnTo>
                    <a:pt x="757043" y="425980"/>
                  </a:lnTo>
                  <a:lnTo>
                    <a:pt x="752259" y="419282"/>
                  </a:lnTo>
                  <a:lnTo>
                    <a:pt x="749005" y="413733"/>
                  </a:lnTo>
                  <a:lnTo>
                    <a:pt x="747092" y="407992"/>
                  </a:lnTo>
                  <a:lnTo>
                    <a:pt x="746709" y="402825"/>
                  </a:lnTo>
                  <a:lnTo>
                    <a:pt x="746709" y="398998"/>
                  </a:lnTo>
                  <a:lnTo>
                    <a:pt x="748049" y="395744"/>
                  </a:lnTo>
                  <a:lnTo>
                    <a:pt x="749962" y="391534"/>
                  </a:lnTo>
                  <a:lnTo>
                    <a:pt x="753215" y="387707"/>
                  </a:lnTo>
                  <a:lnTo>
                    <a:pt x="755703" y="383497"/>
                  </a:lnTo>
                  <a:lnTo>
                    <a:pt x="757425" y="379670"/>
                  </a:lnTo>
                  <a:lnTo>
                    <a:pt x="757999" y="376417"/>
                  </a:lnTo>
                  <a:lnTo>
                    <a:pt x="758383" y="373546"/>
                  </a:lnTo>
                  <a:lnTo>
                    <a:pt x="757425" y="368379"/>
                  </a:lnTo>
                  <a:lnTo>
                    <a:pt x="757999" y="364552"/>
                  </a:lnTo>
                  <a:lnTo>
                    <a:pt x="758957" y="360725"/>
                  </a:lnTo>
                  <a:lnTo>
                    <a:pt x="761253" y="358428"/>
                  </a:lnTo>
                  <a:lnTo>
                    <a:pt x="764506" y="353261"/>
                  </a:lnTo>
                  <a:lnTo>
                    <a:pt x="766994" y="349434"/>
                  </a:lnTo>
                  <a:lnTo>
                    <a:pt x="768333" y="346181"/>
                  </a:lnTo>
                  <a:lnTo>
                    <a:pt x="768907" y="344267"/>
                  </a:lnTo>
                  <a:lnTo>
                    <a:pt x="765463" y="338143"/>
                  </a:lnTo>
                  <a:lnTo>
                    <a:pt x="764506" y="333933"/>
                  </a:lnTo>
                  <a:lnTo>
                    <a:pt x="764506" y="330489"/>
                  </a:lnTo>
                  <a:lnTo>
                    <a:pt x="766037" y="327810"/>
                  </a:lnTo>
                  <a:lnTo>
                    <a:pt x="771204" y="321112"/>
                  </a:lnTo>
                  <a:lnTo>
                    <a:pt x="773501" y="317284"/>
                  </a:lnTo>
                  <a:lnTo>
                    <a:pt x="775988" y="314414"/>
                  </a:lnTo>
                  <a:lnTo>
                    <a:pt x="777328" y="311735"/>
                  </a:lnTo>
                  <a:lnTo>
                    <a:pt x="777902" y="309821"/>
                  </a:lnTo>
                  <a:lnTo>
                    <a:pt x="777328" y="307908"/>
                  </a:lnTo>
                  <a:lnTo>
                    <a:pt x="775988" y="305994"/>
                  </a:lnTo>
                  <a:lnTo>
                    <a:pt x="774075" y="304080"/>
                  </a:lnTo>
                  <a:lnTo>
                    <a:pt x="771587" y="302167"/>
                  </a:lnTo>
                  <a:lnTo>
                    <a:pt x="769865" y="300827"/>
                  </a:lnTo>
                  <a:lnTo>
                    <a:pt x="768333" y="299870"/>
                  </a:lnTo>
                  <a:lnTo>
                    <a:pt x="764506" y="297956"/>
                  </a:lnTo>
                  <a:lnTo>
                    <a:pt x="759913" y="296043"/>
                  </a:lnTo>
                  <a:lnTo>
                    <a:pt x="754747" y="294129"/>
                  </a:lnTo>
                  <a:lnTo>
                    <a:pt x="743839" y="289919"/>
                  </a:lnTo>
                  <a:lnTo>
                    <a:pt x="736758" y="287623"/>
                  </a:lnTo>
                  <a:lnTo>
                    <a:pt x="731591" y="286092"/>
                  </a:lnTo>
                  <a:lnTo>
                    <a:pt x="730060" y="285709"/>
                  </a:lnTo>
                  <a:lnTo>
                    <a:pt x="728338" y="289536"/>
                  </a:lnTo>
                  <a:lnTo>
                    <a:pt x="726424" y="292790"/>
                  </a:lnTo>
                  <a:lnTo>
                    <a:pt x="722597" y="298531"/>
                  </a:lnTo>
                  <a:lnTo>
                    <a:pt x="717813" y="301210"/>
                  </a:lnTo>
                  <a:lnTo>
                    <a:pt x="715516" y="302167"/>
                  </a:lnTo>
                  <a:lnTo>
                    <a:pt x="713603" y="302741"/>
                  </a:lnTo>
                  <a:lnTo>
                    <a:pt x="709393" y="301784"/>
                  </a:lnTo>
                  <a:lnTo>
                    <a:pt x="706140" y="299870"/>
                  </a:lnTo>
                  <a:lnTo>
                    <a:pt x="703269" y="296617"/>
                  </a:lnTo>
                  <a:lnTo>
                    <a:pt x="700781" y="292407"/>
                  </a:lnTo>
                  <a:lnTo>
                    <a:pt x="699825" y="286092"/>
                  </a:lnTo>
                  <a:lnTo>
                    <a:pt x="698868" y="283795"/>
                  </a:lnTo>
                  <a:lnTo>
                    <a:pt x="694657" y="279585"/>
                  </a:lnTo>
                  <a:lnTo>
                    <a:pt x="693701" y="277672"/>
                  </a:lnTo>
                  <a:lnTo>
                    <a:pt x="693701" y="276715"/>
                  </a:lnTo>
                  <a:lnTo>
                    <a:pt x="695232" y="272505"/>
                  </a:lnTo>
                  <a:lnTo>
                    <a:pt x="696571" y="269634"/>
                  </a:lnTo>
                  <a:lnTo>
                    <a:pt x="697528" y="267338"/>
                  </a:lnTo>
                  <a:lnTo>
                    <a:pt x="698102" y="266381"/>
                  </a:lnTo>
                  <a:lnTo>
                    <a:pt x="695232" y="262554"/>
                  </a:lnTo>
                  <a:lnTo>
                    <a:pt x="694275" y="259683"/>
                  </a:lnTo>
                  <a:lnTo>
                    <a:pt x="694275" y="254134"/>
                  </a:lnTo>
                  <a:lnTo>
                    <a:pt x="694275" y="250689"/>
                  </a:lnTo>
                  <a:lnTo>
                    <a:pt x="693701" y="249732"/>
                  </a:lnTo>
                  <a:lnTo>
                    <a:pt x="693701" y="249350"/>
                  </a:lnTo>
                  <a:lnTo>
                    <a:pt x="692744" y="248010"/>
                  </a:lnTo>
                  <a:lnTo>
                    <a:pt x="692361" y="247053"/>
                  </a:lnTo>
                  <a:lnTo>
                    <a:pt x="691021" y="245140"/>
                  </a:lnTo>
                  <a:lnTo>
                    <a:pt x="690065" y="243226"/>
                  </a:lnTo>
                  <a:lnTo>
                    <a:pt x="688151" y="240930"/>
                  </a:lnTo>
                  <a:lnTo>
                    <a:pt x="686620" y="239016"/>
                  </a:lnTo>
                  <a:lnTo>
                    <a:pt x="684707" y="236528"/>
                  </a:lnTo>
                  <a:lnTo>
                    <a:pt x="680497" y="231935"/>
                  </a:lnTo>
                  <a:lnTo>
                    <a:pt x="679540" y="230978"/>
                  </a:lnTo>
                  <a:lnTo>
                    <a:pt x="679157" y="230404"/>
                  </a:lnTo>
                  <a:lnTo>
                    <a:pt x="678200" y="229448"/>
                  </a:lnTo>
                  <a:lnTo>
                    <a:pt x="676286" y="227534"/>
                  </a:lnTo>
                  <a:lnTo>
                    <a:pt x="670163" y="222941"/>
                  </a:lnTo>
                  <a:lnTo>
                    <a:pt x="664039" y="218157"/>
                  </a:lnTo>
                  <a:lnTo>
                    <a:pt x="657916" y="213947"/>
                  </a:lnTo>
                  <a:lnTo>
                    <a:pt x="653131" y="210694"/>
                  </a:lnTo>
                  <a:lnTo>
                    <a:pt x="646051" y="205336"/>
                  </a:lnTo>
                  <a:lnTo>
                    <a:pt x="643180" y="203039"/>
                  </a:lnTo>
                  <a:lnTo>
                    <a:pt x="641458" y="201700"/>
                  </a:lnTo>
                  <a:lnTo>
                    <a:pt x="639927" y="200169"/>
                  </a:lnTo>
                  <a:lnTo>
                    <a:pt x="637631" y="196341"/>
                  </a:lnTo>
                  <a:lnTo>
                    <a:pt x="634760" y="193662"/>
                  </a:lnTo>
                  <a:lnTo>
                    <a:pt x="630933" y="190792"/>
                  </a:lnTo>
                  <a:lnTo>
                    <a:pt x="626723" y="189452"/>
                  </a:lnTo>
                  <a:lnTo>
                    <a:pt x="624427" y="184094"/>
                  </a:lnTo>
                  <a:lnTo>
                    <a:pt x="622513" y="180841"/>
                  </a:lnTo>
                  <a:lnTo>
                    <a:pt x="620599" y="177588"/>
                  </a:lnTo>
                  <a:lnTo>
                    <a:pt x="619642" y="176057"/>
                  </a:lnTo>
                  <a:lnTo>
                    <a:pt x="609691" y="168976"/>
                  </a:lnTo>
                  <a:lnTo>
                    <a:pt x="605864" y="165723"/>
                  </a:lnTo>
                  <a:lnTo>
                    <a:pt x="603185" y="163426"/>
                  </a:lnTo>
                  <a:lnTo>
                    <a:pt x="600314" y="160556"/>
                  </a:lnTo>
                  <a:lnTo>
                    <a:pt x="598784" y="158642"/>
                  </a:lnTo>
                  <a:lnTo>
                    <a:pt x="597826" y="156729"/>
                  </a:lnTo>
                  <a:lnTo>
                    <a:pt x="597826" y="155772"/>
                  </a:lnTo>
                  <a:lnTo>
                    <a:pt x="598784" y="148308"/>
                  </a:lnTo>
                  <a:lnTo>
                    <a:pt x="598401" y="145438"/>
                  </a:lnTo>
                  <a:lnTo>
                    <a:pt x="597444" y="144099"/>
                  </a:lnTo>
                  <a:lnTo>
                    <a:pt x="596870" y="143142"/>
                  </a:lnTo>
                  <a:lnTo>
                    <a:pt x="594574" y="140271"/>
                  </a:lnTo>
                  <a:lnTo>
                    <a:pt x="592660" y="138932"/>
                  </a:lnTo>
                  <a:lnTo>
                    <a:pt x="591320" y="137975"/>
                  </a:lnTo>
                  <a:lnTo>
                    <a:pt x="588067" y="134530"/>
                  </a:lnTo>
                  <a:lnTo>
                    <a:pt x="585579" y="132616"/>
                  </a:lnTo>
                  <a:lnTo>
                    <a:pt x="584240" y="130894"/>
                  </a:lnTo>
                  <a:lnTo>
                    <a:pt x="583666" y="129937"/>
                  </a:lnTo>
                  <a:lnTo>
                    <a:pt x="584622" y="127067"/>
                  </a:lnTo>
                  <a:lnTo>
                    <a:pt x="585579" y="125153"/>
                  </a:lnTo>
                  <a:lnTo>
                    <a:pt x="586153" y="123240"/>
                  </a:lnTo>
                  <a:lnTo>
                    <a:pt x="586536" y="122857"/>
                  </a:lnTo>
                  <a:lnTo>
                    <a:pt x="580412" y="111949"/>
                  </a:lnTo>
                  <a:lnTo>
                    <a:pt x="578116" y="106208"/>
                  </a:lnTo>
                  <a:lnTo>
                    <a:pt x="576585" y="101041"/>
                  </a:lnTo>
                  <a:lnTo>
                    <a:pt x="574671" y="94918"/>
                  </a:lnTo>
                  <a:lnTo>
                    <a:pt x="573906" y="89177"/>
                  </a:lnTo>
                  <a:lnTo>
                    <a:pt x="573332" y="76929"/>
                  </a:lnTo>
                  <a:lnTo>
                    <a:pt x="573906" y="66978"/>
                  </a:lnTo>
                  <a:lnTo>
                    <a:pt x="575245" y="58558"/>
                  </a:lnTo>
                  <a:lnTo>
                    <a:pt x="577542" y="51477"/>
                  </a:lnTo>
                  <a:lnTo>
                    <a:pt x="579073" y="48224"/>
                  </a:lnTo>
                  <a:lnTo>
                    <a:pt x="581369" y="45736"/>
                  </a:lnTo>
                  <a:lnTo>
                    <a:pt x="580986" y="45736"/>
                  </a:lnTo>
                  <a:lnTo>
                    <a:pt x="575245" y="42483"/>
                  </a:lnTo>
                  <a:lnTo>
                    <a:pt x="571418" y="39613"/>
                  </a:lnTo>
                  <a:lnTo>
                    <a:pt x="569122" y="36742"/>
                  </a:lnTo>
                  <a:lnTo>
                    <a:pt x="568547" y="34063"/>
                  </a:lnTo>
                  <a:lnTo>
                    <a:pt x="569505" y="29662"/>
                  </a:lnTo>
                  <a:lnTo>
                    <a:pt x="569122" y="27748"/>
                  </a:lnTo>
                  <a:lnTo>
                    <a:pt x="567591" y="26983"/>
                  </a:lnTo>
                  <a:lnTo>
                    <a:pt x="565869" y="25069"/>
                  </a:lnTo>
                  <a:lnTo>
                    <a:pt x="563381" y="24112"/>
                  </a:lnTo>
                  <a:lnTo>
                    <a:pt x="561085" y="21624"/>
                  </a:lnTo>
                  <a:lnTo>
                    <a:pt x="559553" y="19902"/>
                  </a:lnTo>
                  <a:lnTo>
                    <a:pt x="559171" y="17414"/>
                  </a:lnTo>
                  <a:lnTo>
                    <a:pt x="560127" y="15501"/>
                  </a:lnTo>
                  <a:lnTo>
                    <a:pt x="555917" y="15118"/>
                  </a:lnTo>
                  <a:lnTo>
                    <a:pt x="552664" y="13778"/>
                  </a:lnTo>
                  <a:lnTo>
                    <a:pt x="550177" y="11291"/>
                  </a:lnTo>
                  <a:lnTo>
                    <a:pt x="548837" y="8420"/>
                  </a:lnTo>
                  <a:lnTo>
                    <a:pt x="545966" y="5167"/>
                  </a:lnTo>
                  <a:lnTo>
                    <a:pt x="544053" y="2871"/>
                  </a:lnTo>
                  <a:lnTo>
                    <a:pt x="542139" y="957"/>
                  </a:lnTo>
                  <a:lnTo>
                    <a:pt x="541756" y="0"/>
                  </a:lnTo>
                  <a:lnTo>
                    <a:pt x="473630" y="5167"/>
                  </a:lnTo>
                  <a:lnTo>
                    <a:pt x="406270" y="9377"/>
                  </a:lnTo>
                  <a:lnTo>
                    <a:pt x="339100" y="12822"/>
                  </a:lnTo>
                  <a:lnTo>
                    <a:pt x="272122" y="15118"/>
                  </a:lnTo>
                  <a:lnTo>
                    <a:pt x="204953" y="16457"/>
                  </a:lnTo>
                  <a:lnTo>
                    <a:pt x="138358" y="17032"/>
                  </a:lnTo>
                  <a:lnTo>
                    <a:pt x="72336" y="16457"/>
                  </a:lnTo>
                  <a:lnTo>
                    <a:pt x="6124" y="16075"/>
                  </a:lnTo>
                  <a:lnTo>
                    <a:pt x="574" y="15501"/>
                  </a:lnTo>
                  <a:lnTo>
                    <a:pt x="0" y="25069"/>
                  </a:lnTo>
                  <a:lnTo>
                    <a:pt x="0" y="25452"/>
                  </a:lnTo>
                  <a:lnTo>
                    <a:pt x="957" y="26409"/>
                  </a:lnTo>
                  <a:lnTo>
                    <a:pt x="2488" y="26983"/>
                  </a:lnTo>
                  <a:lnTo>
                    <a:pt x="5167" y="27365"/>
                  </a:lnTo>
                  <a:lnTo>
                    <a:pt x="5167" y="27365"/>
                  </a:lnTo>
                  <a:close/>
                </a:path>
              </a:pathLst>
            </a:custGeom>
            <a:gradFill flip="none" rotWithShape="1">
              <a:gsLst>
                <a:gs pos="0">
                  <a:schemeClr val="accent1"/>
                </a:gs>
                <a:gs pos="100000">
                  <a:schemeClr val="accent2"/>
                </a:gs>
              </a:gsLst>
              <a:lin ang="18900000" scaled="1"/>
              <a:tileRect/>
            </a:gradFill>
            <a:ln>
              <a:solidFill>
                <a:srgbClr val="EEF5F5"/>
              </a:solidFill>
            </a:ln>
          </p:spPr>
          <p:txBody>
            <a:bodyPr vert="horz" lIns="91440" tIns="45720" rIns="91440" bIns="45720" rtlCol="0">
              <a:normAutofit/>
            </a:bodyPr>
            <a:lstStyle/>
            <a:p>
              <a:pPr lvl="0" indent="0">
                <a:lnSpc>
                  <a:spcPct val="100000"/>
                </a:lnSpc>
                <a:spcBef>
                  <a:spcPts val="450"/>
                </a:spcBef>
                <a:buClr>
                  <a:schemeClr val="accent1"/>
                </a:buClr>
                <a:buFont typeface="Arial" panose="020B0604020202020204" pitchFamily="34" charset="0"/>
                <a:buNone/>
              </a:pPr>
              <a:endParaRPr lang="en-US" sz="100" dirty="0">
                <a:noFill/>
              </a:endParaRPr>
            </a:p>
          </p:txBody>
        </p:sp>
        <p:sp>
          <p:nvSpPr>
            <p:cNvPr id="70" name="Freeform: Shape 69">
              <a:extLst>
                <a:ext uri="{FF2B5EF4-FFF2-40B4-BE49-F238E27FC236}">
                  <a16:creationId xmlns:a16="http://schemas.microsoft.com/office/drawing/2014/main" id="{22E53D3F-02F6-D81E-C0FA-EF8401415C6F}"/>
                </a:ext>
              </a:extLst>
            </p:cNvPr>
            <p:cNvSpPr/>
            <p:nvPr/>
          </p:nvSpPr>
          <p:spPr>
            <a:xfrm>
              <a:off x="5449264" y="3397753"/>
              <a:ext cx="997695" cy="564964"/>
            </a:xfrm>
            <a:custGeom>
              <a:avLst/>
              <a:gdLst>
                <a:gd name="connsiteX0" fmla="*/ 988978 w 1107433"/>
                <a:gd name="connsiteY0" fmla="*/ 218540 h 627105"/>
                <a:gd name="connsiteX1" fmla="*/ 985151 w 1107433"/>
                <a:gd name="connsiteY1" fmla="*/ 217774 h 627105"/>
                <a:gd name="connsiteX2" fmla="*/ 982280 w 1107433"/>
                <a:gd name="connsiteY2" fmla="*/ 217200 h 627105"/>
                <a:gd name="connsiteX3" fmla="*/ 977688 w 1107433"/>
                <a:gd name="connsiteY3" fmla="*/ 216243 h 627105"/>
                <a:gd name="connsiteX4" fmla="*/ 965823 w 1107433"/>
                <a:gd name="connsiteY4" fmla="*/ 212416 h 627105"/>
                <a:gd name="connsiteX5" fmla="*/ 960656 w 1107433"/>
                <a:gd name="connsiteY5" fmla="*/ 210694 h 627105"/>
                <a:gd name="connsiteX6" fmla="*/ 956829 w 1107433"/>
                <a:gd name="connsiteY6" fmla="*/ 209163 h 627105"/>
                <a:gd name="connsiteX7" fmla="*/ 955872 w 1107433"/>
                <a:gd name="connsiteY7" fmla="*/ 207249 h 627105"/>
                <a:gd name="connsiteX8" fmla="*/ 954532 w 1107433"/>
                <a:gd name="connsiteY8" fmla="*/ 206292 h 627105"/>
                <a:gd name="connsiteX9" fmla="*/ 951087 w 1107433"/>
                <a:gd name="connsiteY9" fmla="*/ 205527 h 627105"/>
                <a:gd name="connsiteX10" fmla="*/ 947835 w 1107433"/>
                <a:gd name="connsiteY10" fmla="*/ 204953 h 627105"/>
                <a:gd name="connsiteX11" fmla="*/ 946877 w 1107433"/>
                <a:gd name="connsiteY11" fmla="*/ 203996 h 627105"/>
                <a:gd name="connsiteX12" fmla="*/ 946495 w 1107433"/>
                <a:gd name="connsiteY12" fmla="*/ 203613 h 627105"/>
                <a:gd name="connsiteX13" fmla="*/ 945538 w 1107433"/>
                <a:gd name="connsiteY13" fmla="*/ 202656 h 627105"/>
                <a:gd name="connsiteX14" fmla="*/ 944964 w 1107433"/>
                <a:gd name="connsiteY14" fmla="*/ 202082 h 627105"/>
                <a:gd name="connsiteX15" fmla="*/ 944007 w 1107433"/>
                <a:gd name="connsiteY15" fmla="*/ 201125 h 627105"/>
                <a:gd name="connsiteX16" fmla="*/ 943624 w 1107433"/>
                <a:gd name="connsiteY16" fmla="*/ 200743 h 627105"/>
                <a:gd name="connsiteX17" fmla="*/ 942667 w 1107433"/>
                <a:gd name="connsiteY17" fmla="*/ 199786 h 627105"/>
                <a:gd name="connsiteX18" fmla="*/ 940754 w 1107433"/>
                <a:gd name="connsiteY18" fmla="*/ 196533 h 627105"/>
                <a:gd name="connsiteX19" fmla="*/ 935013 w 1107433"/>
                <a:gd name="connsiteY19" fmla="*/ 193088 h 627105"/>
                <a:gd name="connsiteX20" fmla="*/ 931760 w 1107433"/>
                <a:gd name="connsiteY20" fmla="*/ 191748 h 627105"/>
                <a:gd name="connsiteX21" fmla="*/ 927932 w 1107433"/>
                <a:gd name="connsiteY21" fmla="*/ 188878 h 627105"/>
                <a:gd name="connsiteX22" fmla="*/ 925254 w 1107433"/>
                <a:gd name="connsiteY22" fmla="*/ 187538 h 627105"/>
                <a:gd name="connsiteX23" fmla="*/ 922766 w 1107433"/>
                <a:gd name="connsiteY23" fmla="*/ 186582 h 627105"/>
                <a:gd name="connsiteX24" fmla="*/ 921808 w 1107433"/>
                <a:gd name="connsiteY24" fmla="*/ 186582 h 627105"/>
                <a:gd name="connsiteX25" fmla="*/ 918172 w 1107433"/>
                <a:gd name="connsiteY25" fmla="*/ 186964 h 627105"/>
                <a:gd name="connsiteX26" fmla="*/ 917216 w 1107433"/>
                <a:gd name="connsiteY26" fmla="*/ 189452 h 627105"/>
                <a:gd name="connsiteX27" fmla="*/ 916259 w 1107433"/>
                <a:gd name="connsiteY27" fmla="*/ 194045 h 627105"/>
                <a:gd name="connsiteX28" fmla="*/ 915685 w 1107433"/>
                <a:gd name="connsiteY28" fmla="*/ 195958 h 627105"/>
                <a:gd name="connsiteX29" fmla="*/ 915685 w 1107433"/>
                <a:gd name="connsiteY29" fmla="*/ 197298 h 627105"/>
                <a:gd name="connsiteX30" fmla="*/ 915302 w 1107433"/>
                <a:gd name="connsiteY30" fmla="*/ 197872 h 627105"/>
                <a:gd name="connsiteX31" fmla="*/ 911092 w 1107433"/>
                <a:gd name="connsiteY31" fmla="*/ 193662 h 627105"/>
                <a:gd name="connsiteX32" fmla="*/ 907648 w 1107433"/>
                <a:gd name="connsiteY32" fmla="*/ 190792 h 627105"/>
                <a:gd name="connsiteX33" fmla="*/ 905351 w 1107433"/>
                <a:gd name="connsiteY33" fmla="*/ 188878 h 627105"/>
                <a:gd name="connsiteX34" fmla="*/ 904394 w 1107433"/>
                <a:gd name="connsiteY34" fmla="*/ 188495 h 627105"/>
                <a:gd name="connsiteX35" fmla="*/ 895400 w 1107433"/>
                <a:gd name="connsiteY35" fmla="*/ 189835 h 627105"/>
                <a:gd name="connsiteX36" fmla="*/ 894443 w 1107433"/>
                <a:gd name="connsiteY36" fmla="*/ 189452 h 627105"/>
                <a:gd name="connsiteX37" fmla="*/ 894061 w 1107433"/>
                <a:gd name="connsiteY37" fmla="*/ 189452 h 627105"/>
                <a:gd name="connsiteX38" fmla="*/ 893104 w 1107433"/>
                <a:gd name="connsiteY38" fmla="*/ 189452 h 627105"/>
                <a:gd name="connsiteX39" fmla="*/ 890807 w 1107433"/>
                <a:gd name="connsiteY39" fmla="*/ 188495 h 627105"/>
                <a:gd name="connsiteX40" fmla="*/ 886406 w 1107433"/>
                <a:gd name="connsiteY40" fmla="*/ 186582 h 627105"/>
                <a:gd name="connsiteX41" fmla="*/ 885067 w 1107433"/>
                <a:gd name="connsiteY41" fmla="*/ 185625 h 627105"/>
                <a:gd name="connsiteX42" fmla="*/ 884109 w 1107433"/>
                <a:gd name="connsiteY42" fmla="*/ 185051 h 627105"/>
                <a:gd name="connsiteX43" fmla="*/ 881813 w 1107433"/>
                <a:gd name="connsiteY43" fmla="*/ 184094 h 627105"/>
                <a:gd name="connsiteX44" fmla="*/ 877986 w 1107433"/>
                <a:gd name="connsiteY44" fmla="*/ 177970 h 627105"/>
                <a:gd name="connsiteX45" fmla="*/ 875689 w 1107433"/>
                <a:gd name="connsiteY45" fmla="*/ 175674 h 627105"/>
                <a:gd name="connsiteX46" fmla="*/ 873776 w 1107433"/>
                <a:gd name="connsiteY46" fmla="*/ 174717 h 627105"/>
                <a:gd name="connsiteX47" fmla="*/ 870331 w 1107433"/>
                <a:gd name="connsiteY47" fmla="*/ 172421 h 627105"/>
                <a:gd name="connsiteX48" fmla="*/ 868609 w 1107433"/>
                <a:gd name="connsiteY48" fmla="*/ 169933 h 627105"/>
                <a:gd name="connsiteX49" fmla="*/ 867078 w 1107433"/>
                <a:gd name="connsiteY49" fmla="*/ 167254 h 627105"/>
                <a:gd name="connsiteX50" fmla="*/ 866695 w 1107433"/>
                <a:gd name="connsiteY50" fmla="*/ 163809 h 627105"/>
                <a:gd name="connsiteX51" fmla="*/ 864782 w 1107433"/>
                <a:gd name="connsiteY51" fmla="*/ 159216 h 627105"/>
                <a:gd name="connsiteX52" fmla="*/ 862868 w 1107433"/>
                <a:gd name="connsiteY52" fmla="*/ 156346 h 627105"/>
                <a:gd name="connsiteX53" fmla="*/ 860954 w 1107433"/>
                <a:gd name="connsiteY53" fmla="*/ 154432 h 627105"/>
                <a:gd name="connsiteX54" fmla="*/ 859998 w 1107433"/>
                <a:gd name="connsiteY54" fmla="*/ 153858 h 627105"/>
                <a:gd name="connsiteX55" fmla="*/ 857127 w 1107433"/>
                <a:gd name="connsiteY55" fmla="*/ 157303 h 627105"/>
                <a:gd name="connsiteX56" fmla="*/ 855214 w 1107433"/>
                <a:gd name="connsiteY56" fmla="*/ 160556 h 627105"/>
                <a:gd name="connsiteX57" fmla="*/ 848707 w 1107433"/>
                <a:gd name="connsiteY57" fmla="*/ 164383 h 627105"/>
                <a:gd name="connsiteX58" fmla="*/ 843540 w 1107433"/>
                <a:gd name="connsiteY58" fmla="*/ 166680 h 627105"/>
                <a:gd name="connsiteX59" fmla="*/ 839330 w 1107433"/>
                <a:gd name="connsiteY59" fmla="*/ 168976 h 627105"/>
                <a:gd name="connsiteX60" fmla="*/ 835885 w 1107433"/>
                <a:gd name="connsiteY60" fmla="*/ 170507 h 627105"/>
                <a:gd name="connsiteX61" fmla="*/ 833972 w 1107433"/>
                <a:gd name="connsiteY61" fmla="*/ 170890 h 627105"/>
                <a:gd name="connsiteX62" fmla="*/ 831293 w 1107433"/>
                <a:gd name="connsiteY62" fmla="*/ 170507 h 627105"/>
                <a:gd name="connsiteX63" fmla="*/ 828805 w 1107433"/>
                <a:gd name="connsiteY63" fmla="*/ 168976 h 627105"/>
                <a:gd name="connsiteX64" fmla="*/ 827083 w 1107433"/>
                <a:gd name="connsiteY64" fmla="*/ 167254 h 627105"/>
                <a:gd name="connsiteX65" fmla="*/ 825552 w 1107433"/>
                <a:gd name="connsiteY65" fmla="*/ 164766 h 627105"/>
                <a:gd name="connsiteX66" fmla="*/ 823255 w 1107433"/>
                <a:gd name="connsiteY66" fmla="*/ 160939 h 627105"/>
                <a:gd name="connsiteX67" fmla="*/ 822299 w 1107433"/>
                <a:gd name="connsiteY67" fmla="*/ 158259 h 627105"/>
                <a:gd name="connsiteX68" fmla="*/ 821341 w 1107433"/>
                <a:gd name="connsiteY68" fmla="*/ 155389 h 627105"/>
                <a:gd name="connsiteX69" fmla="*/ 821341 w 1107433"/>
                <a:gd name="connsiteY69" fmla="*/ 153475 h 627105"/>
                <a:gd name="connsiteX70" fmla="*/ 822681 w 1107433"/>
                <a:gd name="connsiteY70" fmla="*/ 150222 h 627105"/>
                <a:gd name="connsiteX71" fmla="*/ 824021 w 1107433"/>
                <a:gd name="connsiteY71" fmla="*/ 147734 h 627105"/>
                <a:gd name="connsiteX72" fmla="*/ 824595 w 1107433"/>
                <a:gd name="connsiteY72" fmla="*/ 145438 h 627105"/>
                <a:gd name="connsiteX73" fmla="*/ 825169 w 1107433"/>
                <a:gd name="connsiteY73" fmla="*/ 144098 h 627105"/>
                <a:gd name="connsiteX74" fmla="*/ 823638 w 1107433"/>
                <a:gd name="connsiteY74" fmla="*/ 132616 h 627105"/>
                <a:gd name="connsiteX75" fmla="*/ 826509 w 1107433"/>
                <a:gd name="connsiteY75" fmla="*/ 128024 h 627105"/>
                <a:gd name="connsiteX76" fmla="*/ 828422 w 1107433"/>
                <a:gd name="connsiteY76" fmla="*/ 123239 h 627105"/>
                <a:gd name="connsiteX77" fmla="*/ 827848 w 1107433"/>
                <a:gd name="connsiteY77" fmla="*/ 119030 h 627105"/>
                <a:gd name="connsiteX78" fmla="*/ 828422 w 1107433"/>
                <a:gd name="connsiteY78" fmla="*/ 116733 h 627105"/>
                <a:gd name="connsiteX79" fmla="*/ 829762 w 1107433"/>
                <a:gd name="connsiteY79" fmla="*/ 115202 h 627105"/>
                <a:gd name="connsiteX80" fmla="*/ 832632 w 1107433"/>
                <a:gd name="connsiteY80" fmla="*/ 114819 h 627105"/>
                <a:gd name="connsiteX81" fmla="*/ 833589 w 1107433"/>
                <a:gd name="connsiteY81" fmla="*/ 114819 h 627105"/>
                <a:gd name="connsiteX82" fmla="*/ 833589 w 1107433"/>
                <a:gd name="connsiteY82" fmla="*/ 115202 h 627105"/>
                <a:gd name="connsiteX83" fmla="*/ 836460 w 1107433"/>
                <a:gd name="connsiteY83" fmla="*/ 112906 h 627105"/>
                <a:gd name="connsiteX84" fmla="*/ 839330 w 1107433"/>
                <a:gd name="connsiteY84" fmla="*/ 110992 h 627105"/>
                <a:gd name="connsiteX85" fmla="*/ 842966 w 1107433"/>
                <a:gd name="connsiteY85" fmla="*/ 107165 h 627105"/>
                <a:gd name="connsiteX86" fmla="*/ 846793 w 1107433"/>
                <a:gd name="connsiteY86" fmla="*/ 103529 h 627105"/>
                <a:gd name="connsiteX87" fmla="*/ 850046 w 1107433"/>
                <a:gd name="connsiteY87" fmla="*/ 100658 h 627105"/>
                <a:gd name="connsiteX88" fmla="*/ 851960 w 1107433"/>
                <a:gd name="connsiteY88" fmla="*/ 97788 h 627105"/>
                <a:gd name="connsiteX89" fmla="*/ 852917 w 1107433"/>
                <a:gd name="connsiteY89" fmla="*/ 96257 h 627105"/>
                <a:gd name="connsiteX90" fmla="*/ 850620 w 1107433"/>
                <a:gd name="connsiteY90" fmla="*/ 90707 h 627105"/>
                <a:gd name="connsiteX91" fmla="*/ 850046 w 1107433"/>
                <a:gd name="connsiteY91" fmla="*/ 87454 h 627105"/>
                <a:gd name="connsiteX92" fmla="*/ 851960 w 1107433"/>
                <a:gd name="connsiteY92" fmla="*/ 81713 h 627105"/>
                <a:gd name="connsiteX93" fmla="*/ 852917 w 1107433"/>
                <a:gd name="connsiteY93" fmla="*/ 76546 h 627105"/>
                <a:gd name="connsiteX94" fmla="*/ 855214 w 1107433"/>
                <a:gd name="connsiteY94" fmla="*/ 73676 h 627105"/>
                <a:gd name="connsiteX95" fmla="*/ 857701 w 1107433"/>
                <a:gd name="connsiteY95" fmla="*/ 71762 h 627105"/>
                <a:gd name="connsiteX96" fmla="*/ 859041 w 1107433"/>
                <a:gd name="connsiteY96" fmla="*/ 69849 h 627105"/>
                <a:gd name="connsiteX97" fmla="*/ 859615 w 1107433"/>
                <a:gd name="connsiteY97" fmla="*/ 67935 h 627105"/>
                <a:gd name="connsiteX98" fmla="*/ 858658 w 1107433"/>
                <a:gd name="connsiteY98" fmla="*/ 62768 h 627105"/>
                <a:gd name="connsiteX99" fmla="*/ 856170 w 1107433"/>
                <a:gd name="connsiteY99" fmla="*/ 59515 h 627105"/>
                <a:gd name="connsiteX100" fmla="*/ 853874 w 1107433"/>
                <a:gd name="connsiteY100" fmla="*/ 58175 h 627105"/>
                <a:gd name="connsiteX101" fmla="*/ 851960 w 1107433"/>
                <a:gd name="connsiteY101" fmla="*/ 57601 h 627105"/>
                <a:gd name="connsiteX102" fmla="*/ 846410 w 1107433"/>
                <a:gd name="connsiteY102" fmla="*/ 57218 h 627105"/>
                <a:gd name="connsiteX103" fmla="*/ 844497 w 1107433"/>
                <a:gd name="connsiteY103" fmla="*/ 58941 h 627105"/>
                <a:gd name="connsiteX104" fmla="*/ 842583 w 1107433"/>
                <a:gd name="connsiteY104" fmla="*/ 60854 h 627105"/>
                <a:gd name="connsiteX105" fmla="*/ 839713 w 1107433"/>
                <a:gd name="connsiteY105" fmla="*/ 61811 h 627105"/>
                <a:gd name="connsiteX106" fmla="*/ 836842 w 1107433"/>
                <a:gd name="connsiteY106" fmla="*/ 62385 h 627105"/>
                <a:gd name="connsiteX107" fmla="*/ 833015 w 1107433"/>
                <a:gd name="connsiteY107" fmla="*/ 61811 h 627105"/>
                <a:gd name="connsiteX108" fmla="*/ 830719 w 1107433"/>
                <a:gd name="connsiteY108" fmla="*/ 60854 h 627105"/>
                <a:gd name="connsiteX109" fmla="*/ 828805 w 1107433"/>
                <a:gd name="connsiteY109" fmla="*/ 60471 h 627105"/>
                <a:gd name="connsiteX110" fmla="*/ 825935 w 1107433"/>
                <a:gd name="connsiteY110" fmla="*/ 58941 h 627105"/>
                <a:gd name="connsiteX111" fmla="*/ 823638 w 1107433"/>
                <a:gd name="connsiteY111" fmla="*/ 58175 h 627105"/>
                <a:gd name="connsiteX112" fmla="*/ 820767 w 1107433"/>
                <a:gd name="connsiteY112" fmla="*/ 56261 h 627105"/>
                <a:gd name="connsiteX113" fmla="*/ 819428 w 1107433"/>
                <a:gd name="connsiteY113" fmla="*/ 55305 h 627105"/>
                <a:gd name="connsiteX114" fmla="*/ 818471 w 1107433"/>
                <a:gd name="connsiteY114" fmla="*/ 54731 h 627105"/>
                <a:gd name="connsiteX115" fmla="*/ 812347 w 1107433"/>
                <a:gd name="connsiteY115" fmla="*/ 50903 h 627105"/>
                <a:gd name="connsiteX116" fmla="*/ 808137 w 1107433"/>
                <a:gd name="connsiteY116" fmla="*/ 48607 h 627105"/>
                <a:gd name="connsiteX117" fmla="*/ 804884 w 1107433"/>
                <a:gd name="connsiteY117" fmla="*/ 47267 h 627105"/>
                <a:gd name="connsiteX118" fmla="*/ 802971 w 1107433"/>
                <a:gd name="connsiteY118" fmla="*/ 46693 h 627105"/>
                <a:gd name="connsiteX119" fmla="*/ 796273 w 1107433"/>
                <a:gd name="connsiteY119" fmla="*/ 48607 h 627105"/>
                <a:gd name="connsiteX120" fmla="*/ 790532 w 1107433"/>
                <a:gd name="connsiteY120" fmla="*/ 49564 h 627105"/>
                <a:gd name="connsiteX121" fmla="*/ 787278 w 1107433"/>
                <a:gd name="connsiteY121" fmla="*/ 46310 h 627105"/>
                <a:gd name="connsiteX122" fmla="*/ 784982 w 1107433"/>
                <a:gd name="connsiteY122" fmla="*/ 43823 h 627105"/>
                <a:gd name="connsiteX123" fmla="*/ 782494 w 1107433"/>
                <a:gd name="connsiteY123" fmla="*/ 42483 h 627105"/>
                <a:gd name="connsiteX124" fmla="*/ 780772 w 1107433"/>
                <a:gd name="connsiteY124" fmla="*/ 42100 h 627105"/>
                <a:gd name="connsiteX125" fmla="*/ 776371 w 1107433"/>
                <a:gd name="connsiteY125" fmla="*/ 39613 h 627105"/>
                <a:gd name="connsiteX126" fmla="*/ 773692 w 1107433"/>
                <a:gd name="connsiteY126" fmla="*/ 37699 h 627105"/>
                <a:gd name="connsiteX127" fmla="*/ 771778 w 1107433"/>
                <a:gd name="connsiteY127" fmla="*/ 36360 h 627105"/>
                <a:gd name="connsiteX128" fmla="*/ 771204 w 1107433"/>
                <a:gd name="connsiteY128" fmla="*/ 35977 h 627105"/>
                <a:gd name="connsiteX129" fmla="*/ 771778 w 1107433"/>
                <a:gd name="connsiteY129" fmla="*/ 32149 h 627105"/>
                <a:gd name="connsiteX130" fmla="*/ 773118 w 1107433"/>
                <a:gd name="connsiteY130" fmla="*/ 28705 h 627105"/>
                <a:gd name="connsiteX131" fmla="*/ 775605 w 1107433"/>
                <a:gd name="connsiteY131" fmla="*/ 25069 h 627105"/>
                <a:gd name="connsiteX132" fmla="*/ 779815 w 1107433"/>
                <a:gd name="connsiteY132" fmla="*/ 21242 h 627105"/>
                <a:gd name="connsiteX133" fmla="*/ 762210 w 1107433"/>
                <a:gd name="connsiteY133" fmla="*/ 11865 h 627105"/>
                <a:gd name="connsiteX134" fmla="*/ 737715 w 1107433"/>
                <a:gd name="connsiteY134" fmla="*/ 9951 h 627105"/>
                <a:gd name="connsiteX135" fmla="*/ 735801 w 1107433"/>
                <a:gd name="connsiteY135" fmla="*/ 10334 h 627105"/>
                <a:gd name="connsiteX136" fmla="*/ 735801 w 1107433"/>
                <a:gd name="connsiteY136" fmla="*/ 10908 h 627105"/>
                <a:gd name="connsiteX137" fmla="*/ 734844 w 1107433"/>
                <a:gd name="connsiteY137" fmla="*/ 17988 h 627105"/>
                <a:gd name="connsiteX138" fmla="*/ 734844 w 1107433"/>
                <a:gd name="connsiteY138" fmla="*/ 24495 h 627105"/>
                <a:gd name="connsiteX139" fmla="*/ 733888 w 1107433"/>
                <a:gd name="connsiteY139" fmla="*/ 29853 h 627105"/>
                <a:gd name="connsiteX140" fmla="*/ 733888 w 1107433"/>
                <a:gd name="connsiteY140" fmla="*/ 35020 h 627105"/>
                <a:gd name="connsiteX141" fmla="*/ 732931 w 1107433"/>
                <a:gd name="connsiteY141" fmla="*/ 38273 h 627105"/>
                <a:gd name="connsiteX142" fmla="*/ 732548 w 1107433"/>
                <a:gd name="connsiteY142" fmla="*/ 39230 h 627105"/>
                <a:gd name="connsiteX143" fmla="*/ 732548 w 1107433"/>
                <a:gd name="connsiteY143" fmla="*/ 40569 h 627105"/>
                <a:gd name="connsiteX144" fmla="*/ 731591 w 1107433"/>
                <a:gd name="connsiteY144" fmla="*/ 42100 h 627105"/>
                <a:gd name="connsiteX145" fmla="*/ 731017 w 1107433"/>
                <a:gd name="connsiteY145" fmla="*/ 42100 h 627105"/>
                <a:gd name="connsiteX146" fmla="*/ 731017 w 1107433"/>
                <a:gd name="connsiteY146" fmla="*/ 42483 h 627105"/>
                <a:gd name="connsiteX147" fmla="*/ 731017 w 1107433"/>
                <a:gd name="connsiteY147" fmla="*/ 43057 h 627105"/>
                <a:gd name="connsiteX148" fmla="*/ 723171 w 1107433"/>
                <a:gd name="connsiteY148" fmla="*/ 39613 h 627105"/>
                <a:gd name="connsiteX149" fmla="*/ 717430 w 1107433"/>
                <a:gd name="connsiteY149" fmla="*/ 37316 h 627105"/>
                <a:gd name="connsiteX150" fmla="*/ 713602 w 1107433"/>
                <a:gd name="connsiteY150" fmla="*/ 35977 h 627105"/>
                <a:gd name="connsiteX151" fmla="*/ 712646 w 1107433"/>
                <a:gd name="connsiteY151" fmla="*/ 35403 h 627105"/>
                <a:gd name="connsiteX152" fmla="*/ 705565 w 1107433"/>
                <a:gd name="connsiteY152" fmla="*/ 31193 h 627105"/>
                <a:gd name="connsiteX153" fmla="*/ 700399 w 1107433"/>
                <a:gd name="connsiteY153" fmla="*/ 27365 h 627105"/>
                <a:gd name="connsiteX154" fmla="*/ 696189 w 1107433"/>
                <a:gd name="connsiteY154" fmla="*/ 24112 h 627105"/>
                <a:gd name="connsiteX155" fmla="*/ 692935 w 1107433"/>
                <a:gd name="connsiteY155" fmla="*/ 21242 h 627105"/>
                <a:gd name="connsiteX156" fmla="*/ 683941 w 1107433"/>
                <a:gd name="connsiteY156" fmla="*/ 15501 h 627105"/>
                <a:gd name="connsiteX157" fmla="*/ 676861 w 1107433"/>
                <a:gd name="connsiteY157" fmla="*/ 11291 h 627105"/>
                <a:gd name="connsiteX158" fmla="*/ 669780 w 1107433"/>
                <a:gd name="connsiteY158" fmla="*/ 7463 h 627105"/>
                <a:gd name="connsiteX159" fmla="*/ 664422 w 1107433"/>
                <a:gd name="connsiteY159" fmla="*/ 5167 h 627105"/>
                <a:gd name="connsiteX160" fmla="*/ 659255 w 1107433"/>
                <a:gd name="connsiteY160" fmla="*/ 2296 h 627105"/>
                <a:gd name="connsiteX161" fmla="*/ 656002 w 1107433"/>
                <a:gd name="connsiteY161" fmla="*/ 957 h 627105"/>
                <a:gd name="connsiteX162" fmla="*/ 653131 w 1107433"/>
                <a:gd name="connsiteY162" fmla="*/ 0 h 627105"/>
                <a:gd name="connsiteX163" fmla="*/ 651792 w 1107433"/>
                <a:gd name="connsiteY163" fmla="*/ 0 h 627105"/>
                <a:gd name="connsiteX164" fmla="*/ 650260 w 1107433"/>
                <a:gd name="connsiteY164" fmla="*/ 0 h 627105"/>
                <a:gd name="connsiteX165" fmla="*/ 649878 w 1107433"/>
                <a:gd name="connsiteY165" fmla="*/ 1340 h 627105"/>
                <a:gd name="connsiteX166" fmla="*/ 649304 w 1107433"/>
                <a:gd name="connsiteY166" fmla="*/ 6698 h 627105"/>
                <a:gd name="connsiteX167" fmla="*/ 649304 w 1107433"/>
                <a:gd name="connsiteY167" fmla="*/ 9951 h 627105"/>
                <a:gd name="connsiteX168" fmla="*/ 650260 w 1107433"/>
                <a:gd name="connsiteY168" fmla="*/ 14735 h 627105"/>
                <a:gd name="connsiteX169" fmla="*/ 651792 w 1107433"/>
                <a:gd name="connsiteY169" fmla="*/ 19902 h 627105"/>
                <a:gd name="connsiteX170" fmla="*/ 654662 w 1107433"/>
                <a:gd name="connsiteY170" fmla="*/ 26982 h 627105"/>
                <a:gd name="connsiteX171" fmla="*/ 654662 w 1107433"/>
                <a:gd name="connsiteY171" fmla="*/ 29279 h 627105"/>
                <a:gd name="connsiteX172" fmla="*/ 653131 w 1107433"/>
                <a:gd name="connsiteY172" fmla="*/ 31193 h 627105"/>
                <a:gd name="connsiteX173" fmla="*/ 652174 w 1107433"/>
                <a:gd name="connsiteY173" fmla="*/ 32149 h 627105"/>
                <a:gd name="connsiteX174" fmla="*/ 651792 w 1107433"/>
                <a:gd name="connsiteY174" fmla="*/ 32149 h 627105"/>
                <a:gd name="connsiteX175" fmla="*/ 651792 w 1107433"/>
                <a:gd name="connsiteY175" fmla="*/ 32532 h 627105"/>
                <a:gd name="connsiteX176" fmla="*/ 651792 w 1107433"/>
                <a:gd name="connsiteY176" fmla="*/ 33489 h 627105"/>
                <a:gd name="connsiteX177" fmla="*/ 649304 w 1107433"/>
                <a:gd name="connsiteY177" fmla="*/ 35977 h 627105"/>
                <a:gd name="connsiteX178" fmla="*/ 649304 w 1107433"/>
                <a:gd name="connsiteY178" fmla="*/ 37699 h 627105"/>
                <a:gd name="connsiteX179" fmla="*/ 650835 w 1107433"/>
                <a:gd name="connsiteY179" fmla="*/ 41144 h 627105"/>
                <a:gd name="connsiteX180" fmla="*/ 650260 w 1107433"/>
                <a:gd name="connsiteY180" fmla="*/ 42483 h 627105"/>
                <a:gd name="connsiteX181" fmla="*/ 649304 w 1107433"/>
                <a:gd name="connsiteY181" fmla="*/ 45354 h 627105"/>
                <a:gd name="connsiteX182" fmla="*/ 647964 w 1107433"/>
                <a:gd name="connsiteY182" fmla="*/ 48607 h 627105"/>
                <a:gd name="connsiteX183" fmla="*/ 646624 w 1107433"/>
                <a:gd name="connsiteY183" fmla="*/ 52817 h 627105"/>
                <a:gd name="connsiteX184" fmla="*/ 652174 w 1107433"/>
                <a:gd name="connsiteY184" fmla="*/ 55687 h 627105"/>
                <a:gd name="connsiteX185" fmla="*/ 651792 w 1107433"/>
                <a:gd name="connsiteY185" fmla="*/ 56261 h 627105"/>
                <a:gd name="connsiteX186" fmla="*/ 650835 w 1107433"/>
                <a:gd name="connsiteY186" fmla="*/ 58175 h 627105"/>
                <a:gd name="connsiteX187" fmla="*/ 648921 w 1107433"/>
                <a:gd name="connsiteY187" fmla="*/ 60471 h 627105"/>
                <a:gd name="connsiteX188" fmla="*/ 647008 w 1107433"/>
                <a:gd name="connsiteY188" fmla="*/ 63725 h 627105"/>
                <a:gd name="connsiteX189" fmla="*/ 644137 w 1107433"/>
                <a:gd name="connsiteY189" fmla="*/ 66978 h 627105"/>
                <a:gd name="connsiteX190" fmla="*/ 640884 w 1107433"/>
                <a:gd name="connsiteY190" fmla="*/ 71379 h 627105"/>
                <a:gd name="connsiteX191" fmla="*/ 637248 w 1107433"/>
                <a:gd name="connsiteY191" fmla="*/ 75972 h 627105"/>
                <a:gd name="connsiteX192" fmla="*/ 632847 w 1107433"/>
                <a:gd name="connsiteY192" fmla="*/ 81713 h 627105"/>
                <a:gd name="connsiteX193" fmla="*/ 633803 w 1107433"/>
                <a:gd name="connsiteY193" fmla="*/ 83627 h 627105"/>
                <a:gd name="connsiteX194" fmla="*/ 637248 w 1107433"/>
                <a:gd name="connsiteY194" fmla="*/ 85541 h 627105"/>
                <a:gd name="connsiteX195" fmla="*/ 634186 w 1107433"/>
                <a:gd name="connsiteY195" fmla="*/ 90133 h 627105"/>
                <a:gd name="connsiteX196" fmla="*/ 632464 w 1107433"/>
                <a:gd name="connsiteY196" fmla="*/ 94535 h 627105"/>
                <a:gd name="connsiteX197" fmla="*/ 627679 w 1107433"/>
                <a:gd name="connsiteY197" fmla="*/ 101041 h 627105"/>
                <a:gd name="connsiteX198" fmla="*/ 624809 w 1107433"/>
                <a:gd name="connsiteY198" fmla="*/ 103529 h 627105"/>
                <a:gd name="connsiteX199" fmla="*/ 621939 w 1107433"/>
                <a:gd name="connsiteY199" fmla="*/ 105251 h 627105"/>
                <a:gd name="connsiteX200" fmla="*/ 619259 w 1107433"/>
                <a:gd name="connsiteY200" fmla="*/ 106208 h 627105"/>
                <a:gd name="connsiteX201" fmla="*/ 616771 w 1107433"/>
                <a:gd name="connsiteY201" fmla="*/ 107165 h 627105"/>
                <a:gd name="connsiteX202" fmla="*/ 613901 w 1107433"/>
                <a:gd name="connsiteY202" fmla="*/ 107739 h 627105"/>
                <a:gd name="connsiteX203" fmla="*/ 612179 w 1107433"/>
                <a:gd name="connsiteY203" fmla="*/ 109652 h 627105"/>
                <a:gd name="connsiteX204" fmla="*/ 610648 w 1107433"/>
                <a:gd name="connsiteY204" fmla="*/ 112906 h 627105"/>
                <a:gd name="connsiteX205" fmla="*/ 609691 w 1107433"/>
                <a:gd name="connsiteY205" fmla="*/ 118073 h 627105"/>
                <a:gd name="connsiteX206" fmla="*/ 608734 w 1107433"/>
                <a:gd name="connsiteY206" fmla="*/ 120943 h 627105"/>
                <a:gd name="connsiteX207" fmla="*/ 608351 w 1107433"/>
                <a:gd name="connsiteY207" fmla="*/ 125153 h 627105"/>
                <a:gd name="connsiteX208" fmla="*/ 607395 w 1107433"/>
                <a:gd name="connsiteY208" fmla="*/ 129363 h 627105"/>
                <a:gd name="connsiteX209" fmla="*/ 606821 w 1107433"/>
                <a:gd name="connsiteY209" fmla="*/ 135104 h 627105"/>
                <a:gd name="connsiteX210" fmla="*/ 595530 w 1107433"/>
                <a:gd name="connsiteY210" fmla="*/ 129363 h 627105"/>
                <a:gd name="connsiteX211" fmla="*/ 583857 w 1107433"/>
                <a:gd name="connsiteY211" fmla="*/ 125153 h 627105"/>
                <a:gd name="connsiteX212" fmla="*/ 582326 w 1107433"/>
                <a:gd name="connsiteY212" fmla="*/ 128406 h 627105"/>
                <a:gd name="connsiteX213" fmla="*/ 580986 w 1107433"/>
                <a:gd name="connsiteY213" fmla="*/ 132616 h 627105"/>
                <a:gd name="connsiteX214" fmla="*/ 579455 w 1107433"/>
                <a:gd name="connsiteY214" fmla="*/ 135104 h 627105"/>
                <a:gd name="connsiteX215" fmla="*/ 578498 w 1107433"/>
                <a:gd name="connsiteY215" fmla="*/ 138357 h 627105"/>
                <a:gd name="connsiteX216" fmla="*/ 576202 w 1107433"/>
                <a:gd name="connsiteY216" fmla="*/ 145438 h 627105"/>
                <a:gd name="connsiteX217" fmla="*/ 576202 w 1107433"/>
                <a:gd name="connsiteY217" fmla="*/ 147734 h 627105"/>
                <a:gd name="connsiteX218" fmla="*/ 577159 w 1107433"/>
                <a:gd name="connsiteY218" fmla="*/ 151562 h 627105"/>
                <a:gd name="connsiteX219" fmla="*/ 578116 w 1107433"/>
                <a:gd name="connsiteY219" fmla="*/ 155772 h 627105"/>
                <a:gd name="connsiteX220" fmla="*/ 580030 w 1107433"/>
                <a:gd name="connsiteY220" fmla="*/ 161895 h 627105"/>
                <a:gd name="connsiteX221" fmla="*/ 579455 w 1107433"/>
                <a:gd name="connsiteY221" fmla="*/ 161895 h 627105"/>
                <a:gd name="connsiteX222" fmla="*/ 579455 w 1107433"/>
                <a:gd name="connsiteY222" fmla="*/ 162469 h 627105"/>
                <a:gd name="connsiteX223" fmla="*/ 578498 w 1107433"/>
                <a:gd name="connsiteY223" fmla="*/ 163426 h 627105"/>
                <a:gd name="connsiteX224" fmla="*/ 577542 w 1107433"/>
                <a:gd name="connsiteY224" fmla="*/ 163426 h 627105"/>
                <a:gd name="connsiteX225" fmla="*/ 577159 w 1107433"/>
                <a:gd name="connsiteY225" fmla="*/ 163426 h 627105"/>
                <a:gd name="connsiteX226" fmla="*/ 577159 w 1107433"/>
                <a:gd name="connsiteY226" fmla="*/ 163809 h 627105"/>
                <a:gd name="connsiteX227" fmla="*/ 575245 w 1107433"/>
                <a:gd name="connsiteY227" fmla="*/ 164766 h 627105"/>
                <a:gd name="connsiteX228" fmla="*/ 572375 w 1107433"/>
                <a:gd name="connsiteY228" fmla="*/ 164766 h 627105"/>
                <a:gd name="connsiteX229" fmla="*/ 571035 w 1107433"/>
                <a:gd name="connsiteY229" fmla="*/ 165723 h 627105"/>
                <a:gd name="connsiteX230" fmla="*/ 569504 w 1107433"/>
                <a:gd name="connsiteY230" fmla="*/ 166680 h 627105"/>
                <a:gd name="connsiteX231" fmla="*/ 569504 w 1107433"/>
                <a:gd name="connsiteY231" fmla="*/ 168976 h 627105"/>
                <a:gd name="connsiteX232" fmla="*/ 568739 w 1107433"/>
                <a:gd name="connsiteY232" fmla="*/ 170507 h 627105"/>
                <a:gd name="connsiteX233" fmla="*/ 567782 w 1107433"/>
                <a:gd name="connsiteY233" fmla="*/ 173760 h 627105"/>
                <a:gd name="connsiteX234" fmla="*/ 566251 w 1107433"/>
                <a:gd name="connsiteY234" fmla="*/ 177587 h 627105"/>
                <a:gd name="connsiteX235" fmla="*/ 564911 w 1107433"/>
                <a:gd name="connsiteY235" fmla="*/ 182754 h 627105"/>
                <a:gd name="connsiteX236" fmla="*/ 565869 w 1107433"/>
                <a:gd name="connsiteY236" fmla="*/ 187538 h 627105"/>
                <a:gd name="connsiteX237" fmla="*/ 565294 w 1107433"/>
                <a:gd name="connsiteY237" fmla="*/ 188878 h 627105"/>
                <a:gd name="connsiteX238" fmla="*/ 564337 w 1107433"/>
                <a:gd name="connsiteY238" fmla="*/ 191748 h 627105"/>
                <a:gd name="connsiteX239" fmla="*/ 562424 w 1107433"/>
                <a:gd name="connsiteY239" fmla="*/ 195002 h 627105"/>
                <a:gd name="connsiteX240" fmla="*/ 560127 w 1107433"/>
                <a:gd name="connsiteY240" fmla="*/ 199212 h 627105"/>
                <a:gd name="connsiteX241" fmla="*/ 556874 w 1107433"/>
                <a:gd name="connsiteY241" fmla="*/ 203039 h 627105"/>
                <a:gd name="connsiteX242" fmla="*/ 554004 w 1107433"/>
                <a:gd name="connsiteY242" fmla="*/ 206292 h 627105"/>
                <a:gd name="connsiteX243" fmla="*/ 551707 w 1107433"/>
                <a:gd name="connsiteY243" fmla="*/ 207823 h 627105"/>
                <a:gd name="connsiteX244" fmla="*/ 549793 w 1107433"/>
                <a:gd name="connsiteY244" fmla="*/ 208780 h 627105"/>
                <a:gd name="connsiteX245" fmla="*/ 548837 w 1107433"/>
                <a:gd name="connsiteY245" fmla="*/ 208206 h 627105"/>
                <a:gd name="connsiteX246" fmla="*/ 548263 w 1107433"/>
                <a:gd name="connsiteY246" fmla="*/ 208206 h 627105"/>
                <a:gd name="connsiteX247" fmla="*/ 547497 w 1107433"/>
                <a:gd name="connsiteY247" fmla="*/ 208206 h 627105"/>
                <a:gd name="connsiteX248" fmla="*/ 546541 w 1107433"/>
                <a:gd name="connsiteY248" fmla="*/ 207823 h 627105"/>
                <a:gd name="connsiteX249" fmla="*/ 545966 w 1107433"/>
                <a:gd name="connsiteY249" fmla="*/ 207823 h 627105"/>
                <a:gd name="connsiteX250" fmla="*/ 545009 w 1107433"/>
                <a:gd name="connsiteY250" fmla="*/ 207823 h 627105"/>
                <a:gd name="connsiteX251" fmla="*/ 540799 w 1107433"/>
                <a:gd name="connsiteY251" fmla="*/ 206866 h 627105"/>
                <a:gd name="connsiteX252" fmla="*/ 536015 w 1107433"/>
                <a:gd name="connsiteY252" fmla="*/ 205910 h 627105"/>
                <a:gd name="connsiteX253" fmla="*/ 532188 w 1107433"/>
                <a:gd name="connsiteY253" fmla="*/ 203996 h 627105"/>
                <a:gd name="connsiteX254" fmla="*/ 529892 w 1107433"/>
                <a:gd name="connsiteY254" fmla="*/ 202082 h 627105"/>
                <a:gd name="connsiteX255" fmla="*/ 527596 w 1107433"/>
                <a:gd name="connsiteY255" fmla="*/ 199212 h 627105"/>
                <a:gd name="connsiteX256" fmla="*/ 526638 w 1107433"/>
                <a:gd name="connsiteY256" fmla="*/ 196915 h 627105"/>
                <a:gd name="connsiteX257" fmla="*/ 525682 w 1107433"/>
                <a:gd name="connsiteY257" fmla="*/ 192131 h 627105"/>
                <a:gd name="connsiteX258" fmla="*/ 524725 w 1107433"/>
                <a:gd name="connsiteY258" fmla="*/ 190409 h 627105"/>
                <a:gd name="connsiteX259" fmla="*/ 524342 w 1107433"/>
                <a:gd name="connsiteY259" fmla="*/ 189835 h 627105"/>
                <a:gd name="connsiteX260" fmla="*/ 520898 w 1107433"/>
                <a:gd name="connsiteY260" fmla="*/ 188495 h 627105"/>
                <a:gd name="connsiteX261" fmla="*/ 516688 w 1107433"/>
                <a:gd name="connsiteY261" fmla="*/ 187921 h 627105"/>
                <a:gd name="connsiteX262" fmla="*/ 511520 w 1107433"/>
                <a:gd name="connsiteY262" fmla="*/ 186582 h 627105"/>
                <a:gd name="connsiteX263" fmla="*/ 507310 w 1107433"/>
                <a:gd name="connsiteY263" fmla="*/ 185625 h 627105"/>
                <a:gd name="connsiteX264" fmla="*/ 503866 w 1107433"/>
                <a:gd name="connsiteY264" fmla="*/ 185051 h 627105"/>
                <a:gd name="connsiteX265" fmla="*/ 501569 w 1107433"/>
                <a:gd name="connsiteY265" fmla="*/ 185051 h 627105"/>
                <a:gd name="connsiteX266" fmla="*/ 500613 w 1107433"/>
                <a:gd name="connsiteY266" fmla="*/ 191174 h 627105"/>
                <a:gd name="connsiteX267" fmla="*/ 499656 w 1107433"/>
                <a:gd name="connsiteY267" fmla="*/ 199212 h 627105"/>
                <a:gd name="connsiteX268" fmla="*/ 500230 w 1107433"/>
                <a:gd name="connsiteY268" fmla="*/ 202082 h 627105"/>
                <a:gd name="connsiteX269" fmla="*/ 500613 w 1107433"/>
                <a:gd name="connsiteY269" fmla="*/ 204379 h 627105"/>
                <a:gd name="connsiteX270" fmla="*/ 502144 w 1107433"/>
                <a:gd name="connsiteY270" fmla="*/ 207823 h 627105"/>
                <a:gd name="connsiteX271" fmla="*/ 501569 w 1107433"/>
                <a:gd name="connsiteY271" fmla="*/ 208206 h 627105"/>
                <a:gd name="connsiteX272" fmla="*/ 501187 w 1107433"/>
                <a:gd name="connsiteY272" fmla="*/ 210120 h 627105"/>
                <a:gd name="connsiteX273" fmla="*/ 499656 w 1107433"/>
                <a:gd name="connsiteY273" fmla="*/ 212416 h 627105"/>
                <a:gd name="connsiteX274" fmla="*/ 498316 w 1107433"/>
                <a:gd name="connsiteY274" fmla="*/ 216817 h 627105"/>
                <a:gd name="connsiteX275" fmla="*/ 495829 w 1107433"/>
                <a:gd name="connsiteY275" fmla="*/ 221027 h 627105"/>
                <a:gd name="connsiteX276" fmla="*/ 493532 w 1107433"/>
                <a:gd name="connsiteY276" fmla="*/ 226768 h 627105"/>
                <a:gd name="connsiteX277" fmla="*/ 490279 w 1107433"/>
                <a:gd name="connsiteY277" fmla="*/ 232892 h 627105"/>
                <a:gd name="connsiteX278" fmla="*/ 487025 w 1107433"/>
                <a:gd name="connsiteY278" fmla="*/ 240355 h 627105"/>
                <a:gd name="connsiteX279" fmla="*/ 487025 w 1107433"/>
                <a:gd name="connsiteY279" fmla="*/ 240929 h 627105"/>
                <a:gd name="connsiteX280" fmla="*/ 487791 w 1107433"/>
                <a:gd name="connsiteY280" fmla="*/ 242269 h 627105"/>
                <a:gd name="connsiteX281" fmla="*/ 488748 w 1107433"/>
                <a:gd name="connsiteY281" fmla="*/ 244183 h 627105"/>
                <a:gd name="connsiteX282" fmla="*/ 490661 w 1107433"/>
                <a:gd name="connsiteY282" fmla="*/ 247053 h 627105"/>
                <a:gd name="connsiteX283" fmla="*/ 490279 w 1107433"/>
                <a:gd name="connsiteY283" fmla="*/ 250689 h 627105"/>
                <a:gd name="connsiteX284" fmla="*/ 489322 w 1107433"/>
                <a:gd name="connsiteY284" fmla="*/ 254516 h 627105"/>
                <a:gd name="connsiteX285" fmla="*/ 487409 w 1107433"/>
                <a:gd name="connsiteY285" fmla="*/ 257770 h 627105"/>
                <a:gd name="connsiteX286" fmla="*/ 485112 w 1107433"/>
                <a:gd name="connsiteY286" fmla="*/ 261597 h 627105"/>
                <a:gd name="connsiteX287" fmla="*/ 478414 w 1107433"/>
                <a:gd name="connsiteY287" fmla="*/ 269634 h 627105"/>
                <a:gd name="connsiteX288" fmla="*/ 480328 w 1107433"/>
                <a:gd name="connsiteY288" fmla="*/ 278246 h 627105"/>
                <a:gd name="connsiteX289" fmla="*/ 479945 w 1107433"/>
                <a:gd name="connsiteY289" fmla="*/ 280542 h 627105"/>
                <a:gd name="connsiteX290" fmla="*/ 478414 w 1107433"/>
                <a:gd name="connsiteY290" fmla="*/ 283795 h 627105"/>
                <a:gd name="connsiteX291" fmla="*/ 476118 w 1107433"/>
                <a:gd name="connsiteY291" fmla="*/ 288005 h 627105"/>
                <a:gd name="connsiteX292" fmla="*/ 473247 w 1107433"/>
                <a:gd name="connsiteY292" fmla="*/ 293746 h 627105"/>
                <a:gd name="connsiteX293" fmla="*/ 471908 w 1107433"/>
                <a:gd name="connsiteY293" fmla="*/ 297000 h 627105"/>
                <a:gd name="connsiteX294" fmla="*/ 470377 w 1107433"/>
                <a:gd name="connsiteY294" fmla="*/ 301210 h 627105"/>
                <a:gd name="connsiteX295" fmla="*/ 468080 w 1107433"/>
                <a:gd name="connsiteY295" fmla="*/ 305994 h 627105"/>
                <a:gd name="connsiteX296" fmla="*/ 465210 w 1107433"/>
                <a:gd name="connsiteY296" fmla="*/ 311735 h 627105"/>
                <a:gd name="connsiteX297" fmla="*/ 460426 w 1107433"/>
                <a:gd name="connsiteY297" fmla="*/ 318815 h 627105"/>
                <a:gd name="connsiteX298" fmla="*/ 457172 w 1107433"/>
                <a:gd name="connsiteY298" fmla="*/ 328192 h 627105"/>
                <a:gd name="connsiteX299" fmla="*/ 455259 w 1107433"/>
                <a:gd name="connsiteY299" fmla="*/ 330106 h 627105"/>
                <a:gd name="connsiteX300" fmla="*/ 452962 w 1107433"/>
                <a:gd name="connsiteY300" fmla="*/ 333359 h 627105"/>
                <a:gd name="connsiteX301" fmla="*/ 449135 w 1107433"/>
                <a:gd name="connsiteY301" fmla="*/ 336612 h 627105"/>
                <a:gd name="connsiteX302" fmla="*/ 444925 w 1107433"/>
                <a:gd name="connsiteY302" fmla="*/ 341014 h 627105"/>
                <a:gd name="connsiteX303" fmla="*/ 445308 w 1107433"/>
                <a:gd name="connsiteY303" fmla="*/ 345606 h 627105"/>
                <a:gd name="connsiteX304" fmla="*/ 447222 w 1107433"/>
                <a:gd name="connsiteY304" fmla="*/ 351730 h 627105"/>
                <a:gd name="connsiteX305" fmla="*/ 446839 w 1107433"/>
                <a:gd name="connsiteY305" fmla="*/ 353261 h 627105"/>
                <a:gd name="connsiteX306" fmla="*/ 445882 w 1107433"/>
                <a:gd name="connsiteY306" fmla="*/ 356132 h 627105"/>
                <a:gd name="connsiteX307" fmla="*/ 443968 w 1107433"/>
                <a:gd name="connsiteY307" fmla="*/ 359002 h 627105"/>
                <a:gd name="connsiteX308" fmla="*/ 442055 w 1107433"/>
                <a:gd name="connsiteY308" fmla="*/ 363212 h 627105"/>
                <a:gd name="connsiteX309" fmla="*/ 442629 w 1107433"/>
                <a:gd name="connsiteY309" fmla="*/ 364169 h 627105"/>
                <a:gd name="connsiteX310" fmla="*/ 444925 w 1107433"/>
                <a:gd name="connsiteY310" fmla="*/ 366083 h 627105"/>
                <a:gd name="connsiteX311" fmla="*/ 448178 w 1107433"/>
                <a:gd name="connsiteY311" fmla="*/ 368379 h 627105"/>
                <a:gd name="connsiteX312" fmla="*/ 453920 w 1107433"/>
                <a:gd name="connsiteY312" fmla="*/ 371632 h 627105"/>
                <a:gd name="connsiteX313" fmla="*/ 452962 w 1107433"/>
                <a:gd name="connsiteY313" fmla="*/ 374503 h 627105"/>
                <a:gd name="connsiteX314" fmla="*/ 451049 w 1107433"/>
                <a:gd name="connsiteY314" fmla="*/ 378330 h 627105"/>
                <a:gd name="connsiteX315" fmla="*/ 447222 w 1107433"/>
                <a:gd name="connsiteY315" fmla="*/ 381966 h 627105"/>
                <a:gd name="connsiteX316" fmla="*/ 443012 w 1107433"/>
                <a:gd name="connsiteY316" fmla="*/ 385793 h 627105"/>
                <a:gd name="connsiteX317" fmla="*/ 443586 w 1107433"/>
                <a:gd name="connsiteY317" fmla="*/ 387707 h 627105"/>
                <a:gd name="connsiteX318" fmla="*/ 444925 w 1107433"/>
                <a:gd name="connsiteY318" fmla="*/ 390960 h 627105"/>
                <a:gd name="connsiteX319" fmla="*/ 444351 w 1107433"/>
                <a:gd name="connsiteY319" fmla="*/ 390960 h 627105"/>
                <a:gd name="connsiteX320" fmla="*/ 443012 w 1107433"/>
                <a:gd name="connsiteY320" fmla="*/ 392491 h 627105"/>
                <a:gd name="connsiteX321" fmla="*/ 441098 w 1107433"/>
                <a:gd name="connsiteY321" fmla="*/ 393831 h 627105"/>
                <a:gd name="connsiteX322" fmla="*/ 438802 w 1107433"/>
                <a:gd name="connsiteY322" fmla="*/ 396701 h 627105"/>
                <a:gd name="connsiteX323" fmla="*/ 435548 w 1107433"/>
                <a:gd name="connsiteY323" fmla="*/ 398998 h 627105"/>
                <a:gd name="connsiteX324" fmla="*/ 431721 w 1107433"/>
                <a:gd name="connsiteY324" fmla="*/ 402825 h 627105"/>
                <a:gd name="connsiteX325" fmla="*/ 426937 w 1107433"/>
                <a:gd name="connsiteY325" fmla="*/ 406652 h 627105"/>
                <a:gd name="connsiteX326" fmla="*/ 421770 w 1107433"/>
                <a:gd name="connsiteY326" fmla="*/ 411819 h 627105"/>
                <a:gd name="connsiteX327" fmla="*/ 419857 w 1107433"/>
                <a:gd name="connsiteY327" fmla="*/ 408374 h 627105"/>
                <a:gd name="connsiteX328" fmla="*/ 418899 w 1107433"/>
                <a:gd name="connsiteY328" fmla="*/ 406652 h 627105"/>
                <a:gd name="connsiteX329" fmla="*/ 417943 w 1107433"/>
                <a:gd name="connsiteY329" fmla="*/ 405121 h 627105"/>
                <a:gd name="connsiteX330" fmla="*/ 412776 w 1107433"/>
                <a:gd name="connsiteY330" fmla="*/ 408949 h 627105"/>
                <a:gd name="connsiteX331" fmla="*/ 407992 w 1107433"/>
                <a:gd name="connsiteY331" fmla="*/ 413159 h 627105"/>
                <a:gd name="connsiteX332" fmla="*/ 402442 w 1107433"/>
                <a:gd name="connsiteY332" fmla="*/ 416986 h 627105"/>
                <a:gd name="connsiteX333" fmla="*/ 399572 w 1107433"/>
                <a:gd name="connsiteY333" fmla="*/ 418900 h 627105"/>
                <a:gd name="connsiteX334" fmla="*/ 398232 w 1107433"/>
                <a:gd name="connsiteY334" fmla="*/ 419856 h 627105"/>
                <a:gd name="connsiteX335" fmla="*/ 397275 w 1107433"/>
                <a:gd name="connsiteY335" fmla="*/ 421196 h 627105"/>
                <a:gd name="connsiteX336" fmla="*/ 385028 w 1107433"/>
                <a:gd name="connsiteY336" fmla="*/ 428851 h 627105"/>
                <a:gd name="connsiteX337" fmla="*/ 378330 w 1107433"/>
                <a:gd name="connsiteY337" fmla="*/ 432487 h 627105"/>
                <a:gd name="connsiteX338" fmla="*/ 371824 w 1107433"/>
                <a:gd name="connsiteY338" fmla="*/ 436888 h 627105"/>
                <a:gd name="connsiteX339" fmla="*/ 368953 w 1107433"/>
                <a:gd name="connsiteY339" fmla="*/ 437271 h 627105"/>
                <a:gd name="connsiteX340" fmla="*/ 367039 w 1107433"/>
                <a:gd name="connsiteY340" fmla="*/ 439758 h 627105"/>
                <a:gd name="connsiteX341" fmla="*/ 364169 w 1107433"/>
                <a:gd name="connsiteY341" fmla="*/ 443012 h 627105"/>
                <a:gd name="connsiteX342" fmla="*/ 362255 w 1107433"/>
                <a:gd name="connsiteY342" fmla="*/ 447222 h 627105"/>
                <a:gd name="connsiteX343" fmla="*/ 361299 w 1107433"/>
                <a:gd name="connsiteY343" fmla="*/ 447222 h 627105"/>
                <a:gd name="connsiteX344" fmla="*/ 360341 w 1107433"/>
                <a:gd name="connsiteY344" fmla="*/ 447604 h 627105"/>
                <a:gd name="connsiteX345" fmla="*/ 358045 w 1107433"/>
                <a:gd name="connsiteY345" fmla="*/ 448561 h 627105"/>
                <a:gd name="connsiteX346" fmla="*/ 354218 w 1107433"/>
                <a:gd name="connsiteY346" fmla="*/ 449518 h 627105"/>
                <a:gd name="connsiteX347" fmla="*/ 350008 w 1107433"/>
                <a:gd name="connsiteY347" fmla="*/ 450475 h 627105"/>
                <a:gd name="connsiteX348" fmla="*/ 346181 w 1107433"/>
                <a:gd name="connsiteY348" fmla="*/ 450475 h 627105"/>
                <a:gd name="connsiteX349" fmla="*/ 342927 w 1107433"/>
                <a:gd name="connsiteY349" fmla="*/ 452006 h 627105"/>
                <a:gd name="connsiteX350" fmla="*/ 336230 w 1107433"/>
                <a:gd name="connsiteY350" fmla="*/ 456599 h 627105"/>
                <a:gd name="connsiteX351" fmla="*/ 332976 w 1107433"/>
                <a:gd name="connsiteY351" fmla="*/ 459086 h 627105"/>
                <a:gd name="connsiteX352" fmla="*/ 330680 w 1107433"/>
                <a:gd name="connsiteY352" fmla="*/ 461000 h 627105"/>
                <a:gd name="connsiteX353" fmla="*/ 328192 w 1107433"/>
                <a:gd name="connsiteY353" fmla="*/ 461765 h 627105"/>
                <a:gd name="connsiteX354" fmla="*/ 326852 w 1107433"/>
                <a:gd name="connsiteY354" fmla="*/ 462340 h 627105"/>
                <a:gd name="connsiteX355" fmla="*/ 323982 w 1107433"/>
                <a:gd name="connsiteY355" fmla="*/ 459086 h 627105"/>
                <a:gd name="connsiteX356" fmla="*/ 321686 w 1107433"/>
                <a:gd name="connsiteY356" fmla="*/ 456599 h 627105"/>
                <a:gd name="connsiteX357" fmla="*/ 316902 w 1107433"/>
                <a:gd name="connsiteY357" fmla="*/ 452963 h 627105"/>
                <a:gd name="connsiteX358" fmla="*/ 312309 w 1107433"/>
                <a:gd name="connsiteY358" fmla="*/ 450475 h 627105"/>
                <a:gd name="connsiteX359" fmla="*/ 307525 w 1107433"/>
                <a:gd name="connsiteY359" fmla="*/ 450092 h 627105"/>
                <a:gd name="connsiteX360" fmla="*/ 305228 w 1107433"/>
                <a:gd name="connsiteY360" fmla="*/ 450475 h 627105"/>
                <a:gd name="connsiteX361" fmla="*/ 303315 w 1107433"/>
                <a:gd name="connsiteY361" fmla="*/ 452006 h 627105"/>
                <a:gd name="connsiteX362" fmla="*/ 301401 w 1107433"/>
                <a:gd name="connsiteY362" fmla="*/ 454302 h 627105"/>
                <a:gd name="connsiteX363" fmla="*/ 299487 w 1107433"/>
                <a:gd name="connsiteY363" fmla="*/ 457555 h 627105"/>
                <a:gd name="connsiteX364" fmla="*/ 286666 w 1107433"/>
                <a:gd name="connsiteY364" fmla="*/ 464636 h 627105"/>
                <a:gd name="connsiteX365" fmla="*/ 280159 w 1107433"/>
                <a:gd name="connsiteY365" fmla="*/ 470377 h 627105"/>
                <a:gd name="connsiteX366" fmla="*/ 274992 w 1107433"/>
                <a:gd name="connsiteY366" fmla="*/ 474587 h 627105"/>
                <a:gd name="connsiteX367" fmla="*/ 270208 w 1107433"/>
                <a:gd name="connsiteY367" fmla="*/ 476883 h 627105"/>
                <a:gd name="connsiteX368" fmla="*/ 266955 w 1107433"/>
                <a:gd name="connsiteY368" fmla="*/ 477840 h 627105"/>
                <a:gd name="connsiteX369" fmla="*/ 258344 w 1107433"/>
                <a:gd name="connsiteY369" fmla="*/ 473630 h 627105"/>
                <a:gd name="connsiteX370" fmla="*/ 254708 w 1107433"/>
                <a:gd name="connsiteY370" fmla="*/ 471717 h 627105"/>
                <a:gd name="connsiteX371" fmla="*/ 252220 w 1107433"/>
                <a:gd name="connsiteY371" fmla="*/ 470760 h 627105"/>
                <a:gd name="connsiteX372" fmla="*/ 249350 w 1107433"/>
                <a:gd name="connsiteY372" fmla="*/ 469420 h 627105"/>
                <a:gd name="connsiteX373" fmla="*/ 248010 w 1107433"/>
                <a:gd name="connsiteY373" fmla="*/ 468846 h 627105"/>
                <a:gd name="connsiteX374" fmla="*/ 246096 w 1107433"/>
                <a:gd name="connsiteY374" fmla="*/ 468463 h 627105"/>
                <a:gd name="connsiteX375" fmla="*/ 239016 w 1107433"/>
                <a:gd name="connsiteY375" fmla="*/ 469803 h 627105"/>
                <a:gd name="connsiteX376" fmla="*/ 232318 w 1107433"/>
                <a:gd name="connsiteY376" fmla="*/ 463679 h 627105"/>
                <a:gd name="connsiteX377" fmla="*/ 227725 w 1107433"/>
                <a:gd name="connsiteY377" fmla="*/ 459469 h 627105"/>
                <a:gd name="connsiteX378" fmla="*/ 224281 w 1107433"/>
                <a:gd name="connsiteY378" fmla="*/ 456599 h 627105"/>
                <a:gd name="connsiteX379" fmla="*/ 223515 w 1107433"/>
                <a:gd name="connsiteY379" fmla="*/ 455642 h 627105"/>
                <a:gd name="connsiteX380" fmla="*/ 221601 w 1107433"/>
                <a:gd name="connsiteY380" fmla="*/ 448561 h 627105"/>
                <a:gd name="connsiteX381" fmla="*/ 220645 w 1107433"/>
                <a:gd name="connsiteY381" fmla="*/ 445308 h 627105"/>
                <a:gd name="connsiteX382" fmla="*/ 216435 w 1107433"/>
                <a:gd name="connsiteY382" fmla="*/ 443012 h 627105"/>
                <a:gd name="connsiteX383" fmla="*/ 213947 w 1107433"/>
                <a:gd name="connsiteY383" fmla="*/ 441098 h 627105"/>
                <a:gd name="connsiteX384" fmla="*/ 212607 w 1107433"/>
                <a:gd name="connsiteY384" fmla="*/ 439184 h 627105"/>
                <a:gd name="connsiteX385" fmla="*/ 212033 w 1107433"/>
                <a:gd name="connsiteY385" fmla="*/ 437845 h 627105"/>
                <a:gd name="connsiteX386" fmla="*/ 212990 w 1107433"/>
                <a:gd name="connsiteY386" fmla="*/ 435931 h 627105"/>
                <a:gd name="connsiteX387" fmla="*/ 213564 w 1107433"/>
                <a:gd name="connsiteY387" fmla="*/ 434974 h 627105"/>
                <a:gd name="connsiteX388" fmla="*/ 214521 w 1107433"/>
                <a:gd name="connsiteY388" fmla="*/ 434400 h 627105"/>
                <a:gd name="connsiteX389" fmla="*/ 214903 w 1107433"/>
                <a:gd name="connsiteY389" fmla="*/ 432487 h 627105"/>
                <a:gd name="connsiteX390" fmla="*/ 214903 w 1107433"/>
                <a:gd name="connsiteY390" fmla="*/ 431721 h 627105"/>
                <a:gd name="connsiteX391" fmla="*/ 214903 w 1107433"/>
                <a:gd name="connsiteY391" fmla="*/ 431147 h 627105"/>
                <a:gd name="connsiteX392" fmla="*/ 215477 w 1107433"/>
                <a:gd name="connsiteY392" fmla="*/ 431147 h 627105"/>
                <a:gd name="connsiteX393" fmla="*/ 214903 w 1107433"/>
                <a:gd name="connsiteY393" fmla="*/ 429807 h 627105"/>
                <a:gd name="connsiteX394" fmla="*/ 213564 w 1107433"/>
                <a:gd name="connsiteY394" fmla="*/ 428851 h 627105"/>
                <a:gd name="connsiteX395" fmla="*/ 211267 w 1107433"/>
                <a:gd name="connsiteY395" fmla="*/ 427894 h 627105"/>
                <a:gd name="connsiteX396" fmla="*/ 208397 w 1107433"/>
                <a:gd name="connsiteY396" fmla="*/ 427894 h 627105"/>
                <a:gd name="connsiteX397" fmla="*/ 206483 w 1107433"/>
                <a:gd name="connsiteY397" fmla="*/ 427320 h 627105"/>
                <a:gd name="connsiteX398" fmla="*/ 199403 w 1107433"/>
                <a:gd name="connsiteY398" fmla="*/ 434974 h 627105"/>
                <a:gd name="connsiteX399" fmla="*/ 194045 w 1107433"/>
                <a:gd name="connsiteY399" fmla="*/ 442055 h 627105"/>
                <a:gd name="connsiteX400" fmla="*/ 189452 w 1107433"/>
                <a:gd name="connsiteY400" fmla="*/ 448179 h 627105"/>
                <a:gd name="connsiteX401" fmla="*/ 186199 w 1107433"/>
                <a:gd name="connsiteY401" fmla="*/ 453920 h 627105"/>
                <a:gd name="connsiteX402" fmla="*/ 176630 w 1107433"/>
                <a:gd name="connsiteY402" fmla="*/ 472673 h 627105"/>
                <a:gd name="connsiteX403" fmla="*/ 173951 w 1107433"/>
                <a:gd name="connsiteY403" fmla="*/ 476501 h 627105"/>
                <a:gd name="connsiteX404" fmla="*/ 172038 w 1107433"/>
                <a:gd name="connsiteY404" fmla="*/ 477840 h 627105"/>
                <a:gd name="connsiteX405" fmla="*/ 170507 w 1107433"/>
                <a:gd name="connsiteY405" fmla="*/ 479754 h 627105"/>
                <a:gd name="connsiteX406" fmla="*/ 166297 w 1107433"/>
                <a:gd name="connsiteY406" fmla="*/ 482624 h 627105"/>
                <a:gd name="connsiteX407" fmla="*/ 161513 w 1107433"/>
                <a:gd name="connsiteY407" fmla="*/ 484921 h 627105"/>
                <a:gd name="connsiteX408" fmla="*/ 154432 w 1107433"/>
                <a:gd name="connsiteY408" fmla="*/ 488748 h 627105"/>
                <a:gd name="connsiteX409" fmla="*/ 148308 w 1107433"/>
                <a:gd name="connsiteY409" fmla="*/ 492958 h 627105"/>
                <a:gd name="connsiteX410" fmla="*/ 142759 w 1107433"/>
                <a:gd name="connsiteY410" fmla="*/ 496403 h 627105"/>
                <a:gd name="connsiteX411" fmla="*/ 137975 w 1107433"/>
                <a:gd name="connsiteY411" fmla="*/ 500039 h 627105"/>
                <a:gd name="connsiteX412" fmla="*/ 133190 w 1107433"/>
                <a:gd name="connsiteY412" fmla="*/ 502526 h 627105"/>
                <a:gd name="connsiteX413" fmla="*/ 129554 w 1107433"/>
                <a:gd name="connsiteY413" fmla="*/ 505397 h 627105"/>
                <a:gd name="connsiteX414" fmla="*/ 126110 w 1107433"/>
                <a:gd name="connsiteY414" fmla="*/ 507119 h 627105"/>
                <a:gd name="connsiteX415" fmla="*/ 123814 w 1107433"/>
                <a:gd name="connsiteY415" fmla="*/ 509607 h 627105"/>
                <a:gd name="connsiteX416" fmla="*/ 120943 w 1107433"/>
                <a:gd name="connsiteY416" fmla="*/ 511521 h 627105"/>
                <a:gd name="connsiteX417" fmla="*/ 119030 w 1107433"/>
                <a:gd name="connsiteY417" fmla="*/ 515157 h 627105"/>
                <a:gd name="connsiteX418" fmla="*/ 116159 w 1107433"/>
                <a:gd name="connsiteY418" fmla="*/ 520323 h 627105"/>
                <a:gd name="connsiteX419" fmla="*/ 114436 w 1107433"/>
                <a:gd name="connsiteY419" fmla="*/ 527595 h 627105"/>
                <a:gd name="connsiteX420" fmla="*/ 113480 w 1107433"/>
                <a:gd name="connsiteY420" fmla="*/ 528361 h 627105"/>
                <a:gd name="connsiteX421" fmla="*/ 112906 w 1107433"/>
                <a:gd name="connsiteY421" fmla="*/ 528361 h 627105"/>
                <a:gd name="connsiteX422" fmla="*/ 112906 w 1107433"/>
                <a:gd name="connsiteY422" fmla="*/ 528935 h 627105"/>
                <a:gd name="connsiteX423" fmla="*/ 112906 w 1107433"/>
                <a:gd name="connsiteY423" fmla="*/ 529892 h 627105"/>
                <a:gd name="connsiteX424" fmla="*/ 111949 w 1107433"/>
                <a:gd name="connsiteY424" fmla="*/ 532762 h 627105"/>
                <a:gd name="connsiteX425" fmla="*/ 109078 w 1107433"/>
                <a:gd name="connsiteY425" fmla="*/ 536972 h 627105"/>
                <a:gd name="connsiteX426" fmla="*/ 107356 w 1107433"/>
                <a:gd name="connsiteY426" fmla="*/ 537929 h 627105"/>
                <a:gd name="connsiteX427" fmla="*/ 106399 w 1107433"/>
                <a:gd name="connsiteY427" fmla="*/ 538312 h 627105"/>
                <a:gd name="connsiteX428" fmla="*/ 105825 w 1107433"/>
                <a:gd name="connsiteY428" fmla="*/ 539269 h 627105"/>
                <a:gd name="connsiteX429" fmla="*/ 101998 w 1107433"/>
                <a:gd name="connsiteY429" fmla="*/ 540800 h 627105"/>
                <a:gd name="connsiteX430" fmla="*/ 102955 w 1107433"/>
                <a:gd name="connsiteY430" fmla="*/ 545966 h 627105"/>
                <a:gd name="connsiteX431" fmla="*/ 105825 w 1107433"/>
                <a:gd name="connsiteY431" fmla="*/ 553047 h 627105"/>
                <a:gd name="connsiteX432" fmla="*/ 105442 w 1107433"/>
                <a:gd name="connsiteY432" fmla="*/ 553430 h 627105"/>
                <a:gd name="connsiteX433" fmla="*/ 103911 w 1107433"/>
                <a:gd name="connsiteY433" fmla="*/ 554961 h 627105"/>
                <a:gd name="connsiteX434" fmla="*/ 101615 w 1107433"/>
                <a:gd name="connsiteY434" fmla="*/ 556300 h 627105"/>
                <a:gd name="connsiteX435" fmla="*/ 98745 w 1107433"/>
                <a:gd name="connsiteY435" fmla="*/ 558597 h 627105"/>
                <a:gd name="connsiteX436" fmla="*/ 94535 w 1107433"/>
                <a:gd name="connsiteY436" fmla="*/ 561084 h 627105"/>
                <a:gd name="connsiteX437" fmla="*/ 90325 w 1107433"/>
                <a:gd name="connsiteY437" fmla="*/ 563955 h 627105"/>
                <a:gd name="connsiteX438" fmla="*/ 84583 w 1107433"/>
                <a:gd name="connsiteY438" fmla="*/ 567208 h 627105"/>
                <a:gd name="connsiteX439" fmla="*/ 78460 w 1107433"/>
                <a:gd name="connsiteY439" fmla="*/ 571035 h 627105"/>
                <a:gd name="connsiteX440" fmla="*/ 71379 w 1107433"/>
                <a:gd name="connsiteY440" fmla="*/ 575246 h 627105"/>
                <a:gd name="connsiteX441" fmla="*/ 67169 w 1107433"/>
                <a:gd name="connsiteY441" fmla="*/ 581369 h 627105"/>
                <a:gd name="connsiteX442" fmla="*/ 64682 w 1107433"/>
                <a:gd name="connsiteY442" fmla="*/ 584239 h 627105"/>
                <a:gd name="connsiteX443" fmla="*/ 63725 w 1107433"/>
                <a:gd name="connsiteY443" fmla="*/ 584622 h 627105"/>
                <a:gd name="connsiteX444" fmla="*/ 63342 w 1107433"/>
                <a:gd name="connsiteY444" fmla="*/ 585579 h 627105"/>
                <a:gd name="connsiteX445" fmla="*/ 62385 w 1107433"/>
                <a:gd name="connsiteY445" fmla="*/ 587493 h 627105"/>
                <a:gd name="connsiteX446" fmla="*/ 60472 w 1107433"/>
                <a:gd name="connsiteY446" fmla="*/ 588450 h 627105"/>
                <a:gd name="connsiteX447" fmla="*/ 59514 w 1107433"/>
                <a:gd name="connsiteY447" fmla="*/ 588832 h 627105"/>
                <a:gd name="connsiteX448" fmla="*/ 59132 w 1107433"/>
                <a:gd name="connsiteY448" fmla="*/ 589789 h 627105"/>
                <a:gd name="connsiteX449" fmla="*/ 55688 w 1107433"/>
                <a:gd name="connsiteY449" fmla="*/ 592660 h 627105"/>
                <a:gd name="connsiteX450" fmla="*/ 47267 w 1107433"/>
                <a:gd name="connsiteY450" fmla="*/ 597444 h 627105"/>
                <a:gd name="connsiteX451" fmla="*/ 40187 w 1107433"/>
                <a:gd name="connsiteY451" fmla="*/ 602037 h 627105"/>
                <a:gd name="connsiteX452" fmla="*/ 33680 w 1107433"/>
                <a:gd name="connsiteY452" fmla="*/ 605864 h 627105"/>
                <a:gd name="connsiteX453" fmla="*/ 28322 w 1107433"/>
                <a:gd name="connsiteY453" fmla="*/ 609691 h 627105"/>
                <a:gd name="connsiteX454" fmla="*/ 21815 w 1107433"/>
                <a:gd name="connsiteY454" fmla="*/ 609691 h 627105"/>
                <a:gd name="connsiteX455" fmla="*/ 16649 w 1107433"/>
                <a:gd name="connsiteY455" fmla="*/ 610074 h 627105"/>
                <a:gd name="connsiteX456" fmla="*/ 12821 w 1107433"/>
                <a:gd name="connsiteY456" fmla="*/ 611031 h 627105"/>
                <a:gd name="connsiteX457" fmla="*/ 10525 w 1107433"/>
                <a:gd name="connsiteY457" fmla="*/ 612562 h 627105"/>
                <a:gd name="connsiteX458" fmla="*/ 8994 w 1107433"/>
                <a:gd name="connsiteY458" fmla="*/ 612944 h 627105"/>
                <a:gd name="connsiteX459" fmla="*/ 6698 w 1107433"/>
                <a:gd name="connsiteY459" fmla="*/ 615432 h 627105"/>
                <a:gd name="connsiteX460" fmla="*/ 3444 w 1107433"/>
                <a:gd name="connsiteY460" fmla="*/ 617728 h 627105"/>
                <a:gd name="connsiteX461" fmla="*/ 0 w 1107433"/>
                <a:gd name="connsiteY461" fmla="*/ 621939 h 627105"/>
                <a:gd name="connsiteX462" fmla="*/ 11482 w 1107433"/>
                <a:gd name="connsiteY462" fmla="*/ 627105 h 627105"/>
                <a:gd name="connsiteX463" fmla="*/ 36359 w 1107433"/>
                <a:gd name="connsiteY463" fmla="*/ 620982 h 627105"/>
                <a:gd name="connsiteX464" fmla="*/ 68509 w 1107433"/>
                <a:gd name="connsiteY464" fmla="*/ 620982 h 627105"/>
                <a:gd name="connsiteX465" fmla="*/ 84583 w 1107433"/>
                <a:gd name="connsiteY465" fmla="*/ 615815 h 627105"/>
                <a:gd name="connsiteX466" fmla="*/ 231935 w 1107433"/>
                <a:gd name="connsiteY466" fmla="*/ 596870 h 627105"/>
                <a:gd name="connsiteX467" fmla="*/ 241886 w 1107433"/>
                <a:gd name="connsiteY467" fmla="*/ 591320 h 627105"/>
                <a:gd name="connsiteX468" fmla="*/ 274036 w 1107433"/>
                <a:gd name="connsiteY468" fmla="*/ 586153 h 627105"/>
                <a:gd name="connsiteX469" fmla="*/ 289153 w 1107433"/>
                <a:gd name="connsiteY469" fmla="*/ 586153 h 627105"/>
                <a:gd name="connsiteX470" fmla="*/ 312692 w 1107433"/>
                <a:gd name="connsiteY470" fmla="*/ 586153 h 627105"/>
                <a:gd name="connsiteX471" fmla="*/ 521472 w 1107433"/>
                <a:gd name="connsiteY471" fmla="*/ 560510 h 627105"/>
                <a:gd name="connsiteX472" fmla="*/ 556300 w 1107433"/>
                <a:gd name="connsiteY472" fmla="*/ 553430 h 627105"/>
                <a:gd name="connsiteX473" fmla="*/ 591894 w 1107433"/>
                <a:gd name="connsiteY473" fmla="*/ 546923 h 627105"/>
                <a:gd name="connsiteX474" fmla="*/ 662700 w 1107433"/>
                <a:gd name="connsiteY474" fmla="*/ 533719 h 627105"/>
                <a:gd name="connsiteX475" fmla="*/ 732548 w 1107433"/>
                <a:gd name="connsiteY475" fmla="*/ 519941 h 627105"/>
                <a:gd name="connsiteX476" fmla="*/ 802396 w 1107433"/>
                <a:gd name="connsiteY476" fmla="*/ 506354 h 627105"/>
                <a:gd name="connsiteX477" fmla="*/ 871288 w 1107433"/>
                <a:gd name="connsiteY477" fmla="*/ 491618 h 627105"/>
                <a:gd name="connsiteX478" fmla="*/ 940371 w 1107433"/>
                <a:gd name="connsiteY478" fmla="*/ 476883 h 627105"/>
                <a:gd name="connsiteX479" fmla="*/ 1008306 w 1107433"/>
                <a:gd name="connsiteY479" fmla="*/ 461765 h 627105"/>
                <a:gd name="connsiteX480" fmla="*/ 1042369 w 1107433"/>
                <a:gd name="connsiteY480" fmla="*/ 454302 h 627105"/>
                <a:gd name="connsiteX481" fmla="*/ 1059210 w 1107433"/>
                <a:gd name="connsiteY481" fmla="*/ 450475 h 627105"/>
                <a:gd name="connsiteX482" fmla="*/ 1067821 w 1107433"/>
                <a:gd name="connsiteY482" fmla="*/ 448561 h 627105"/>
                <a:gd name="connsiteX483" fmla="*/ 1072031 w 1107433"/>
                <a:gd name="connsiteY483" fmla="*/ 447604 h 627105"/>
                <a:gd name="connsiteX484" fmla="*/ 1076815 w 1107433"/>
                <a:gd name="connsiteY484" fmla="*/ 447222 h 627105"/>
                <a:gd name="connsiteX485" fmla="*/ 1077197 w 1107433"/>
                <a:gd name="connsiteY485" fmla="*/ 445308 h 627105"/>
                <a:gd name="connsiteX486" fmla="*/ 1077197 w 1107433"/>
                <a:gd name="connsiteY486" fmla="*/ 443394 h 627105"/>
                <a:gd name="connsiteX487" fmla="*/ 1076241 w 1107433"/>
                <a:gd name="connsiteY487" fmla="*/ 441481 h 627105"/>
                <a:gd name="connsiteX488" fmla="*/ 1074901 w 1107433"/>
                <a:gd name="connsiteY488" fmla="*/ 440141 h 627105"/>
                <a:gd name="connsiteX489" fmla="*/ 1072605 w 1107433"/>
                <a:gd name="connsiteY489" fmla="*/ 437845 h 627105"/>
                <a:gd name="connsiteX490" fmla="*/ 1071648 w 1107433"/>
                <a:gd name="connsiteY490" fmla="*/ 436314 h 627105"/>
                <a:gd name="connsiteX491" fmla="*/ 1070691 w 1107433"/>
                <a:gd name="connsiteY491" fmla="*/ 434018 h 627105"/>
                <a:gd name="connsiteX492" fmla="*/ 1073945 w 1107433"/>
                <a:gd name="connsiteY492" fmla="*/ 433061 h 627105"/>
                <a:gd name="connsiteX493" fmla="*/ 1076241 w 1107433"/>
                <a:gd name="connsiteY493" fmla="*/ 432104 h 627105"/>
                <a:gd name="connsiteX494" fmla="*/ 1077772 w 1107433"/>
                <a:gd name="connsiteY494" fmla="*/ 430190 h 627105"/>
                <a:gd name="connsiteX495" fmla="*/ 1077772 w 1107433"/>
                <a:gd name="connsiteY495" fmla="*/ 429233 h 627105"/>
                <a:gd name="connsiteX496" fmla="*/ 1077772 w 1107433"/>
                <a:gd name="connsiteY496" fmla="*/ 428851 h 627105"/>
                <a:gd name="connsiteX497" fmla="*/ 1078155 w 1107433"/>
                <a:gd name="connsiteY497" fmla="*/ 428851 h 627105"/>
                <a:gd name="connsiteX498" fmla="*/ 1078729 w 1107433"/>
                <a:gd name="connsiteY498" fmla="*/ 427894 h 627105"/>
                <a:gd name="connsiteX499" fmla="*/ 1074901 w 1107433"/>
                <a:gd name="connsiteY499" fmla="*/ 422727 h 627105"/>
                <a:gd name="connsiteX500" fmla="*/ 1072605 w 1107433"/>
                <a:gd name="connsiteY500" fmla="*/ 419282 h 627105"/>
                <a:gd name="connsiteX501" fmla="*/ 1071074 w 1107433"/>
                <a:gd name="connsiteY501" fmla="*/ 416603 h 627105"/>
                <a:gd name="connsiteX502" fmla="*/ 1070691 w 1107433"/>
                <a:gd name="connsiteY502" fmla="*/ 415072 h 627105"/>
                <a:gd name="connsiteX503" fmla="*/ 1068204 w 1107433"/>
                <a:gd name="connsiteY503" fmla="*/ 408949 h 627105"/>
                <a:gd name="connsiteX504" fmla="*/ 1066290 w 1107433"/>
                <a:gd name="connsiteY504" fmla="*/ 404739 h 627105"/>
                <a:gd name="connsiteX505" fmla="*/ 1064950 w 1107433"/>
                <a:gd name="connsiteY505" fmla="*/ 401485 h 627105"/>
                <a:gd name="connsiteX506" fmla="*/ 1063994 w 1107433"/>
                <a:gd name="connsiteY506" fmla="*/ 399954 h 627105"/>
                <a:gd name="connsiteX507" fmla="*/ 1063994 w 1107433"/>
                <a:gd name="connsiteY507" fmla="*/ 397658 h 627105"/>
                <a:gd name="connsiteX508" fmla="*/ 1064950 w 1107433"/>
                <a:gd name="connsiteY508" fmla="*/ 394787 h 627105"/>
                <a:gd name="connsiteX509" fmla="*/ 1064950 w 1107433"/>
                <a:gd name="connsiteY509" fmla="*/ 394405 h 627105"/>
                <a:gd name="connsiteX510" fmla="*/ 1064568 w 1107433"/>
                <a:gd name="connsiteY510" fmla="*/ 391534 h 627105"/>
                <a:gd name="connsiteX511" fmla="*/ 1064568 w 1107433"/>
                <a:gd name="connsiteY511" fmla="*/ 389621 h 627105"/>
                <a:gd name="connsiteX512" fmla="*/ 1063611 w 1107433"/>
                <a:gd name="connsiteY512" fmla="*/ 386750 h 627105"/>
                <a:gd name="connsiteX513" fmla="*/ 1062654 w 1107433"/>
                <a:gd name="connsiteY513" fmla="*/ 385411 h 627105"/>
                <a:gd name="connsiteX514" fmla="*/ 1062080 w 1107433"/>
                <a:gd name="connsiteY514" fmla="*/ 384837 h 627105"/>
                <a:gd name="connsiteX515" fmla="*/ 1059784 w 1107433"/>
                <a:gd name="connsiteY515" fmla="*/ 384454 h 627105"/>
                <a:gd name="connsiteX516" fmla="*/ 1056530 w 1107433"/>
                <a:gd name="connsiteY516" fmla="*/ 385793 h 627105"/>
                <a:gd name="connsiteX517" fmla="*/ 1054042 w 1107433"/>
                <a:gd name="connsiteY517" fmla="*/ 386367 h 627105"/>
                <a:gd name="connsiteX518" fmla="*/ 1049832 w 1107433"/>
                <a:gd name="connsiteY518" fmla="*/ 385793 h 627105"/>
                <a:gd name="connsiteX519" fmla="*/ 1047918 w 1107433"/>
                <a:gd name="connsiteY519" fmla="*/ 384837 h 627105"/>
                <a:gd name="connsiteX520" fmla="*/ 1047153 w 1107433"/>
                <a:gd name="connsiteY520" fmla="*/ 384454 h 627105"/>
                <a:gd name="connsiteX521" fmla="*/ 1045622 w 1107433"/>
                <a:gd name="connsiteY521" fmla="*/ 382923 h 627105"/>
                <a:gd name="connsiteX522" fmla="*/ 1045048 w 1107433"/>
                <a:gd name="connsiteY522" fmla="*/ 381966 h 627105"/>
                <a:gd name="connsiteX523" fmla="*/ 1051746 w 1107433"/>
                <a:gd name="connsiteY523" fmla="*/ 369336 h 627105"/>
                <a:gd name="connsiteX524" fmla="*/ 1056530 w 1107433"/>
                <a:gd name="connsiteY524" fmla="*/ 360342 h 627105"/>
                <a:gd name="connsiteX525" fmla="*/ 1059210 w 1107433"/>
                <a:gd name="connsiteY525" fmla="*/ 352304 h 627105"/>
                <a:gd name="connsiteX526" fmla="*/ 1060166 w 1107433"/>
                <a:gd name="connsiteY526" fmla="*/ 346181 h 627105"/>
                <a:gd name="connsiteX527" fmla="*/ 1057487 w 1107433"/>
                <a:gd name="connsiteY527" fmla="*/ 332402 h 627105"/>
                <a:gd name="connsiteX528" fmla="*/ 1058444 w 1107433"/>
                <a:gd name="connsiteY528" fmla="*/ 323408 h 627105"/>
                <a:gd name="connsiteX529" fmla="*/ 1057487 w 1107433"/>
                <a:gd name="connsiteY529" fmla="*/ 320155 h 627105"/>
                <a:gd name="connsiteX530" fmla="*/ 1057487 w 1107433"/>
                <a:gd name="connsiteY530" fmla="*/ 318815 h 627105"/>
                <a:gd name="connsiteX531" fmla="*/ 1057870 w 1107433"/>
                <a:gd name="connsiteY531" fmla="*/ 317284 h 627105"/>
                <a:gd name="connsiteX532" fmla="*/ 1058444 w 1107433"/>
                <a:gd name="connsiteY532" fmla="*/ 314988 h 627105"/>
                <a:gd name="connsiteX533" fmla="*/ 1059210 w 1107433"/>
                <a:gd name="connsiteY533" fmla="*/ 311735 h 627105"/>
                <a:gd name="connsiteX534" fmla="*/ 1060166 w 1107433"/>
                <a:gd name="connsiteY534" fmla="*/ 307525 h 627105"/>
                <a:gd name="connsiteX535" fmla="*/ 1062080 w 1107433"/>
                <a:gd name="connsiteY535" fmla="*/ 302741 h 627105"/>
                <a:gd name="connsiteX536" fmla="*/ 1063994 w 1107433"/>
                <a:gd name="connsiteY536" fmla="*/ 297000 h 627105"/>
                <a:gd name="connsiteX537" fmla="*/ 1066290 w 1107433"/>
                <a:gd name="connsiteY537" fmla="*/ 290876 h 627105"/>
                <a:gd name="connsiteX538" fmla="*/ 1067247 w 1107433"/>
                <a:gd name="connsiteY538" fmla="*/ 288962 h 627105"/>
                <a:gd name="connsiteX539" fmla="*/ 1068204 w 1107433"/>
                <a:gd name="connsiteY539" fmla="*/ 286666 h 627105"/>
                <a:gd name="connsiteX540" fmla="*/ 1071648 w 1107433"/>
                <a:gd name="connsiteY540" fmla="*/ 280925 h 627105"/>
                <a:gd name="connsiteX541" fmla="*/ 1072988 w 1107433"/>
                <a:gd name="connsiteY541" fmla="*/ 277289 h 627105"/>
                <a:gd name="connsiteX542" fmla="*/ 1074901 w 1107433"/>
                <a:gd name="connsiteY542" fmla="*/ 272888 h 627105"/>
                <a:gd name="connsiteX543" fmla="*/ 1079111 w 1107433"/>
                <a:gd name="connsiteY543" fmla="*/ 263511 h 627105"/>
                <a:gd name="connsiteX544" fmla="*/ 1099970 w 1107433"/>
                <a:gd name="connsiteY544" fmla="*/ 202082 h 627105"/>
                <a:gd name="connsiteX545" fmla="*/ 1100927 w 1107433"/>
                <a:gd name="connsiteY545" fmla="*/ 200169 h 627105"/>
                <a:gd name="connsiteX546" fmla="*/ 1101310 w 1107433"/>
                <a:gd name="connsiteY546" fmla="*/ 199212 h 627105"/>
                <a:gd name="connsiteX547" fmla="*/ 1099013 w 1107433"/>
                <a:gd name="connsiteY547" fmla="*/ 190792 h 627105"/>
                <a:gd name="connsiteX548" fmla="*/ 1099396 w 1107433"/>
                <a:gd name="connsiteY548" fmla="*/ 187538 h 627105"/>
                <a:gd name="connsiteX549" fmla="*/ 1100927 w 1107433"/>
                <a:gd name="connsiteY549" fmla="*/ 185625 h 627105"/>
                <a:gd name="connsiteX550" fmla="*/ 1103223 w 1107433"/>
                <a:gd name="connsiteY550" fmla="*/ 184094 h 627105"/>
                <a:gd name="connsiteX551" fmla="*/ 1107434 w 1107433"/>
                <a:gd name="connsiteY551" fmla="*/ 184094 h 627105"/>
                <a:gd name="connsiteX552" fmla="*/ 1107051 w 1107433"/>
                <a:gd name="connsiteY552" fmla="*/ 177970 h 627105"/>
                <a:gd name="connsiteX553" fmla="*/ 1086766 w 1107433"/>
                <a:gd name="connsiteY553" fmla="*/ 184668 h 627105"/>
                <a:gd name="connsiteX554" fmla="*/ 1069160 w 1107433"/>
                <a:gd name="connsiteY554" fmla="*/ 192705 h 627105"/>
                <a:gd name="connsiteX555" fmla="*/ 1069734 w 1107433"/>
                <a:gd name="connsiteY555" fmla="*/ 194619 h 627105"/>
                <a:gd name="connsiteX556" fmla="*/ 1068778 w 1107433"/>
                <a:gd name="connsiteY556" fmla="*/ 196915 h 627105"/>
                <a:gd name="connsiteX557" fmla="*/ 1067247 w 1107433"/>
                <a:gd name="connsiteY557" fmla="*/ 199786 h 627105"/>
                <a:gd name="connsiteX558" fmla="*/ 1064568 w 1107433"/>
                <a:gd name="connsiteY558" fmla="*/ 202656 h 627105"/>
                <a:gd name="connsiteX559" fmla="*/ 1061123 w 1107433"/>
                <a:gd name="connsiteY559" fmla="*/ 205910 h 627105"/>
                <a:gd name="connsiteX560" fmla="*/ 1064568 w 1107433"/>
                <a:gd name="connsiteY560" fmla="*/ 205910 h 627105"/>
                <a:gd name="connsiteX561" fmla="*/ 1066864 w 1107433"/>
                <a:gd name="connsiteY561" fmla="*/ 206292 h 627105"/>
                <a:gd name="connsiteX562" fmla="*/ 1068204 w 1107433"/>
                <a:gd name="connsiteY562" fmla="*/ 206866 h 627105"/>
                <a:gd name="connsiteX563" fmla="*/ 1069160 w 1107433"/>
                <a:gd name="connsiteY563" fmla="*/ 208206 h 627105"/>
                <a:gd name="connsiteX564" fmla="*/ 1068778 w 1107433"/>
                <a:gd name="connsiteY564" fmla="*/ 211650 h 627105"/>
                <a:gd name="connsiteX565" fmla="*/ 1067247 w 1107433"/>
                <a:gd name="connsiteY565" fmla="*/ 215861 h 627105"/>
                <a:gd name="connsiteX566" fmla="*/ 1068204 w 1107433"/>
                <a:gd name="connsiteY566" fmla="*/ 223324 h 627105"/>
                <a:gd name="connsiteX567" fmla="*/ 1067247 w 1107433"/>
                <a:gd name="connsiteY567" fmla="*/ 224281 h 627105"/>
                <a:gd name="connsiteX568" fmla="*/ 1065524 w 1107433"/>
                <a:gd name="connsiteY568" fmla="*/ 226194 h 627105"/>
                <a:gd name="connsiteX569" fmla="*/ 1061697 w 1107433"/>
                <a:gd name="connsiteY569" fmla="*/ 228108 h 627105"/>
                <a:gd name="connsiteX570" fmla="*/ 1056913 w 1107433"/>
                <a:gd name="connsiteY570" fmla="*/ 230022 h 627105"/>
                <a:gd name="connsiteX571" fmla="*/ 1057870 w 1107433"/>
                <a:gd name="connsiteY571" fmla="*/ 230978 h 627105"/>
                <a:gd name="connsiteX572" fmla="*/ 1057870 w 1107433"/>
                <a:gd name="connsiteY572" fmla="*/ 231935 h 627105"/>
                <a:gd name="connsiteX573" fmla="*/ 1058444 w 1107433"/>
                <a:gd name="connsiteY573" fmla="*/ 233849 h 627105"/>
                <a:gd name="connsiteX574" fmla="*/ 1057487 w 1107433"/>
                <a:gd name="connsiteY574" fmla="*/ 237102 h 627105"/>
                <a:gd name="connsiteX575" fmla="*/ 1055574 w 1107433"/>
                <a:gd name="connsiteY575" fmla="*/ 242269 h 627105"/>
                <a:gd name="connsiteX576" fmla="*/ 1051746 w 1107433"/>
                <a:gd name="connsiteY576" fmla="*/ 247436 h 627105"/>
                <a:gd name="connsiteX577" fmla="*/ 1047536 w 1107433"/>
                <a:gd name="connsiteY577" fmla="*/ 254516 h 627105"/>
                <a:gd name="connsiteX578" fmla="*/ 1047153 w 1107433"/>
                <a:gd name="connsiteY578" fmla="*/ 257770 h 627105"/>
                <a:gd name="connsiteX579" fmla="*/ 1045622 w 1107433"/>
                <a:gd name="connsiteY579" fmla="*/ 263128 h 627105"/>
                <a:gd name="connsiteX580" fmla="*/ 1043708 w 1107433"/>
                <a:gd name="connsiteY580" fmla="*/ 269634 h 627105"/>
                <a:gd name="connsiteX581" fmla="*/ 1042369 w 1107433"/>
                <a:gd name="connsiteY581" fmla="*/ 273462 h 627105"/>
                <a:gd name="connsiteX582" fmla="*/ 1041412 w 1107433"/>
                <a:gd name="connsiteY582" fmla="*/ 278246 h 627105"/>
                <a:gd name="connsiteX583" fmla="*/ 1041412 w 1107433"/>
                <a:gd name="connsiteY583" fmla="*/ 279585 h 627105"/>
                <a:gd name="connsiteX584" fmla="*/ 1042369 w 1107433"/>
                <a:gd name="connsiteY584" fmla="*/ 281882 h 627105"/>
                <a:gd name="connsiteX585" fmla="*/ 1043326 w 1107433"/>
                <a:gd name="connsiteY585" fmla="*/ 284752 h 627105"/>
                <a:gd name="connsiteX586" fmla="*/ 1045048 w 1107433"/>
                <a:gd name="connsiteY586" fmla="*/ 288962 h 627105"/>
                <a:gd name="connsiteX587" fmla="*/ 1044666 w 1107433"/>
                <a:gd name="connsiteY587" fmla="*/ 290493 h 627105"/>
                <a:gd name="connsiteX588" fmla="*/ 1044283 w 1107433"/>
                <a:gd name="connsiteY588" fmla="*/ 292790 h 627105"/>
                <a:gd name="connsiteX589" fmla="*/ 1042752 w 1107433"/>
                <a:gd name="connsiteY589" fmla="*/ 295086 h 627105"/>
                <a:gd name="connsiteX590" fmla="*/ 1041412 w 1107433"/>
                <a:gd name="connsiteY590" fmla="*/ 298531 h 627105"/>
                <a:gd name="connsiteX591" fmla="*/ 1041412 w 1107433"/>
                <a:gd name="connsiteY591" fmla="*/ 301784 h 627105"/>
                <a:gd name="connsiteX592" fmla="*/ 1043708 w 1107433"/>
                <a:gd name="connsiteY592" fmla="*/ 314605 h 627105"/>
                <a:gd name="connsiteX593" fmla="*/ 1042369 w 1107433"/>
                <a:gd name="connsiteY593" fmla="*/ 323982 h 627105"/>
                <a:gd name="connsiteX594" fmla="*/ 1042752 w 1107433"/>
                <a:gd name="connsiteY594" fmla="*/ 328192 h 627105"/>
                <a:gd name="connsiteX595" fmla="*/ 1045048 w 1107433"/>
                <a:gd name="connsiteY595" fmla="*/ 334316 h 627105"/>
                <a:gd name="connsiteX596" fmla="*/ 1048876 w 1107433"/>
                <a:gd name="connsiteY596" fmla="*/ 340440 h 627105"/>
                <a:gd name="connsiteX597" fmla="*/ 1054616 w 1107433"/>
                <a:gd name="connsiteY597" fmla="*/ 348477 h 627105"/>
                <a:gd name="connsiteX598" fmla="*/ 1046005 w 1107433"/>
                <a:gd name="connsiteY598" fmla="*/ 367422 h 627105"/>
                <a:gd name="connsiteX599" fmla="*/ 1040838 w 1107433"/>
                <a:gd name="connsiteY599" fmla="*/ 373163 h 627105"/>
                <a:gd name="connsiteX600" fmla="*/ 1037585 w 1107433"/>
                <a:gd name="connsiteY600" fmla="*/ 377373 h 627105"/>
                <a:gd name="connsiteX601" fmla="*/ 1035289 w 1107433"/>
                <a:gd name="connsiteY601" fmla="*/ 379670 h 627105"/>
                <a:gd name="connsiteX602" fmla="*/ 1034715 w 1107433"/>
                <a:gd name="connsiteY602" fmla="*/ 380626 h 627105"/>
                <a:gd name="connsiteX603" fmla="*/ 1027634 w 1107433"/>
                <a:gd name="connsiteY603" fmla="*/ 379287 h 627105"/>
                <a:gd name="connsiteX604" fmla="*/ 1027251 w 1107433"/>
                <a:gd name="connsiteY604" fmla="*/ 379287 h 627105"/>
                <a:gd name="connsiteX605" fmla="*/ 1027251 w 1107433"/>
                <a:gd name="connsiteY605" fmla="*/ 379670 h 627105"/>
                <a:gd name="connsiteX606" fmla="*/ 1027251 w 1107433"/>
                <a:gd name="connsiteY606" fmla="*/ 380626 h 627105"/>
                <a:gd name="connsiteX607" fmla="*/ 1026295 w 1107433"/>
                <a:gd name="connsiteY607" fmla="*/ 381966 h 627105"/>
                <a:gd name="connsiteX608" fmla="*/ 1025337 w 1107433"/>
                <a:gd name="connsiteY608" fmla="*/ 381966 h 627105"/>
                <a:gd name="connsiteX609" fmla="*/ 1023041 w 1107433"/>
                <a:gd name="connsiteY609" fmla="*/ 382923 h 627105"/>
                <a:gd name="connsiteX610" fmla="*/ 1020171 w 1107433"/>
                <a:gd name="connsiteY610" fmla="*/ 381583 h 627105"/>
                <a:gd name="connsiteX611" fmla="*/ 1018257 w 1107433"/>
                <a:gd name="connsiteY611" fmla="*/ 381009 h 627105"/>
                <a:gd name="connsiteX612" fmla="*/ 1016343 w 1107433"/>
                <a:gd name="connsiteY612" fmla="*/ 380626 h 627105"/>
                <a:gd name="connsiteX613" fmla="*/ 1014429 w 1107433"/>
                <a:gd name="connsiteY613" fmla="*/ 380626 h 627105"/>
                <a:gd name="connsiteX614" fmla="*/ 1013473 w 1107433"/>
                <a:gd name="connsiteY614" fmla="*/ 381966 h 627105"/>
                <a:gd name="connsiteX615" fmla="*/ 1013090 w 1107433"/>
                <a:gd name="connsiteY615" fmla="*/ 383497 h 627105"/>
                <a:gd name="connsiteX616" fmla="*/ 1013090 w 1107433"/>
                <a:gd name="connsiteY616" fmla="*/ 386750 h 627105"/>
                <a:gd name="connsiteX617" fmla="*/ 1013473 w 1107433"/>
                <a:gd name="connsiteY617" fmla="*/ 391534 h 627105"/>
                <a:gd name="connsiteX618" fmla="*/ 1015004 w 1107433"/>
                <a:gd name="connsiteY618" fmla="*/ 396701 h 627105"/>
                <a:gd name="connsiteX619" fmla="*/ 1017300 w 1107433"/>
                <a:gd name="connsiteY619" fmla="*/ 400911 h 627105"/>
                <a:gd name="connsiteX620" fmla="*/ 1021510 w 1107433"/>
                <a:gd name="connsiteY620" fmla="*/ 405695 h 627105"/>
                <a:gd name="connsiteX621" fmla="*/ 1021127 w 1107433"/>
                <a:gd name="connsiteY621" fmla="*/ 405695 h 627105"/>
                <a:gd name="connsiteX622" fmla="*/ 1019597 w 1107433"/>
                <a:gd name="connsiteY622" fmla="*/ 406652 h 627105"/>
                <a:gd name="connsiteX623" fmla="*/ 1017683 w 1107433"/>
                <a:gd name="connsiteY623" fmla="*/ 406652 h 627105"/>
                <a:gd name="connsiteX624" fmla="*/ 1015387 w 1107433"/>
                <a:gd name="connsiteY624" fmla="*/ 407609 h 627105"/>
                <a:gd name="connsiteX625" fmla="*/ 1012133 w 1107433"/>
                <a:gd name="connsiteY625" fmla="*/ 407992 h 627105"/>
                <a:gd name="connsiteX626" fmla="*/ 1008306 w 1107433"/>
                <a:gd name="connsiteY626" fmla="*/ 408949 h 627105"/>
                <a:gd name="connsiteX627" fmla="*/ 1003522 w 1107433"/>
                <a:gd name="connsiteY627" fmla="*/ 409905 h 627105"/>
                <a:gd name="connsiteX628" fmla="*/ 998355 w 1107433"/>
                <a:gd name="connsiteY628" fmla="*/ 410862 h 627105"/>
                <a:gd name="connsiteX629" fmla="*/ 996442 w 1107433"/>
                <a:gd name="connsiteY629" fmla="*/ 410479 h 627105"/>
                <a:gd name="connsiteX630" fmla="*/ 995102 w 1107433"/>
                <a:gd name="connsiteY630" fmla="*/ 408949 h 627105"/>
                <a:gd name="connsiteX631" fmla="*/ 994145 w 1107433"/>
                <a:gd name="connsiteY631" fmla="*/ 406652 h 627105"/>
                <a:gd name="connsiteX632" fmla="*/ 994145 w 1107433"/>
                <a:gd name="connsiteY632" fmla="*/ 403399 h 627105"/>
                <a:gd name="connsiteX633" fmla="*/ 993188 w 1107433"/>
                <a:gd name="connsiteY633" fmla="*/ 398998 h 627105"/>
                <a:gd name="connsiteX634" fmla="*/ 992806 w 1107433"/>
                <a:gd name="connsiteY634" fmla="*/ 396701 h 627105"/>
                <a:gd name="connsiteX635" fmla="*/ 990892 w 1107433"/>
                <a:gd name="connsiteY635" fmla="*/ 394405 h 627105"/>
                <a:gd name="connsiteX636" fmla="*/ 985725 w 1107433"/>
                <a:gd name="connsiteY636" fmla="*/ 389047 h 627105"/>
                <a:gd name="connsiteX637" fmla="*/ 981324 w 1107433"/>
                <a:gd name="connsiteY637" fmla="*/ 385793 h 627105"/>
                <a:gd name="connsiteX638" fmla="*/ 977688 w 1107433"/>
                <a:gd name="connsiteY638" fmla="*/ 383880 h 627105"/>
                <a:gd name="connsiteX639" fmla="*/ 975200 w 1107433"/>
                <a:gd name="connsiteY639" fmla="*/ 383497 h 627105"/>
                <a:gd name="connsiteX640" fmla="*/ 970990 w 1107433"/>
                <a:gd name="connsiteY640" fmla="*/ 382923 h 627105"/>
                <a:gd name="connsiteX641" fmla="*/ 968693 w 1107433"/>
                <a:gd name="connsiteY641" fmla="*/ 381966 h 627105"/>
                <a:gd name="connsiteX642" fmla="*/ 967162 w 1107433"/>
                <a:gd name="connsiteY642" fmla="*/ 380626 h 627105"/>
                <a:gd name="connsiteX643" fmla="*/ 966780 w 1107433"/>
                <a:gd name="connsiteY643" fmla="*/ 379287 h 627105"/>
                <a:gd name="connsiteX644" fmla="*/ 966205 w 1107433"/>
                <a:gd name="connsiteY644" fmla="*/ 376799 h 627105"/>
                <a:gd name="connsiteX645" fmla="*/ 966205 w 1107433"/>
                <a:gd name="connsiteY645" fmla="*/ 375459 h 627105"/>
                <a:gd name="connsiteX646" fmla="*/ 965823 w 1107433"/>
                <a:gd name="connsiteY646" fmla="*/ 374120 h 627105"/>
                <a:gd name="connsiteX647" fmla="*/ 963527 w 1107433"/>
                <a:gd name="connsiteY647" fmla="*/ 372206 h 627105"/>
                <a:gd name="connsiteX648" fmla="*/ 961995 w 1107433"/>
                <a:gd name="connsiteY648" fmla="*/ 371250 h 627105"/>
                <a:gd name="connsiteX649" fmla="*/ 961039 w 1107433"/>
                <a:gd name="connsiteY649" fmla="*/ 370293 h 627105"/>
                <a:gd name="connsiteX650" fmla="*/ 953958 w 1107433"/>
                <a:gd name="connsiteY650" fmla="*/ 360342 h 627105"/>
                <a:gd name="connsiteX651" fmla="*/ 953001 w 1107433"/>
                <a:gd name="connsiteY651" fmla="*/ 361298 h 627105"/>
                <a:gd name="connsiteX652" fmla="*/ 952619 w 1107433"/>
                <a:gd name="connsiteY652" fmla="*/ 361298 h 627105"/>
                <a:gd name="connsiteX653" fmla="*/ 952619 w 1107433"/>
                <a:gd name="connsiteY653" fmla="*/ 361681 h 627105"/>
                <a:gd name="connsiteX654" fmla="*/ 952619 w 1107433"/>
                <a:gd name="connsiteY654" fmla="*/ 362638 h 627105"/>
                <a:gd name="connsiteX655" fmla="*/ 951662 w 1107433"/>
                <a:gd name="connsiteY655" fmla="*/ 364552 h 627105"/>
                <a:gd name="connsiteX656" fmla="*/ 949748 w 1107433"/>
                <a:gd name="connsiteY656" fmla="*/ 366083 h 627105"/>
                <a:gd name="connsiteX657" fmla="*/ 947835 w 1107433"/>
                <a:gd name="connsiteY657" fmla="*/ 366465 h 627105"/>
                <a:gd name="connsiteX658" fmla="*/ 935587 w 1107433"/>
                <a:gd name="connsiteY658" fmla="*/ 360724 h 627105"/>
                <a:gd name="connsiteX659" fmla="*/ 932334 w 1107433"/>
                <a:gd name="connsiteY659" fmla="*/ 361681 h 627105"/>
                <a:gd name="connsiteX660" fmla="*/ 929846 w 1107433"/>
                <a:gd name="connsiteY660" fmla="*/ 362255 h 627105"/>
                <a:gd name="connsiteX661" fmla="*/ 924679 w 1107433"/>
                <a:gd name="connsiteY661" fmla="*/ 361298 h 627105"/>
                <a:gd name="connsiteX662" fmla="*/ 921426 w 1107433"/>
                <a:gd name="connsiteY662" fmla="*/ 359768 h 627105"/>
                <a:gd name="connsiteX663" fmla="*/ 925254 w 1107433"/>
                <a:gd name="connsiteY663" fmla="*/ 359385 h 627105"/>
                <a:gd name="connsiteX664" fmla="*/ 927932 w 1107433"/>
                <a:gd name="connsiteY664" fmla="*/ 359002 h 627105"/>
                <a:gd name="connsiteX665" fmla="*/ 931377 w 1107433"/>
                <a:gd name="connsiteY665" fmla="*/ 358045 h 627105"/>
                <a:gd name="connsiteX666" fmla="*/ 934248 w 1107433"/>
                <a:gd name="connsiteY666" fmla="*/ 356514 h 627105"/>
                <a:gd name="connsiteX667" fmla="*/ 936927 w 1107433"/>
                <a:gd name="connsiteY667" fmla="*/ 354601 h 627105"/>
                <a:gd name="connsiteX668" fmla="*/ 938457 w 1107433"/>
                <a:gd name="connsiteY668" fmla="*/ 354601 h 627105"/>
                <a:gd name="connsiteX669" fmla="*/ 940754 w 1107433"/>
                <a:gd name="connsiteY669" fmla="*/ 355175 h 627105"/>
                <a:gd name="connsiteX670" fmla="*/ 943624 w 1107433"/>
                <a:gd name="connsiteY670" fmla="*/ 356132 h 627105"/>
                <a:gd name="connsiteX671" fmla="*/ 947835 w 1107433"/>
                <a:gd name="connsiteY671" fmla="*/ 358045 h 627105"/>
                <a:gd name="connsiteX672" fmla="*/ 948409 w 1107433"/>
                <a:gd name="connsiteY672" fmla="*/ 357471 h 627105"/>
                <a:gd name="connsiteX673" fmla="*/ 949748 w 1107433"/>
                <a:gd name="connsiteY673" fmla="*/ 356514 h 627105"/>
                <a:gd name="connsiteX674" fmla="*/ 951662 w 1107433"/>
                <a:gd name="connsiteY674" fmla="*/ 355175 h 627105"/>
                <a:gd name="connsiteX675" fmla="*/ 954532 w 1107433"/>
                <a:gd name="connsiteY675" fmla="*/ 353644 h 627105"/>
                <a:gd name="connsiteX676" fmla="*/ 960082 w 1107433"/>
                <a:gd name="connsiteY676" fmla="*/ 354601 h 627105"/>
                <a:gd name="connsiteX677" fmla="*/ 965823 w 1107433"/>
                <a:gd name="connsiteY677" fmla="*/ 359002 h 627105"/>
                <a:gd name="connsiteX678" fmla="*/ 970607 w 1107433"/>
                <a:gd name="connsiteY678" fmla="*/ 365126 h 627105"/>
                <a:gd name="connsiteX679" fmla="*/ 975200 w 1107433"/>
                <a:gd name="connsiteY679" fmla="*/ 374503 h 627105"/>
                <a:gd name="connsiteX680" fmla="*/ 979027 w 1107433"/>
                <a:gd name="connsiteY680" fmla="*/ 373546 h 627105"/>
                <a:gd name="connsiteX681" fmla="*/ 989935 w 1107433"/>
                <a:gd name="connsiteY681" fmla="*/ 383497 h 627105"/>
                <a:gd name="connsiteX682" fmla="*/ 990892 w 1107433"/>
                <a:gd name="connsiteY682" fmla="*/ 383880 h 627105"/>
                <a:gd name="connsiteX683" fmla="*/ 992806 w 1107433"/>
                <a:gd name="connsiteY683" fmla="*/ 386367 h 627105"/>
                <a:gd name="connsiteX684" fmla="*/ 995102 w 1107433"/>
                <a:gd name="connsiteY684" fmla="*/ 388664 h 627105"/>
                <a:gd name="connsiteX685" fmla="*/ 998929 w 1107433"/>
                <a:gd name="connsiteY685" fmla="*/ 392874 h 627105"/>
                <a:gd name="connsiteX686" fmla="*/ 1002182 w 1107433"/>
                <a:gd name="connsiteY686" fmla="*/ 390577 h 627105"/>
                <a:gd name="connsiteX687" fmla="*/ 1002565 w 1107433"/>
                <a:gd name="connsiteY687" fmla="*/ 389621 h 627105"/>
                <a:gd name="connsiteX688" fmla="*/ 1003522 w 1107433"/>
                <a:gd name="connsiteY688" fmla="*/ 389047 h 627105"/>
                <a:gd name="connsiteX689" fmla="*/ 1005435 w 1107433"/>
                <a:gd name="connsiteY689" fmla="*/ 384837 h 627105"/>
                <a:gd name="connsiteX690" fmla="*/ 1006392 w 1107433"/>
                <a:gd name="connsiteY690" fmla="*/ 381966 h 627105"/>
                <a:gd name="connsiteX691" fmla="*/ 1009263 w 1107433"/>
                <a:gd name="connsiteY691" fmla="*/ 377373 h 627105"/>
                <a:gd name="connsiteX692" fmla="*/ 1010602 w 1107433"/>
                <a:gd name="connsiteY692" fmla="*/ 375459 h 627105"/>
                <a:gd name="connsiteX693" fmla="*/ 1013473 w 1107433"/>
                <a:gd name="connsiteY693" fmla="*/ 373546 h 627105"/>
                <a:gd name="connsiteX694" fmla="*/ 1015387 w 1107433"/>
                <a:gd name="connsiteY694" fmla="*/ 370675 h 627105"/>
                <a:gd name="connsiteX695" fmla="*/ 1017683 w 1107433"/>
                <a:gd name="connsiteY695" fmla="*/ 366083 h 627105"/>
                <a:gd name="connsiteX696" fmla="*/ 1017683 w 1107433"/>
                <a:gd name="connsiteY696" fmla="*/ 360342 h 627105"/>
                <a:gd name="connsiteX697" fmla="*/ 1011177 w 1107433"/>
                <a:gd name="connsiteY697" fmla="*/ 360342 h 627105"/>
                <a:gd name="connsiteX698" fmla="*/ 1009263 w 1107433"/>
                <a:gd name="connsiteY698" fmla="*/ 359385 h 627105"/>
                <a:gd name="connsiteX699" fmla="*/ 1007349 w 1107433"/>
                <a:gd name="connsiteY699" fmla="*/ 356514 h 627105"/>
                <a:gd name="connsiteX700" fmla="*/ 1005435 w 1107433"/>
                <a:gd name="connsiteY700" fmla="*/ 354218 h 627105"/>
                <a:gd name="connsiteX701" fmla="*/ 1003522 w 1107433"/>
                <a:gd name="connsiteY701" fmla="*/ 353261 h 627105"/>
                <a:gd name="connsiteX702" fmla="*/ 1000843 w 1107433"/>
                <a:gd name="connsiteY702" fmla="*/ 352304 h 627105"/>
                <a:gd name="connsiteX703" fmla="*/ 997972 w 1107433"/>
                <a:gd name="connsiteY703" fmla="*/ 352304 h 627105"/>
                <a:gd name="connsiteX704" fmla="*/ 996442 w 1107433"/>
                <a:gd name="connsiteY704" fmla="*/ 351730 h 627105"/>
                <a:gd name="connsiteX705" fmla="*/ 995484 w 1107433"/>
                <a:gd name="connsiteY705" fmla="*/ 350965 h 627105"/>
                <a:gd name="connsiteX706" fmla="*/ 995102 w 1107433"/>
                <a:gd name="connsiteY706" fmla="*/ 348094 h 627105"/>
                <a:gd name="connsiteX707" fmla="*/ 994528 w 1107433"/>
                <a:gd name="connsiteY707" fmla="*/ 345606 h 627105"/>
                <a:gd name="connsiteX708" fmla="*/ 993762 w 1107433"/>
                <a:gd name="connsiteY708" fmla="*/ 344267 h 627105"/>
                <a:gd name="connsiteX709" fmla="*/ 992232 w 1107433"/>
                <a:gd name="connsiteY709" fmla="*/ 343310 h 627105"/>
                <a:gd name="connsiteX710" fmla="*/ 990892 w 1107433"/>
                <a:gd name="connsiteY710" fmla="*/ 343310 h 627105"/>
                <a:gd name="connsiteX711" fmla="*/ 987447 w 1107433"/>
                <a:gd name="connsiteY711" fmla="*/ 344267 h 627105"/>
                <a:gd name="connsiteX712" fmla="*/ 985151 w 1107433"/>
                <a:gd name="connsiteY712" fmla="*/ 345224 h 627105"/>
                <a:gd name="connsiteX713" fmla="*/ 983237 w 1107433"/>
                <a:gd name="connsiteY713" fmla="*/ 345606 h 627105"/>
                <a:gd name="connsiteX714" fmla="*/ 982280 w 1107433"/>
                <a:gd name="connsiteY714" fmla="*/ 346181 h 627105"/>
                <a:gd name="connsiteX715" fmla="*/ 975774 w 1107433"/>
                <a:gd name="connsiteY715" fmla="*/ 343693 h 627105"/>
                <a:gd name="connsiteX716" fmla="*/ 972903 w 1107433"/>
                <a:gd name="connsiteY716" fmla="*/ 341970 h 627105"/>
                <a:gd name="connsiteX717" fmla="*/ 971564 w 1107433"/>
                <a:gd name="connsiteY717" fmla="*/ 341014 h 627105"/>
                <a:gd name="connsiteX718" fmla="*/ 970607 w 1107433"/>
                <a:gd name="connsiteY718" fmla="*/ 340440 h 627105"/>
                <a:gd name="connsiteX719" fmla="*/ 967737 w 1107433"/>
                <a:gd name="connsiteY719" fmla="*/ 338526 h 627105"/>
                <a:gd name="connsiteX720" fmla="*/ 964866 w 1107433"/>
                <a:gd name="connsiteY720" fmla="*/ 336612 h 627105"/>
                <a:gd name="connsiteX721" fmla="*/ 958168 w 1107433"/>
                <a:gd name="connsiteY721" fmla="*/ 332020 h 627105"/>
                <a:gd name="connsiteX722" fmla="*/ 953575 w 1107433"/>
                <a:gd name="connsiteY722" fmla="*/ 328192 h 627105"/>
                <a:gd name="connsiteX723" fmla="*/ 949748 w 1107433"/>
                <a:gd name="connsiteY723" fmla="*/ 324939 h 627105"/>
                <a:gd name="connsiteX724" fmla="*/ 947835 w 1107433"/>
                <a:gd name="connsiteY724" fmla="*/ 323025 h 627105"/>
                <a:gd name="connsiteX725" fmla="*/ 948409 w 1107433"/>
                <a:gd name="connsiteY725" fmla="*/ 323025 h 627105"/>
                <a:gd name="connsiteX726" fmla="*/ 950705 w 1107433"/>
                <a:gd name="connsiteY726" fmla="*/ 323982 h 627105"/>
                <a:gd name="connsiteX727" fmla="*/ 953958 w 1107433"/>
                <a:gd name="connsiteY727" fmla="*/ 324939 h 627105"/>
                <a:gd name="connsiteX728" fmla="*/ 958743 w 1107433"/>
                <a:gd name="connsiteY728" fmla="*/ 326853 h 627105"/>
                <a:gd name="connsiteX729" fmla="*/ 964483 w 1107433"/>
                <a:gd name="connsiteY729" fmla="*/ 328766 h 627105"/>
                <a:gd name="connsiteX730" fmla="*/ 971564 w 1107433"/>
                <a:gd name="connsiteY730" fmla="*/ 331445 h 627105"/>
                <a:gd name="connsiteX731" fmla="*/ 979410 w 1107433"/>
                <a:gd name="connsiteY731" fmla="*/ 334890 h 627105"/>
                <a:gd name="connsiteX732" fmla="*/ 988212 w 1107433"/>
                <a:gd name="connsiteY732" fmla="*/ 337378 h 627105"/>
                <a:gd name="connsiteX733" fmla="*/ 995102 w 1107433"/>
                <a:gd name="connsiteY733" fmla="*/ 335847 h 627105"/>
                <a:gd name="connsiteX734" fmla="*/ 995484 w 1107433"/>
                <a:gd name="connsiteY734" fmla="*/ 335273 h 627105"/>
                <a:gd name="connsiteX735" fmla="*/ 996442 w 1107433"/>
                <a:gd name="connsiteY735" fmla="*/ 334316 h 627105"/>
                <a:gd name="connsiteX736" fmla="*/ 997016 w 1107433"/>
                <a:gd name="connsiteY736" fmla="*/ 332402 h 627105"/>
                <a:gd name="connsiteX737" fmla="*/ 992232 w 1107433"/>
                <a:gd name="connsiteY737" fmla="*/ 328766 h 627105"/>
                <a:gd name="connsiteX738" fmla="*/ 988978 w 1107433"/>
                <a:gd name="connsiteY738" fmla="*/ 327235 h 627105"/>
                <a:gd name="connsiteX739" fmla="*/ 987064 w 1107433"/>
                <a:gd name="connsiteY739" fmla="*/ 326279 h 627105"/>
                <a:gd name="connsiteX740" fmla="*/ 986682 w 1107433"/>
                <a:gd name="connsiteY740" fmla="*/ 325896 h 627105"/>
                <a:gd name="connsiteX741" fmla="*/ 983811 w 1107433"/>
                <a:gd name="connsiteY741" fmla="*/ 324365 h 627105"/>
                <a:gd name="connsiteX742" fmla="*/ 982280 w 1107433"/>
                <a:gd name="connsiteY742" fmla="*/ 322451 h 627105"/>
                <a:gd name="connsiteX743" fmla="*/ 981324 w 1107433"/>
                <a:gd name="connsiteY743" fmla="*/ 320155 h 627105"/>
                <a:gd name="connsiteX744" fmla="*/ 981324 w 1107433"/>
                <a:gd name="connsiteY744" fmla="*/ 316902 h 627105"/>
                <a:gd name="connsiteX745" fmla="*/ 981898 w 1107433"/>
                <a:gd name="connsiteY745" fmla="*/ 311161 h 627105"/>
                <a:gd name="connsiteX746" fmla="*/ 983237 w 1107433"/>
                <a:gd name="connsiteY746" fmla="*/ 307907 h 627105"/>
                <a:gd name="connsiteX747" fmla="*/ 985151 w 1107433"/>
                <a:gd name="connsiteY747" fmla="*/ 307907 h 627105"/>
                <a:gd name="connsiteX748" fmla="*/ 987447 w 1107433"/>
                <a:gd name="connsiteY748" fmla="*/ 309821 h 627105"/>
                <a:gd name="connsiteX749" fmla="*/ 989361 w 1107433"/>
                <a:gd name="connsiteY749" fmla="*/ 312692 h 627105"/>
                <a:gd name="connsiteX750" fmla="*/ 993762 w 1107433"/>
                <a:gd name="connsiteY750" fmla="*/ 314605 h 627105"/>
                <a:gd name="connsiteX751" fmla="*/ 994145 w 1107433"/>
                <a:gd name="connsiteY751" fmla="*/ 314605 h 627105"/>
                <a:gd name="connsiteX752" fmla="*/ 995102 w 1107433"/>
                <a:gd name="connsiteY752" fmla="*/ 313648 h 627105"/>
                <a:gd name="connsiteX753" fmla="*/ 995484 w 1107433"/>
                <a:gd name="connsiteY753" fmla="*/ 313074 h 627105"/>
                <a:gd name="connsiteX754" fmla="*/ 996442 w 1107433"/>
                <a:gd name="connsiteY754" fmla="*/ 315371 h 627105"/>
                <a:gd name="connsiteX755" fmla="*/ 997016 w 1107433"/>
                <a:gd name="connsiteY755" fmla="*/ 316328 h 627105"/>
                <a:gd name="connsiteX756" fmla="*/ 997972 w 1107433"/>
                <a:gd name="connsiteY756" fmla="*/ 317859 h 627105"/>
                <a:gd name="connsiteX757" fmla="*/ 1000843 w 1107433"/>
                <a:gd name="connsiteY757" fmla="*/ 321494 h 627105"/>
                <a:gd name="connsiteX758" fmla="*/ 1002565 w 1107433"/>
                <a:gd name="connsiteY758" fmla="*/ 323982 h 627105"/>
                <a:gd name="connsiteX759" fmla="*/ 1005053 w 1107433"/>
                <a:gd name="connsiteY759" fmla="*/ 324365 h 627105"/>
                <a:gd name="connsiteX760" fmla="*/ 1006010 w 1107433"/>
                <a:gd name="connsiteY760" fmla="*/ 324365 h 627105"/>
                <a:gd name="connsiteX761" fmla="*/ 1006392 w 1107433"/>
                <a:gd name="connsiteY761" fmla="*/ 323408 h 627105"/>
                <a:gd name="connsiteX762" fmla="*/ 1007349 w 1107433"/>
                <a:gd name="connsiteY762" fmla="*/ 323025 h 627105"/>
                <a:gd name="connsiteX763" fmla="*/ 1008306 w 1107433"/>
                <a:gd name="connsiteY763" fmla="*/ 320729 h 627105"/>
                <a:gd name="connsiteX764" fmla="*/ 1008306 w 1107433"/>
                <a:gd name="connsiteY764" fmla="*/ 319198 h 627105"/>
                <a:gd name="connsiteX765" fmla="*/ 1008880 w 1107433"/>
                <a:gd name="connsiteY765" fmla="*/ 318241 h 627105"/>
                <a:gd name="connsiteX766" fmla="*/ 1007349 w 1107433"/>
                <a:gd name="connsiteY766" fmla="*/ 312117 h 627105"/>
                <a:gd name="connsiteX767" fmla="*/ 1008306 w 1107433"/>
                <a:gd name="connsiteY767" fmla="*/ 305994 h 627105"/>
                <a:gd name="connsiteX768" fmla="*/ 1007349 w 1107433"/>
                <a:gd name="connsiteY768" fmla="*/ 302741 h 627105"/>
                <a:gd name="connsiteX769" fmla="*/ 1005435 w 1107433"/>
                <a:gd name="connsiteY769" fmla="*/ 300253 h 627105"/>
                <a:gd name="connsiteX770" fmla="*/ 1001800 w 1107433"/>
                <a:gd name="connsiteY770" fmla="*/ 298531 h 627105"/>
                <a:gd name="connsiteX771" fmla="*/ 997398 w 1107433"/>
                <a:gd name="connsiteY771" fmla="*/ 297000 h 627105"/>
                <a:gd name="connsiteX772" fmla="*/ 992232 w 1107433"/>
                <a:gd name="connsiteY772" fmla="*/ 295086 h 627105"/>
                <a:gd name="connsiteX773" fmla="*/ 988978 w 1107433"/>
                <a:gd name="connsiteY773" fmla="*/ 294129 h 627105"/>
                <a:gd name="connsiteX774" fmla="*/ 986682 w 1107433"/>
                <a:gd name="connsiteY774" fmla="*/ 293364 h 627105"/>
                <a:gd name="connsiteX775" fmla="*/ 986108 w 1107433"/>
                <a:gd name="connsiteY775" fmla="*/ 292407 h 627105"/>
                <a:gd name="connsiteX776" fmla="*/ 989361 w 1107433"/>
                <a:gd name="connsiteY776" fmla="*/ 289536 h 627105"/>
                <a:gd name="connsiteX777" fmla="*/ 991848 w 1107433"/>
                <a:gd name="connsiteY777" fmla="*/ 287049 h 627105"/>
                <a:gd name="connsiteX778" fmla="*/ 993188 w 1107433"/>
                <a:gd name="connsiteY778" fmla="*/ 284752 h 627105"/>
                <a:gd name="connsiteX779" fmla="*/ 994145 w 1107433"/>
                <a:gd name="connsiteY779" fmla="*/ 283413 h 627105"/>
                <a:gd name="connsiteX780" fmla="*/ 970607 w 1107433"/>
                <a:gd name="connsiteY780" fmla="*/ 278628 h 627105"/>
                <a:gd name="connsiteX781" fmla="*/ 962569 w 1107433"/>
                <a:gd name="connsiteY781" fmla="*/ 280542 h 627105"/>
                <a:gd name="connsiteX782" fmla="*/ 958743 w 1107433"/>
                <a:gd name="connsiteY782" fmla="*/ 279968 h 627105"/>
                <a:gd name="connsiteX783" fmla="*/ 955872 w 1107433"/>
                <a:gd name="connsiteY783" fmla="*/ 279585 h 627105"/>
                <a:gd name="connsiteX784" fmla="*/ 953001 w 1107433"/>
                <a:gd name="connsiteY784" fmla="*/ 278246 h 627105"/>
                <a:gd name="connsiteX785" fmla="*/ 951087 w 1107433"/>
                <a:gd name="connsiteY785" fmla="*/ 276715 h 627105"/>
                <a:gd name="connsiteX786" fmla="*/ 947835 w 1107433"/>
                <a:gd name="connsiteY786" fmla="*/ 271931 h 627105"/>
                <a:gd name="connsiteX787" fmla="*/ 946877 w 1107433"/>
                <a:gd name="connsiteY787" fmla="*/ 268678 h 627105"/>
                <a:gd name="connsiteX788" fmla="*/ 946877 w 1107433"/>
                <a:gd name="connsiteY788" fmla="*/ 265424 h 627105"/>
                <a:gd name="connsiteX789" fmla="*/ 945921 w 1107433"/>
                <a:gd name="connsiteY789" fmla="*/ 262171 h 627105"/>
                <a:gd name="connsiteX790" fmla="*/ 944581 w 1107433"/>
                <a:gd name="connsiteY790" fmla="*/ 260257 h 627105"/>
                <a:gd name="connsiteX791" fmla="*/ 942093 w 1107433"/>
                <a:gd name="connsiteY791" fmla="*/ 258344 h 627105"/>
                <a:gd name="connsiteX792" fmla="*/ 939414 w 1107433"/>
                <a:gd name="connsiteY792" fmla="*/ 257387 h 627105"/>
                <a:gd name="connsiteX793" fmla="*/ 934630 w 1107433"/>
                <a:gd name="connsiteY793" fmla="*/ 255473 h 627105"/>
                <a:gd name="connsiteX794" fmla="*/ 931377 w 1107433"/>
                <a:gd name="connsiteY794" fmla="*/ 254516 h 627105"/>
                <a:gd name="connsiteX795" fmla="*/ 929080 w 1107433"/>
                <a:gd name="connsiteY795" fmla="*/ 253560 h 627105"/>
                <a:gd name="connsiteX796" fmla="*/ 928506 w 1107433"/>
                <a:gd name="connsiteY796" fmla="*/ 253560 h 627105"/>
                <a:gd name="connsiteX797" fmla="*/ 924679 w 1107433"/>
                <a:gd name="connsiteY797" fmla="*/ 250689 h 627105"/>
                <a:gd name="connsiteX798" fmla="*/ 922383 w 1107433"/>
                <a:gd name="connsiteY798" fmla="*/ 248967 h 627105"/>
                <a:gd name="connsiteX799" fmla="*/ 920852 w 1107433"/>
                <a:gd name="connsiteY799" fmla="*/ 247436 h 627105"/>
                <a:gd name="connsiteX800" fmla="*/ 920469 w 1107433"/>
                <a:gd name="connsiteY800" fmla="*/ 247053 h 627105"/>
                <a:gd name="connsiteX801" fmla="*/ 916259 w 1107433"/>
                <a:gd name="connsiteY801" fmla="*/ 245139 h 627105"/>
                <a:gd name="connsiteX802" fmla="*/ 913388 w 1107433"/>
                <a:gd name="connsiteY802" fmla="*/ 243226 h 627105"/>
                <a:gd name="connsiteX803" fmla="*/ 911475 w 1107433"/>
                <a:gd name="connsiteY803" fmla="*/ 241312 h 627105"/>
                <a:gd name="connsiteX804" fmla="*/ 911092 w 1107433"/>
                <a:gd name="connsiteY804" fmla="*/ 240355 h 627105"/>
                <a:gd name="connsiteX805" fmla="*/ 910135 w 1107433"/>
                <a:gd name="connsiteY805" fmla="*/ 239016 h 627105"/>
                <a:gd name="connsiteX806" fmla="*/ 909561 w 1107433"/>
                <a:gd name="connsiteY806" fmla="*/ 238059 h 627105"/>
                <a:gd name="connsiteX807" fmla="*/ 908604 w 1107433"/>
                <a:gd name="connsiteY807" fmla="*/ 237102 h 627105"/>
                <a:gd name="connsiteX808" fmla="*/ 908222 w 1107433"/>
                <a:gd name="connsiteY808" fmla="*/ 236528 h 627105"/>
                <a:gd name="connsiteX809" fmla="*/ 907265 w 1107433"/>
                <a:gd name="connsiteY809" fmla="*/ 235571 h 627105"/>
                <a:gd name="connsiteX810" fmla="*/ 906691 w 1107433"/>
                <a:gd name="connsiteY810" fmla="*/ 235189 h 627105"/>
                <a:gd name="connsiteX811" fmla="*/ 904394 w 1107433"/>
                <a:gd name="connsiteY811" fmla="*/ 233275 h 627105"/>
                <a:gd name="connsiteX812" fmla="*/ 900184 w 1107433"/>
                <a:gd name="connsiteY812" fmla="*/ 230022 h 627105"/>
                <a:gd name="connsiteX813" fmla="*/ 897888 w 1107433"/>
                <a:gd name="connsiteY813" fmla="*/ 227151 h 627105"/>
                <a:gd name="connsiteX814" fmla="*/ 895400 w 1107433"/>
                <a:gd name="connsiteY814" fmla="*/ 224281 h 627105"/>
                <a:gd name="connsiteX815" fmla="*/ 895017 w 1107433"/>
                <a:gd name="connsiteY815" fmla="*/ 222367 h 627105"/>
                <a:gd name="connsiteX816" fmla="*/ 895400 w 1107433"/>
                <a:gd name="connsiteY816" fmla="*/ 223324 h 627105"/>
                <a:gd name="connsiteX817" fmla="*/ 897888 w 1107433"/>
                <a:gd name="connsiteY817" fmla="*/ 225237 h 627105"/>
                <a:gd name="connsiteX818" fmla="*/ 904968 w 1107433"/>
                <a:gd name="connsiteY818" fmla="*/ 228108 h 627105"/>
                <a:gd name="connsiteX819" fmla="*/ 908604 w 1107433"/>
                <a:gd name="connsiteY819" fmla="*/ 230404 h 627105"/>
                <a:gd name="connsiteX820" fmla="*/ 914346 w 1107433"/>
                <a:gd name="connsiteY820" fmla="*/ 233849 h 627105"/>
                <a:gd name="connsiteX821" fmla="*/ 922766 w 1107433"/>
                <a:gd name="connsiteY821" fmla="*/ 239973 h 627105"/>
                <a:gd name="connsiteX822" fmla="*/ 932334 w 1107433"/>
                <a:gd name="connsiteY822" fmla="*/ 248010 h 627105"/>
                <a:gd name="connsiteX823" fmla="*/ 939797 w 1107433"/>
                <a:gd name="connsiteY823" fmla="*/ 252220 h 627105"/>
                <a:gd name="connsiteX824" fmla="*/ 950322 w 1107433"/>
                <a:gd name="connsiteY824" fmla="*/ 257387 h 627105"/>
                <a:gd name="connsiteX825" fmla="*/ 952045 w 1107433"/>
                <a:gd name="connsiteY825" fmla="*/ 260640 h 627105"/>
                <a:gd name="connsiteX826" fmla="*/ 953958 w 1107433"/>
                <a:gd name="connsiteY826" fmla="*/ 263511 h 627105"/>
                <a:gd name="connsiteX827" fmla="*/ 955489 w 1107433"/>
                <a:gd name="connsiteY827" fmla="*/ 269634 h 627105"/>
                <a:gd name="connsiteX828" fmla="*/ 956829 w 1107433"/>
                <a:gd name="connsiteY828" fmla="*/ 271931 h 627105"/>
                <a:gd name="connsiteX829" fmla="*/ 958168 w 1107433"/>
                <a:gd name="connsiteY829" fmla="*/ 273462 h 627105"/>
                <a:gd name="connsiteX830" fmla="*/ 961039 w 1107433"/>
                <a:gd name="connsiteY830" fmla="*/ 274418 h 627105"/>
                <a:gd name="connsiteX831" fmla="*/ 965440 w 1107433"/>
                <a:gd name="connsiteY831" fmla="*/ 271548 h 627105"/>
                <a:gd name="connsiteX832" fmla="*/ 965823 w 1107433"/>
                <a:gd name="connsiteY832" fmla="*/ 269634 h 627105"/>
                <a:gd name="connsiteX833" fmla="*/ 966780 w 1107433"/>
                <a:gd name="connsiteY833" fmla="*/ 268295 h 627105"/>
                <a:gd name="connsiteX834" fmla="*/ 967737 w 1107433"/>
                <a:gd name="connsiteY834" fmla="*/ 263893 h 627105"/>
                <a:gd name="connsiteX835" fmla="*/ 970033 w 1107433"/>
                <a:gd name="connsiteY835" fmla="*/ 264467 h 627105"/>
                <a:gd name="connsiteX836" fmla="*/ 971564 w 1107433"/>
                <a:gd name="connsiteY836" fmla="*/ 264850 h 627105"/>
                <a:gd name="connsiteX837" fmla="*/ 973860 w 1107433"/>
                <a:gd name="connsiteY837" fmla="*/ 266381 h 627105"/>
                <a:gd name="connsiteX838" fmla="*/ 979027 w 1107433"/>
                <a:gd name="connsiteY838" fmla="*/ 269634 h 627105"/>
                <a:gd name="connsiteX839" fmla="*/ 985151 w 1107433"/>
                <a:gd name="connsiteY839" fmla="*/ 274418 h 627105"/>
                <a:gd name="connsiteX840" fmla="*/ 993188 w 1107433"/>
                <a:gd name="connsiteY840" fmla="*/ 271931 h 627105"/>
                <a:gd name="connsiteX841" fmla="*/ 988404 w 1107433"/>
                <a:gd name="connsiteY841" fmla="*/ 270208 h 627105"/>
                <a:gd name="connsiteX842" fmla="*/ 986682 w 1107433"/>
                <a:gd name="connsiteY842" fmla="*/ 268678 h 627105"/>
                <a:gd name="connsiteX843" fmla="*/ 985725 w 1107433"/>
                <a:gd name="connsiteY843" fmla="*/ 267721 h 627105"/>
                <a:gd name="connsiteX844" fmla="*/ 983811 w 1107433"/>
                <a:gd name="connsiteY844" fmla="*/ 264850 h 627105"/>
                <a:gd name="connsiteX845" fmla="*/ 983237 w 1107433"/>
                <a:gd name="connsiteY845" fmla="*/ 262171 h 627105"/>
                <a:gd name="connsiteX846" fmla="*/ 984768 w 1107433"/>
                <a:gd name="connsiteY846" fmla="*/ 259683 h 627105"/>
                <a:gd name="connsiteX847" fmla="*/ 986108 w 1107433"/>
                <a:gd name="connsiteY847" fmla="*/ 259300 h 627105"/>
                <a:gd name="connsiteX848" fmla="*/ 989361 w 1107433"/>
                <a:gd name="connsiteY848" fmla="*/ 259300 h 627105"/>
                <a:gd name="connsiteX849" fmla="*/ 989935 w 1107433"/>
                <a:gd name="connsiteY849" fmla="*/ 258726 h 627105"/>
                <a:gd name="connsiteX850" fmla="*/ 985725 w 1107433"/>
                <a:gd name="connsiteY850" fmla="*/ 253177 h 627105"/>
                <a:gd name="connsiteX851" fmla="*/ 983237 w 1107433"/>
                <a:gd name="connsiteY851" fmla="*/ 248967 h 627105"/>
                <a:gd name="connsiteX852" fmla="*/ 981898 w 1107433"/>
                <a:gd name="connsiteY852" fmla="*/ 245139 h 627105"/>
                <a:gd name="connsiteX853" fmla="*/ 981324 w 1107433"/>
                <a:gd name="connsiteY853" fmla="*/ 242652 h 627105"/>
                <a:gd name="connsiteX854" fmla="*/ 981324 w 1107433"/>
                <a:gd name="connsiteY854" fmla="*/ 238442 h 627105"/>
                <a:gd name="connsiteX855" fmla="*/ 982854 w 1107433"/>
                <a:gd name="connsiteY855" fmla="*/ 236145 h 627105"/>
                <a:gd name="connsiteX856" fmla="*/ 984768 w 1107433"/>
                <a:gd name="connsiteY856" fmla="*/ 234232 h 627105"/>
                <a:gd name="connsiteX857" fmla="*/ 988021 w 1107433"/>
                <a:gd name="connsiteY857" fmla="*/ 233849 h 627105"/>
                <a:gd name="connsiteX858" fmla="*/ 988978 w 1107433"/>
                <a:gd name="connsiteY858" fmla="*/ 232892 h 627105"/>
                <a:gd name="connsiteX859" fmla="*/ 989361 w 1107433"/>
                <a:gd name="connsiteY859" fmla="*/ 232318 h 627105"/>
                <a:gd name="connsiteX860" fmla="*/ 990318 w 1107433"/>
                <a:gd name="connsiteY860" fmla="*/ 232318 h 627105"/>
                <a:gd name="connsiteX861" fmla="*/ 992232 w 1107433"/>
                <a:gd name="connsiteY861" fmla="*/ 231361 h 627105"/>
                <a:gd name="connsiteX862" fmla="*/ 992806 w 1107433"/>
                <a:gd name="connsiteY862" fmla="*/ 230404 h 627105"/>
                <a:gd name="connsiteX863" fmla="*/ 993762 w 1107433"/>
                <a:gd name="connsiteY863" fmla="*/ 230022 h 627105"/>
                <a:gd name="connsiteX864" fmla="*/ 994145 w 1107433"/>
                <a:gd name="connsiteY864" fmla="*/ 229065 h 627105"/>
                <a:gd name="connsiteX865" fmla="*/ 993762 w 1107433"/>
                <a:gd name="connsiteY865" fmla="*/ 225237 h 627105"/>
                <a:gd name="connsiteX866" fmla="*/ 992806 w 1107433"/>
                <a:gd name="connsiteY866" fmla="*/ 222367 h 627105"/>
                <a:gd name="connsiteX867" fmla="*/ 990892 w 1107433"/>
                <a:gd name="connsiteY867" fmla="*/ 220071 h 627105"/>
                <a:gd name="connsiteX868" fmla="*/ 988978 w 1107433"/>
                <a:gd name="connsiteY868" fmla="*/ 218540 h 627105"/>
                <a:gd name="connsiteX869" fmla="*/ 988978 w 1107433"/>
                <a:gd name="connsiteY869" fmla="*/ 218540 h 62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Lst>
              <a:rect l="l" t="t" r="r" b="b"/>
              <a:pathLst>
                <a:path w="1107433" h="627105">
                  <a:moveTo>
                    <a:pt x="988978" y="218540"/>
                  </a:moveTo>
                  <a:lnTo>
                    <a:pt x="985151" y="217774"/>
                  </a:lnTo>
                  <a:lnTo>
                    <a:pt x="982280" y="217200"/>
                  </a:lnTo>
                  <a:lnTo>
                    <a:pt x="977688" y="216243"/>
                  </a:lnTo>
                  <a:lnTo>
                    <a:pt x="965823" y="212416"/>
                  </a:lnTo>
                  <a:lnTo>
                    <a:pt x="960656" y="210694"/>
                  </a:lnTo>
                  <a:lnTo>
                    <a:pt x="956829" y="209163"/>
                  </a:lnTo>
                  <a:lnTo>
                    <a:pt x="955872" y="207249"/>
                  </a:lnTo>
                  <a:lnTo>
                    <a:pt x="954532" y="206292"/>
                  </a:lnTo>
                  <a:lnTo>
                    <a:pt x="951087" y="205527"/>
                  </a:lnTo>
                  <a:lnTo>
                    <a:pt x="947835" y="204953"/>
                  </a:lnTo>
                  <a:lnTo>
                    <a:pt x="946877" y="203996"/>
                  </a:lnTo>
                  <a:lnTo>
                    <a:pt x="946495" y="203613"/>
                  </a:lnTo>
                  <a:lnTo>
                    <a:pt x="945538" y="202656"/>
                  </a:lnTo>
                  <a:lnTo>
                    <a:pt x="944964" y="202082"/>
                  </a:lnTo>
                  <a:lnTo>
                    <a:pt x="944007" y="201125"/>
                  </a:lnTo>
                  <a:lnTo>
                    <a:pt x="943624" y="200743"/>
                  </a:lnTo>
                  <a:lnTo>
                    <a:pt x="942667" y="199786"/>
                  </a:lnTo>
                  <a:lnTo>
                    <a:pt x="940754" y="196533"/>
                  </a:lnTo>
                  <a:lnTo>
                    <a:pt x="935013" y="193088"/>
                  </a:lnTo>
                  <a:lnTo>
                    <a:pt x="931760" y="191748"/>
                  </a:lnTo>
                  <a:lnTo>
                    <a:pt x="927932" y="188878"/>
                  </a:lnTo>
                  <a:lnTo>
                    <a:pt x="925254" y="187538"/>
                  </a:lnTo>
                  <a:lnTo>
                    <a:pt x="922766" y="186582"/>
                  </a:lnTo>
                  <a:lnTo>
                    <a:pt x="921808" y="186582"/>
                  </a:lnTo>
                  <a:lnTo>
                    <a:pt x="918172" y="186964"/>
                  </a:lnTo>
                  <a:lnTo>
                    <a:pt x="917216" y="189452"/>
                  </a:lnTo>
                  <a:lnTo>
                    <a:pt x="916259" y="194045"/>
                  </a:lnTo>
                  <a:lnTo>
                    <a:pt x="915685" y="195958"/>
                  </a:lnTo>
                  <a:lnTo>
                    <a:pt x="915685" y="197298"/>
                  </a:lnTo>
                  <a:lnTo>
                    <a:pt x="915302" y="197872"/>
                  </a:lnTo>
                  <a:lnTo>
                    <a:pt x="911092" y="193662"/>
                  </a:lnTo>
                  <a:lnTo>
                    <a:pt x="907648" y="190792"/>
                  </a:lnTo>
                  <a:lnTo>
                    <a:pt x="905351" y="188878"/>
                  </a:lnTo>
                  <a:lnTo>
                    <a:pt x="904394" y="188495"/>
                  </a:lnTo>
                  <a:lnTo>
                    <a:pt x="895400" y="189835"/>
                  </a:lnTo>
                  <a:lnTo>
                    <a:pt x="894443" y="189452"/>
                  </a:lnTo>
                  <a:lnTo>
                    <a:pt x="894061" y="189452"/>
                  </a:lnTo>
                  <a:lnTo>
                    <a:pt x="893104" y="189452"/>
                  </a:lnTo>
                  <a:lnTo>
                    <a:pt x="890807" y="188495"/>
                  </a:lnTo>
                  <a:lnTo>
                    <a:pt x="886406" y="186582"/>
                  </a:lnTo>
                  <a:lnTo>
                    <a:pt x="885067" y="185625"/>
                  </a:lnTo>
                  <a:lnTo>
                    <a:pt x="884109" y="185051"/>
                  </a:lnTo>
                  <a:lnTo>
                    <a:pt x="881813" y="184094"/>
                  </a:lnTo>
                  <a:lnTo>
                    <a:pt x="877986" y="177970"/>
                  </a:lnTo>
                  <a:lnTo>
                    <a:pt x="875689" y="175674"/>
                  </a:lnTo>
                  <a:lnTo>
                    <a:pt x="873776" y="174717"/>
                  </a:lnTo>
                  <a:lnTo>
                    <a:pt x="870331" y="172421"/>
                  </a:lnTo>
                  <a:lnTo>
                    <a:pt x="868609" y="169933"/>
                  </a:lnTo>
                  <a:lnTo>
                    <a:pt x="867078" y="167254"/>
                  </a:lnTo>
                  <a:lnTo>
                    <a:pt x="866695" y="163809"/>
                  </a:lnTo>
                  <a:lnTo>
                    <a:pt x="864782" y="159216"/>
                  </a:lnTo>
                  <a:lnTo>
                    <a:pt x="862868" y="156346"/>
                  </a:lnTo>
                  <a:lnTo>
                    <a:pt x="860954" y="154432"/>
                  </a:lnTo>
                  <a:lnTo>
                    <a:pt x="859998" y="153858"/>
                  </a:lnTo>
                  <a:lnTo>
                    <a:pt x="857127" y="157303"/>
                  </a:lnTo>
                  <a:lnTo>
                    <a:pt x="855214" y="160556"/>
                  </a:lnTo>
                  <a:lnTo>
                    <a:pt x="848707" y="164383"/>
                  </a:lnTo>
                  <a:lnTo>
                    <a:pt x="843540" y="166680"/>
                  </a:lnTo>
                  <a:lnTo>
                    <a:pt x="839330" y="168976"/>
                  </a:lnTo>
                  <a:lnTo>
                    <a:pt x="835885" y="170507"/>
                  </a:lnTo>
                  <a:lnTo>
                    <a:pt x="833972" y="170890"/>
                  </a:lnTo>
                  <a:lnTo>
                    <a:pt x="831293" y="170507"/>
                  </a:lnTo>
                  <a:lnTo>
                    <a:pt x="828805" y="168976"/>
                  </a:lnTo>
                  <a:lnTo>
                    <a:pt x="827083" y="167254"/>
                  </a:lnTo>
                  <a:lnTo>
                    <a:pt x="825552" y="164766"/>
                  </a:lnTo>
                  <a:lnTo>
                    <a:pt x="823255" y="160939"/>
                  </a:lnTo>
                  <a:lnTo>
                    <a:pt x="822299" y="158259"/>
                  </a:lnTo>
                  <a:lnTo>
                    <a:pt x="821341" y="155389"/>
                  </a:lnTo>
                  <a:lnTo>
                    <a:pt x="821341" y="153475"/>
                  </a:lnTo>
                  <a:lnTo>
                    <a:pt x="822681" y="150222"/>
                  </a:lnTo>
                  <a:lnTo>
                    <a:pt x="824021" y="147734"/>
                  </a:lnTo>
                  <a:lnTo>
                    <a:pt x="824595" y="145438"/>
                  </a:lnTo>
                  <a:lnTo>
                    <a:pt x="825169" y="144098"/>
                  </a:lnTo>
                  <a:lnTo>
                    <a:pt x="823638" y="132616"/>
                  </a:lnTo>
                  <a:lnTo>
                    <a:pt x="826509" y="128024"/>
                  </a:lnTo>
                  <a:lnTo>
                    <a:pt x="828422" y="123239"/>
                  </a:lnTo>
                  <a:lnTo>
                    <a:pt x="827848" y="119030"/>
                  </a:lnTo>
                  <a:lnTo>
                    <a:pt x="828422" y="116733"/>
                  </a:lnTo>
                  <a:lnTo>
                    <a:pt x="829762" y="115202"/>
                  </a:lnTo>
                  <a:lnTo>
                    <a:pt x="832632" y="114819"/>
                  </a:lnTo>
                  <a:lnTo>
                    <a:pt x="833589" y="114819"/>
                  </a:lnTo>
                  <a:lnTo>
                    <a:pt x="833589" y="115202"/>
                  </a:lnTo>
                  <a:lnTo>
                    <a:pt x="836460" y="112906"/>
                  </a:lnTo>
                  <a:lnTo>
                    <a:pt x="839330" y="110992"/>
                  </a:lnTo>
                  <a:lnTo>
                    <a:pt x="842966" y="107165"/>
                  </a:lnTo>
                  <a:lnTo>
                    <a:pt x="846793" y="103529"/>
                  </a:lnTo>
                  <a:lnTo>
                    <a:pt x="850046" y="100658"/>
                  </a:lnTo>
                  <a:lnTo>
                    <a:pt x="851960" y="97788"/>
                  </a:lnTo>
                  <a:lnTo>
                    <a:pt x="852917" y="96257"/>
                  </a:lnTo>
                  <a:lnTo>
                    <a:pt x="850620" y="90707"/>
                  </a:lnTo>
                  <a:lnTo>
                    <a:pt x="850046" y="87454"/>
                  </a:lnTo>
                  <a:lnTo>
                    <a:pt x="851960" y="81713"/>
                  </a:lnTo>
                  <a:lnTo>
                    <a:pt x="852917" y="76546"/>
                  </a:lnTo>
                  <a:lnTo>
                    <a:pt x="855214" y="73676"/>
                  </a:lnTo>
                  <a:lnTo>
                    <a:pt x="857701" y="71762"/>
                  </a:lnTo>
                  <a:lnTo>
                    <a:pt x="859041" y="69849"/>
                  </a:lnTo>
                  <a:lnTo>
                    <a:pt x="859615" y="67935"/>
                  </a:lnTo>
                  <a:lnTo>
                    <a:pt x="858658" y="62768"/>
                  </a:lnTo>
                  <a:lnTo>
                    <a:pt x="856170" y="59515"/>
                  </a:lnTo>
                  <a:lnTo>
                    <a:pt x="853874" y="58175"/>
                  </a:lnTo>
                  <a:lnTo>
                    <a:pt x="851960" y="57601"/>
                  </a:lnTo>
                  <a:lnTo>
                    <a:pt x="846410" y="57218"/>
                  </a:lnTo>
                  <a:lnTo>
                    <a:pt x="844497" y="58941"/>
                  </a:lnTo>
                  <a:lnTo>
                    <a:pt x="842583" y="60854"/>
                  </a:lnTo>
                  <a:lnTo>
                    <a:pt x="839713" y="61811"/>
                  </a:lnTo>
                  <a:lnTo>
                    <a:pt x="836842" y="62385"/>
                  </a:lnTo>
                  <a:lnTo>
                    <a:pt x="833015" y="61811"/>
                  </a:lnTo>
                  <a:lnTo>
                    <a:pt x="830719" y="60854"/>
                  </a:lnTo>
                  <a:lnTo>
                    <a:pt x="828805" y="60471"/>
                  </a:lnTo>
                  <a:lnTo>
                    <a:pt x="825935" y="58941"/>
                  </a:lnTo>
                  <a:lnTo>
                    <a:pt x="823638" y="58175"/>
                  </a:lnTo>
                  <a:lnTo>
                    <a:pt x="820767" y="56261"/>
                  </a:lnTo>
                  <a:lnTo>
                    <a:pt x="819428" y="55305"/>
                  </a:lnTo>
                  <a:lnTo>
                    <a:pt x="818471" y="54731"/>
                  </a:lnTo>
                  <a:lnTo>
                    <a:pt x="812347" y="50903"/>
                  </a:lnTo>
                  <a:lnTo>
                    <a:pt x="808137" y="48607"/>
                  </a:lnTo>
                  <a:lnTo>
                    <a:pt x="804884" y="47267"/>
                  </a:lnTo>
                  <a:lnTo>
                    <a:pt x="802971" y="46693"/>
                  </a:lnTo>
                  <a:lnTo>
                    <a:pt x="796273" y="48607"/>
                  </a:lnTo>
                  <a:lnTo>
                    <a:pt x="790532" y="49564"/>
                  </a:lnTo>
                  <a:lnTo>
                    <a:pt x="787278" y="46310"/>
                  </a:lnTo>
                  <a:lnTo>
                    <a:pt x="784982" y="43823"/>
                  </a:lnTo>
                  <a:lnTo>
                    <a:pt x="782494" y="42483"/>
                  </a:lnTo>
                  <a:lnTo>
                    <a:pt x="780772" y="42100"/>
                  </a:lnTo>
                  <a:lnTo>
                    <a:pt x="776371" y="39613"/>
                  </a:lnTo>
                  <a:lnTo>
                    <a:pt x="773692" y="37699"/>
                  </a:lnTo>
                  <a:lnTo>
                    <a:pt x="771778" y="36360"/>
                  </a:lnTo>
                  <a:lnTo>
                    <a:pt x="771204" y="35977"/>
                  </a:lnTo>
                  <a:lnTo>
                    <a:pt x="771778" y="32149"/>
                  </a:lnTo>
                  <a:lnTo>
                    <a:pt x="773118" y="28705"/>
                  </a:lnTo>
                  <a:lnTo>
                    <a:pt x="775605" y="25069"/>
                  </a:lnTo>
                  <a:lnTo>
                    <a:pt x="779815" y="21242"/>
                  </a:lnTo>
                  <a:lnTo>
                    <a:pt x="762210" y="11865"/>
                  </a:lnTo>
                  <a:lnTo>
                    <a:pt x="737715" y="9951"/>
                  </a:lnTo>
                  <a:lnTo>
                    <a:pt x="735801" y="10334"/>
                  </a:lnTo>
                  <a:lnTo>
                    <a:pt x="735801" y="10908"/>
                  </a:lnTo>
                  <a:lnTo>
                    <a:pt x="734844" y="17988"/>
                  </a:lnTo>
                  <a:lnTo>
                    <a:pt x="734844" y="24495"/>
                  </a:lnTo>
                  <a:lnTo>
                    <a:pt x="733888" y="29853"/>
                  </a:lnTo>
                  <a:lnTo>
                    <a:pt x="733888" y="35020"/>
                  </a:lnTo>
                  <a:lnTo>
                    <a:pt x="732931" y="38273"/>
                  </a:lnTo>
                  <a:lnTo>
                    <a:pt x="732548" y="39230"/>
                  </a:lnTo>
                  <a:lnTo>
                    <a:pt x="732548" y="40569"/>
                  </a:lnTo>
                  <a:lnTo>
                    <a:pt x="731591" y="42100"/>
                  </a:lnTo>
                  <a:lnTo>
                    <a:pt x="731017" y="42100"/>
                  </a:lnTo>
                  <a:lnTo>
                    <a:pt x="731017" y="42483"/>
                  </a:lnTo>
                  <a:lnTo>
                    <a:pt x="731017" y="43057"/>
                  </a:lnTo>
                  <a:lnTo>
                    <a:pt x="723171" y="39613"/>
                  </a:lnTo>
                  <a:lnTo>
                    <a:pt x="717430" y="37316"/>
                  </a:lnTo>
                  <a:lnTo>
                    <a:pt x="713602" y="35977"/>
                  </a:lnTo>
                  <a:lnTo>
                    <a:pt x="712646" y="35403"/>
                  </a:lnTo>
                  <a:lnTo>
                    <a:pt x="705565" y="31193"/>
                  </a:lnTo>
                  <a:lnTo>
                    <a:pt x="700399" y="27365"/>
                  </a:lnTo>
                  <a:lnTo>
                    <a:pt x="696189" y="24112"/>
                  </a:lnTo>
                  <a:lnTo>
                    <a:pt x="692935" y="21242"/>
                  </a:lnTo>
                  <a:lnTo>
                    <a:pt x="683941" y="15501"/>
                  </a:lnTo>
                  <a:lnTo>
                    <a:pt x="676861" y="11291"/>
                  </a:lnTo>
                  <a:lnTo>
                    <a:pt x="669780" y="7463"/>
                  </a:lnTo>
                  <a:lnTo>
                    <a:pt x="664422" y="5167"/>
                  </a:lnTo>
                  <a:lnTo>
                    <a:pt x="659255" y="2296"/>
                  </a:lnTo>
                  <a:lnTo>
                    <a:pt x="656002" y="957"/>
                  </a:lnTo>
                  <a:lnTo>
                    <a:pt x="653131" y="0"/>
                  </a:lnTo>
                  <a:lnTo>
                    <a:pt x="651792" y="0"/>
                  </a:lnTo>
                  <a:lnTo>
                    <a:pt x="650260" y="0"/>
                  </a:lnTo>
                  <a:lnTo>
                    <a:pt x="649878" y="1340"/>
                  </a:lnTo>
                  <a:lnTo>
                    <a:pt x="649304" y="6698"/>
                  </a:lnTo>
                  <a:lnTo>
                    <a:pt x="649304" y="9951"/>
                  </a:lnTo>
                  <a:lnTo>
                    <a:pt x="650260" y="14735"/>
                  </a:lnTo>
                  <a:lnTo>
                    <a:pt x="651792" y="19902"/>
                  </a:lnTo>
                  <a:lnTo>
                    <a:pt x="654662" y="26982"/>
                  </a:lnTo>
                  <a:lnTo>
                    <a:pt x="654662" y="29279"/>
                  </a:lnTo>
                  <a:lnTo>
                    <a:pt x="653131" y="31193"/>
                  </a:lnTo>
                  <a:lnTo>
                    <a:pt x="652174" y="32149"/>
                  </a:lnTo>
                  <a:lnTo>
                    <a:pt x="651792" y="32149"/>
                  </a:lnTo>
                  <a:lnTo>
                    <a:pt x="651792" y="32532"/>
                  </a:lnTo>
                  <a:lnTo>
                    <a:pt x="651792" y="33489"/>
                  </a:lnTo>
                  <a:lnTo>
                    <a:pt x="649304" y="35977"/>
                  </a:lnTo>
                  <a:lnTo>
                    <a:pt x="649304" y="37699"/>
                  </a:lnTo>
                  <a:lnTo>
                    <a:pt x="650835" y="41144"/>
                  </a:lnTo>
                  <a:lnTo>
                    <a:pt x="650260" y="42483"/>
                  </a:lnTo>
                  <a:lnTo>
                    <a:pt x="649304" y="45354"/>
                  </a:lnTo>
                  <a:lnTo>
                    <a:pt x="647964" y="48607"/>
                  </a:lnTo>
                  <a:lnTo>
                    <a:pt x="646624" y="52817"/>
                  </a:lnTo>
                  <a:lnTo>
                    <a:pt x="652174" y="55687"/>
                  </a:lnTo>
                  <a:lnTo>
                    <a:pt x="651792" y="56261"/>
                  </a:lnTo>
                  <a:lnTo>
                    <a:pt x="650835" y="58175"/>
                  </a:lnTo>
                  <a:lnTo>
                    <a:pt x="648921" y="60471"/>
                  </a:lnTo>
                  <a:lnTo>
                    <a:pt x="647008" y="63725"/>
                  </a:lnTo>
                  <a:lnTo>
                    <a:pt x="644137" y="66978"/>
                  </a:lnTo>
                  <a:lnTo>
                    <a:pt x="640884" y="71379"/>
                  </a:lnTo>
                  <a:lnTo>
                    <a:pt x="637248" y="75972"/>
                  </a:lnTo>
                  <a:lnTo>
                    <a:pt x="632847" y="81713"/>
                  </a:lnTo>
                  <a:lnTo>
                    <a:pt x="633803" y="83627"/>
                  </a:lnTo>
                  <a:lnTo>
                    <a:pt x="637248" y="85541"/>
                  </a:lnTo>
                  <a:lnTo>
                    <a:pt x="634186" y="90133"/>
                  </a:lnTo>
                  <a:lnTo>
                    <a:pt x="632464" y="94535"/>
                  </a:lnTo>
                  <a:lnTo>
                    <a:pt x="627679" y="101041"/>
                  </a:lnTo>
                  <a:lnTo>
                    <a:pt x="624809" y="103529"/>
                  </a:lnTo>
                  <a:lnTo>
                    <a:pt x="621939" y="105251"/>
                  </a:lnTo>
                  <a:lnTo>
                    <a:pt x="619259" y="106208"/>
                  </a:lnTo>
                  <a:lnTo>
                    <a:pt x="616771" y="107165"/>
                  </a:lnTo>
                  <a:lnTo>
                    <a:pt x="613901" y="107739"/>
                  </a:lnTo>
                  <a:lnTo>
                    <a:pt x="612179" y="109652"/>
                  </a:lnTo>
                  <a:lnTo>
                    <a:pt x="610648" y="112906"/>
                  </a:lnTo>
                  <a:lnTo>
                    <a:pt x="609691" y="118073"/>
                  </a:lnTo>
                  <a:lnTo>
                    <a:pt x="608734" y="120943"/>
                  </a:lnTo>
                  <a:lnTo>
                    <a:pt x="608351" y="125153"/>
                  </a:lnTo>
                  <a:lnTo>
                    <a:pt x="607395" y="129363"/>
                  </a:lnTo>
                  <a:lnTo>
                    <a:pt x="606821" y="135104"/>
                  </a:lnTo>
                  <a:lnTo>
                    <a:pt x="595530" y="129363"/>
                  </a:lnTo>
                  <a:lnTo>
                    <a:pt x="583857" y="125153"/>
                  </a:lnTo>
                  <a:lnTo>
                    <a:pt x="582326" y="128406"/>
                  </a:lnTo>
                  <a:lnTo>
                    <a:pt x="580986" y="132616"/>
                  </a:lnTo>
                  <a:lnTo>
                    <a:pt x="579455" y="135104"/>
                  </a:lnTo>
                  <a:lnTo>
                    <a:pt x="578498" y="138357"/>
                  </a:lnTo>
                  <a:lnTo>
                    <a:pt x="576202" y="145438"/>
                  </a:lnTo>
                  <a:lnTo>
                    <a:pt x="576202" y="147734"/>
                  </a:lnTo>
                  <a:lnTo>
                    <a:pt x="577159" y="151562"/>
                  </a:lnTo>
                  <a:lnTo>
                    <a:pt x="578116" y="155772"/>
                  </a:lnTo>
                  <a:lnTo>
                    <a:pt x="580030" y="161895"/>
                  </a:lnTo>
                  <a:lnTo>
                    <a:pt x="579455" y="161895"/>
                  </a:lnTo>
                  <a:lnTo>
                    <a:pt x="579455" y="162469"/>
                  </a:lnTo>
                  <a:lnTo>
                    <a:pt x="578498" y="163426"/>
                  </a:lnTo>
                  <a:lnTo>
                    <a:pt x="577542" y="163426"/>
                  </a:lnTo>
                  <a:lnTo>
                    <a:pt x="577159" y="163426"/>
                  </a:lnTo>
                  <a:lnTo>
                    <a:pt x="577159" y="163809"/>
                  </a:lnTo>
                  <a:lnTo>
                    <a:pt x="575245" y="164766"/>
                  </a:lnTo>
                  <a:lnTo>
                    <a:pt x="572375" y="164766"/>
                  </a:lnTo>
                  <a:lnTo>
                    <a:pt x="571035" y="165723"/>
                  </a:lnTo>
                  <a:lnTo>
                    <a:pt x="569504" y="166680"/>
                  </a:lnTo>
                  <a:lnTo>
                    <a:pt x="569504" y="168976"/>
                  </a:lnTo>
                  <a:lnTo>
                    <a:pt x="568739" y="170507"/>
                  </a:lnTo>
                  <a:lnTo>
                    <a:pt x="567782" y="173760"/>
                  </a:lnTo>
                  <a:lnTo>
                    <a:pt x="566251" y="177587"/>
                  </a:lnTo>
                  <a:lnTo>
                    <a:pt x="564911" y="182754"/>
                  </a:lnTo>
                  <a:lnTo>
                    <a:pt x="565869" y="187538"/>
                  </a:lnTo>
                  <a:lnTo>
                    <a:pt x="565294" y="188878"/>
                  </a:lnTo>
                  <a:lnTo>
                    <a:pt x="564337" y="191748"/>
                  </a:lnTo>
                  <a:lnTo>
                    <a:pt x="562424" y="195002"/>
                  </a:lnTo>
                  <a:lnTo>
                    <a:pt x="560127" y="199212"/>
                  </a:lnTo>
                  <a:lnTo>
                    <a:pt x="556874" y="203039"/>
                  </a:lnTo>
                  <a:lnTo>
                    <a:pt x="554004" y="206292"/>
                  </a:lnTo>
                  <a:lnTo>
                    <a:pt x="551707" y="207823"/>
                  </a:lnTo>
                  <a:lnTo>
                    <a:pt x="549793" y="208780"/>
                  </a:lnTo>
                  <a:lnTo>
                    <a:pt x="548837" y="208206"/>
                  </a:lnTo>
                  <a:lnTo>
                    <a:pt x="548263" y="208206"/>
                  </a:lnTo>
                  <a:lnTo>
                    <a:pt x="547497" y="208206"/>
                  </a:lnTo>
                  <a:lnTo>
                    <a:pt x="546541" y="207823"/>
                  </a:lnTo>
                  <a:lnTo>
                    <a:pt x="545966" y="207823"/>
                  </a:lnTo>
                  <a:lnTo>
                    <a:pt x="545009" y="207823"/>
                  </a:lnTo>
                  <a:lnTo>
                    <a:pt x="540799" y="206866"/>
                  </a:lnTo>
                  <a:lnTo>
                    <a:pt x="536015" y="205910"/>
                  </a:lnTo>
                  <a:lnTo>
                    <a:pt x="532188" y="203996"/>
                  </a:lnTo>
                  <a:lnTo>
                    <a:pt x="529892" y="202082"/>
                  </a:lnTo>
                  <a:lnTo>
                    <a:pt x="527596" y="199212"/>
                  </a:lnTo>
                  <a:lnTo>
                    <a:pt x="526638" y="196915"/>
                  </a:lnTo>
                  <a:lnTo>
                    <a:pt x="525682" y="192131"/>
                  </a:lnTo>
                  <a:lnTo>
                    <a:pt x="524725" y="190409"/>
                  </a:lnTo>
                  <a:lnTo>
                    <a:pt x="524342" y="189835"/>
                  </a:lnTo>
                  <a:lnTo>
                    <a:pt x="520898" y="188495"/>
                  </a:lnTo>
                  <a:lnTo>
                    <a:pt x="516688" y="187921"/>
                  </a:lnTo>
                  <a:lnTo>
                    <a:pt x="511520" y="186582"/>
                  </a:lnTo>
                  <a:lnTo>
                    <a:pt x="507310" y="185625"/>
                  </a:lnTo>
                  <a:lnTo>
                    <a:pt x="503866" y="185051"/>
                  </a:lnTo>
                  <a:lnTo>
                    <a:pt x="501569" y="185051"/>
                  </a:lnTo>
                  <a:lnTo>
                    <a:pt x="500613" y="191174"/>
                  </a:lnTo>
                  <a:lnTo>
                    <a:pt x="499656" y="199212"/>
                  </a:lnTo>
                  <a:lnTo>
                    <a:pt x="500230" y="202082"/>
                  </a:lnTo>
                  <a:lnTo>
                    <a:pt x="500613" y="204379"/>
                  </a:lnTo>
                  <a:lnTo>
                    <a:pt x="502144" y="207823"/>
                  </a:lnTo>
                  <a:lnTo>
                    <a:pt x="501569" y="208206"/>
                  </a:lnTo>
                  <a:lnTo>
                    <a:pt x="501187" y="210120"/>
                  </a:lnTo>
                  <a:lnTo>
                    <a:pt x="499656" y="212416"/>
                  </a:lnTo>
                  <a:lnTo>
                    <a:pt x="498316" y="216817"/>
                  </a:lnTo>
                  <a:lnTo>
                    <a:pt x="495829" y="221027"/>
                  </a:lnTo>
                  <a:lnTo>
                    <a:pt x="493532" y="226768"/>
                  </a:lnTo>
                  <a:lnTo>
                    <a:pt x="490279" y="232892"/>
                  </a:lnTo>
                  <a:lnTo>
                    <a:pt x="487025" y="240355"/>
                  </a:lnTo>
                  <a:lnTo>
                    <a:pt x="487025" y="240929"/>
                  </a:lnTo>
                  <a:lnTo>
                    <a:pt x="487791" y="242269"/>
                  </a:lnTo>
                  <a:lnTo>
                    <a:pt x="488748" y="244183"/>
                  </a:lnTo>
                  <a:lnTo>
                    <a:pt x="490661" y="247053"/>
                  </a:lnTo>
                  <a:lnTo>
                    <a:pt x="490279" y="250689"/>
                  </a:lnTo>
                  <a:lnTo>
                    <a:pt x="489322" y="254516"/>
                  </a:lnTo>
                  <a:lnTo>
                    <a:pt x="487409" y="257770"/>
                  </a:lnTo>
                  <a:lnTo>
                    <a:pt x="485112" y="261597"/>
                  </a:lnTo>
                  <a:lnTo>
                    <a:pt x="478414" y="269634"/>
                  </a:lnTo>
                  <a:lnTo>
                    <a:pt x="480328" y="278246"/>
                  </a:lnTo>
                  <a:lnTo>
                    <a:pt x="479945" y="280542"/>
                  </a:lnTo>
                  <a:lnTo>
                    <a:pt x="478414" y="283795"/>
                  </a:lnTo>
                  <a:lnTo>
                    <a:pt x="476118" y="288005"/>
                  </a:lnTo>
                  <a:lnTo>
                    <a:pt x="473247" y="293746"/>
                  </a:lnTo>
                  <a:lnTo>
                    <a:pt x="471908" y="297000"/>
                  </a:lnTo>
                  <a:lnTo>
                    <a:pt x="470377" y="301210"/>
                  </a:lnTo>
                  <a:lnTo>
                    <a:pt x="468080" y="305994"/>
                  </a:lnTo>
                  <a:lnTo>
                    <a:pt x="465210" y="311735"/>
                  </a:lnTo>
                  <a:lnTo>
                    <a:pt x="460426" y="318815"/>
                  </a:lnTo>
                  <a:lnTo>
                    <a:pt x="457172" y="328192"/>
                  </a:lnTo>
                  <a:lnTo>
                    <a:pt x="455259" y="330106"/>
                  </a:lnTo>
                  <a:lnTo>
                    <a:pt x="452962" y="333359"/>
                  </a:lnTo>
                  <a:lnTo>
                    <a:pt x="449135" y="336612"/>
                  </a:lnTo>
                  <a:lnTo>
                    <a:pt x="444925" y="341014"/>
                  </a:lnTo>
                  <a:lnTo>
                    <a:pt x="445308" y="345606"/>
                  </a:lnTo>
                  <a:lnTo>
                    <a:pt x="447222" y="351730"/>
                  </a:lnTo>
                  <a:lnTo>
                    <a:pt x="446839" y="353261"/>
                  </a:lnTo>
                  <a:lnTo>
                    <a:pt x="445882" y="356132"/>
                  </a:lnTo>
                  <a:lnTo>
                    <a:pt x="443968" y="359002"/>
                  </a:lnTo>
                  <a:lnTo>
                    <a:pt x="442055" y="363212"/>
                  </a:lnTo>
                  <a:lnTo>
                    <a:pt x="442629" y="364169"/>
                  </a:lnTo>
                  <a:lnTo>
                    <a:pt x="444925" y="366083"/>
                  </a:lnTo>
                  <a:lnTo>
                    <a:pt x="448178" y="368379"/>
                  </a:lnTo>
                  <a:lnTo>
                    <a:pt x="453920" y="371632"/>
                  </a:lnTo>
                  <a:lnTo>
                    <a:pt x="452962" y="374503"/>
                  </a:lnTo>
                  <a:lnTo>
                    <a:pt x="451049" y="378330"/>
                  </a:lnTo>
                  <a:lnTo>
                    <a:pt x="447222" y="381966"/>
                  </a:lnTo>
                  <a:lnTo>
                    <a:pt x="443012" y="385793"/>
                  </a:lnTo>
                  <a:lnTo>
                    <a:pt x="443586" y="387707"/>
                  </a:lnTo>
                  <a:lnTo>
                    <a:pt x="444925" y="390960"/>
                  </a:lnTo>
                  <a:lnTo>
                    <a:pt x="444351" y="390960"/>
                  </a:lnTo>
                  <a:lnTo>
                    <a:pt x="443012" y="392491"/>
                  </a:lnTo>
                  <a:lnTo>
                    <a:pt x="441098" y="393831"/>
                  </a:lnTo>
                  <a:lnTo>
                    <a:pt x="438802" y="396701"/>
                  </a:lnTo>
                  <a:lnTo>
                    <a:pt x="435548" y="398998"/>
                  </a:lnTo>
                  <a:lnTo>
                    <a:pt x="431721" y="402825"/>
                  </a:lnTo>
                  <a:lnTo>
                    <a:pt x="426937" y="406652"/>
                  </a:lnTo>
                  <a:lnTo>
                    <a:pt x="421770" y="411819"/>
                  </a:lnTo>
                  <a:lnTo>
                    <a:pt x="419857" y="408374"/>
                  </a:lnTo>
                  <a:lnTo>
                    <a:pt x="418899" y="406652"/>
                  </a:lnTo>
                  <a:lnTo>
                    <a:pt x="417943" y="405121"/>
                  </a:lnTo>
                  <a:lnTo>
                    <a:pt x="412776" y="408949"/>
                  </a:lnTo>
                  <a:lnTo>
                    <a:pt x="407992" y="413159"/>
                  </a:lnTo>
                  <a:lnTo>
                    <a:pt x="402442" y="416986"/>
                  </a:lnTo>
                  <a:lnTo>
                    <a:pt x="399572" y="418900"/>
                  </a:lnTo>
                  <a:lnTo>
                    <a:pt x="398232" y="419856"/>
                  </a:lnTo>
                  <a:lnTo>
                    <a:pt x="397275" y="421196"/>
                  </a:lnTo>
                  <a:lnTo>
                    <a:pt x="385028" y="428851"/>
                  </a:lnTo>
                  <a:lnTo>
                    <a:pt x="378330" y="432487"/>
                  </a:lnTo>
                  <a:lnTo>
                    <a:pt x="371824" y="436888"/>
                  </a:lnTo>
                  <a:lnTo>
                    <a:pt x="368953" y="437271"/>
                  </a:lnTo>
                  <a:lnTo>
                    <a:pt x="367039" y="439758"/>
                  </a:lnTo>
                  <a:lnTo>
                    <a:pt x="364169" y="443012"/>
                  </a:lnTo>
                  <a:lnTo>
                    <a:pt x="362255" y="447222"/>
                  </a:lnTo>
                  <a:lnTo>
                    <a:pt x="361299" y="447222"/>
                  </a:lnTo>
                  <a:lnTo>
                    <a:pt x="360341" y="447604"/>
                  </a:lnTo>
                  <a:lnTo>
                    <a:pt x="358045" y="448561"/>
                  </a:lnTo>
                  <a:lnTo>
                    <a:pt x="354218" y="449518"/>
                  </a:lnTo>
                  <a:lnTo>
                    <a:pt x="350008" y="450475"/>
                  </a:lnTo>
                  <a:lnTo>
                    <a:pt x="346181" y="450475"/>
                  </a:lnTo>
                  <a:lnTo>
                    <a:pt x="342927" y="452006"/>
                  </a:lnTo>
                  <a:lnTo>
                    <a:pt x="336230" y="456599"/>
                  </a:lnTo>
                  <a:lnTo>
                    <a:pt x="332976" y="459086"/>
                  </a:lnTo>
                  <a:lnTo>
                    <a:pt x="330680" y="461000"/>
                  </a:lnTo>
                  <a:lnTo>
                    <a:pt x="328192" y="461765"/>
                  </a:lnTo>
                  <a:lnTo>
                    <a:pt x="326852" y="462340"/>
                  </a:lnTo>
                  <a:lnTo>
                    <a:pt x="323982" y="459086"/>
                  </a:lnTo>
                  <a:lnTo>
                    <a:pt x="321686" y="456599"/>
                  </a:lnTo>
                  <a:lnTo>
                    <a:pt x="316902" y="452963"/>
                  </a:lnTo>
                  <a:lnTo>
                    <a:pt x="312309" y="450475"/>
                  </a:lnTo>
                  <a:lnTo>
                    <a:pt x="307525" y="450092"/>
                  </a:lnTo>
                  <a:lnTo>
                    <a:pt x="305228" y="450475"/>
                  </a:lnTo>
                  <a:lnTo>
                    <a:pt x="303315" y="452006"/>
                  </a:lnTo>
                  <a:lnTo>
                    <a:pt x="301401" y="454302"/>
                  </a:lnTo>
                  <a:lnTo>
                    <a:pt x="299487" y="457555"/>
                  </a:lnTo>
                  <a:lnTo>
                    <a:pt x="286666" y="464636"/>
                  </a:lnTo>
                  <a:lnTo>
                    <a:pt x="280159" y="470377"/>
                  </a:lnTo>
                  <a:lnTo>
                    <a:pt x="274992" y="474587"/>
                  </a:lnTo>
                  <a:lnTo>
                    <a:pt x="270208" y="476883"/>
                  </a:lnTo>
                  <a:lnTo>
                    <a:pt x="266955" y="477840"/>
                  </a:lnTo>
                  <a:lnTo>
                    <a:pt x="258344" y="473630"/>
                  </a:lnTo>
                  <a:lnTo>
                    <a:pt x="254708" y="471717"/>
                  </a:lnTo>
                  <a:lnTo>
                    <a:pt x="252220" y="470760"/>
                  </a:lnTo>
                  <a:lnTo>
                    <a:pt x="249350" y="469420"/>
                  </a:lnTo>
                  <a:lnTo>
                    <a:pt x="248010" y="468846"/>
                  </a:lnTo>
                  <a:lnTo>
                    <a:pt x="246096" y="468463"/>
                  </a:lnTo>
                  <a:lnTo>
                    <a:pt x="239016" y="469803"/>
                  </a:lnTo>
                  <a:lnTo>
                    <a:pt x="232318" y="463679"/>
                  </a:lnTo>
                  <a:lnTo>
                    <a:pt x="227725" y="459469"/>
                  </a:lnTo>
                  <a:lnTo>
                    <a:pt x="224281" y="456599"/>
                  </a:lnTo>
                  <a:lnTo>
                    <a:pt x="223515" y="455642"/>
                  </a:lnTo>
                  <a:lnTo>
                    <a:pt x="221601" y="448561"/>
                  </a:lnTo>
                  <a:lnTo>
                    <a:pt x="220645" y="445308"/>
                  </a:lnTo>
                  <a:lnTo>
                    <a:pt x="216435" y="443012"/>
                  </a:lnTo>
                  <a:lnTo>
                    <a:pt x="213947" y="441098"/>
                  </a:lnTo>
                  <a:lnTo>
                    <a:pt x="212607" y="439184"/>
                  </a:lnTo>
                  <a:lnTo>
                    <a:pt x="212033" y="437845"/>
                  </a:lnTo>
                  <a:lnTo>
                    <a:pt x="212990" y="435931"/>
                  </a:lnTo>
                  <a:lnTo>
                    <a:pt x="213564" y="434974"/>
                  </a:lnTo>
                  <a:lnTo>
                    <a:pt x="214521" y="434400"/>
                  </a:lnTo>
                  <a:lnTo>
                    <a:pt x="214903" y="432487"/>
                  </a:lnTo>
                  <a:lnTo>
                    <a:pt x="214903" y="431721"/>
                  </a:lnTo>
                  <a:lnTo>
                    <a:pt x="214903" y="431147"/>
                  </a:lnTo>
                  <a:lnTo>
                    <a:pt x="215477" y="431147"/>
                  </a:lnTo>
                  <a:lnTo>
                    <a:pt x="214903" y="429807"/>
                  </a:lnTo>
                  <a:lnTo>
                    <a:pt x="213564" y="428851"/>
                  </a:lnTo>
                  <a:lnTo>
                    <a:pt x="211267" y="427894"/>
                  </a:lnTo>
                  <a:lnTo>
                    <a:pt x="208397" y="427894"/>
                  </a:lnTo>
                  <a:lnTo>
                    <a:pt x="206483" y="427320"/>
                  </a:lnTo>
                  <a:lnTo>
                    <a:pt x="199403" y="434974"/>
                  </a:lnTo>
                  <a:lnTo>
                    <a:pt x="194045" y="442055"/>
                  </a:lnTo>
                  <a:lnTo>
                    <a:pt x="189452" y="448179"/>
                  </a:lnTo>
                  <a:lnTo>
                    <a:pt x="186199" y="453920"/>
                  </a:lnTo>
                  <a:lnTo>
                    <a:pt x="176630" y="472673"/>
                  </a:lnTo>
                  <a:lnTo>
                    <a:pt x="173951" y="476501"/>
                  </a:lnTo>
                  <a:lnTo>
                    <a:pt x="172038" y="477840"/>
                  </a:lnTo>
                  <a:lnTo>
                    <a:pt x="170507" y="479754"/>
                  </a:lnTo>
                  <a:lnTo>
                    <a:pt x="166297" y="482624"/>
                  </a:lnTo>
                  <a:lnTo>
                    <a:pt x="161513" y="484921"/>
                  </a:lnTo>
                  <a:lnTo>
                    <a:pt x="154432" y="488748"/>
                  </a:lnTo>
                  <a:lnTo>
                    <a:pt x="148308" y="492958"/>
                  </a:lnTo>
                  <a:lnTo>
                    <a:pt x="142759" y="496403"/>
                  </a:lnTo>
                  <a:lnTo>
                    <a:pt x="137975" y="500039"/>
                  </a:lnTo>
                  <a:lnTo>
                    <a:pt x="133190" y="502526"/>
                  </a:lnTo>
                  <a:lnTo>
                    <a:pt x="129554" y="505397"/>
                  </a:lnTo>
                  <a:lnTo>
                    <a:pt x="126110" y="507119"/>
                  </a:lnTo>
                  <a:lnTo>
                    <a:pt x="123814" y="509607"/>
                  </a:lnTo>
                  <a:lnTo>
                    <a:pt x="120943" y="511521"/>
                  </a:lnTo>
                  <a:lnTo>
                    <a:pt x="119030" y="515157"/>
                  </a:lnTo>
                  <a:lnTo>
                    <a:pt x="116159" y="520323"/>
                  </a:lnTo>
                  <a:lnTo>
                    <a:pt x="114436" y="527595"/>
                  </a:lnTo>
                  <a:lnTo>
                    <a:pt x="113480" y="528361"/>
                  </a:lnTo>
                  <a:lnTo>
                    <a:pt x="112906" y="528361"/>
                  </a:lnTo>
                  <a:lnTo>
                    <a:pt x="112906" y="528935"/>
                  </a:lnTo>
                  <a:lnTo>
                    <a:pt x="112906" y="529892"/>
                  </a:lnTo>
                  <a:lnTo>
                    <a:pt x="111949" y="532762"/>
                  </a:lnTo>
                  <a:lnTo>
                    <a:pt x="109078" y="536972"/>
                  </a:lnTo>
                  <a:lnTo>
                    <a:pt x="107356" y="537929"/>
                  </a:lnTo>
                  <a:lnTo>
                    <a:pt x="106399" y="538312"/>
                  </a:lnTo>
                  <a:lnTo>
                    <a:pt x="105825" y="539269"/>
                  </a:lnTo>
                  <a:lnTo>
                    <a:pt x="101998" y="540800"/>
                  </a:lnTo>
                  <a:lnTo>
                    <a:pt x="102955" y="545966"/>
                  </a:lnTo>
                  <a:lnTo>
                    <a:pt x="105825" y="553047"/>
                  </a:lnTo>
                  <a:lnTo>
                    <a:pt x="105442" y="553430"/>
                  </a:lnTo>
                  <a:lnTo>
                    <a:pt x="103911" y="554961"/>
                  </a:lnTo>
                  <a:lnTo>
                    <a:pt x="101615" y="556300"/>
                  </a:lnTo>
                  <a:lnTo>
                    <a:pt x="98745" y="558597"/>
                  </a:lnTo>
                  <a:lnTo>
                    <a:pt x="94535" y="561084"/>
                  </a:lnTo>
                  <a:lnTo>
                    <a:pt x="90325" y="563955"/>
                  </a:lnTo>
                  <a:lnTo>
                    <a:pt x="84583" y="567208"/>
                  </a:lnTo>
                  <a:lnTo>
                    <a:pt x="78460" y="571035"/>
                  </a:lnTo>
                  <a:lnTo>
                    <a:pt x="71379" y="575246"/>
                  </a:lnTo>
                  <a:lnTo>
                    <a:pt x="67169" y="581369"/>
                  </a:lnTo>
                  <a:lnTo>
                    <a:pt x="64682" y="584239"/>
                  </a:lnTo>
                  <a:lnTo>
                    <a:pt x="63725" y="584622"/>
                  </a:lnTo>
                  <a:lnTo>
                    <a:pt x="63342" y="585579"/>
                  </a:lnTo>
                  <a:lnTo>
                    <a:pt x="62385" y="587493"/>
                  </a:lnTo>
                  <a:lnTo>
                    <a:pt x="60472" y="588450"/>
                  </a:lnTo>
                  <a:lnTo>
                    <a:pt x="59514" y="588832"/>
                  </a:lnTo>
                  <a:lnTo>
                    <a:pt x="59132" y="589789"/>
                  </a:lnTo>
                  <a:lnTo>
                    <a:pt x="55688" y="592660"/>
                  </a:lnTo>
                  <a:lnTo>
                    <a:pt x="47267" y="597444"/>
                  </a:lnTo>
                  <a:lnTo>
                    <a:pt x="40187" y="602037"/>
                  </a:lnTo>
                  <a:lnTo>
                    <a:pt x="33680" y="605864"/>
                  </a:lnTo>
                  <a:lnTo>
                    <a:pt x="28322" y="609691"/>
                  </a:lnTo>
                  <a:lnTo>
                    <a:pt x="21815" y="609691"/>
                  </a:lnTo>
                  <a:lnTo>
                    <a:pt x="16649" y="610074"/>
                  </a:lnTo>
                  <a:lnTo>
                    <a:pt x="12821" y="611031"/>
                  </a:lnTo>
                  <a:lnTo>
                    <a:pt x="10525" y="612562"/>
                  </a:lnTo>
                  <a:lnTo>
                    <a:pt x="8994" y="612944"/>
                  </a:lnTo>
                  <a:lnTo>
                    <a:pt x="6698" y="615432"/>
                  </a:lnTo>
                  <a:lnTo>
                    <a:pt x="3444" y="617728"/>
                  </a:lnTo>
                  <a:lnTo>
                    <a:pt x="0" y="621939"/>
                  </a:lnTo>
                  <a:lnTo>
                    <a:pt x="11482" y="627105"/>
                  </a:lnTo>
                  <a:lnTo>
                    <a:pt x="36359" y="620982"/>
                  </a:lnTo>
                  <a:lnTo>
                    <a:pt x="68509" y="620982"/>
                  </a:lnTo>
                  <a:lnTo>
                    <a:pt x="84583" y="615815"/>
                  </a:lnTo>
                  <a:lnTo>
                    <a:pt x="231935" y="596870"/>
                  </a:lnTo>
                  <a:lnTo>
                    <a:pt x="241886" y="591320"/>
                  </a:lnTo>
                  <a:lnTo>
                    <a:pt x="274036" y="586153"/>
                  </a:lnTo>
                  <a:lnTo>
                    <a:pt x="289153" y="586153"/>
                  </a:lnTo>
                  <a:lnTo>
                    <a:pt x="312692" y="586153"/>
                  </a:lnTo>
                  <a:lnTo>
                    <a:pt x="521472" y="560510"/>
                  </a:lnTo>
                  <a:lnTo>
                    <a:pt x="556300" y="553430"/>
                  </a:lnTo>
                  <a:lnTo>
                    <a:pt x="591894" y="546923"/>
                  </a:lnTo>
                  <a:lnTo>
                    <a:pt x="662700" y="533719"/>
                  </a:lnTo>
                  <a:lnTo>
                    <a:pt x="732548" y="519941"/>
                  </a:lnTo>
                  <a:lnTo>
                    <a:pt x="802396" y="506354"/>
                  </a:lnTo>
                  <a:lnTo>
                    <a:pt x="871288" y="491618"/>
                  </a:lnTo>
                  <a:lnTo>
                    <a:pt x="940371" y="476883"/>
                  </a:lnTo>
                  <a:lnTo>
                    <a:pt x="1008306" y="461765"/>
                  </a:lnTo>
                  <a:lnTo>
                    <a:pt x="1042369" y="454302"/>
                  </a:lnTo>
                  <a:lnTo>
                    <a:pt x="1059210" y="450475"/>
                  </a:lnTo>
                  <a:lnTo>
                    <a:pt x="1067821" y="448561"/>
                  </a:lnTo>
                  <a:lnTo>
                    <a:pt x="1072031" y="447604"/>
                  </a:lnTo>
                  <a:lnTo>
                    <a:pt x="1076815" y="447222"/>
                  </a:lnTo>
                  <a:lnTo>
                    <a:pt x="1077197" y="445308"/>
                  </a:lnTo>
                  <a:lnTo>
                    <a:pt x="1077197" y="443394"/>
                  </a:lnTo>
                  <a:lnTo>
                    <a:pt x="1076241" y="441481"/>
                  </a:lnTo>
                  <a:lnTo>
                    <a:pt x="1074901" y="440141"/>
                  </a:lnTo>
                  <a:lnTo>
                    <a:pt x="1072605" y="437845"/>
                  </a:lnTo>
                  <a:lnTo>
                    <a:pt x="1071648" y="436314"/>
                  </a:lnTo>
                  <a:lnTo>
                    <a:pt x="1070691" y="434018"/>
                  </a:lnTo>
                  <a:lnTo>
                    <a:pt x="1073945" y="433061"/>
                  </a:lnTo>
                  <a:lnTo>
                    <a:pt x="1076241" y="432104"/>
                  </a:lnTo>
                  <a:lnTo>
                    <a:pt x="1077772" y="430190"/>
                  </a:lnTo>
                  <a:lnTo>
                    <a:pt x="1077772" y="429233"/>
                  </a:lnTo>
                  <a:lnTo>
                    <a:pt x="1077772" y="428851"/>
                  </a:lnTo>
                  <a:lnTo>
                    <a:pt x="1078155" y="428851"/>
                  </a:lnTo>
                  <a:lnTo>
                    <a:pt x="1078729" y="427894"/>
                  </a:lnTo>
                  <a:lnTo>
                    <a:pt x="1074901" y="422727"/>
                  </a:lnTo>
                  <a:lnTo>
                    <a:pt x="1072605" y="419282"/>
                  </a:lnTo>
                  <a:lnTo>
                    <a:pt x="1071074" y="416603"/>
                  </a:lnTo>
                  <a:lnTo>
                    <a:pt x="1070691" y="415072"/>
                  </a:lnTo>
                  <a:lnTo>
                    <a:pt x="1068204" y="408949"/>
                  </a:lnTo>
                  <a:lnTo>
                    <a:pt x="1066290" y="404739"/>
                  </a:lnTo>
                  <a:lnTo>
                    <a:pt x="1064950" y="401485"/>
                  </a:lnTo>
                  <a:lnTo>
                    <a:pt x="1063994" y="399954"/>
                  </a:lnTo>
                  <a:lnTo>
                    <a:pt x="1063994" y="397658"/>
                  </a:lnTo>
                  <a:lnTo>
                    <a:pt x="1064950" y="394787"/>
                  </a:lnTo>
                  <a:lnTo>
                    <a:pt x="1064950" y="394405"/>
                  </a:lnTo>
                  <a:lnTo>
                    <a:pt x="1064568" y="391534"/>
                  </a:lnTo>
                  <a:lnTo>
                    <a:pt x="1064568" y="389621"/>
                  </a:lnTo>
                  <a:lnTo>
                    <a:pt x="1063611" y="386750"/>
                  </a:lnTo>
                  <a:lnTo>
                    <a:pt x="1062654" y="385411"/>
                  </a:lnTo>
                  <a:lnTo>
                    <a:pt x="1062080" y="384837"/>
                  </a:lnTo>
                  <a:lnTo>
                    <a:pt x="1059784" y="384454"/>
                  </a:lnTo>
                  <a:lnTo>
                    <a:pt x="1056530" y="385793"/>
                  </a:lnTo>
                  <a:lnTo>
                    <a:pt x="1054042" y="386367"/>
                  </a:lnTo>
                  <a:lnTo>
                    <a:pt x="1049832" y="385793"/>
                  </a:lnTo>
                  <a:lnTo>
                    <a:pt x="1047918" y="384837"/>
                  </a:lnTo>
                  <a:lnTo>
                    <a:pt x="1047153" y="384454"/>
                  </a:lnTo>
                  <a:lnTo>
                    <a:pt x="1045622" y="382923"/>
                  </a:lnTo>
                  <a:lnTo>
                    <a:pt x="1045048" y="381966"/>
                  </a:lnTo>
                  <a:lnTo>
                    <a:pt x="1051746" y="369336"/>
                  </a:lnTo>
                  <a:lnTo>
                    <a:pt x="1056530" y="360342"/>
                  </a:lnTo>
                  <a:lnTo>
                    <a:pt x="1059210" y="352304"/>
                  </a:lnTo>
                  <a:lnTo>
                    <a:pt x="1060166" y="346181"/>
                  </a:lnTo>
                  <a:lnTo>
                    <a:pt x="1057487" y="332402"/>
                  </a:lnTo>
                  <a:lnTo>
                    <a:pt x="1058444" y="323408"/>
                  </a:lnTo>
                  <a:lnTo>
                    <a:pt x="1057487" y="320155"/>
                  </a:lnTo>
                  <a:lnTo>
                    <a:pt x="1057487" y="318815"/>
                  </a:lnTo>
                  <a:lnTo>
                    <a:pt x="1057870" y="317284"/>
                  </a:lnTo>
                  <a:lnTo>
                    <a:pt x="1058444" y="314988"/>
                  </a:lnTo>
                  <a:lnTo>
                    <a:pt x="1059210" y="311735"/>
                  </a:lnTo>
                  <a:lnTo>
                    <a:pt x="1060166" y="307525"/>
                  </a:lnTo>
                  <a:lnTo>
                    <a:pt x="1062080" y="302741"/>
                  </a:lnTo>
                  <a:lnTo>
                    <a:pt x="1063994" y="297000"/>
                  </a:lnTo>
                  <a:lnTo>
                    <a:pt x="1066290" y="290876"/>
                  </a:lnTo>
                  <a:lnTo>
                    <a:pt x="1067247" y="288962"/>
                  </a:lnTo>
                  <a:lnTo>
                    <a:pt x="1068204" y="286666"/>
                  </a:lnTo>
                  <a:lnTo>
                    <a:pt x="1071648" y="280925"/>
                  </a:lnTo>
                  <a:lnTo>
                    <a:pt x="1072988" y="277289"/>
                  </a:lnTo>
                  <a:lnTo>
                    <a:pt x="1074901" y="272888"/>
                  </a:lnTo>
                  <a:lnTo>
                    <a:pt x="1079111" y="263511"/>
                  </a:lnTo>
                  <a:lnTo>
                    <a:pt x="1099970" y="202082"/>
                  </a:lnTo>
                  <a:lnTo>
                    <a:pt x="1100927" y="200169"/>
                  </a:lnTo>
                  <a:lnTo>
                    <a:pt x="1101310" y="199212"/>
                  </a:lnTo>
                  <a:lnTo>
                    <a:pt x="1099013" y="190792"/>
                  </a:lnTo>
                  <a:lnTo>
                    <a:pt x="1099396" y="187538"/>
                  </a:lnTo>
                  <a:lnTo>
                    <a:pt x="1100927" y="185625"/>
                  </a:lnTo>
                  <a:lnTo>
                    <a:pt x="1103223" y="184094"/>
                  </a:lnTo>
                  <a:lnTo>
                    <a:pt x="1107434" y="184094"/>
                  </a:lnTo>
                  <a:lnTo>
                    <a:pt x="1107051" y="177970"/>
                  </a:lnTo>
                  <a:lnTo>
                    <a:pt x="1086766" y="184668"/>
                  </a:lnTo>
                  <a:lnTo>
                    <a:pt x="1069160" y="192705"/>
                  </a:lnTo>
                  <a:lnTo>
                    <a:pt x="1069734" y="194619"/>
                  </a:lnTo>
                  <a:lnTo>
                    <a:pt x="1068778" y="196915"/>
                  </a:lnTo>
                  <a:lnTo>
                    <a:pt x="1067247" y="199786"/>
                  </a:lnTo>
                  <a:lnTo>
                    <a:pt x="1064568" y="202656"/>
                  </a:lnTo>
                  <a:lnTo>
                    <a:pt x="1061123" y="205910"/>
                  </a:lnTo>
                  <a:lnTo>
                    <a:pt x="1064568" y="205910"/>
                  </a:lnTo>
                  <a:lnTo>
                    <a:pt x="1066864" y="206292"/>
                  </a:lnTo>
                  <a:lnTo>
                    <a:pt x="1068204" y="206866"/>
                  </a:lnTo>
                  <a:lnTo>
                    <a:pt x="1069160" y="208206"/>
                  </a:lnTo>
                  <a:lnTo>
                    <a:pt x="1068778" y="211650"/>
                  </a:lnTo>
                  <a:lnTo>
                    <a:pt x="1067247" y="215861"/>
                  </a:lnTo>
                  <a:lnTo>
                    <a:pt x="1068204" y="223324"/>
                  </a:lnTo>
                  <a:lnTo>
                    <a:pt x="1067247" y="224281"/>
                  </a:lnTo>
                  <a:lnTo>
                    <a:pt x="1065524" y="226194"/>
                  </a:lnTo>
                  <a:lnTo>
                    <a:pt x="1061697" y="228108"/>
                  </a:lnTo>
                  <a:lnTo>
                    <a:pt x="1056913" y="230022"/>
                  </a:lnTo>
                  <a:lnTo>
                    <a:pt x="1057870" y="230978"/>
                  </a:lnTo>
                  <a:lnTo>
                    <a:pt x="1057870" y="231935"/>
                  </a:lnTo>
                  <a:lnTo>
                    <a:pt x="1058444" y="233849"/>
                  </a:lnTo>
                  <a:lnTo>
                    <a:pt x="1057487" y="237102"/>
                  </a:lnTo>
                  <a:lnTo>
                    <a:pt x="1055574" y="242269"/>
                  </a:lnTo>
                  <a:lnTo>
                    <a:pt x="1051746" y="247436"/>
                  </a:lnTo>
                  <a:lnTo>
                    <a:pt x="1047536" y="254516"/>
                  </a:lnTo>
                  <a:lnTo>
                    <a:pt x="1047153" y="257770"/>
                  </a:lnTo>
                  <a:lnTo>
                    <a:pt x="1045622" y="263128"/>
                  </a:lnTo>
                  <a:lnTo>
                    <a:pt x="1043708" y="269634"/>
                  </a:lnTo>
                  <a:lnTo>
                    <a:pt x="1042369" y="273462"/>
                  </a:lnTo>
                  <a:lnTo>
                    <a:pt x="1041412" y="278246"/>
                  </a:lnTo>
                  <a:lnTo>
                    <a:pt x="1041412" y="279585"/>
                  </a:lnTo>
                  <a:lnTo>
                    <a:pt x="1042369" y="281882"/>
                  </a:lnTo>
                  <a:lnTo>
                    <a:pt x="1043326" y="284752"/>
                  </a:lnTo>
                  <a:lnTo>
                    <a:pt x="1045048" y="288962"/>
                  </a:lnTo>
                  <a:lnTo>
                    <a:pt x="1044666" y="290493"/>
                  </a:lnTo>
                  <a:lnTo>
                    <a:pt x="1044283" y="292790"/>
                  </a:lnTo>
                  <a:lnTo>
                    <a:pt x="1042752" y="295086"/>
                  </a:lnTo>
                  <a:lnTo>
                    <a:pt x="1041412" y="298531"/>
                  </a:lnTo>
                  <a:lnTo>
                    <a:pt x="1041412" y="301784"/>
                  </a:lnTo>
                  <a:lnTo>
                    <a:pt x="1043708" y="314605"/>
                  </a:lnTo>
                  <a:lnTo>
                    <a:pt x="1042369" y="323982"/>
                  </a:lnTo>
                  <a:lnTo>
                    <a:pt x="1042752" y="328192"/>
                  </a:lnTo>
                  <a:lnTo>
                    <a:pt x="1045048" y="334316"/>
                  </a:lnTo>
                  <a:lnTo>
                    <a:pt x="1048876" y="340440"/>
                  </a:lnTo>
                  <a:lnTo>
                    <a:pt x="1054616" y="348477"/>
                  </a:lnTo>
                  <a:lnTo>
                    <a:pt x="1046005" y="367422"/>
                  </a:lnTo>
                  <a:lnTo>
                    <a:pt x="1040838" y="373163"/>
                  </a:lnTo>
                  <a:lnTo>
                    <a:pt x="1037585" y="377373"/>
                  </a:lnTo>
                  <a:lnTo>
                    <a:pt x="1035289" y="379670"/>
                  </a:lnTo>
                  <a:lnTo>
                    <a:pt x="1034715" y="380626"/>
                  </a:lnTo>
                  <a:lnTo>
                    <a:pt x="1027634" y="379287"/>
                  </a:lnTo>
                  <a:lnTo>
                    <a:pt x="1027251" y="379287"/>
                  </a:lnTo>
                  <a:lnTo>
                    <a:pt x="1027251" y="379670"/>
                  </a:lnTo>
                  <a:lnTo>
                    <a:pt x="1027251" y="380626"/>
                  </a:lnTo>
                  <a:lnTo>
                    <a:pt x="1026295" y="381966"/>
                  </a:lnTo>
                  <a:lnTo>
                    <a:pt x="1025337" y="381966"/>
                  </a:lnTo>
                  <a:lnTo>
                    <a:pt x="1023041" y="382923"/>
                  </a:lnTo>
                  <a:lnTo>
                    <a:pt x="1020171" y="381583"/>
                  </a:lnTo>
                  <a:lnTo>
                    <a:pt x="1018257" y="381009"/>
                  </a:lnTo>
                  <a:lnTo>
                    <a:pt x="1016343" y="380626"/>
                  </a:lnTo>
                  <a:lnTo>
                    <a:pt x="1014429" y="380626"/>
                  </a:lnTo>
                  <a:lnTo>
                    <a:pt x="1013473" y="381966"/>
                  </a:lnTo>
                  <a:lnTo>
                    <a:pt x="1013090" y="383497"/>
                  </a:lnTo>
                  <a:lnTo>
                    <a:pt x="1013090" y="386750"/>
                  </a:lnTo>
                  <a:lnTo>
                    <a:pt x="1013473" y="391534"/>
                  </a:lnTo>
                  <a:lnTo>
                    <a:pt x="1015004" y="396701"/>
                  </a:lnTo>
                  <a:lnTo>
                    <a:pt x="1017300" y="400911"/>
                  </a:lnTo>
                  <a:lnTo>
                    <a:pt x="1021510" y="405695"/>
                  </a:lnTo>
                  <a:lnTo>
                    <a:pt x="1021127" y="405695"/>
                  </a:lnTo>
                  <a:lnTo>
                    <a:pt x="1019597" y="406652"/>
                  </a:lnTo>
                  <a:lnTo>
                    <a:pt x="1017683" y="406652"/>
                  </a:lnTo>
                  <a:lnTo>
                    <a:pt x="1015387" y="407609"/>
                  </a:lnTo>
                  <a:lnTo>
                    <a:pt x="1012133" y="407992"/>
                  </a:lnTo>
                  <a:lnTo>
                    <a:pt x="1008306" y="408949"/>
                  </a:lnTo>
                  <a:lnTo>
                    <a:pt x="1003522" y="409905"/>
                  </a:lnTo>
                  <a:lnTo>
                    <a:pt x="998355" y="410862"/>
                  </a:lnTo>
                  <a:lnTo>
                    <a:pt x="996442" y="410479"/>
                  </a:lnTo>
                  <a:lnTo>
                    <a:pt x="995102" y="408949"/>
                  </a:lnTo>
                  <a:lnTo>
                    <a:pt x="994145" y="406652"/>
                  </a:lnTo>
                  <a:lnTo>
                    <a:pt x="994145" y="403399"/>
                  </a:lnTo>
                  <a:lnTo>
                    <a:pt x="993188" y="398998"/>
                  </a:lnTo>
                  <a:lnTo>
                    <a:pt x="992806" y="396701"/>
                  </a:lnTo>
                  <a:lnTo>
                    <a:pt x="990892" y="394405"/>
                  </a:lnTo>
                  <a:lnTo>
                    <a:pt x="985725" y="389047"/>
                  </a:lnTo>
                  <a:lnTo>
                    <a:pt x="981324" y="385793"/>
                  </a:lnTo>
                  <a:lnTo>
                    <a:pt x="977688" y="383880"/>
                  </a:lnTo>
                  <a:lnTo>
                    <a:pt x="975200" y="383497"/>
                  </a:lnTo>
                  <a:lnTo>
                    <a:pt x="970990" y="382923"/>
                  </a:lnTo>
                  <a:lnTo>
                    <a:pt x="968693" y="381966"/>
                  </a:lnTo>
                  <a:lnTo>
                    <a:pt x="967162" y="380626"/>
                  </a:lnTo>
                  <a:lnTo>
                    <a:pt x="966780" y="379287"/>
                  </a:lnTo>
                  <a:lnTo>
                    <a:pt x="966205" y="376799"/>
                  </a:lnTo>
                  <a:lnTo>
                    <a:pt x="966205" y="375459"/>
                  </a:lnTo>
                  <a:lnTo>
                    <a:pt x="965823" y="374120"/>
                  </a:lnTo>
                  <a:lnTo>
                    <a:pt x="963527" y="372206"/>
                  </a:lnTo>
                  <a:lnTo>
                    <a:pt x="961995" y="371250"/>
                  </a:lnTo>
                  <a:lnTo>
                    <a:pt x="961039" y="370293"/>
                  </a:lnTo>
                  <a:lnTo>
                    <a:pt x="953958" y="360342"/>
                  </a:lnTo>
                  <a:lnTo>
                    <a:pt x="953001" y="361298"/>
                  </a:lnTo>
                  <a:lnTo>
                    <a:pt x="952619" y="361298"/>
                  </a:lnTo>
                  <a:lnTo>
                    <a:pt x="952619" y="361681"/>
                  </a:lnTo>
                  <a:lnTo>
                    <a:pt x="952619" y="362638"/>
                  </a:lnTo>
                  <a:lnTo>
                    <a:pt x="951662" y="364552"/>
                  </a:lnTo>
                  <a:lnTo>
                    <a:pt x="949748" y="366083"/>
                  </a:lnTo>
                  <a:lnTo>
                    <a:pt x="947835" y="366465"/>
                  </a:lnTo>
                  <a:lnTo>
                    <a:pt x="935587" y="360724"/>
                  </a:lnTo>
                  <a:lnTo>
                    <a:pt x="932334" y="361681"/>
                  </a:lnTo>
                  <a:lnTo>
                    <a:pt x="929846" y="362255"/>
                  </a:lnTo>
                  <a:lnTo>
                    <a:pt x="924679" y="361298"/>
                  </a:lnTo>
                  <a:lnTo>
                    <a:pt x="921426" y="359768"/>
                  </a:lnTo>
                  <a:lnTo>
                    <a:pt x="925254" y="359385"/>
                  </a:lnTo>
                  <a:lnTo>
                    <a:pt x="927932" y="359002"/>
                  </a:lnTo>
                  <a:lnTo>
                    <a:pt x="931377" y="358045"/>
                  </a:lnTo>
                  <a:lnTo>
                    <a:pt x="934248" y="356514"/>
                  </a:lnTo>
                  <a:lnTo>
                    <a:pt x="936927" y="354601"/>
                  </a:lnTo>
                  <a:lnTo>
                    <a:pt x="938457" y="354601"/>
                  </a:lnTo>
                  <a:lnTo>
                    <a:pt x="940754" y="355175"/>
                  </a:lnTo>
                  <a:lnTo>
                    <a:pt x="943624" y="356132"/>
                  </a:lnTo>
                  <a:lnTo>
                    <a:pt x="947835" y="358045"/>
                  </a:lnTo>
                  <a:lnTo>
                    <a:pt x="948409" y="357471"/>
                  </a:lnTo>
                  <a:lnTo>
                    <a:pt x="949748" y="356514"/>
                  </a:lnTo>
                  <a:lnTo>
                    <a:pt x="951662" y="355175"/>
                  </a:lnTo>
                  <a:lnTo>
                    <a:pt x="954532" y="353644"/>
                  </a:lnTo>
                  <a:lnTo>
                    <a:pt x="960082" y="354601"/>
                  </a:lnTo>
                  <a:lnTo>
                    <a:pt x="965823" y="359002"/>
                  </a:lnTo>
                  <a:lnTo>
                    <a:pt x="970607" y="365126"/>
                  </a:lnTo>
                  <a:lnTo>
                    <a:pt x="975200" y="374503"/>
                  </a:lnTo>
                  <a:lnTo>
                    <a:pt x="979027" y="373546"/>
                  </a:lnTo>
                  <a:lnTo>
                    <a:pt x="989935" y="383497"/>
                  </a:lnTo>
                  <a:lnTo>
                    <a:pt x="990892" y="383880"/>
                  </a:lnTo>
                  <a:lnTo>
                    <a:pt x="992806" y="386367"/>
                  </a:lnTo>
                  <a:lnTo>
                    <a:pt x="995102" y="388664"/>
                  </a:lnTo>
                  <a:lnTo>
                    <a:pt x="998929" y="392874"/>
                  </a:lnTo>
                  <a:lnTo>
                    <a:pt x="1002182" y="390577"/>
                  </a:lnTo>
                  <a:lnTo>
                    <a:pt x="1002565" y="389621"/>
                  </a:lnTo>
                  <a:lnTo>
                    <a:pt x="1003522" y="389047"/>
                  </a:lnTo>
                  <a:lnTo>
                    <a:pt x="1005435" y="384837"/>
                  </a:lnTo>
                  <a:lnTo>
                    <a:pt x="1006392" y="381966"/>
                  </a:lnTo>
                  <a:lnTo>
                    <a:pt x="1009263" y="377373"/>
                  </a:lnTo>
                  <a:lnTo>
                    <a:pt x="1010602" y="375459"/>
                  </a:lnTo>
                  <a:lnTo>
                    <a:pt x="1013473" y="373546"/>
                  </a:lnTo>
                  <a:lnTo>
                    <a:pt x="1015387" y="370675"/>
                  </a:lnTo>
                  <a:lnTo>
                    <a:pt x="1017683" y="366083"/>
                  </a:lnTo>
                  <a:lnTo>
                    <a:pt x="1017683" y="360342"/>
                  </a:lnTo>
                  <a:lnTo>
                    <a:pt x="1011177" y="360342"/>
                  </a:lnTo>
                  <a:lnTo>
                    <a:pt x="1009263" y="359385"/>
                  </a:lnTo>
                  <a:lnTo>
                    <a:pt x="1007349" y="356514"/>
                  </a:lnTo>
                  <a:lnTo>
                    <a:pt x="1005435" y="354218"/>
                  </a:lnTo>
                  <a:lnTo>
                    <a:pt x="1003522" y="353261"/>
                  </a:lnTo>
                  <a:lnTo>
                    <a:pt x="1000843" y="352304"/>
                  </a:lnTo>
                  <a:lnTo>
                    <a:pt x="997972" y="352304"/>
                  </a:lnTo>
                  <a:lnTo>
                    <a:pt x="996442" y="351730"/>
                  </a:lnTo>
                  <a:lnTo>
                    <a:pt x="995484" y="350965"/>
                  </a:lnTo>
                  <a:lnTo>
                    <a:pt x="995102" y="348094"/>
                  </a:lnTo>
                  <a:lnTo>
                    <a:pt x="994528" y="345606"/>
                  </a:lnTo>
                  <a:lnTo>
                    <a:pt x="993762" y="344267"/>
                  </a:lnTo>
                  <a:lnTo>
                    <a:pt x="992232" y="343310"/>
                  </a:lnTo>
                  <a:lnTo>
                    <a:pt x="990892" y="343310"/>
                  </a:lnTo>
                  <a:lnTo>
                    <a:pt x="987447" y="344267"/>
                  </a:lnTo>
                  <a:lnTo>
                    <a:pt x="985151" y="345224"/>
                  </a:lnTo>
                  <a:lnTo>
                    <a:pt x="983237" y="345606"/>
                  </a:lnTo>
                  <a:lnTo>
                    <a:pt x="982280" y="346181"/>
                  </a:lnTo>
                  <a:lnTo>
                    <a:pt x="975774" y="343693"/>
                  </a:lnTo>
                  <a:lnTo>
                    <a:pt x="972903" y="341970"/>
                  </a:lnTo>
                  <a:lnTo>
                    <a:pt x="971564" y="341014"/>
                  </a:lnTo>
                  <a:lnTo>
                    <a:pt x="970607" y="340440"/>
                  </a:lnTo>
                  <a:lnTo>
                    <a:pt x="967737" y="338526"/>
                  </a:lnTo>
                  <a:lnTo>
                    <a:pt x="964866" y="336612"/>
                  </a:lnTo>
                  <a:lnTo>
                    <a:pt x="958168" y="332020"/>
                  </a:lnTo>
                  <a:lnTo>
                    <a:pt x="953575" y="328192"/>
                  </a:lnTo>
                  <a:lnTo>
                    <a:pt x="949748" y="324939"/>
                  </a:lnTo>
                  <a:lnTo>
                    <a:pt x="947835" y="323025"/>
                  </a:lnTo>
                  <a:lnTo>
                    <a:pt x="948409" y="323025"/>
                  </a:lnTo>
                  <a:lnTo>
                    <a:pt x="950705" y="323982"/>
                  </a:lnTo>
                  <a:lnTo>
                    <a:pt x="953958" y="324939"/>
                  </a:lnTo>
                  <a:lnTo>
                    <a:pt x="958743" y="326853"/>
                  </a:lnTo>
                  <a:lnTo>
                    <a:pt x="964483" y="328766"/>
                  </a:lnTo>
                  <a:lnTo>
                    <a:pt x="971564" y="331445"/>
                  </a:lnTo>
                  <a:lnTo>
                    <a:pt x="979410" y="334890"/>
                  </a:lnTo>
                  <a:lnTo>
                    <a:pt x="988212" y="337378"/>
                  </a:lnTo>
                  <a:lnTo>
                    <a:pt x="995102" y="335847"/>
                  </a:lnTo>
                  <a:lnTo>
                    <a:pt x="995484" y="335273"/>
                  </a:lnTo>
                  <a:lnTo>
                    <a:pt x="996442" y="334316"/>
                  </a:lnTo>
                  <a:lnTo>
                    <a:pt x="997016" y="332402"/>
                  </a:lnTo>
                  <a:lnTo>
                    <a:pt x="992232" y="328766"/>
                  </a:lnTo>
                  <a:lnTo>
                    <a:pt x="988978" y="327235"/>
                  </a:lnTo>
                  <a:lnTo>
                    <a:pt x="987064" y="326279"/>
                  </a:lnTo>
                  <a:lnTo>
                    <a:pt x="986682" y="325896"/>
                  </a:lnTo>
                  <a:lnTo>
                    <a:pt x="983811" y="324365"/>
                  </a:lnTo>
                  <a:lnTo>
                    <a:pt x="982280" y="322451"/>
                  </a:lnTo>
                  <a:lnTo>
                    <a:pt x="981324" y="320155"/>
                  </a:lnTo>
                  <a:lnTo>
                    <a:pt x="981324" y="316902"/>
                  </a:lnTo>
                  <a:lnTo>
                    <a:pt x="981898" y="311161"/>
                  </a:lnTo>
                  <a:lnTo>
                    <a:pt x="983237" y="307907"/>
                  </a:lnTo>
                  <a:lnTo>
                    <a:pt x="985151" y="307907"/>
                  </a:lnTo>
                  <a:lnTo>
                    <a:pt x="987447" y="309821"/>
                  </a:lnTo>
                  <a:lnTo>
                    <a:pt x="989361" y="312692"/>
                  </a:lnTo>
                  <a:lnTo>
                    <a:pt x="993762" y="314605"/>
                  </a:lnTo>
                  <a:lnTo>
                    <a:pt x="994145" y="314605"/>
                  </a:lnTo>
                  <a:lnTo>
                    <a:pt x="995102" y="313648"/>
                  </a:lnTo>
                  <a:lnTo>
                    <a:pt x="995484" y="313074"/>
                  </a:lnTo>
                  <a:lnTo>
                    <a:pt x="996442" y="315371"/>
                  </a:lnTo>
                  <a:lnTo>
                    <a:pt x="997016" y="316328"/>
                  </a:lnTo>
                  <a:lnTo>
                    <a:pt x="997972" y="317859"/>
                  </a:lnTo>
                  <a:lnTo>
                    <a:pt x="1000843" y="321494"/>
                  </a:lnTo>
                  <a:lnTo>
                    <a:pt x="1002565" y="323982"/>
                  </a:lnTo>
                  <a:lnTo>
                    <a:pt x="1005053" y="324365"/>
                  </a:lnTo>
                  <a:lnTo>
                    <a:pt x="1006010" y="324365"/>
                  </a:lnTo>
                  <a:lnTo>
                    <a:pt x="1006392" y="323408"/>
                  </a:lnTo>
                  <a:lnTo>
                    <a:pt x="1007349" y="323025"/>
                  </a:lnTo>
                  <a:lnTo>
                    <a:pt x="1008306" y="320729"/>
                  </a:lnTo>
                  <a:lnTo>
                    <a:pt x="1008306" y="319198"/>
                  </a:lnTo>
                  <a:lnTo>
                    <a:pt x="1008880" y="318241"/>
                  </a:lnTo>
                  <a:lnTo>
                    <a:pt x="1007349" y="312117"/>
                  </a:lnTo>
                  <a:lnTo>
                    <a:pt x="1008306" y="305994"/>
                  </a:lnTo>
                  <a:lnTo>
                    <a:pt x="1007349" y="302741"/>
                  </a:lnTo>
                  <a:lnTo>
                    <a:pt x="1005435" y="300253"/>
                  </a:lnTo>
                  <a:lnTo>
                    <a:pt x="1001800" y="298531"/>
                  </a:lnTo>
                  <a:lnTo>
                    <a:pt x="997398" y="297000"/>
                  </a:lnTo>
                  <a:lnTo>
                    <a:pt x="992232" y="295086"/>
                  </a:lnTo>
                  <a:lnTo>
                    <a:pt x="988978" y="294129"/>
                  </a:lnTo>
                  <a:lnTo>
                    <a:pt x="986682" y="293364"/>
                  </a:lnTo>
                  <a:lnTo>
                    <a:pt x="986108" y="292407"/>
                  </a:lnTo>
                  <a:lnTo>
                    <a:pt x="989361" y="289536"/>
                  </a:lnTo>
                  <a:lnTo>
                    <a:pt x="991848" y="287049"/>
                  </a:lnTo>
                  <a:lnTo>
                    <a:pt x="993188" y="284752"/>
                  </a:lnTo>
                  <a:lnTo>
                    <a:pt x="994145" y="283413"/>
                  </a:lnTo>
                  <a:lnTo>
                    <a:pt x="970607" y="278628"/>
                  </a:lnTo>
                  <a:lnTo>
                    <a:pt x="962569" y="280542"/>
                  </a:lnTo>
                  <a:lnTo>
                    <a:pt x="958743" y="279968"/>
                  </a:lnTo>
                  <a:lnTo>
                    <a:pt x="955872" y="279585"/>
                  </a:lnTo>
                  <a:lnTo>
                    <a:pt x="953001" y="278246"/>
                  </a:lnTo>
                  <a:lnTo>
                    <a:pt x="951087" y="276715"/>
                  </a:lnTo>
                  <a:lnTo>
                    <a:pt x="947835" y="271931"/>
                  </a:lnTo>
                  <a:lnTo>
                    <a:pt x="946877" y="268678"/>
                  </a:lnTo>
                  <a:lnTo>
                    <a:pt x="946877" y="265424"/>
                  </a:lnTo>
                  <a:lnTo>
                    <a:pt x="945921" y="262171"/>
                  </a:lnTo>
                  <a:lnTo>
                    <a:pt x="944581" y="260257"/>
                  </a:lnTo>
                  <a:lnTo>
                    <a:pt x="942093" y="258344"/>
                  </a:lnTo>
                  <a:lnTo>
                    <a:pt x="939414" y="257387"/>
                  </a:lnTo>
                  <a:lnTo>
                    <a:pt x="934630" y="255473"/>
                  </a:lnTo>
                  <a:lnTo>
                    <a:pt x="931377" y="254516"/>
                  </a:lnTo>
                  <a:lnTo>
                    <a:pt x="929080" y="253560"/>
                  </a:lnTo>
                  <a:lnTo>
                    <a:pt x="928506" y="253560"/>
                  </a:lnTo>
                  <a:lnTo>
                    <a:pt x="924679" y="250689"/>
                  </a:lnTo>
                  <a:lnTo>
                    <a:pt x="922383" y="248967"/>
                  </a:lnTo>
                  <a:lnTo>
                    <a:pt x="920852" y="247436"/>
                  </a:lnTo>
                  <a:lnTo>
                    <a:pt x="920469" y="247053"/>
                  </a:lnTo>
                  <a:lnTo>
                    <a:pt x="916259" y="245139"/>
                  </a:lnTo>
                  <a:lnTo>
                    <a:pt x="913388" y="243226"/>
                  </a:lnTo>
                  <a:lnTo>
                    <a:pt x="911475" y="241312"/>
                  </a:lnTo>
                  <a:lnTo>
                    <a:pt x="911092" y="240355"/>
                  </a:lnTo>
                  <a:lnTo>
                    <a:pt x="910135" y="239016"/>
                  </a:lnTo>
                  <a:lnTo>
                    <a:pt x="909561" y="238059"/>
                  </a:lnTo>
                  <a:lnTo>
                    <a:pt x="908604" y="237102"/>
                  </a:lnTo>
                  <a:lnTo>
                    <a:pt x="908222" y="236528"/>
                  </a:lnTo>
                  <a:lnTo>
                    <a:pt x="907265" y="235571"/>
                  </a:lnTo>
                  <a:lnTo>
                    <a:pt x="906691" y="235189"/>
                  </a:lnTo>
                  <a:lnTo>
                    <a:pt x="904394" y="233275"/>
                  </a:lnTo>
                  <a:lnTo>
                    <a:pt x="900184" y="230022"/>
                  </a:lnTo>
                  <a:lnTo>
                    <a:pt x="897888" y="227151"/>
                  </a:lnTo>
                  <a:lnTo>
                    <a:pt x="895400" y="224281"/>
                  </a:lnTo>
                  <a:lnTo>
                    <a:pt x="895017" y="222367"/>
                  </a:lnTo>
                  <a:lnTo>
                    <a:pt x="895400" y="223324"/>
                  </a:lnTo>
                  <a:lnTo>
                    <a:pt x="897888" y="225237"/>
                  </a:lnTo>
                  <a:lnTo>
                    <a:pt x="904968" y="228108"/>
                  </a:lnTo>
                  <a:lnTo>
                    <a:pt x="908604" y="230404"/>
                  </a:lnTo>
                  <a:lnTo>
                    <a:pt x="914346" y="233849"/>
                  </a:lnTo>
                  <a:lnTo>
                    <a:pt x="922766" y="239973"/>
                  </a:lnTo>
                  <a:lnTo>
                    <a:pt x="932334" y="248010"/>
                  </a:lnTo>
                  <a:lnTo>
                    <a:pt x="939797" y="252220"/>
                  </a:lnTo>
                  <a:lnTo>
                    <a:pt x="950322" y="257387"/>
                  </a:lnTo>
                  <a:lnTo>
                    <a:pt x="952045" y="260640"/>
                  </a:lnTo>
                  <a:lnTo>
                    <a:pt x="953958" y="263511"/>
                  </a:lnTo>
                  <a:lnTo>
                    <a:pt x="955489" y="269634"/>
                  </a:lnTo>
                  <a:lnTo>
                    <a:pt x="956829" y="271931"/>
                  </a:lnTo>
                  <a:lnTo>
                    <a:pt x="958168" y="273462"/>
                  </a:lnTo>
                  <a:lnTo>
                    <a:pt x="961039" y="274418"/>
                  </a:lnTo>
                  <a:lnTo>
                    <a:pt x="965440" y="271548"/>
                  </a:lnTo>
                  <a:lnTo>
                    <a:pt x="965823" y="269634"/>
                  </a:lnTo>
                  <a:lnTo>
                    <a:pt x="966780" y="268295"/>
                  </a:lnTo>
                  <a:lnTo>
                    <a:pt x="967737" y="263893"/>
                  </a:lnTo>
                  <a:lnTo>
                    <a:pt x="970033" y="264467"/>
                  </a:lnTo>
                  <a:lnTo>
                    <a:pt x="971564" y="264850"/>
                  </a:lnTo>
                  <a:lnTo>
                    <a:pt x="973860" y="266381"/>
                  </a:lnTo>
                  <a:lnTo>
                    <a:pt x="979027" y="269634"/>
                  </a:lnTo>
                  <a:lnTo>
                    <a:pt x="985151" y="274418"/>
                  </a:lnTo>
                  <a:lnTo>
                    <a:pt x="993188" y="271931"/>
                  </a:lnTo>
                  <a:lnTo>
                    <a:pt x="988404" y="270208"/>
                  </a:lnTo>
                  <a:lnTo>
                    <a:pt x="986682" y="268678"/>
                  </a:lnTo>
                  <a:lnTo>
                    <a:pt x="985725" y="267721"/>
                  </a:lnTo>
                  <a:lnTo>
                    <a:pt x="983811" y="264850"/>
                  </a:lnTo>
                  <a:lnTo>
                    <a:pt x="983237" y="262171"/>
                  </a:lnTo>
                  <a:lnTo>
                    <a:pt x="984768" y="259683"/>
                  </a:lnTo>
                  <a:lnTo>
                    <a:pt x="986108" y="259300"/>
                  </a:lnTo>
                  <a:lnTo>
                    <a:pt x="989361" y="259300"/>
                  </a:lnTo>
                  <a:lnTo>
                    <a:pt x="989935" y="258726"/>
                  </a:lnTo>
                  <a:lnTo>
                    <a:pt x="985725" y="253177"/>
                  </a:lnTo>
                  <a:lnTo>
                    <a:pt x="983237" y="248967"/>
                  </a:lnTo>
                  <a:lnTo>
                    <a:pt x="981898" y="245139"/>
                  </a:lnTo>
                  <a:lnTo>
                    <a:pt x="981324" y="242652"/>
                  </a:lnTo>
                  <a:lnTo>
                    <a:pt x="981324" y="238442"/>
                  </a:lnTo>
                  <a:lnTo>
                    <a:pt x="982854" y="236145"/>
                  </a:lnTo>
                  <a:lnTo>
                    <a:pt x="984768" y="234232"/>
                  </a:lnTo>
                  <a:lnTo>
                    <a:pt x="988021" y="233849"/>
                  </a:lnTo>
                  <a:lnTo>
                    <a:pt x="988978" y="232892"/>
                  </a:lnTo>
                  <a:lnTo>
                    <a:pt x="989361" y="232318"/>
                  </a:lnTo>
                  <a:lnTo>
                    <a:pt x="990318" y="232318"/>
                  </a:lnTo>
                  <a:lnTo>
                    <a:pt x="992232" y="231361"/>
                  </a:lnTo>
                  <a:lnTo>
                    <a:pt x="992806" y="230404"/>
                  </a:lnTo>
                  <a:lnTo>
                    <a:pt x="993762" y="230022"/>
                  </a:lnTo>
                  <a:lnTo>
                    <a:pt x="994145" y="229065"/>
                  </a:lnTo>
                  <a:lnTo>
                    <a:pt x="993762" y="225237"/>
                  </a:lnTo>
                  <a:lnTo>
                    <a:pt x="992806" y="222367"/>
                  </a:lnTo>
                  <a:lnTo>
                    <a:pt x="990892" y="220071"/>
                  </a:lnTo>
                  <a:lnTo>
                    <a:pt x="988978" y="218540"/>
                  </a:lnTo>
                  <a:lnTo>
                    <a:pt x="988978" y="218540"/>
                  </a:lnTo>
                  <a:close/>
                </a:path>
              </a:pathLst>
            </a:custGeom>
            <a:gradFill flip="none" rotWithShape="1">
              <a:gsLst>
                <a:gs pos="0">
                  <a:schemeClr val="accent1"/>
                </a:gs>
                <a:gs pos="100000">
                  <a:schemeClr val="accent2"/>
                </a:gs>
              </a:gsLst>
              <a:lin ang="18900000" scaled="1"/>
              <a:tileRect/>
            </a:gradFill>
            <a:ln>
              <a:solidFill>
                <a:srgbClr val="EEF5F5"/>
              </a:solidFill>
            </a:ln>
          </p:spPr>
          <p:txBody>
            <a:bodyPr vert="horz" lIns="91440" tIns="45720" rIns="91440" bIns="45720" rtlCol="0">
              <a:normAutofit/>
            </a:bodyPr>
            <a:lstStyle/>
            <a:p>
              <a:pPr lvl="0" indent="0">
                <a:lnSpc>
                  <a:spcPct val="100000"/>
                </a:lnSpc>
                <a:spcBef>
                  <a:spcPts val="450"/>
                </a:spcBef>
                <a:buClr>
                  <a:schemeClr val="accent1"/>
                </a:buClr>
                <a:buFont typeface="Arial" panose="020B0604020202020204" pitchFamily="34" charset="0"/>
                <a:buNone/>
              </a:pPr>
              <a:endParaRPr lang="en-US" sz="100" dirty="0">
                <a:noFill/>
              </a:endParaRPr>
            </a:p>
          </p:txBody>
        </p:sp>
        <p:sp>
          <p:nvSpPr>
            <p:cNvPr id="155" name="Freeform: Shape 154">
              <a:extLst>
                <a:ext uri="{FF2B5EF4-FFF2-40B4-BE49-F238E27FC236}">
                  <a16:creationId xmlns:a16="http://schemas.microsoft.com/office/drawing/2014/main" id="{2124E1D3-9D5B-796B-9635-FCF7EE1473BE}"/>
                </a:ext>
              </a:extLst>
            </p:cNvPr>
            <p:cNvSpPr/>
            <p:nvPr/>
          </p:nvSpPr>
          <p:spPr>
            <a:xfrm>
              <a:off x="2191283" y="5427926"/>
              <a:ext cx="736543" cy="469240"/>
            </a:xfrm>
            <a:custGeom>
              <a:avLst/>
              <a:gdLst>
                <a:gd name="connsiteX0" fmla="*/ 635334 w 674946"/>
                <a:gd name="connsiteY0" fmla="*/ 299679 h 429998"/>
                <a:gd name="connsiteX1" fmla="*/ 615624 w 674946"/>
                <a:gd name="connsiteY1" fmla="*/ 285135 h 429998"/>
                <a:gd name="connsiteX2" fmla="*/ 593425 w 674946"/>
                <a:gd name="connsiteY2" fmla="*/ 274418 h 429998"/>
                <a:gd name="connsiteX3" fmla="*/ 587684 w 674946"/>
                <a:gd name="connsiteY3" fmla="*/ 271548 h 429998"/>
                <a:gd name="connsiteX4" fmla="*/ 580986 w 674946"/>
                <a:gd name="connsiteY4" fmla="*/ 269826 h 429998"/>
                <a:gd name="connsiteX5" fmla="*/ 575245 w 674946"/>
                <a:gd name="connsiteY5" fmla="*/ 267338 h 429998"/>
                <a:gd name="connsiteX6" fmla="*/ 571035 w 674946"/>
                <a:gd name="connsiteY6" fmla="*/ 267529 h 429998"/>
                <a:gd name="connsiteX7" fmla="*/ 545392 w 674946"/>
                <a:gd name="connsiteY7" fmla="*/ 252603 h 429998"/>
                <a:gd name="connsiteX8" fmla="*/ 544436 w 674946"/>
                <a:gd name="connsiteY8" fmla="*/ 252220 h 429998"/>
                <a:gd name="connsiteX9" fmla="*/ 540417 w 674946"/>
                <a:gd name="connsiteY9" fmla="*/ 255473 h 429998"/>
                <a:gd name="connsiteX10" fmla="*/ 538695 w 674946"/>
                <a:gd name="connsiteY10" fmla="*/ 261788 h 429998"/>
                <a:gd name="connsiteX11" fmla="*/ 548646 w 674946"/>
                <a:gd name="connsiteY11" fmla="*/ 285518 h 429998"/>
                <a:gd name="connsiteX12" fmla="*/ 542139 w 674946"/>
                <a:gd name="connsiteY12" fmla="*/ 293555 h 429998"/>
                <a:gd name="connsiteX13" fmla="*/ 537164 w 674946"/>
                <a:gd name="connsiteY13" fmla="*/ 305994 h 429998"/>
                <a:gd name="connsiteX14" fmla="*/ 527404 w 674946"/>
                <a:gd name="connsiteY14" fmla="*/ 311735 h 429998"/>
                <a:gd name="connsiteX15" fmla="*/ 522620 w 674946"/>
                <a:gd name="connsiteY15" fmla="*/ 323025 h 429998"/>
                <a:gd name="connsiteX16" fmla="*/ 532188 w 674946"/>
                <a:gd name="connsiteY16" fmla="*/ 346563 h 429998"/>
                <a:gd name="connsiteX17" fmla="*/ 541756 w 674946"/>
                <a:gd name="connsiteY17" fmla="*/ 377182 h 429998"/>
                <a:gd name="connsiteX18" fmla="*/ 538695 w 674946"/>
                <a:gd name="connsiteY18" fmla="*/ 400911 h 429998"/>
                <a:gd name="connsiteX19" fmla="*/ 552090 w 674946"/>
                <a:gd name="connsiteY19" fmla="*/ 417560 h 429998"/>
                <a:gd name="connsiteX20" fmla="*/ 562041 w 674946"/>
                <a:gd name="connsiteY20" fmla="*/ 422536 h 429998"/>
                <a:gd name="connsiteX21" fmla="*/ 567782 w 674946"/>
                <a:gd name="connsiteY21" fmla="*/ 429999 h 429998"/>
                <a:gd name="connsiteX22" fmla="*/ 573906 w 674946"/>
                <a:gd name="connsiteY22" fmla="*/ 424258 h 429998"/>
                <a:gd name="connsiteX23" fmla="*/ 579264 w 674946"/>
                <a:gd name="connsiteY23" fmla="*/ 416220 h 429998"/>
                <a:gd name="connsiteX24" fmla="*/ 583666 w 674946"/>
                <a:gd name="connsiteY24" fmla="*/ 406461 h 429998"/>
                <a:gd name="connsiteX25" fmla="*/ 591320 w 674946"/>
                <a:gd name="connsiteY25" fmla="*/ 400529 h 429998"/>
                <a:gd name="connsiteX26" fmla="*/ 603759 w 674946"/>
                <a:gd name="connsiteY26" fmla="*/ 391726 h 429998"/>
                <a:gd name="connsiteX27" fmla="*/ 611031 w 674946"/>
                <a:gd name="connsiteY27" fmla="*/ 384262 h 429998"/>
                <a:gd name="connsiteX28" fmla="*/ 620791 w 674946"/>
                <a:gd name="connsiteY28" fmla="*/ 381009 h 429998"/>
                <a:gd name="connsiteX29" fmla="*/ 629976 w 674946"/>
                <a:gd name="connsiteY29" fmla="*/ 382540 h 429998"/>
                <a:gd name="connsiteX30" fmla="*/ 655045 w 674946"/>
                <a:gd name="connsiteY30" fmla="*/ 370293 h 429998"/>
                <a:gd name="connsiteX31" fmla="*/ 674947 w 674946"/>
                <a:gd name="connsiteY31" fmla="*/ 349625 h 429998"/>
                <a:gd name="connsiteX32" fmla="*/ 667675 w 674946"/>
                <a:gd name="connsiteY32" fmla="*/ 344267 h 429998"/>
                <a:gd name="connsiteX33" fmla="*/ 658107 w 674946"/>
                <a:gd name="connsiteY33" fmla="*/ 338143 h 429998"/>
                <a:gd name="connsiteX34" fmla="*/ 654471 w 674946"/>
                <a:gd name="connsiteY34" fmla="*/ 328192 h 429998"/>
                <a:gd name="connsiteX35" fmla="*/ 647773 w 674946"/>
                <a:gd name="connsiteY35" fmla="*/ 320538 h 429998"/>
                <a:gd name="connsiteX36" fmla="*/ 644903 w 674946"/>
                <a:gd name="connsiteY36" fmla="*/ 322069 h 429998"/>
                <a:gd name="connsiteX37" fmla="*/ 640693 w 674946"/>
                <a:gd name="connsiteY37" fmla="*/ 322834 h 429998"/>
                <a:gd name="connsiteX38" fmla="*/ 635334 w 674946"/>
                <a:gd name="connsiteY38" fmla="*/ 299679 h 429998"/>
                <a:gd name="connsiteX39" fmla="*/ 441864 w 674946"/>
                <a:gd name="connsiteY39" fmla="*/ 220262 h 429998"/>
                <a:gd name="connsiteX40" fmla="*/ 444160 w 674946"/>
                <a:gd name="connsiteY40" fmla="*/ 222941 h 429998"/>
                <a:gd name="connsiteX41" fmla="*/ 447987 w 674946"/>
                <a:gd name="connsiteY41" fmla="*/ 224089 h 429998"/>
                <a:gd name="connsiteX42" fmla="*/ 451432 w 674946"/>
                <a:gd name="connsiteY42" fmla="*/ 222558 h 429998"/>
                <a:gd name="connsiteX43" fmla="*/ 453345 w 674946"/>
                <a:gd name="connsiteY43" fmla="*/ 220645 h 429998"/>
                <a:gd name="connsiteX44" fmla="*/ 454685 w 674946"/>
                <a:gd name="connsiteY44" fmla="*/ 223324 h 429998"/>
                <a:gd name="connsiteX45" fmla="*/ 458321 w 674946"/>
                <a:gd name="connsiteY45" fmla="*/ 222558 h 429998"/>
                <a:gd name="connsiteX46" fmla="*/ 461766 w 674946"/>
                <a:gd name="connsiteY46" fmla="*/ 219114 h 429998"/>
                <a:gd name="connsiteX47" fmla="*/ 461000 w 674946"/>
                <a:gd name="connsiteY47" fmla="*/ 218731 h 429998"/>
                <a:gd name="connsiteX48" fmla="*/ 458321 w 674946"/>
                <a:gd name="connsiteY48" fmla="*/ 218731 h 429998"/>
                <a:gd name="connsiteX49" fmla="*/ 456981 w 674946"/>
                <a:gd name="connsiteY49" fmla="*/ 218731 h 429998"/>
                <a:gd name="connsiteX50" fmla="*/ 458512 w 674946"/>
                <a:gd name="connsiteY50" fmla="*/ 218731 h 429998"/>
                <a:gd name="connsiteX51" fmla="*/ 458321 w 674946"/>
                <a:gd name="connsiteY51" fmla="*/ 217966 h 429998"/>
                <a:gd name="connsiteX52" fmla="*/ 459852 w 674946"/>
                <a:gd name="connsiteY52" fmla="*/ 215669 h 429998"/>
                <a:gd name="connsiteX53" fmla="*/ 460809 w 674946"/>
                <a:gd name="connsiteY53" fmla="*/ 213181 h 429998"/>
                <a:gd name="connsiteX54" fmla="*/ 460043 w 674946"/>
                <a:gd name="connsiteY54" fmla="*/ 211076 h 429998"/>
                <a:gd name="connsiteX55" fmla="*/ 456599 w 674946"/>
                <a:gd name="connsiteY55" fmla="*/ 210694 h 429998"/>
                <a:gd name="connsiteX56" fmla="*/ 452006 w 674946"/>
                <a:gd name="connsiteY56" fmla="*/ 212225 h 429998"/>
                <a:gd name="connsiteX57" fmla="*/ 449518 w 674946"/>
                <a:gd name="connsiteY57" fmla="*/ 215669 h 429998"/>
                <a:gd name="connsiteX58" fmla="*/ 444351 w 674946"/>
                <a:gd name="connsiteY58" fmla="*/ 216626 h 429998"/>
                <a:gd name="connsiteX59" fmla="*/ 441864 w 674946"/>
                <a:gd name="connsiteY59" fmla="*/ 220262 h 429998"/>
                <a:gd name="connsiteX60" fmla="*/ 427320 w 674946"/>
                <a:gd name="connsiteY60" fmla="*/ 184285 h 429998"/>
                <a:gd name="connsiteX61" fmla="*/ 423492 w 674946"/>
                <a:gd name="connsiteY61" fmla="*/ 177779 h 429998"/>
                <a:gd name="connsiteX62" fmla="*/ 417369 w 674946"/>
                <a:gd name="connsiteY62" fmla="*/ 172421 h 429998"/>
                <a:gd name="connsiteX63" fmla="*/ 400911 w 674946"/>
                <a:gd name="connsiteY63" fmla="*/ 168211 h 429998"/>
                <a:gd name="connsiteX64" fmla="*/ 395170 w 674946"/>
                <a:gd name="connsiteY64" fmla="*/ 171847 h 429998"/>
                <a:gd name="connsiteX65" fmla="*/ 401294 w 674946"/>
                <a:gd name="connsiteY65" fmla="*/ 177396 h 429998"/>
                <a:gd name="connsiteX66" fmla="*/ 403208 w 674946"/>
                <a:gd name="connsiteY66" fmla="*/ 180841 h 429998"/>
                <a:gd name="connsiteX67" fmla="*/ 403590 w 674946"/>
                <a:gd name="connsiteY67" fmla="*/ 181797 h 429998"/>
                <a:gd name="connsiteX68" fmla="*/ 404356 w 674946"/>
                <a:gd name="connsiteY68" fmla="*/ 182946 h 429998"/>
                <a:gd name="connsiteX69" fmla="*/ 405695 w 674946"/>
                <a:gd name="connsiteY69" fmla="*/ 183328 h 429998"/>
                <a:gd name="connsiteX70" fmla="*/ 404356 w 674946"/>
                <a:gd name="connsiteY70" fmla="*/ 182946 h 429998"/>
                <a:gd name="connsiteX71" fmla="*/ 405504 w 674946"/>
                <a:gd name="connsiteY71" fmla="*/ 184477 h 429998"/>
                <a:gd name="connsiteX72" fmla="*/ 407226 w 674946"/>
                <a:gd name="connsiteY72" fmla="*/ 187347 h 429998"/>
                <a:gd name="connsiteX73" fmla="*/ 406461 w 674946"/>
                <a:gd name="connsiteY73" fmla="*/ 190983 h 429998"/>
                <a:gd name="connsiteX74" fmla="*/ 407992 w 674946"/>
                <a:gd name="connsiteY74" fmla="*/ 193088 h 429998"/>
                <a:gd name="connsiteX75" fmla="*/ 411054 w 674946"/>
                <a:gd name="connsiteY75" fmla="*/ 193088 h 429998"/>
                <a:gd name="connsiteX76" fmla="*/ 420622 w 674946"/>
                <a:gd name="connsiteY76" fmla="*/ 190792 h 429998"/>
                <a:gd name="connsiteX77" fmla="*/ 427320 w 674946"/>
                <a:gd name="connsiteY77" fmla="*/ 184285 h 429998"/>
                <a:gd name="connsiteX78" fmla="*/ 434974 w 674946"/>
                <a:gd name="connsiteY78" fmla="*/ 137401 h 429998"/>
                <a:gd name="connsiteX79" fmla="*/ 431721 w 674946"/>
                <a:gd name="connsiteY79" fmla="*/ 135487 h 429998"/>
                <a:gd name="connsiteX80" fmla="*/ 427702 w 674946"/>
                <a:gd name="connsiteY80" fmla="*/ 137018 h 429998"/>
                <a:gd name="connsiteX81" fmla="*/ 425406 w 674946"/>
                <a:gd name="connsiteY81" fmla="*/ 135870 h 429998"/>
                <a:gd name="connsiteX82" fmla="*/ 417751 w 674946"/>
                <a:gd name="connsiteY82" fmla="*/ 138166 h 429998"/>
                <a:gd name="connsiteX83" fmla="*/ 408949 w 674946"/>
                <a:gd name="connsiteY83" fmla="*/ 134722 h 429998"/>
                <a:gd name="connsiteX84" fmla="*/ 404739 w 674946"/>
                <a:gd name="connsiteY84" fmla="*/ 131086 h 429998"/>
                <a:gd name="connsiteX85" fmla="*/ 403399 w 674946"/>
                <a:gd name="connsiteY85" fmla="*/ 133382 h 429998"/>
                <a:gd name="connsiteX86" fmla="*/ 401677 w 674946"/>
                <a:gd name="connsiteY86" fmla="*/ 135678 h 429998"/>
                <a:gd name="connsiteX87" fmla="*/ 386942 w 674946"/>
                <a:gd name="connsiteY87" fmla="*/ 132999 h 429998"/>
                <a:gd name="connsiteX88" fmla="*/ 378713 w 674946"/>
                <a:gd name="connsiteY88" fmla="*/ 132999 h 429998"/>
                <a:gd name="connsiteX89" fmla="*/ 375651 w 674946"/>
                <a:gd name="connsiteY89" fmla="*/ 130894 h 429998"/>
                <a:gd name="connsiteX90" fmla="*/ 372780 w 674946"/>
                <a:gd name="connsiteY90" fmla="*/ 130511 h 429998"/>
                <a:gd name="connsiteX91" fmla="*/ 370101 w 674946"/>
                <a:gd name="connsiteY91" fmla="*/ 130511 h 429998"/>
                <a:gd name="connsiteX92" fmla="*/ 369527 w 674946"/>
                <a:gd name="connsiteY92" fmla="*/ 131086 h 429998"/>
                <a:gd name="connsiteX93" fmla="*/ 371250 w 674946"/>
                <a:gd name="connsiteY93" fmla="*/ 133191 h 429998"/>
                <a:gd name="connsiteX94" fmla="*/ 372398 w 674946"/>
                <a:gd name="connsiteY94" fmla="*/ 135104 h 429998"/>
                <a:gd name="connsiteX95" fmla="*/ 368570 w 674946"/>
                <a:gd name="connsiteY95" fmla="*/ 138932 h 429998"/>
                <a:gd name="connsiteX96" fmla="*/ 364743 w 674946"/>
                <a:gd name="connsiteY96" fmla="*/ 146586 h 429998"/>
                <a:gd name="connsiteX97" fmla="*/ 375268 w 674946"/>
                <a:gd name="connsiteY97" fmla="*/ 148691 h 429998"/>
                <a:gd name="connsiteX98" fmla="*/ 390960 w 674946"/>
                <a:gd name="connsiteY98" fmla="*/ 146012 h 429998"/>
                <a:gd name="connsiteX99" fmla="*/ 397275 w 674946"/>
                <a:gd name="connsiteY99" fmla="*/ 148500 h 429998"/>
                <a:gd name="connsiteX100" fmla="*/ 403590 w 674946"/>
                <a:gd name="connsiteY100" fmla="*/ 151370 h 429998"/>
                <a:gd name="connsiteX101" fmla="*/ 418708 w 674946"/>
                <a:gd name="connsiteY101" fmla="*/ 152901 h 429998"/>
                <a:gd name="connsiteX102" fmla="*/ 431530 w 674946"/>
                <a:gd name="connsiteY102" fmla="*/ 148691 h 429998"/>
                <a:gd name="connsiteX103" fmla="*/ 439567 w 674946"/>
                <a:gd name="connsiteY103" fmla="*/ 137975 h 429998"/>
                <a:gd name="connsiteX104" fmla="*/ 434974 w 674946"/>
                <a:gd name="connsiteY104" fmla="*/ 137401 h 429998"/>
                <a:gd name="connsiteX105" fmla="*/ 24303 w 674946"/>
                <a:gd name="connsiteY105" fmla="*/ 31767 h 429998"/>
                <a:gd name="connsiteX106" fmla="*/ 23155 w 674946"/>
                <a:gd name="connsiteY106" fmla="*/ 30427 h 429998"/>
                <a:gd name="connsiteX107" fmla="*/ 19902 w 674946"/>
                <a:gd name="connsiteY107" fmla="*/ 30044 h 429998"/>
                <a:gd name="connsiteX108" fmla="*/ 8420 w 674946"/>
                <a:gd name="connsiteY108" fmla="*/ 38847 h 429998"/>
                <a:gd name="connsiteX109" fmla="*/ 3827 w 674946"/>
                <a:gd name="connsiteY109" fmla="*/ 43057 h 429998"/>
                <a:gd name="connsiteX110" fmla="*/ 0 w 674946"/>
                <a:gd name="connsiteY110" fmla="*/ 50712 h 429998"/>
                <a:gd name="connsiteX111" fmla="*/ 2296 w 674946"/>
                <a:gd name="connsiteY111" fmla="*/ 57218 h 429998"/>
                <a:gd name="connsiteX112" fmla="*/ 6698 w 674946"/>
                <a:gd name="connsiteY112" fmla="*/ 60280 h 429998"/>
                <a:gd name="connsiteX113" fmla="*/ 8803 w 674946"/>
                <a:gd name="connsiteY113" fmla="*/ 59897 h 429998"/>
                <a:gd name="connsiteX114" fmla="*/ 8803 w 674946"/>
                <a:gd name="connsiteY114" fmla="*/ 58175 h 429998"/>
                <a:gd name="connsiteX115" fmla="*/ 7655 w 674946"/>
                <a:gd name="connsiteY115" fmla="*/ 53582 h 429998"/>
                <a:gd name="connsiteX116" fmla="*/ 15118 w 674946"/>
                <a:gd name="connsiteY116" fmla="*/ 48033 h 429998"/>
                <a:gd name="connsiteX117" fmla="*/ 22581 w 674946"/>
                <a:gd name="connsiteY117" fmla="*/ 42292 h 429998"/>
                <a:gd name="connsiteX118" fmla="*/ 21050 w 674946"/>
                <a:gd name="connsiteY118" fmla="*/ 38656 h 429998"/>
                <a:gd name="connsiteX119" fmla="*/ 22581 w 674946"/>
                <a:gd name="connsiteY119" fmla="*/ 34829 h 429998"/>
                <a:gd name="connsiteX120" fmla="*/ 24303 w 674946"/>
                <a:gd name="connsiteY120" fmla="*/ 31767 h 429998"/>
                <a:gd name="connsiteX121" fmla="*/ 452389 w 674946"/>
                <a:gd name="connsiteY121" fmla="*/ 155006 h 429998"/>
                <a:gd name="connsiteX122" fmla="*/ 451240 w 674946"/>
                <a:gd name="connsiteY122" fmla="*/ 155389 h 429998"/>
                <a:gd name="connsiteX123" fmla="*/ 450858 w 674946"/>
                <a:gd name="connsiteY123" fmla="*/ 156154 h 429998"/>
                <a:gd name="connsiteX124" fmla="*/ 450858 w 674946"/>
                <a:gd name="connsiteY124" fmla="*/ 155772 h 429998"/>
                <a:gd name="connsiteX125" fmla="*/ 444734 w 674946"/>
                <a:gd name="connsiteY125" fmla="*/ 161704 h 429998"/>
                <a:gd name="connsiteX126" fmla="*/ 441672 w 674946"/>
                <a:gd name="connsiteY126" fmla="*/ 170890 h 429998"/>
                <a:gd name="connsiteX127" fmla="*/ 450092 w 674946"/>
                <a:gd name="connsiteY127" fmla="*/ 182180 h 429998"/>
                <a:gd name="connsiteX128" fmla="*/ 462531 w 674946"/>
                <a:gd name="connsiteY128" fmla="*/ 188304 h 429998"/>
                <a:gd name="connsiteX129" fmla="*/ 465784 w 674946"/>
                <a:gd name="connsiteY129" fmla="*/ 186773 h 429998"/>
                <a:gd name="connsiteX130" fmla="*/ 469612 w 674946"/>
                <a:gd name="connsiteY130" fmla="*/ 195958 h 429998"/>
                <a:gd name="connsiteX131" fmla="*/ 471525 w 674946"/>
                <a:gd name="connsiteY131" fmla="*/ 201317 h 429998"/>
                <a:gd name="connsiteX132" fmla="*/ 473439 w 674946"/>
                <a:gd name="connsiteY132" fmla="*/ 204379 h 429998"/>
                <a:gd name="connsiteX133" fmla="*/ 472291 w 674946"/>
                <a:gd name="connsiteY133" fmla="*/ 207823 h 429998"/>
                <a:gd name="connsiteX134" fmla="*/ 478414 w 674946"/>
                <a:gd name="connsiteY134" fmla="*/ 213564 h 429998"/>
                <a:gd name="connsiteX135" fmla="*/ 494872 w 674946"/>
                <a:gd name="connsiteY135" fmla="*/ 209737 h 429998"/>
                <a:gd name="connsiteX136" fmla="*/ 502144 w 674946"/>
                <a:gd name="connsiteY136" fmla="*/ 205910 h 429998"/>
                <a:gd name="connsiteX137" fmla="*/ 503675 w 674946"/>
                <a:gd name="connsiteY137" fmla="*/ 207058 h 429998"/>
                <a:gd name="connsiteX138" fmla="*/ 505588 w 674946"/>
                <a:gd name="connsiteY138" fmla="*/ 207823 h 429998"/>
                <a:gd name="connsiteX139" fmla="*/ 519175 w 674946"/>
                <a:gd name="connsiteY139" fmla="*/ 201700 h 429998"/>
                <a:gd name="connsiteX140" fmla="*/ 525682 w 674946"/>
                <a:gd name="connsiteY140" fmla="*/ 197489 h 429998"/>
                <a:gd name="connsiteX141" fmla="*/ 528744 w 674946"/>
                <a:gd name="connsiteY141" fmla="*/ 190600 h 429998"/>
                <a:gd name="connsiteX142" fmla="*/ 524151 w 674946"/>
                <a:gd name="connsiteY142" fmla="*/ 183328 h 429998"/>
                <a:gd name="connsiteX143" fmla="*/ 521280 w 674946"/>
                <a:gd name="connsiteY143" fmla="*/ 182563 h 429998"/>
                <a:gd name="connsiteX144" fmla="*/ 518793 w 674946"/>
                <a:gd name="connsiteY144" fmla="*/ 182180 h 429998"/>
                <a:gd name="connsiteX145" fmla="*/ 515731 w 674946"/>
                <a:gd name="connsiteY145" fmla="*/ 179884 h 429998"/>
                <a:gd name="connsiteX146" fmla="*/ 514582 w 674946"/>
                <a:gd name="connsiteY146" fmla="*/ 180458 h 429998"/>
                <a:gd name="connsiteX147" fmla="*/ 513434 w 674946"/>
                <a:gd name="connsiteY147" fmla="*/ 181415 h 429998"/>
                <a:gd name="connsiteX148" fmla="*/ 509990 w 674946"/>
                <a:gd name="connsiteY148" fmla="*/ 177013 h 429998"/>
                <a:gd name="connsiteX149" fmla="*/ 503483 w 674946"/>
                <a:gd name="connsiteY149" fmla="*/ 176056 h 429998"/>
                <a:gd name="connsiteX150" fmla="*/ 497360 w 674946"/>
                <a:gd name="connsiteY150" fmla="*/ 168019 h 429998"/>
                <a:gd name="connsiteX151" fmla="*/ 487983 w 674946"/>
                <a:gd name="connsiteY151" fmla="*/ 166871 h 429998"/>
                <a:gd name="connsiteX152" fmla="*/ 477458 w 674946"/>
                <a:gd name="connsiteY152" fmla="*/ 169167 h 429998"/>
                <a:gd name="connsiteX153" fmla="*/ 471142 w 674946"/>
                <a:gd name="connsiteY153" fmla="*/ 171464 h 429998"/>
                <a:gd name="connsiteX154" fmla="*/ 465401 w 674946"/>
                <a:gd name="connsiteY154" fmla="*/ 168593 h 429998"/>
                <a:gd name="connsiteX155" fmla="*/ 461957 w 674946"/>
                <a:gd name="connsiteY155" fmla="*/ 162661 h 429998"/>
                <a:gd name="connsiteX156" fmla="*/ 452389 w 674946"/>
                <a:gd name="connsiteY156" fmla="*/ 155006 h 429998"/>
                <a:gd name="connsiteX157" fmla="*/ 96640 w 674946"/>
                <a:gd name="connsiteY157" fmla="*/ 957 h 429998"/>
                <a:gd name="connsiteX158" fmla="*/ 95492 w 674946"/>
                <a:gd name="connsiteY158" fmla="*/ 1148 h 429998"/>
                <a:gd name="connsiteX159" fmla="*/ 95874 w 674946"/>
                <a:gd name="connsiteY159" fmla="*/ 2296 h 429998"/>
                <a:gd name="connsiteX160" fmla="*/ 95492 w 674946"/>
                <a:gd name="connsiteY160" fmla="*/ 1148 h 429998"/>
                <a:gd name="connsiteX161" fmla="*/ 94726 w 674946"/>
                <a:gd name="connsiteY161" fmla="*/ 957 h 429998"/>
                <a:gd name="connsiteX162" fmla="*/ 92621 w 674946"/>
                <a:gd name="connsiteY162" fmla="*/ 2105 h 429998"/>
                <a:gd name="connsiteX163" fmla="*/ 90707 w 674946"/>
                <a:gd name="connsiteY163" fmla="*/ 3062 h 429998"/>
                <a:gd name="connsiteX164" fmla="*/ 85349 w 674946"/>
                <a:gd name="connsiteY164" fmla="*/ 1148 h 429998"/>
                <a:gd name="connsiteX165" fmla="*/ 74633 w 674946"/>
                <a:gd name="connsiteY165" fmla="*/ 5167 h 429998"/>
                <a:gd name="connsiteX166" fmla="*/ 66787 w 674946"/>
                <a:gd name="connsiteY166" fmla="*/ 9568 h 429998"/>
                <a:gd name="connsiteX167" fmla="*/ 64107 w 674946"/>
                <a:gd name="connsiteY167" fmla="*/ 13013 h 429998"/>
                <a:gd name="connsiteX168" fmla="*/ 62959 w 674946"/>
                <a:gd name="connsiteY168" fmla="*/ 17223 h 429998"/>
                <a:gd name="connsiteX169" fmla="*/ 59898 w 674946"/>
                <a:gd name="connsiteY169" fmla="*/ 20859 h 429998"/>
                <a:gd name="connsiteX170" fmla="*/ 57984 w 674946"/>
                <a:gd name="connsiteY170" fmla="*/ 24686 h 429998"/>
                <a:gd name="connsiteX171" fmla="*/ 62959 w 674946"/>
                <a:gd name="connsiteY171" fmla="*/ 33106 h 429998"/>
                <a:gd name="connsiteX172" fmla="*/ 73676 w 674946"/>
                <a:gd name="connsiteY172" fmla="*/ 35594 h 429998"/>
                <a:gd name="connsiteX173" fmla="*/ 73293 w 674946"/>
                <a:gd name="connsiteY173" fmla="*/ 35594 h 429998"/>
                <a:gd name="connsiteX174" fmla="*/ 76929 w 674946"/>
                <a:gd name="connsiteY174" fmla="*/ 42100 h 429998"/>
                <a:gd name="connsiteX175" fmla="*/ 81905 w 674946"/>
                <a:gd name="connsiteY175" fmla="*/ 45928 h 429998"/>
                <a:gd name="connsiteX176" fmla="*/ 85349 w 674946"/>
                <a:gd name="connsiteY176" fmla="*/ 45162 h 429998"/>
                <a:gd name="connsiteX177" fmla="*/ 89368 w 674946"/>
                <a:gd name="connsiteY177" fmla="*/ 45928 h 429998"/>
                <a:gd name="connsiteX178" fmla="*/ 93004 w 674946"/>
                <a:gd name="connsiteY178" fmla="*/ 45162 h 429998"/>
                <a:gd name="connsiteX179" fmla="*/ 99510 w 674946"/>
                <a:gd name="connsiteY179" fmla="*/ 48607 h 429998"/>
                <a:gd name="connsiteX180" fmla="*/ 109078 w 674946"/>
                <a:gd name="connsiteY180" fmla="*/ 41718 h 429998"/>
                <a:gd name="connsiteX181" fmla="*/ 112140 w 674946"/>
                <a:gd name="connsiteY181" fmla="*/ 36742 h 429998"/>
                <a:gd name="connsiteX182" fmla="*/ 113289 w 674946"/>
                <a:gd name="connsiteY182" fmla="*/ 30810 h 429998"/>
                <a:gd name="connsiteX183" fmla="*/ 115394 w 674946"/>
                <a:gd name="connsiteY183" fmla="*/ 21816 h 429998"/>
                <a:gd name="connsiteX184" fmla="*/ 117499 w 674946"/>
                <a:gd name="connsiteY184" fmla="*/ 16649 h 429998"/>
                <a:gd name="connsiteX185" fmla="*/ 116733 w 674946"/>
                <a:gd name="connsiteY185" fmla="*/ 12630 h 429998"/>
                <a:gd name="connsiteX186" fmla="*/ 117499 w 674946"/>
                <a:gd name="connsiteY186" fmla="*/ 9186 h 429998"/>
                <a:gd name="connsiteX187" fmla="*/ 115202 w 674946"/>
                <a:gd name="connsiteY187" fmla="*/ 5550 h 429998"/>
                <a:gd name="connsiteX188" fmla="*/ 111758 w 674946"/>
                <a:gd name="connsiteY188" fmla="*/ 3062 h 429998"/>
                <a:gd name="connsiteX189" fmla="*/ 103912 w 674946"/>
                <a:gd name="connsiteY189" fmla="*/ 0 h 429998"/>
                <a:gd name="connsiteX190" fmla="*/ 96640 w 674946"/>
                <a:gd name="connsiteY190" fmla="*/ 957 h 429998"/>
                <a:gd name="connsiteX191" fmla="*/ 266573 w 674946"/>
                <a:gd name="connsiteY191" fmla="*/ 79991 h 429998"/>
                <a:gd name="connsiteX192" fmla="*/ 263893 w 674946"/>
                <a:gd name="connsiteY192" fmla="*/ 84392 h 429998"/>
                <a:gd name="connsiteX193" fmla="*/ 261980 w 674946"/>
                <a:gd name="connsiteY193" fmla="*/ 84392 h 429998"/>
                <a:gd name="connsiteX194" fmla="*/ 255282 w 674946"/>
                <a:gd name="connsiteY194" fmla="*/ 83627 h 429998"/>
                <a:gd name="connsiteX195" fmla="*/ 245522 w 674946"/>
                <a:gd name="connsiteY195" fmla="*/ 85923 h 429998"/>
                <a:gd name="connsiteX196" fmla="*/ 248967 w 674946"/>
                <a:gd name="connsiteY196" fmla="*/ 90516 h 429998"/>
                <a:gd name="connsiteX197" fmla="*/ 248967 w 674946"/>
                <a:gd name="connsiteY197" fmla="*/ 93578 h 429998"/>
                <a:gd name="connsiteX198" fmla="*/ 249350 w 674946"/>
                <a:gd name="connsiteY198" fmla="*/ 96640 h 429998"/>
                <a:gd name="connsiteX199" fmla="*/ 257004 w 674946"/>
                <a:gd name="connsiteY199" fmla="*/ 105060 h 429998"/>
                <a:gd name="connsiteX200" fmla="*/ 262745 w 674946"/>
                <a:gd name="connsiteY200" fmla="*/ 117307 h 429998"/>
                <a:gd name="connsiteX201" fmla="*/ 263702 w 674946"/>
                <a:gd name="connsiteY201" fmla="*/ 120178 h 429998"/>
                <a:gd name="connsiteX202" fmla="*/ 270591 w 674946"/>
                <a:gd name="connsiteY202" fmla="*/ 121135 h 429998"/>
                <a:gd name="connsiteX203" fmla="*/ 284178 w 674946"/>
                <a:gd name="connsiteY203" fmla="*/ 118073 h 429998"/>
                <a:gd name="connsiteX204" fmla="*/ 287623 w 674946"/>
                <a:gd name="connsiteY204" fmla="*/ 119604 h 429998"/>
                <a:gd name="connsiteX205" fmla="*/ 289154 w 674946"/>
                <a:gd name="connsiteY205" fmla="*/ 118455 h 429998"/>
                <a:gd name="connsiteX206" fmla="*/ 289728 w 674946"/>
                <a:gd name="connsiteY206" fmla="*/ 117116 h 429998"/>
                <a:gd name="connsiteX207" fmla="*/ 297382 w 674946"/>
                <a:gd name="connsiteY207" fmla="*/ 122283 h 429998"/>
                <a:gd name="connsiteX208" fmla="*/ 303889 w 674946"/>
                <a:gd name="connsiteY208" fmla="*/ 124962 h 429998"/>
                <a:gd name="connsiteX209" fmla="*/ 305802 w 674946"/>
                <a:gd name="connsiteY209" fmla="*/ 124196 h 429998"/>
                <a:gd name="connsiteX210" fmla="*/ 307908 w 674946"/>
                <a:gd name="connsiteY210" fmla="*/ 123431 h 429998"/>
                <a:gd name="connsiteX211" fmla="*/ 317093 w 674946"/>
                <a:gd name="connsiteY211" fmla="*/ 124196 h 429998"/>
                <a:gd name="connsiteX212" fmla="*/ 320155 w 674946"/>
                <a:gd name="connsiteY212" fmla="*/ 123048 h 429998"/>
                <a:gd name="connsiteX213" fmla="*/ 322260 w 674946"/>
                <a:gd name="connsiteY213" fmla="*/ 120752 h 429998"/>
                <a:gd name="connsiteX214" fmla="*/ 318050 w 674946"/>
                <a:gd name="connsiteY214" fmla="*/ 115968 h 429998"/>
                <a:gd name="connsiteX215" fmla="*/ 313266 w 674946"/>
                <a:gd name="connsiteY215" fmla="*/ 112523 h 429998"/>
                <a:gd name="connsiteX216" fmla="*/ 310587 w 674946"/>
                <a:gd name="connsiteY216" fmla="*/ 107165 h 429998"/>
                <a:gd name="connsiteX217" fmla="*/ 310969 w 674946"/>
                <a:gd name="connsiteY217" fmla="*/ 100658 h 429998"/>
                <a:gd name="connsiteX218" fmla="*/ 310587 w 674946"/>
                <a:gd name="connsiteY218" fmla="*/ 100276 h 429998"/>
                <a:gd name="connsiteX219" fmla="*/ 307908 w 674946"/>
                <a:gd name="connsiteY219" fmla="*/ 103529 h 429998"/>
                <a:gd name="connsiteX220" fmla="*/ 304654 w 674946"/>
                <a:gd name="connsiteY220" fmla="*/ 105634 h 429998"/>
                <a:gd name="connsiteX221" fmla="*/ 297000 w 674946"/>
                <a:gd name="connsiteY221" fmla="*/ 94917 h 429998"/>
                <a:gd name="connsiteX222" fmla="*/ 298913 w 674946"/>
                <a:gd name="connsiteY222" fmla="*/ 93195 h 429998"/>
                <a:gd name="connsiteX223" fmla="*/ 300827 w 674946"/>
                <a:gd name="connsiteY223" fmla="*/ 91281 h 429998"/>
                <a:gd name="connsiteX224" fmla="*/ 295851 w 674946"/>
                <a:gd name="connsiteY224" fmla="*/ 87071 h 429998"/>
                <a:gd name="connsiteX225" fmla="*/ 289154 w 674946"/>
                <a:gd name="connsiteY225" fmla="*/ 79991 h 429998"/>
                <a:gd name="connsiteX226" fmla="*/ 285709 w 674946"/>
                <a:gd name="connsiteY226" fmla="*/ 71762 h 429998"/>
                <a:gd name="connsiteX227" fmla="*/ 282073 w 674946"/>
                <a:gd name="connsiteY227" fmla="*/ 67552 h 429998"/>
                <a:gd name="connsiteX228" fmla="*/ 279394 w 674946"/>
                <a:gd name="connsiteY228" fmla="*/ 67743 h 429998"/>
                <a:gd name="connsiteX229" fmla="*/ 277863 w 674946"/>
                <a:gd name="connsiteY229" fmla="*/ 67743 h 429998"/>
                <a:gd name="connsiteX230" fmla="*/ 269443 w 674946"/>
                <a:gd name="connsiteY230" fmla="*/ 75781 h 429998"/>
                <a:gd name="connsiteX231" fmla="*/ 266573 w 674946"/>
                <a:gd name="connsiteY231" fmla="*/ 79991 h 42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674946" h="429998">
                  <a:moveTo>
                    <a:pt x="635334" y="299679"/>
                  </a:moveTo>
                  <a:cubicBezTo>
                    <a:pt x="631316" y="294703"/>
                    <a:pt x="625001" y="290110"/>
                    <a:pt x="615624" y="285135"/>
                  </a:cubicBezTo>
                  <a:cubicBezTo>
                    <a:pt x="604142" y="279011"/>
                    <a:pt x="596678" y="275375"/>
                    <a:pt x="593425" y="274418"/>
                  </a:cubicBezTo>
                  <a:cubicBezTo>
                    <a:pt x="592660" y="274036"/>
                    <a:pt x="590746" y="273270"/>
                    <a:pt x="587684" y="271548"/>
                  </a:cubicBezTo>
                  <a:cubicBezTo>
                    <a:pt x="585197" y="270400"/>
                    <a:pt x="583091" y="269634"/>
                    <a:pt x="580986" y="269826"/>
                  </a:cubicBezTo>
                  <a:cubicBezTo>
                    <a:pt x="578499" y="269826"/>
                    <a:pt x="576585" y="269060"/>
                    <a:pt x="575245" y="267338"/>
                  </a:cubicBezTo>
                  <a:cubicBezTo>
                    <a:pt x="574289" y="266190"/>
                    <a:pt x="572949" y="266190"/>
                    <a:pt x="571035" y="267529"/>
                  </a:cubicBezTo>
                  <a:cubicBezTo>
                    <a:pt x="559745" y="260257"/>
                    <a:pt x="551325" y="255282"/>
                    <a:pt x="545392" y="252603"/>
                  </a:cubicBezTo>
                  <a:cubicBezTo>
                    <a:pt x="545010" y="252411"/>
                    <a:pt x="544818" y="252220"/>
                    <a:pt x="544436" y="252220"/>
                  </a:cubicBezTo>
                  <a:cubicBezTo>
                    <a:pt x="542905" y="252603"/>
                    <a:pt x="541565" y="253560"/>
                    <a:pt x="540417" y="255473"/>
                  </a:cubicBezTo>
                  <a:cubicBezTo>
                    <a:pt x="539269" y="257387"/>
                    <a:pt x="538695" y="259683"/>
                    <a:pt x="538695" y="261788"/>
                  </a:cubicBezTo>
                  <a:cubicBezTo>
                    <a:pt x="538695" y="265998"/>
                    <a:pt x="541948" y="273844"/>
                    <a:pt x="548646" y="285518"/>
                  </a:cubicBezTo>
                  <a:cubicBezTo>
                    <a:pt x="546349" y="288197"/>
                    <a:pt x="544244" y="290876"/>
                    <a:pt x="542139" y="293555"/>
                  </a:cubicBezTo>
                  <a:cubicBezTo>
                    <a:pt x="537929" y="298722"/>
                    <a:pt x="536398" y="302932"/>
                    <a:pt x="537164" y="305994"/>
                  </a:cubicBezTo>
                  <a:cubicBezTo>
                    <a:pt x="533528" y="306568"/>
                    <a:pt x="530274" y="308482"/>
                    <a:pt x="527404" y="311735"/>
                  </a:cubicBezTo>
                  <a:cubicBezTo>
                    <a:pt x="524151" y="315179"/>
                    <a:pt x="522620" y="319007"/>
                    <a:pt x="522620" y="323025"/>
                  </a:cubicBezTo>
                  <a:cubicBezTo>
                    <a:pt x="522620" y="323217"/>
                    <a:pt x="525873" y="330871"/>
                    <a:pt x="532188" y="346563"/>
                  </a:cubicBezTo>
                  <a:cubicBezTo>
                    <a:pt x="538695" y="362829"/>
                    <a:pt x="541756" y="373163"/>
                    <a:pt x="541756" y="377182"/>
                  </a:cubicBezTo>
                  <a:cubicBezTo>
                    <a:pt x="541756" y="378521"/>
                    <a:pt x="540608" y="386367"/>
                    <a:pt x="538695" y="400911"/>
                  </a:cubicBezTo>
                  <a:cubicBezTo>
                    <a:pt x="538695" y="407800"/>
                    <a:pt x="543096" y="413350"/>
                    <a:pt x="552090" y="417560"/>
                  </a:cubicBezTo>
                  <a:cubicBezTo>
                    <a:pt x="557640" y="420239"/>
                    <a:pt x="561084" y="421770"/>
                    <a:pt x="562041" y="422536"/>
                  </a:cubicBezTo>
                  <a:cubicBezTo>
                    <a:pt x="565294" y="424641"/>
                    <a:pt x="567017" y="427128"/>
                    <a:pt x="567782" y="429999"/>
                  </a:cubicBezTo>
                  <a:lnTo>
                    <a:pt x="573906" y="424258"/>
                  </a:lnTo>
                  <a:cubicBezTo>
                    <a:pt x="576202" y="421770"/>
                    <a:pt x="578116" y="419282"/>
                    <a:pt x="579264" y="416220"/>
                  </a:cubicBezTo>
                  <a:cubicBezTo>
                    <a:pt x="580221" y="412202"/>
                    <a:pt x="581561" y="408949"/>
                    <a:pt x="583666" y="406461"/>
                  </a:cubicBezTo>
                  <a:cubicBezTo>
                    <a:pt x="585771" y="403782"/>
                    <a:pt x="588258" y="401868"/>
                    <a:pt x="591320" y="400529"/>
                  </a:cubicBezTo>
                  <a:cubicBezTo>
                    <a:pt x="594382" y="399380"/>
                    <a:pt x="598592" y="396318"/>
                    <a:pt x="603759" y="391726"/>
                  </a:cubicBezTo>
                  <a:cubicBezTo>
                    <a:pt x="605864" y="389812"/>
                    <a:pt x="608352" y="387324"/>
                    <a:pt x="611031" y="384262"/>
                  </a:cubicBezTo>
                  <a:cubicBezTo>
                    <a:pt x="613519" y="382157"/>
                    <a:pt x="616772" y="381009"/>
                    <a:pt x="620791" y="381009"/>
                  </a:cubicBezTo>
                  <a:cubicBezTo>
                    <a:pt x="622130" y="381009"/>
                    <a:pt x="625192" y="381583"/>
                    <a:pt x="629976" y="382540"/>
                  </a:cubicBezTo>
                  <a:cubicBezTo>
                    <a:pt x="634186" y="382540"/>
                    <a:pt x="642606" y="378521"/>
                    <a:pt x="655045" y="370293"/>
                  </a:cubicBezTo>
                  <a:cubicBezTo>
                    <a:pt x="668249" y="361490"/>
                    <a:pt x="674947" y="354409"/>
                    <a:pt x="674947" y="349625"/>
                  </a:cubicBezTo>
                  <a:cubicBezTo>
                    <a:pt x="674947" y="349051"/>
                    <a:pt x="672459" y="347329"/>
                    <a:pt x="667675" y="344267"/>
                  </a:cubicBezTo>
                  <a:cubicBezTo>
                    <a:pt x="662125" y="340822"/>
                    <a:pt x="658872" y="338717"/>
                    <a:pt x="658107" y="338143"/>
                  </a:cubicBezTo>
                  <a:cubicBezTo>
                    <a:pt x="657533" y="337569"/>
                    <a:pt x="656193" y="334316"/>
                    <a:pt x="654471" y="328192"/>
                  </a:cubicBezTo>
                  <a:cubicBezTo>
                    <a:pt x="652940" y="323025"/>
                    <a:pt x="650644" y="320538"/>
                    <a:pt x="647773" y="320538"/>
                  </a:cubicBezTo>
                  <a:cubicBezTo>
                    <a:pt x="647390" y="320538"/>
                    <a:pt x="646433" y="320920"/>
                    <a:pt x="644903" y="322069"/>
                  </a:cubicBezTo>
                  <a:cubicBezTo>
                    <a:pt x="643372" y="322834"/>
                    <a:pt x="642032" y="323217"/>
                    <a:pt x="640693" y="322834"/>
                  </a:cubicBezTo>
                  <a:cubicBezTo>
                    <a:pt x="642415" y="313840"/>
                    <a:pt x="640501" y="306185"/>
                    <a:pt x="635334" y="299679"/>
                  </a:cubicBezTo>
                  <a:close/>
                  <a:moveTo>
                    <a:pt x="441864" y="220262"/>
                  </a:moveTo>
                  <a:cubicBezTo>
                    <a:pt x="441864" y="221219"/>
                    <a:pt x="442629" y="222176"/>
                    <a:pt x="444160" y="222941"/>
                  </a:cubicBezTo>
                  <a:cubicBezTo>
                    <a:pt x="445499" y="223707"/>
                    <a:pt x="446839" y="224089"/>
                    <a:pt x="447987" y="224089"/>
                  </a:cubicBezTo>
                  <a:cubicBezTo>
                    <a:pt x="449135" y="224089"/>
                    <a:pt x="450092" y="223707"/>
                    <a:pt x="451432" y="222558"/>
                  </a:cubicBezTo>
                  <a:cubicBezTo>
                    <a:pt x="452006" y="222176"/>
                    <a:pt x="452771" y="221410"/>
                    <a:pt x="453345" y="220645"/>
                  </a:cubicBezTo>
                  <a:cubicBezTo>
                    <a:pt x="453154" y="222558"/>
                    <a:pt x="453728" y="223324"/>
                    <a:pt x="454685" y="223324"/>
                  </a:cubicBezTo>
                  <a:cubicBezTo>
                    <a:pt x="455642" y="223324"/>
                    <a:pt x="456790" y="222941"/>
                    <a:pt x="458321" y="222558"/>
                  </a:cubicBezTo>
                  <a:cubicBezTo>
                    <a:pt x="460426" y="221602"/>
                    <a:pt x="461574" y="220453"/>
                    <a:pt x="461766" y="219114"/>
                  </a:cubicBezTo>
                  <a:cubicBezTo>
                    <a:pt x="461383" y="219114"/>
                    <a:pt x="461000" y="218922"/>
                    <a:pt x="461000" y="218731"/>
                  </a:cubicBezTo>
                  <a:lnTo>
                    <a:pt x="458321" y="218731"/>
                  </a:lnTo>
                  <a:lnTo>
                    <a:pt x="456981" y="218731"/>
                  </a:lnTo>
                  <a:lnTo>
                    <a:pt x="458512" y="218731"/>
                  </a:lnTo>
                  <a:lnTo>
                    <a:pt x="458321" y="217966"/>
                  </a:lnTo>
                  <a:cubicBezTo>
                    <a:pt x="458704" y="216817"/>
                    <a:pt x="459278" y="216052"/>
                    <a:pt x="459852" y="215669"/>
                  </a:cubicBezTo>
                  <a:cubicBezTo>
                    <a:pt x="460426" y="215286"/>
                    <a:pt x="460809" y="214521"/>
                    <a:pt x="460809" y="213181"/>
                  </a:cubicBezTo>
                  <a:cubicBezTo>
                    <a:pt x="460809" y="212033"/>
                    <a:pt x="460426" y="211268"/>
                    <a:pt x="460043" y="211076"/>
                  </a:cubicBezTo>
                  <a:cubicBezTo>
                    <a:pt x="459469" y="210885"/>
                    <a:pt x="458512" y="210694"/>
                    <a:pt x="456599" y="210694"/>
                  </a:cubicBezTo>
                  <a:cubicBezTo>
                    <a:pt x="455068" y="210694"/>
                    <a:pt x="453345" y="211076"/>
                    <a:pt x="452006" y="212225"/>
                  </a:cubicBezTo>
                  <a:cubicBezTo>
                    <a:pt x="450475" y="213373"/>
                    <a:pt x="449710" y="214521"/>
                    <a:pt x="449518" y="215669"/>
                  </a:cubicBezTo>
                  <a:cubicBezTo>
                    <a:pt x="447604" y="215095"/>
                    <a:pt x="446074" y="215286"/>
                    <a:pt x="444351" y="216626"/>
                  </a:cubicBezTo>
                  <a:cubicBezTo>
                    <a:pt x="442629" y="217583"/>
                    <a:pt x="441864" y="218922"/>
                    <a:pt x="441864" y="220262"/>
                  </a:cubicBezTo>
                  <a:close/>
                  <a:moveTo>
                    <a:pt x="427320" y="184285"/>
                  </a:moveTo>
                  <a:cubicBezTo>
                    <a:pt x="427320" y="182180"/>
                    <a:pt x="426172" y="180075"/>
                    <a:pt x="423492" y="177779"/>
                  </a:cubicBezTo>
                  <a:cubicBezTo>
                    <a:pt x="420048" y="174908"/>
                    <a:pt x="417751" y="172995"/>
                    <a:pt x="417369" y="172421"/>
                  </a:cubicBezTo>
                  <a:cubicBezTo>
                    <a:pt x="415455" y="169550"/>
                    <a:pt x="409905" y="168211"/>
                    <a:pt x="400911" y="168211"/>
                  </a:cubicBezTo>
                  <a:cubicBezTo>
                    <a:pt x="397084" y="168211"/>
                    <a:pt x="395170" y="169359"/>
                    <a:pt x="395170" y="171847"/>
                  </a:cubicBezTo>
                  <a:cubicBezTo>
                    <a:pt x="395170" y="174143"/>
                    <a:pt x="397275" y="176056"/>
                    <a:pt x="401294" y="177396"/>
                  </a:cubicBezTo>
                  <a:cubicBezTo>
                    <a:pt x="401868" y="177779"/>
                    <a:pt x="402634" y="178736"/>
                    <a:pt x="403208" y="180841"/>
                  </a:cubicBezTo>
                  <a:cubicBezTo>
                    <a:pt x="403399" y="181223"/>
                    <a:pt x="403590" y="181415"/>
                    <a:pt x="403590" y="181797"/>
                  </a:cubicBezTo>
                  <a:cubicBezTo>
                    <a:pt x="403973" y="182372"/>
                    <a:pt x="403973" y="182754"/>
                    <a:pt x="404356" y="182946"/>
                  </a:cubicBezTo>
                  <a:cubicBezTo>
                    <a:pt x="404930" y="183137"/>
                    <a:pt x="405121" y="183328"/>
                    <a:pt x="405695" y="183328"/>
                  </a:cubicBezTo>
                  <a:cubicBezTo>
                    <a:pt x="405121" y="183328"/>
                    <a:pt x="404739" y="183137"/>
                    <a:pt x="404356" y="182946"/>
                  </a:cubicBezTo>
                  <a:cubicBezTo>
                    <a:pt x="404930" y="183328"/>
                    <a:pt x="405121" y="183902"/>
                    <a:pt x="405504" y="184477"/>
                  </a:cubicBezTo>
                  <a:cubicBezTo>
                    <a:pt x="406652" y="186008"/>
                    <a:pt x="407226" y="186964"/>
                    <a:pt x="407226" y="187347"/>
                  </a:cubicBezTo>
                  <a:cubicBezTo>
                    <a:pt x="407226" y="187921"/>
                    <a:pt x="406844" y="189261"/>
                    <a:pt x="406461" y="190983"/>
                  </a:cubicBezTo>
                  <a:cubicBezTo>
                    <a:pt x="406461" y="192131"/>
                    <a:pt x="406844" y="192897"/>
                    <a:pt x="407992" y="193088"/>
                  </a:cubicBezTo>
                  <a:cubicBezTo>
                    <a:pt x="407992" y="193088"/>
                    <a:pt x="408949" y="193088"/>
                    <a:pt x="411054" y="193088"/>
                  </a:cubicBezTo>
                  <a:cubicBezTo>
                    <a:pt x="413733" y="193088"/>
                    <a:pt x="416795" y="192323"/>
                    <a:pt x="420622" y="190792"/>
                  </a:cubicBezTo>
                  <a:cubicBezTo>
                    <a:pt x="425023" y="188878"/>
                    <a:pt x="427320" y="186582"/>
                    <a:pt x="427320" y="184285"/>
                  </a:cubicBezTo>
                  <a:close/>
                  <a:moveTo>
                    <a:pt x="434974" y="137401"/>
                  </a:moveTo>
                  <a:cubicBezTo>
                    <a:pt x="433252" y="136252"/>
                    <a:pt x="432295" y="135487"/>
                    <a:pt x="431721" y="135487"/>
                  </a:cubicBezTo>
                  <a:cubicBezTo>
                    <a:pt x="429807" y="135487"/>
                    <a:pt x="428468" y="135870"/>
                    <a:pt x="427702" y="137018"/>
                  </a:cubicBezTo>
                  <a:cubicBezTo>
                    <a:pt x="426937" y="136252"/>
                    <a:pt x="426172" y="135870"/>
                    <a:pt x="425406" y="135870"/>
                  </a:cubicBezTo>
                  <a:cubicBezTo>
                    <a:pt x="421961" y="137401"/>
                    <a:pt x="419474" y="138166"/>
                    <a:pt x="417751" y="138166"/>
                  </a:cubicBezTo>
                  <a:cubicBezTo>
                    <a:pt x="413924" y="138166"/>
                    <a:pt x="411054" y="137018"/>
                    <a:pt x="408949" y="134722"/>
                  </a:cubicBezTo>
                  <a:cubicBezTo>
                    <a:pt x="406844" y="132234"/>
                    <a:pt x="405504" y="131086"/>
                    <a:pt x="404739" y="131086"/>
                  </a:cubicBezTo>
                  <a:cubicBezTo>
                    <a:pt x="404356" y="131086"/>
                    <a:pt x="403973" y="131851"/>
                    <a:pt x="403399" y="133382"/>
                  </a:cubicBezTo>
                  <a:cubicBezTo>
                    <a:pt x="403016" y="134913"/>
                    <a:pt x="402251" y="135678"/>
                    <a:pt x="401677" y="135678"/>
                  </a:cubicBezTo>
                  <a:cubicBezTo>
                    <a:pt x="394405" y="134147"/>
                    <a:pt x="389429" y="133191"/>
                    <a:pt x="386942" y="132999"/>
                  </a:cubicBezTo>
                  <a:cubicBezTo>
                    <a:pt x="383114" y="133765"/>
                    <a:pt x="380435" y="133765"/>
                    <a:pt x="378713" y="132999"/>
                  </a:cubicBezTo>
                  <a:cubicBezTo>
                    <a:pt x="377565" y="132616"/>
                    <a:pt x="376799" y="131851"/>
                    <a:pt x="375651" y="130894"/>
                  </a:cubicBezTo>
                  <a:cubicBezTo>
                    <a:pt x="375268" y="130511"/>
                    <a:pt x="374311" y="130511"/>
                    <a:pt x="372780" y="130511"/>
                  </a:cubicBezTo>
                  <a:cubicBezTo>
                    <a:pt x="371250" y="130511"/>
                    <a:pt x="370293" y="130511"/>
                    <a:pt x="370101" y="130511"/>
                  </a:cubicBezTo>
                  <a:cubicBezTo>
                    <a:pt x="369910" y="130703"/>
                    <a:pt x="369719" y="130894"/>
                    <a:pt x="369527" y="131086"/>
                  </a:cubicBezTo>
                  <a:cubicBezTo>
                    <a:pt x="369910" y="131660"/>
                    <a:pt x="370484" y="132425"/>
                    <a:pt x="371250" y="133191"/>
                  </a:cubicBezTo>
                  <a:cubicBezTo>
                    <a:pt x="372015" y="133956"/>
                    <a:pt x="372398" y="134530"/>
                    <a:pt x="372398" y="135104"/>
                  </a:cubicBezTo>
                  <a:cubicBezTo>
                    <a:pt x="372398" y="136252"/>
                    <a:pt x="371058" y="137401"/>
                    <a:pt x="368570" y="138932"/>
                  </a:cubicBezTo>
                  <a:cubicBezTo>
                    <a:pt x="365891" y="140271"/>
                    <a:pt x="364743" y="142759"/>
                    <a:pt x="364743" y="146586"/>
                  </a:cubicBezTo>
                  <a:cubicBezTo>
                    <a:pt x="364743" y="147926"/>
                    <a:pt x="368188" y="148691"/>
                    <a:pt x="375268" y="148691"/>
                  </a:cubicBezTo>
                  <a:cubicBezTo>
                    <a:pt x="378713" y="148691"/>
                    <a:pt x="383688" y="147734"/>
                    <a:pt x="390960" y="146012"/>
                  </a:cubicBezTo>
                  <a:cubicBezTo>
                    <a:pt x="393448" y="146012"/>
                    <a:pt x="395744" y="146777"/>
                    <a:pt x="397275" y="148500"/>
                  </a:cubicBezTo>
                  <a:cubicBezTo>
                    <a:pt x="398998" y="150222"/>
                    <a:pt x="401103" y="151179"/>
                    <a:pt x="403590" y="151370"/>
                  </a:cubicBezTo>
                  <a:cubicBezTo>
                    <a:pt x="406461" y="151753"/>
                    <a:pt x="411628" y="152136"/>
                    <a:pt x="418708" y="152901"/>
                  </a:cubicBezTo>
                  <a:cubicBezTo>
                    <a:pt x="423875" y="152901"/>
                    <a:pt x="428277" y="151562"/>
                    <a:pt x="431530" y="148691"/>
                  </a:cubicBezTo>
                  <a:cubicBezTo>
                    <a:pt x="433252" y="147352"/>
                    <a:pt x="435931" y="143716"/>
                    <a:pt x="439567" y="137975"/>
                  </a:cubicBezTo>
                  <a:cubicBezTo>
                    <a:pt x="437653" y="137783"/>
                    <a:pt x="436123" y="137592"/>
                    <a:pt x="434974" y="137401"/>
                  </a:cubicBezTo>
                  <a:close/>
                  <a:moveTo>
                    <a:pt x="24303" y="31767"/>
                  </a:moveTo>
                  <a:cubicBezTo>
                    <a:pt x="23921" y="31384"/>
                    <a:pt x="23538" y="31001"/>
                    <a:pt x="23155" y="30427"/>
                  </a:cubicBezTo>
                  <a:cubicBezTo>
                    <a:pt x="21624" y="30236"/>
                    <a:pt x="20476" y="30044"/>
                    <a:pt x="19902" y="30044"/>
                  </a:cubicBezTo>
                  <a:cubicBezTo>
                    <a:pt x="14161" y="34829"/>
                    <a:pt x="10334" y="37699"/>
                    <a:pt x="8420" y="38847"/>
                  </a:cubicBezTo>
                  <a:cubicBezTo>
                    <a:pt x="7272" y="39613"/>
                    <a:pt x="5550" y="40952"/>
                    <a:pt x="3827" y="43057"/>
                  </a:cubicBezTo>
                  <a:cubicBezTo>
                    <a:pt x="1148" y="45736"/>
                    <a:pt x="0" y="48416"/>
                    <a:pt x="0" y="50712"/>
                  </a:cubicBezTo>
                  <a:cubicBezTo>
                    <a:pt x="0" y="52817"/>
                    <a:pt x="765" y="54922"/>
                    <a:pt x="2296" y="57218"/>
                  </a:cubicBezTo>
                  <a:cubicBezTo>
                    <a:pt x="3827" y="59132"/>
                    <a:pt x="5167" y="60280"/>
                    <a:pt x="6698" y="60280"/>
                  </a:cubicBezTo>
                  <a:cubicBezTo>
                    <a:pt x="7846" y="60280"/>
                    <a:pt x="8611" y="60089"/>
                    <a:pt x="8803" y="59897"/>
                  </a:cubicBezTo>
                  <a:lnTo>
                    <a:pt x="8803" y="58175"/>
                  </a:lnTo>
                  <a:cubicBezTo>
                    <a:pt x="8037" y="56644"/>
                    <a:pt x="7655" y="55113"/>
                    <a:pt x="7655" y="53582"/>
                  </a:cubicBezTo>
                  <a:cubicBezTo>
                    <a:pt x="7655" y="50712"/>
                    <a:pt x="10334" y="48798"/>
                    <a:pt x="15118" y="48033"/>
                  </a:cubicBezTo>
                  <a:cubicBezTo>
                    <a:pt x="20093" y="47076"/>
                    <a:pt x="22581" y="45354"/>
                    <a:pt x="22581" y="42292"/>
                  </a:cubicBezTo>
                  <a:cubicBezTo>
                    <a:pt x="21433" y="40570"/>
                    <a:pt x="21050" y="39421"/>
                    <a:pt x="21050" y="38656"/>
                  </a:cubicBezTo>
                  <a:cubicBezTo>
                    <a:pt x="21050" y="37508"/>
                    <a:pt x="21433" y="35977"/>
                    <a:pt x="22581" y="34829"/>
                  </a:cubicBezTo>
                  <a:cubicBezTo>
                    <a:pt x="23729" y="33489"/>
                    <a:pt x="24303" y="32532"/>
                    <a:pt x="24303" y="31767"/>
                  </a:cubicBezTo>
                  <a:close/>
                  <a:moveTo>
                    <a:pt x="452389" y="155006"/>
                  </a:moveTo>
                  <a:cubicBezTo>
                    <a:pt x="451623" y="155006"/>
                    <a:pt x="451240" y="155198"/>
                    <a:pt x="451240" y="155389"/>
                  </a:cubicBezTo>
                  <a:cubicBezTo>
                    <a:pt x="450858" y="155772"/>
                    <a:pt x="450858" y="155963"/>
                    <a:pt x="450858" y="156154"/>
                  </a:cubicBezTo>
                  <a:cubicBezTo>
                    <a:pt x="450858" y="155963"/>
                    <a:pt x="450858" y="155772"/>
                    <a:pt x="450858" y="155772"/>
                  </a:cubicBezTo>
                  <a:cubicBezTo>
                    <a:pt x="449135" y="155389"/>
                    <a:pt x="447222" y="157303"/>
                    <a:pt x="444734" y="161704"/>
                  </a:cubicBezTo>
                  <a:cubicBezTo>
                    <a:pt x="442629" y="165914"/>
                    <a:pt x="441672" y="168976"/>
                    <a:pt x="441672" y="170890"/>
                  </a:cubicBezTo>
                  <a:cubicBezTo>
                    <a:pt x="441672" y="174143"/>
                    <a:pt x="444351" y="177970"/>
                    <a:pt x="450092" y="182180"/>
                  </a:cubicBezTo>
                  <a:cubicBezTo>
                    <a:pt x="455259" y="186199"/>
                    <a:pt x="459469" y="188304"/>
                    <a:pt x="462531" y="188304"/>
                  </a:cubicBezTo>
                  <a:cubicBezTo>
                    <a:pt x="462914" y="188304"/>
                    <a:pt x="464062" y="187730"/>
                    <a:pt x="465784" y="186773"/>
                  </a:cubicBezTo>
                  <a:cubicBezTo>
                    <a:pt x="468655" y="186773"/>
                    <a:pt x="469994" y="189835"/>
                    <a:pt x="469612" y="195958"/>
                  </a:cubicBezTo>
                  <a:cubicBezTo>
                    <a:pt x="469420" y="197872"/>
                    <a:pt x="470186" y="199594"/>
                    <a:pt x="471525" y="201317"/>
                  </a:cubicBezTo>
                  <a:cubicBezTo>
                    <a:pt x="472865" y="203230"/>
                    <a:pt x="473439" y="203996"/>
                    <a:pt x="473439" y="204379"/>
                  </a:cubicBezTo>
                  <a:cubicBezTo>
                    <a:pt x="473439" y="205144"/>
                    <a:pt x="473056" y="206292"/>
                    <a:pt x="472291" y="207823"/>
                  </a:cubicBezTo>
                  <a:lnTo>
                    <a:pt x="478414" y="213564"/>
                  </a:lnTo>
                  <a:cubicBezTo>
                    <a:pt x="484538" y="213564"/>
                    <a:pt x="489896" y="212416"/>
                    <a:pt x="494872" y="209737"/>
                  </a:cubicBezTo>
                  <a:cubicBezTo>
                    <a:pt x="499656" y="207058"/>
                    <a:pt x="502144" y="205910"/>
                    <a:pt x="502144" y="205910"/>
                  </a:cubicBezTo>
                  <a:cubicBezTo>
                    <a:pt x="502718" y="205910"/>
                    <a:pt x="503101" y="206292"/>
                    <a:pt x="503675" y="207058"/>
                  </a:cubicBezTo>
                  <a:cubicBezTo>
                    <a:pt x="504249" y="207440"/>
                    <a:pt x="504823" y="207823"/>
                    <a:pt x="505588" y="207823"/>
                  </a:cubicBezTo>
                  <a:cubicBezTo>
                    <a:pt x="509798" y="207823"/>
                    <a:pt x="514391" y="205910"/>
                    <a:pt x="519175" y="201700"/>
                  </a:cubicBezTo>
                  <a:cubicBezTo>
                    <a:pt x="520706" y="200551"/>
                    <a:pt x="522811" y="199020"/>
                    <a:pt x="525682" y="197489"/>
                  </a:cubicBezTo>
                  <a:cubicBezTo>
                    <a:pt x="527787" y="195958"/>
                    <a:pt x="528744" y="193662"/>
                    <a:pt x="528744" y="190600"/>
                  </a:cubicBezTo>
                  <a:cubicBezTo>
                    <a:pt x="528744" y="188687"/>
                    <a:pt x="527213" y="186199"/>
                    <a:pt x="524151" y="183328"/>
                  </a:cubicBezTo>
                  <a:cubicBezTo>
                    <a:pt x="523577" y="182946"/>
                    <a:pt x="522620" y="182563"/>
                    <a:pt x="521280" y="182563"/>
                  </a:cubicBezTo>
                  <a:cubicBezTo>
                    <a:pt x="520132" y="182754"/>
                    <a:pt x="519175" y="182563"/>
                    <a:pt x="518793" y="182180"/>
                  </a:cubicBezTo>
                  <a:cubicBezTo>
                    <a:pt x="517070" y="180649"/>
                    <a:pt x="516113" y="179884"/>
                    <a:pt x="515731" y="179884"/>
                  </a:cubicBezTo>
                  <a:cubicBezTo>
                    <a:pt x="515731" y="179884"/>
                    <a:pt x="515348" y="180075"/>
                    <a:pt x="514582" y="180458"/>
                  </a:cubicBezTo>
                  <a:cubicBezTo>
                    <a:pt x="513817" y="180841"/>
                    <a:pt x="513434" y="181223"/>
                    <a:pt x="513434" y="181415"/>
                  </a:cubicBezTo>
                  <a:cubicBezTo>
                    <a:pt x="512095" y="179501"/>
                    <a:pt x="510755" y="177970"/>
                    <a:pt x="509990" y="177013"/>
                  </a:cubicBezTo>
                  <a:cubicBezTo>
                    <a:pt x="508076" y="175100"/>
                    <a:pt x="506162" y="174908"/>
                    <a:pt x="503483" y="176056"/>
                  </a:cubicBezTo>
                  <a:cubicBezTo>
                    <a:pt x="500996" y="171655"/>
                    <a:pt x="498891" y="168785"/>
                    <a:pt x="497360" y="168019"/>
                  </a:cubicBezTo>
                  <a:cubicBezTo>
                    <a:pt x="496020" y="167062"/>
                    <a:pt x="492767" y="166871"/>
                    <a:pt x="487983" y="166871"/>
                  </a:cubicBezTo>
                  <a:cubicBezTo>
                    <a:pt x="483581" y="166871"/>
                    <a:pt x="479945" y="167636"/>
                    <a:pt x="477458" y="169167"/>
                  </a:cubicBezTo>
                  <a:cubicBezTo>
                    <a:pt x="474778" y="170698"/>
                    <a:pt x="472673" y="171464"/>
                    <a:pt x="471142" y="171464"/>
                  </a:cubicBezTo>
                  <a:cubicBezTo>
                    <a:pt x="468463" y="171464"/>
                    <a:pt x="466550" y="170316"/>
                    <a:pt x="465401" y="168593"/>
                  </a:cubicBezTo>
                  <a:cubicBezTo>
                    <a:pt x="464253" y="165914"/>
                    <a:pt x="463296" y="164000"/>
                    <a:pt x="461957" y="162661"/>
                  </a:cubicBezTo>
                  <a:cubicBezTo>
                    <a:pt x="457173" y="157685"/>
                    <a:pt x="454111" y="155006"/>
                    <a:pt x="452389" y="155006"/>
                  </a:cubicBezTo>
                  <a:close/>
                  <a:moveTo>
                    <a:pt x="96640" y="957"/>
                  </a:moveTo>
                  <a:cubicBezTo>
                    <a:pt x="96257" y="1148"/>
                    <a:pt x="95874" y="1148"/>
                    <a:pt x="95492" y="1148"/>
                  </a:cubicBezTo>
                  <a:cubicBezTo>
                    <a:pt x="95492" y="1340"/>
                    <a:pt x="95683" y="1722"/>
                    <a:pt x="95874" y="2296"/>
                  </a:cubicBezTo>
                  <a:cubicBezTo>
                    <a:pt x="95683" y="1914"/>
                    <a:pt x="95492" y="1340"/>
                    <a:pt x="95492" y="1148"/>
                  </a:cubicBezTo>
                  <a:cubicBezTo>
                    <a:pt x="95109" y="957"/>
                    <a:pt x="94917" y="957"/>
                    <a:pt x="94726" y="957"/>
                  </a:cubicBezTo>
                  <a:cubicBezTo>
                    <a:pt x="93961" y="957"/>
                    <a:pt x="93387" y="1340"/>
                    <a:pt x="92621" y="2105"/>
                  </a:cubicBezTo>
                  <a:cubicBezTo>
                    <a:pt x="91856" y="2679"/>
                    <a:pt x="91281" y="3062"/>
                    <a:pt x="90707" y="3062"/>
                  </a:cubicBezTo>
                  <a:cubicBezTo>
                    <a:pt x="88220" y="1722"/>
                    <a:pt x="86497" y="1148"/>
                    <a:pt x="85349" y="1148"/>
                  </a:cubicBezTo>
                  <a:cubicBezTo>
                    <a:pt x="83435" y="1148"/>
                    <a:pt x="79800" y="2488"/>
                    <a:pt x="74633" y="5167"/>
                  </a:cubicBezTo>
                  <a:cubicBezTo>
                    <a:pt x="69657" y="8037"/>
                    <a:pt x="67169" y="9377"/>
                    <a:pt x="66787" y="9568"/>
                  </a:cubicBezTo>
                  <a:cubicBezTo>
                    <a:pt x="65638" y="10142"/>
                    <a:pt x="64682" y="11291"/>
                    <a:pt x="64107" y="13013"/>
                  </a:cubicBezTo>
                  <a:cubicBezTo>
                    <a:pt x="63916" y="13970"/>
                    <a:pt x="63533" y="15309"/>
                    <a:pt x="62959" y="17223"/>
                  </a:cubicBezTo>
                  <a:cubicBezTo>
                    <a:pt x="62577" y="18754"/>
                    <a:pt x="61428" y="19902"/>
                    <a:pt x="59898" y="20859"/>
                  </a:cubicBezTo>
                  <a:cubicBezTo>
                    <a:pt x="58749" y="21242"/>
                    <a:pt x="57984" y="22773"/>
                    <a:pt x="57984" y="24686"/>
                  </a:cubicBezTo>
                  <a:cubicBezTo>
                    <a:pt x="57984" y="28896"/>
                    <a:pt x="59515" y="31575"/>
                    <a:pt x="62959" y="33106"/>
                  </a:cubicBezTo>
                  <a:cubicBezTo>
                    <a:pt x="64873" y="33872"/>
                    <a:pt x="68509" y="34829"/>
                    <a:pt x="73676" y="35594"/>
                  </a:cubicBezTo>
                  <a:lnTo>
                    <a:pt x="73293" y="35594"/>
                  </a:lnTo>
                  <a:cubicBezTo>
                    <a:pt x="73293" y="37316"/>
                    <a:pt x="74441" y="39613"/>
                    <a:pt x="76929" y="42100"/>
                  </a:cubicBezTo>
                  <a:cubicBezTo>
                    <a:pt x="79225" y="44780"/>
                    <a:pt x="80948" y="45928"/>
                    <a:pt x="81905" y="45928"/>
                  </a:cubicBezTo>
                  <a:cubicBezTo>
                    <a:pt x="82479" y="45928"/>
                    <a:pt x="83818" y="45545"/>
                    <a:pt x="85349" y="45162"/>
                  </a:cubicBezTo>
                  <a:cubicBezTo>
                    <a:pt x="85923" y="45162"/>
                    <a:pt x="87263" y="45354"/>
                    <a:pt x="89368" y="45928"/>
                  </a:cubicBezTo>
                  <a:cubicBezTo>
                    <a:pt x="89942" y="45928"/>
                    <a:pt x="91281" y="45545"/>
                    <a:pt x="93004" y="45162"/>
                  </a:cubicBezTo>
                  <a:cubicBezTo>
                    <a:pt x="94343" y="45162"/>
                    <a:pt x="96448" y="46310"/>
                    <a:pt x="99510" y="48607"/>
                  </a:cubicBezTo>
                  <a:cubicBezTo>
                    <a:pt x="101041" y="46885"/>
                    <a:pt x="104294" y="44588"/>
                    <a:pt x="109078" y="41718"/>
                  </a:cubicBezTo>
                  <a:cubicBezTo>
                    <a:pt x="109844" y="41335"/>
                    <a:pt x="110992" y="39613"/>
                    <a:pt x="112140" y="36742"/>
                  </a:cubicBezTo>
                  <a:cubicBezTo>
                    <a:pt x="112906" y="35785"/>
                    <a:pt x="113289" y="33872"/>
                    <a:pt x="113289" y="30810"/>
                  </a:cubicBezTo>
                  <a:cubicBezTo>
                    <a:pt x="113289" y="26408"/>
                    <a:pt x="114054" y="23347"/>
                    <a:pt x="115394" y="21816"/>
                  </a:cubicBezTo>
                  <a:cubicBezTo>
                    <a:pt x="116733" y="20093"/>
                    <a:pt x="117499" y="18563"/>
                    <a:pt x="117499" y="16649"/>
                  </a:cubicBezTo>
                  <a:cubicBezTo>
                    <a:pt x="116924" y="14735"/>
                    <a:pt x="116733" y="13204"/>
                    <a:pt x="116733" y="12630"/>
                  </a:cubicBezTo>
                  <a:cubicBezTo>
                    <a:pt x="117116" y="10908"/>
                    <a:pt x="117499" y="9951"/>
                    <a:pt x="117499" y="9186"/>
                  </a:cubicBezTo>
                  <a:cubicBezTo>
                    <a:pt x="117499" y="8037"/>
                    <a:pt x="116733" y="7081"/>
                    <a:pt x="115202" y="5550"/>
                  </a:cubicBezTo>
                  <a:cubicBezTo>
                    <a:pt x="113863" y="4210"/>
                    <a:pt x="112523" y="3253"/>
                    <a:pt x="111758" y="3062"/>
                  </a:cubicBezTo>
                  <a:cubicBezTo>
                    <a:pt x="107356" y="957"/>
                    <a:pt x="104677" y="0"/>
                    <a:pt x="103912" y="0"/>
                  </a:cubicBezTo>
                  <a:cubicBezTo>
                    <a:pt x="101232" y="383"/>
                    <a:pt x="98936" y="957"/>
                    <a:pt x="96640" y="957"/>
                  </a:cubicBezTo>
                  <a:close/>
                  <a:moveTo>
                    <a:pt x="266573" y="79991"/>
                  </a:moveTo>
                  <a:cubicBezTo>
                    <a:pt x="264850" y="81905"/>
                    <a:pt x="263893" y="83435"/>
                    <a:pt x="263893" y="84392"/>
                  </a:cubicBezTo>
                  <a:lnTo>
                    <a:pt x="261980" y="84392"/>
                  </a:lnTo>
                  <a:cubicBezTo>
                    <a:pt x="259301" y="84010"/>
                    <a:pt x="257004" y="83627"/>
                    <a:pt x="255282" y="83627"/>
                  </a:cubicBezTo>
                  <a:cubicBezTo>
                    <a:pt x="248775" y="83627"/>
                    <a:pt x="245522" y="84392"/>
                    <a:pt x="245522" y="85923"/>
                  </a:cubicBezTo>
                  <a:cubicBezTo>
                    <a:pt x="245522" y="87071"/>
                    <a:pt x="246670" y="88602"/>
                    <a:pt x="248967" y="90516"/>
                  </a:cubicBezTo>
                  <a:cubicBezTo>
                    <a:pt x="249350" y="91281"/>
                    <a:pt x="249350" y="92430"/>
                    <a:pt x="248967" y="93578"/>
                  </a:cubicBezTo>
                  <a:cubicBezTo>
                    <a:pt x="248775" y="94726"/>
                    <a:pt x="248967" y="95874"/>
                    <a:pt x="249350" y="96640"/>
                  </a:cubicBezTo>
                  <a:cubicBezTo>
                    <a:pt x="250689" y="99127"/>
                    <a:pt x="253177" y="101807"/>
                    <a:pt x="257004" y="105060"/>
                  </a:cubicBezTo>
                  <a:cubicBezTo>
                    <a:pt x="261214" y="108504"/>
                    <a:pt x="263128" y="112714"/>
                    <a:pt x="262745" y="117307"/>
                  </a:cubicBezTo>
                  <a:cubicBezTo>
                    <a:pt x="262554" y="118647"/>
                    <a:pt x="262937" y="119795"/>
                    <a:pt x="263702" y="120178"/>
                  </a:cubicBezTo>
                  <a:cubicBezTo>
                    <a:pt x="264659" y="120752"/>
                    <a:pt x="266955" y="121135"/>
                    <a:pt x="270591" y="121135"/>
                  </a:cubicBezTo>
                  <a:cubicBezTo>
                    <a:pt x="277480" y="121135"/>
                    <a:pt x="282073" y="120178"/>
                    <a:pt x="284178" y="118073"/>
                  </a:cubicBezTo>
                  <a:lnTo>
                    <a:pt x="287623" y="119604"/>
                  </a:lnTo>
                  <a:cubicBezTo>
                    <a:pt x="288005" y="119604"/>
                    <a:pt x="288580" y="119221"/>
                    <a:pt x="289154" y="118455"/>
                  </a:cubicBezTo>
                  <a:cubicBezTo>
                    <a:pt x="289536" y="117881"/>
                    <a:pt x="289728" y="117307"/>
                    <a:pt x="289728" y="117116"/>
                  </a:cubicBezTo>
                  <a:cubicBezTo>
                    <a:pt x="291450" y="118647"/>
                    <a:pt x="293938" y="120560"/>
                    <a:pt x="297382" y="122283"/>
                  </a:cubicBezTo>
                  <a:cubicBezTo>
                    <a:pt x="300827" y="124196"/>
                    <a:pt x="302932" y="124962"/>
                    <a:pt x="303889" y="124962"/>
                  </a:cubicBezTo>
                  <a:cubicBezTo>
                    <a:pt x="304463" y="124962"/>
                    <a:pt x="305037" y="124770"/>
                    <a:pt x="305802" y="124196"/>
                  </a:cubicBezTo>
                  <a:cubicBezTo>
                    <a:pt x="306568" y="123814"/>
                    <a:pt x="307333" y="123431"/>
                    <a:pt x="307908" y="123431"/>
                  </a:cubicBezTo>
                  <a:lnTo>
                    <a:pt x="317093" y="124196"/>
                  </a:lnTo>
                  <a:cubicBezTo>
                    <a:pt x="318050" y="124196"/>
                    <a:pt x="319007" y="123814"/>
                    <a:pt x="320155" y="123048"/>
                  </a:cubicBezTo>
                  <a:cubicBezTo>
                    <a:pt x="321494" y="122091"/>
                    <a:pt x="322260" y="121326"/>
                    <a:pt x="322260" y="120752"/>
                  </a:cubicBezTo>
                  <a:cubicBezTo>
                    <a:pt x="322260" y="119221"/>
                    <a:pt x="320920" y="117690"/>
                    <a:pt x="318050" y="115968"/>
                  </a:cubicBezTo>
                  <a:cubicBezTo>
                    <a:pt x="315179" y="114245"/>
                    <a:pt x="313648" y="113097"/>
                    <a:pt x="313266" y="112523"/>
                  </a:cubicBezTo>
                  <a:cubicBezTo>
                    <a:pt x="312118" y="110035"/>
                    <a:pt x="311161" y="108313"/>
                    <a:pt x="310587" y="107165"/>
                  </a:cubicBezTo>
                  <a:cubicBezTo>
                    <a:pt x="310013" y="105251"/>
                    <a:pt x="310013" y="102955"/>
                    <a:pt x="310969" y="100658"/>
                  </a:cubicBezTo>
                  <a:cubicBezTo>
                    <a:pt x="310778" y="100658"/>
                    <a:pt x="310587" y="100467"/>
                    <a:pt x="310587" y="100276"/>
                  </a:cubicBezTo>
                  <a:cubicBezTo>
                    <a:pt x="310013" y="100658"/>
                    <a:pt x="309056" y="101615"/>
                    <a:pt x="307908" y="103529"/>
                  </a:cubicBezTo>
                  <a:cubicBezTo>
                    <a:pt x="306759" y="104868"/>
                    <a:pt x="305994" y="105634"/>
                    <a:pt x="304654" y="105634"/>
                  </a:cubicBezTo>
                  <a:cubicBezTo>
                    <a:pt x="304080" y="105634"/>
                    <a:pt x="301401" y="102189"/>
                    <a:pt x="297000" y="94917"/>
                  </a:cubicBezTo>
                  <a:cubicBezTo>
                    <a:pt x="297000" y="94535"/>
                    <a:pt x="297574" y="93961"/>
                    <a:pt x="298913" y="93195"/>
                  </a:cubicBezTo>
                  <a:cubicBezTo>
                    <a:pt x="300062" y="92430"/>
                    <a:pt x="300827" y="91856"/>
                    <a:pt x="300827" y="91281"/>
                  </a:cubicBezTo>
                  <a:cubicBezTo>
                    <a:pt x="300827" y="91090"/>
                    <a:pt x="299296" y="89751"/>
                    <a:pt x="295851" y="87071"/>
                  </a:cubicBezTo>
                  <a:cubicBezTo>
                    <a:pt x="292407" y="84392"/>
                    <a:pt x="290110" y="81905"/>
                    <a:pt x="289154" y="79991"/>
                  </a:cubicBezTo>
                  <a:cubicBezTo>
                    <a:pt x="288005" y="76355"/>
                    <a:pt x="286666" y="73676"/>
                    <a:pt x="285709" y="71762"/>
                  </a:cubicBezTo>
                  <a:cubicBezTo>
                    <a:pt x="284561" y="69657"/>
                    <a:pt x="283413" y="68318"/>
                    <a:pt x="282073" y="67552"/>
                  </a:cubicBezTo>
                  <a:lnTo>
                    <a:pt x="279394" y="67743"/>
                  </a:lnTo>
                  <a:lnTo>
                    <a:pt x="277863" y="67743"/>
                  </a:lnTo>
                  <a:cubicBezTo>
                    <a:pt x="274418" y="69849"/>
                    <a:pt x="271739" y="72719"/>
                    <a:pt x="269443" y="75781"/>
                  </a:cubicBezTo>
                  <a:cubicBezTo>
                    <a:pt x="268486" y="77694"/>
                    <a:pt x="267338" y="79034"/>
                    <a:pt x="266573" y="79991"/>
                  </a:cubicBezTo>
                  <a:close/>
                </a:path>
              </a:pathLst>
            </a:custGeom>
            <a:solidFill>
              <a:schemeClr val="bg2"/>
            </a:solidFill>
            <a:ln w="12700" cap="flat">
              <a:solidFill>
                <a:srgbClr val="EEF5F5"/>
              </a:solidFill>
              <a:prstDash val="solid"/>
              <a:miter/>
            </a:ln>
            <a:effectLst/>
          </p:spPr>
          <p:txBody>
            <a:bodyPr rtlCol="0" anchor="ctr"/>
            <a:lstStyle/>
            <a:p>
              <a:endParaRPr lang="en-US" dirty="0"/>
            </a:p>
          </p:txBody>
        </p:sp>
        <p:sp>
          <p:nvSpPr>
            <p:cNvPr id="156" name="Freeform: Shape 155">
              <a:extLst>
                <a:ext uri="{FF2B5EF4-FFF2-40B4-BE49-F238E27FC236}">
                  <a16:creationId xmlns:a16="http://schemas.microsoft.com/office/drawing/2014/main" id="{FBC40A2A-1A03-DAE9-91D2-8A416C01D044}"/>
                </a:ext>
              </a:extLst>
            </p:cNvPr>
            <p:cNvSpPr/>
            <p:nvPr/>
          </p:nvSpPr>
          <p:spPr>
            <a:xfrm>
              <a:off x="54149" y="4722502"/>
              <a:ext cx="1958801" cy="1046153"/>
            </a:xfrm>
            <a:custGeom>
              <a:avLst/>
              <a:gdLst>
                <a:gd name="connsiteX0" fmla="*/ 1256508 w 2757197"/>
                <a:gd name="connsiteY0" fmla="*/ 1339943 h 1472559"/>
                <a:gd name="connsiteX1" fmla="*/ 1256699 w 2757197"/>
                <a:gd name="connsiteY1" fmla="*/ 1342431 h 1472559"/>
                <a:gd name="connsiteX2" fmla="*/ 1258804 w 2757197"/>
                <a:gd name="connsiteY2" fmla="*/ 1343196 h 1472559"/>
                <a:gd name="connsiteX3" fmla="*/ 1263588 w 2757197"/>
                <a:gd name="connsiteY3" fmla="*/ 1342239 h 1472559"/>
                <a:gd name="connsiteX4" fmla="*/ 1266076 w 2757197"/>
                <a:gd name="connsiteY4" fmla="*/ 1339751 h 1472559"/>
                <a:gd name="connsiteX5" fmla="*/ 1265502 w 2757197"/>
                <a:gd name="connsiteY5" fmla="*/ 1338795 h 1472559"/>
                <a:gd name="connsiteX6" fmla="*/ 1261100 w 2757197"/>
                <a:gd name="connsiteY6" fmla="*/ 1337646 h 1472559"/>
                <a:gd name="connsiteX7" fmla="*/ 1256508 w 2757197"/>
                <a:gd name="connsiteY7" fmla="*/ 1339943 h 1472559"/>
                <a:gd name="connsiteX8" fmla="*/ 1191060 w 2757197"/>
                <a:gd name="connsiteY8" fmla="*/ 1310281 h 1472559"/>
                <a:gd name="connsiteX9" fmla="*/ 1190295 w 2757197"/>
                <a:gd name="connsiteY9" fmla="*/ 1310090 h 1472559"/>
                <a:gd name="connsiteX10" fmla="*/ 1189338 w 2757197"/>
                <a:gd name="connsiteY10" fmla="*/ 1310090 h 1472559"/>
                <a:gd name="connsiteX11" fmla="*/ 1188764 w 2757197"/>
                <a:gd name="connsiteY11" fmla="*/ 1312004 h 1472559"/>
                <a:gd name="connsiteX12" fmla="*/ 1189721 w 2757197"/>
                <a:gd name="connsiteY12" fmla="*/ 1314109 h 1472559"/>
                <a:gd name="connsiteX13" fmla="*/ 1191635 w 2757197"/>
                <a:gd name="connsiteY13" fmla="*/ 1315065 h 1472559"/>
                <a:gd name="connsiteX14" fmla="*/ 1192974 w 2757197"/>
                <a:gd name="connsiteY14" fmla="*/ 1311047 h 1472559"/>
                <a:gd name="connsiteX15" fmla="*/ 1191060 w 2757197"/>
                <a:gd name="connsiteY15" fmla="*/ 1310281 h 1472559"/>
                <a:gd name="connsiteX16" fmla="*/ 1196227 w 2757197"/>
                <a:gd name="connsiteY16" fmla="*/ 1394099 h 1472559"/>
                <a:gd name="connsiteX17" fmla="*/ 1192017 w 2757197"/>
                <a:gd name="connsiteY17" fmla="*/ 1393334 h 1472559"/>
                <a:gd name="connsiteX18" fmla="*/ 1190104 w 2757197"/>
                <a:gd name="connsiteY18" fmla="*/ 1394674 h 1472559"/>
                <a:gd name="connsiteX19" fmla="*/ 1194696 w 2757197"/>
                <a:gd name="connsiteY19" fmla="*/ 1401371 h 1472559"/>
                <a:gd name="connsiteX20" fmla="*/ 1201394 w 2757197"/>
                <a:gd name="connsiteY20" fmla="*/ 1405199 h 1472559"/>
                <a:gd name="connsiteX21" fmla="*/ 1204456 w 2757197"/>
                <a:gd name="connsiteY21" fmla="*/ 1404050 h 1472559"/>
                <a:gd name="connsiteX22" fmla="*/ 1207901 w 2757197"/>
                <a:gd name="connsiteY22" fmla="*/ 1403668 h 1472559"/>
                <a:gd name="connsiteX23" fmla="*/ 1202160 w 2757197"/>
                <a:gd name="connsiteY23" fmla="*/ 1398309 h 1472559"/>
                <a:gd name="connsiteX24" fmla="*/ 1196227 w 2757197"/>
                <a:gd name="connsiteY24" fmla="*/ 1394099 h 1472559"/>
                <a:gd name="connsiteX25" fmla="*/ 1058061 w 2757197"/>
                <a:gd name="connsiteY25" fmla="*/ 1385488 h 1472559"/>
                <a:gd name="connsiteX26" fmla="*/ 1052703 w 2757197"/>
                <a:gd name="connsiteY26" fmla="*/ 1387784 h 1472559"/>
                <a:gd name="connsiteX27" fmla="*/ 1054043 w 2757197"/>
                <a:gd name="connsiteY27" fmla="*/ 1390272 h 1472559"/>
                <a:gd name="connsiteX28" fmla="*/ 1055191 w 2757197"/>
                <a:gd name="connsiteY28" fmla="*/ 1392377 h 1472559"/>
                <a:gd name="connsiteX29" fmla="*/ 1054425 w 2757197"/>
                <a:gd name="connsiteY29" fmla="*/ 1397161 h 1472559"/>
                <a:gd name="connsiteX30" fmla="*/ 1055765 w 2757197"/>
                <a:gd name="connsiteY30" fmla="*/ 1399266 h 1472559"/>
                <a:gd name="connsiteX31" fmla="*/ 1058253 w 2757197"/>
                <a:gd name="connsiteY31" fmla="*/ 1398309 h 1472559"/>
                <a:gd name="connsiteX32" fmla="*/ 1060932 w 2757197"/>
                <a:gd name="connsiteY32" fmla="*/ 1397544 h 1472559"/>
                <a:gd name="connsiteX33" fmla="*/ 1064376 w 2757197"/>
                <a:gd name="connsiteY33" fmla="*/ 1397544 h 1472559"/>
                <a:gd name="connsiteX34" fmla="*/ 1066290 w 2757197"/>
                <a:gd name="connsiteY34" fmla="*/ 1395630 h 1472559"/>
                <a:gd name="connsiteX35" fmla="*/ 1066290 w 2757197"/>
                <a:gd name="connsiteY35" fmla="*/ 1393908 h 1472559"/>
                <a:gd name="connsiteX36" fmla="*/ 1060932 w 2757197"/>
                <a:gd name="connsiteY36" fmla="*/ 1391038 h 1472559"/>
                <a:gd name="connsiteX37" fmla="*/ 1061697 w 2757197"/>
                <a:gd name="connsiteY37" fmla="*/ 1387210 h 1472559"/>
                <a:gd name="connsiteX38" fmla="*/ 1058061 w 2757197"/>
                <a:gd name="connsiteY38" fmla="*/ 1385488 h 1472559"/>
                <a:gd name="connsiteX39" fmla="*/ 755895 w 2757197"/>
                <a:gd name="connsiteY39" fmla="*/ 1458590 h 1472559"/>
                <a:gd name="connsiteX40" fmla="*/ 753981 w 2757197"/>
                <a:gd name="connsiteY40" fmla="*/ 1457633 h 1472559"/>
                <a:gd name="connsiteX41" fmla="*/ 752450 w 2757197"/>
                <a:gd name="connsiteY41" fmla="*/ 1458398 h 1472559"/>
                <a:gd name="connsiteX42" fmla="*/ 752067 w 2757197"/>
                <a:gd name="connsiteY42" fmla="*/ 1460503 h 1472559"/>
                <a:gd name="connsiteX43" fmla="*/ 753598 w 2757197"/>
                <a:gd name="connsiteY43" fmla="*/ 1460886 h 1472559"/>
                <a:gd name="connsiteX44" fmla="*/ 755512 w 2757197"/>
                <a:gd name="connsiteY44" fmla="*/ 1460503 h 1472559"/>
                <a:gd name="connsiteX45" fmla="*/ 755703 w 2757197"/>
                <a:gd name="connsiteY45" fmla="*/ 1459738 h 1472559"/>
                <a:gd name="connsiteX46" fmla="*/ 755703 w 2757197"/>
                <a:gd name="connsiteY46" fmla="*/ 1458590 h 1472559"/>
                <a:gd name="connsiteX47" fmla="*/ 689682 w 2757197"/>
                <a:gd name="connsiteY47" fmla="*/ 1453806 h 1472559"/>
                <a:gd name="connsiteX48" fmla="*/ 687194 w 2757197"/>
                <a:gd name="connsiteY48" fmla="*/ 1453040 h 1472559"/>
                <a:gd name="connsiteX49" fmla="*/ 683176 w 2757197"/>
                <a:gd name="connsiteY49" fmla="*/ 1450361 h 1472559"/>
                <a:gd name="connsiteX50" fmla="*/ 678583 w 2757197"/>
                <a:gd name="connsiteY50" fmla="*/ 1453232 h 1472559"/>
                <a:gd name="connsiteX51" fmla="*/ 675521 w 2757197"/>
                <a:gd name="connsiteY51" fmla="*/ 1457250 h 1472559"/>
                <a:gd name="connsiteX52" fmla="*/ 680114 w 2757197"/>
                <a:gd name="connsiteY52" fmla="*/ 1460312 h 1472559"/>
                <a:gd name="connsiteX53" fmla="*/ 683176 w 2757197"/>
                <a:gd name="connsiteY53" fmla="*/ 1458973 h 1472559"/>
                <a:gd name="connsiteX54" fmla="*/ 686238 w 2757197"/>
                <a:gd name="connsiteY54" fmla="*/ 1457442 h 1472559"/>
                <a:gd name="connsiteX55" fmla="*/ 689874 w 2757197"/>
                <a:gd name="connsiteY55" fmla="*/ 1457442 h 1472559"/>
                <a:gd name="connsiteX56" fmla="*/ 692744 w 2757197"/>
                <a:gd name="connsiteY56" fmla="*/ 1455528 h 1472559"/>
                <a:gd name="connsiteX57" fmla="*/ 692744 w 2757197"/>
                <a:gd name="connsiteY57" fmla="*/ 1454954 h 1472559"/>
                <a:gd name="connsiteX58" fmla="*/ 691979 w 2757197"/>
                <a:gd name="connsiteY58" fmla="*/ 1454954 h 1472559"/>
                <a:gd name="connsiteX59" fmla="*/ 692361 w 2757197"/>
                <a:gd name="connsiteY59" fmla="*/ 1455337 h 1472559"/>
                <a:gd name="connsiteX60" fmla="*/ 690830 w 2757197"/>
                <a:gd name="connsiteY60" fmla="*/ 1454954 h 1472559"/>
                <a:gd name="connsiteX61" fmla="*/ 691979 w 2757197"/>
                <a:gd name="connsiteY61" fmla="*/ 1454954 h 1472559"/>
                <a:gd name="connsiteX62" fmla="*/ 689682 w 2757197"/>
                <a:gd name="connsiteY62" fmla="*/ 1453806 h 1472559"/>
                <a:gd name="connsiteX63" fmla="*/ 922766 w 2757197"/>
                <a:gd name="connsiteY63" fmla="*/ 1148386 h 1472559"/>
                <a:gd name="connsiteX64" fmla="*/ 921809 w 2757197"/>
                <a:gd name="connsiteY64" fmla="*/ 1147620 h 1472559"/>
                <a:gd name="connsiteX65" fmla="*/ 913963 w 2757197"/>
                <a:gd name="connsiteY65" fmla="*/ 1143793 h 1472559"/>
                <a:gd name="connsiteX66" fmla="*/ 907648 w 2757197"/>
                <a:gd name="connsiteY66" fmla="*/ 1143793 h 1472559"/>
                <a:gd name="connsiteX67" fmla="*/ 907456 w 2757197"/>
                <a:gd name="connsiteY67" fmla="*/ 1144176 h 1472559"/>
                <a:gd name="connsiteX68" fmla="*/ 909561 w 2757197"/>
                <a:gd name="connsiteY68" fmla="*/ 1145898 h 1472559"/>
                <a:gd name="connsiteX69" fmla="*/ 911475 w 2757197"/>
                <a:gd name="connsiteY69" fmla="*/ 1147812 h 1472559"/>
                <a:gd name="connsiteX70" fmla="*/ 912049 w 2757197"/>
                <a:gd name="connsiteY70" fmla="*/ 1151065 h 1472559"/>
                <a:gd name="connsiteX71" fmla="*/ 913580 w 2757197"/>
                <a:gd name="connsiteY71" fmla="*/ 1152979 h 1472559"/>
                <a:gd name="connsiteX72" fmla="*/ 918938 w 2757197"/>
                <a:gd name="connsiteY72" fmla="*/ 1151448 h 1472559"/>
                <a:gd name="connsiteX73" fmla="*/ 923340 w 2757197"/>
                <a:gd name="connsiteY73" fmla="*/ 1149534 h 1472559"/>
                <a:gd name="connsiteX74" fmla="*/ 922766 w 2757197"/>
                <a:gd name="connsiteY74" fmla="*/ 1148386 h 1472559"/>
                <a:gd name="connsiteX75" fmla="*/ 526447 w 2757197"/>
                <a:gd name="connsiteY75" fmla="*/ 1425675 h 1472559"/>
                <a:gd name="connsiteX76" fmla="*/ 525108 w 2757197"/>
                <a:gd name="connsiteY76" fmla="*/ 1425866 h 1472559"/>
                <a:gd name="connsiteX77" fmla="*/ 524534 w 2757197"/>
                <a:gd name="connsiteY77" fmla="*/ 1428163 h 1472559"/>
                <a:gd name="connsiteX78" fmla="*/ 527213 w 2757197"/>
                <a:gd name="connsiteY78" fmla="*/ 1428354 h 1472559"/>
                <a:gd name="connsiteX79" fmla="*/ 529318 w 2757197"/>
                <a:gd name="connsiteY79" fmla="*/ 1427588 h 1472559"/>
                <a:gd name="connsiteX80" fmla="*/ 526447 w 2757197"/>
                <a:gd name="connsiteY80" fmla="*/ 1425675 h 1472559"/>
                <a:gd name="connsiteX81" fmla="*/ 348286 w 2757197"/>
                <a:gd name="connsiteY81" fmla="*/ 1398692 h 1472559"/>
                <a:gd name="connsiteX82" fmla="*/ 347520 w 2757197"/>
                <a:gd name="connsiteY82" fmla="*/ 1398309 h 1472559"/>
                <a:gd name="connsiteX83" fmla="*/ 346755 w 2757197"/>
                <a:gd name="connsiteY83" fmla="*/ 1398118 h 1472559"/>
                <a:gd name="connsiteX84" fmla="*/ 345032 w 2757197"/>
                <a:gd name="connsiteY84" fmla="*/ 1398501 h 1472559"/>
                <a:gd name="connsiteX85" fmla="*/ 345032 w 2757197"/>
                <a:gd name="connsiteY85" fmla="*/ 1400223 h 1472559"/>
                <a:gd name="connsiteX86" fmla="*/ 350199 w 2757197"/>
                <a:gd name="connsiteY86" fmla="*/ 1403285 h 1472559"/>
                <a:gd name="connsiteX87" fmla="*/ 352687 w 2757197"/>
                <a:gd name="connsiteY87" fmla="*/ 1402137 h 1472559"/>
                <a:gd name="connsiteX88" fmla="*/ 348286 w 2757197"/>
                <a:gd name="connsiteY88" fmla="*/ 1398692 h 1472559"/>
                <a:gd name="connsiteX89" fmla="*/ 335656 w 2757197"/>
                <a:gd name="connsiteY89" fmla="*/ 1408260 h 1472559"/>
                <a:gd name="connsiteX90" fmla="*/ 334699 w 2757197"/>
                <a:gd name="connsiteY90" fmla="*/ 1408260 h 1472559"/>
                <a:gd name="connsiteX91" fmla="*/ 332785 w 2757197"/>
                <a:gd name="connsiteY91" fmla="*/ 1411131 h 1472559"/>
                <a:gd name="connsiteX92" fmla="*/ 331828 w 2757197"/>
                <a:gd name="connsiteY92" fmla="*/ 1414958 h 1472559"/>
                <a:gd name="connsiteX93" fmla="*/ 332976 w 2757197"/>
                <a:gd name="connsiteY93" fmla="*/ 1416681 h 1472559"/>
                <a:gd name="connsiteX94" fmla="*/ 336804 w 2757197"/>
                <a:gd name="connsiteY94" fmla="*/ 1414384 h 1472559"/>
                <a:gd name="connsiteX95" fmla="*/ 337952 w 2757197"/>
                <a:gd name="connsiteY95" fmla="*/ 1410174 h 1472559"/>
                <a:gd name="connsiteX96" fmla="*/ 336804 w 2757197"/>
                <a:gd name="connsiteY96" fmla="*/ 1408643 h 1472559"/>
                <a:gd name="connsiteX97" fmla="*/ 336612 w 2757197"/>
                <a:gd name="connsiteY97" fmla="*/ 1408452 h 1472559"/>
                <a:gd name="connsiteX98" fmla="*/ 335656 w 2757197"/>
                <a:gd name="connsiteY98" fmla="*/ 1408260 h 1472559"/>
                <a:gd name="connsiteX99" fmla="*/ 426937 w 2757197"/>
                <a:gd name="connsiteY99" fmla="*/ 1399266 h 1472559"/>
                <a:gd name="connsiteX100" fmla="*/ 425597 w 2757197"/>
                <a:gd name="connsiteY100" fmla="*/ 1397735 h 1472559"/>
                <a:gd name="connsiteX101" fmla="*/ 424832 w 2757197"/>
                <a:gd name="connsiteY101" fmla="*/ 1397927 h 1472559"/>
                <a:gd name="connsiteX102" fmla="*/ 424641 w 2757197"/>
                <a:gd name="connsiteY102" fmla="*/ 1398118 h 1472559"/>
                <a:gd name="connsiteX103" fmla="*/ 423301 w 2757197"/>
                <a:gd name="connsiteY103" fmla="*/ 1398883 h 1472559"/>
                <a:gd name="connsiteX104" fmla="*/ 421961 w 2757197"/>
                <a:gd name="connsiteY104" fmla="*/ 1400606 h 1472559"/>
                <a:gd name="connsiteX105" fmla="*/ 423301 w 2757197"/>
                <a:gd name="connsiteY105" fmla="*/ 1402137 h 1472559"/>
                <a:gd name="connsiteX106" fmla="*/ 426937 w 2757197"/>
                <a:gd name="connsiteY106" fmla="*/ 1399266 h 1472559"/>
                <a:gd name="connsiteX107" fmla="*/ 233849 w 2757197"/>
                <a:gd name="connsiteY107" fmla="*/ 1305688 h 1472559"/>
                <a:gd name="connsiteX108" fmla="*/ 231935 w 2757197"/>
                <a:gd name="connsiteY108" fmla="*/ 1305688 h 1472559"/>
                <a:gd name="connsiteX109" fmla="*/ 230787 w 2757197"/>
                <a:gd name="connsiteY109" fmla="*/ 1310473 h 1472559"/>
                <a:gd name="connsiteX110" fmla="*/ 233275 w 2757197"/>
                <a:gd name="connsiteY110" fmla="*/ 1315065 h 1472559"/>
                <a:gd name="connsiteX111" fmla="*/ 239016 w 2757197"/>
                <a:gd name="connsiteY111" fmla="*/ 1310664 h 1472559"/>
                <a:gd name="connsiteX112" fmla="*/ 236528 w 2757197"/>
                <a:gd name="connsiteY112" fmla="*/ 1307793 h 1472559"/>
                <a:gd name="connsiteX113" fmla="*/ 233275 w 2757197"/>
                <a:gd name="connsiteY113" fmla="*/ 1305880 h 1472559"/>
                <a:gd name="connsiteX114" fmla="*/ 233849 w 2757197"/>
                <a:gd name="connsiteY114" fmla="*/ 1305688 h 1472559"/>
                <a:gd name="connsiteX115" fmla="*/ 220836 w 2757197"/>
                <a:gd name="connsiteY115" fmla="*/ 1314683 h 1472559"/>
                <a:gd name="connsiteX116" fmla="*/ 219879 w 2757197"/>
                <a:gd name="connsiteY116" fmla="*/ 1311047 h 1472559"/>
                <a:gd name="connsiteX117" fmla="*/ 218540 w 2757197"/>
                <a:gd name="connsiteY117" fmla="*/ 1310281 h 1472559"/>
                <a:gd name="connsiteX118" fmla="*/ 217774 w 2757197"/>
                <a:gd name="connsiteY118" fmla="*/ 1310473 h 1472559"/>
                <a:gd name="connsiteX119" fmla="*/ 217391 w 2757197"/>
                <a:gd name="connsiteY119" fmla="*/ 1310664 h 1472559"/>
                <a:gd name="connsiteX120" fmla="*/ 216626 w 2757197"/>
                <a:gd name="connsiteY120" fmla="*/ 1311238 h 1472559"/>
                <a:gd name="connsiteX121" fmla="*/ 216435 w 2757197"/>
                <a:gd name="connsiteY121" fmla="*/ 1313726 h 1472559"/>
                <a:gd name="connsiteX122" fmla="*/ 217774 w 2757197"/>
                <a:gd name="connsiteY122" fmla="*/ 1317936 h 1472559"/>
                <a:gd name="connsiteX123" fmla="*/ 221793 w 2757197"/>
                <a:gd name="connsiteY123" fmla="*/ 1320806 h 1472559"/>
                <a:gd name="connsiteX124" fmla="*/ 224281 w 2757197"/>
                <a:gd name="connsiteY124" fmla="*/ 1318893 h 1472559"/>
                <a:gd name="connsiteX125" fmla="*/ 220836 w 2757197"/>
                <a:gd name="connsiteY125" fmla="*/ 1314683 h 1472559"/>
                <a:gd name="connsiteX126" fmla="*/ 220645 w 2757197"/>
                <a:gd name="connsiteY126" fmla="*/ 1293824 h 1472559"/>
                <a:gd name="connsiteX127" fmla="*/ 220262 w 2757197"/>
                <a:gd name="connsiteY127" fmla="*/ 1293441 h 1472559"/>
                <a:gd name="connsiteX128" fmla="*/ 217774 w 2757197"/>
                <a:gd name="connsiteY128" fmla="*/ 1294207 h 1472559"/>
                <a:gd name="connsiteX129" fmla="*/ 217583 w 2757197"/>
                <a:gd name="connsiteY129" fmla="*/ 1295929 h 1472559"/>
                <a:gd name="connsiteX130" fmla="*/ 219497 w 2757197"/>
                <a:gd name="connsiteY130" fmla="*/ 1298225 h 1472559"/>
                <a:gd name="connsiteX131" fmla="*/ 221027 w 2757197"/>
                <a:gd name="connsiteY131" fmla="*/ 1297460 h 1472559"/>
                <a:gd name="connsiteX132" fmla="*/ 221984 w 2757197"/>
                <a:gd name="connsiteY132" fmla="*/ 1295737 h 1472559"/>
                <a:gd name="connsiteX133" fmla="*/ 221410 w 2757197"/>
                <a:gd name="connsiteY133" fmla="*/ 1294398 h 1472559"/>
                <a:gd name="connsiteX134" fmla="*/ 220645 w 2757197"/>
                <a:gd name="connsiteY134" fmla="*/ 1293824 h 1472559"/>
                <a:gd name="connsiteX135" fmla="*/ 35211 w 2757197"/>
                <a:gd name="connsiteY135" fmla="*/ 1152405 h 1472559"/>
                <a:gd name="connsiteX136" fmla="*/ 33489 w 2757197"/>
                <a:gd name="connsiteY136" fmla="*/ 1151639 h 1472559"/>
                <a:gd name="connsiteX137" fmla="*/ 28705 w 2757197"/>
                <a:gd name="connsiteY137" fmla="*/ 1153170 h 1472559"/>
                <a:gd name="connsiteX138" fmla="*/ 25069 w 2757197"/>
                <a:gd name="connsiteY138" fmla="*/ 1151830 h 1472559"/>
                <a:gd name="connsiteX139" fmla="*/ 21242 w 2757197"/>
                <a:gd name="connsiteY139" fmla="*/ 1150300 h 1472559"/>
                <a:gd name="connsiteX140" fmla="*/ 19328 w 2757197"/>
                <a:gd name="connsiteY140" fmla="*/ 1152787 h 1472559"/>
                <a:gd name="connsiteX141" fmla="*/ 26791 w 2757197"/>
                <a:gd name="connsiteY141" fmla="*/ 1157954 h 1472559"/>
                <a:gd name="connsiteX142" fmla="*/ 28131 w 2757197"/>
                <a:gd name="connsiteY142" fmla="*/ 1163121 h 1472559"/>
                <a:gd name="connsiteX143" fmla="*/ 31193 w 2757197"/>
                <a:gd name="connsiteY143" fmla="*/ 1165609 h 1472559"/>
                <a:gd name="connsiteX144" fmla="*/ 34446 w 2757197"/>
                <a:gd name="connsiteY144" fmla="*/ 1163695 h 1472559"/>
                <a:gd name="connsiteX145" fmla="*/ 34063 w 2757197"/>
                <a:gd name="connsiteY145" fmla="*/ 1160059 h 1472559"/>
                <a:gd name="connsiteX146" fmla="*/ 37125 w 2757197"/>
                <a:gd name="connsiteY146" fmla="*/ 1157380 h 1472559"/>
                <a:gd name="connsiteX147" fmla="*/ 40187 w 2757197"/>
                <a:gd name="connsiteY147" fmla="*/ 1155275 h 1472559"/>
                <a:gd name="connsiteX148" fmla="*/ 37699 w 2757197"/>
                <a:gd name="connsiteY148" fmla="*/ 1153361 h 1472559"/>
                <a:gd name="connsiteX149" fmla="*/ 35211 w 2757197"/>
                <a:gd name="connsiteY149" fmla="*/ 1152405 h 1472559"/>
                <a:gd name="connsiteX150" fmla="*/ 1374006 w 2757197"/>
                <a:gd name="connsiteY150" fmla="*/ 1064950 h 1472559"/>
                <a:gd name="connsiteX151" fmla="*/ 1374006 w 2757197"/>
                <a:gd name="connsiteY151" fmla="*/ 1067247 h 1472559"/>
                <a:gd name="connsiteX152" fmla="*/ 1376494 w 2757197"/>
                <a:gd name="connsiteY152" fmla="*/ 1067247 h 1472559"/>
                <a:gd name="connsiteX153" fmla="*/ 1377642 w 2757197"/>
                <a:gd name="connsiteY153" fmla="*/ 1065524 h 1472559"/>
                <a:gd name="connsiteX154" fmla="*/ 1376111 w 2757197"/>
                <a:gd name="connsiteY154" fmla="*/ 1064376 h 1472559"/>
                <a:gd name="connsiteX155" fmla="*/ 1374006 w 2757197"/>
                <a:gd name="connsiteY155" fmla="*/ 1064950 h 1472559"/>
                <a:gd name="connsiteX156" fmla="*/ 868992 w 2757197"/>
                <a:gd name="connsiteY156" fmla="*/ 775414 h 1472559"/>
                <a:gd name="connsiteX157" fmla="*/ 868035 w 2757197"/>
                <a:gd name="connsiteY157" fmla="*/ 777902 h 1472559"/>
                <a:gd name="connsiteX158" fmla="*/ 869949 w 2757197"/>
                <a:gd name="connsiteY158" fmla="*/ 780007 h 1472559"/>
                <a:gd name="connsiteX159" fmla="*/ 872436 w 2757197"/>
                <a:gd name="connsiteY159" fmla="*/ 777902 h 1472559"/>
                <a:gd name="connsiteX160" fmla="*/ 874350 w 2757197"/>
                <a:gd name="connsiteY160" fmla="*/ 775031 h 1472559"/>
                <a:gd name="connsiteX161" fmla="*/ 873393 w 2757197"/>
                <a:gd name="connsiteY161" fmla="*/ 774074 h 1472559"/>
                <a:gd name="connsiteX162" fmla="*/ 873202 w 2757197"/>
                <a:gd name="connsiteY162" fmla="*/ 773883 h 1472559"/>
                <a:gd name="connsiteX163" fmla="*/ 870906 w 2757197"/>
                <a:gd name="connsiteY163" fmla="*/ 773883 h 1472559"/>
                <a:gd name="connsiteX164" fmla="*/ 868992 w 2757197"/>
                <a:gd name="connsiteY164" fmla="*/ 775414 h 1472559"/>
                <a:gd name="connsiteX165" fmla="*/ 360724 w 2757197"/>
                <a:gd name="connsiteY165" fmla="*/ 1401945 h 1472559"/>
                <a:gd name="connsiteX166" fmla="*/ 362638 w 2757197"/>
                <a:gd name="connsiteY166" fmla="*/ 1399649 h 1472559"/>
                <a:gd name="connsiteX167" fmla="*/ 359002 w 2757197"/>
                <a:gd name="connsiteY167" fmla="*/ 1398501 h 1472559"/>
                <a:gd name="connsiteX168" fmla="*/ 358428 w 2757197"/>
                <a:gd name="connsiteY168" fmla="*/ 1398118 h 1472559"/>
                <a:gd name="connsiteX169" fmla="*/ 357663 w 2757197"/>
                <a:gd name="connsiteY169" fmla="*/ 1398309 h 1472559"/>
                <a:gd name="connsiteX170" fmla="*/ 357663 w 2757197"/>
                <a:gd name="connsiteY170" fmla="*/ 1400223 h 1472559"/>
                <a:gd name="connsiteX171" fmla="*/ 360724 w 2757197"/>
                <a:gd name="connsiteY171" fmla="*/ 1401945 h 1472559"/>
                <a:gd name="connsiteX172" fmla="*/ 1243877 w 2757197"/>
                <a:gd name="connsiteY172" fmla="*/ 1359462 h 1472559"/>
                <a:gd name="connsiteX173" fmla="*/ 1243877 w 2757197"/>
                <a:gd name="connsiteY173" fmla="*/ 1361759 h 1472559"/>
                <a:gd name="connsiteX174" fmla="*/ 1245982 w 2757197"/>
                <a:gd name="connsiteY174" fmla="*/ 1361759 h 1472559"/>
                <a:gd name="connsiteX175" fmla="*/ 1246748 w 2757197"/>
                <a:gd name="connsiteY175" fmla="*/ 1360036 h 1472559"/>
                <a:gd name="connsiteX176" fmla="*/ 1246174 w 2757197"/>
                <a:gd name="connsiteY176" fmla="*/ 1358888 h 1472559"/>
                <a:gd name="connsiteX177" fmla="*/ 1245026 w 2757197"/>
                <a:gd name="connsiteY177" fmla="*/ 1358697 h 1472559"/>
                <a:gd name="connsiteX178" fmla="*/ 1243877 w 2757197"/>
                <a:gd name="connsiteY178" fmla="*/ 1359462 h 1472559"/>
                <a:gd name="connsiteX179" fmla="*/ 804310 w 2757197"/>
                <a:gd name="connsiteY179" fmla="*/ 1458398 h 1472559"/>
                <a:gd name="connsiteX180" fmla="*/ 803545 w 2757197"/>
                <a:gd name="connsiteY180" fmla="*/ 1459164 h 1472559"/>
                <a:gd name="connsiteX181" fmla="*/ 803353 w 2757197"/>
                <a:gd name="connsiteY181" fmla="*/ 1461077 h 1472559"/>
                <a:gd name="connsiteX182" fmla="*/ 804119 w 2757197"/>
                <a:gd name="connsiteY182" fmla="*/ 1463565 h 1472559"/>
                <a:gd name="connsiteX183" fmla="*/ 806224 w 2757197"/>
                <a:gd name="connsiteY183" fmla="*/ 1463757 h 1472559"/>
                <a:gd name="connsiteX184" fmla="*/ 808903 w 2757197"/>
                <a:gd name="connsiteY184" fmla="*/ 1462991 h 1472559"/>
                <a:gd name="connsiteX185" fmla="*/ 810434 w 2757197"/>
                <a:gd name="connsiteY185" fmla="*/ 1461269 h 1472559"/>
                <a:gd name="connsiteX186" fmla="*/ 805650 w 2757197"/>
                <a:gd name="connsiteY186" fmla="*/ 1458207 h 1472559"/>
                <a:gd name="connsiteX187" fmla="*/ 804310 w 2757197"/>
                <a:gd name="connsiteY187" fmla="*/ 1458398 h 1472559"/>
                <a:gd name="connsiteX188" fmla="*/ 1295163 w 2757197"/>
                <a:gd name="connsiteY188" fmla="*/ 924297 h 1472559"/>
                <a:gd name="connsiteX189" fmla="*/ 1295738 w 2757197"/>
                <a:gd name="connsiteY189" fmla="*/ 924105 h 1472559"/>
                <a:gd name="connsiteX190" fmla="*/ 1293250 w 2757197"/>
                <a:gd name="connsiteY190" fmla="*/ 923340 h 1472559"/>
                <a:gd name="connsiteX191" fmla="*/ 1290953 w 2757197"/>
                <a:gd name="connsiteY191" fmla="*/ 924105 h 1472559"/>
                <a:gd name="connsiteX192" fmla="*/ 1289040 w 2757197"/>
                <a:gd name="connsiteY192" fmla="*/ 925828 h 1472559"/>
                <a:gd name="connsiteX193" fmla="*/ 1290188 w 2757197"/>
                <a:gd name="connsiteY193" fmla="*/ 926976 h 1472559"/>
                <a:gd name="connsiteX194" fmla="*/ 1295738 w 2757197"/>
                <a:gd name="connsiteY194" fmla="*/ 925062 h 1472559"/>
                <a:gd name="connsiteX195" fmla="*/ 1295163 w 2757197"/>
                <a:gd name="connsiteY195" fmla="*/ 924297 h 1472559"/>
                <a:gd name="connsiteX196" fmla="*/ 490853 w 2757197"/>
                <a:gd name="connsiteY196" fmla="*/ 1426440 h 1472559"/>
                <a:gd name="connsiteX197" fmla="*/ 492001 w 2757197"/>
                <a:gd name="connsiteY197" fmla="*/ 1427397 h 1472559"/>
                <a:gd name="connsiteX198" fmla="*/ 494298 w 2757197"/>
                <a:gd name="connsiteY198" fmla="*/ 1428163 h 1472559"/>
                <a:gd name="connsiteX199" fmla="*/ 498125 w 2757197"/>
                <a:gd name="connsiteY199" fmla="*/ 1425866 h 1472559"/>
                <a:gd name="connsiteX200" fmla="*/ 497360 w 2757197"/>
                <a:gd name="connsiteY200" fmla="*/ 1424335 h 1472559"/>
                <a:gd name="connsiteX201" fmla="*/ 496594 w 2757197"/>
                <a:gd name="connsiteY201" fmla="*/ 1423953 h 1472559"/>
                <a:gd name="connsiteX202" fmla="*/ 492958 w 2757197"/>
                <a:gd name="connsiteY202" fmla="*/ 1423379 h 1472559"/>
                <a:gd name="connsiteX203" fmla="*/ 490662 w 2757197"/>
                <a:gd name="connsiteY203" fmla="*/ 1425292 h 1472559"/>
                <a:gd name="connsiteX204" fmla="*/ 490853 w 2757197"/>
                <a:gd name="connsiteY204" fmla="*/ 1426440 h 1472559"/>
                <a:gd name="connsiteX205" fmla="*/ 1492844 w 2757197"/>
                <a:gd name="connsiteY205" fmla="*/ 1229142 h 1472559"/>
                <a:gd name="connsiteX206" fmla="*/ 1492653 w 2757197"/>
                <a:gd name="connsiteY206" fmla="*/ 1229525 h 1472559"/>
                <a:gd name="connsiteX207" fmla="*/ 1491696 w 2757197"/>
                <a:gd name="connsiteY207" fmla="*/ 1231438 h 1472559"/>
                <a:gd name="connsiteX208" fmla="*/ 1493036 w 2757197"/>
                <a:gd name="connsiteY208" fmla="*/ 1231630 h 1472559"/>
                <a:gd name="connsiteX209" fmla="*/ 1494758 w 2757197"/>
                <a:gd name="connsiteY209" fmla="*/ 1231247 h 1472559"/>
                <a:gd name="connsiteX210" fmla="*/ 1495141 w 2757197"/>
                <a:gd name="connsiteY210" fmla="*/ 1229908 h 1472559"/>
                <a:gd name="connsiteX211" fmla="*/ 1494567 w 2757197"/>
                <a:gd name="connsiteY211" fmla="*/ 1228759 h 1472559"/>
                <a:gd name="connsiteX212" fmla="*/ 1494375 w 2757197"/>
                <a:gd name="connsiteY212" fmla="*/ 1228951 h 1472559"/>
                <a:gd name="connsiteX213" fmla="*/ 1492844 w 2757197"/>
                <a:gd name="connsiteY213" fmla="*/ 1229142 h 1472559"/>
                <a:gd name="connsiteX214" fmla="*/ 1356400 w 2757197"/>
                <a:gd name="connsiteY214" fmla="*/ 1387976 h 1472559"/>
                <a:gd name="connsiteX215" fmla="*/ 1354487 w 2757197"/>
                <a:gd name="connsiteY215" fmla="*/ 1386636 h 1472559"/>
                <a:gd name="connsiteX216" fmla="*/ 1353721 w 2757197"/>
                <a:gd name="connsiteY216" fmla="*/ 1389698 h 1472559"/>
                <a:gd name="connsiteX217" fmla="*/ 1354678 w 2757197"/>
                <a:gd name="connsiteY217" fmla="*/ 1393143 h 1472559"/>
                <a:gd name="connsiteX218" fmla="*/ 1357740 w 2757197"/>
                <a:gd name="connsiteY218" fmla="*/ 1390464 h 1472559"/>
                <a:gd name="connsiteX219" fmla="*/ 1356400 w 2757197"/>
                <a:gd name="connsiteY219" fmla="*/ 1387976 h 1472559"/>
                <a:gd name="connsiteX220" fmla="*/ 1501073 w 2757197"/>
                <a:gd name="connsiteY220" fmla="*/ 1290571 h 1472559"/>
                <a:gd name="connsiteX221" fmla="*/ 1499925 w 2757197"/>
                <a:gd name="connsiteY221" fmla="*/ 1290953 h 1472559"/>
                <a:gd name="connsiteX222" fmla="*/ 1499159 w 2757197"/>
                <a:gd name="connsiteY222" fmla="*/ 1293441 h 1472559"/>
                <a:gd name="connsiteX223" fmla="*/ 1500882 w 2757197"/>
                <a:gd name="connsiteY223" fmla="*/ 1295929 h 1472559"/>
                <a:gd name="connsiteX224" fmla="*/ 1503943 w 2757197"/>
                <a:gd name="connsiteY224" fmla="*/ 1293441 h 1472559"/>
                <a:gd name="connsiteX225" fmla="*/ 1501073 w 2757197"/>
                <a:gd name="connsiteY225" fmla="*/ 1290571 h 1472559"/>
                <a:gd name="connsiteX226" fmla="*/ 1214407 w 2757197"/>
                <a:gd name="connsiteY226" fmla="*/ 1363290 h 1472559"/>
                <a:gd name="connsiteX227" fmla="*/ 1212493 w 2757197"/>
                <a:gd name="connsiteY227" fmla="*/ 1363290 h 1472559"/>
                <a:gd name="connsiteX228" fmla="*/ 1211154 w 2757197"/>
                <a:gd name="connsiteY228" fmla="*/ 1365394 h 1472559"/>
                <a:gd name="connsiteX229" fmla="*/ 1213068 w 2757197"/>
                <a:gd name="connsiteY229" fmla="*/ 1367308 h 1472559"/>
                <a:gd name="connsiteX230" fmla="*/ 1214407 w 2757197"/>
                <a:gd name="connsiteY230" fmla="*/ 1366351 h 1472559"/>
                <a:gd name="connsiteX231" fmla="*/ 1215364 w 2757197"/>
                <a:gd name="connsiteY231" fmla="*/ 1365203 h 1472559"/>
                <a:gd name="connsiteX232" fmla="*/ 1214407 w 2757197"/>
                <a:gd name="connsiteY232" fmla="*/ 1363290 h 1472559"/>
                <a:gd name="connsiteX233" fmla="*/ 1301861 w 2757197"/>
                <a:gd name="connsiteY233" fmla="*/ 1281576 h 1472559"/>
                <a:gd name="connsiteX234" fmla="*/ 1301478 w 2757197"/>
                <a:gd name="connsiteY234" fmla="*/ 1282342 h 1472559"/>
                <a:gd name="connsiteX235" fmla="*/ 1301478 w 2757197"/>
                <a:gd name="connsiteY235" fmla="*/ 1283873 h 1472559"/>
                <a:gd name="connsiteX236" fmla="*/ 1302818 w 2757197"/>
                <a:gd name="connsiteY236" fmla="*/ 1284256 h 1472559"/>
                <a:gd name="connsiteX237" fmla="*/ 1304349 w 2757197"/>
                <a:gd name="connsiteY237" fmla="*/ 1282725 h 1472559"/>
                <a:gd name="connsiteX238" fmla="*/ 1303583 w 2757197"/>
                <a:gd name="connsiteY238" fmla="*/ 1281768 h 1472559"/>
                <a:gd name="connsiteX239" fmla="*/ 1301861 w 2757197"/>
                <a:gd name="connsiteY239" fmla="*/ 1281576 h 1472559"/>
                <a:gd name="connsiteX240" fmla="*/ 1308176 w 2757197"/>
                <a:gd name="connsiteY240" fmla="*/ 1288657 h 1472559"/>
                <a:gd name="connsiteX241" fmla="*/ 1309516 w 2757197"/>
                <a:gd name="connsiteY241" fmla="*/ 1288274 h 1472559"/>
                <a:gd name="connsiteX242" fmla="*/ 1310855 w 2757197"/>
                <a:gd name="connsiteY242" fmla="*/ 1287509 h 1472559"/>
                <a:gd name="connsiteX243" fmla="*/ 1310855 w 2757197"/>
                <a:gd name="connsiteY243" fmla="*/ 1285595 h 1472559"/>
                <a:gd name="connsiteX244" fmla="*/ 1309516 w 2757197"/>
                <a:gd name="connsiteY244" fmla="*/ 1285021 h 1472559"/>
                <a:gd name="connsiteX245" fmla="*/ 1307985 w 2757197"/>
                <a:gd name="connsiteY245" fmla="*/ 1285978 h 1472559"/>
                <a:gd name="connsiteX246" fmla="*/ 1306645 w 2757197"/>
                <a:gd name="connsiteY246" fmla="*/ 1288083 h 1472559"/>
                <a:gd name="connsiteX247" fmla="*/ 1308176 w 2757197"/>
                <a:gd name="connsiteY247" fmla="*/ 1288657 h 1472559"/>
                <a:gd name="connsiteX248" fmla="*/ 1095378 w 2757197"/>
                <a:gd name="connsiteY248" fmla="*/ 1401180 h 1472559"/>
                <a:gd name="connsiteX249" fmla="*/ 1097291 w 2757197"/>
                <a:gd name="connsiteY249" fmla="*/ 1398692 h 1472559"/>
                <a:gd name="connsiteX250" fmla="*/ 1096909 w 2757197"/>
                <a:gd name="connsiteY250" fmla="*/ 1397161 h 1472559"/>
                <a:gd name="connsiteX251" fmla="*/ 1096143 w 2757197"/>
                <a:gd name="connsiteY251" fmla="*/ 1396970 h 1472559"/>
                <a:gd name="connsiteX252" fmla="*/ 1092890 w 2757197"/>
                <a:gd name="connsiteY252" fmla="*/ 1398309 h 1472559"/>
                <a:gd name="connsiteX253" fmla="*/ 1091359 w 2757197"/>
                <a:gd name="connsiteY253" fmla="*/ 1401180 h 1472559"/>
                <a:gd name="connsiteX254" fmla="*/ 1091550 w 2757197"/>
                <a:gd name="connsiteY254" fmla="*/ 1402519 h 1472559"/>
                <a:gd name="connsiteX255" fmla="*/ 1092507 w 2757197"/>
                <a:gd name="connsiteY255" fmla="*/ 1403093 h 1472559"/>
                <a:gd name="connsiteX256" fmla="*/ 1095378 w 2757197"/>
                <a:gd name="connsiteY256" fmla="*/ 1401180 h 1472559"/>
                <a:gd name="connsiteX257" fmla="*/ 1088871 w 2757197"/>
                <a:gd name="connsiteY257" fmla="*/ 875498 h 1472559"/>
                <a:gd name="connsiteX258" fmla="*/ 1086575 w 2757197"/>
                <a:gd name="connsiteY258" fmla="*/ 875690 h 1472559"/>
                <a:gd name="connsiteX259" fmla="*/ 1086383 w 2757197"/>
                <a:gd name="connsiteY259" fmla="*/ 878177 h 1472559"/>
                <a:gd name="connsiteX260" fmla="*/ 1088871 w 2757197"/>
                <a:gd name="connsiteY260" fmla="*/ 885258 h 1472559"/>
                <a:gd name="connsiteX261" fmla="*/ 1093655 w 2757197"/>
                <a:gd name="connsiteY261" fmla="*/ 893295 h 1472559"/>
                <a:gd name="connsiteX262" fmla="*/ 1101119 w 2757197"/>
                <a:gd name="connsiteY262" fmla="*/ 896931 h 1472559"/>
                <a:gd name="connsiteX263" fmla="*/ 1106859 w 2757197"/>
                <a:gd name="connsiteY263" fmla="*/ 901141 h 1472559"/>
                <a:gd name="connsiteX264" fmla="*/ 1110687 w 2757197"/>
                <a:gd name="connsiteY264" fmla="*/ 907648 h 1472559"/>
                <a:gd name="connsiteX265" fmla="*/ 1117959 w 2757197"/>
                <a:gd name="connsiteY265" fmla="*/ 912049 h 1472559"/>
                <a:gd name="connsiteX266" fmla="*/ 1123317 w 2757197"/>
                <a:gd name="connsiteY266" fmla="*/ 918364 h 1472559"/>
                <a:gd name="connsiteX267" fmla="*/ 1128293 w 2757197"/>
                <a:gd name="connsiteY267" fmla="*/ 923148 h 1472559"/>
                <a:gd name="connsiteX268" fmla="*/ 1130015 w 2757197"/>
                <a:gd name="connsiteY268" fmla="*/ 922383 h 1472559"/>
                <a:gd name="connsiteX269" fmla="*/ 1130780 w 2757197"/>
                <a:gd name="connsiteY269" fmla="*/ 921043 h 1472559"/>
                <a:gd name="connsiteX270" fmla="*/ 1127718 w 2757197"/>
                <a:gd name="connsiteY270" fmla="*/ 916833 h 1472559"/>
                <a:gd name="connsiteX271" fmla="*/ 1129441 w 2757197"/>
                <a:gd name="connsiteY271" fmla="*/ 916068 h 1472559"/>
                <a:gd name="connsiteX272" fmla="*/ 1134033 w 2757197"/>
                <a:gd name="connsiteY272" fmla="*/ 916833 h 1472559"/>
                <a:gd name="connsiteX273" fmla="*/ 1143984 w 2757197"/>
                <a:gd name="connsiteY273" fmla="*/ 914920 h 1472559"/>
                <a:gd name="connsiteX274" fmla="*/ 1146472 w 2757197"/>
                <a:gd name="connsiteY274" fmla="*/ 915685 h 1472559"/>
                <a:gd name="connsiteX275" fmla="*/ 1148769 w 2757197"/>
                <a:gd name="connsiteY275" fmla="*/ 916451 h 1472559"/>
                <a:gd name="connsiteX276" fmla="*/ 1151256 w 2757197"/>
                <a:gd name="connsiteY276" fmla="*/ 914728 h 1472559"/>
                <a:gd name="connsiteX277" fmla="*/ 1152022 w 2757197"/>
                <a:gd name="connsiteY277" fmla="*/ 911666 h 1472559"/>
                <a:gd name="connsiteX278" fmla="*/ 1151256 w 2757197"/>
                <a:gd name="connsiteY278" fmla="*/ 900376 h 1472559"/>
                <a:gd name="connsiteX279" fmla="*/ 1153744 w 2757197"/>
                <a:gd name="connsiteY279" fmla="*/ 894252 h 1472559"/>
                <a:gd name="connsiteX280" fmla="*/ 1156040 w 2757197"/>
                <a:gd name="connsiteY280" fmla="*/ 889659 h 1472559"/>
                <a:gd name="connsiteX281" fmla="*/ 1152405 w 2757197"/>
                <a:gd name="connsiteY281" fmla="*/ 887746 h 1472559"/>
                <a:gd name="connsiteX282" fmla="*/ 1150874 w 2757197"/>
                <a:gd name="connsiteY282" fmla="*/ 886980 h 1472559"/>
                <a:gd name="connsiteX283" fmla="*/ 1150682 w 2757197"/>
                <a:gd name="connsiteY283" fmla="*/ 886789 h 1472559"/>
                <a:gd name="connsiteX284" fmla="*/ 1147620 w 2757197"/>
                <a:gd name="connsiteY284" fmla="*/ 884684 h 1472559"/>
                <a:gd name="connsiteX285" fmla="*/ 1142454 w 2757197"/>
                <a:gd name="connsiteY285" fmla="*/ 877986 h 1472559"/>
                <a:gd name="connsiteX286" fmla="*/ 1138244 w 2757197"/>
                <a:gd name="connsiteY286" fmla="*/ 876455 h 1472559"/>
                <a:gd name="connsiteX287" fmla="*/ 1132885 w 2757197"/>
                <a:gd name="connsiteY287" fmla="*/ 877986 h 1472559"/>
                <a:gd name="connsiteX288" fmla="*/ 1126762 w 2757197"/>
                <a:gd name="connsiteY288" fmla="*/ 879708 h 1472559"/>
                <a:gd name="connsiteX289" fmla="*/ 1121212 w 2757197"/>
                <a:gd name="connsiteY289" fmla="*/ 881622 h 1472559"/>
                <a:gd name="connsiteX290" fmla="*/ 1115471 w 2757197"/>
                <a:gd name="connsiteY290" fmla="*/ 883536 h 1472559"/>
                <a:gd name="connsiteX291" fmla="*/ 1108008 w 2757197"/>
                <a:gd name="connsiteY291" fmla="*/ 882196 h 1472559"/>
                <a:gd name="connsiteX292" fmla="*/ 1101310 w 2757197"/>
                <a:gd name="connsiteY292" fmla="*/ 880474 h 1472559"/>
                <a:gd name="connsiteX293" fmla="*/ 1094995 w 2757197"/>
                <a:gd name="connsiteY293" fmla="*/ 877986 h 1472559"/>
                <a:gd name="connsiteX294" fmla="*/ 1088871 w 2757197"/>
                <a:gd name="connsiteY294" fmla="*/ 875498 h 1472559"/>
                <a:gd name="connsiteX295" fmla="*/ 58941 w 2757197"/>
                <a:gd name="connsiteY295" fmla="*/ 1137478 h 1472559"/>
                <a:gd name="connsiteX296" fmla="*/ 58749 w 2757197"/>
                <a:gd name="connsiteY296" fmla="*/ 1135564 h 1472559"/>
                <a:gd name="connsiteX297" fmla="*/ 57410 w 2757197"/>
                <a:gd name="connsiteY297" fmla="*/ 1134990 h 1472559"/>
                <a:gd name="connsiteX298" fmla="*/ 57027 w 2757197"/>
                <a:gd name="connsiteY298" fmla="*/ 1134607 h 1472559"/>
                <a:gd name="connsiteX299" fmla="*/ 56262 w 2757197"/>
                <a:gd name="connsiteY299" fmla="*/ 1134416 h 1472559"/>
                <a:gd name="connsiteX300" fmla="*/ 54922 w 2757197"/>
                <a:gd name="connsiteY300" fmla="*/ 1135756 h 1472559"/>
                <a:gd name="connsiteX301" fmla="*/ 54157 w 2757197"/>
                <a:gd name="connsiteY301" fmla="*/ 1137669 h 1472559"/>
                <a:gd name="connsiteX302" fmla="*/ 56070 w 2757197"/>
                <a:gd name="connsiteY302" fmla="*/ 1141305 h 1472559"/>
                <a:gd name="connsiteX303" fmla="*/ 58941 w 2757197"/>
                <a:gd name="connsiteY303" fmla="*/ 1137478 h 1472559"/>
                <a:gd name="connsiteX304" fmla="*/ 225620 w 2757197"/>
                <a:gd name="connsiteY304" fmla="*/ 1301287 h 1472559"/>
                <a:gd name="connsiteX305" fmla="*/ 225429 w 2757197"/>
                <a:gd name="connsiteY305" fmla="*/ 1301096 h 1472559"/>
                <a:gd name="connsiteX306" fmla="*/ 225237 w 2757197"/>
                <a:gd name="connsiteY306" fmla="*/ 1301287 h 1472559"/>
                <a:gd name="connsiteX307" fmla="*/ 224472 w 2757197"/>
                <a:gd name="connsiteY307" fmla="*/ 1303775 h 1472559"/>
                <a:gd name="connsiteX308" fmla="*/ 225812 w 2757197"/>
                <a:gd name="connsiteY308" fmla="*/ 1305306 h 1472559"/>
                <a:gd name="connsiteX309" fmla="*/ 227534 w 2757197"/>
                <a:gd name="connsiteY309" fmla="*/ 1303392 h 1472559"/>
                <a:gd name="connsiteX310" fmla="*/ 225620 w 2757197"/>
                <a:gd name="connsiteY310" fmla="*/ 1301287 h 1472559"/>
                <a:gd name="connsiteX311" fmla="*/ 473630 w 2757197"/>
                <a:gd name="connsiteY311" fmla="*/ 1425484 h 1472559"/>
                <a:gd name="connsiteX312" fmla="*/ 473439 w 2757197"/>
                <a:gd name="connsiteY312" fmla="*/ 1427206 h 1472559"/>
                <a:gd name="connsiteX313" fmla="*/ 477649 w 2757197"/>
                <a:gd name="connsiteY313" fmla="*/ 1433712 h 1472559"/>
                <a:gd name="connsiteX314" fmla="*/ 480137 w 2757197"/>
                <a:gd name="connsiteY314" fmla="*/ 1432947 h 1472559"/>
                <a:gd name="connsiteX315" fmla="*/ 480328 w 2757197"/>
                <a:gd name="connsiteY315" fmla="*/ 1430459 h 1472559"/>
                <a:gd name="connsiteX316" fmla="*/ 479371 w 2757197"/>
                <a:gd name="connsiteY316" fmla="*/ 1426632 h 1472559"/>
                <a:gd name="connsiteX317" fmla="*/ 481285 w 2757197"/>
                <a:gd name="connsiteY317" fmla="*/ 1425101 h 1472559"/>
                <a:gd name="connsiteX318" fmla="*/ 479371 w 2757197"/>
                <a:gd name="connsiteY318" fmla="*/ 1423379 h 1472559"/>
                <a:gd name="connsiteX319" fmla="*/ 474587 w 2757197"/>
                <a:gd name="connsiteY319" fmla="*/ 1424144 h 1472559"/>
                <a:gd name="connsiteX320" fmla="*/ 473439 w 2757197"/>
                <a:gd name="connsiteY320" fmla="*/ 1425292 h 1472559"/>
                <a:gd name="connsiteX321" fmla="*/ 473630 w 2757197"/>
                <a:gd name="connsiteY321" fmla="*/ 1425484 h 1472559"/>
                <a:gd name="connsiteX322" fmla="*/ 1311238 w 2757197"/>
                <a:gd name="connsiteY322" fmla="*/ 1340900 h 1472559"/>
                <a:gd name="connsiteX323" fmla="*/ 1311812 w 2757197"/>
                <a:gd name="connsiteY323" fmla="*/ 1339560 h 1472559"/>
                <a:gd name="connsiteX324" fmla="*/ 1310664 w 2757197"/>
                <a:gd name="connsiteY324" fmla="*/ 1337646 h 1472559"/>
                <a:gd name="connsiteX325" fmla="*/ 1307028 w 2757197"/>
                <a:gd name="connsiteY325" fmla="*/ 1338603 h 1472559"/>
                <a:gd name="connsiteX326" fmla="*/ 1305497 w 2757197"/>
                <a:gd name="connsiteY326" fmla="*/ 1337838 h 1472559"/>
                <a:gd name="connsiteX327" fmla="*/ 1306454 w 2757197"/>
                <a:gd name="connsiteY327" fmla="*/ 1335350 h 1472559"/>
                <a:gd name="connsiteX328" fmla="*/ 1305306 w 2757197"/>
                <a:gd name="connsiteY328" fmla="*/ 1333436 h 1472559"/>
                <a:gd name="connsiteX329" fmla="*/ 1304349 w 2757197"/>
                <a:gd name="connsiteY329" fmla="*/ 1333054 h 1472559"/>
                <a:gd name="connsiteX330" fmla="*/ 1303583 w 2757197"/>
                <a:gd name="connsiteY330" fmla="*/ 1333054 h 1472559"/>
                <a:gd name="connsiteX331" fmla="*/ 1299182 w 2757197"/>
                <a:gd name="connsiteY331" fmla="*/ 1340326 h 1472559"/>
                <a:gd name="connsiteX332" fmla="*/ 1299948 w 2757197"/>
                <a:gd name="connsiteY332" fmla="*/ 1347215 h 1472559"/>
                <a:gd name="connsiteX333" fmla="*/ 1298608 w 2757197"/>
                <a:gd name="connsiteY333" fmla="*/ 1351999 h 1472559"/>
                <a:gd name="connsiteX334" fmla="*/ 1299182 w 2757197"/>
                <a:gd name="connsiteY334" fmla="*/ 1356401 h 1472559"/>
                <a:gd name="connsiteX335" fmla="*/ 1301096 w 2757197"/>
                <a:gd name="connsiteY335" fmla="*/ 1356401 h 1472559"/>
                <a:gd name="connsiteX336" fmla="*/ 1303009 w 2757197"/>
                <a:gd name="connsiteY336" fmla="*/ 1353339 h 1472559"/>
                <a:gd name="connsiteX337" fmla="*/ 1305306 w 2757197"/>
                <a:gd name="connsiteY337" fmla="*/ 1352382 h 1472559"/>
                <a:gd name="connsiteX338" fmla="*/ 1312386 w 2757197"/>
                <a:gd name="connsiteY338" fmla="*/ 1354104 h 1472559"/>
                <a:gd name="connsiteX339" fmla="*/ 1314109 w 2757197"/>
                <a:gd name="connsiteY339" fmla="*/ 1353913 h 1472559"/>
                <a:gd name="connsiteX340" fmla="*/ 1315448 w 2757197"/>
                <a:gd name="connsiteY340" fmla="*/ 1352382 h 1472559"/>
                <a:gd name="connsiteX341" fmla="*/ 1310281 w 2757197"/>
                <a:gd name="connsiteY341" fmla="*/ 1342431 h 1472559"/>
                <a:gd name="connsiteX342" fmla="*/ 1311238 w 2757197"/>
                <a:gd name="connsiteY342" fmla="*/ 1340900 h 1472559"/>
                <a:gd name="connsiteX343" fmla="*/ 1321955 w 2757197"/>
                <a:gd name="connsiteY343" fmla="*/ 1339177 h 1472559"/>
                <a:gd name="connsiteX344" fmla="*/ 1320424 w 2757197"/>
                <a:gd name="connsiteY344" fmla="*/ 1338412 h 1472559"/>
                <a:gd name="connsiteX345" fmla="*/ 1320232 w 2757197"/>
                <a:gd name="connsiteY345" fmla="*/ 1338412 h 1472559"/>
                <a:gd name="connsiteX346" fmla="*/ 1316596 w 2757197"/>
                <a:gd name="connsiteY346" fmla="*/ 1340326 h 1472559"/>
                <a:gd name="connsiteX347" fmla="*/ 1318319 w 2757197"/>
                <a:gd name="connsiteY347" fmla="*/ 1343387 h 1472559"/>
                <a:gd name="connsiteX348" fmla="*/ 1320806 w 2757197"/>
                <a:gd name="connsiteY348" fmla="*/ 1345110 h 1472559"/>
                <a:gd name="connsiteX349" fmla="*/ 1323868 w 2757197"/>
                <a:gd name="connsiteY349" fmla="*/ 1342239 h 1472559"/>
                <a:gd name="connsiteX350" fmla="*/ 1321955 w 2757197"/>
                <a:gd name="connsiteY350" fmla="*/ 1339177 h 1472559"/>
                <a:gd name="connsiteX351" fmla="*/ 1497628 w 2757197"/>
                <a:gd name="connsiteY351" fmla="*/ 1233543 h 1472559"/>
                <a:gd name="connsiteX352" fmla="*/ 1496863 w 2757197"/>
                <a:gd name="connsiteY352" fmla="*/ 1235074 h 1472559"/>
                <a:gd name="connsiteX353" fmla="*/ 1499159 w 2757197"/>
                <a:gd name="connsiteY353" fmla="*/ 1235266 h 1472559"/>
                <a:gd name="connsiteX354" fmla="*/ 1502987 w 2757197"/>
                <a:gd name="connsiteY354" fmla="*/ 1232778 h 1472559"/>
                <a:gd name="connsiteX355" fmla="*/ 1501073 w 2757197"/>
                <a:gd name="connsiteY355" fmla="*/ 1231247 h 1472559"/>
                <a:gd name="connsiteX356" fmla="*/ 1500882 w 2757197"/>
                <a:gd name="connsiteY356" fmla="*/ 1231247 h 1472559"/>
                <a:gd name="connsiteX357" fmla="*/ 1498968 w 2757197"/>
                <a:gd name="connsiteY357" fmla="*/ 1232013 h 1472559"/>
                <a:gd name="connsiteX358" fmla="*/ 1498777 w 2757197"/>
                <a:gd name="connsiteY358" fmla="*/ 1232204 h 1472559"/>
                <a:gd name="connsiteX359" fmla="*/ 1497628 w 2757197"/>
                <a:gd name="connsiteY359" fmla="*/ 1233543 h 1472559"/>
                <a:gd name="connsiteX360" fmla="*/ 1530926 w 2757197"/>
                <a:gd name="connsiteY360" fmla="*/ 1185511 h 1472559"/>
                <a:gd name="connsiteX361" fmla="*/ 1529586 w 2757197"/>
                <a:gd name="connsiteY361" fmla="*/ 1185319 h 1472559"/>
                <a:gd name="connsiteX362" fmla="*/ 1529395 w 2757197"/>
                <a:gd name="connsiteY362" fmla="*/ 1185319 h 1472559"/>
                <a:gd name="connsiteX363" fmla="*/ 1527481 w 2757197"/>
                <a:gd name="connsiteY363" fmla="*/ 1186659 h 1472559"/>
                <a:gd name="connsiteX364" fmla="*/ 1526716 w 2757197"/>
                <a:gd name="connsiteY364" fmla="*/ 1188573 h 1472559"/>
                <a:gd name="connsiteX365" fmla="*/ 1528630 w 2757197"/>
                <a:gd name="connsiteY365" fmla="*/ 1188955 h 1472559"/>
                <a:gd name="connsiteX366" fmla="*/ 1531883 w 2757197"/>
                <a:gd name="connsiteY366" fmla="*/ 1186468 h 1472559"/>
                <a:gd name="connsiteX367" fmla="*/ 1530926 w 2757197"/>
                <a:gd name="connsiteY367" fmla="*/ 1185511 h 1472559"/>
                <a:gd name="connsiteX368" fmla="*/ 1530926 w 2757197"/>
                <a:gd name="connsiteY368" fmla="*/ 1185511 h 1472559"/>
                <a:gd name="connsiteX369" fmla="*/ 2027712 w 2757197"/>
                <a:gd name="connsiteY369" fmla="*/ 114437 h 1472559"/>
                <a:gd name="connsiteX370" fmla="*/ 2027137 w 2757197"/>
                <a:gd name="connsiteY370" fmla="*/ 114437 h 1472559"/>
                <a:gd name="connsiteX371" fmla="*/ 2025606 w 2757197"/>
                <a:gd name="connsiteY371" fmla="*/ 115202 h 1472559"/>
                <a:gd name="connsiteX372" fmla="*/ 2025415 w 2757197"/>
                <a:gd name="connsiteY372" fmla="*/ 115585 h 1472559"/>
                <a:gd name="connsiteX373" fmla="*/ 2030965 w 2757197"/>
                <a:gd name="connsiteY373" fmla="*/ 122474 h 1472559"/>
                <a:gd name="connsiteX374" fmla="*/ 2031156 w 2757197"/>
                <a:gd name="connsiteY374" fmla="*/ 122666 h 1472559"/>
                <a:gd name="connsiteX375" fmla="*/ 2037280 w 2757197"/>
                <a:gd name="connsiteY375" fmla="*/ 125727 h 1472559"/>
                <a:gd name="connsiteX376" fmla="*/ 2033835 w 2757197"/>
                <a:gd name="connsiteY376" fmla="*/ 117881 h 1472559"/>
                <a:gd name="connsiteX377" fmla="*/ 2027712 w 2757197"/>
                <a:gd name="connsiteY377" fmla="*/ 114437 h 1472559"/>
                <a:gd name="connsiteX378" fmla="*/ 1978722 w 2757197"/>
                <a:gd name="connsiteY378" fmla="*/ 92812 h 1472559"/>
                <a:gd name="connsiteX379" fmla="*/ 1977382 w 2757197"/>
                <a:gd name="connsiteY379" fmla="*/ 93387 h 1472559"/>
                <a:gd name="connsiteX380" fmla="*/ 1977382 w 2757197"/>
                <a:gd name="connsiteY380" fmla="*/ 94152 h 1472559"/>
                <a:gd name="connsiteX381" fmla="*/ 1982549 w 2757197"/>
                <a:gd name="connsiteY381" fmla="*/ 95492 h 1472559"/>
                <a:gd name="connsiteX382" fmla="*/ 1983889 w 2757197"/>
                <a:gd name="connsiteY382" fmla="*/ 96257 h 1472559"/>
                <a:gd name="connsiteX383" fmla="*/ 1985228 w 2757197"/>
                <a:gd name="connsiteY383" fmla="*/ 96257 h 1472559"/>
                <a:gd name="connsiteX384" fmla="*/ 1985228 w 2757197"/>
                <a:gd name="connsiteY384" fmla="*/ 94917 h 1472559"/>
                <a:gd name="connsiteX385" fmla="*/ 1982741 w 2757197"/>
                <a:gd name="connsiteY385" fmla="*/ 93578 h 1472559"/>
                <a:gd name="connsiteX386" fmla="*/ 1981210 w 2757197"/>
                <a:gd name="connsiteY386" fmla="*/ 92812 h 1472559"/>
                <a:gd name="connsiteX387" fmla="*/ 1980636 w 2757197"/>
                <a:gd name="connsiteY387" fmla="*/ 92621 h 1472559"/>
                <a:gd name="connsiteX388" fmla="*/ 1978722 w 2757197"/>
                <a:gd name="connsiteY388" fmla="*/ 92621 h 1472559"/>
                <a:gd name="connsiteX389" fmla="*/ 1971641 w 2757197"/>
                <a:gd name="connsiteY389" fmla="*/ 88794 h 1472559"/>
                <a:gd name="connsiteX390" fmla="*/ 1971259 w 2757197"/>
                <a:gd name="connsiteY390" fmla="*/ 88794 h 1472559"/>
                <a:gd name="connsiteX391" fmla="*/ 1968771 w 2757197"/>
                <a:gd name="connsiteY391" fmla="*/ 89559 h 1472559"/>
                <a:gd name="connsiteX392" fmla="*/ 1968005 w 2757197"/>
                <a:gd name="connsiteY392" fmla="*/ 90707 h 1472559"/>
                <a:gd name="connsiteX393" fmla="*/ 1969154 w 2757197"/>
                <a:gd name="connsiteY393" fmla="*/ 92621 h 1472559"/>
                <a:gd name="connsiteX394" fmla="*/ 1972215 w 2757197"/>
                <a:gd name="connsiteY394" fmla="*/ 93195 h 1472559"/>
                <a:gd name="connsiteX395" fmla="*/ 1973746 w 2757197"/>
                <a:gd name="connsiteY395" fmla="*/ 92430 h 1472559"/>
                <a:gd name="connsiteX396" fmla="*/ 1974512 w 2757197"/>
                <a:gd name="connsiteY396" fmla="*/ 91282 h 1472559"/>
                <a:gd name="connsiteX397" fmla="*/ 1974512 w 2757197"/>
                <a:gd name="connsiteY397" fmla="*/ 91090 h 1472559"/>
                <a:gd name="connsiteX398" fmla="*/ 1971641 w 2757197"/>
                <a:gd name="connsiteY398" fmla="*/ 88794 h 1472559"/>
                <a:gd name="connsiteX399" fmla="*/ 1956523 w 2757197"/>
                <a:gd name="connsiteY399" fmla="*/ 99319 h 1472559"/>
                <a:gd name="connsiteX400" fmla="*/ 1953462 w 2757197"/>
                <a:gd name="connsiteY400" fmla="*/ 101806 h 1472559"/>
                <a:gd name="connsiteX401" fmla="*/ 1954801 w 2757197"/>
                <a:gd name="connsiteY401" fmla="*/ 102572 h 1472559"/>
                <a:gd name="connsiteX402" fmla="*/ 1957863 w 2757197"/>
                <a:gd name="connsiteY402" fmla="*/ 101615 h 1472559"/>
                <a:gd name="connsiteX403" fmla="*/ 1959777 w 2757197"/>
                <a:gd name="connsiteY403" fmla="*/ 98362 h 1472559"/>
                <a:gd name="connsiteX404" fmla="*/ 1959011 w 2757197"/>
                <a:gd name="connsiteY404" fmla="*/ 97979 h 1472559"/>
                <a:gd name="connsiteX405" fmla="*/ 1956523 w 2757197"/>
                <a:gd name="connsiteY405" fmla="*/ 99319 h 1472559"/>
                <a:gd name="connsiteX406" fmla="*/ 1815296 w 2757197"/>
                <a:gd name="connsiteY406" fmla="*/ 81713 h 1472559"/>
                <a:gd name="connsiteX407" fmla="*/ 1817018 w 2757197"/>
                <a:gd name="connsiteY407" fmla="*/ 79608 h 1472559"/>
                <a:gd name="connsiteX408" fmla="*/ 1815296 w 2757197"/>
                <a:gd name="connsiteY408" fmla="*/ 78269 h 1472559"/>
                <a:gd name="connsiteX409" fmla="*/ 1814530 w 2757197"/>
                <a:gd name="connsiteY409" fmla="*/ 78077 h 1472559"/>
                <a:gd name="connsiteX410" fmla="*/ 1813191 w 2757197"/>
                <a:gd name="connsiteY410" fmla="*/ 77886 h 1472559"/>
                <a:gd name="connsiteX411" fmla="*/ 1812616 w 2757197"/>
                <a:gd name="connsiteY411" fmla="*/ 77694 h 1472559"/>
                <a:gd name="connsiteX412" fmla="*/ 1810894 w 2757197"/>
                <a:gd name="connsiteY412" fmla="*/ 78843 h 1472559"/>
                <a:gd name="connsiteX413" fmla="*/ 1812616 w 2757197"/>
                <a:gd name="connsiteY413" fmla="*/ 80756 h 1472559"/>
                <a:gd name="connsiteX414" fmla="*/ 1815296 w 2757197"/>
                <a:gd name="connsiteY414" fmla="*/ 81713 h 1472559"/>
                <a:gd name="connsiteX415" fmla="*/ 1899688 w 2757197"/>
                <a:gd name="connsiteY415" fmla="*/ 98362 h 1472559"/>
                <a:gd name="connsiteX416" fmla="*/ 1896817 w 2757197"/>
                <a:gd name="connsiteY416" fmla="*/ 97788 h 1472559"/>
                <a:gd name="connsiteX417" fmla="*/ 1893755 w 2757197"/>
                <a:gd name="connsiteY417" fmla="*/ 97596 h 1472559"/>
                <a:gd name="connsiteX418" fmla="*/ 1891459 w 2757197"/>
                <a:gd name="connsiteY418" fmla="*/ 99319 h 1472559"/>
                <a:gd name="connsiteX419" fmla="*/ 1898157 w 2757197"/>
                <a:gd name="connsiteY419" fmla="*/ 101232 h 1472559"/>
                <a:gd name="connsiteX420" fmla="*/ 1901793 w 2757197"/>
                <a:gd name="connsiteY420" fmla="*/ 101424 h 1472559"/>
                <a:gd name="connsiteX421" fmla="*/ 1902558 w 2757197"/>
                <a:gd name="connsiteY421" fmla="*/ 100850 h 1472559"/>
                <a:gd name="connsiteX422" fmla="*/ 1899688 w 2757197"/>
                <a:gd name="connsiteY422" fmla="*/ 98362 h 1472559"/>
                <a:gd name="connsiteX423" fmla="*/ 1803622 w 2757197"/>
                <a:gd name="connsiteY423" fmla="*/ 74633 h 1472559"/>
                <a:gd name="connsiteX424" fmla="*/ 1803239 w 2757197"/>
                <a:gd name="connsiteY424" fmla="*/ 74824 h 1472559"/>
                <a:gd name="connsiteX425" fmla="*/ 1802474 w 2757197"/>
                <a:gd name="connsiteY425" fmla="*/ 75207 h 1472559"/>
                <a:gd name="connsiteX426" fmla="*/ 1801709 w 2757197"/>
                <a:gd name="connsiteY426" fmla="*/ 75207 h 1472559"/>
                <a:gd name="connsiteX427" fmla="*/ 1801134 w 2757197"/>
                <a:gd name="connsiteY427" fmla="*/ 75972 h 1472559"/>
                <a:gd name="connsiteX428" fmla="*/ 1801517 w 2757197"/>
                <a:gd name="connsiteY428" fmla="*/ 76738 h 1472559"/>
                <a:gd name="connsiteX429" fmla="*/ 1802857 w 2757197"/>
                <a:gd name="connsiteY429" fmla="*/ 77312 h 1472559"/>
                <a:gd name="connsiteX430" fmla="*/ 1803622 w 2757197"/>
                <a:gd name="connsiteY430" fmla="*/ 77312 h 1472559"/>
                <a:gd name="connsiteX431" fmla="*/ 1806875 w 2757197"/>
                <a:gd name="connsiteY431" fmla="*/ 76163 h 1472559"/>
                <a:gd name="connsiteX432" fmla="*/ 1803622 w 2757197"/>
                <a:gd name="connsiteY432" fmla="*/ 74633 h 1472559"/>
                <a:gd name="connsiteX433" fmla="*/ 1794628 w 2757197"/>
                <a:gd name="connsiteY433" fmla="*/ 71379 h 1472559"/>
                <a:gd name="connsiteX434" fmla="*/ 1790992 w 2757197"/>
                <a:gd name="connsiteY434" fmla="*/ 73867 h 1472559"/>
                <a:gd name="connsiteX435" fmla="*/ 1794628 w 2757197"/>
                <a:gd name="connsiteY435" fmla="*/ 75589 h 1472559"/>
                <a:gd name="connsiteX436" fmla="*/ 1796733 w 2757197"/>
                <a:gd name="connsiteY436" fmla="*/ 73676 h 1472559"/>
                <a:gd name="connsiteX437" fmla="*/ 1794628 w 2757197"/>
                <a:gd name="connsiteY437" fmla="*/ 71379 h 1472559"/>
                <a:gd name="connsiteX438" fmla="*/ 1776640 w 2757197"/>
                <a:gd name="connsiteY438" fmla="*/ 71953 h 1472559"/>
                <a:gd name="connsiteX439" fmla="*/ 1775874 w 2757197"/>
                <a:gd name="connsiteY439" fmla="*/ 69466 h 1472559"/>
                <a:gd name="connsiteX440" fmla="*/ 1775109 w 2757197"/>
                <a:gd name="connsiteY440" fmla="*/ 69657 h 1472559"/>
                <a:gd name="connsiteX441" fmla="*/ 1773195 w 2757197"/>
                <a:gd name="connsiteY441" fmla="*/ 70805 h 1472559"/>
                <a:gd name="connsiteX442" fmla="*/ 1772047 w 2757197"/>
                <a:gd name="connsiteY442" fmla="*/ 72145 h 1472559"/>
                <a:gd name="connsiteX443" fmla="*/ 1774917 w 2757197"/>
                <a:gd name="connsiteY443" fmla="*/ 73676 h 1472559"/>
                <a:gd name="connsiteX444" fmla="*/ 1776640 w 2757197"/>
                <a:gd name="connsiteY444" fmla="*/ 71953 h 1472559"/>
                <a:gd name="connsiteX445" fmla="*/ 1781615 w 2757197"/>
                <a:gd name="connsiteY445" fmla="*/ 75207 h 1472559"/>
                <a:gd name="connsiteX446" fmla="*/ 1784486 w 2757197"/>
                <a:gd name="connsiteY446" fmla="*/ 76546 h 1472559"/>
                <a:gd name="connsiteX447" fmla="*/ 1786399 w 2757197"/>
                <a:gd name="connsiteY447" fmla="*/ 75207 h 1472559"/>
                <a:gd name="connsiteX448" fmla="*/ 1784486 w 2757197"/>
                <a:gd name="connsiteY448" fmla="*/ 73293 h 1472559"/>
                <a:gd name="connsiteX449" fmla="*/ 1784103 w 2757197"/>
                <a:gd name="connsiteY449" fmla="*/ 72910 h 1472559"/>
                <a:gd name="connsiteX450" fmla="*/ 1781615 w 2757197"/>
                <a:gd name="connsiteY450" fmla="*/ 75207 h 1472559"/>
                <a:gd name="connsiteX451" fmla="*/ 1627183 w 2757197"/>
                <a:gd name="connsiteY451" fmla="*/ 18754 h 1472559"/>
                <a:gd name="connsiteX452" fmla="*/ 1625078 w 2757197"/>
                <a:gd name="connsiteY452" fmla="*/ 20476 h 1472559"/>
                <a:gd name="connsiteX453" fmla="*/ 1630436 w 2757197"/>
                <a:gd name="connsiteY453" fmla="*/ 22198 h 1472559"/>
                <a:gd name="connsiteX454" fmla="*/ 1632924 w 2757197"/>
                <a:gd name="connsiteY454" fmla="*/ 21050 h 1472559"/>
                <a:gd name="connsiteX455" fmla="*/ 1633689 w 2757197"/>
                <a:gd name="connsiteY455" fmla="*/ 19519 h 1472559"/>
                <a:gd name="connsiteX456" fmla="*/ 1631967 w 2757197"/>
                <a:gd name="connsiteY456" fmla="*/ 17988 h 1472559"/>
                <a:gd name="connsiteX457" fmla="*/ 1631010 w 2757197"/>
                <a:gd name="connsiteY457" fmla="*/ 17797 h 1472559"/>
                <a:gd name="connsiteX458" fmla="*/ 1630054 w 2757197"/>
                <a:gd name="connsiteY458" fmla="*/ 17606 h 1472559"/>
                <a:gd name="connsiteX459" fmla="*/ 1627183 w 2757197"/>
                <a:gd name="connsiteY459" fmla="*/ 18754 h 1472559"/>
                <a:gd name="connsiteX460" fmla="*/ 1463183 w 2757197"/>
                <a:gd name="connsiteY460" fmla="*/ 74250 h 1472559"/>
                <a:gd name="connsiteX461" fmla="*/ 1462608 w 2757197"/>
                <a:gd name="connsiteY461" fmla="*/ 74441 h 1472559"/>
                <a:gd name="connsiteX462" fmla="*/ 1460886 w 2757197"/>
                <a:gd name="connsiteY462" fmla="*/ 75781 h 1472559"/>
                <a:gd name="connsiteX463" fmla="*/ 1463757 w 2757197"/>
                <a:gd name="connsiteY463" fmla="*/ 77120 h 1472559"/>
                <a:gd name="connsiteX464" fmla="*/ 1465479 w 2757197"/>
                <a:gd name="connsiteY464" fmla="*/ 76738 h 1472559"/>
                <a:gd name="connsiteX465" fmla="*/ 1466053 w 2757197"/>
                <a:gd name="connsiteY465" fmla="*/ 75398 h 1472559"/>
                <a:gd name="connsiteX466" fmla="*/ 1465096 w 2757197"/>
                <a:gd name="connsiteY466" fmla="*/ 74441 h 1472559"/>
                <a:gd name="connsiteX467" fmla="*/ 1464522 w 2757197"/>
                <a:gd name="connsiteY467" fmla="*/ 74250 h 1472559"/>
                <a:gd name="connsiteX468" fmla="*/ 1463183 w 2757197"/>
                <a:gd name="connsiteY468" fmla="*/ 74250 h 1472559"/>
                <a:gd name="connsiteX469" fmla="*/ 1436774 w 2757197"/>
                <a:gd name="connsiteY469" fmla="*/ 76546 h 1472559"/>
                <a:gd name="connsiteX470" fmla="*/ 1436774 w 2757197"/>
                <a:gd name="connsiteY470" fmla="*/ 75972 h 1472559"/>
                <a:gd name="connsiteX471" fmla="*/ 1433330 w 2757197"/>
                <a:gd name="connsiteY471" fmla="*/ 75781 h 1472559"/>
                <a:gd name="connsiteX472" fmla="*/ 1432755 w 2757197"/>
                <a:gd name="connsiteY472" fmla="*/ 75972 h 1472559"/>
                <a:gd name="connsiteX473" fmla="*/ 1430459 w 2757197"/>
                <a:gd name="connsiteY473" fmla="*/ 77886 h 1472559"/>
                <a:gd name="connsiteX474" fmla="*/ 1426823 w 2757197"/>
                <a:gd name="connsiteY474" fmla="*/ 82096 h 1472559"/>
                <a:gd name="connsiteX475" fmla="*/ 1421465 w 2757197"/>
                <a:gd name="connsiteY475" fmla="*/ 89559 h 1472559"/>
                <a:gd name="connsiteX476" fmla="*/ 1429311 w 2757197"/>
                <a:gd name="connsiteY476" fmla="*/ 83818 h 1472559"/>
                <a:gd name="connsiteX477" fmla="*/ 1433138 w 2757197"/>
                <a:gd name="connsiteY477" fmla="*/ 79799 h 1472559"/>
                <a:gd name="connsiteX478" fmla="*/ 1436774 w 2757197"/>
                <a:gd name="connsiteY478" fmla="*/ 76546 h 1472559"/>
                <a:gd name="connsiteX479" fmla="*/ 1388167 w 2757197"/>
                <a:gd name="connsiteY479" fmla="*/ 411054 h 1472559"/>
                <a:gd name="connsiteX480" fmla="*/ 1387593 w 2757197"/>
                <a:gd name="connsiteY480" fmla="*/ 410671 h 1472559"/>
                <a:gd name="connsiteX481" fmla="*/ 1386636 w 2757197"/>
                <a:gd name="connsiteY481" fmla="*/ 412776 h 1472559"/>
                <a:gd name="connsiteX482" fmla="*/ 1388167 w 2757197"/>
                <a:gd name="connsiteY482" fmla="*/ 414115 h 1472559"/>
                <a:gd name="connsiteX483" fmla="*/ 1389698 w 2757197"/>
                <a:gd name="connsiteY483" fmla="*/ 412776 h 1472559"/>
                <a:gd name="connsiteX484" fmla="*/ 1389124 w 2757197"/>
                <a:gd name="connsiteY484" fmla="*/ 411628 h 1472559"/>
                <a:gd name="connsiteX485" fmla="*/ 1388741 w 2757197"/>
                <a:gd name="connsiteY485" fmla="*/ 411245 h 1472559"/>
                <a:gd name="connsiteX486" fmla="*/ 1388167 w 2757197"/>
                <a:gd name="connsiteY486" fmla="*/ 411054 h 1472559"/>
                <a:gd name="connsiteX487" fmla="*/ 1388550 w 2757197"/>
                <a:gd name="connsiteY487" fmla="*/ 418900 h 1472559"/>
                <a:gd name="connsiteX488" fmla="*/ 1388167 w 2757197"/>
                <a:gd name="connsiteY488" fmla="*/ 418708 h 1472559"/>
                <a:gd name="connsiteX489" fmla="*/ 1387976 w 2757197"/>
                <a:gd name="connsiteY489" fmla="*/ 418708 h 1472559"/>
                <a:gd name="connsiteX490" fmla="*/ 1386062 w 2757197"/>
                <a:gd name="connsiteY490" fmla="*/ 420813 h 1472559"/>
                <a:gd name="connsiteX491" fmla="*/ 1388358 w 2757197"/>
                <a:gd name="connsiteY491" fmla="*/ 423110 h 1472559"/>
                <a:gd name="connsiteX492" fmla="*/ 1389698 w 2757197"/>
                <a:gd name="connsiteY492" fmla="*/ 422344 h 1472559"/>
                <a:gd name="connsiteX493" fmla="*/ 1390464 w 2757197"/>
                <a:gd name="connsiteY493" fmla="*/ 420813 h 1472559"/>
                <a:gd name="connsiteX494" fmla="*/ 1389315 w 2757197"/>
                <a:gd name="connsiteY494" fmla="*/ 419474 h 1472559"/>
                <a:gd name="connsiteX495" fmla="*/ 1388550 w 2757197"/>
                <a:gd name="connsiteY495" fmla="*/ 418900 h 1472559"/>
                <a:gd name="connsiteX496" fmla="*/ 1239285 w 2757197"/>
                <a:gd name="connsiteY496" fmla="*/ 393639 h 1472559"/>
                <a:gd name="connsiteX497" fmla="*/ 1239285 w 2757197"/>
                <a:gd name="connsiteY497" fmla="*/ 392683 h 1472559"/>
                <a:gd name="connsiteX498" fmla="*/ 1237945 w 2757197"/>
                <a:gd name="connsiteY498" fmla="*/ 392683 h 1472559"/>
                <a:gd name="connsiteX499" fmla="*/ 1229142 w 2757197"/>
                <a:gd name="connsiteY499" fmla="*/ 395170 h 1472559"/>
                <a:gd name="connsiteX500" fmla="*/ 1219383 w 2757197"/>
                <a:gd name="connsiteY500" fmla="*/ 398423 h 1472559"/>
                <a:gd name="connsiteX501" fmla="*/ 1206370 w 2757197"/>
                <a:gd name="connsiteY501" fmla="*/ 408757 h 1472559"/>
                <a:gd name="connsiteX502" fmla="*/ 1207135 w 2757197"/>
                <a:gd name="connsiteY502" fmla="*/ 408949 h 1472559"/>
                <a:gd name="connsiteX503" fmla="*/ 1212876 w 2757197"/>
                <a:gd name="connsiteY503" fmla="*/ 405313 h 1472559"/>
                <a:gd name="connsiteX504" fmla="*/ 1214598 w 2757197"/>
                <a:gd name="connsiteY504" fmla="*/ 403973 h 1472559"/>
                <a:gd name="connsiteX505" fmla="*/ 1222827 w 2757197"/>
                <a:gd name="connsiteY505" fmla="*/ 399763 h 1472559"/>
                <a:gd name="connsiteX506" fmla="*/ 1239285 w 2757197"/>
                <a:gd name="connsiteY506" fmla="*/ 393639 h 1472559"/>
                <a:gd name="connsiteX507" fmla="*/ 1324825 w 2757197"/>
                <a:gd name="connsiteY507" fmla="*/ 396510 h 1472559"/>
                <a:gd name="connsiteX508" fmla="*/ 1323486 w 2757197"/>
                <a:gd name="connsiteY508" fmla="*/ 399572 h 1472559"/>
                <a:gd name="connsiteX509" fmla="*/ 1325208 w 2757197"/>
                <a:gd name="connsiteY509" fmla="*/ 400528 h 1472559"/>
                <a:gd name="connsiteX510" fmla="*/ 1327122 w 2757197"/>
                <a:gd name="connsiteY510" fmla="*/ 398615 h 1472559"/>
                <a:gd name="connsiteX511" fmla="*/ 1328270 w 2757197"/>
                <a:gd name="connsiteY511" fmla="*/ 395553 h 1472559"/>
                <a:gd name="connsiteX512" fmla="*/ 1327504 w 2757197"/>
                <a:gd name="connsiteY512" fmla="*/ 394405 h 1472559"/>
                <a:gd name="connsiteX513" fmla="*/ 1324825 w 2757197"/>
                <a:gd name="connsiteY513" fmla="*/ 396510 h 1472559"/>
                <a:gd name="connsiteX514" fmla="*/ 1329801 w 2757197"/>
                <a:gd name="connsiteY514" fmla="*/ 390195 h 1472559"/>
                <a:gd name="connsiteX515" fmla="*/ 1330566 w 2757197"/>
                <a:gd name="connsiteY515" fmla="*/ 390386 h 1472559"/>
                <a:gd name="connsiteX516" fmla="*/ 1334202 w 2757197"/>
                <a:gd name="connsiteY516" fmla="*/ 387707 h 1472559"/>
                <a:gd name="connsiteX517" fmla="*/ 1334202 w 2757197"/>
                <a:gd name="connsiteY517" fmla="*/ 386559 h 1472559"/>
                <a:gd name="connsiteX518" fmla="*/ 1334011 w 2757197"/>
                <a:gd name="connsiteY518" fmla="*/ 386367 h 1472559"/>
                <a:gd name="connsiteX519" fmla="*/ 1333054 w 2757197"/>
                <a:gd name="connsiteY519" fmla="*/ 386750 h 1472559"/>
                <a:gd name="connsiteX520" fmla="*/ 1331140 w 2757197"/>
                <a:gd name="connsiteY520" fmla="*/ 388090 h 1472559"/>
                <a:gd name="connsiteX521" fmla="*/ 1330375 w 2757197"/>
                <a:gd name="connsiteY521" fmla="*/ 389047 h 1472559"/>
                <a:gd name="connsiteX522" fmla="*/ 1329801 w 2757197"/>
                <a:gd name="connsiteY522" fmla="*/ 390195 h 1472559"/>
                <a:gd name="connsiteX523" fmla="*/ 1253828 w 2757197"/>
                <a:gd name="connsiteY523" fmla="*/ 671120 h 1472559"/>
                <a:gd name="connsiteX524" fmla="*/ 1255359 w 2757197"/>
                <a:gd name="connsiteY524" fmla="*/ 669589 h 1472559"/>
                <a:gd name="connsiteX525" fmla="*/ 1254977 w 2757197"/>
                <a:gd name="connsiteY525" fmla="*/ 668058 h 1472559"/>
                <a:gd name="connsiteX526" fmla="*/ 1254020 w 2757197"/>
                <a:gd name="connsiteY526" fmla="*/ 667484 h 1472559"/>
                <a:gd name="connsiteX527" fmla="*/ 1250767 w 2757197"/>
                <a:gd name="connsiteY527" fmla="*/ 666718 h 1472559"/>
                <a:gd name="connsiteX528" fmla="*/ 1250384 w 2757197"/>
                <a:gd name="connsiteY528" fmla="*/ 666335 h 1472559"/>
                <a:gd name="connsiteX529" fmla="*/ 1249618 w 2757197"/>
                <a:gd name="connsiteY529" fmla="*/ 667484 h 1472559"/>
                <a:gd name="connsiteX530" fmla="*/ 1250958 w 2757197"/>
                <a:gd name="connsiteY530" fmla="*/ 670163 h 1472559"/>
                <a:gd name="connsiteX531" fmla="*/ 1253828 w 2757197"/>
                <a:gd name="connsiteY531" fmla="*/ 671120 h 1472559"/>
                <a:gd name="connsiteX532" fmla="*/ 1967240 w 2757197"/>
                <a:gd name="connsiteY532" fmla="*/ 94152 h 1472559"/>
                <a:gd name="connsiteX533" fmla="*/ 1966474 w 2757197"/>
                <a:gd name="connsiteY533" fmla="*/ 94343 h 1472559"/>
                <a:gd name="connsiteX534" fmla="*/ 1964561 w 2757197"/>
                <a:gd name="connsiteY534" fmla="*/ 96257 h 1472559"/>
                <a:gd name="connsiteX535" fmla="*/ 1966474 w 2757197"/>
                <a:gd name="connsiteY535" fmla="*/ 96448 h 1472559"/>
                <a:gd name="connsiteX536" fmla="*/ 1968388 w 2757197"/>
                <a:gd name="connsiteY536" fmla="*/ 95874 h 1472559"/>
                <a:gd name="connsiteX537" fmla="*/ 1968388 w 2757197"/>
                <a:gd name="connsiteY537" fmla="*/ 93961 h 1472559"/>
                <a:gd name="connsiteX538" fmla="*/ 1967240 w 2757197"/>
                <a:gd name="connsiteY538" fmla="*/ 94152 h 1472559"/>
                <a:gd name="connsiteX539" fmla="*/ 1850124 w 2757197"/>
                <a:gd name="connsiteY539" fmla="*/ 89942 h 1472559"/>
                <a:gd name="connsiteX540" fmla="*/ 1848593 w 2757197"/>
                <a:gd name="connsiteY540" fmla="*/ 91090 h 1472559"/>
                <a:gd name="connsiteX541" fmla="*/ 1851846 w 2757197"/>
                <a:gd name="connsiteY541" fmla="*/ 94535 h 1472559"/>
                <a:gd name="connsiteX542" fmla="*/ 1856822 w 2757197"/>
                <a:gd name="connsiteY542" fmla="*/ 92621 h 1472559"/>
                <a:gd name="connsiteX543" fmla="*/ 1854908 w 2757197"/>
                <a:gd name="connsiteY543" fmla="*/ 91090 h 1472559"/>
                <a:gd name="connsiteX544" fmla="*/ 1853569 w 2757197"/>
                <a:gd name="connsiteY544" fmla="*/ 90325 h 1472559"/>
                <a:gd name="connsiteX545" fmla="*/ 1852420 w 2757197"/>
                <a:gd name="connsiteY545" fmla="*/ 89751 h 1472559"/>
                <a:gd name="connsiteX546" fmla="*/ 1852420 w 2757197"/>
                <a:gd name="connsiteY546" fmla="*/ 89559 h 1472559"/>
                <a:gd name="connsiteX547" fmla="*/ 1851846 w 2757197"/>
                <a:gd name="connsiteY547" fmla="*/ 89559 h 1472559"/>
                <a:gd name="connsiteX548" fmla="*/ 1850124 w 2757197"/>
                <a:gd name="connsiteY548" fmla="*/ 89942 h 1472559"/>
                <a:gd name="connsiteX549" fmla="*/ 1870983 w 2757197"/>
                <a:gd name="connsiteY549" fmla="*/ 92430 h 1472559"/>
                <a:gd name="connsiteX550" fmla="*/ 1868878 w 2757197"/>
                <a:gd name="connsiteY550" fmla="*/ 91282 h 1472559"/>
                <a:gd name="connsiteX551" fmla="*/ 1866964 w 2757197"/>
                <a:gd name="connsiteY551" fmla="*/ 91090 h 1472559"/>
                <a:gd name="connsiteX552" fmla="*/ 1863328 w 2757197"/>
                <a:gd name="connsiteY552" fmla="*/ 93004 h 1472559"/>
                <a:gd name="connsiteX553" fmla="*/ 1873662 w 2757197"/>
                <a:gd name="connsiteY553" fmla="*/ 96448 h 1472559"/>
                <a:gd name="connsiteX554" fmla="*/ 1873853 w 2757197"/>
                <a:gd name="connsiteY554" fmla="*/ 95683 h 1472559"/>
                <a:gd name="connsiteX555" fmla="*/ 1871557 w 2757197"/>
                <a:gd name="connsiteY555" fmla="*/ 93004 h 1472559"/>
                <a:gd name="connsiteX556" fmla="*/ 1870983 w 2757197"/>
                <a:gd name="connsiteY556" fmla="*/ 92430 h 1472559"/>
                <a:gd name="connsiteX557" fmla="*/ 1828691 w 2757197"/>
                <a:gd name="connsiteY557" fmla="*/ 78651 h 1472559"/>
                <a:gd name="connsiteX558" fmla="*/ 1827543 w 2757197"/>
                <a:gd name="connsiteY558" fmla="*/ 79799 h 1472559"/>
                <a:gd name="connsiteX559" fmla="*/ 1829457 w 2757197"/>
                <a:gd name="connsiteY559" fmla="*/ 81522 h 1472559"/>
                <a:gd name="connsiteX560" fmla="*/ 1832327 w 2757197"/>
                <a:gd name="connsiteY560" fmla="*/ 81522 h 1472559"/>
                <a:gd name="connsiteX561" fmla="*/ 1832518 w 2757197"/>
                <a:gd name="connsiteY561" fmla="*/ 80948 h 1472559"/>
                <a:gd name="connsiteX562" fmla="*/ 1829457 w 2757197"/>
                <a:gd name="connsiteY562" fmla="*/ 78269 h 1472559"/>
                <a:gd name="connsiteX563" fmla="*/ 1828691 w 2757197"/>
                <a:gd name="connsiteY563" fmla="*/ 78651 h 1472559"/>
                <a:gd name="connsiteX564" fmla="*/ 1883230 w 2757197"/>
                <a:gd name="connsiteY564" fmla="*/ 95300 h 1472559"/>
                <a:gd name="connsiteX565" fmla="*/ 1882465 w 2757197"/>
                <a:gd name="connsiteY565" fmla="*/ 95492 h 1472559"/>
                <a:gd name="connsiteX566" fmla="*/ 1880551 w 2757197"/>
                <a:gd name="connsiteY566" fmla="*/ 95492 h 1472559"/>
                <a:gd name="connsiteX567" fmla="*/ 1878638 w 2757197"/>
                <a:gd name="connsiteY567" fmla="*/ 97596 h 1472559"/>
                <a:gd name="connsiteX568" fmla="*/ 1881699 w 2757197"/>
                <a:gd name="connsiteY568" fmla="*/ 98745 h 1472559"/>
                <a:gd name="connsiteX569" fmla="*/ 1887249 w 2757197"/>
                <a:gd name="connsiteY569" fmla="*/ 97214 h 1472559"/>
                <a:gd name="connsiteX570" fmla="*/ 1883230 w 2757197"/>
                <a:gd name="connsiteY570" fmla="*/ 95300 h 1472559"/>
                <a:gd name="connsiteX571" fmla="*/ 1755207 w 2757197"/>
                <a:gd name="connsiteY571" fmla="*/ 81713 h 1472559"/>
                <a:gd name="connsiteX572" fmla="*/ 1752719 w 2757197"/>
                <a:gd name="connsiteY572" fmla="*/ 84775 h 1472559"/>
                <a:gd name="connsiteX573" fmla="*/ 1753484 w 2757197"/>
                <a:gd name="connsiteY573" fmla="*/ 89559 h 1472559"/>
                <a:gd name="connsiteX574" fmla="*/ 1753867 w 2757197"/>
                <a:gd name="connsiteY574" fmla="*/ 91856 h 1472559"/>
                <a:gd name="connsiteX575" fmla="*/ 1755589 w 2757197"/>
                <a:gd name="connsiteY575" fmla="*/ 98936 h 1472559"/>
                <a:gd name="connsiteX576" fmla="*/ 1757503 w 2757197"/>
                <a:gd name="connsiteY576" fmla="*/ 98171 h 1472559"/>
                <a:gd name="connsiteX577" fmla="*/ 1757120 w 2757197"/>
                <a:gd name="connsiteY577" fmla="*/ 96448 h 1472559"/>
                <a:gd name="connsiteX578" fmla="*/ 1762287 w 2757197"/>
                <a:gd name="connsiteY578" fmla="*/ 88028 h 1472559"/>
                <a:gd name="connsiteX579" fmla="*/ 1767454 w 2757197"/>
                <a:gd name="connsiteY579" fmla="*/ 82670 h 1472559"/>
                <a:gd name="connsiteX580" fmla="*/ 1761522 w 2757197"/>
                <a:gd name="connsiteY580" fmla="*/ 79991 h 1472559"/>
                <a:gd name="connsiteX581" fmla="*/ 1759799 w 2757197"/>
                <a:gd name="connsiteY581" fmla="*/ 80182 h 1472559"/>
                <a:gd name="connsiteX582" fmla="*/ 1758460 w 2757197"/>
                <a:gd name="connsiteY582" fmla="*/ 80565 h 1472559"/>
                <a:gd name="connsiteX583" fmla="*/ 1755207 w 2757197"/>
                <a:gd name="connsiteY583" fmla="*/ 81713 h 1472559"/>
                <a:gd name="connsiteX584" fmla="*/ 1614744 w 2757197"/>
                <a:gd name="connsiteY584" fmla="*/ 5741 h 1472559"/>
                <a:gd name="connsiteX585" fmla="*/ 1613787 w 2757197"/>
                <a:gd name="connsiteY585" fmla="*/ 3827 h 1472559"/>
                <a:gd name="connsiteX586" fmla="*/ 1610726 w 2757197"/>
                <a:gd name="connsiteY586" fmla="*/ 3062 h 1472559"/>
                <a:gd name="connsiteX587" fmla="*/ 1608238 w 2757197"/>
                <a:gd name="connsiteY587" fmla="*/ 4975 h 1472559"/>
                <a:gd name="connsiteX588" fmla="*/ 1612831 w 2757197"/>
                <a:gd name="connsiteY588" fmla="*/ 7080 h 1472559"/>
                <a:gd name="connsiteX589" fmla="*/ 1614744 w 2757197"/>
                <a:gd name="connsiteY589" fmla="*/ 5741 h 1472559"/>
                <a:gd name="connsiteX590" fmla="*/ 1620676 w 2757197"/>
                <a:gd name="connsiteY590" fmla="*/ 14161 h 1472559"/>
                <a:gd name="connsiteX591" fmla="*/ 1620294 w 2757197"/>
                <a:gd name="connsiteY591" fmla="*/ 13778 h 1472559"/>
                <a:gd name="connsiteX592" fmla="*/ 1619528 w 2757197"/>
                <a:gd name="connsiteY592" fmla="*/ 13396 h 1472559"/>
                <a:gd name="connsiteX593" fmla="*/ 1616467 w 2757197"/>
                <a:gd name="connsiteY593" fmla="*/ 14544 h 1472559"/>
                <a:gd name="connsiteX594" fmla="*/ 1619720 w 2757197"/>
                <a:gd name="connsiteY594" fmla="*/ 16075 h 1472559"/>
                <a:gd name="connsiteX595" fmla="*/ 1622973 w 2757197"/>
                <a:gd name="connsiteY595" fmla="*/ 17032 h 1472559"/>
                <a:gd name="connsiteX596" fmla="*/ 1623164 w 2757197"/>
                <a:gd name="connsiteY596" fmla="*/ 16266 h 1472559"/>
                <a:gd name="connsiteX597" fmla="*/ 1620676 w 2757197"/>
                <a:gd name="connsiteY597" fmla="*/ 14161 h 1472559"/>
                <a:gd name="connsiteX598" fmla="*/ 1529395 w 2757197"/>
                <a:gd name="connsiteY598" fmla="*/ 32723 h 1472559"/>
                <a:gd name="connsiteX599" fmla="*/ 1529012 w 2757197"/>
                <a:gd name="connsiteY599" fmla="*/ 32723 h 1472559"/>
                <a:gd name="connsiteX600" fmla="*/ 1523654 w 2757197"/>
                <a:gd name="connsiteY600" fmla="*/ 34446 h 1472559"/>
                <a:gd name="connsiteX601" fmla="*/ 1523845 w 2757197"/>
                <a:gd name="connsiteY601" fmla="*/ 34828 h 1472559"/>
                <a:gd name="connsiteX602" fmla="*/ 1526142 w 2757197"/>
                <a:gd name="connsiteY602" fmla="*/ 35785 h 1472559"/>
                <a:gd name="connsiteX603" fmla="*/ 1530926 w 2757197"/>
                <a:gd name="connsiteY603" fmla="*/ 33872 h 1472559"/>
                <a:gd name="connsiteX604" fmla="*/ 1529395 w 2757197"/>
                <a:gd name="connsiteY604" fmla="*/ 32723 h 1472559"/>
                <a:gd name="connsiteX605" fmla="*/ 1396013 w 2757197"/>
                <a:gd name="connsiteY605" fmla="*/ 122666 h 1472559"/>
                <a:gd name="connsiteX606" fmla="*/ 1396587 w 2757197"/>
                <a:gd name="connsiteY606" fmla="*/ 122666 h 1472559"/>
                <a:gd name="connsiteX607" fmla="*/ 1401180 w 2757197"/>
                <a:gd name="connsiteY607" fmla="*/ 112714 h 1472559"/>
                <a:gd name="connsiteX608" fmla="*/ 1405390 w 2757197"/>
                <a:gd name="connsiteY608" fmla="*/ 107356 h 1472559"/>
                <a:gd name="connsiteX609" fmla="*/ 1417637 w 2757197"/>
                <a:gd name="connsiteY609" fmla="*/ 93961 h 1472559"/>
                <a:gd name="connsiteX610" fmla="*/ 1417637 w 2757197"/>
                <a:gd name="connsiteY610" fmla="*/ 92430 h 1472559"/>
                <a:gd name="connsiteX611" fmla="*/ 1416872 w 2757197"/>
                <a:gd name="connsiteY611" fmla="*/ 92621 h 1472559"/>
                <a:gd name="connsiteX612" fmla="*/ 1416298 w 2757197"/>
                <a:gd name="connsiteY612" fmla="*/ 93387 h 1472559"/>
                <a:gd name="connsiteX613" fmla="*/ 1405390 w 2757197"/>
                <a:gd name="connsiteY613" fmla="*/ 103529 h 1472559"/>
                <a:gd name="connsiteX614" fmla="*/ 1394482 w 2757197"/>
                <a:gd name="connsiteY614" fmla="*/ 118073 h 1472559"/>
                <a:gd name="connsiteX615" fmla="*/ 1396013 w 2757197"/>
                <a:gd name="connsiteY615" fmla="*/ 122666 h 1472559"/>
                <a:gd name="connsiteX616" fmla="*/ 1454954 w 2757197"/>
                <a:gd name="connsiteY616" fmla="*/ 75781 h 1472559"/>
                <a:gd name="connsiteX617" fmla="*/ 1454954 w 2757197"/>
                <a:gd name="connsiteY617" fmla="*/ 75589 h 1472559"/>
                <a:gd name="connsiteX618" fmla="*/ 1440410 w 2757197"/>
                <a:gd name="connsiteY618" fmla="*/ 74250 h 1472559"/>
                <a:gd name="connsiteX619" fmla="*/ 1453997 w 2757197"/>
                <a:gd name="connsiteY619" fmla="*/ 78269 h 1472559"/>
                <a:gd name="connsiteX620" fmla="*/ 1455911 w 2757197"/>
                <a:gd name="connsiteY620" fmla="*/ 78077 h 1472559"/>
                <a:gd name="connsiteX621" fmla="*/ 1456293 w 2757197"/>
                <a:gd name="connsiteY621" fmla="*/ 77503 h 1472559"/>
                <a:gd name="connsiteX622" fmla="*/ 1455528 w 2757197"/>
                <a:gd name="connsiteY622" fmla="*/ 76355 h 1472559"/>
                <a:gd name="connsiteX623" fmla="*/ 1454954 w 2757197"/>
                <a:gd name="connsiteY623" fmla="*/ 75781 h 1472559"/>
                <a:gd name="connsiteX624" fmla="*/ 1444429 w 2757197"/>
                <a:gd name="connsiteY624" fmla="*/ 81330 h 1472559"/>
                <a:gd name="connsiteX625" fmla="*/ 1441175 w 2757197"/>
                <a:gd name="connsiteY625" fmla="*/ 79991 h 1472559"/>
                <a:gd name="connsiteX626" fmla="*/ 1437922 w 2757197"/>
                <a:gd name="connsiteY626" fmla="*/ 79225 h 1472559"/>
                <a:gd name="connsiteX627" fmla="*/ 1437157 w 2757197"/>
                <a:gd name="connsiteY627" fmla="*/ 79034 h 1472559"/>
                <a:gd name="connsiteX628" fmla="*/ 1434669 w 2757197"/>
                <a:gd name="connsiteY628" fmla="*/ 81139 h 1472559"/>
                <a:gd name="connsiteX629" fmla="*/ 1432947 w 2757197"/>
                <a:gd name="connsiteY629" fmla="*/ 84775 h 1472559"/>
                <a:gd name="connsiteX630" fmla="*/ 1433712 w 2757197"/>
                <a:gd name="connsiteY630" fmla="*/ 85349 h 1472559"/>
                <a:gd name="connsiteX631" fmla="*/ 1434286 w 2757197"/>
                <a:gd name="connsiteY631" fmla="*/ 85732 h 1472559"/>
                <a:gd name="connsiteX632" fmla="*/ 1439836 w 2757197"/>
                <a:gd name="connsiteY632" fmla="*/ 84010 h 1472559"/>
                <a:gd name="connsiteX633" fmla="*/ 1440027 w 2757197"/>
                <a:gd name="connsiteY633" fmla="*/ 84010 h 1472559"/>
                <a:gd name="connsiteX634" fmla="*/ 1444429 w 2757197"/>
                <a:gd name="connsiteY634" fmla="*/ 81330 h 1472559"/>
                <a:gd name="connsiteX635" fmla="*/ 1001800 w 2757197"/>
                <a:gd name="connsiteY635" fmla="*/ 551325 h 1472559"/>
                <a:gd name="connsiteX636" fmla="*/ 1000843 w 2757197"/>
                <a:gd name="connsiteY636" fmla="*/ 549411 h 1472559"/>
                <a:gd name="connsiteX637" fmla="*/ 992997 w 2757197"/>
                <a:gd name="connsiteY637" fmla="*/ 556300 h 1472559"/>
                <a:gd name="connsiteX638" fmla="*/ 988595 w 2757197"/>
                <a:gd name="connsiteY638" fmla="*/ 564912 h 1472559"/>
                <a:gd name="connsiteX639" fmla="*/ 989744 w 2757197"/>
                <a:gd name="connsiteY639" fmla="*/ 567973 h 1472559"/>
                <a:gd name="connsiteX640" fmla="*/ 990700 w 2757197"/>
                <a:gd name="connsiteY640" fmla="*/ 571609 h 1472559"/>
                <a:gd name="connsiteX641" fmla="*/ 990126 w 2757197"/>
                <a:gd name="connsiteY641" fmla="*/ 578307 h 1472559"/>
                <a:gd name="connsiteX642" fmla="*/ 993188 w 2757197"/>
                <a:gd name="connsiteY642" fmla="*/ 582900 h 1472559"/>
                <a:gd name="connsiteX643" fmla="*/ 999695 w 2757197"/>
                <a:gd name="connsiteY643" fmla="*/ 584431 h 1472559"/>
                <a:gd name="connsiteX644" fmla="*/ 1006967 w 2757197"/>
                <a:gd name="connsiteY644" fmla="*/ 582709 h 1472559"/>
                <a:gd name="connsiteX645" fmla="*/ 1013282 w 2757197"/>
                <a:gd name="connsiteY645" fmla="*/ 580795 h 1472559"/>
                <a:gd name="connsiteX646" fmla="*/ 1016152 w 2757197"/>
                <a:gd name="connsiteY646" fmla="*/ 581178 h 1472559"/>
                <a:gd name="connsiteX647" fmla="*/ 1020362 w 2757197"/>
                <a:gd name="connsiteY647" fmla="*/ 580221 h 1472559"/>
                <a:gd name="connsiteX648" fmla="*/ 1023615 w 2757197"/>
                <a:gd name="connsiteY648" fmla="*/ 582517 h 1472559"/>
                <a:gd name="connsiteX649" fmla="*/ 1029165 w 2757197"/>
                <a:gd name="connsiteY649" fmla="*/ 584814 h 1472559"/>
                <a:gd name="connsiteX650" fmla="*/ 1031079 w 2757197"/>
                <a:gd name="connsiteY650" fmla="*/ 584431 h 1472559"/>
                <a:gd name="connsiteX651" fmla="*/ 1036628 w 2757197"/>
                <a:gd name="connsiteY651" fmla="*/ 593234 h 1472559"/>
                <a:gd name="connsiteX652" fmla="*/ 1040264 w 2757197"/>
                <a:gd name="connsiteY652" fmla="*/ 597827 h 1472559"/>
                <a:gd name="connsiteX653" fmla="*/ 1041604 w 2757197"/>
                <a:gd name="connsiteY653" fmla="*/ 603376 h 1472559"/>
                <a:gd name="connsiteX654" fmla="*/ 1041221 w 2757197"/>
                <a:gd name="connsiteY654" fmla="*/ 604524 h 1472559"/>
                <a:gd name="connsiteX655" fmla="*/ 1039116 w 2757197"/>
                <a:gd name="connsiteY655" fmla="*/ 602228 h 1472559"/>
                <a:gd name="connsiteX656" fmla="*/ 1038159 w 2757197"/>
                <a:gd name="connsiteY656" fmla="*/ 599357 h 1472559"/>
                <a:gd name="connsiteX657" fmla="*/ 1034523 w 2757197"/>
                <a:gd name="connsiteY657" fmla="*/ 595722 h 1472559"/>
                <a:gd name="connsiteX658" fmla="*/ 1033375 w 2757197"/>
                <a:gd name="connsiteY658" fmla="*/ 594956 h 1472559"/>
                <a:gd name="connsiteX659" fmla="*/ 1030696 w 2757197"/>
                <a:gd name="connsiteY659" fmla="*/ 592468 h 1472559"/>
                <a:gd name="connsiteX660" fmla="*/ 1028591 w 2757197"/>
                <a:gd name="connsiteY660" fmla="*/ 589981 h 1472559"/>
                <a:gd name="connsiteX661" fmla="*/ 1023233 w 2757197"/>
                <a:gd name="connsiteY661" fmla="*/ 587684 h 1472559"/>
                <a:gd name="connsiteX662" fmla="*/ 1028974 w 2757197"/>
                <a:gd name="connsiteY662" fmla="*/ 593999 h 1472559"/>
                <a:gd name="connsiteX663" fmla="*/ 1035289 w 2757197"/>
                <a:gd name="connsiteY663" fmla="*/ 600506 h 1472559"/>
                <a:gd name="connsiteX664" fmla="*/ 1037011 w 2757197"/>
                <a:gd name="connsiteY664" fmla="*/ 605290 h 1472559"/>
                <a:gd name="connsiteX665" fmla="*/ 1040456 w 2757197"/>
                <a:gd name="connsiteY665" fmla="*/ 608734 h 1472559"/>
                <a:gd name="connsiteX666" fmla="*/ 1045048 w 2757197"/>
                <a:gd name="connsiteY666" fmla="*/ 612179 h 1472559"/>
                <a:gd name="connsiteX667" fmla="*/ 1045431 w 2757197"/>
                <a:gd name="connsiteY667" fmla="*/ 616389 h 1472559"/>
                <a:gd name="connsiteX668" fmla="*/ 1047919 w 2757197"/>
                <a:gd name="connsiteY668" fmla="*/ 622321 h 1472559"/>
                <a:gd name="connsiteX669" fmla="*/ 1051555 w 2757197"/>
                <a:gd name="connsiteY669" fmla="*/ 626340 h 1472559"/>
                <a:gd name="connsiteX670" fmla="*/ 1053469 w 2757197"/>
                <a:gd name="connsiteY670" fmla="*/ 624235 h 1472559"/>
                <a:gd name="connsiteX671" fmla="*/ 1053277 w 2757197"/>
                <a:gd name="connsiteY671" fmla="*/ 623852 h 1472559"/>
                <a:gd name="connsiteX672" fmla="*/ 1052703 w 2757197"/>
                <a:gd name="connsiteY672" fmla="*/ 622513 h 1472559"/>
                <a:gd name="connsiteX673" fmla="*/ 1052703 w 2757197"/>
                <a:gd name="connsiteY673" fmla="*/ 622513 h 1472559"/>
                <a:gd name="connsiteX674" fmla="*/ 1050215 w 2757197"/>
                <a:gd name="connsiteY674" fmla="*/ 618111 h 1472559"/>
                <a:gd name="connsiteX675" fmla="*/ 1050215 w 2757197"/>
                <a:gd name="connsiteY675" fmla="*/ 617155 h 1472559"/>
                <a:gd name="connsiteX676" fmla="*/ 1050598 w 2757197"/>
                <a:gd name="connsiteY676" fmla="*/ 617537 h 1472559"/>
                <a:gd name="connsiteX677" fmla="*/ 1050789 w 2757197"/>
                <a:gd name="connsiteY677" fmla="*/ 617729 h 1472559"/>
                <a:gd name="connsiteX678" fmla="*/ 1050789 w 2757197"/>
                <a:gd name="connsiteY678" fmla="*/ 617729 h 1472559"/>
                <a:gd name="connsiteX679" fmla="*/ 1053660 w 2757197"/>
                <a:gd name="connsiteY679" fmla="*/ 621556 h 1472559"/>
                <a:gd name="connsiteX680" fmla="*/ 1054043 w 2757197"/>
                <a:gd name="connsiteY680" fmla="*/ 621939 h 1472559"/>
                <a:gd name="connsiteX681" fmla="*/ 1054043 w 2757197"/>
                <a:gd name="connsiteY681" fmla="*/ 622130 h 1472559"/>
                <a:gd name="connsiteX682" fmla="*/ 1054617 w 2757197"/>
                <a:gd name="connsiteY682" fmla="*/ 623278 h 1472559"/>
                <a:gd name="connsiteX683" fmla="*/ 1054617 w 2757197"/>
                <a:gd name="connsiteY683" fmla="*/ 623278 h 1472559"/>
                <a:gd name="connsiteX684" fmla="*/ 1055382 w 2757197"/>
                <a:gd name="connsiteY684" fmla="*/ 625766 h 1472559"/>
                <a:gd name="connsiteX685" fmla="*/ 1054234 w 2757197"/>
                <a:gd name="connsiteY685" fmla="*/ 629402 h 1472559"/>
                <a:gd name="connsiteX686" fmla="*/ 1053086 w 2757197"/>
                <a:gd name="connsiteY686" fmla="*/ 634377 h 1472559"/>
                <a:gd name="connsiteX687" fmla="*/ 1054999 w 2757197"/>
                <a:gd name="connsiteY687" fmla="*/ 636482 h 1472559"/>
                <a:gd name="connsiteX688" fmla="*/ 1060740 w 2757197"/>
                <a:gd name="connsiteY688" fmla="*/ 632846 h 1472559"/>
                <a:gd name="connsiteX689" fmla="*/ 1061315 w 2757197"/>
                <a:gd name="connsiteY689" fmla="*/ 629402 h 1472559"/>
                <a:gd name="connsiteX690" fmla="*/ 1062463 w 2757197"/>
                <a:gd name="connsiteY690" fmla="*/ 626149 h 1472559"/>
                <a:gd name="connsiteX691" fmla="*/ 1066864 w 2757197"/>
                <a:gd name="connsiteY691" fmla="*/ 622513 h 1472559"/>
                <a:gd name="connsiteX692" fmla="*/ 1072796 w 2757197"/>
                <a:gd name="connsiteY692" fmla="*/ 619451 h 1472559"/>
                <a:gd name="connsiteX693" fmla="*/ 1077772 w 2757197"/>
                <a:gd name="connsiteY693" fmla="*/ 622704 h 1472559"/>
                <a:gd name="connsiteX694" fmla="*/ 1085427 w 2757197"/>
                <a:gd name="connsiteY694" fmla="*/ 625957 h 1472559"/>
                <a:gd name="connsiteX695" fmla="*/ 1089254 w 2757197"/>
                <a:gd name="connsiteY695" fmla="*/ 624618 h 1472559"/>
                <a:gd name="connsiteX696" fmla="*/ 1092316 w 2757197"/>
                <a:gd name="connsiteY696" fmla="*/ 621365 h 1472559"/>
                <a:gd name="connsiteX697" fmla="*/ 1095952 w 2757197"/>
                <a:gd name="connsiteY697" fmla="*/ 618494 h 1472559"/>
                <a:gd name="connsiteX698" fmla="*/ 1097865 w 2757197"/>
                <a:gd name="connsiteY698" fmla="*/ 614667 h 1472559"/>
                <a:gd name="connsiteX699" fmla="*/ 1091742 w 2757197"/>
                <a:gd name="connsiteY699" fmla="*/ 611414 h 1472559"/>
                <a:gd name="connsiteX700" fmla="*/ 1084278 w 2757197"/>
                <a:gd name="connsiteY700" fmla="*/ 608734 h 1472559"/>
                <a:gd name="connsiteX701" fmla="*/ 1070117 w 2757197"/>
                <a:gd name="connsiteY701" fmla="*/ 601654 h 1472559"/>
                <a:gd name="connsiteX702" fmla="*/ 1056722 w 2757197"/>
                <a:gd name="connsiteY702" fmla="*/ 591512 h 1472559"/>
                <a:gd name="connsiteX703" fmla="*/ 1053660 w 2757197"/>
                <a:gd name="connsiteY703" fmla="*/ 578307 h 1472559"/>
                <a:gd name="connsiteX704" fmla="*/ 1051172 w 2757197"/>
                <a:gd name="connsiteY704" fmla="*/ 571035 h 1472559"/>
                <a:gd name="connsiteX705" fmla="*/ 1049258 w 2757197"/>
                <a:gd name="connsiteY705" fmla="*/ 568739 h 1472559"/>
                <a:gd name="connsiteX706" fmla="*/ 1049067 w 2757197"/>
                <a:gd name="connsiteY706" fmla="*/ 567591 h 1472559"/>
                <a:gd name="connsiteX707" fmla="*/ 1047536 w 2757197"/>
                <a:gd name="connsiteY707" fmla="*/ 566825 h 1472559"/>
                <a:gd name="connsiteX708" fmla="*/ 1041221 w 2757197"/>
                <a:gd name="connsiteY708" fmla="*/ 565677 h 1472559"/>
                <a:gd name="connsiteX709" fmla="*/ 1031079 w 2757197"/>
                <a:gd name="connsiteY709" fmla="*/ 567782 h 1472559"/>
                <a:gd name="connsiteX710" fmla="*/ 1023615 w 2757197"/>
                <a:gd name="connsiteY710" fmla="*/ 569696 h 1472559"/>
                <a:gd name="connsiteX711" fmla="*/ 1020745 w 2757197"/>
                <a:gd name="connsiteY711" fmla="*/ 568930 h 1472559"/>
                <a:gd name="connsiteX712" fmla="*/ 1017683 w 2757197"/>
                <a:gd name="connsiteY712" fmla="*/ 566442 h 1472559"/>
                <a:gd name="connsiteX713" fmla="*/ 1011942 w 2757197"/>
                <a:gd name="connsiteY713" fmla="*/ 564146 h 1472559"/>
                <a:gd name="connsiteX714" fmla="*/ 1000269 w 2757197"/>
                <a:gd name="connsiteY714" fmla="*/ 560510 h 1472559"/>
                <a:gd name="connsiteX715" fmla="*/ 1001991 w 2757197"/>
                <a:gd name="connsiteY715" fmla="*/ 555726 h 1472559"/>
                <a:gd name="connsiteX716" fmla="*/ 1001800 w 2757197"/>
                <a:gd name="connsiteY716" fmla="*/ 551325 h 1472559"/>
                <a:gd name="connsiteX717" fmla="*/ 1266650 w 2757197"/>
                <a:gd name="connsiteY717" fmla="*/ 382349 h 1472559"/>
                <a:gd name="connsiteX718" fmla="*/ 1266076 w 2757197"/>
                <a:gd name="connsiteY718" fmla="*/ 382540 h 1472559"/>
                <a:gd name="connsiteX719" fmla="*/ 1265693 w 2757197"/>
                <a:gd name="connsiteY719" fmla="*/ 382540 h 1472559"/>
                <a:gd name="connsiteX720" fmla="*/ 1255933 w 2757197"/>
                <a:gd name="connsiteY720" fmla="*/ 384454 h 1472559"/>
                <a:gd name="connsiteX721" fmla="*/ 1252680 w 2757197"/>
                <a:gd name="connsiteY721" fmla="*/ 385028 h 1472559"/>
                <a:gd name="connsiteX722" fmla="*/ 1249810 w 2757197"/>
                <a:gd name="connsiteY722" fmla="*/ 387133 h 1472559"/>
                <a:gd name="connsiteX723" fmla="*/ 1251341 w 2757197"/>
                <a:gd name="connsiteY723" fmla="*/ 388664 h 1472559"/>
                <a:gd name="connsiteX724" fmla="*/ 1254977 w 2757197"/>
                <a:gd name="connsiteY724" fmla="*/ 388090 h 1472559"/>
                <a:gd name="connsiteX725" fmla="*/ 1259378 w 2757197"/>
                <a:gd name="connsiteY725" fmla="*/ 388090 h 1472559"/>
                <a:gd name="connsiteX726" fmla="*/ 1259761 w 2757197"/>
                <a:gd name="connsiteY726" fmla="*/ 388090 h 1472559"/>
                <a:gd name="connsiteX727" fmla="*/ 1262440 w 2757197"/>
                <a:gd name="connsiteY727" fmla="*/ 388281 h 1472559"/>
                <a:gd name="connsiteX728" fmla="*/ 1265502 w 2757197"/>
                <a:gd name="connsiteY728" fmla="*/ 387324 h 1472559"/>
                <a:gd name="connsiteX729" fmla="*/ 1278323 w 2757197"/>
                <a:gd name="connsiteY729" fmla="*/ 384837 h 1472559"/>
                <a:gd name="connsiteX730" fmla="*/ 1280428 w 2757197"/>
                <a:gd name="connsiteY730" fmla="*/ 384454 h 1472559"/>
                <a:gd name="connsiteX731" fmla="*/ 1288083 w 2757197"/>
                <a:gd name="connsiteY731" fmla="*/ 381966 h 1472559"/>
                <a:gd name="connsiteX732" fmla="*/ 1287891 w 2757197"/>
                <a:gd name="connsiteY732" fmla="*/ 380435 h 1472559"/>
                <a:gd name="connsiteX733" fmla="*/ 1287509 w 2757197"/>
                <a:gd name="connsiteY733" fmla="*/ 380435 h 1472559"/>
                <a:gd name="connsiteX734" fmla="*/ 1287509 w 2757197"/>
                <a:gd name="connsiteY734" fmla="*/ 380052 h 1472559"/>
                <a:gd name="connsiteX735" fmla="*/ 1284447 w 2757197"/>
                <a:gd name="connsiteY735" fmla="*/ 380052 h 1472559"/>
                <a:gd name="connsiteX736" fmla="*/ 1279854 w 2757197"/>
                <a:gd name="connsiteY736" fmla="*/ 381392 h 1472559"/>
                <a:gd name="connsiteX737" fmla="*/ 1276410 w 2757197"/>
                <a:gd name="connsiteY737" fmla="*/ 381966 h 1472559"/>
                <a:gd name="connsiteX738" fmla="*/ 1269138 w 2757197"/>
                <a:gd name="connsiteY738" fmla="*/ 382157 h 1472559"/>
                <a:gd name="connsiteX739" fmla="*/ 1266650 w 2757197"/>
                <a:gd name="connsiteY739" fmla="*/ 382349 h 1472559"/>
                <a:gd name="connsiteX740" fmla="*/ 1190869 w 2757197"/>
                <a:gd name="connsiteY740" fmla="*/ 415646 h 1472559"/>
                <a:gd name="connsiteX741" fmla="*/ 1188381 w 2757197"/>
                <a:gd name="connsiteY741" fmla="*/ 414881 h 1472559"/>
                <a:gd name="connsiteX742" fmla="*/ 1183214 w 2757197"/>
                <a:gd name="connsiteY742" fmla="*/ 416603 h 1472559"/>
                <a:gd name="connsiteX743" fmla="*/ 1179579 w 2757197"/>
                <a:gd name="connsiteY743" fmla="*/ 420622 h 1472559"/>
                <a:gd name="connsiteX744" fmla="*/ 1180918 w 2757197"/>
                <a:gd name="connsiteY744" fmla="*/ 422153 h 1472559"/>
                <a:gd name="connsiteX745" fmla="*/ 1187042 w 2757197"/>
                <a:gd name="connsiteY745" fmla="*/ 419091 h 1472559"/>
                <a:gd name="connsiteX746" fmla="*/ 1190869 w 2757197"/>
                <a:gd name="connsiteY746" fmla="*/ 415646 h 1472559"/>
                <a:gd name="connsiteX747" fmla="*/ 1259761 w 2757197"/>
                <a:gd name="connsiteY747" fmla="*/ 674564 h 1472559"/>
                <a:gd name="connsiteX748" fmla="*/ 1258421 w 2757197"/>
                <a:gd name="connsiteY748" fmla="*/ 675138 h 1472559"/>
                <a:gd name="connsiteX749" fmla="*/ 1258421 w 2757197"/>
                <a:gd name="connsiteY749" fmla="*/ 675904 h 1472559"/>
                <a:gd name="connsiteX750" fmla="*/ 1259187 w 2757197"/>
                <a:gd name="connsiteY750" fmla="*/ 677817 h 1472559"/>
                <a:gd name="connsiteX751" fmla="*/ 1261100 w 2757197"/>
                <a:gd name="connsiteY751" fmla="*/ 678966 h 1472559"/>
                <a:gd name="connsiteX752" fmla="*/ 1263014 w 2757197"/>
                <a:gd name="connsiteY752" fmla="*/ 677435 h 1472559"/>
                <a:gd name="connsiteX753" fmla="*/ 1262249 w 2757197"/>
                <a:gd name="connsiteY753" fmla="*/ 675330 h 1472559"/>
                <a:gd name="connsiteX754" fmla="*/ 1260909 w 2757197"/>
                <a:gd name="connsiteY754" fmla="*/ 674373 h 1472559"/>
                <a:gd name="connsiteX755" fmla="*/ 1259761 w 2757197"/>
                <a:gd name="connsiteY755" fmla="*/ 674564 h 1472559"/>
                <a:gd name="connsiteX756" fmla="*/ 1250001 w 2757197"/>
                <a:gd name="connsiteY756" fmla="*/ 671311 h 1472559"/>
                <a:gd name="connsiteX757" fmla="*/ 1245408 w 2757197"/>
                <a:gd name="connsiteY757" fmla="*/ 668823 h 1472559"/>
                <a:gd name="connsiteX758" fmla="*/ 1237180 w 2757197"/>
                <a:gd name="connsiteY758" fmla="*/ 679540 h 1472559"/>
                <a:gd name="connsiteX759" fmla="*/ 1233161 w 2757197"/>
                <a:gd name="connsiteY759" fmla="*/ 693127 h 1472559"/>
                <a:gd name="connsiteX760" fmla="*/ 1233926 w 2757197"/>
                <a:gd name="connsiteY760" fmla="*/ 699633 h 1472559"/>
                <a:gd name="connsiteX761" fmla="*/ 1234309 w 2757197"/>
                <a:gd name="connsiteY761" fmla="*/ 700590 h 1472559"/>
                <a:gd name="connsiteX762" fmla="*/ 1240050 w 2757197"/>
                <a:gd name="connsiteY762" fmla="*/ 696763 h 1472559"/>
                <a:gd name="connsiteX763" fmla="*/ 1246748 w 2757197"/>
                <a:gd name="connsiteY763" fmla="*/ 693892 h 1472559"/>
                <a:gd name="connsiteX764" fmla="*/ 1249236 w 2757197"/>
                <a:gd name="connsiteY764" fmla="*/ 694084 h 1472559"/>
                <a:gd name="connsiteX765" fmla="*/ 1256125 w 2757197"/>
                <a:gd name="connsiteY765" fmla="*/ 696763 h 1472559"/>
                <a:gd name="connsiteX766" fmla="*/ 1262440 w 2757197"/>
                <a:gd name="connsiteY766" fmla="*/ 700398 h 1472559"/>
                <a:gd name="connsiteX767" fmla="*/ 1259378 w 2757197"/>
                <a:gd name="connsiteY767" fmla="*/ 691787 h 1472559"/>
                <a:gd name="connsiteX768" fmla="*/ 1260335 w 2757197"/>
                <a:gd name="connsiteY768" fmla="*/ 687960 h 1472559"/>
                <a:gd name="connsiteX769" fmla="*/ 1261292 w 2757197"/>
                <a:gd name="connsiteY769" fmla="*/ 682602 h 1472559"/>
                <a:gd name="connsiteX770" fmla="*/ 1258230 w 2757197"/>
                <a:gd name="connsiteY770" fmla="*/ 678200 h 1472559"/>
                <a:gd name="connsiteX771" fmla="*/ 1254402 w 2757197"/>
                <a:gd name="connsiteY771" fmla="*/ 674756 h 1472559"/>
                <a:gd name="connsiteX772" fmla="*/ 1250001 w 2757197"/>
                <a:gd name="connsiteY772" fmla="*/ 671311 h 1472559"/>
                <a:gd name="connsiteX773" fmla="*/ 1326165 w 2757197"/>
                <a:gd name="connsiteY773" fmla="*/ 639544 h 1472559"/>
                <a:gd name="connsiteX774" fmla="*/ 1329035 w 2757197"/>
                <a:gd name="connsiteY774" fmla="*/ 638779 h 1472559"/>
                <a:gd name="connsiteX775" fmla="*/ 1332863 w 2757197"/>
                <a:gd name="connsiteY775" fmla="*/ 639927 h 1472559"/>
                <a:gd name="connsiteX776" fmla="*/ 1336498 w 2757197"/>
                <a:gd name="connsiteY776" fmla="*/ 642415 h 1472559"/>
                <a:gd name="connsiteX777" fmla="*/ 1338412 w 2757197"/>
                <a:gd name="connsiteY777" fmla="*/ 639736 h 1472559"/>
                <a:gd name="connsiteX778" fmla="*/ 1338603 w 2757197"/>
                <a:gd name="connsiteY778" fmla="*/ 636482 h 1472559"/>
                <a:gd name="connsiteX779" fmla="*/ 1338221 w 2757197"/>
                <a:gd name="connsiteY779" fmla="*/ 631698 h 1472559"/>
                <a:gd name="connsiteX780" fmla="*/ 1336307 w 2757197"/>
                <a:gd name="connsiteY780" fmla="*/ 632655 h 1472559"/>
                <a:gd name="connsiteX781" fmla="*/ 1334202 w 2757197"/>
                <a:gd name="connsiteY781" fmla="*/ 633612 h 1472559"/>
                <a:gd name="connsiteX782" fmla="*/ 1328844 w 2757197"/>
                <a:gd name="connsiteY782" fmla="*/ 631124 h 1472559"/>
                <a:gd name="connsiteX783" fmla="*/ 1325973 w 2757197"/>
                <a:gd name="connsiteY783" fmla="*/ 633803 h 1472559"/>
                <a:gd name="connsiteX784" fmla="*/ 1323486 w 2757197"/>
                <a:gd name="connsiteY784" fmla="*/ 637439 h 1472559"/>
                <a:gd name="connsiteX785" fmla="*/ 1324251 w 2757197"/>
                <a:gd name="connsiteY785" fmla="*/ 638779 h 1472559"/>
                <a:gd name="connsiteX786" fmla="*/ 1326165 w 2757197"/>
                <a:gd name="connsiteY786" fmla="*/ 639544 h 1472559"/>
                <a:gd name="connsiteX787" fmla="*/ 1228377 w 2757197"/>
                <a:gd name="connsiteY787" fmla="*/ 697719 h 1472559"/>
                <a:gd name="connsiteX788" fmla="*/ 1225889 w 2757197"/>
                <a:gd name="connsiteY788" fmla="*/ 700016 h 1472559"/>
                <a:gd name="connsiteX789" fmla="*/ 1224741 w 2757197"/>
                <a:gd name="connsiteY789" fmla="*/ 703269 h 1472559"/>
                <a:gd name="connsiteX790" fmla="*/ 1225124 w 2757197"/>
                <a:gd name="connsiteY790" fmla="*/ 704991 h 1472559"/>
                <a:gd name="connsiteX791" fmla="*/ 1226463 w 2757197"/>
                <a:gd name="connsiteY791" fmla="*/ 705374 h 1472559"/>
                <a:gd name="connsiteX792" fmla="*/ 1229908 w 2757197"/>
                <a:gd name="connsiteY792" fmla="*/ 703460 h 1472559"/>
                <a:gd name="connsiteX793" fmla="*/ 1232204 w 2757197"/>
                <a:gd name="connsiteY793" fmla="*/ 700398 h 1472559"/>
                <a:gd name="connsiteX794" fmla="*/ 1228377 w 2757197"/>
                <a:gd name="connsiteY794" fmla="*/ 697719 h 1472559"/>
                <a:gd name="connsiteX795" fmla="*/ 1177856 w 2757197"/>
                <a:gd name="connsiteY795" fmla="*/ 738289 h 1472559"/>
                <a:gd name="connsiteX796" fmla="*/ 1177474 w 2757197"/>
                <a:gd name="connsiteY796" fmla="*/ 738672 h 1472559"/>
                <a:gd name="connsiteX797" fmla="*/ 1176134 w 2757197"/>
                <a:gd name="connsiteY797" fmla="*/ 742499 h 1472559"/>
                <a:gd name="connsiteX798" fmla="*/ 1177282 w 2757197"/>
                <a:gd name="connsiteY798" fmla="*/ 743647 h 1472559"/>
                <a:gd name="connsiteX799" fmla="*/ 1179770 w 2757197"/>
                <a:gd name="connsiteY799" fmla="*/ 741351 h 1472559"/>
                <a:gd name="connsiteX800" fmla="*/ 1179770 w 2757197"/>
                <a:gd name="connsiteY800" fmla="*/ 738672 h 1472559"/>
                <a:gd name="connsiteX801" fmla="*/ 1178622 w 2757197"/>
                <a:gd name="connsiteY801" fmla="*/ 738480 h 1472559"/>
                <a:gd name="connsiteX802" fmla="*/ 1177856 w 2757197"/>
                <a:gd name="connsiteY802" fmla="*/ 738289 h 1472559"/>
                <a:gd name="connsiteX803" fmla="*/ 1176134 w 2757197"/>
                <a:gd name="connsiteY803" fmla="*/ 749962 h 1472559"/>
                <a:gd name="connsiteX804" fmla="*/ 1175751 w 2757197"/>
                <a:gd name="connsiteY804" fmla="*/ 750154 h 1472559"/>
                <a:gd name="connsiteX805" fmla="*/ 1174986 w 2757197"/>
                <a:gd name="connsiteY805" fmla="*/ 751685 h 1472559"/>
                <a:gd name="connsiteX806" fmla="*/ 1176899 w 2757197"/>
                <a:gd name="connsiteY806" fmla="*/ 753024 h 1472559"/>
                <a:gd name="connsiteX807" fmla="*/ 1179387 w 2757197"/>
                <a:gd name="connsiteY807" fmla="*/ 751111 h 1472559"/>
                <a:gd name="connsiteX808" fmla="*/ 1176899 w 2757197"/>
                <a:gd name="connsiteY808" fmla="*/ 749580 h 1472559"/>
                <a:gd name="connsiteX809" fmla="*/ 1176134 w 2757197"/>
                <a:gd name="connsiteY809" fmla="*/ 749962 h 1472559"/>
                <a:gd name="connsiteX810" fmla="*/ 2704190 w 2757197"/>
                <a:gd name="connsiteY810" fmla="*/ 1246556 h 1472559"/>
                <a:gd name="connsiteX811" fmla="*/ 2698831 w 2757197"/>
                <a:gd name="connsiteY811" fmla="*/ 1249810 h 1472559"/>
                <a:gd name="connsiteX812" fmla="*/ 2695769 w 2757197"/>
                <a:gd name="connsiteY812" fmla="*/ 1253446 h 1472559"/>
                <a:gd name="connsiteX813" fmla="*/ 2704381 w 2757197"/>
                <a:gd name="connsiteY813" fmla="*/ 1258039 h 1472559"/>
                <a:gd name="connsiteX814" fmla="*/ 2709165 w 2757197"/>
                <a:gd name="connsiteY814" fmla="*/ 1252297 h 1472559"/>
                <a:gd name="connsiteX815" fmla="*/ 2709548 w 2757197"/>
                <a:gd name="connsiteY815" fmla="*/ 1250958 h 1472559"/>
                <a:gd name="connsiteX816" fmla="*/ 2707251 w 2757197"/>
                <a:gd name="connsiteY816" fmla="*/ 1247322 h 1472559"/>
                <a:gd name="connsiteX817" fmla="*/ 2704190 w 2757197"/>
                <a:gd name="connsiteY817" fmla="*/ 1246556 h 1472559"/>
                <a:gd name="connsiteX818" fmla="*/ 2463260 w 2757197"/>
                <a:gd name="connsiteY818" fmla="*/ 1093081 h 1472559"/>
                <a:gd name="connsiteX819" fmla="*/ 2465174 w 2757197"/>
                <a:gd name="connsiteY819" fmla="*/ 1089254 h 1472559"/>
                <a:gd name="connsiteX820" fmla="*/ 2463069 w 2757197"/>
                <a:gd name="connsiteY820" fmla="*/ 1086766 h 1472559"/>
                <a:gd name="connsiteX821" fmla="*/ 2460581 w 2757197"/>
                <a:gd name="connsiteY821" fmla="*/ 1086383 h 1472559"/>
                <a:gd name="connsiteX822" fmla="*/ 2459815 w 2757197"/>
                <a:gd name="connsiteY822" fmla="*/ 1086766 h 1472559"/>
                <a:gd name="connsiteX823" fmla="*/ 2456754 w 2757197"/>
                <a:gd name="connsiteY823" fmla="*/ 1092124 h 1472559"/>
                <a:gd name="connsiteX824" fmla="*/ 2457902 w 2757197"/>
                <a:gd name="connsiteY824" fmla="*/ 1094995 h 1472559"/>
                <a:gd name="connsiteX825" fmla="*/ 2455414 w 2757197"/>
                <a:gd name="connsiteY825" fmla="*/ 1099587 h 1472559"/>
                <a:gd name="connsiteX826" fmla="*/ 2456562 w 2757197"/>
                <a:gd name="connsiteY826" fmla="*/ 1102267 h 1472559"/>
                <a:gd name="connsiteX827" fmla="*/ 2459433 w 2757197"/>
                <a:gd name="connsiteY827" fmla="*/ 1103797 h 1472559"/>
                <a:gd name="connsiteX828" fmla="*/ 2457519 w 2757197"/>
                <a:gd name="connsiteY828" fmla="*/ 1105520 h 1472559"/>
                <a:gd name="connsiteX829" fmla="*/ 2456562 w 2757197"/>
                <a:gd name="connsiteY829" fmla="*/ 1108008 h 1472559"/>
                <a:gd name="connsiteX830" fmla="*/ 2457328 w 2757197"/>
                <a:gd name="connsiteY830" fmla="*/ 1109730 h 1472559"/>
                <a:gd name="connsiteX831" fmla="*/ 2459433 w 2757197"/>
                <a:gd name="connsiteY831" fmla="*/ 1111644 h 1472559"/>
                <a:gd name="connsiteX832" fmla="*/ 2463643 w 2757197"/>
                <a:gd name="connsiteY832" fmla="*/ 1113749 h 1472559"/>
                <a:gd name="connsiteX833" fmla="*/ 2465365 w 2757197"/>
                <a:gd name="connsiteY833" fmla="*/ 1112600 h 1472559"/>
                <a:gd name="connsiteX834" fmla="*/ 2467470 w 2757197"/>
                <a:gd name="connsiteY834" fmla="*/ 1111644 h 1472559"/>
                <a:gd name="connsiteX835" fmla="*/ 2469384 w 2757197"/>
                <a:gd name="connsiteY835" fmla="*/ 1114897 h 1472559"/>
                <a:gd name="connsiteX836" fmla="*/ 2468810 w 2757197"/>
                <a:gd name="connsiteY836" fmla="*/ 1118533 h 1472559"/>
                <a:gd name="connsiteX837" fmla="*/ 2470341 w 2757197"/>
                <a:gd name="connsiteY837" fmla="*/ 1126762 h 1472559"/>
                <a:gd name="connsiteX838" fmla="*/ 2473211 w 2757197"/>
                <a:gd name="connsiteY838" fmla="*/ 1129058 h 1472559"/>
                <a:gd name="connsiteX839" fmla="*/ 2475125 w 2757197"/>
                <a:gd name="connsiteY839" fmla="*/ 1131163 h 1472559"/>
                <a:gd name="connsiteX840" fmla="*/ 2473785 w 2757197"/>
                <a:gd name="connsiteY840" fmla="*/ 1134607 h 1472559"/>
                <a:gd name="connsiteX841" fmla="*/ 2472254 w 2757197"/>
                <a:gd name="connsiteY841" fmla="*/ 1137287 h 1472559"/>
                <a:gd name="connsiteX842" fmla="*/ 2473785 w 2757197"/>
                <a:gd name="connsiteY842" fmla="*/ 1139009 h 1472559"/>
                <a:gd name="connsiteX843" fmla="*/ 2475125 w 2757197"/>
                <a:gd name="connsiteY843" fmla="*/ 1140540 h 1472559"/>
                <a:gd name="connsiteX844" fmla="*/ 2474551 w 2757197"/>
                <a:gd name="connsiteY844" fmla="*/ 1143028 h 1472559"/>
                <a:gd name="connsiteX845" fmla="*/ 2476273 w 2757197"/>
                <a:gd name="connsiteY845" fmla="*/ 1148003 h 1472559"/>
                <a:gd name="connsiteX846" fmla="*/ 2479909 w 2757197"/>
                <a:gd name="connsiteY846" fmla="*/ 1151448 h 1472559"/>
                <a:gd name="connsiteX847" fmla="*/ 2483353 w 2757197"/>
                <a:gd name="connsiteY847" fmla="*/ 1147046 h 1472559"/>
                <a:gd name="connsiteX848" fmla="*/ 2486989 w 2757197"/>
                <a:gd name="connsiteY848" fmla="*/ 1142453 h 1472559"/>
                <a:gd name="connsiteX849" fmla="*/ 2488903 w 2757197"/>
                <a:gd name="connsiteY849" fmla="*/ 1144941 h 1472559"/>
                <a:gd name="connsiteX850" fmla="*/ 2485841 w 2757197"/>
                <a:gd name="connsiteY850" fmla="*/ 1152213 h 1472559"/>
                <a:gd name="connsiteX851" fmla="*/ 2487755 w 2757197"/>
                <a:gd name="connsiteY851" fmla="*/ 1155849 h 1472559"/>
                <a:gd name="connsiteX852" fmla="*/ 2491965 w 2757197"/>
                <a:gd name="connsiteY852" fmla="*/ 1148386 h 1472559"/>
                <a:gd name="connsiteX853" fmla="*/ 2494644 w 2757197"/>
                <a:gd name="connsiteY853" fmla="*/ 1148386 h 1472559"/>
                <a:gd name="connsiteX854" fmla="*/ 2494644 w 2757197"/>
                <a:gd name="connsiteY854" fmla="*/ 1149725 h 1472559"/>
                <a:gd name="connsiteX855" fmla="*/ 2492730 w 2757197"/>
                <a:gd name="connsiteY855" fmla="*/ 1155658 h 1472559"/>
                <a:gd name="connsiteX856" fmla="*/ 2491965 w 2757197"/>
                <a:gd name="connsiteY856" fmla="*/ 1162356 h 1472559"/>
                <a:gd name="connsiteX857" fmla="*/ 2492730 w 2757197"/>
                <a:gd name="connsiteY857" fmla="*/ 1165417 h 1472559"/>
                <a:gd name="connsiteX858" fmla="*/ 2494261 w 2757197"/>
                <a:gd name="connsiteY858" fmla="*/ 1164843 h 1472559"/>
                <a:gd name="connsiteX859" fmla="*/ 2494835 w 2757197"/>
                <a:gd name="connsiteY859" fmla="*/ 1163312 h 1472559"/>
                <a:gd name="connsiteX860" fmla="*/ 2494261 w 2757197"/>
                <a:gd name="connsiteY860" fmla="*/ 1161207 h 1472559"/>
                <a:gd name="connsiteX861" fmla="*/ 2495984 w 2757197"/>
                <a:gd name="connsiteY861" fmla="*/ 1160251 h 1472559"/>
                <a:gd name="connsiteX862" fmla="*/ 2498089 w 2757197"/>
                <a:gd name="connsiteY862" fmla="*/ 1159676 h 1472559"/>
                <a:gd name="connsiteX863" fmla="*/ 2498471 w 2757197"/>
                <a:gd name="connsiteY863" fmla="*/ 1165609 h 1472559"/>
                <a:gd name="connsiteX864" fmla="*/ 2500002 w 2757197"/>
                <a:gd name="connsiteY864" fmla="*/ 1170584 h 1472559"/>
                <a:gd name="connsiteX865" fmla="*/ 2502873 w 2757197"/>
                <a:gd name="connsiteY865" fmla="*/ 1174603 h 1472559"/>
                <a:gd name="connsiteX866" fmla="*/ 2505935 w 2757197"/>
                <a:gd name="connsiteY866" fmla="*/ 1178622 h 1472559"/>
                <a:gd name="connsiteX867" fmla="*/ 2513398 w 2757197"/>
                <a:gd name="connsiteY867" fmla="*/ 1186468 h 1472559"/>
                <a:gd name="connsiteX868" fmla="*/ 2520478 w 2757197"/>
                <a:gd name="connsiteY868" fmla="*/ 1192974 h 1472559"/>
                <a:gd name="connsiteX869" fmla="*/ 2522201 w 2757197"/>
                <a:gd name="connsiteY869" fmla="*/ 1188573 h 1472559"/>
                <a:gd name="connsiteX870" fmla="*/ 2521435 w 2757197"/>
                <a:gd name="connsiteY870" fmla="*/ 1186085 h 1472559"/>
                <a:gd name="connsiteX871" fmla="*/ 2519139 w 2757197"/>
                <a:gd name="connsiteY871" fmla="*/ 1185319 h 1472559"/>
                <a:gd name="connsiteX872" fmla="*/ 2517799 w 2757197"/>
                <a:gd name="connsiteY872" fmla="*/ 1177856 h 1472559"/>
                <a:gd name="connsiteX873" fmla="*/ 2516268 w 2757197"/>
                <a:gd name="connsiteY873" fmla="*/ 1171541 h 1472559"/>
                <a:gd name="connsiteX874" fmla="*/ 2514355 w 2757197"/>
                <a:gd name="connsiteY874" fmla="*/ 1166565 h 1472559"/>
                <a:gd name="connsiteX875" fmla="*/ 2512249 w 2757197"/>
                <a:gd name="connsiteY875" fmla="*/ 1164078 h 1472559"/>
                <a:gd name="connsiteX876" fmla="*/ 2514163 w 2757197"/>
                <a:gd name="connsiteY876" fmla="*/ 1162547 h 1472559"/>
                <a:gd name="connsiteX877" fmla="*/ 2516077 w 2757197"/>
                <a:gd name="connsiteY877" fmla="*/ 1159868 h 1472559"/>
                <a:gd name="connsiteX878" fmla="*/ 2512249 w 2757197"/>
                <a:gd name="connsiteY878" fmla="*/ 1152405 h 1472559"/>
                <a:gd name="connsiteX879" fmla="*/ 2509188 w 2757197"/>
                <a:gd name="connsiteY879" fmla="*/ 1144941 h 1472559"/>
                <a:gd name="connsiteX880" fmla="*/ 2507083 w 2757197"/>
                <a:gd name="connsiteY880" fmla="*/ 1141305 h 1472559"/>
                <a:gd name="connsiteX881" fmla="*/ 2504786 w 2757197"/>
                <a:gd name="connsiteY881" fmla="*/ 1138243 h 1472559"/>
                <a:gd name="connsiteX882" fmla="*/ 2502681 w 2757197"/>
                <a:gd name="connsiteY882" fmla="*/ 1133459 h 1472559"/>
                <a:gd name="connsiteX883" fmla="*/ 2500768 w 2757197"/>
                <a:gd name="connsiteY883" fmla="*/ 1131354 h 1472559"/>
                <a:gd name="connsiteX884" fmla="*/ 2501342 w 2757197"/>
                <a:gd name="connsiteY884" fmla="*/ 1129823 h 1472559"/>
                <a:gd name="connsiteX885" fmla="*/ 2498471 w 2757197"/>
                <a:gd name="connsiteY885" fmla="*/ 1121977 h 1472559"/>
                <a:gd name="connsiteX886" fmla="*/ 2495409 w 2757197"/>
                <a:gd name="connsiteY886" fmla="*/ 1108964 h 1472559"/>
                <a:gd name="connsiteX887" fmla="*/ 2492348 w 2757197"/>
                <a:gd name="connsiteY887" fmla="*/ 1106094 h 1472559"/>
                <a:gd name="connsiteX888" fmla="*/ 2487181 w 2757197"/>
                <a:gd name="connsiteY888" fmla="*/ 1106668 h 1472559"/>
                <a:gd name="connsiteX889" fmla="*/ 2484693 w 2757197"/>
                <a:gd name="connsiteY889" fmla="*/ 1105328 h 1472559"/>
                <a:gd name="connsiteX890" fmla="*/ 2482779 w 2757197"/>
                <a:gd name="connsiteY890" fmla="*/ 1103606 h 1472559"/>
                <a:gd name="connsiteX891" fmla="*/ 2479143 w 2757197"/>
                <a:gd name="connsiteY891" fmla="*/ 1101692 h 1472559"/>
                <a:gd name="connsiteX892" fmla="*/ 2480866 w 2757197"/>
                <a:gd name="connsiteY892" fmla="*/ 1099587 h 1472559"/>
                <a:gd name="connsiteX893" fmla="*/ 2482588 w 2757197"/>
                <a:gd name="connsiteY893" fmla="*/ 1096526 h 1472559"/>
                <a:gd name="connsiteX894" fmla="*/ 2474551 w 2757197"/>
                <a:gd name="connsiteY894" fmla="*/ 1094038 h 1472559"/>
                <a:gd name="connsiteX895" fmla="*/ 2469575 w 2757197"/>
                <a:gd name="connsiteY895" fmla="*/ 1096526 h 1472559"/>
                <a:gd name="connsiteX896" fmla="*/ 2469384 w 2757197"/>
                <a:gd name="connsiteY896" fmla="*/ 1095952 h 1472559"/>
                <a:gd name="connsiteX897" fmla="*/ 2470341 w 2757197"/>
                <a:gd name="connsiteY897" fmla="*/ 1092316 h 1472559"/>
                <a:gd name="connsiteX898" fmla="*/ 2470149 w 2757197"/>
                <a:gd name="connsiteY898" fmla="*/ 1091168 h 1472559"/>
                <a:gd name="connsiteX899" fmla="*/ 2468810 w 2757197"/>
                <a:gd name="connsiteY899" fmla="*/ 1091168 h 1472559"/>
                <a:gd name="connsiteX900" fmla="*/ 2465174 w 2757197"/>
                <a:gd name="connsiteY900" fmla="*/ 1094229 h 1472559"/>
                <a:gd name="connsiteX901" fmla="*/ 2462686 w 2757197"/>
                <a:gd name="connsiteY901" fmla="*/ 1097482 h 1472559"/>
                <a:gd name="connsiteX902" fmla="*/ 2461920 w 2757197"/>
                <a:gd name="connsiteY902" fmla="*/ 1096908 h 1472559"/>
                <a:gd name="connsiteX903" fmla="*/ 2461155 w 2757197"/>
                <a:gd name="connsiteY903" fmla="*/ 1095760 h 1472559"/>
                <a:gd name="connsiteX904" fmla="*/ 2463260 w 2757197"/>
                <a:gd name="connsiteY904" fmla="*/ 1093081 h 1472559"/>
                <a:gd name="connsiteX905" fmla="*/ 2551862 w 2757197"/>
                <a:gd name="connsiteY905" fmla="*/ 1109730 h 1472559"/>
                <a:gd name="connsiteX906" fmla="*/ 2544208 w 2757197"/>
                <a:gd name="connsiteY906" fmla="*/ 1107242 h 1472559"/>
                <a:gd name="connsiteX907" fmla="*/ 2532917 w 2757197"/>
                <a:gd name="connsiteY907" fmla="*/ 1114705 h 1472559"/>
                <a:gd name="connsiteX908" fmla="*/ 2540380 w 2757197"/>
                <a:gd name="connsiteY908" fmla="*/ 1121595 h 1472559"/>
                <a:gd name="connsiteX909" fmla="*/ 2548418 w 2757197"/>
                <a:gd name="connsiteY909" fmla="*/ 1123126 h 1472559"/>
                <a:gd name="connsiteX910" fmla="*/ 2550905 w 2757197"/>
                <a:gd name="connsiteY910" fmla="*/ 1123317 h 1472559"/>
                <a:gd name="connsiteX911" fmla="*/ 2550905 w 2757197"/>
                <a:gd name="connsiteY911" fmla="*/ 1124083 h 1472559"/>
                <a:gd name="connsiteX912" fmla="*/ 2548035 w 2757197"/>
                <a:gd name="connsiteY912" fmla="*/ 1124657 h 1472559"/>
                <a:gd name="connsiteX913" fmla="*/ 2545547 w 2757197"/>
                <a:gd name="connsiteY913" fmla="*/ 1126762 h 1472559"/>
                <a:gd name="connsiteX914" fmla="*/ 2545738 w 2757197"/>
                <a:gd name="connsiteY914" fmla="*/ 1128292 h 1472559"/>
                <a:gd name="connsiteX915" fmla="*/ 2551288 w 2757197"/>
                <a:gd name="connsiteY915" fmla="*/ 1129058 h 1472559"/>
                <a:gd name="connsiteX916" fmla="*/ 2556455 w 2757197"/>
                <a:gd name="connsiteY916" fmla="*/ 1131546 h 1472559"/>
                <a:gd name="connsiteX917" fmla="*/ 2555690 w 2757197"/>
                <a:gd name="connsiteY917" fmla="*/ 1138052 h 1472559"/>
                <a:gd name="connsiteX918" fmla="*/ 2555498 w 2757197"/>
                <a:gd name="connsiteY918" fmla="*/ 1138817 h 1472559"/>
                <a:gd name="connsiteX919" fmla="*/ 2557986 w 2757197"/>
                <a:gd name="connsiteY919" fmla="*/ 1143410 h 1472559"/>
                <a:gd name="connsiteX920" fmla="*/ 2560282 w 2757197"/>
                <a:gd name="connsiteY920" fmla="*/ 1149343 h 1472559"/>
                <a:gd name="connsiteX921" fmla="*/ 2565449 w 2757197"/>
                <a:gd name="connsiteY921" fmla="*/ 1159868 h 1472559"/>
                <a:gd name="connsiteX922" fmla="*/ 2571573 w 2757197"/>
                <a:gd name="connsiteY922" fmla="*/ 1155658 h 1472559"/>
                <a:gd name="connsiteX923" fmla="*/ 2577122 w 2757197"/>
                <a:gd name="connsiteY923" fmla="*/ 1151448 h 1472559"/>
                <a:gd name="connsiteX924" fmla="*/ 2580376 w 2757197"/>
                <a:gd name="connsiteY924" fmla="*/ 1152022 h 1472559"/>
                <a:gd name="connsiteX925" fmla="*/ 2582289 w 2757197"/>
                <a:gd name="connsiteY925" fmla="*/ 1155466 h 1472559"/>
                <a:gd name="connsiteX926" fmla="*/ 2585543 w 2757197"/>
                <a:gd name="connsiteY926" fmla="*/ 1148003 h 1472559"/>
                <a:gd name="connsiteX927" fmla="*/ 2582672 w 2757197"/>
                <a:gd name="connsiteY927" fmla="*/ 1142071 h 1472559"/>
                <a:gd name="connsiteX928" fmla="*/ 2580758 w 2757197"/>
                <a:gd name="connsiteY928" fmla="*/ 1142453 h 1472559"/>
                <a:gd name="connsiteX929" fmla="*/ 2579993 w 2757197"/>
                <a:gd name="connsiteY929" fmla="*/ 1139966 h 1472559"/>
                <a:gd name="connsiteX930" fmla="*/ 2580567 w 2757197"/>
                <a:gd name="connsiteY930" fmla="*/ 1138052 h 1472559"/>
                <a:gd name="connsiteX931" fmla="*/ 2580184 w 2757197"/>
                <a:gd name="connsiteY931" fmla="*/ 1137287 h 1472559"/>
                <a:gd name="connsiteX932" fmla="*/ 2578845 w 2757197"/>
                <a:gd name="connsiteY932" fmla="*/ 1137095 h 1472559"/>
                <a:gd name="connsiteX933" fmla="*/ 2576166 w 2757197"/>
                <a:gd name="connsiteY933" fmla="*/ 1136330 h 1472559"/>
                <a:gd name="connsiteX934" fmla="*/ 2573104 w 2757197"/>
                <a:gd name="connsiteY934" fmla="*/ 1131546 h 1472559"/>
                <a:gd name="connsiteX935" fmla="*/ 2567746 w 2757197"/>
                <a:gd name="connsiteY935" fmla="*/ 1120829 h 1472559"/>
                <a:gd name="connsiteX936" fmla="*/ 2575783 w 2757197"/>
                <a:gd name="connsiteY936" fmla="*/ 1129823 h 1472559"/>
                <a:gd name="connsiteX937" fmla="*/ 2576166 w 2757197"/>
                <a:gd name="connsiteY937" fmla="*/ 1130206 h 1472559"/>
                <a:gd name="connsiteX938" fmla="*/ 2580950 w 2757197"/>
                <a:gd name="connsiteY938" fmla="*/ 1136330 h 1472559"/>
                <a:gd name="connsiteX939" fmla="*/ 2585543 w 2757197"/>
                <a:gd name="connsiteY939" fmla="*/ 1138243 h 1472559"/>
                <a:gd name="connsiteX940" fmla="*/ 2588030 w 2757197"/>
                <a:gd name="connsiteY940" fmla="*/ 1136904 h 1472559"/>
                <a:gd name="connsiteX941" fmla="*/ 2588796 w 2757197"/>
                <a:gd name="connsiteY941" fmla="*/ 1133076 h 1472559"/>
                <a:gd name="connsiteX942" fmla="*/ 2588222 w 2757197"/>
                <a:gd name="connsiteY942" fmla="*/ 1131737 h 1472559"/>
                <a:gd name="connsiteX943" fmla="*/ 2584012 w 2757197"/>
                <a:gd name="connsiteY943" fmla="*/ 1120447 h 1472559"/>
                <a:gd name="connsiteX944" fmla="*/ 2584777 w 2757197"/>
                <a:gd name="connsiteY944" fmla="*/ 1118724 h 1472559"/>
                <a:gd name="connsiteX945" fmla="*/ 2585543 w 2757197"/>
                <a:gd name="connsiteY945" fmla="*/ 1116811 h 1472559"/>
                <a:gd name="connsiteX946" fmla="*/ 2581333 w 2757197"/>
                <a:gd name="connsiteY946" fmla="*/ 1110878 h 1472559"/>
                <a:gd name="connsiteX947" fmla="*/ 2580567 w 2757197"/>
                <a:gd name="connsiteY947" fmla="*/ 1110113 h 1472559"/>
                <a:gd name="connsiteX948" fmla="*/ 2576357 w 2757197"/>
                <a:gd name="connsiteY948" fmla="*/ 1106477 h 1472559"/>
                <a:gd name="connsiteX949" fmla="*/ 2567746 w 2757197"/>
                <a:gd name="connsiteY949" fmla="*/ 1104946 h 1472559"/>
                <a:gd name="connsiteX950" fmla="*/ 2551862 w 2757197"/>
                <a:gd name="connsiteY950" fmla="*/ 1109730 h 1472559"/>
                <a:gd name="connsiteX951" fmla="*/ 2626686 w 2757197"/>
                <a:gd name="connsiteY951" fmla="*/ 1255168 h 1472559"/>
                <a:gd name="connsiteX952" fmla="*/ 2624773 w 2757197"/>
                <a:gd name="connsiteY952" fmla="*/ 1255168 h 1472559"/>
                <a:gd name="connsiteX953" fmla="*/ 2624773 w 2757197"/>
                <a:gd name="connsiteY953" fmla="*/ 1258995 h 1472559"/>
                <a:gd name="connsiteX954" fmla="*/ 2627069 w 2757197"/>
                <a:gd name="connsiteY954" fmla="*/ 1262057 h 1472559"/>
                <a:gd name="connsiteX955" fmla="*/ 2628026 w 2757197"/>
                <a:gd name="connsiteY955" fmla="*/ 1264927 h 1472559"/>
                <a:gd name="connsiteX956" fmla="*/ 2627260 w 2757197"/>
                <a:gd name="connsiteY956" fmla="*/ 1266841 h 1472559"/>
                <a:gd name="connsiteX957" fmla="*/ 2627835 w 2757197"/>
                <a:gd name="connsiteY957" fmla="*/ 1268372 h 1472559"/>
                <a:gd name="connsiteX958" fmla="*/ 2629748 w 2757197"/>
                <a:gd name="connsiteY958" fmla="*/ 1270286 h 1472559"/>
                <a:gd name="connsiteX959" fmla="*/ 2633193 w 2757197"/>
                <a:gd name="connsiteY959" fmla="*/ 1272008 h 1472559"/>
                <a:gd name="connsiteX960" fmla="*/ 2635298 w 2757197"/>
                <a:gd name="connsiteY960" fmla="*/ 1271434 h 1472559"/>
                <a:gd name="connsiteX961" fmla="*/ 2636063 w 2757197"/>
                <a:gd name="connsiteY961" fmla="*/ 1269903 h 1472559"/>
                <a:gd name="connsiteX962" fmla="*/ 2635681 w 2757197"/>
                <a:gd name="connsiteY962" fmla="*/ 1267224 h 1472559"/>
                <a:gd name="connsiteX963" fmla="*/ 2637020 w 2757197"/>
                <a:gd name="connsiteY963" fmla="*/ 1265310 h 1472559"/>
                <a:gd name="connsiteX964" fmla="*/ 2638360 w 2757197"/>
                <a:gd name="connsiteY964" fmla="*/ 1263971 h 1472559"/>
                <a:gd name="connsiteX965" fmla="*/ 2633002 w 2757197"/>
                <a:gd name="connsiteY965" fmla="*/ 1258039 h 1472559"/>
                <a:gd name="connsiteX966" fmla="*/ 2627835 w 2757197"/>
                <a:gd name="connsiteY966" fmla="*/ 1255742 h 1472559"/>
                <a:gd name="connsiteX967" fmla="*/ 2626686 w 2757197"/>
                <a:gd name="connsiteY967" fmla="*/ 1255168 h 1472559"/>
                <a:gd name="connsiteX968" fmla="*/ 2611951 w 2757197"/>
                <a:gd name="connsiteY968" fmla="*/ 1129632 h 1472559"/>
                <a:gd name="connsiteX969" fmla="*/ 2612334 w 2757197"/>
                <a:gd name="connsiteY969" fmla="*/ 1128101 h 1472559"/>
                <a:gd name="connsiteX970" fmla="*/ 2610611 w 2757197"/>
                <a:gd name="connsiteY970" fmla="*/ 1125039 h 1472559"/>
                <a:gd name="connsiteX971" fmla="*/ 2608124 w 2757197"/>
                <a:gd name="connsiteY971" fmla="*/ 1125039 h 1472559"/>
                <a:gd name="connsiteX972" fmla="*/ 2606019 w 2757197"/>
                <a:gd name="connsiteY972" fmla="*/ 1126570 h 1472559"/>
                <a:gd name="connsiteX973" fmla="*/ 2608124 w 2757197"/>
                <a:gd name="connsiteY973" fmla="*/ 1128675 h 1472559"/>
                <a:gd name="connsiteX974" fmla="*/ 2610611 w 2757197"/>
                <a:gd name="connsiteY974" fmla="*/ 1130015 h 1472559"/>
                <a:gd name="connsiteX975" fmla="*/ 2611951 w 2757197"/>
                <a:gd name="connsiteY975" fmla="*/ 1129632 h 1472559"/>
                <a:gd name="connsiteX976" fmla="*/ 2601809 w 2757197"/>
                <a:gd name="connsiteY976" fmla="*/ 1148386 h 1472559"/>
                <a:gd name="connsiteX977" fmla="*/ 2599513 w 2757197"/>
                <a:gd name="connsiteY977" fmla="*/ 1150300 h 1472559"/>
                <a:gd name="connsiteX978" fmla="*/ 2594537 w 2757197"/>
                <a:gd name="connsiteY978" fmla="*/ 1151448 h 1472559"/>
                <a:gd name="connsiteX979" fmla="*/ 2591475 w 2757197"/>
                <a:gd name="connsiteY979" fmla="*/ 1154892 h 1472559"/>
                <a:gd name="connsiteX980" fmla="*/ 2589944 w 2757197"/>
                <a:gd name="connsiteY980" fmla="*/ 1159676 h 1472559"/>
                <a:gd name="connsiteX981" fmla="*/ 2592049 w 2757197"/>
                <a:gd name="connsiteY981" fmla="*/ 1161590 h 1472559"/>
                <a:gd name="connsiteX982" fmla="*/ 2596642 w 2757197"/>
                <a:gd name="connsiteY982" fmla="*/ 1161399 h 1472559"/>
                <a:gd name="connsiteX983" fmla="*/ 2600661 w 2757197"/>
                <a:gd name="connsiteY983" fmla="*/ 1162738 h 1472559"/>
                <a:gd name="connsiteX984" fmla="*/ 2603723 w 2757197"/>
                <a:gd name="connsiteY984" fmla="*/ 1163695 h 1472559"/>
                <a:gd name="connsiteX985" fmla="*/ 2606210 w 2757197"/>
                <a:gd name="connsiteY985" fmla="*/ 1159102 h 1472559"/>
                <a:gd name="connsiteX986" fmla="*/ 2607358 w 2757197"/>
                <a:gd name="connsiteY986" fmla="*/ 1152979 h 1472559"/>
                <a:gd name="connsiteX987" fmla="*/ 2606019 w 2757197"/>
                <a:gd name="connsiteY987" fmla="*/ 1149343 h 1472559"/>
                <a:gd name="connsiteX988" fmla="*/ 2602957 w 2757197"/>
                <a:gd name="connsiteY988" fmla="*/ 1148386 h 1472559"/>
                <a:gd name="connsiteX989" fmla="*/ 2602574 w 2757197"/>
                <a:gd name="connsiteY989" fmla="*/ 1148194 h 1472559"/>
                <a:gd name="connsiteX990" fmla="*/ 2601809 w 2757197"/>
                <a:gd name="connsiteY990" fmla="*/ 1148386 h 1472559"/>
                <a:gd name="connsiteX991" fmla="*/ 2618458 w 2757197"/>
                <a:gd name="connsiteY991" fmla="*/ 1148194 h 1472559"/>
                <a:gd name="connsiteX992" fmla="*/ 2617692 w 2757197"/>
                <a:gd name="connsiteY992" fmla="*/ 1147429 h 1472559"/>
                <a:gd name="connsiteX993" fmla="*/ 2616352 w 2757197"/>
                <a:gd name="connsiteY993" fmla="*/ 1147238 h 1472559"/>
                <a:gd name="connsiteX994" fmla="*/ 2614247 w 2757197"/>
                <a:gd name="connsiteY994" fmla="*/ 1147429 h 1472559"/>
                <a:gd name="connsiteX995" fmla="*/ 2613673 w 2757197"/>
                <a:gd name="connsiteY995" fmla="*/ 1147812 h 1472559"/>
                <a:gd name="connsiteX996" fmla="*/ 2611760 w 2757197"/>
                <a:gd name="connsiteY996" fmla="*/ 1151065 h 1472559"/>
                <a:gd name="connsiteX997" fmla="*/ 2613673 w 2757197"/>
                <a:gd name="connsiteY997" fmla="*/ 1152022 h 1472559"/>
                <a:gd name="connsiteX998" fmla="*/ 2616161 w 2757197"/>
                <a:gd name="connsiteY998" fmla="*/ 1152596 h 1472559"/>
                <a:gd name="connsiteX999" fmla="*/ 2617883 w 2757197"/>
                <a:gd name="connsiteY999" fmla="*/ 1151256 h 1472559"/>
                <a:gd name="connsiteX1000" fmla="*/ 2618649 w 2757197"/>
                <a:gd name="connsiteY1000" fmla="*/ 1149343 h 1472559"/>
                <a:gd name="connsiteX1001" fmla="*/ 2618458 w 2757197"/>
                <a:gd name="connsiteY1001" fmla="*/ 1148194 h 1472559"/>
                <a:gd name="connsiteX1002" fmla="*/ 2598364 w 2757197"/>
                <a:gd name="connsiteY1002" fmla="*/ 1167714 h 1472559"/>
                <a:gd name="connsiteX1003" fmla="*/ 2597599 w 2757197"/>
                <a:gd name="connsiteY1003" fmla="*/ 1167905 h 1472559"/>
                <a:gd name="connsiteX1004" fmla="*/ 2596833 w 2757197"/>
                <a:gd name="connsiteY1004" fmla="*/ 1167905 h 1472559"/>
                <a:gd name="connsiteX1005" fmla="*/ 2595494 w 2757197"/>
                <a:gd name="connsiteY1005" fmla="*/ 1169819 h 1472559"/>
                <a:gd name="connsiteX1006" fmla="*/ 2596068 w 2757197"/>
                <a:gd name="connsiteY1006" fmla="*/ 1171158 h 1472559"/>
                <a:gd name="connsiteX1007" fmla="*/ 2597599 w 2757197"/>
                <a:gd name="connsiteY1007" fmla="*/ 1171541 h 1472559"/>
                <a:gd name="connsiteX1008" fmla="*/ 2600087 w 2757197"/>
                <a:gd name="connsiteY1008" fmla="*/ 1169436 h 1472559"/>
                <a:gd name="connsiteX1009" fmla="*/ 2599513 w 2757197"/>
                <a:gd name="connsiteY1009" fmla="*/ 1167905 h 1472559"/>
                <a:gd name="connsiteX1010" fmla="*/ 2598364 w 2757197"/>
                <a:gd name="connsiteY1010" fmla="*/ 1167714 h 1472559"/>
                <a:gd name="connsiteX1011" fmla="*/ 2598938 w 2757197"/>
                <a:gd name="connsiteY1011" fmla="*/ 1180535 h 1472559"/>
                <a:gd name="connsiteX1012" fmla="*/ 2597790 w 2757197"/>
                <a:gd name="connsiteY1012" fmla="*/ 1180918 h 1472559"/>
                <a:gd name="connsiteX1013" fmla="*/ 2596833 w 2757197"/>
                <a:gd name="connsiteY1013" fmla="*/ 1182258 h 1472559"/>
                <a:gd name="connsiteX1014" fmla="*/ 2599321 w 2757197"/>
                <a:gd name="connsiteY1014" fmla="*/ 1184171 h 1472559"/>
                <a:gd name="connsiteX1015" fmla="*/ 2600661 w 2757197"/>
                <a:gd name="connsiteY1015" fmla="*/ 1184745 h 1472559"/>
                <a:gd name="connsiteX1016" fmla="*/ 2602383 w 2757197"/>
                <a:gd name="connsiteY1016" fmla="*/ 1183597 h 1472559"/>
                <a:gd name="connsiteX1017" fmla="*/ 2602383 w 2757197"/>
                <a:gd name="connsiteY1017" fmla="*/ 1181109 h 1472559"/>
                <a:gd name="connsiteX1018" fmla="*/ 2601043 w 2757197"/>
                <a:gd name="connsiteY1018" fmla="*/ 1180727 h 1472559"/>
                <a:gd name="connsiteX1019" fmla="*/ 2599513 w 2757197"/>
                <a:gd name="connsiteY1019" fmla="*/ 1180535 h 1472559"/>
                <a:gd name="connsiteX1020" fmla="*/ 2598938 w 2757197"/>
                <a:gd name="connsiteY1020" fmla="*/ 1180535 h 1472559"/>
                <a:gd name="connsiteX1021" fmla="*/ 2609463 w 2757197"/>
                <a:gd name="connsiteY1021" fmla="*/ 1141305 h 1472559"/>
                <a:gd name="connsiteX1022" fmla="*/ 2609081 w 2757197"/>
                <a:gd name="connsiteY1022" fmla="*/ 1141305 h 1472559"/>
                <a:gd name="connsiteX1023" fmla="*/ 2607167 w 2757197"/>
                <a:gd name="connsiteY1023" fmla="*/ 1142071 h 1472559"/>
                <a:gd name="connsiteX1024" fmla="*/ 2606402 w 2757197"/>
                <a:gd name="connsiteY1024" fmla="*/ 1143984 h 1472559"/>
                <a:gd name="connsiteX1025" fmla="*/ 2607550 w 2757197"/>
                <a:gd name="connsiteY1025" fmla="*/ 1145515 h 1472559"/>
                <a:gd name="connsiteX1026" fmla="*/ 2608315 w 2757197"/>
                <a:gd name="connsiteY1026" fmla="*/ 1146281 h 1472559"/>
                <a:gd name="connsiteX1027" fmla="*/ 2609081 w 2757197"/>
                <a:gd name="connsiteY1027" fmla="*/ 1146472 h 1472559"/>
                <a:gd name="connsiteX1028" fmla="*/ 2611568 w 2757197"/>
                <a:gd name="connsiteY1028" fmla="*/ 1145898 h 1472559"/>
                <a:gd name="connsiteX1029" fmla="*/ 2612334 w 2757197"/>
                <a:gd name="connsiteY1029" fmla="*/ 1143984 h 1472559"/>
                <a:gd name="connsiteX1030" fmla="*/ 2610611 w 2757197"/>
                <a:gd name="connsiteY1030" fmla="*/ 1141497 h 1472559"/>
                <a:gd name="connsiteX1031" fmla="*/ 2609463 w 2757197"/>
                <a:gd name="connsiteY1031" fmla="*/ 1141305 h 1472559"/>
                <a:gd name="connsiteX1032" fmla="*/ 2596642 w 2757197"/>
                <a:gd name="connsiteY1032" fmla="*/ 1123891 h 1472559"/>
                <a:gd name="connsiteX1033" fmla="*/ 2595494 w 2757197"/>
                <a:gd name="connsiteY1033" fmla="*/ 1122552 h 1472559"/>
                <a:gd name="connsiteX1034" fmla="*/ 2591858 w 2757197"/>
                <a:gd name="connsiteY1034" fmla="*/ 1124657 h 1472559"/>
                <a:gd name="connsiteX1035" fmla="*/ 2590518 w 2757197"/>
                <a:gd name="connsiteY1035" fmla="*/ 1128867 h 1472559"/>
                <a:gd name="connsiteX1036" fmla="*/ 2591092 w 2757197"/>
                <a:gd name="connsiteY1036" fmla="*/ 1130780 h 1472559"/>
                <a:gd name="connsiteX1037" fmla="*/ 2591475 w 2757197"/>
                <a:gd name="connsiteY1037" fmla="*/ 1131546 h 1472559"/>
                <a:gd name="connsiteX1038" fmla="*/ 2592623 w 2757197"/>
                <a:gd name="connsiteY1038" fmla="*/ 1132694 h 1472559"/>
                <a:gd name="connsiteX1039" fmla="*/ 2596642 w 2757197"/>
                <a:gd name="connsiteY1039" fmla="*/ 1134607 h 1472559"/>
                <a:gd name="connsiteX1040" fmla="*/ 2597407 w 2757197"/>
                <a:gd name="connsiteY1040" fmla="*/ 1134990 h 1472559"/>
                <a:gd name="connsiteX1041" fmla="*/ 2597599 w 2757197"/>
                <a:gd name="connsiteY1041" fmla="*/ 1135181 h 1472559"/>
                <a:gd name="connsiteX1042" fmla="*/ 2597599 w 2757197"/>
                <a:gd name="connsiteY1042" fmla="*/ 1135181 h 1472559"/>
                <a:gd name="connsiteX1043" fmla="*/ 2600661 w 2757197"/>
                <a:gd name="connsiteY1043" fmla="*/ 1136712 h 1472559"/>
                <a:gd name="connsiteX1044" fmla="*/ 2604871 w 2757197"/>
                <a:gd name="connsiteY1044" fmla="*/ 1138626 h 1472559"/>
                <a:gd name="connsiteX1045" fmla="*/ 2605062 w 2757197"/>
                <a:gd name="connsiteY1045" fmla="*/ 1138626 h 1472559"/>
                <a:gd name="connsiteX1046" fmla="*/ 2607358 w 2757197"/>
                <a:gd name="connsiteY1046" fmla="*/ 1136138 h 1472559"/>
                <a:gd name="connsiteX1047" fmla="*/ 2608698 w 2757197"/>
                <a:gd name="connsiteY1047" fmla="*/ 1133076 h 1472559"/>
                <a:gd name="connsiteX1048" fmla="*/ 2604679 w 2757197"/>
                <a:gd name="connsiteY1048" fmla="*/ 1126953 h 1472559"/>
                <a:gd name="connsiteX1049" fmla="*/ 2603914 w 2757197"/>
                <a:gd name="connsiteY1049" fmla="*/ 1125422 h 1472559"/>
                <a:gd name="connsiteX1050" fmla="*/ 2601809 w 2757197"/>
                <a:gd name="connsiteY1050" fmla="*/ 1125231 h 1472559"/>
                <a:gd name="connsiteX1051" fmla="*/ 2598938 w 2757197"/>
                <a:gd name="connsiteY1051" fmla="*/ 1125231 h 1472559"/>
                <a:gd name="connsiteX1052" fmla="*/ 2596642 w 2757197"/>
                <a:gd name="connsiteY1052" fmla="*/ 1123891 h 1472559"/>
                <a:gd name="connsiteX1053" fmla="*/ 2539424 w 2757197"/>
                <a:gd name="connsiteY1053" fmla="*/ 1140731 h 1472559"/>
                <a:gd name="connsiteX1054" fmla="*/ 2540763 w 2757197"/>
                <a:gd name="connsiteY1054" fmla="*/ 1135181 h 1472559"/>
                <a:gd name="connsiteX1055" fmla="*/ 2537127 w 2757197"/>
                <a:gd name="connsiteY1055" fmla="*/ 1128101 h 1472559"/>
                <a:gd name="connsiteX1056" fmla="*/ 2531004 w 2757197"/>
                <a:gd name="connsiteY1056" fmla="*/ 1125039 h 1472559"/>
                <a:gd name="connsiteX1057" fmla="*/ 2526411 w 2757197"/>
                <a:gd name="connsiteY1057" fmla="*/ 1126570 h 1472559"/>
                <a:gd name="connsiteX1058" fmla="*/ 2528898 w 2757197"/>
                <a:gd name="connsiteY1058" fmla="*/ 1128675 h 1472559"/>
                <a:gd name="connsiteX1059" fmla="*/ 2531004 w 2757197"/>
                <a:gd name="connsiteY1059" fmla="*/ 1130780 h 1472559"/>
                <a:gd name="connsiteX1060" fmla="*/ 2529664 w 2757197"/>
                <a:gd name="connsiteY1060" fmla="*/ 1132885 h 1472559"/>
                <a:gd name="connsiteX1061" fmla="*/ 2524497 w 2757197"/>
                <a:gd name="connsiteY1061" fmla="*/ 1129823 h 1472559"/>
                <a:gd name="connsiteX1062" fmla="*/ 2521435 w 2757197"/>
                <a:gd name="connsiteY1062" fmla="*/ 1132311 h 1472559"/>
                <a:gd name="connsiteX1063" fmla="*/ 2523349 w 2757197"/>
                <a:gd name="connsiteY1063" fmla="*/ 1134225 h 1472559"/>
                <a:gd name="connsiteX1064" fmla="*/ 2525454 w 2757197"/>
                <a:gd name="connsiteY1064" fmla="*/ 1136712 h 1472559"/>
                <a:gd name="connsiteX1065" fmla="*/ 2524114 w 2757197"/>
                <a:gd name="connsiteY1065" fmla="*/ 1138817 h 1472559"/>
                <a:gd name="connsiteX1066" fmla="*/ 2520478 w 2757197"/>
                <a:gd name="connsiteY1066" fmla="*/ 1136330 h 1472559"/>
                <a:gd name="connsiteX1067" fmla="*/ 2519713 w 2757197"/>
                <a:gd name="connsiteY1067" fmla="*/ 1137861 h 1472559"/>
                <a:gd name="connsiteX1068" fmla="*/ 2522201 w 2757197"/>
                <a:gd name="connsiteY1068" fmla="*/ 1145133 h 1472559"/>
                <a:gd name="connsiteX1069" fmla="*/ 2527942 w 2757197"/>
                <a:gd name="connsiteY1069" fmla="*/ 1149725 h 1472559"/>
                <a:gd name="connsiteX1070" fmla="*/ 2531578 w 2757197"/>
                <a:gd name="connsiteY1070" fmla="*/ 1146664 h 1472559"/>
                <a:gd name="connsiteX1071" fmla="*/ 2530429 w 2757197"/>
                <a:gd name="connsiteY1071" fmla="*/ 1150682 h 1472559"/>
                <a:gd name="connsiteX1072" fmla="*/ 2532343 w 2757197"/>
                <a:gd name="connsiteY1072" fmla="*/ 1152022 h 1472559"/>
                <a:gd name="connsiteX1073" fmla="*/ 2534257 w 2757197"/>
                <a:gd name="connsiteY1073" fmla="*/ 1153553 h 1472559"/>
                <a:gd name="connsiteX1074" fmla="*/ 2530621 w 2757197"/>
                <a:gd name="connsiteY1074" fmla="*/ 1157189 h 1472559"/>
                <a:gd name="connsiteX1075" fmla="*/ 2530621 w 2757197"/>
                <a:gd name="connsiteY1075" fmla="*/ 1159102 h 1472559"/>
                <a:gd name="connsiteX1076" fmla="*/ 2538658 w 2757197"/>
                <a:gd name="connsiteY1076" fmla="*/ 1161590 h 1472559"/>
                <a:gd name="connsiteX1077" fmla="*/ 2542294 w 2757197"/>
                <a:gd name="connsiteY1077" fmla="*/ 1158528 h 1472559"/>
                <a:gd name="connsiteX1078" fmla="*/ 2542868 w 2757197"/>
                <a:gd name="connsiteY1078" fmla="*/ 1158528 h 1472559"/>
                <a:gd name="connsiteX1079" fmla="*/ 2543059 w 2757197"/>
                <a:gd name="connsiteY1079" fmla="*/ 1159868 h 1472559"/>
                <a:gd name="connsiteX1080" fmla="*/ 2542103 w 2757197"/>
                <a:gd name="connsiteY1080" fmla="*/ 1164078 h 1472559"/>
                <a:gd name="connsiteX1081" fmla="*/ 2543442 w 2757197"/>
                <a:gd name="connsiteY1081" fmla="*/ 1165991 h 1472559"/>
                <a:gd name="connsiteX1082" fmla="*/ 2544782 w 2757197"/>
                <a:gd name="connsiteY1082" fmla="*/ 1168096 h 1472559"/>
                <a:gd name="connsiteX1083" fmla="*/ 2544782 w 2757197"/>
                <a:gd name="connsiteY1083" fmla="*/ 1167522 h 1472559"/>
                <a:gd name="connsiteX1084" fmla="*/ 2544782 w 2757197"/>
                <a:gd name="connsiteY1084" fmla="*/ 1168096 h 1472559"/>
                <a:gd name="connsiteX1085" fmla="*/ 2544782 w 2757197"/>
                <a:gd name="connsiteY1085" fmla="*/ 1168288 h 1472559"/>
                <a:gd name="connsiteX1086" fmla="*/ 2544973 w 2757197"/>
                <a:gd name="connsiteY1086" fmla="*/ 1169627 h 1472559"/>
                <a:gd name="connsiteX1087" fmla="*/ 2543251 w 2757197"/>
                <a:gd name="connsiteY1087" fmla="*/ 1171924 h 1472559"/>
                <a:gd name="connsiteX1088" fmla="*/ 2541146 w 2757197"/>
                <a:gd name="connsiteY1088" fmla="*/ 1170584 h 1472559"/>
                <a:gd name="connsiteX1089" fmla="*/ 2539232 w 2757197"/>
                <a:gd name="connsiteY1089" fmla="*/ 1169245 h 1472559"/>
                <a:gd name="connsiteX1090" fmla="*/ 2536745 w 2757197"/>
                <a:gd name="connsiteY1090" fmla="*/ 1171541 h 1472559"/>
                <a:gd name="connsiteX1091" fmla="*/ 2537319 w 2757197"/>
                <a:gd name="connsiteY1091" fmla="*/ 1176708 h 1472559"/>
                <a:gd name="connsiteX1092" fmla="*/ 2538658 w 2757197"/>
                <a:gd name="connsiteY1092" fmla="*/ 1178239 h 1472559"/>
                <a:gd name="connsiteX1093" fmla="*/ 2540572 w 2757197"/>
                <a:gd name="connsiteY1093" fmla="*/ 1178239 h 1472559"/>
                <a:gd name="connsiteX1094" fmla="*/ 2539232 w 2757197"/>
                <a:gd name="connsiteY1094" fmla="*/ 1182449 h 1472559"/>
                <a:gd name="connsiteX1095" fmla="*/ 2541720 w 2757197"/>
                <a:gd name="connsiteY1095" fmla="*/ 1188764 h 1472559"/>
                <a:gd name="connsiteX1096" fmla="*/ 2544208 w 2757197"/>
                <a:gd name="connsiteY1096" fmla="*/ 1195845 h 1472559"/>
                <a:gd name="connsiteX1097" fmla="*/ 2552245 w 2757197"/>
                <a:gd name="connsiteY1097" fmla="*/ 1201585 h 1472559"/>
                <a:gd name="connsiteX1098" fmla="*/ 2552819 w 2757197"/>
                <a:gd name="connsiteY1098" fmla="*/ 1198906 h 1472559"/>
                <a:gd name="connsiteX1099" fmla="*/ 2549374 w 2757197"/>
                <a:gd name="connsiteY1099" fmla="*/ 1191443 h 1472559"/>
                <a:gd name="connsiteX1100" fmla="*/ 2545738 w 2757197"/>
                <a:gd name="connsiteY1100" fmla="*/ 1188381 h 1472559"/>
                <a:gd name="connsiteX1101" fmla="*/ 2547078 w 2757197"/>
                <a:gd name="connsiteY1101" fmla="*/ 1187042 h 1472559"/>
                <a:gd name="connsiteX1102" fmla="*/ 2548226 w 2757197"/>
                <a:gd name="connsiteY1102" fmla="*/ 1185511 h 1472559"/>
                <a:gd name="connsiteX1103" fmla="*/ 2547078 w 2757197"/>
                <a:gd name="connsiteY1103" fmla="*/ 1183597 h 1472559"/>
                <a:gd name="connsiteX1104" fmla="*/ 2545738 w 2757197"/>
                <a:gd name="connsiteY1104" fmla="*/ 1182066 h 1472559"/>
                <a:gd name="connsiteX1105" fmla="*/ 2547269 w 2757197"/>
                <a:gd name="connsiteY1105" fmla="*/ 1178047 h 1472559"/>
                <a:gd name="connsiteX1106" fmla="*/ 2550714 w 2757197"/>
                <a:gd name="connsiteY1106" fmla="*/ 1185128 h 1472559"/>
                <a:gd name="connsiteX1107" fmla="*/ 2555498 w 2757197"/>
                <a:gd name="connsiteY1107" fmla="*/ 1192209 h 1472559"/>
                <a:gd name="connsiteX1108" fmla="*/ 2557221 w 2757197"/>
                <a:gd name="connsiteY1108" fmla="*/ 1189147 h 1472559"/>
                <a:gd name="connsiteX1109" fmla="*/ 2555307 w 2757197"/>
                <a:gd name="connsiteY1109" fmla="*/ 1182832 h 1472559"/>
                <a:gd name="connsiteX1110" fmla="*/ 2558177 w 2757197"/>
                <a:gd name="connsiteY1110" fmla="*/ 1180153 h 1472559"/>
                <a:gd name="connsiteX1111" fmla="*/ 2554350 w 2757197"/>
                <a:gd name="connsiteY1111" fmla="*/ 1176517 h 1472559"/>
                <a:gd name="connsiteX1112" fmla="*/ 2550523 w 2757197"/>
                <a:gd name="connsiteY1112" fmla="*/ 1172881 h 1472559"/>
                <a:gd name="connsiteX1113" fmla="*/ 2552245 w 2757197"/>
                <a:gd name="connsiteY1113" fmla="*/ 1171350 h 1472559"/>
                <a:gd name="connsiteX1114" fmla="*/ 2555881 w 2757197"/>
                <a:gd name="connsiteY1114" fmla="*/ 1173837 h 1472559"/>
                <a:gd name="connsiteX1115" fmla="*/ 2557986 w 2757197"/>
                <a:gd name="connsiteY1115" fmla="*/ 1171350 h 1472559"/>
                <a:gd name="connsiteX1116" fmla="*/ 2553393 w 2757197"/>
                <a:gd name="connsiteY1116" fmla="*/ 1168288 h 1472559"/>
                <a:gd name="connsiteX1117" fmla="*/ 2552628 w 2757197"/>
                <a:gd name="connsiteY1117" fmla="*/ 1160633 h 1472559"/>
                <a:gd name="connsiteX1118" fmla="*/ 2548992 w 2757197"/>
                <a:gd name="connsiteY1118" fmla="*/ 1159868 h 1472559"/>
                <a:gd name="connsiteX1119" fmla="*/ 2546695 w 2757197"/>
                <a:gd name="connsiteY1119" fmla="*/ 1157954 h 1472559"/>
                <a:gd name="connsiteX1120" fmla="*/ 2551288 w 2757197"/>
                <a:gd name="connsiteY1120" fmla="*/ 1156615 h 1472559"/>
                <a:gd name="connsiteX1121" fmla="*/ 2551288 w 2757197"/>
                <a:gd name="connsiteY1121" fmla="*/ 1155084 h 1472559"/>
                <a:gd name="connsiteX1122" fmla="*/ 2549183 w 2757197"/>
                <a:gd name="connsiteY1122" fmla="*/ 1151448 h 1472559"/>
                <a:gd name="connsiteX1123" fmla="*/ 2552819 w 2757197"/>
                <a:gd name="connsiteY1123" fmla="*/ 1149917 h 1472559"/>
                <a:gd name="connsiteX1124" fmla="*/ 2556455 w 2757197"/>
                <a:gd name="connsiteY1124" fmla="*/ 1147812 h 1472559"/>
                <a:gd name="connsiteX1125" fmla="*/ 2553967 w 2757197"/>
                <a:gd name="connsiteY1125" fmla="*/ 1145515 h 1472559"/>
                <a:gd name="connsiteX1126" fmla="*/ 2551288 w 2757197"/>
                <a:gd name="connsiteY1126" fmla="*/ 1141879 h 1472559"/>
                <a:gd name="connsiteX1127" fmla="*/ 2552436 w 2757197"/>
                <a:gd name="connsiteY1127" fmla="*/ 1137861 h 1472559"/>
                <a:gd name="connsiteX1128" fmla="*/ 2552819 w 2757197"/>
                <a:gd name="connsiteY1128" fmla="*/ 1135564 h 1472559"/>
                <a:gd name="connsiteX1129" fmla="*/ 2546887 w 2757197"/>
                <a:gd name="connsiteY1129" fmla="*/ 1133459 h 1472559"/>
                <a:gd name="connsiteX1130" fmla="*/ 2544016 w 2757197"/>
                <a:gd name="connsiteY1130" fmla="*/ 1137095 h 1472559"/>
                <a:gd name="connsiteX1131" fmla="*/ 2540763 w 2757197"/>
                <a:gd name="connsiteY1131" fmla="*/ 1141879 h 1472559"/>
                <a:gd name="connsiteX1132" fmla="*/ 2539424 w 2757197"/>
                <a:gd name="connsiteY1132" fmla="*/ 1140731 h 1472559"/>
                <a:gd name="connsiteX1133" fmla="*/ 2573678 w 2757197"/>
                <a:gd name="connsiteY1133" fmla="*/ 1214598 h 1472559"/>
                <a:gd name="connsiteX1134" fmla="*/ 2576548 w 2757197"/>
                <a:gd name="connsiteY1134" fmla="*/ 1219000 h 1472559"/>
                <a:gd name="connsiteX1135" fmla="*/ 2580758 w 2757197"/>
                <a:gd name="connsiteY1135" fmla="*/ 1221679 h 1472559"/>
                <a:gd name="connsiteX1136" fmla="*/ 2584203 w 2757197"/>
                <a:gd name="connsiteY1136" fmla="*/ 1215555 h 1472559"/>
                <a:gd name="connsiteX1137" fmla="*/ 2587839 w 2757197"/>
                <a:gd name="connsiteY1137" fmla="*/ 1213067 h 1472559"/>
                <a:gd name="connsiteX1138" fmla="*/ 2587839 w 2757197"/>
                <a:gd name="connsiteY1138" fmla="*/ 1211728 h 1472559"/>
                <a:gd name="connsiteX1139" fmla="*/ 2585160 w 2757197"/>
                <a:gd name="connsiteY1139" fmla="*/ 1211154 h 1472559"/>
                <a:gd name="connsiteX1140" fmla="*/ 2581524 w 2757197"/>
                <a:gd name="connsiteY1140" fmla="*/ 1210962 h 1472559"/>
                <a:gd name="connsiteX1141" fmla="*/ 2580758 w 2757197"/>
                <a:gd name="connsiteY1141" fmla="*/ 1210962 h 1472559"/>
                <a:gd name="connsiteX1142" fmla="*/ 2582863 w 2757197"/>
                <a:gd name="connsiteY1142" fmla="*/ 1210197 h 1472559"/>
                <a:gd name="connsiteX1143" fmla="*/ 2577697 w 2757197"/>
                <a:gd name="connsiteY1143" fmla="*/ 1210771 h 1472559"/>
                <a:gd name="connsiteX1144" fmla="*/ 2573678 w 2757197"/>
                <a:gd name="connsiteY1144" fmla="*/ 1214598 h 1472559"/>
                <a:gd name="connsiteX1145" fmla="*/ 2596451 w 2757197"/>
                <a:gd name="connsiteY1145" fmla="*/ 1229716 h 1472559"/>
                <a:gd name="connsiteX1146" fmla="*/ 2592815 w 2757197"/>
                <a:gd name="connsiteY1146" fmla="*/ 1232204 h 1472559"/>
                <a:gd name="connsiteX1147" fmla="*/ 2593580 w 2757197"/>
                <a:gd name="connsiteY1147" fmla="*/ 1234309 h 1472559"/>
                <a:gd name="connsiteX1148" fmla="*/ 2595685 w 2757197"/>
                <a:gd name="connsiteY1148" fmla="*/ 1235074 h 1472559"/>
                <a:gd name="connsiteX1149" fmla="*/ 2599321 w 2757197"/>
                <a:gd name="connsiteY1149" fmla="*/ 1232395 h 1472559"/>
                <a:gd name="connsiteX1150" fmla="*/ 2596451 w 2757197"/>
                <a:gd name="connsiteY1150" fmla="*/ 1229716 h 1472559"/>
                <a:gd name="connsiteX1151" fmla="*/ 2638360 w 2757197"/>
                <a:gd name="connsiteY1151" fmla="*/ 1272965 h 1472559"/>
                <a:gd name="connsiteX1152" fmla="*/ 2637594 w 2757197"/>
                <a:gd name="connsiteY1152" fmla="*/ 1273922 h 1472559"/>
                <a:gd name="connsiteX1153" fmla="*/ 2635872 w 2757197"/>
                <a:gd name="connsiteY1153" fmla="*/ 1276218 h 1472559"/>
                <a:gd name="connsiteX1154" fmla="*/ 2636637 w 2757197"/>
                <a:gd name="connsiteY1154" fmla="*/ 1277940 h 1472559"/>
                <a:gd name="connsiteX1155" fmla="*/ 2638742 w 2757197"/>
                <a:gd name="connsiteY1155" fmla="*/ 1279089 h 1472559"/>
                <a:gd name="connsiteX1156" fmla="*/ 2642378 w 2757197"/>
                <a:gd name="connsiteY1156" fmla="*/ 1280620 h 1472559"/>
                <a:gd name="connsiteX1157" fmla="*/ 2644866 w 2757197"/>
                <a:gd name="connsiteY1157" fmla="*/ 1284638 h 1472559"/>
                <a:gd name="connsiteX1158" fmla="*/ 2648119 w 2757197"/>
                <a:gd name="connsiteY1158" fmla="*/ 1285595 h 1472559"/>
                <a:gd name="connsiteX1159" fmla="*/ 2650224 w 2757197"/>
                <a:gd name="connsiteY1159" fmla="*/ 1283681 h 1472559"/>
                <a:gd name="connsiteX1160" fmla="*/ 2647545 w 2757197"/>
                <a:gd name="connsiteY1160" fmla="*/ 1280811 h 1472559"/>
                <a:gd name="connsiteX1161" fmla="*/ 2644866 w 2757197"/>
                <a:gd name="connsiteY1161" fmla="*/ 1277749 h 1472559"/>
                <a:gd name="connsiteX1162" fmla="*/ 2643526 w 2757197"/>
                <a:gd name="connsiteY1162" fmla="*/ 1273922 h 1472559"/>
                <a:gd name="connsiteX1163" fmla="*/ 2643335 w 2757197"/>
                <a:gd name="connsiteY1163" fmla="*/ 1273922 h 1472559"/>
                <a:gd name="connsiteX1164" fmla="*/ 2640656 w 2757197"/>
                <a:gd name="connsiteY1164" fmla="*/ 1273539 h 1472559"/>
                <a:gd name="connsiteX1165" fmla="*/ 2638360 w 2757197"/>
                <a:gd name="connsiteY1165" fmla="*/ 1272965 h 1472559"/>
                <a:gd name="connsiteX1166" fmla="*/ 2688880 w 2757197"/>
                <a:gd name="connsiteY1166" fmla="*/ 1173263 h 1472559"/>
                <a:gd name="connsiteX1167" fmla="*/ 2686392 w 2757197"/>
                <a:gd name="connsiteY1167" fmla="*/ 1170967 h 1472559"/>
                <a:gd name="connsiteX1168" fmla="*/ 2680460 w 2757197"/>
                <a:gd name="connsiteY1168" fmla="*/ 1167905 h 1472559"/>
                <a:gd name="connsiteX1169" fmla="*/ 2673954 w 2757197"/>
                <a:gd name="connsiteY1169" fmla="*/ 1170201 h 1472559"/>
                <a:gd name="connsiteX1170" fmla="*/ 2670126 w 2757197"/>
                <a:gd name="connsiteY1170" fmla="*/ 1174986 h 1472559"/>
                <a:gd name="connsiteX1171" fmla="*/ 2670126 w 2757197"/>
                <a:gd name="connsiteY1171" fmla="*/ 1177473 h 1472559"/>
                <a:gd name="connsiteX1172" fmla="*/ 2662663 w 2757197"/>
                <a:gd name="connsiteY1172" fmla="*/ 1182449 h 1472559"/>
                <a:gd name="connsiteX1173" fmla="*/ 2663620 w 2757197"/>
                <a:gd name="connsiteY1173" fmla="*/ 1184171 h 1472559"/>
                <a:gd name="connsiteX1174" fmla="*/ 2665725 w 2757197"/>
                <a:gd name="connsiteY1174" fmla="*/ 1184937 h 1472559"/>
                <a:gd name="connsiteX1175" fmla="*/ 2670509 w 2757197"/>
                <a:gd name="connsiteY1175" fmla="*/ 1183214 h 1472559"/>
                <a:gd name="connsiteX1176" fmla="*/ 2671275 w 2757197"/>
                <a:gd name="connsiteY1176" fmla="*/ 1183214 h 1472559"/>
                <a:gd name="connsiteX1177" fmla="*/ 2671275 w 2757197"/>
                <a:gd name="connsiteY1177" fmla="*/ 1185319 h 1472559"/>
                <a:gd name="connsiteX1178" fmla="*/ 2668213 w 2757197"/>
                <a:gd name="connsiteY1178" fmla="*/ 1187616 h 1472559"/>
                <a:gd name="connsiteX1179" fmla="*/ 2666682 w 2757197"/>
                <a:gd name="connsiteY1179" fmla="*/ 1191252 h 1472559"/>
                <a:gd name="connsiteX1180" fmla="*/ 2667065 w 2757197"/>
                <a:gd name="connsiteY1180" fmla="*/ 1199863 h 1472559"/>
                <a:gd name="connsiteX1181" fmla="*/ 2668596 w 2757197"/>
                <a:gd name="connsiteY1181" fmla="*/ 1203116 h 1472559"/>
                <a:gd name="connsiteX1182" fmla="*/ 2670126 w 2757197"/>
                <a:gd name="connsiteY1182" fmla="*/ 1205604 h 1472559"/>
                <a:gd name="connsiteX1183" fmla="*/ 2668787 w 2757197"/>
                <a:gd name="connsiteY1183" fmla="*/ 1209623 h 1472559"/>
                <a:gd name="connsiteX1184" fmla="*/ 2667447 w 2757197"/>
                <a:gd name="connsiteY1184" fmla="*/ 1214024 h 1472559"/>
                <a:gd name="connsiteX1185" fmla="*/ 2671466 w 2757197"/>
                <a:gd name="connsiteY1185" fmla="*/ 1218234 h 1472559"/>
                <a:gd name="connsiteX1186" fmla="*/ 2674910 w 2757197"/>
                <a:gd name="connsiteY1186" fmla="*/ 1222253 h 1472559"/>
                <a:gd name="connsiteX1187" fmla="*/ 2673571 w 2757197"/>
                <a:gd name="connsiteY1187" fmla="*/ 1222636 h 1472559"/>
                <a:gd name="connsiteX1188" fmla="*/ 2670509 w 2757197"/>
                <a:gd name="connsiteY1188" fmla="*/ 1221296 h 1472559"/>
                <a:gd name="connsiteX1189" fmla="*/ 2667065 w 2757197"/>
                <a:gd name="connsiteY1189" fmla="*/ 1219957 h 1472559"/>
                <a:gd name="connsiteX1190" fmla="*/ 2665725 w 2757197"/>
                <a:gd name="connsiteY1190" fmla="*/ 1221296 h 1472559"/>
                <a:gd name="connsiteX1191" fmla="*/ 2671083 w 2757197"/>
                <a:gd name="connsiteY1191" fmla="*/ 1231056 h 1472559"/>
                <a:gd name="connsiteX1192" fmla="*/ 2677781 w 2757197"/>
                <a:gd name="connsiteY1192" fmla="*/ 1239667 h 1472559"/>
                <a:gd name="connsiteX1193" fmla="*/ 2679312 w 2757197"/>
                <a:gd name="connsiteY1193" fmla="*/ 1237754 h 1472559"/>
                <a:gd name="connsiteX1194" fmla="*/ 2678546 w 2757197"/>
                <a:gd name="connsiteY1194" fmla="*/ 1235648 h 1472559"/>
                <a:gd name="connsiteX1195" fmla="*/ 2677398 w 2757197"/>
                <a:gd name="connsiteY1195" fmla="*/ 1234118 h 1472559"/>
                <a:gd name="connsiteX1196" fmla="*/ 2679312 w 2757197"/>
                <a:gd name="connsiteY1196" fmla="*/ 1232778 h 1472559"/>
                <a:gd name="connsiteX1197" fmla="*/ 2680651 w 2757197"/>
                <a:gd name="connsiteY1197" fmla="*/ 1231247 h 1472559"/>
                <a:gd name="connsiteX1198" fmla="*/ 2679312 w 2757197"/>
                <a:gd name="connsiteY1198" fmla="*/ 1227037 h 1472559"/>
                <a:gd name="connsiteX1199" fmla="*/ 2682948 w 2757197"/>
                <a:gd name="connsiteY1199" fmla="*/ 1224550 h 1472559"/>
                <a:gd name="connsiteX1200" fmla="*/ 2684287 w 2757197"/>
                <a:gd name="connsiteY1200" fmla="*/ 1219765 h 1472559"/>
                <a:gd name="connsiteX1201" fmla="*/ 2682948 w 2757197"/>
                <a:gd name="connsiteY1201" fmla="*/ 1215747 h 1472559"/>
                <a:gd name="connsiteX1202" fmla="*/ 2681800 w 2757197"/>
                <a:gd name="connsiteY1202" fmla="*/ 1213833 h 1472559"/>
                <a:gd name="connsiteX1203" fmla="*/ 2678738 w 2757197"/>
                <a:gd name="connsiteY1203" fmla="*/ 1207709 h 1472559"/>
                <a:gd name="connsiteX1204" fmla="*/ 2680077 w 2757197"/>
                <a:gd name="connsiteY1204" fmla="*/ 1207326 h 1472559"/>
                <a:gd name="connsiteX1205" fmla="*/ 2683713 w 2757197"/>
                <a:gd name="connsiteY1205" fmla="*/ 1212685 h 1472559"/>
                <a:gd name="connsiteX1206" fmla="*/ 2684479 w 2757197"/>
                <a:gd name="connsiteY1206" fmla="*/ 1215172 h 1472559"/>
                <a:gd name="connsiteX1207" fmla="*/ 2687349 w 2757197"/>
                <a:gd name="connsiteY1207" fmla="*/ 1217852 h 1472559"/>
                <a:gd name="connsiteX1208" fmla="*/ 2689646 w 2757197"/>
                <a:gd name="connsiteY1208" fmla="*/ 1216321 h 1472559"/>
                <a:gd name="connsiteX1209" fmla="*/ 2690411 w 2757197"/>
                <a:gd name="connsiteY1209" fmla="*/ 1211919 h 1472559"/>
                <a:gd name="connsiteX1210" fmla="*/ 2690602 w 2757197"/>
                <a:gd name="connsiteY1210" fmla="*/ 1204456 h 1472559"/>
                <a:gd name="connsiteX1211" fmla="*/ 2691942 w 2757197"/>
                <a:gd name="connsiteY1211" fmla="*/ 1208092 h 1472559"/>
                <a:gd name="connsiteX1212" fmla="*/ 2693856 w 2757197"/>
                <a:gd name="connsiteY1212" fmla="*/ 1211154 h 1472559"/>
                <a:gd name="connsiteX1213" fmla="*/ 2693282 w 2757197"/>
                <a:gd name="connsiteY1213" fmla="*/ 1211919 h 1472559"/>
                <a:gd name="connsiteX1214" fmla="*/ 2693090 w 2757197"/>
                <a:gd name="connsiteY1214" fmla="*/ 1212111 h 1472559"/>
                <a:gd name="connsiteX1215" fmla="*/ 2691177 w 2757197"/>
                <a:gd name="connsiteY1215" fmla="*/ 1216895 h 1472559"/>
                <a:gd name="connsiteX1216" fmla="*/ 2690985 w 2757197"/>
                <a:gd name="connsiteY1216" fmla="*/ 1217086 h 1472559"/>
                <a:gd name="connsiteX1217" fmla="*/ 2688497 w 2757197"/>
                <a:gd name="connsiteY1217" fmla="*/ 1220339 h 1472559"/>
                <a:gd name="connsiteX1218" fmla="*/ 2684861 w 2757197"/>
                <a:gd name="connsiteY1218" fmla="*/ 1225315 h 1472559"/>
                <a:gd name="connsiteX1219" fmla="*/ 2683522 w 2757197"/>
                <a:gd name="connsiteY1219" fmla="*/ 1229525 h 1472559"/>
                <a:gd name="connsiteX1220" fmla="*/ 2683522 w 2757197"/>
                <a:gd name="connsiteY1220" fmla="*/ 1230864 h 1472559"/>
                <a:gd name="connsiteX1221" fmla="*/ 2684479 w 2757197"/>
                <a:gd name="connsiteY1221" fmla="*/ 1241964 h 1472559"/>
                <a:gd name="connsiteX1222" fmla="*/ 2688306 w 2757197"/>
                <a:gd name="connsiteY1222" fmla="*/ 1251149 h 1472559"/>
                <a:gd name="connsiteX1223" fmla="*/ 2691177 w 2757197"/>
                <a:gd name="connsiteY1223" fmla="*/ 1247513 h 1472559"/>
                <a:gd name="connsiteX1224" fmla="*/ 2692708 w 2757197"/>
                <a:gd name="connsiteY1224" fmla="*/ 1242346 h 1472559"/>
                <a:gd name="connsiteX1225" fmla="*/ 2696344 w 2757197"/>
                <a:gd name="connsiteY1225" fmla="*/ 1245217 h 1472559"/>
                <a:gd name="connsiteX1226" fmla="*/ 2699980 w 2757197"/>
                <a:gd name="connsiteY1226" fmla="*/ 1240433 h 1472559"/>
                <a:gd name="connsiteX1227" fmla="*/ 2699214 w 2757197"/>
                <a:gd name="connsiteY1227" fmla="*/ 1237371 h 1472559"/>
                <a:gd name="connsiteX1228" fmla="*/ 2697300 w 2757197"/>
                <a:gd name="connsiteY1228" fmla="*/ 1233543 h 1472559"/>
                <a:gd name="connsiteX1229" fmla="*/ 2694430 w 2757197"/>
                <a:gd name="connsiteY1229" fmla="*/ 1232013 h 1472559"/>
                <a:gd name="connsiteX1230" fmla="*/ 2692325 w 2757197"/>
                <a:gd name="connsiteY1230" fmla="*/ 1230290 h 1472559"/>
                <a:gd name="connsiteX1231" fmla="*/ 2694813 w 2757197"/>
                <a:gd name="connsiteY1231" fmla="*/ 1226272 h 1472559"/>
                <a:gd name="connsiteX1232" fmla="*/ 2697300 w 2757197"/>
                <a:gd name="connsiteY1232" fmla="*/ 1220339 h 1472559"/>
                <a:gd name="connsiteX1233" fmla="*/ 2697300 w 2757197"/>
                <a:gd name="connsiteY1233" fmla="*/ 1220339 h 1472559"/>
                <a:gd name="connsiteX1234" fmla="*/ 2696535 w 2757197"/>
                <a:gd name="connsiteY1234" fmla="*/ 1217086 h 1472559"/>
                <a:gd name="connsiteX1235" fmla="*/ 2695769 w 2757197"/>
                <a:gd name="connsiteY1235" fmla="*/ 1214024 h 1472559"/>
                <a:gd name="connsiteX1236" fmla="*/ 2695961 w 2757197"/>
                <a:gd name="connsiteY1236" fmla="*/ 1212111 h 1472559"/>
                <a:gd name="connsiteX1237" fmla="*/ 2697874 w 2757197"/>
                <a:gd name="connsiteY1237" fmla="*/ 1211345 h 1472559"/>
                <a:gd name="connsiteX1238" fmla="*/ 2699023 w 2757197"/>
                <a:gd name="connsiteY1238" fmla="*/ 1217086 h 1472559"/>
                <a:gd name="connsiteX1239" fmla="*/ 2698257 w 2757197"/>
                <a:gd name="connsiteY1239" fmla="*/ 1218426 h 1472559"/>
                <a:gd name="connsiteX1240" fmla="*/ 2697492 w 2757197"/>
                <a:gd name="connsiteY1240" fmla="*/ 1220339 h 1472559"/>
                <a:gd name="connsiteX1241" fmla="*/ 2698831 w 2757197"/>
                <a:gd name="connsiteY1241" fmla="*/ 1224167 h 1472559"/>
                <a:gd name="connsiteX1242" fmla="*/ 2700936 w 2757197"/>
                <a:gd name="connsiteY1242" fmla="*/ 1226654 h 1472559"/>
                <a:gd name="connsiteX1243" fmla="*/ 2707251 w 2757197"/>
                <a:gd name="connsiteY1243" fmla="*/ 1214216 h 1472559"/>
                <a:gd name="connsiteX1244" fmla="*/ 2705529 w 2757197"/>
                <a:gd name="connsiteY1244" fmla="*/ 1210388 h 1472559"/>
                <a:gd name="connsiteX1245" fmla="*/ 2703233 w 2757197"/>
                <a:gd name="connsiteY1245" fmla="*/ 1206370 h 1472559"/>
                <a:gd name="connsiteX1246" fmla="*/ 2703233 w 2757197"/>
                <a:gd name="connsiteY1246" fmla="*/ 1198332 h 1472559"/>
                <a:gd name="connsiteX1247" fmla="*/ 2701128 w 2757197"/>
                <a:gd name="connsiteY1247" fmla="*/ 1186850 h 1472559"/>
                <a:gd name="connsiteX1248" fmla="*/ 2698640 w 2757197"/>
                <a:gd name="connsiteY1248" fmla="*/ 1183406 h 1472559"/>
                <a:gd name="connsiteX1249" fmla="*/ 2694621 w 2757197"/>
                <a:gd name="connsiteY1249" fmla="*/ 1180535 h 1472559"/>
                <a:gd name="connsiteX1250" fmla="*/ 2688880 w 2757197"/>
                <a:gd name="connsiteY1250" fmla="*/ 1173263 h 1472559"/>
                <a:gd name="connsiteX1251" fmla="*/ 2470341 w 2757197"/>
                <a:gd name="connsiteY1251" fmla="*/ 1017683 h 1472559"/>
                <a:gd name="connsiteX1252" fmla="*/ 2465556 w 2757197"/>
                <a:gd name="connsiteY1252" fmla="*/ 1013090 h 1472559"/>
                <a:gd name="connsiteX1253" fmla="*/ 2460772 w 2757197"/>
                <a:gd name="connsiteY1253" fmla="*/ 1011559 h 1472559"/>
                <a:gd name="connsiteX1254" fmla="*/ 2460007 w 2757197"/>
                <a:gd name="connsiteY1254" fmla="*/ 1010985 h 1472559"/>
                <a:gd name="connsiteX1255" fmla="*/ 2459815 w 2757197"/>
                <a:gd name="connsiteY1255" fmla="*/ 1012899 h 1472559"/>
                <a:gd name="connsiteX1256" fmla="*/ 2460007 w 2757197"/>
                <a:gd name="connsiteY1256" fmla="*/ 1013856 h 1472559"/>
                <a:gd name="connsiteX1257" fmla="*/ 2463834 w 2757197"/>
                <a:gd name="connsiteY1257" fmla="*/ 1020745 h 1472559"/>
                <a:gd name="connsiteX1258" fmla="*/ 2468427 w 2757197"/>
                <a:gd name="connsiteY1258" fmla="*/ 1029739 h 1472559"/>
                <a:gd name="connsiteX1259" fmla="*/ 2475507 w 2757197"/>
                <a:gd name="connsiteY1259" fmla="*/ 1029739 h 1472559"/>
                <a:gd name="connsiteX1260" fmla="*/ 2474359 w 2757197"/>
                <a:gd name="connsiteY1260" fmla="*/ 1035480 h 1472559"/>
                <a:gd name="connsiteX1261" fmla="*/ 2482588 w 2757197"/>
                <a:gd name="connsiteY1261" fmla="*/ 1050407 h 1472559"/>
                <a:gd name="connsiteX1262" fmla="*/ 2485650 w 2757197"/>
                <a:gd name="connsiteY1262" fmla="*/ 1058061 h 1472559"/>
                <a:gd name="connsiteX1263" fmla="*/ 2485267 w 2757197"/>
                <a:gd name="connsiteY1263" fmla="*/ 1066673 h 1472559"/>
                <a:gd name="connsiteX1264" fmla="*/ 2486224 w 2757197"/>
                <a:gd name="connsiteY1264" fmla="*/ 1071457 h 1472559"/>
                <a:gd name="connsiteX1265" fmla="*/ 2490625 w 2757197"/>
                <a:gd name="connsiteY1265" fmla="*/ 1074519 h 1472559"/>
                <a:gd name="connsiteX1266" fmla="*/ 2496366 w 2757197"/>
                <a:gd name="connsiteY1266" fmla="*/ 1083130 h 1472559"/>
                <a:gd name="connsiteX1267" fmla="*/ 2498471 w 2757197"/>
                <a:gd name="connsiteY1267" fmla="*/ 1087149 h 1472559"/>
                <a:gd name="connsiteX1268" fmla="*/ 2500576 w 2757197"/>
                <a:gd name="connsiteY1268" fmla="*/ 1088680 h 1472559"/>
                <a:gd name="connsiteX1269" fmla="*/ 2503064 w 2757197"/>
                <a:gd name="connsiteY1269" fmla="*/ 1088297 h 1472559"/>
                <a:gd name="connsiteX1270" fmla="*/ 2511101 w 2757197"/>
                <a:gd name="connsiteY1270" fmla="*/ 1091933 h 1472559"/>
                <a:gd name="connsiteX1271" fmla="*/ 2509762 w 2757197"/>
                <a:gd name="connsiteY1271" fmla="*/ 1092507 h 1472559"/>
                <a:gd name="connsiteX1272" fmla="*/ 2505360 w 2757197"/>
                <a:gd name="connsiteY1272" fmla="*/ 1091168 h 1472559"/>
                <a:gd name="connsiteX1273" fmla="*/ 2500194 w 2757197"/>
                <a:gd name="connsiteY1273" fmla="*/ 1091168 h 1472559"/>
                <a:gd name="connsiteX1274" fmla="*/ 2500002 w 2757197"/>
                <a:gd name="connsiteY1274" fmla="*/ 1092698 h 1472559"/>
                <a:gd name="connsiteX1275" fmla="*/ 2506509 w 2757197"/>
                <a:gd name="connsiteY1275" fmla="*/ 1096334 h 1472559"/>
                <a:gd name="connsiteX1276" fmla="*/ 2505743 w 2757197"/>
                <a:gd name="connsiteY1276" fmla="*/ 1098057 h 1472559"/>
                <a:gd name="connsiteX1277" fmla="*/ 2504978 w 2757197"/>
                <a:gd name="connsiteY1277" fmla="*/ 1097865 h 1472559"/>
                <a:gd name="connsiteX1278" fmla="*/ 2500959 w 2757197"/>
                <a:gd name="connsiteY1278" fmla="*/ 1101692 h 1472559"/>
                <a:gd name="connsiteX1279" fmla="*/ 2502681 w 2757197"/>
                <a:gd name="connsiteY1279" fmla="*/ 1103223 h 1472559"/>
                <a:gd name="connsiteX1280" fmla="*/ 2504212 w 2757197"/>
                <a:gd name="connsiteY1280" fmla="*/ 1104754 h 1472559"/>
                <a:gd name="connsiteX1281" fmla="*/ 2502681 w 2757197"/>
                <a:gd name="connsiteY1281" fmla="*/ 1106285 h 1472559"/>
                <a:gd name="connsiteX1282" fmla="*/ 2500959 w 2757197"/>
                <a:gd name="connsiteY1282" fmla="*/ 1108199 h 1472559"/>
                <a:gd name="connsiteX1283" fmla="*/ 2503447 w 2757197"/>
                <a:gd name="connsiteY1283" fmla="*/ 1112792 h 1472559"/>
                <a:gd name="connsiteX1284" fmla="*/ 2506509 w 2757197"/>
                <a:gd name="connsiteY1284" fmla="*/ 1120638 h 1472559"/>
                <a:gd name="connsiteX1285" fmla="*/ 2510910 w 2757197"/>
                <a:gd name="connsiteY1285" fmla="*/ 1118341 h 1472559"/>
                <a:gd name="connsiteX1286" fmla="*/ 2514737 w 2757197"/>
                <a:gd name="connsiteY1286" fmla="*/ 1114323 h 1472559"/>
                <a:gd name="connsiteX1287" fmla="*/ 2517608 w 2757197"/>
                <a:gd name="connsiteY1287" fmla="*/ 1108773 h 1472559"/>
                <a:gd name="connsiteX1288" fmla="*/ 2518182 w 2757197"/>
                <a:gd name="connsiteY1288" fmla="*/ 1108582 h 1472559"/>
                <a:gd name="connsiteX1289" fmla="*/ 2518373 w 2757197"/>
                <a:gd name="connsiteY1289" fmla="*/ 1108199 h 1472559"/>
                <a:gd name="connsiteX1290" fmla="*/ 2519139 w 2757197"/>
                <a:gd name="connsiteY1290" fmla="*/ 1105903 h 1472559"/>
                <a:gd name="connsiteX1291" fmla="*/ 2518182 w 2757197"/>
                <a:gd name="connsiteY1291" fmla="*/ 1103606 h 1472559"/>
                <a:gd name="connsiteX1292" fmla="*/ 2516651 w 2757197"/>
                <a:gd name="connsiteY1292" fmla="*/ 1101692 h 1472559"/>
                <a:gd name="connsiteX1293" fmla="*/ 2516651 w 2757197"/>
                <a:gd name="connsiteY1293" fmla="*/ 1101118 h 1472559"/>
                <a:gd name="connsiteX1294" fmla="*/ 2519713 w 2757197"/>
                <a:gd name="connsiteY1294" fmla="*/ 1103223 h 1472559"/>
                <a:gd name="connsiteX1295" fmla="*/ 2522775 w 2757197"/>
                <a:gd name="connsiteY1295" fmla="*/ 1104372 h 1472559"/>
                <a:gd name="connsiteX1296" fmla="*/ 2523923 w 2757197"/>
                <a:gd name="connsiteY1296" fmla="*/ 1102267 h 1472559"/>
                <a:gd name="connsiteX1297" fmla="*/ 2523540 w 2757197"/>
                <a:gd name="connsiteY1297" fmla="*/ 1099396 h 1472559"/>
                <a:gd name="connsiteX1298" fmla="*/ 2524880 w 2757197"/>
                <a:gd name="connsiteY1298" fmla="*/ 1097482 h 1472559"/>
                <a:gd name="connsiteX1299" fmla="*/ 2526411 w 2757197"/>
                <a:gd name="connsiteY1299" fmla="*/ 1095569 h 1472559"/>
                <a:gd name="connsiteX1300" fmla="*/ 2525071 w 2757197"/>
                <a:gd name="connsiteY1300" fmla="*/ 1093847 h 1472559"/>
                <a:gd name="connsiteX1301" fmla="*/ 2522009 w 2757197"/>
                <a:gd name="connsiteY1301" fmla="*/ 1091550 h 1472559"/>
                <a:gd name="connsiteX1302" fmla="*/ 2516460 w 2757197"/>
                <a:gd name="connsiteY1302" fmla="*/ 1087723 h 1472559"/>
                <a:gd name="connsiteX1303" fmla="*/ 2517416 w 2757197"/>
                <a:gd name="connsiteY1303" fmla="*/ 1087723 h 1472559"/>
                <a:gd name="connsiteX1304" fmla="*/ 2523349 w 2757197"/>
                <a:gd name="connsiteY1304" fmla="*/ 1088680 h 1472559"/>
                <a:gd name="connsiteX1305" fmla="*/ 2525263 w 2757197"/>
                <a:gd name="connsiteY1305" fmla="*/ 1089637 h 1472559"/>
                <a:gd name="connsiteX1306" fmla="*/ 2527368 w 2757197"/>
                <a:gd name="connsiteY1306" fmla="*/ 1090785 h 1472559"/>
                <a:gd name="connsiteX1307" fmla="*/ 2529855 w 2757197"/>
                <a:gd name="connsiteY1307" fmla="*/ 1084087 h 1472559"/>
                <a:gd name="connsiteX1308" fmla="*/ 2529090 w 2757197"/>
                <a:gd name="connsiteY1308" fmla="*/ 1081025 h 1472559"/>
                <a:gd name="connsiteX1309" fmla="*/ 2524114 w 2757197"/>
                <a:gd name="connsiteY1309" fmla="*/ 1081216 h 1472559"/>
                <a:gd name="connsiteX1310" fmla="*/ 2520478 w 2757197"/>
                <a:gd name="connsiteY1310" fmla="*/ 1080260 h 1472559"/>
                <a:gd name="connsiteX1311" fmla="*/ 2517034 w 2757197"/>
                <a:gd name="connsiteY1311" fmla="*/ 1079494 h 1472559"/>
                <a:gd name="connsiteX1312" fmla="*/ 2516651 w 2757197"/>
                <a:gd name="connsiteY1312" fmla="*/ 1079111 h 1472559"/>
                <a:gd name="connsiteX1313" fmla="*/ 2522583 w 2757197"/>
                <a:gd name="connsiteY1313" fmla="*/ 1076624 h 1472559"/>
                <a:gd name="connsiteX1314" fmla="*/ 2529090 w 2757197"/>
                <a:gd name="connsiteY1314" fmla="*/ 1076624 h 1472559"/>
                <a:gd name="connsiteX1315" fmla="*/ 2529281 w 2757197"/>
                <a:gd name="connsiteY1315" fmla="*/ 1075858 h 1472559"/>
                <a:gd name="connsiteX1316" fmla="*/ 2525263 w 2757197"/>
                <a:gd name="connsiteY1316" fmla="*/ 1072414 h 1472559"/>
                <a:gd name="connsiteX1317" fmla="*/ 2524114 w 2757197"/>
                <a:gd name="connsiteY1317" fmla="*/ 1070117 h 1472559"/>
                <a:gd name="connsiteX1318" fmla="*/ 2524114 w 2757197"/>
                <a:gd name="connsiteY1318" fmla="*/ 1067629 h 1472559"/>
                <a:gd name="connsiteX1319" fmla="*/ 2515885 w 2757197"/>
                <a:gd name="connsiteY1319" fmla="*/ 1062845 h 1472559"/>
                <a:gd name="connsiteX1320" fmla="*/ 2509762 w 2757197"/>
                <a:gd name="connsiteY1320" fmla="*/ 1056148 h 1472559"/>
                <a:gd name="connsiteX1321" fmla="*/ 2501916 w 2757197"/>
                <a:gd name="connsiteY1321" fmla="*/ 1050024 h 1472559"/>
                <a:gd name="connsiteX1322" fmla="*/ 2500385 w 2757197"/>
                <a:gd name="connsiteY1322" fmla="*/ 1050981 h 1472559"/>
                <a:gd name="connsiteX1323" fmla="*/ 2499428 w 2757197"/>
                <a:gd name="connsiteY1323" fmla="*/ 1050981 h 1472559"/>
                <a:gd name="connsiteX1324" fmla="*/ 2498854 w 2757197"/>
                <a:gd name="connsiteY1324" fmla="*/ 1046579 h 1472559"/>
                <a:gd name="connsiteX1325" fmla="*/ 2500194 w 2757197"/>
                <a:gd name="connsiteY1325" fmla="*/ 1039116 h 1472559"/>
                <a:gd name="connsiteX1326" fmla="*/ 2500576 w 2757197"/>
                <a:gd name="connsiteY1326" fmla="*/ 1038350 h 1472559"/>
                <a:gd name="connsiteX1327" fmla="*/ 2500576 w 2757197"/>
                <a:gd name="connsiteY1327" fmla="*/ 1037585 h 1472559"/>
                <a:gd name="connsiteX1328" fmla="*/ 2500194 w 2757197"/>
                <a:gd name="connsiteY1328" fmla="*/ 1036437 h 1472559"/>
                <a:gd name="connsiteX1329" fmla="*/ 2499620 w 2757197"/>
                <a:gd name="connsiteY1329" fmla="*/ 1035863 h 1472559"/>
                <a:gd name="connsiteX1330" fmla="*/ 2499811 w 2757197"/>
                <a:gd name="connsiteY1330" fmla="*/ 1035863 h 1472559"/>
                <a:gd name="connsiteX1331" fmla="*/ 2500194 w 2757197"/>
                <a:gd name="connsiteY1331" fmla="*/ 1036437 h 1472559"/>
                <a:gd name="connsiteX1332" fmla="*/ 2508231 w 2757197"/>
                <a:gd name="connsiteY1332" fmla="*/ 1042752 h 1472559"/>
                <a:gd name="connsiteX1333" fmla="*/ 2513589 w 2757197"/>
                <a:gd name="connsiteY1333" fmla="*/ 1051363 h 1472559"/>
                <a:gd name="connsiteX1334" fmla="*/ 2520287 w 2757197"/>
                <a:gd name="connsiteY1334" fmla="*/ 1058635 h 1472559"/>
                <a:gd name="connsiteX1335" fmla="*/ 2524306 w 2757197"/>
                <a:gd name="connsiteY1335" fmla="*/ 1061506 h 1472559"/>
                <a:gd name="connsiteX1336" fmla="*/ 2529664 w 2757197"/>
                <a:gd name="connsiteY1336" fmla="*/ 1063419 h 1472559"/>
                <a:gd name="connsiteX1337" fmla="*/ 2530047 w 2757197"/>
                <a:gd name="connsiteY1337" fmla="*/ 1063037 h 1472559"/>
                <a:gd name="connsiteX1338" fmla="*/ 2525454 w 2757197"/>
                <a:gd name="connsiteY1338" fmla="*/ 1058444 h 1472559"/>
                <a:gd name="connsiteX1339" fmla="*/ 2521627 w 2757197"/>
                <a:gd name="connsiteY1339" fmla="*/ 1052703 h 1472559"/>
                <a:gd name="connsiteX1340" fmla="*/ 2514355 w 2757197"/>
                <a:gd name="connsiteY1340" fmla="*/ 1041986 h 1472559"/>
                <a:gd name="connsiteX1341" fmla="*/ 2504978 w 2757197"/>
                <a:gd name="connsiteY1341" fmla="*/ 1031653 h 1472559"/>
                <a:gd name="connsiteX1342" fmla="*/ 2500768 w 2757197"/>
                <a:gd name="connsiteY1342" fmla="*/ 1025720 h 1472559"/>
                <a:gd name="connsiteX1343" fmla="*/ 2495409 w 2757197"/>
                <a:gd name="connsiteY1343" fmla="*/ 1022276 h 1472559"/>
                <a:gd name="connsiteX1344" fmla="*/ 2486224 w 2757197"/>
                <a:gd name="connsiteY1344" fmla="*/ 1023998 h 1472559"/>
                <a:gd name="connsiteX1345" fmla="*/ 2485650 w 2757197"/>
                <a:gd name="connsiteY1345" fmla="*/ 1023998 h 1472559"/>
                <a:gd name="connsiteX1346" fmla="*/ 2481440 w 2757197"/>
                <a:gd name="connsiteY1346" fmla="*/ 1025338 h 1472559"/>
                <a:gd name="connsiteX1347" fmla="*/ 2478378 w 2757197"/>
                <a:gd name="connsiteY1347" fmla="*/ 1026869 h 1472559"/>
                <a:gd name="connsiteX1348" fmla="*/ 2470341 w 2757197"/>
                <a:gd name="connsiteY1348" fmla="*/ 1017683 h 1472559"/>
                <a:gd name="connsiteX1349" fmla="*/ 2450438 w 2757197"/>
                <a:gd name="connsiteY1349" fmla="*/ 1037776 h 1472559"/>
                <a:gd name="connsiteX1350" fmla="*/ 2450438 w 2757197"/>
                <a:gd name="connsiteY1350" fmla="*/ 1037776 h 1472559"/>
                <a:gd name="connsiteX1351" fmla="*/ 2448333 w 2757197"/>
                <a:gd name="connsiteY1351" fmla="*/ 1038542 h 1472559"/>
                <a:gd name="connsiteX1352" fmla="*/ 2444315 w 2757197"/>
                <a:gd name="connsiteY1352" fmla="*/ 1044857 h 1472559"/>
                <a:gd name="connsiteX1353" fmla="*/ 2443932 w 2757197"/>
                <a:gd name="connsiteY1353" fmla="*/ 1045622 h 1472559"/>
                <a:gd name="connsiteX1354" fmla="*/ 2441444 w 2757197"/>
                <a:gd name="connsiteY1354" fmla="*/ 1051746 h 1472559"/>
                <a:gd name="connsiteX1355" fmla="*/ 2442784 w 2757197"/>
                <a:gd name="connsiteY1355" fmla="*/ 1056530 h 1472559"/>
                <a:gd name="connsiteX1356" fmla="*/ 2444123 w 2757197"/>
                <a:gd name="connsiteY1356" fmla="*/ 1058444 h 1472559"/>
                <a:gd name="connsiteX1357" fmla="*/ 2450438 w 2757197"/>
                <a:gd name="connsiteY1357" fmla="*/ 1061506 h 1472559"/>
                <a:gd name="connsiteX1358" fmla="*/ 2457519 w 2757197"/>
                <a:gd name="connsiteY1358" fmla="*/ 1063802 h 1472559"/>
                <a:gd name="connsiteX1359" fmla="*/ 2464600 w 2757197"/>
                <a:gd name="connsiteY1359" fmla="*/ 1066098 h 1472559"/>
                <a:gd name="connsiteX1360" fmla="*/ 2470149 w 2757197"/>
                <a:gd name="connsiteY1360" fmla="*/ 1064568 h 1472559"/>
                <a:gd name="connsiteX1361" fmla="*/ 2474359 w 2757197"/>
                <a:gd name="connsiteY1361" fmla="*/ 1062080 h 1472559"/>
                <a:gd name="connsiteX1362" fmla="*/ 2470532 w 2757197"/>
                <a:gd name="connsiteY1362" fmla="*/ 1059784 h 1472559"/>
                <a:gd name="connsiteX1363" fmla="*/ 2468427 w 2757197"/>
                <a:gd name="connsiteY1363" fmla="*/ 1059401 h 1472559"/>
                <a:gd name="connsiteX1364" fmla="*/ 2465939 w 2757197"/>
                <a:gd name="connsiteY1364" fmla="*/ 1059209 h 1472559"/>
                <a:gd name="connsiteX1365" fmla="*/ 2459241 w 2757197"/>
                <a:gd name="connsiteY1365" fmla="*/ 1054425 h 1472559"/>
                <a:gd name="connsiteX1366" fmla="*/ 2460772 w 2757197"/>
                <a:gd name="connsiteY1366" fmla="*/ 1053851 h 1472559"/>
                <a:gd name="connsiteX1367" fmla="*/ 2464791 w 2757197"/>
                <a:gd name="connsiteY1367" fmla="*/ 1055191 h 1472559"/>
                <a:gd name="connsiteX1368" fmla="*/ 2468810 w 2757197"/>
                <a:gd name="connsiteY1368" fmla="*/ 1056530 h 1472559"/>
                <a:gd name="connsiteX1369" fmla="*/ 2473020 w 2757197"/>
                <a:gd name="connsiteY1369" fmla="*/ 1052320 h 1472559"/>
                <a:gd name="connsiteX1370" fmla="*/ 2470149 w 2757197"/>
                <a:gd name="connsiteY1370" fmla="*/ 1045240 h 1472559"/>
                <a:gd name="connsiteX1371" fmla="*/ 2464600 w 2757197"/>
                <a:gd name="connsiteY1371" fmla="*/ 1041221 h 1472559"/>
                <a:gd name="connsiteX1372" fmla="*/ 2450438 w 2757197"/>
                <a:gd name="connsiteY1372" fmla="*/ 1037776 h 1472559"/>
                <a:gd name="connsiteX1373" fmla="*/ 2408721 w 2757197"/>
                <a:gd name="connsiteY1373" fmla="*/ 1041986 h 1472559"/>
                <a:gd name="connsiteX1374" fmla="*/ 2407190 w 2757197"/>
                <a:gd name="connsiteY1374" fmla="*/ 1044666 h 1472559"/>
                <a:gd name="connsiteX1375" fmla="*/ 2409678 w 2757197"/>
                <a:gd name="connsiteY1375" fmla="*/ 1049641 h 1472559"/>
                <a:gd name="connsiteX1376" fmla="*/ 2409678 w 2757197"/>
                <a:gd name="connsiteY1376" fmla="*/ 1051172 h 1472559"/>
                <a:gd name="connsiteX1377" fmla="*/ 2405468 w 2757197"/>
                <a:gd name="connsiteY1377" fmla="*/ 1050215 h 1472559"/>
                <a:gd name="connsiteX1378" fmla="*/ 2403937 w 2757197"/>
                <a:gd name="connsiteY1378" fmla="*/ 1052129 h 1472559"/>
                <a:gd name="connsiteX1379" fmla="*/ 2408912 w 2757197"/>
                <a:gd name="connsiteY1379" fmla="*/ 1058253 h 1472559"/>
                <a:gd name="connsiteX1380" fmla="*/ 2416949 w 2757197"/>
                <a:gd name="connsiteY1380" fmla="*/ 1060358 h 1472559"/>
                <a:gd name="connsiteX1381" fmla="*/ 2417141 w 2757197"/>
                <a:gd name="connsiteY1381" fmla="*/ 1060549 h 1472559"/>
                <a:gd name="connsiteX1382" fmla="*/ 2411974 w 2757197"/>
                <a:gd name="connsiteY1382" fmla="*/ 1065333 h 1472559"/>
                <a:gd name="connsiteX1383" fmla="*/ 2410443 w 2757197"/>
                <a:gd name="connsiteY1383" fmla="*/ 1071074 h 1472559"/>
                <a:gd name="connsiteX1384" fmla="*/ 2415227 w 2757197"/>
                <a:gd name="connsiteY1384" fmla="*/ 1079494 h 1472559"/>
                <a:gd name="connsiteX1385" fmla="*/ 2419246 w 2757197"/>
                <a:gd name="connsiteY1385" fmla="*/ 1078729 h 1472559"/>
                <a:gd name="connsiteX1386" fmla="*/ 2422116 w 2757197"/>
                <a:gd name="connsiteY1386" fmla="*/ 1080068 h 1472559"/>
                <a:gd name="connsiteX1387" fmla="*/ 2420968 w 2757197"/>
                <a:gd name="connsiteY1387" fmla="*/ 1082747 h 1472559"/>
                <a:gd name="connsiteX1388" fmla="*/ 2419629 w 2757197"/>
                <a:gd name="connsiteY1388" fmla="*/ 1085618 h 1472559"/>
                <a:gd name="connsiteX1389" fmla="*/ 2422116 w 2757197"/>
                <a:gd name="connsiteY1389" fmla="*/ 1089445 h 1472559"/>
                <a:gd name="connsiteX1390" fmla="*/ 2424987 w 2757197"/>
                <a:gd name="connsiteY1390" fmla="*/ 1090594 h 1472559"/>
                <a:gd name="connsiteX1391" fmla="*/ 2427092 w 2757197"/>
                <a:gd name="connsiteY1391" fmla="*/ 1091550 h 1472559"/>
                <a:gd name="connsiteX1392" fmla="*/ 2428623 w 2757197"/>
                <a:gd name="connsiteY1392" fmla="*/ 1089063 h 1472559"/>
                <a:gd name="connsiteX1393" fmla="*/ 2430154 w 2757197"/>
                <a:gd name="connsiteY1393" fmla="*/ 1091933 h 1472559"/>
                <a:gd name="connsiteX1394" fmla="*/ 2432259 w 2757197"/>
                <a:gd name="connsiteY1394" fmla="*/ 1093655 h 1472559"/>
                <a:gd name="connsiteX1395" fmla="*/ 2434746 w 2757197"/>
                <a:gd name="connsiteY1395" fmla="*/ 1092890 h 1472559"/>
                <a:gd name="connsiteX1396" fmla="*/ 2436277 w 2757197"/>
                <a:gd name="connsiteY1396" fmla="*/ 1091933 h 1472559"/>
                <a:gd name="connsiteX1397" fmla="*/ 2438574 w 2757197"/>
                <a:gd name="connsiteY1397" fmla="*/ 1092890 h 1472559"/>
                <a:gd name="connsiteX1398" fmla="*/ 2438000 w 2757197"/>
                <a:gd name="connsiteY1398" fmla="*/ 1094803 h 1472559"/>
                <a:gd name="connsiteX1399" fmla="*/ 2439722 w 2757197"/>
                <a:gd name="connsiteY1399" fmla="*/ 1096717 h 1472559"/>
                <a:gd name="connsiteX1400" fmla="*/ 2441444 w 2757197"/>
                <a:gd name="connsiteY1400" fmla="*/ 1099205 h 1472559"/>
                <a:gd name="connsiteX1401" fmla="*/ 2440679 w 2757197"/>
                <a:gd name="connsiteY1401" fmla="*/ 1101118 h 1472559"/>
                <a:gd name="connsiteX1402" fmla="*/ 2444889 w 2757197"/>
                <a:gd name="connsiteY1402" fmla="*/ 1104180 h 1472559"/>
                <a:gd name="connsiteX1403" fmla="*/ 2450247 w 2757197"/>
                <a:gd name="connsiteY1403" fmla="*/ 1105711 h 1472559"/>
                <a:gd name="connsiteX1404" fmla="*/ 2453309 w 2757197"/>
                <a:gd name="connsiteY1404" fmla="*/ 1099779 h 1472559"/>
                <a:gd name="connsiteX1405" fmla="*/ 2453500 w 2757197"/>
                <a:gd name="connsiteY1405" fmla="*/ 1096717 h 1472559"/>
                <a:gd name="connsiteX1406" fmla="*/ 2452926 w 2757197"/>
                <a:gd name="connsiteY1406" fmla="*/ 1092890 h 1472559"/>
                <a:gd name="connsiteX1407" fmla="*/ 2451778 w 2757197"/>
                <a:gd name="connsiteY1407" fmla="*/ 1091742 h 1472559"/>
                <a:gd name="connsiteX1408" fmla="*/ 2450821 w 2757197"/>
                <a:gd name="connsiteY1408" fmla="*/ 1090402 h 1472559"/>
                <a:gd name="connsiteX1409" fmla="*/ 2451013 w 2757197"/>
                <a:gd name="connsiteY1409" fmla="*/ 1086766 h 1472559"/>
                <a:gd name="connsiteX1410" fmla="*/ 2449290 w 2757197"/>
                <a:gd name="connsiteY1410" fmla="*/ 1084278 h 1472559"/>
                <a:gd name="connsiteX1411" fmla="*/ 2442975 w 2757197"/>
                <a:gd name="connsiteY1411" fmla="*/ 1081408 h 1472559"/>
                <a:gd name="connsiteX1412" fmla="*/ 2438000 w 2757197"/>
                <a:gd name="connsiteY1412" fmla="*/ 1076624 h 1472559"/>
                <a:gd name="connsiteX1413" fmla="*/ 2449482 w 2757197"/>
                <a:gd name="connsiteY1413" fmla="*/ 1079111 h 1472559"/>
                <a:gd name="connsiteX1414" fmla="*/ 2460772 w 2757197"/>
                <a:gd name="connsiteY1414" fmla="*/ 1082747 h 1472559"/>
                <a:gd name="connsiteX1415" fmla="*/ 2464408 w 2757197"/>
                <a:gd name="connsiteY1415" fmla="*/ 1084470 h 1472559"/>
                <a:gd name="connsiteX1416" fmla="*/ 2470341 w 2757197"/>
                <a:gd name="connsiteY1416" fmla="*/ 1087340 h 1472559"/>
                <a:gd name="connsiteX1417" fmla="*/ 2481440 w 2757197"/>
                <a:gd name="connsiteY1417" fmla="*/ 1090785 h 1472559"/>
                <a:gd name="connsiteX1418" fmla="*/ 2483162 w 2757197"/>
                <a:gd name="connsiteY1418" fmla="*/ 1090019 h 1472559"/>
                <a:gd name="connsiteX1419" fmla="*/ 2482971 w 2757197"/>
                <a:gd name="connsiteY1419" fmla="*/ 1088106 h 1472559"/>
                <a:gd name="connsiteX1420" fmla="*/ 2483927 w 2757197"/>
                <a:gd name="connsiteY1420" fmla="*/ 1087914 h 1472559"/>
                <a:gd name="connsiteX1421" fmla="*/ 2485841 w 2757197"/>
                <a:gd name="connsiteY1421" fmla="*/ 1088488 h 1472559"/>
                <a:gd name="connsiteX1422" fmla="*/ 2487181 w 2757197"/>
                <a:gd name="connsiteY1422" fmla="*/ 1087340 h 1472559"/>
                <a:gd name="connsiteX1423" fmla="*/ 2487563 w 2757197"/>
                <a:gd name="connsiteY1423" fmla="*/ 1086001 h 1472559"/>
                <a:gd name="connsiteX1424" fmla="*/ 2481248 w 2757197"/>
                <a:gd name="connsiteY1424" fmla="*/ 1075667 h 1472559"/>
                <a:gd name="connsiteX1425" fmla="*/ 2477230 w 2757197"/>
                <a:gd name="connsiteY1425" fmla="*/ 1071648 h 1472559"/>
                <a:gd name="connsiteX1426" fmla="*/ 2477421 w 2757197"/>
                <a:gd name="connsiteY1426" fmla="*/ 1068012 h 1472559"/>
                <a:gd name="connsiteX1427" fmla="*/ 2475316 w 2757197"/>
                <a:gd name="connsiteY1427" fmla="*/ 1066673 h 1472559"/>
                <a:gd name="connsiteX1428" fmla="*/ 2463643 w 2757197"/>
                <a:gd name="connsiteY1428" fmla="*/ 1072414 h 1472559"/>
                <a:gd name="connsiteX1429" fmla="*/ 2461538 w 2757197"/>
                <a:gd name="connsiteY1429" fmla="*/ 1071648 h 1472559"/>
                <a:gd name="connsiteX1430" fmla="*/ 2459624 w 2757197"/>
                <a:gd name="connsiteY1430" fmla="*/ 1070117 h 1472559"/>
                <a:gd name="connsiteX1431" fmla="*/ 2454840 w 2757197"/>
                <a:gd name="connsiteY1431" fmla="*/ 1069352 h 1472559"/>
                <a:gd name="connsiteX1432" fmla="*/ 2451778 w 2757197"/>
                <a:gd name="connsiteY1432" fmla="*/ 1066481 h 1472559"/>
                <a:gd name="connsiteX1433" fmla="*/ 2446611 w 2757197"/>
                <a:gd name="connsiteY1433" fmla="*/ 1065716 h 1472559"/>
                <a:gd name="connsiteX1434" fmla="*/ 2442593 w 2757197"/>
                <a:gd name="connsiteY1434" fmla="*/ 1063802 h 1472559"/>
                <a:gd name="connsiteX1435" fmla="*/ 2439148 w 2757197"/>
                <a:gd name="connsiteY1435" fmla="*/ 1063037 h 1472559"/>
                <a:gd name="connsiteX1436" fmla="*/ 2437426 w 2757197"/>
                <a:gd name="connsiteY1436" fmla="*/ 1062845 h 1472559"/>
                <a:gd name="connsiteX1437" fmla="*/ 2433024 w 2757197"/>
                <a:gd name="connsiteY1437" fmla="*/ 1060166 h 1472559"/>
                <a:gd name="connsiteX1438" fmla="*/ 2430154 w 2757197"/>
                <a:gd name="connsiteY1438" fmla="*/ 1055956 h 1472559"/>
                <a:gd name="connsiteX1439" fmla="*/ 2430919 w 2757197"/>
                <a:gd name="connsiteY1439" fmla="*/ 1055574 h 1472559"/>
                <a:gd name="connsiteX1440" fmla="*/ 2434555 w 2757197"/>
                <a:gd name="connsiteY1440" fmla="*/ 1057487 h 1472559"/>
                <a:gd name="connsiteX1441" fmla="*/ 2439531 w 2757197"/>
                <a:gd name="connsiteY1441" fmla="*/ 1059401 h 1472559"/>
                <a:gd name="connsiteX1442" fmla="*/ 2441062 w 2757197"/>
                <a:gd name="connsiteY1442" fmla="*/ 1057870 h 1472559"/>
                <a:gd name="connsiteX1443" fmla="*/ 2438191 w 2757197"/>
                <a:gd name="connsiteY1443" fmla="*/ 1055765 h 1472559"/>
                <a:gd name="connsiteX1444" fmla="*/ 2435129 w 2757197"/>
                <a:gd name="connsiteY1444" fmla="*/ 1050981 h 1472559"/>
                <a:gd name="connsiteX1445" fmla="*/ 2436469 w 2757197"/>
                <a:gd name="connsiteY1445" fmla="*/ 1048684 h 1472559"/>
                <a:gd name="connsiteX1446" fmla="*/ 2439339 w 2757197"/>
                <a:gd name="connsiteY1446" fmla="*/ 1047536 h 1472559"/>
                <a:gd name="connsiteX1447" fmla="*/ 2442593 w 2757197"/>
                <a:gd name="connsiteY1447" fmla="*/ 1044474 h 1472559"/>
                <a:gd name="connsiteX1448" fmla="*/ 2443549 w 2757197"/>
                <a:gd name="connsiteY1448" fmla="*/ 1039307 h 1472559"/>
                <a:gd name="connsiteX1449" fmla="*/ 2436469 w 2757197"/>
                <a:gd name="connsiteY1449" fmla="*/ 1033949 h 1472559"/>
                <a:gd name="connsiteX1450" fmla="*/ 2428431 w 2757197"/>
                <a:gd name="connsiteY1450" fmla="*/ 1032227 h 1472559"/>
                <a:gd name="connsiteX1451" fmla="*/ 2428049 w 2757197"/>
                <a:gd name="connsiteY1451" fmla="*/ 1032035 h 1472559"/>
                <a:gd name="connsiteX1452" fmla="*/ 2427283 w 2757197"/>
                <a:gd name="connsiteY1452" fmla="*/ 1032418 h 1472559"/>
                <a:gd name="connsiteX1453" fmla="*/ 2427283 w 2757197"/>
                <a:gd name="connsiteY1453" fmla="*/ 1032035 h 1472559"/>
                <a:gd name="connsiteX1454" fmla="*/ 2424221 w 2757197"/>
                <a:gd name="connsiteY1454" fmla="*/ 1034906 h 1472559"/>
                <a:gd name="connsiteX1455" fmla="*/ 2421925 w 2757197"/>
                <a:gd name="connsiteY1455" fmla="*/ 1038542 h 1472559"/>
                <a:gd name="connsiteX1456" fmla="*/ 2416949 w 2757197"/>
                <a:gd name="connsiteY1456" fmla="*/ 1039499 h 1472559"/>
                <a:gd name="connsiteX1457" fmla="*/ 2413314 w 2757197"/>
                <a:gd name="connsiteY1457" fmla="*/ 1040838 h 1472559"/>
                <a:gd name="connsiteX1458" fmla="*/ 2415036 w 2757197"/>
                <a:gd name="connsiteY1458" fmla="*/ 1044474 h 1472559"/>
                <a:gd name="connsiteX1459" fmla="*/ 2415227 w 2757197"/>
                <a:gd name="connsiteY1459" fmla="*/ 1044666 h 1472559"/>
                <a:gd name="connsiteX1460" fmla="*/ 2415610 w 2757197"/>
                <a:gd name="connsiteY1460" fmla="*/ 1045431 h 1472559"/>
                <a:gd name="connsiteX1461" fmla="*/ 2418098 w 2757197"/>
                <a:gd name="connsiteY1461" fmla="*/ 1051746 h 1472559"/>
                <a:gd name="connsiteX1462" fmla="*/ 2415610 w 2757197"/>
                <a:gd name="connsiteY1462" fmla="*/ 1052129 h 1472559"/>
                <a:gd name="connsiteX1463" fmla="*/ 2413696 w 2757197"/>
                <a:gd name="connsiteY1463" fmla="*/ 1047536 h 1472559"/>
                <a:gd name="connsiteX1464" fmla="*/ 2413314 w 2757197"/>
                <a:gd name="connsiteY1464" fmla="*/ 1045431 h 1472559"/>
                <a:gd name="connsiteX1465" fmla="*/ 2408721 w 2757197"/>
                <a:gd name="connsiteY1465" fmla="*/ 1041986 h 1472559"/>
                <a:gd name="connsiteX1466" fmla="*/ 2454266 w 2757197"/>
                <a:gd name="connsiteY1466" fmla="*/ 1110113 h 1472559"/>
                <a:gd name="connsiteX1467" fmla="*/ 2452161 w 2757197"/>
                <a:gd name="connsiteY1467" fmla="*/ 1109921 h 1472559"/>
                <a:gd name="connsiteX1468" fmla="*/ 2445272 w 2757197"/>
                <a:gd name="connsiteY1468" fmla="*/ 1113557 h 1472559"/>
                <a:gd name="connsiteX1469" fmla="*/ 2449864 w 2757197"/>
                <a:gd name="connsiteY1469" fmla="*/ 1121021 h 1472559"/>
                <a:gd name="connsiteX1470" fmla="*/ 2452926 w 2757197"/>
                <a:gd name="connsiteY1470" fmla="*/ 1122360 h 1472559"/>
                <a:gd name="connsiteX1471" fmla="*/ 2454457 w 2757197"/>
                <a:gd name="connsiteY1471" fmla="*/ 1125422 h 1472559"/>
                <a:gd name="connsiteX1472" fmla="*/ 2452735 w 2757197"/>
                <a:gd name="connsiteY1472" fmla="*/ 1129249 h 1472559"/>
                <a:gd name="connsiteX1473" fmla="*/ 2450821 w 2757197"/>
                <a:gd name="connsiteY1473" fmla="*/ 1134416 h 1472559"/>
                <a:gd name="connsiteX1474" fmla="*/ 2452735 w 2757197"/>
                <a:gd name="connsiteY1474" fmla="*/ 1140348 h 1472559"/>
                <a:gd name="connsiteX1475" fmla="*/ 2455988 w 2757197"/>
                <a:gd name="connsiteY1475" fmla="*/ 1138626 h 1472559"/>
                <a:gd name="connsiteX1476" fmla="*/ 2458859 w 2757197"/>
                <a:gd name="connsiteY1476" fmla="*/ 1135756 h 1472559"/>
                <a:gd name="connsiteX1477" fmla="*/ 2462877 w 2757197"/>
                <a:gd name="connsiteY1477" fmla="*/ 1130589 h 1472559"/>
                <a:gd name="connsiteX1478" fmla="*/ 2460390 w 2757197"/>
                <a:gd name="connsiteY1478" fmla="*/ 1124465 h 1472559"/>
                <a:gd name="connsiteX1479" fmla="*/ 2458859 w 2757197"/>
                <a:gd name="connsiteY1479" fmla="*/ 1122169 h 1472559"/>
                <a:gd name="connsiteX1480" fmla="*/ 2457519 w 2757197"/>
                <a:gd name="connsiteY1480" fmla="*/ 1119490 h 1472559"/>
                <a:gd name="connsiteX1481" fmla="*/ 2456754 w 2757197"/>
                <a:gd name="connsiteY1481" fmla="*/ 1113175 h 1472559"/>
                <a:gd name="connsiteX1482" fmla="*/ 2455797 w 2757197"/>
                <a:gd name="connsiteY1482" fmla="*/ 1111261 h 1472559"/>
                <a:gd name="connsiteX1483" fmla="*/ 2454840 w 2757197"/>
                <a:gd name="connsiteY1483" fmla="*/ 1110304 h 1472559"/>
                <a:gd name="connsiteX1484" fmla="*/ 2454266 w 2757197"/>
                <a:gd name="connsiteY1484" fmla="*/ 1110113 h 1472559"/>
                <a:gd name="connsiteX1485" fmla="*/ 2487563 w 2757197"/>
                <a:gd name="connsiteY1485" fmla="*/ 1091742 h 1472559"/>
                <a:gd name="connsiteX1486" fmla="*/ 2487181 w 2757197"/>
                <a:gd name="connsiteY1486" fmla="*/ 1091550 h 1472559"/>
                <a:gd name="connsiteX1487" fmla="*/ 2486415 w 2757197"/>
                <a:gd name="connsiteY1487" fmla="*/ 1091550 h 1472559"/>
                <a:gd name="connsiteX1488" fmla="*/ 2485267 w 2757197"/>
                <a:gd name="connsiteY1488" fmla="*/ 1091933 h 1472559"/>
                <a:gd name="connsiteX1489" fmla="*/ 2484502 w 2757197"/>
                <a:gd name="connsiteY1489" fmla="*/ 1093847 h 1472559"/>
                <a:gd name="connsiteX1490" fmla="*/ 2484884 w 2757197"/>
                <a:gd name="connsiteY1490" fmla="*/ 1096143 h 1472559"/>
                <a:gd name="connsiteX1491" fmla="*/ 2495218 w 2757197"/>
                <a:gd name="connsiteY1491" fmla="*/ 1100353 h 1472559"/>
                <a:gd name="connsiteX1492" fmla="*/ 2495792 w 2757197"/>
                <a:gd name="connsiteY1492" fmla="*/ 1098248 h 1472559"/>
                <a:gd name="connsiteX1493" fmla="*/ 2491008 w 2757197"/>
                <a:gd name="connsiteY1493" fmla="*/ 1093655 h 1472559"/>
                <a:gd name="connsiteX1494" fmla="*/ 2487563 w 2757197"/>
                <a:gd name="connsiteY1494" fmla="*/ 1091742 h 1472559"/>
                <a:gd name="connsiteX1495" fmla="*/ 2623624 w 2757197"/>
                <a:gd name="connsiteY1495" fmla="*/ 1161781 h 1472559"/>
                <a:gd name="connsiteX1496" fmla="*/ 2623624 w 2757197"/>
                <a:gd name="connsiteY1496" fmla="*/ 1161781 h 1472559"/>
                <a:gd name="connsiteX1497" fmla="*/ 2621137 w 2757197"/>
                <a:gd name="connsiteY1497" fmla="*/ 1158720 h 1472559"/>
                <a:gd name="connsiteX1498" fmla="*/ 2617501 w 2757197"/>
                <a:gd name="connsiteY1498" fmla="*/ 1157189 h 1472559"/>
                <a:gd name="connsiteX1499" fmla="*/ 2613099 w 2757197"/>
                <a:gd name="connsiteY1499" fmla="*/ 1161399 h 1472559"/>
                <a:gd name="connsiteX1500" fmla="*/ 2610037 w 2757197"/>
                <a:gd name="connsiteY1500" fmla="*/ 1166183 h 1472559"/>
                <a:gd name="connsiteX1501" fmla="*/ 2615396 w 2757197"/>
                <a:gd name="connsiteY1501" fmla="*/ 1179770 h 1472559"/>
                <a:gd name="connsiteX1502" fmla="*/ 2622285 w 2757197"/>
                <a:gd name="connsiteY1502" fmla="*/ 1174412 h 1472559"/>
                <a:gd name="connsiteX1503" fmla="*/ 2624390 w 2757197"/>
                <a:gd name="connsiteY1503" fmla="*/ 1177665 h 1472559"/>
                <a:gd name="connsiteX1504" fmla="*/ 2625538 w 2757197"/>
                <a:gd name="connsiteY1504" fmla="*/ 1181875 h 1472559"/>
                <a:gd name="connsiteX1505" fmla="*/ 2628217 w 2757197"/>
                <a:gd name="connsiteY1505" fmla="*/ 1183980 h 1472559"/>
                <a:gd name="connsiteX1506" fmla="*/ 2630131 w 2757197"/>
                <a:gd name="connsiteY1506" fmla="*/ 1186468 h 1472559"/>
                <a:gd name="connsiteX1507" fmla="*/ 2629557 w 2757197"/>
                <a:gd name="connsiteY1507" fmla="*/ 1188955 h 1472559"/>
                <a:gd name="connsiteX1508" fmla="*/ 2630131 w 2757197"/>
                <a:gd name="connsiteY1508" fmla="*/ 1191252 h 1472559"/>
                <a:gd name="connsiteX1509" fmla="*/ 2631471 w 2757197"/>
                <a:gd name="connsiteY1509" fmla="*/ 1192974 h 1472559"/>
                <a:gd name="connsiteX1510" fmla="*/ 2632810 w 2757197"/>
                <a:gd name="connsiteY1510" fmla="*/ 1190104 h 1472559"/>
                <a:gd name="connsiteX1511" fmla="*/ 2636255 w 2757197"/>
                <a:gd name="connsiteY1511" fmla="*/ 1186276 h 1472559"/>
                <a:gd name="connsiteX1512" fmla="*/ 2640082 w 2757197"/>
                <a:gd name="connsiteY1512" fmla="*/ 1185319 h 1472559"/>
                <a:gd name="connsiteX1513" fmla="*/ 2642187 w 2757197"/>
                <a:gd name="connsiteY1513" fmla="*/ 1182832 h 1472559"/>
                <a:gd name="connsiteX1514" fmla="*/ 2637594 w 2757197"/>
                <a:gd name="connsiteY1514" fmla="*/ 1172115 h 1472559"/>
                <a:gd name="connsiteX1515" fmla="*/ 2638360 w 2757197"/>
                <a:gd name="connsiteY1515" fmla="*/ 1169053 h 1472559"/>
                <a:gd name="connsiteX1516" fmla="*/ 2635489 w 2757197"/>
                <a:gd name="connsiteY1516" fmla="*/ 1167714 h 1472559"/>
                <a:gd name="connsiteX1517" fmla="*/ 2624581 w 2757197"/>
                <a:gd name="connsiteY1517" fmla="*/ 1162547 h 1472559"/>
                <a:gd name="connsiteX1518" fmla="*/ 2623816 w 2757197"/>
                <a:gd name="connsiteY1518" fmla="*/ 1162356 h 1472559"/>
                <a:gd name="connsiteX1519" fmla="*/ 2623624 w 2757197"/>
                <a:gd name="connsiteY1519" fmla="*/ 1161781 h 1472559"/>
                <a:gd name="connsiteX1520" fmla="*/ 2628409 w 2757197"/>
                <a:gd name="connsiteY1520" fmla="*/ 1218808 h 1472559"/>
                <a:gd name="connsiteX1521" fmla="*/ 2630514 w 2757197"/>
                <a:gd name="connsiteY1521" fmla="*/ 1216129 h 1472559"/>
                <a:gd name="connsiteX1522" fmla="*/ 2633002 w 2757197"/>
                <a:gd name="connsiteY1522" fmla="*/ 1215938 h 1472559"/>
                <a:gd name="connsiteX1523" fmla="*/ 2651755 w 2757197"/>
                <a:gd name="connsiteY1523" fmla="*/ 1221679 h 1472559"/>
                <a:gd name="connsiteX1524" fmla="*/ 2641230 w 2757197"/>
                <a:gd name="connsiteY1524" fmla="*/ 1214024 h 1472559"/>
                <a:gd name="connsiteX1525" fmla="*/ 2630514 w 2757197"/>
                <a:gd name="connsiteY1525" fmla="*/ 1203882 h 1472559"/>
                <a:gd name="connsiteX1526" fmla="*/ 2619988 w 2757197"/>
                <a:gd name="connsiteY1526" fmla="*/ 1192591 h 1472559"/>
                <a:gd name="connsiteX1527" fmla="*/ 2609272 w 2757197"/>
                <a:gd name="connsiteY1527" fmla="*/ 1186276 h 1472559"/>
                <a:gd name="connsiteX1528" fmla="*/ 2604679 w 2757197"/>
                <a:gd name="connsiteY1528" fmla="*/ 1190104 h 1472559"/>
                <a:gd name="connsiteX1529" fmla="*/ 2602000 w 2757197"/>
                <a:gd name="connsiteY1529" fmla="*/ 1194122 h 1472559"/>
                <a:gd name="connsiteX1530" fmla="*/ 2597790 w 2757197"/>
                <a:gd name="connsiteY1530" fmla="*/ 1191826 h 1472559"/>
                <a:gd name="connsiteX1531" fmla="*/ 2598747 w 2757197"/>
                <a:gd name="connsiteY1531" fmla="*/ 1186276 h 1472559"/>
                <a:gd name="connsiteX1532" fmla="*/ 2591666 w 2757197"/>
                <a:gd name="connsiteY1532" fmla="*/ 1185511 h 1472559"/>
                <a:gd name="connsiteX1533" fmla="*/ 2591666 w 2757197"/>
                <a:gd name="connsiteY1533" fmla="*/ 1183023 h 1472559"/>
                <a:gd name="connsiteX1534" fmla="*/ 2593006 w 2757197"/>
                <a:gd name="connsiteY1534" fmla="*/ 1179196 h 1472559"/>
                <a:gd name="connsiteX1535" fmla="*/ 2594346 w 2757197"/>
                <a:gd name="connsiteY1535" fmla="*/ 1174986 h 1472559"/>
                <a:gd name="connsiteX1536" fmla="*/ 2593580 w 2757197"/>
                <a:gd name="connsiteY1536" fmla="*/ 1172689 h 1472559"/>
                <a:gd name="connsiteX1537" fmla="*/ 2589944 w 2757197"/>
                <a:gd name="connsiteY1537" fmla="*/ 1167905 h 1472559"/>
                <a:gd name="connsiteX1538" fmla="*/ 2582863 w 2757197"/>
                <a:gd name="connsiteY1538" fmla="*/ 1162930 h 1472559"/>
                <a:gd name="connsiteX1539" fmla="*/ 2579802 w 2757197"/>
                <a:gd name="connsiteY1539" fmla="*/ 1164460 h 1472559"/>
                <a:gd name="connsiteX1540" fmla="*/ 2579227 w 2757197"/>
                <a:gd name="connsiteY1540" fmla="*/ 1168479 h 1472559"/>
                <a:gd name="connsiteX1541" fmla="*/ 2579227 w 2757197"/>
                <a:gd name="connsiteY1541" fmla="*/ 1169245 h 1472559"/>
                <a:gd name="connsiteX1542" fmla="*/ 2574443 w 2757197"/>
                <a:gd name="connsiteY1542" fmla="*/ 1167905 h 1472559"/>
                <a:gd name="connsiteX1543" fmla="*/ 2570808 w 2757197"/>
                <a:gd name="connsiteY1543" fmla="*/ 1166565 h 1472559"/>
                <a:gd name="connsiteX1544" fmla="*/ 2566215 w 2757197"/>
                <a:gd name="connsiteY1544" fmla="*/ 1167905 h 1472559"/>
                <a:gd name="connsiteX1545" fmla="*/ 2564875 w 2757197"/>
                <a:gd name="connsiteY1545" fmla="*/ 1170393 h 1472559"/>
                <a:gd name="connsiteX1546" fmla="*/ 2568129 w 2757197"/>
                <a:gd name="connsiteY1546" fmla="*/ 1178622 h 1472559"/>
                <a:gd name="connsiteX1547" fmla="*/ 2579802 w 2757197"/>
                <a:gd name="connsiteY1547" fmla="*/ 1179961 h 1472559"/>
                <a:gd name="connsiteX1548" fmla="*/ 2585925 w 2757197"/>
                <a:gd name="connsiteY1548" fmla="*/ 1184363 h 1472559"/>
                <a:gd name="connsiteX1549" fmla="*/ 2591284 w 2757197"/>
                <a:gd name="connsiteY1549" fmla="*/ 1192783 h 1472559"/>
                <a:gd name="connsiteX1550" fmla="*/ 2589370 w 2757197"/>
                <a:gd name="connsiteY1550" fmla="*/ 1196993 h 1472559"/>
                <a:gd name="connsiteX1551" fmla="*/ 2589179 w 2757197"/>
                <a:gd name="connsiteY1551" fmla="*/ 1197758 h 1472559"/>
                <a:gd name="connsiteX1552" fmla="*/ 2589944 w 2757197"/>
                <a:gd name="connsiteY1552" fmla="*/ 1199672 h 1472559"/>
                <a:gd name="connsiteX1553" fmla="*/ 2597025 w 2757197"/>
                <a:gd name="connsiteY1553" fmla="*/ 1202734 h 1472559"/>
                <a:gd name="connsiteX1554" fmla="*/ 2596642 w 2757197"/>
                <a:gd name="connsiteY1554" fmla="*/ 1205030 h 1472559"/>
                <a:gd name="connsiteX1555" fmla="*/ 2596833 w 2757197"/>
                <a:gd name="connsiteY1555" fmla="*/ 1205604 h 1472559"/>
                <a:gd name="connsiteX1556" fmla="*/ 2597025 w 2757197"/>
                <a:gd name="connsiteY1556" fmla="*/ 1206944 h 1472559"/>
                <a:gd name="connsiteX1557" fmla="*/ 2589944 w 2757197"/>
                <a:gd name="connsiteY1557" fmla="*/ 1215555 h 1472559"/>
                <a:gd name="connsiteX1558" fmla="*/ 2591475 w 2757197"/>
                <a:gd name="connsiteY1558" fmla="*/ 1223593 h 1472559"/>
                <a:gd name="connsiteX1559" fmla="*/ 2596642 w 2757197"/>
                <a:gd name="connsiteY1559" fmla="*/ 1225506 h 1472559"/>
                <a:gd name="connsiteX1560" fmla="*/ 2600469 w 2757197"/>
                <a:gd name="connsiteY1560" fmla="*/ 1223593 h 1472559"/>
                <a:gd name="connsiteX1561" fmla="*/ 2603340 w 2757197"/>
                <a:gd name="connsiteY1561" fmla="*/ 1219765 h 1472559"/>
                <a:gd name="connsiteX1562" fmla="*/ 2606976 w 2757197"/>
                <a:gd name="connsiteY1562" fmla="*/ 1220722 h 1472559"/>
                <a:gd name="connsiteX1563" fmla="*/ 2608315 w 2757197"/>
                <a:gd name="connsiteY1563" fmla="*/ 1223210 h 1472559"/>
                <a:gd name="connsiteX1564" fmla="*/ 2608315 w 2757197"/>
                <a:gd name="connsiteY1564" fmla="*/ 1226080 h 1472559"/>
                <a:gd name="connsiteX1565" fmla="*/ 2606210 w 2757197"/>
                <a:gd name="connsiteY1565" fmla="*/ 1228951 h 1472559"/>
                <a:gd name="connsiteX1566" fmla="*/ 2606210 w 2757197"/>
                <a:gd name="connsiteY1566" fmla="*/ 1233926 h 1472559"/>
                <a:gd name="connsiteX1567" fmla="*/ 2610420 w 2757197"/>
                <a:gd name="connsiteY1567" fmla="*/ 1234500 h 1472559"/>
                <a:gd name="connsiteX1568" fmla="*/ 2611951 w 2757197"/>
                <a:gd name="connsiteY1568" fmla="*/ 1236988 h 1472559"/>
                <a:gd name="connsiteX1569" fmla="*/ 2607932 w 2757197"/>
                <a:gd name="connsiteY1569" fmla="*/ 1240433 h 1472559"/>
                <a:gd name="connsiteX1570" fmla="*/ 2601235 w 2757197"/>
                <a:gd name="connsiteY1570" fmla="*/ 1240241 h 1472559"/>
                <a:gd name="connsiteX1571" fmla="*/ 2601235 w 2757197"/>
                <a:gd name="connsiteY1571" fmla="*/ 1243877 h 1472559"/>
                <a:gd name="connsiteX1572" fmla="*/ 2607358 w 2757197"/>
                <a:gd name="connsiteY1572" fmla="*/ 1248662 h 1472559"/>
                <a:gd name="connsiteX1573" fmla="*/ 2613099 w 2757197"/>
                <a:gd name="connsiteY1573" fmla="*/ 1248853 h 1472559"/>
                <a:gd name="connsiteX1574" fmla="*/ 2616161 w 2757197"/>
                <a:gd name="connsiteY1574" fmla="*/ 1250958 h 1472559"/>
                <a:gd name="connsiteX1575" fmla="*/ 2617501 w 2757197"/>
                <a:gd name="connsiteY1575" fmla="*/ 1254594 h 1472559"/>
                <a:gd name="connsiteX1576" fmla="*/ 2621711 w 2757197"/>
                <a:gd name="connsiteY1576" fmla="*/ 1251532 h 1472559"/>
                <a:gd name="connsiteX1577" fmla="*/ 2625921 w 2757197"/>
                <a:gd name="connsiteY1577" fmla="*/ 1249618 h 1472559"/>
                <a:gd name="connsiteX1578" fmla="*/ 2629557 w 2757197"/>
                <a:gd name="connsiteY1578" fmla="*/ 1250958 h 1472559"/>
                <a:gd name="connsiteX1579" fmla="*/ 2633767 w 2757197"/>
                <a:gd name="connsiteY1579" fmla="*/ 1252297 h 1472559"/>
                <a:gd name="connsiteX1580" fmla="*/ 2634532 w 2757197"/>
                <a:gd name="connsiteY1580" fmla="*/ 1250192 h 1472559"/>
                <a:gd name="connsiteX1581" fmla="*/ 2633193 w 2757197"/>
                <a:gd name="connsiteY1581" fmla="*/ 1248087 h 1472559"/>
                <a:gd name="connsiteX1582" fmla="*/ 2631853 w 2757197"/>
                <a:gd name="connsiteY1582" fmla="*/ 1245982 h 1472559"/>
                <a:gd name="connsiteX1583" fmla="*/ 2632619 w 2757197"/>
                <a:gd name="connsiteY1583" fmla="*/ 1243877 h 1472559"/>
                <a:gd name="connsiteX1584" fmla="*/ 2638168 w 2757197"/>
                <a:gd name="connsiteY1584" fmla="*/ 1248279 h 1472559"/>
                <a:gd name="connsiteX1585" fmla="*/ 2639699 w 2757197"/>
                <a:gd name="connsiteY1585" fmla="*/ 1256699 h 1472559"/>
                <a:gd name="connsiteX1586" fmla="*/ 2644675 w 2757197"/>
                <a:gd name="connsiteY1586" fmla="*/ 1257464 h 1472559"/>
                <a:gd name="connsiteX1587" fmla="*/ 2644675 w 2757197"/>
                <a:gd name="connsiteY1587" fmla="*/ 1261100 h 1472559"/>
                <a:gd name="connsiteX1588" fmla="*/ 2643335 w 2757197"/>
                <a:gd name="connsiteY1588" fmla="*/ 1266841 h 1472559"/>
                <a:gd name="connsiteX1589" fmla="*/ 2643335 w 2757197"/>
                <a:gd name="connsiteY1589" fmla="*/ 1271051 h 1472559"/>
                <a:gd name="connsiteX1590" fmla="*/ 2644675 w 2757197"/>
                <a:gd name="connsiteY1590" fmla="*/ 1271817 h 1472559"/>
                <a:gd name="connsiteX1591" fmla="*/ 2650416 w 2757197"/>
                <a:gd name="connsiteY1591" fmla="*/ 1271817 h 1472559"/>
                <a:gd name="connsiteX1592" fmla="*/ 2650416 w 2757197"/>
                <a:gd name="connsiteY1592" fmla="*/ 1268181 h 1472559"/>
                <a:gd name="connsiteX1593" fmla="*/ 2648311 w 2757197"/>
                <a:gd name="connsiteY1593" fmla="*/ 1265693 h 1472559"/>
                <a:gd name="connsiteX1594" fmla="*/ 2649650 w 2757197"/>
                <a:gd name="connsiteY1594" fmla="*/ 1260335 h 1472559"/>
                <a:gd name="connsiteX1595" fmla="*/ 2654626 w 2757197"/>
                <a:gd name="connsiteY1595" fmla="*/ 1264353 h 1472559"/>
                <a:gd name="connsiteX1596" fmla="*/ 2656731 w 2757197"/>
                <a:gd name="connsiteY1596" fmla="*/ 1269712 h 1472559"/>
                <a:gd name="connsiteX1597" fmla="*/ 2662089 w 2757197"/>
                <a:gd name="connsiteY1597" fmla="*/ 1275070 h 1472559"/>
                <a:gd name="connsiteX1598" fmla="*/ 2663237 w 2757197"/>
                <a:gd name="connsiteY1598" fmla="*/ 1279854 h 1472559"/>
                <a:gd name="connsiteX1599" fmla="*/ 2663237 w 2757197"/>
                <a:gd name="connsiteY1599" fmla="*/ 1284830 h 1472559"/>
                <a:gd name="connsiteX1600" fmla="*/ 2668213 w 2757197"/>
                <a:gd name="connsiteY1600" fmla="*/ 1284830 h 1472559"/>
                <a:gd name="connsiteX1601" fmla="*/ 2677398 w 2757197"/>
                <a:gd name="connsiteY1601" fmla="*/ 1283490 h 1472559"/>
                <a:gd name="connsiteX1602" fmla="*/ 2678164 w 2757197"/>
                <a:gd name="connsiteY1602" fmla="*/ 1281002 h 1472559"/>
                <a:gd name="connsiteX1603" fmla="*/ 2675102 w 2757197"/>
                <a:gd name="connsiteY1603" fmla="*/ 1278515 h 1472559"/>
                <a:gd name="connsiteX1604" fmla="*/ 2671083 w 2757197"/>
                <a:gd name="connsiteY1604" fmla="*/ 1277175 h 1472559"/>
                <a:gd name="connsiteX1605" fmla="*/ 2676059 w 2757197"/>
                <a:gd name="connsiteY1605" fmla="*/ 1272965 h 1472559"/>
                <a:gd name="connsiteX1606" fmla="*/ 2672997 w 2757197"/>
                <a:gd name="connsiteY1606" fmla="*/ 1270477 h 1472559"/>
                <a:gd name="connsiteX1607" fmla="*/ 2669552 w 2757197"/>
                <a:gd name="connsiteY1607" fmla="*/ 1269520 h 1472559"/>
                <a:gd name="connsiteX1608" fmla="*/ 2669552 w 2757197"/>
                <a:gd name="connsiteY1608" fmla="*/ 1265310 h 1472559"/>
                <a:gd name="connsiteX1609" fmla="*/ 2670892 w 2757197"/>
                <a:gd name="connsiteY1609" fmla="*/ 1264353 h 1472559"/>
                <a:gd name="connsiteX1610" fmla="*/ 2670892 w 2757197"/>
                <a:gd name="connsiteY1610" fmla="*/ 1262440 h 1472559"/>
                <a:gd name="connsiteX1611" fmla="*/ 2669552 w 2757197"/>
                <a:gd name="connsiteY1611" fmla="*/ 1258804 h 1472559"/>
                <a:gd name="connsiteX1612" fmla="*/ 2667639 w 2757197"/>
                <a:gd name="connsiteY1612" fmla="*/ 1259761 h 1472559"/>
                <a:gd name="connsiteX1613" fmla="*/ 2665151 w 2757197"/>
                <a:gd name="connsiteY1613" fmla="*/ 1266650 h 1472559"/>
                <a:gd name="connsiteX1614" fmla="*/ 2664385 w 2757197"/>
                <a:gd name="connsiteY1614" fmla="*/ 1267415 h 1472559"/>
                <a:gd name="connsiteX1615" fmla="*/ 2661515 w 2757197"/>
                <a:gd name="connsiteY1615" fmla="*/ 1265502 h 1472559"/>
                <a:gd name="connsiteX1616" fmla="*/ 2657305 w 2757197"/>
                <a:gd name="connsiteY1616" fmla="*/ 1262440 h 1472559"/>
                <a:gd name="connsiteX1617" fmla="*/ 2663046 w 2757197"/>
                <a:gd name="connsiteY1617" fmla="*/ 1259378 h 1472559"/>
                <a:gd name="connsiteX1618" fmla="*/ 2665151 w 2757197"/>
                <a:gd name="connsiteY1618" fmla="*/ 1258039 h 1472559"/>
                <a:gd name="connsiteX1619" fmla="*/ 2665916 w 2757197"/>
                <a:gd name="connsiteY1619" fmla="*/ 1255359 h 1472559"/>
                <a:gd name="connsiteX1620" fmla="*/ 2664577 w 2757197"/>
                <a:gd name="connsiteY1620" fmla="*/ 1253254 h 1472559"/>
                <a:gd name="connsiteX1621" fmla="*/ 2662280 w 2757197"/>
                <a:gd name="connsiteY1621" fmla="*/ 1251915 h 1472559"/>
                <a:gd name="connsiteX1622" fmla="*/ 2664194 w 2757197"/>
                <a:gd name="connsiteY1622" fmla="*/ 1247896 h 1472559"/>
                <a:gd name="connsiteX1623" fmla="*/ 2665916 w 2757197"/>
                <a:gd name="connsiteY1623" fmla="*/ 1244260 h 1472559"/>
                <a:gd name="connsiteX1624" fmla="*/ 2662280 w 2757197"/>
                <a:gd name="connsiteY1624" fmla="*/ 1236414 h 1472559"/>
                <a:gd name="connsiteX1625" fmla="*/ 2659793 w 2757197"/>
                <a:gd name="connsiteY1625" fmla="*/ 1240241 h 1472559"/>
                <a:gd name="connsiteX1626" fmla="*/ 2659601 w 2757197"/>
                <a:gd name="connsiteY1626" fmla="*/ 1240624 h 1472559"/>
                <a:gd name="connsiteX1627" fmla="*/ 2659410 w 2757197"/>
                <a:gd name="connsiteY1627" fmla="*/ 1240815 h 1472559"/>
                <a:gd name="connsiteX1628" fmla="*/ 2659219 w 2757197"/>
                <a:gd name="connsiteY1628" fmla="*/ 1241007 h 1472559"/>
                <a:gd name="connsiteX1629" fmla="*/ 2658836 w 2757197"/>
                <a:gd name="connsiteY1629" fmla="*/ 1241198 h 1472559"/>
                <a:gd name="connsiteX1630" fmla="*/ 2658644 w 2757197"/>
                <a:gd name="connsiteY1630" fmla="*/ 1241198 h 1472559"/>
                <a:gd name="connsiteX1631" fmla="*/ 2658644 w 2757197"/>
                <a:gd name="connsiteY1631" fmla="*/ 1241390 h 1472559"/>
                <a:gd name="connsiteX1632" fmla="*/ 2653477 w 2757197"/>
                <a:gd name="connsiteY1632" fmla="*/ 1244834 h 1472559"/>
                <a:gd name="connsiteX1633" fmla="*/ 2655965 w 2757197"/>
                <a:gd name="connsiteY1633" fmla="*/ 1241964 h 1472559"/>
                <a:gd name="connsiteX1634" fmla="*/ 2657496 w 2757197"/>
                <a:gd name="connsiteY1634" fmla="*/ 1240241 h 1472559"/>
                <a:gd name="connsiteX1635" fmla="*/ 2657496 w 2757197"/>
                <a:gd name="connsiteY1635" fmla="*/ 1240241 h 1472559"/>
                <a:gd name="connsiteX1636" fmla="*/ 2657688 w 2757197"/>
                <a:gd name="connsiteY1636" fmla="*/ 1240050 h 1472559"/>
                <a:gd name="connsiteX1637" fmla="*/ 2657688 w 2757197"/>
                <a:gd name="connsiteY1637" fmla="*/ 1239476 h 1472559"/>
                <a:gd name="connsiteX1638" fmla="*/ 2657688 w 2757197"/>
                <a:gd name="connsiteY1638" fmla="*/ 1239284 h 1472559"/>
                <a:gd name="connsiteX1639" fmla="*/ 2653477 w 2757197"/>
                <a:gd name="connsiteY1639" fmla="*/ 1232587 h 1472559"/>
                <a:gd name="connsiteX1640" fmla="*/ 2646397 w 2757197"/>
                <a:gd name="connsiteY1640" fmla="*/ 1229716 h 1472559"/>
                <a:gd name="connsiteX1641" fmla="*/ 2639316 w 2757197"/>
                <a:gd name="connsiteY1641" fmla="*/ 1232587 h 1472559"/>
                <a:gd name="connsiteX1642" fmla="*/ 2642952 w 2757197"/>
                <a:gd name="connsiteY1642" fmla="*/ 1226846 h 1472559"/>
                <a:gd name="connsiteX1643" fmla="*/ 2641039 w 2757197"/>
                <a:gd name="connsiteY1643" fmla="*/ 1225315 h 1472559"/>
                <a:gd name="connsiteX1644" fmla="*/ 2637977 w 2757197"/>
                <a:gd name="connsiteY1644" fmla="*/ 1223975 h 1472559"/>
                <a:gd name="connsiteX1645" fmla="*/ 2634341 w 2757197"/>
                <a:gd name="connsiteY1645" fmla="*/ 1225506 h 1472559"/>
                <a:gd name="connsiteX1646" fmla="*/ 2632236 w 2757197"/>
                <a:gd name="connsiteY1646" fmla="*/ 1228951 h 1472559"/>
                <a:gd name="connsiteX1647" fmla="*/ 2631471 w 2757197"/>
                <a:gd name="connsiteY1647" fmla="*/ 1228951 h 1472559"/>
                <a:gd name="connsiteX1648" fmla="*/ 2632236 w 2757197"/>
                <a:gd name="connsiteY1648" fmla="*/ 1225315 h 1472559"/>
                <a:gd name="connsiteX1649" fmla="*/ 2630896 w 2757197"/>
                <a:gd name="connsiteY1649" fmla="*/ 1222062 h 1472559"/>
                <a:gd name="connsiteX1650" fmla="*/ 2628409 w 2757197"/>
                <a:gd name="connsiteY1650" fmla="*/ 1218808 h 1472559"/>
                <a:gd name="connsiteX1651" fmla="*/ 2601426 w 2757197"/>
                <a:gd name="connsiteY1651" fmla="*/ 1140922 h 1472559"/>
                <a:gd name="connsiteX1652" fmla="*/ 2599513 w 2757197"/>
                <a:gd name="connsiteY1652" fmla="*/ 1137861 h 1472559"/>
                <a:gd name="connsiteX1653" fmla="*/ 2597599 w 2757197"/>
                <a:gd name="connsiteY1653" fmla="*/ 1136521 h 1472559"/>
                <a:gd name="connsiteX1654" fmla="*/ 2595685 w 2757197"/>
                <a:gd name="connsiteY1654" fmla="*/ 1136138 h 1472559"/>
                <a:gd name="connsiteX1655" fmla="*/ 2593197 w 2757197"/>
                <a:gd name="connsiteY1655" fmla="*/ 1136138 h 1472559"/>
                <a:gd name="connsiteX1656" fmla="*/ 2591858 w 2757197"/>
                <a:gd name="connsiteY1656" fmla="*/ 1138817 h 1472559"/>
                <a:gd name="connsiteX1657" fmla="*/ 2591666 w 2757197"/>
                <a:gd name="connsiteY1657" fmla="*/ 1139009 h 1472559"/>
                <a:gd name="connsiteX1658" fmla="*/ 2590901 w 2757197"/>
                <a:gd name="connsiteY1658" fmla="*/ 1141688 h 1472559"/>
                <a:gd name="connsiteX1659" fmla="*/ 2594728 w 2757197"/>
                <a:gd name="connsiteY1659" fmla="*/ 1144558 h 1472559"/>
                <a:gd name="connsiteX1660" fmla="*/ 2598747 w 2757197"/>
                <a:gd name="connsiteY1660" fmla="*/ 1143602 h 1472559"/>
                <a:gd name="connsiteX1661" fmla="*/ 2601426 w 2757197"/>
                <a:gd name="connsiteY1661" fmla="*/ 1140922 h 1472559"/>
                <a:gd name="connsiteX1662" fmla="*/ 2577122 w 2757197"/>
                <a:gd name="connsiteY1662" fmla="*/ 1184745 h 1472559"/>
                <a:gd name="connsiteX1663" fmla="*/ 2570808 w 2757197"/>
                <a:gd name="connsiteY1663" fmla="*/ 1185511 h 1472559"/>
                <a:gd name="connsiteX1664" fmla="*/ 2573678 w 2757197"/>
                <a:gd name="connsiteY1664" fmla="*/ 1189147 h 1472559"/>
                <a:gd name="connsiteX1665" fmla="*/ 2567937 w 2757197"/>
                <a:gd name="connsiteY1665" fmla="*/ 1194888 h 1472559"/>
                <a:gd name="connsiteX1666" fmla="*/ 2564301 w 2757197"/>
                <a:gd name="connsiteY1666" fmla="*/ 1201394 h 1472559"/>
                <a:gd name="connsiteX1667" fmla="*/ 2565641 w 2757197"/>
                <a:gd name="connsiteY1667" fmla="*/ 1204647 h 1472559"/>
                <a:gd name="connsiteX1668" fmla="*/ 2568129 w 2757197"/>
                <a:gd name="connsiteY1668" fmla="*/ 1205987 h 1472559"/>
                <a:gd name="connsiteX1669" fmla="*/ 2572147 w 2757197"/>
                <a:gd name="connsiteY1669" fmla="*/ 1201203 h 1472559"/>
                <a:gd name="connsiteX1670" fmla="*/ 2577888 w 2757197"/>
                <a:gd name="connsiteY1670" fmla="*/ 1197375 h 1472559"/>
                <a:gd name="connsiteX1671" fmla="*/ 2580758 w 2757197"/>
                <a:gd name="connsiteY1671" fmla="*/ 1197184 h 1472559"/>
                <a:gd name="connsiteX1672" fmla="*/ 2583629 w 2757197"/>
                <a:gd name="connsiteY1672" fmla="*/ 1196610 h 1472559"/>
                <a:gd name="connsiteX1673" fmla="*/ 2586308 w 2757197"/>
                <a:gd name="connsiteY1673" fmla="*/ 1195079 h 1472559"/>
                <a:gd name="connsiteX1674" fmla="*/ 2586499 w 2757197"/>
                <a:gd name="connsiteY1674" fmla="*/ 1193740 h 1472559"/>
                <a:gd name="connsiteX1675" fmla="*/ 2582289 w 2757197"/>
                <a:gd name="connsiteY1675" fmla="*/ 1187999 h 1472559"/>
                <a:gd name="connsiteX1676" fmla="*/ 2577122 w 2757197"/>
                <a:gd name="connsiteY1676" fmla="*/ 1184745 h 1472559"/>
                <a:gd name="connsiteX1677" fmla="*/ 2603914 w 2757197"/>
                <a:gd name="connsiteY1677" fmla="*/ 1174029 h 1472559"/>
                <a:gd name="connsiteX1678" fmla="*/ 2602574 w 2757197"/>
                <a:gd name="connsiteY1678" fmla="*/ 1174029 h 1472559"/>
                <a:gd name="connsiteX1679" fmla="*/ 2600469 w 2757197"/>
                <a:gd name="connsiteY1679" fmla="*/ 1175942 h 1472559"/>
                <a:gd name="connsiteX1680" fmla="*/ 2601426 w 2757197"/>
                <a:gd name="connsiteY1680" fmla="*/ 1177282 h 1472559"/>
                <a:gd name="connsiteX1681" fmla="*/ 2602574 w 2757197"/>
                <a:gd name="connsiteY1681" fmla="*/ 1177473 h 1472559"/>
                <a:gd name="connsiteX1682" fmla="*/ 2604488 w 2757197"/>
                <a:gd name="connsiteY1682" fmla="*/ 1176708 h 1472559"/>
                <a:gd name="connsiteX1683" fmla="*/ 2605253 w 2757197"/>
                <a:gd name="connsiteY1683" fmla="*/ 1175560 h 1472559"/>
                <a:gd name="connsiteX1684" fmla="*/ 2603914 w 2757197"/>
                <a:gd name="connsiteY1684" fmla="*/ 1174029 h 1472559"/>
                <a:gd name="connsiteX1685" fmla="*/ 2538849 w 2757197"/>
                <a:gd name="connsiteY1685" fmla="*/ 1213259 h 1472559"/>
                <a:gd name="connsiteX1686" fmla="*/ 2538849 w 2757197"/>
                <a:gd name="connsiteY1686" fmla="*/ 1217469 h 1472559"/>
                <a:gd name="connsiteX1687" fmla="*/ 2540572 w 2757197"/>
                <a:gd name="connsiteY1687" fmla="*/ 1220148 h 1472559"/>
                <a:gd name="connsiteX1688" fmla="*/ 2542677 w 2757197"/>
                <a:gd name="connsiteY1688" fmla="*/ 1220339 h 1472559"/>
                <a:gd name="connsiteX1689" fmla="*/ 2549374 w 2757197"/>
                <a:gd name="connsiteY1689" fmla="*/ 1212876 h 1472559"/>
                <a:gd name="connsiteX1690" fmla="*/ 2547652 w 2757197"/>
                <a:gd name="connsiteY1690" fmla="*/ 1212493 h 1472559"/>
                <a:gd name="connsiteX1691" fmla="*/ 2545930 w 2757197"/>
                <a:gd name="connsiteY1691" fmla="*/ 1212876 h 1472559"/>
                <a:gd name="connsiteX1692" fmla="*/ 2544399 w 2757197"/>
                <a:gd name="connsiteY1692" fmla="*/ 1213642 h 1472559"/>
                <a:gd name="connsiteX1693" fmla="*/ 2542294 w 2757197"/>
                <a:gd name="connsiteY1693" fmla="*/ 1214790 h 1472559"/>
                <a:gd name="connsiteX1694" fmla="*/ 2538849 w 2757197"/>
                <a:gd name="connsiteY1694" fmla="*/ 1213259 h 1472559"/>
                <a:gd name="connsiteX1695" fmla="*/ 2558943 w 2757197"/>
                <a:gd name="connsiteY1695" fmla="*/ 1207709 h 1472559"/>
                <a:gd name="connsiteX1696" fmla="*/ 2558752 w 2757197"/>
                <a:gd name="connsiteY1696" fmla="*/ 1211345 h 1472559"/>
                <a:gd name="connsiteX1697" fmla="*/ 2560091 w 2757197"/>
                <a:gd name="connsiteY1697" fmla="*/ 1214598 h 1472559"/>
                <a:gd name="connsiteX1698" fmla="*/ 2562962 w 2757197"/>
                <a:gd name="connsiteY1698" fmla="*/ 1215938 h 1472559"/>
                <a:gd name="connsiteX1699" fmla="*/ 2565067 w 2757197"/>
                <a:gd name="connsiteY1699" fmla="*/ 1214598 h 1472559"/>
                <a:gd name="connsiteX1700" fmla="*/ 2565067 w 2757197"/>
                <a:gd name="connsiteY1700" fmla="*/ 1210962 h 1472559"/>
                <a:gd name="connsiteX1701" fmla="*/ 2564684 w 2757197"/>
                <a:gd name="connsiteY1701" fmla="*/ 1207709 h 1472559"/>
                <a:gd name="connsiteX1702" fmla="*/ 2563536 w 2757197"/>
                <a:gd name="connsiteY1702" fmla="*/ 1206178 h 1472559"/>
                <a:gd name="connsiteX1703" fmla="*/ 2562579 w 2757197"/>
                <a:gd name="connsiteY1703" fmla="*/ 1205987 h 1472559"/>
                <a:gd name="connsiteX1704" fmla="*/ 2561431 w 2757197"/>
                <a:gd name="connsiteY1704" fmla="*/ 1206178 h 1472559"/>
                <a:gd name="connsiteX1705" fmla="*/ 2558943 w 2757197"/>
                <a:gd name="connsiteY1705" fmla="*/ 1207709 h 1472559"/>
                <a:gd name="connsiteX1706" fmla="*/ 2587456 w 2757197"/>
                <a:gd name="connsiteY1706" fmla="*/ 1202159 h 1472559"/>
                <a:gd name="connsiteX1707" fmla="*/ 2586308 w 2757197"/>
                <a:gd name="connsiteY1707" fmla="*/ 1201777 h 1472559"/>
                <a:gd name="connsiteX1708" fmla="*/ 2585543 w 2757197"/>
                <a:gd name="connsiteY1708" fmla="*/ 1201777 h 1472559"/>
                <a:gd name="connsiteX1709" fmla="*/ 2585543 w 2757197"/>
                <a:gd name="connsiteY1709" fmla="*/ 1208092 h 1472559"/>
                <a:gd name="connsiteX1710" fmla="*/ 2590518 w 2757197"/>
                <a:gd name="connsiteY1710" fmla="*/ 1208092 h 1472559"/>
                <a:gd name="connsiteX1711" fmla="*/ 2587456 w 2757197"/>
                <a:gd name="connsiteY1711" fmla="*/ 1202159 h 1472559"/>
                <a:gd name="connsiteX1712" fmla="*/ 2582863 w 2757197"/>
                <a:gd name="connsiteY1712" fmla="*/ 1236605 h 1472559"/>
                <a:gd name="connsiteX1713" fmla="*/ 2582863 w 2757197"/>
                <a:gd name="connsiteY1713" fmla="*/ 1236414 h 1472559"/>
                <a:gd name="connsiteX1714" fmla="*/ 2579802 w 2757197"/>
                <a:gd name="connsiteY1714" fmla="*/ 1236031 h 1472559"/>
                <a:gd name="connsiteX1715" fmla="*/ 2576357 w 2757197"/>
                <a:gd name="connsiteY1715" fmla="*/ 1238519 h 1472559"/>
                <a:gd name="connsiteX1716" fmla="*/ 2575018 w 2757197"/>
                <a:gd name="connsiteY1716" fmla="*/ 1242155 h 1472559"/>
                <a:gd name="connsiteX1717" fmla="*/ 2579036 w 2757197"/>
                <a:gd name="connsiteY1717" fmla="*/ 1244643 h 1472559"/>
                <a:gd name="connsiteX1718" fmla="*/ 2581907 w 2757197"/>
                <a:gd name="connsiteY1718" fmla="*/ 1242538 h 1472559"/>
                <a:gd name="connsiteX1719" fmla="*/ 2583629 w 2757197"/>
                <a:gd name="connsiteY1719" fmla="*/ 1238902 h 1472559"/>
                <a:gd name="connsiteX1720" fmla="*/ 2582863 w 2757197"/>
                <a:gd name="connsiteY1720" fmla="*/ 1236605 h 1472559"/>
                <a:gd name="connsiteX1721" fmla="*/ 2589753 w 2757197"/>
                <a:gd name="connsiteY1721" fmla="*/ 1235266 h 1472559"/>
                <a:gd name="connsiteX1722" fmla="*/ 2589753 w 2757197"/>
                <a:gd name="connsiteY1722" fmla="*/ 1235266 h 1472559"/>
                <a:gd name="connsiteX1723" fmla="*/ 2587839 w 2757197"/>
                <a:gd name="connsiteY1723" fmla="*/ 1239476 h 1472559"/>
                <a:gd name="connsiteX1724" fmla="*/ 2588605 w 2757197"/>
                <a:gd name="connsiteY1724" fmla="*/ 1243112 h 1472559"/>
                <a:gd name="connsiteX1725" fmla="*/ 2587265 w 2757197"/>
                <a:gd name="connsiteY1725" fmla="*/ 1247513 h 1472559"/>
                <a:gd name="connsiteX1726" fmla="*/ 2585734 w 2757197"/>
                <a:gd name="connsiteY1726" fmla="*/ 1252680 h 1472559"/>
                <a:gd name="connsiteX1727" fmla="*/ 2586117 w 2757197"/>
                <a:gd name="connsiteY1727" fmla="*/ 1256125 h 1472559"/>
                <a:gd name="connsiteX1728" fmla="*/ 2588605 w 2757197"/>
                <a:gd name="connsiteY1728" fmla="*/ 1257082 h 1472559"/>
                <a:gd name="connsiteX1729" fmla="*/ 2591092 w 2757197"/>
                <a:gd name="connsiteY1729" fmla="*/ 1254020 h 1472559"/>
                <a:gd name="connsiteX1730" fmla="*/ 2591475 w 2757197"/>
                <a:gd name="connsiteY1730" fmla="*/ 1248470 h 1472559"/>
                <a:gd name="connsiteX1731" fmla="*/ 2594346 w 2757197"/>
                <a:gd name="connsiteY1731" fmla="*/ 1238519 h 1472559"/>
                <a:gd name="connsiteX1732" fmla="*/ 2592241 w 2757197"/>
                <a:gd name="connsiteY1732" fmla="*/ 1236223 h 1472559"/>
                <a:gd name="connsiteX1733" fmla="*/ 2591858 w 2757197"/>
                <a:gd name="connsiteY1733" fmla="*/ 1236031 h 1472559"/>
                <a:gd name="connsiteX1734" fmla="*/ 2589753 w 2757197"/>
                <a:gd name="connsiteY1734" fmla="*/ 1235266 h 1472559"/>
                <a:gd name="connsiteX1735" fmla="*/ 2598173 w 2757197"/>
                <a:gd name="connsiteY1735" fmla="*/ 1248279 h 1472559"/>
                <a:gd name="connsiteX1736" fmla="*/ 2596068 w 2757197"/>
                <a:gd name="connsiteY1736" fmla="*/ 1250384 h 1472559"/>
                <a:gd name="connsiteX1737" fmla="*/ 2597025 w 2757197"/>
                <a:gd name="connsiteY1737" fmla="*/ 1251532 h 1472559"/>
                <a:gd name="connsiteX1738" fmla="*/ 2597790 w 2757197"/>
                <a:gd name="connsiteY1738" fmla="*/ 1252872 h 1472559"/>
                <a:gd name="connsiteX1739" fmla="*/ 2596833 w 2757197"/>
                <a:gd name="connsiteY1739" fmla="*/ 1255933 h 1472559"/>
                <a:gd name="connsiteX1740" fmla="*/ 2599895 w 2757197"/>
                <a:gd name="connsiteY1740" fmla="*/ 1257847 h 1472559"/>
                <a:gd name="connsiteX1741" fmla="*/ 2603914 w 2757197"/>
                <a:gd name="connsiteY1741" fmla="*/ 1256508 h 1472559"/>
                <a:gd name="connsiteX1742" fmla="*/ 2605636 w 2757197"/>
                <a:gd name="connsiteY1742" fmla="*/ 1254020 h 1472559"/>
                <a:gd name="connsiteX1743" fmla="*/ 2602000 w 2757197"/>
                <a:gd name="connsiteY1743" fmla="*/ 1250192 h 1472559"/>
                <a:gd name="connsiteX1744" fmla="*/ 2600087 w 2757197"/>
                <a:gd name="connsiteY1744" fmla="*/ 1248853 h 1472559"/>
                <a:gd name="connsiteX1745" fmla="*/ 2599321 w 2757197"/>
                <a:gd name="connsiteY1745" fmla="*/ 1248279 h 1472559"/>
                <a:gd name="connsiteX1746" fmla="*/ 2598173 w 2757197"/>
                <a:gd name="connsiteY1746" fmla="*/ 1248279 h 1472559"/>
                <a:gd name="connsiteX1747" fmla="*/ 2610420 w 2757197"/>
                <a:gd name="connsiteY1747" fmla="*/ 1254977 h 1472559"/>
                <a:gd name="connsiteX1748" fmla="*/ 2609655 w 2757197"/>
                <a:gd name="connsiteY1748" fmla="*/ 1254785 h 1472559"/>
                <a:gd name="connsiteX1749" fmla="*/ 2609272 w 2757197"/>
                <a:gd name="connsiteY1749" fmla="*/ 1256125 h 1472559"/>
                <a:gd name="connsiteX1750" fmla="*/ 2610611 w 2757197"/>
                <a:gd name="connsiteY1750" fmla="*/ 1259378 h 1472559"/>
                <a:gd name="connsiteX1751" fmla="*/ 2609846 w 2757197"/>
                <a:gd name="connsiteY1751" fmla="*/ 1260335 h 1472559"/>
                <a:gd name="connsiteX1752" fmla="*/ 2609081 w 2757197"/>
                <a:gd name="connsiteY1752" fmla="*/ 1261674 h 1472559"/>
                <a:gd name="connsiteX1753" fmla="*/ 2610611 w 2757197"/>
                <a:gd name="connsiteY1753" fmla="*/ 1263014 h 1472559"/>
                <a:gd name="connsiteX1754" fmla="*/ 2613291 w 2757197"/>
                <a:gd name="connsiteY1754" fmla="*/ 1263397 h 1472559"/>
                <a:gd name="connsiteX1755" fmla="*/ 2611760 w 2757197"/>
                <a:gd name="connsiteY1755" fmla="*/ 1267798 h 1472559"/>
                <a:gd name="connsiteX1756" fmla="*/ 2625921 w 2757197"/>
                <a:gd name="connsiteY1756" fmla="*/ 1281576 h 1472559"/>
                <a:gd name="connsiteX1757" fmla="*/ 2641421 w 2757197"/>
                <a:gd name="connsiteY1757" fmla="*/ 1292867 h 1472559"/>
                <a:gd name="connsiteX1758" fmla="*/ 2645440 w 2757197"/>
                <a:gd name="connsiteY1758" fmla="*/ 1292102 h 1472559"/>
                <a:gd name="connsiteX1759" fmla="*/ 2639699 w 2757197"/>
                <a:gd name="connsiteY1759" fmla="*/ 1283873 h 1472559"/>
                <a:gd name="connsiteX1760" fmla="*/ 2634341 w 2757197"/>
                <a:gd name="connsiteY1760" fmla="*/ 1279854 h 1472559"/>
                <a:gd name="connsiteX1761" fmla="*/ 2632427 w 2757197"/>
                <a:gd name="connsiteY1761" fmla="*/ 1278323 h 1472559"/>
                <a:gd name="connsiteX1762" fmla="*/ 2626686 w 2757197"/>
                <a:gd name="connsiteY1762" fmla="*/ 1271434 h 1472559"/>
                <a:gd name="connsiteX1763" fmla="*/ 2625347 w 2757197"/>
                <a:gd name="connsiteY1763" fmla="*/ 1269903 h 1472559"/>
                <a:gd name="connsiteX1764" fmla="*/ 2620180 w 2757197"/>
                <a:gd name="connsiteY1764" fmla="*/ 1266267 h 1472559"/>
                <a:gd name="connsiteX1765" fmla="*/ 2621328 w 2757197"/>
                <a:gd name="connsiteY1765" fmla="*/ 1262440 h 1472559"/>
                <a:gd name="connsiteX1766" fmla="*/ 2615778 w 2757197"/>
                <a:gd name="connsiteY1766" fmla="*/ 1256890 h 1472559"/>
                <a:gd name="connsiteX1767" fmla="*/ 2610420 w 2757197"/>
                <a:gd name="connsiteY1767" fmla="*/ 1254977 h 1472559"/>
                <a:gd name="connsiteX1768" fmla="*/ 2466896 w 2757197"/>
                <a:gd name="connsiteY1768" fmla="*/ 1118533 h 1472559"/>
                <a:gd name="connsiteX1769" fmla="*/ 2466896 w 2757197"/>
                <a:gd name="connsiteY1769" fmla="*/ 1117959 h 1472559"/>
                <a:gd name="connsiteX1770" fmla="*/ 2466322 w 2757197"/>
                <a:gd name="connsiteY1770" fmla="*/ 1116619 h 1472559"/>
                <a:gd name="connsiteX1771" fmla="*/ 2465556 w 2757197"/>
                <a:gd name="connsiteY1771" fmla="*/ 1116045 h 1472559"/>
                <a:gd name="connsiteX1772" fmla="*/ 2464982 w 2757197"/>
                <a:gd name="connsiteY1772" fmla="*/ 1116428 h 1472559"/>
                <a:gd name="connsiteX1773" fmla="*/ 2464791 w 2757197"/>
                <a:gd name="connsiteY1773" fmla="*/ 1116428 h 1472559"/>
                <a:gd name="connsiteX1774" fmla="*/ 2464408 w 2757197"/>
                <a:gd name="connsiteY1774" fmla="*/ 1116619 h 1472559"/>
                <a:gd name="connsiteX1775" fmla="*/ 2460390 w 2757197"/>
                <a:gd name="connsiteY1775" fmla="*/ 1119107 h 1472559"/>
                <a:gd name="connsiteX1776" fmla="*/ 2461155 w 2757197"/>
                <a:gd name="connsiteY1776" fmla="*/ 1121021 h 1472559"/>
                <a:gd name="connsiteX1777" fmla="*/ 2463260 w 2757197"/>
                <a:gd name="connsiteY1777" fmla="*/ 1121595 h 1472559"/>
                <a:gd name="connsiteX1778" fmla="*/ 2466896 w 2757197"/>
                <a:gd name="connsiteY1778" fmla="*/ 1118533 h 1472559"/>
                <a:gd name="connsiteX1779" fmla="*/ 1903324 w 2757197"/>
                <a:gd name="connsiteY1779" fmla="*/ 908030 h 1472559"/>
                <a:gd name="connsiteX1780" fmla="*/ 1903515 w 2757197"/>
                <a:gd name="connsiteY1780" fmla="*/ 911666 h 1472559"/>
                <a:gd name="connsiteX1781" fmla="*/ 1904663 w 2757197"/>
                <a:gd name="connsiteY1781" fmla="*/ 912049 h 1472559"/>
                <a:gd name="connsiteX1782" fmla="*/ 1908108 w 2757197"/>
                <a:gd name="connsiteY1782" fmla="*/ 909944 h 1472559"/>
                <a:gd name="connsiteX1783" fmla="*/ 1912127 w 2757197"/>
                <a:gd name="connsiteY1783" fmla="*/ 906882 h 1472559"/>
                <a:gd name="connsiteX1784" fmla="*/ 1908108 w 2757197"/>
                <a:gd name="connsiteY1784" fmla="*/ 905351 h 1472559"/>
                <a:gd name="connsiteX1785" fmla="*/ 1903324 w 2757197"/>
                <a:gd name="connsiteY1785" fmla="*/ 908030 h 1472559"/>
                <a:gd name="connsiteX1786" fmla="*/ 1714829 w 2757197"/>
                <a:gd name="connsiteY1786" fmla="*/ 1059018 h 1472559"/>
                <a:gd name="connsiteX1787" fmla="*/ 1713872 w 2757197"/>
                <a:gd name="connsiteY1787" fmla="*/ 1058253 h 1472559"/>
                <a:gd name="connsiteX1788" fmla="*/ 1712341 w 2757197"/>
                <a:gd name="connsiteY1788" fmla="*/ 1057870 h 1472559"/>
                <a:gd name="connsiteX1789" fmla="*/ 1710810 w 2757197"/>
                <a:gd name="connsiteY1789" fmla="*/ 1057679 h 1472559"/>
                <a:gd name="connsiteX1790" fmla="*/ 1705834 w 2757197"/>
                <a:gd name="connsiteY1790" fmla="*/ 1061697 h 1472559"/>
                <a:gd name="connsiteX1791" fmla="*/ 1710044 w 2757197"/>
                <a:gd name="connsiteY1791" fmla="*/ 1063993 h 1472559"/>
                <a:gd name="connsiteX1792" fmla="*/ 1714829 w 2757197"/>
                <a:gd name="connsiteY1792" fmla="*/ 1059018 h 1472559"/>
                <a:gd name="connsiteX1793" fmla="*/ 1972598 w 2757197"/>
                <a:gd name="connsiteY1793" fmla="*/ 908796 h 1472559"/>
                <a:gd name="connsiteX1794" fmla="*/ 1966283 w 2757197"/>
                <a:gd name="connsiteY1794" fmla="*/ 910327 h 1472559"/>
                <a:gd name="connsiteX1795" fmla="*/ 1962456 w 2757197"/>
                <a:gd name="connsiteY1795" fmla="*/ 913006 h 1472559"/>
                <a:gd name="connsiteX1796" fmla="*/ 1957863 w 2757197"/>
                <a:gd name="connsiteY1796" fmla="*/ 915111 h 1472559"/>
                <a:gd name="connsiteX1797" fmla="*/ 1955184 w 2757197"/>
                <a:gd name="connsiteY1797" fmla="*/ 918938 h 1472559"/>
                <a:gd name="connsiteX1798" fmla="*/ 1955758 w 2757197"/>
                <a:gd name="connsiteY1798" fmla="*/ 920087 h 1472559"/>
                <a:gd name="connsiteX1799" fmla="*/ 1957480 w 2757197"/>
                <a:gd name="connsiteY1799" fmla="*/ 920278 h 1472559"/>
                <a:gd name="connsiteX1800" fmla="*/ 1965709 w 2757197"/>
                <a:gd name="connsiteY1800" fmla="*/ 916642 h 1472559"/>
                <a:gd name="connsiteX1801" fmla="*/ 1973746 w 2757197"/>
                <a:gd name="connsiteY1801" fmla="*/ 910135 h 1472559"/>
                <a:gd name="connsiteX1802" fmla="*/ 1972598 w 2757197"/>
                <a:gd name="connsiteY1802" fmla="*/ 908796 h 1472559"/>
                <a:gd name="connsiteX1803" fmla="*/ 1919590 w 2757197"/>
                <a:gd name="connsiteY1803" fmla="*/ 888128 h 1472559"/>
                <a:gd name="connsiteX1804" fmla="*/ 1917676 w 2757197"/>
                <a:gd name="connsiteY1804" fmla="*/ 887363 h 1472559"/>
                <a:gd name="connsiteX1805" fmla="*/ 1914997 w 2757197"/>
                <a:gd name="connsiteY1805" fmla="*/ 886598 h 1472559"/>
                <a:gd name="connsiteX1806" fmla="*/ 1913849 w 2757197"/>
                <a:gd name="connsiteY1806" fmla="*/ 888320 h 1472559"/>
                <a:gd name="connsiteX1807" fmla="*/ 1915380 w 2757197"/>
                <a:gd name="connsiteY1807" fmla="*/ 890234 h 1472559"/>
                <a:gd name="connsiteX1808" fmla="*/ 1917868 w 2757197"/>
                <a:gd name="connsiteY1808" fmla="*/ 890999 h 1472559"/>
                <a:gd name="connsiteX1809" fmla="*/ 1922460 w 2757197"/>
                <a:gd name="connsiteY1809" fmla="*/ 888703 h 1472559"/>
                <a:gd name="connsiteX1810" fmla="*/ 1922460 w 2757197"/>
                <a:gd name="connsiteY1810" fmla="*/ 888320 h 1472559"/>
                <a:gd name="connsiteX1811" fmla="*/ 1919590 w 2757197"/>
                <a:gd name="connsiteY1811" fmla="*/ 888128 h 1472559"/>
                <a:gd name="connsiteX1812" fmla="*/ 1921121 w 2757197"/>
                <a:gd name="connsiteY1812" fmla="*/ 930612 h 1472559"/>
                <a:gd name="connsiteX1813" fmla="*/ 1920547 w 2757197"/>
                <a:gd name="connsiteY1813" fmla="*/ 930612 h 1472559"/>
                <a:gd name="connsiteX1814" fmla="*/ 1918824 w 2757197"/>
                <a:gd name="connsiteY1814" fmla="*/ 931951 h 1472559"/>
                <a:gd name="connsiteX1815" fmla="*/ 1917293 w 2757197"/>
                <a:gd name="connsiteY1815" fmla="*/ 935013 h 1472559"/>
                <a:gd name="connsiteX1816" fmla="*/ 1916145 w 2757197"/>
                <a:gd name="connsiteY1816" fmla="*/ 940945 h 1472559"/>
                <a:gd name="connsiteX1817" fmla="*/ 1910978 w 2757197"/>
                <a:gd name="connsiteY1817" fmla="*/ 951662 h 1472559"/>
                <a:gd name="connsiteX1818" fmla="*/ 1901219 w 2757197"/>
                <a:gd name="connsiteY1818" fmla="*/ 960847 h 1472559"/>
                <a:gd name="connsiteX1819" fmla="*/ 1896435 w 2757197"/>
                <a:gd name="connsiteY1819" fmla="*/ 966014 h 1472559"/>
                <a:gd name="connsiteX1820" fmla="*/ 1894904 w 2757197"/>
                <a:gd name="connsiteY1820" fmla="*/ 970033 h 1472559"/>
                <a:gd name="connsiteX1821" fmla="*/ 1895478 w 2757197"/>
                <a:gd name="connsiteY1821" fmla="*/ 972521 h 1472559"/>
                <a:gd name="connsiteX1822" fmla="*/ 1893373 w 2757197"/>
                <a:gd name="connsiteY1822" fmla="*/ 976157 h 1472559"/>
                <a:gd name="connsiteX1823" fmla="*/ 1891268 w 2757197"/>
                <a:gd name="connsiteY1823" fmla="*/ 978836 h 1472559"/>
                <a:gd name="connsiteX1824" fmla="*/ 1892033 w 2757197"/>
                <a:gd name="connsiteY1824" fmla="*/ 982089 h 1472559"/>
                <a:gd name="connsiteX1825" fmla="*/ 1894138 w 2757197"/>
                <a:gd name="connsiteY1825" fmla="*/ 984003 h 1472559"/>
                <a:gd name="connsiteX1826" fmla="*/ 1902367 w 2757197"/>
                <a:gd name="connsiteY1826" fmla="*/ 977113 h 1472559"/>
                <a:gd name="connsiteX1827" fmla="*/ 1910404 w 2757197"/>
                <a:gd name="connsiteY1827" fmla="*/ 972903 h 1472559"/>
                <a:gd name="connsiteX1828" fmla="*/ 1909447 w 2757197"/>
                <a:gd name="connsiteY1828" fmla="*/ 969267 h 1472559"/>
                <a:gd name="connsiteX1829" fmla="*/ 1912127 w 2757197"/>
                <a:gd name="connsiteY1829" fmla="*/ 966780 h 1472559"/>
                <a:gd name="connsiteX1830" fmla="*/ 1914614 w 2757197"/>
                <a:gd name="connsiteY1830" fmla="*/ 965249 h 1472559"/>
                <a:gd name="connsiteX1831" fmla="*/ 1913849 w 2757197"/>
                <a:gd name="connsiteY1831" fmla="*/ 962187 h 1472559"/>
                <a:gd name="connsiteX1832" fmla="*/ 1921312 w 2757197"/>
                <a:gd name="connsiteY1832" fmla="*/ 947452 h 1472559"/>
                <a:gd name="connsiteX1833" fmla="*/ 1926288 w 2757197"/>
                <a:gd name="connsiteY1833" fmla="*/ 942668 h 1472559"/>
                <a:gd name="connsiteX1834" fmla="*/ 1928584 w 2757197"/>
                <a:gd name="connsiteY1834" fmla="*/ 937883 h 1472559"/>
                <a:gd name="connsiteX1835" fmla="*/ 1928010 w 2757197"/>
                <a:gd name="connsiteY1835" fmla="*/ 935778 h 1472559"/>
                <a:gd name="connsiteX1836" fmla="*/ 1925714 w 2757197"/>
                <a:gd name="connsiteY1836" fmla="*/ 936927 h 1472559"/>
                <a:gd name="connsiteX1837" fmla="*/ 1924183 w 2757197"/>
                <a:gd name="connsiteY1837" fmla="*/ 938457 h 1472559"/>
                <a:gd name="connsiteX1838" fmla="*/ 1923034 w 2757197"/>
                <a:gd name="connsiteY1838" fmla="*/ 935970 h 1472559"/>
                <a:gd name="connsiteX1839" fmla="*/ 1923226 w 2757197"/>
                <a:gd name="connsiteY1839" fmla="*/ 933482 h 1472559"/>
                <a:gd name="connsiteX1840" fmla="*/ 1921121 w 2757197"/>
                <a:gd name="connsiteY1840" fmla="*/ 930612 h 1472559"/>
                <a:gd name="connsiteX1841" fmla="*/ 1697606 w 2757197"/>
                <a:gd name="connsiteY1841" fmla="*/ 1088106 h 1472559"/>
                <a:gd name="connsiteX1842" fmla="*/ 1697606 w 2757197"/>
                <a:gd name="connsiteY1842" fmla="*/ 1086958 h 1472559"/>
                <a:gd name="connsiteX1843" fmla="*/ 1694926 w 2757197"/>
                <a:gd name="connsiteY1843" fmla="*/ 1085427 h 1472559"/>
                <a:gd name="connsiteX1844" fmla="*/ 1691290 w 2757197"/>
                <a:gd name="connsiteY1844" fmla="*/ 1089637 h 1472559"/>
                <a:gd name="connsiteX1845" fmla="*/ 1694926 w 2757197"/>
                <a:gd name="connsiteY1845" fmla="*/ 1090211 h 1472559"/>
                <a:gd name="connsiteX1846" fmla="*/ 1696266 w 2757197"/>
                <a:gd name="connsiteY1846" fmla="*/ 1089254 h 1472559"/>
                <a:gd name="connsiteX1847" fmla="*/ 1697606 w 2757197"/>
                <a:gd name="connsiteY1847" fmla="*/ 1088106 h 1472559"/>
                <a:gd name="connsiteX1848" fmla="*/ 1743725 w 2757197"/>
                <a:gd name="connsiteY1848" fmla="*/ 1040647 h 1472559"/>
                <a:gd name="connsiteX1849" fmla="*/ 1743151 w 2757197"/>
                <a:gd name="connsiteY1849" fmla="*/ 1041030 h 1472559"/>
                <a:gd name="connsiteX1850" fmla="*/ 1741620 w 2757197"/>
                <a:gd name="connsiteY1850" fmla="*/ 1042369 h 1472559"/>
                <a:gd name="connsiteX1851" fmla="*/ 1744299 w 2757197"/>
                <a:gd name="connsiteY1851" fmla="*/ 1044091 h 1472559"/>
                <a:gd name="connsiteX1852" fmla="*/ 1746404 w 2757197"/>
                <a:gd name="connsiteY1852" fmla="*/ 1042178 h 1472559"/>
                <a:gd name="connsiteX1853" fmla="*/ 1745064 w 2757197"/>
                <a:gd name="connsiteY1853" fmla="*/ 1040647 h 1472559"/>
                <a:gd name="connsiteX1854" fmla="*/ 1743725 w 2757197"/>
                <a:gd name="connsiteY1854" fmla="*/ 1040647 h 1472559"/>
                <a:gd name="connsiteX1855" fmla="*/ 1707557 w 2757197"/>
                <a:gd name="connsiteY1855" fmla="*/ 1155275 h 1472559"/>
                <a:gd name="connsiteX1856" fmla="*/ 1707365 w 2757197"/>
                <a:gd name="connsiteY1856" fmla="*/ 1154892 h 1472559"/>
                <a:gd name="connsiteX1857" fmla="*/ 1705260 w 2757197"/>
                <a:gd name="connsiteY1857" fmla="*/ 1157763 h 1472559"/>
                <a:gd name="connsiteX1858" fmla="*/ 1705260 w 2757197"/>
                <a:gd name="connsiteY1858" fmla="*/ 1159868 h 1472559"/>
                <a:gd name="connsiteX1859" fmla="*/ 1707365 w 2757197"/>
                <a:gd name="connsiteY1859" fmla="*/ 1159868 h 1472559"/>
                <a:gd name="connsiteX1860" fmla="*/ 1708705 w 2757197"/>
                <a:gd name="connsiteY1860" fmla="*/ 1156997 h 1472559"/>
                <a:gd name="connsiteX1861" fmla="*/ 1707557 w 2757197"/>
                <a:gd name="connsiteY1861" fmla="*/ 1155275 h 1472559"/>
                <a:gd name="connsiteX1862" fmla="*/ 1706217 w 2757197"/>
                <a:gd name="connsiteY1862" fmla="*/ 1192400 h 1472559"/>
                <a:gd name="connsiteX1863" fmla="*/ 1710427 w 2757197"/>
                <a:gd name="connsiteY1863" fmla="*/ 1188573 h 1472559"/>
                <a:gd name="connsiteX1864" fmla="*/ 1708896 w 2757197"/>
                <a:gd name="connsiteY1864" fmla="*/ 1186659 h 1472559"/>
                <a:gd name="connsiteX1865" fmla="*/ 1708896 w 2757197"/>
                <a:gd name="connsiteY1865" fmla="*/ 1186659 h 1472559"/>
                <a:gd name="connsiteX1866" fmla="*/ 1708322 w 2757197"/>
                <a:gd name="connsiteY1866" fmla="*/ 1186850 h 1472559"/>
                <a:gd name="connsiteX1867" fmla="*/ 1707939 w 2757197"/>
                <a:gd name="connsiteY1867" fmla="*/ 1187233 h 1472559"/>
                <a:gd name="connsiteX1868" fmla="*/ 1706217 w 2757197"/>
                <a:gd name="connsiteY1868" fmla="*/ 1187999 h 1472559"/>
                <a:gd name="connsiteX1869" fmla="*/ 1704877 w 2757197"/>
                <a:gd name="connsiteY1869" fmla="*/ 1190486 h 1472559"/>
                <a:gd name="connsiteX1870" fmla="*/ 1706217 w 2757197"/>
                <a:gd name="connsiteY1870" fmla="*/ 1192400 h 1472559"/>
                <a:gd name="connsiteX1871" fmla="*/ 1684210 w 2757197"/>
                <a:gd name="connsiteY1871" fmla="*/ 1142836 h 1472559"/>
                <a:gd name="connsiteX1872" fmla="*/ 1684784 w 2757197"/>
                <a:gd name="connsiteY1872" fmla="*/ 1143984 h 1472559"/>
                <a:gd name="connsiteX1873" fmla="*/ 1686315 w 2757197"/>
                <a:gd name="connsiteY1873" fmla="*/ 1144367 h 1472559"/>
                <a:gd name="connsiteX1874" fmla="*/ 1689760 w 2757197"/>
                <a:gd name="connsiteY1874" fmla="*/ 1143028 h 1472559"/>
                <a:gd name="connsiteX1875" fmla="*/ 1688229 w 2757197"/>
                <a:gd name="connsiteY1875" fmla="*/ 1142071 h 1472559"/>
                <a:gd name="connsiteX1876" fmla="*/ 1688611 w 2757197"/>
                <a:gd name="connsiteY1876" fmla="*/ 1141688 h 1472559"/>
                <a:gd name="connsiteX1877" fmla="*/ 1686889 w 2757197"/>
                <a:gd name="connsiteY1877" fmla="*/ 1141497 h 1472559"/>
                <a:gd name="connsiteX1878" fmla="*/ 1684975 w 2757197"/>
                <a:gd name="connsiteY1878" fmla="*/ 1141879 h 1472559"/>
                <a:gd name="connsiteX1879" fmla="*/ 1684210 w 2757197"/>
                <a:gd name="connsiteY1879" fmla="*/ 1142836 h 1472559"/>
                <a:gd name="connsiteX1880" fmla="*/ 1620102 w 2757197"/>
                <a:gd name="connsiteY1880" fmla="*/ 1254977 h 1472559"/>
                <a:gd name="connsiteX1881" fmla="*/ 1618380 w 2757197"/>
                <a:gd name="connsiteY1881" fmla="*/ 1254977 h 1472559"/>
                <a:gd name="connsiteX1882" fmla="*/ 1610917 w 2757197"/>
                <a:gd name="connsiteY1882" fmla="*/ 1260718 h 1472559"/>
                <a:gd name="connsiteX1883" fmla="*/ 1610726 w 2757197"/>
                <a:gd name="connsiteY1883" fmla="*/ 1262440 h 1472559"/>
                <a:gd name="connsiteX1884" fmla="*/ 1611874 w 2757197"/>
                <a:gd name="connsiteY1884" fmla="*/ 1264353 h 1472559"/>
                <a:gd name="connsiteX1885" fmla="*/ 1613787 w 2757197"/>
                <a:gd name="connsiteY1885" fmla="*/ 1265119 h 1472559"/>
                <a:gd name="connsiteX1886" fmla="*/ 1620676 w 2757197"/>
                <a:gd name="connsiteY1886" fmla="*/ 1262057 h 1472559"/>
                <a:gd name="connsiteX1887" fmla="*/ 1620294 w 2757197"/>
                <a:gd name="connsiteY1887" fmla="*/ 1264545 h 1472559"/>
                <a:gd name="connsiteX1888" fmla="*/ 1621825 w 2757197"/>
                <a:gd name="connsiteY1888" fmla="*/ 1266458 h 1472559"/>
                <a:gd name="connsiteX1889" fmla="*/ 1628140 w 2757197"/>
                <a:gd name="connsiteY1889" fmla="*/ 1263779 h 1472559"/>
                <a:gd name="connsiteX1890" fmla="*/ 1632924 w 2757197"/>
                <a:gd name="connsiteY1890" fmla="*/ 1258613 h 1472559"/>
                <a:gd name="connsiteX1891" fmla="*/ 1629288 w 2757197"/>
                <a:gd name="connsiteY1891" fmla="*/ 1257656 h 1472559"/>
                <a:gd name="connsiteX1892" fmla="*/ 1625269 w 2757197"/>
                <a:gd name="connsiteY1892" fmla="*/ 1257847 h 1472559"/>
                <a:gd name="connsiteX1893" fmla="*/ 1622590 w 2757197"/>
                <a:gd name="connsiteY1893" fmla="*/ 1255933 h 1472559"/>
                <a:gd name="connsiteX1894" fmla="*/ 1620485 w 2757197"/>
                <a:gd name="connsiteY1894" fmla="*/ 1255168 h 1472559"/>
                <a:gd name="connsiteX1895" fmla="*/ 1620102 w 2757197"/>
                <a:gd name="connsiteY1895" fmla="*/ 1254977 h 1472559"/>
                <a:gd name="connsiteX1896" fmla="*/ 1702007 w 2757197"/>
                <a:gd name="connsiteY1896" fmla="*/ 1157572 h 1472559"/>
                <a:gd name="connsiteX1897" fmla="*/ 1702198 w 2757197"/>
                <a:gd name="connsiteY1897" fmla="*/ 1156423 h 1472559"/>
                <a:gd name="connsiteX1898" fmla="*/ 1702964 w 2757197"/>
                <a:gd name="connsiteY1898" fmla="*/ 1152596 h 1472559"/>
                <a:gd name="connsiteX1899" fmla="*/ 1700476 w 2757197"/>
                <a:gd name="connsiteY1899" fmla="*/ 1150108 h 1472559"/>
                <a:gd name="connsiteX1900" fmla="*/ 1698371 w 2757197"/>
                <a:gd name="connsiteY1900" fmla="*/ 1148960 h 1472559"/>
                <a:gd name="connsiteX1901" fmla="*/ 1692630 w 2757197"/>
                <a:gd name="connsiteY1901" fmla="*/ 1146472 h 1472559"/>
                <a:gd name="connsiteX1902" fmla="*/ 1686889 w 2757197"/>
                <a:gd name="connsiteY1902" fmla="*/ 1149534 h 1472559"/>
                <a:gd name="connsiteX1903" fmla="*/ 1683636 w 2757197"/>
                <a:gd name="connsiteY1903" fmla="*/ 1152213 h 1472559"/>
                <a:gd name="connsiteX1904" fmla="*/ 1682679 w 2757197"/>
                <a:gd name="connsiteY1904" fmla="*/ 1153936 h 1472559"/>
                <a:gd name="connsiteX1905" fmla="*/ 1683636 w 2757197"/>
                <a:gd name="connsiteY1905" fmla="*/ 1156997 h 1472559"/>
                <a:gd name="connsiteX1906" fmla="*/ 1682679 w 2757197"/>
                <a:gd name="connsiteY1906" fmla="*/ 1159102 h 1472559"/>
                <a:gd name="connsiteX1907" fmla="*/ 1681148 w 2757197"/>
                <a:gd name="connsiteY1907" fmla="*/ 1160442 h 1472559"/>
                <a:gd name="connsiteX1908" fmla="*/ 1678660 w 2757197"/>
                <a:gd name="connsiteY1908" fmla="*/ 1155275 h 1472559"/>
                <a:gd name="connsiteX1909" fmla="*/ 1681148 w 2757197"/>
                <a:gd name="connsiteY1909" fmla="*/ 1150682 h 1472559"/>
                <a:gd name="connsiteX1910" fmla="*/ 1681722 w 2757197"/>
                <a:gd name="connsiteY1910" fmla="*/ 1150108 h 1472559"/>
                <a:gd name="connsiteX1911" fmla="*/ 1683636 w 2757197"/>
                <a:gd name="connsiteY1911" fmla="*/ 1146089 h 1472559"/>
                <a:gd name="connsiteX1912" fmla="*/ 1683445 w 2757197"/>
                <a:gd name="connsiteY1912" fmla="*/ 1145133 h 1472559"/>
                <a:gd name="connsiteX1913" fmla="*/ 1679809 w 2757197"/>
                <a:gd name="connsiteY1913" fmla="*/ 1143602 h 1472559"/>
                <a:gd name="connsiteX1914" fmla="*/ 1674642 w 2757197"/>
                <a:gd name="connsiteY1914" fmla="*/ 1142453 h 1472559"/>
                <a:gd name="connsiteX1915" fmla="*/ 1671006 w 2757197"/>
                <a:gd name="connsiteY1915" fmla="*/ 1140922 h 1472559"/>
                <a:gd name="connsiteX1916" fmla="*/ 1667370 w 2757197"/>
                <a:gd name="connsiteY1916" fmla="*/ 1139200 h 1472559"/>
                <a:gd name="connsiteX1917" fmla="*/ 1667370 w 2757197"/>
                <a:gd name="connsiteY1917" fmla="*/ 1139009 h 1472559"/>
                <a:gd name="connsiteX1918" fmla="*/ 1666604 w 2757197"/>
                <a:gd name="connsiteY1918" fmla="*/ 1138052 h 1472559"/>
                <a:gd name="connsiteX1919" fmla="*/ 1665839 w 2757197"/>
                <a:gd name="connsiteY1919" fmla="*/ 1137478 h 1472559"/>
                <a:gd name="connsiteX1920" fmla="*/ 1664499 w 2757197"/>
                <a:gd name="connsiteY1920" fmla="*/ 1137478 h 1472559"/>
                <a:gd name="connsiteX1921" fmla="*/ 1664117 w 2757197"/>
                <a:gd name="connsiteY1921" fmla="*/ 1138052 h 1472559"/>
                <a:gd name="connsiteX1922" fmla="*/ 1667753 w 2757197"/>
                <a:gd name="connsiteY1922" fmla="*/ 1143984 h 1472559"/>
                <a:gd name="connsiteX1923" fmla="*/ 1671388 w 2757197"/>
                <a:gd name="connsiteY1923" fmla="*/ 1149725 h 1472559"/>
                <a:gd name="connsiteX1924" fmla="*/ 1671006 w 2757197"/>
                <a:gd name="connsiteY1924" fmla="*/ 1151448 h 1472559"/>
                <a:gd name="connsiteX1925" fmla="*/ 1668327 w 2757197"/>
                <a:gd name="connsiteY1925" fmla="*/ 1160633 h 1472559"/>
                <a:gd name="connsiteX1926" fmla="*/ 1667370 w 2757197"/>
                <a:gd name="connsiteY1926" fmla="*/ 1160825 h 1472559"/>
                <a:gd name="connsiteX1927" fmla="*/ 1660481 w 2757197"/>
                <a:gd name="connsiteY1927" fmla="*/ 1152213 h 1472559"/>
                <a:gd name="connsiteX1928" fmla="*/ 1659332 w 2757197"/>
                <a:gd name="connsiteY1928" fmla="*/ 1154127 h 1472559"/>
                <a:gd name="connsiteX1929" fmla="*/ 1661437 w 2757197"/>
                <a:gd name="connsiteY1929" fmla="*/ 1160442 h 1472559"/>
                <a:gd name="connsiteX1930" fmla="*/ 1661437 w 2757197"/>
                <a:gd name="connsiteY1930" fmla="*/ 1161781 h 1472559"/>
                <a:gd name="connsiteX1931" fmla="*/ 1661246 w 2757197"/>
                <a:gd name="connsiteY1931" fmla="*/ 1161973 h 1472559"/>
                <a:gd name="connsiteX1932" fmla="*/ 1657227 w 2757197"/>
                <a:gd name="connsiteY1932" fmla="*/ 1158911 h 1472559"/>
                <a:gd name="connsiteX1933" fmla="*/ 1654357 w 2757197"/>
                <a:gd name="connsiteY1933" fmla="*/ 1159676 h 1472559"/>
                <a:gd name="connsiteX1934" fmla="*/ 1654165 w 2757197"/>
                <a:gd name="connsiteY1934" fmla="*/ 1160059 h 1472559"/>
                <a:gd name="connsiteX1935" fmla="*/ 1654357 w 2757197"/>
                <a:gd name="connsiteY1935" fmla="*/ 1162738 h 1472559"/>
                <a:gd name="connsiteX1936" fmla="*/ 1650721 w 2757197"/>
                <a:gd name="connsiteY1936" fmla="*/ 1166374 h 1472559"/>
                <a:gd name="connsiteX1937" fmla="*/ 1649381 w 2757197"/>
                <a:gd name="connsiteY1937" fmla="*/ 1167331 h 1472559"/>
                <a:gd name="connsiteX1938" fmla="*/ 1649190 w 2757197"/>
                <a:gd name="connsiteY1938" fmla="*/ 1167714 h 1472559"/>
                <a:gd name="connsiteX1939" fmla="*/ 1649190 w 2757197"/>
                <a:gd name="connsiteY1939" fmla="*/ 1167522 h 1472559"/>
                <a:gd name="connsiteX1940" fmla="*/ 1649381 w 2757197"/>
                <a:gd name="connsiteY1940" fmla="*/ 1167331 h 1472559"/>
                <a:gd name="connsiteX1941" fmla="*/ 1650912 w 2757197"/>
                <a:gd name="connsiteY1941" fmla="*/ 1159868 h 1472559"/>
                <a:gd name="connsiteX1942" fmla="*/ 1648807 w 2757197"/>
                <a:gd name="connsiteY1942" fmla="*/ 1152022 h 1472559"/>
                <a:gd name="connsiteX1943" fmla="*/ 1644215 w 2757197"/>
                <a:gd name="connsiteY1943" fmla="*/ 1147238 h 1472559"/>
                <a:gd name="connsiteX1944" fmla="*/ 1637325 w 2757197"/>
                <a:gd name="connsiteY1944" fmla="*/ 1152596 h 1472559"/>
                <a:gd name="connsiteX1945" fmla="*/ 1634264 w 2757197"/>
                <a:gd name="connsiteY1945" fmla="*/ 1160251 h 1472559"/>
                <a:gd name="connsiteX1946" fmla="*/ 1641153 w 2757197"/>
                <a:gd name="connsiteY1946" fmla="*/ 1164078 h 1472559"/>
                <a:gd name="connsiteX1947" fmla="*/ 1642110 w 2757197"/>
                <a:gd name="connsiteY1947" fmla="*/ 1164269 h 1472559"/>
                <a:gd name="connsiteX1948" fmla="*/ 1645363 w 2757197"/>
                <a:gd name="connsiteY1948" fmla="*/ 1167140 h 1472559"/>
                <a:gd name="connsiteX1949" fmla="*/ 1648807 w 2757197"/>
                <a:gd name="connsiteY1949" fmla="*/ 1169436 h 1472559"/>
                <a:gd name="connsiteX1950" fmla="*/ 1648807 w 2757197"/>
                <a:gd name="connsiteY1950" fmla="*/ 1170776 h 1472559"/>
                <a:gd name="connsiteX1951" fmla="*/ 1650721 w 2757197"/>
                <a:gd name="connsiteY1951" fmla="*/ 1173263 h 1472559"/>
                <a:gd name="connsiteX1952" fmla="*/ 1649573 w 2757197"/>
                <a:gd name="connsiteY1952" fmla="*/ 1173646 h 1472559"/>
                <a:gd name="connsiteX1953" fmla="*/ 1644980 w 2757197"/>
                <a:gd name="connsiteY1953" fmla="*/ 1170776 h 1472559"/>
                <a:gd name="connsiteX1954" fmla="*/ 1640579 w 2757197"/>
                <a:gd name="connsiteY1954" fmla="*/ 1167714 h 1472559"/>
                <a:gd name="connsiteX1955" fmla="*/ 1637517 w 2757197"/>
                <a:gd name="connsiteY1955" fmla="*/ 1170776 h 1472559"/>
                <a:gd name="connsiteX1956" fmla="*/ 1640004 w 2757197"/>
                <a:gd name="connsiteY1956" fmla="*/ 1174220 h 1472559"/>
                <a:gd name="connsiteX1957" fmla="*/ 1642492 w 2757197"/>
                <a:gd name="connsiteY1957" fmla="*/ 1176708 h 1472559"/>
                <a:gd name="connsiteX1958" fmla="*/ 1641153 w 2757197"/>
                <a:gd name="connsiteY1958" fmla="*/ 1179004 h 1472559"/>
                <a:gd name="connsiteX1959" fmla="*/ 1639813 w 2757197"/>
                <a:gd name="connsiteY1959" fmla="*/ 1182066 h 1472559"/>
                <a:gd name="connsiteX1960" fmla="*/ 1641918 w 2757197"/>
                <a:gd name="connsiteY1960" fmla="*/ 1190486 h 1472559"/>
                <a:gd name="connsiteX1961" fmla="*/ 1646320 w 2757197"/>
                <a:gd name="connsiteY1961" fmla="*/ 1197949 h 1472559"/>
                <a:gd name="connsiteX1962" fmla="*/ 1646320 w 2757197"/>
                <a:gd name="connsiteY1962" fmla="*/ 1199672 h 1472559"/>
                <a:gd name="connsiteX1963" fmla="*/ 1645746 w 2757197"/>
                <a:gd name="connsiteY1963" fmla="*/ 1199480 h 1472559"/>
                <a:gd name="connsiteX1964" fmla="*/ 1645554 w 2757197"/>
                <a:gd name="connsiteY1964" fmla="*/ 1199480 h 1472559"/>
                <a:gd name="connsiteX1965" fmla="*/ 1635220 w 2757197"/>
                <a:gd name="connsiteY1965" fmla="*/ 1189721 h 1472559"/>
                <a:gd name="connsiteX1966" fmla="*/ 1631202 w 2757197"/>
                <a:gd name="connsiteY1966" fmla="*/ 1174220 h 1472559"/>
                <a:gd name="connsiteX1967" fmla="*/ 1631776 w 2757197"/>
                <a:gd name="connsiteY1967" fmla="*/ 1171924 h 1472559"/>
                <a:gd name="connsiteX1968" fmla="*/ 1629097 w 2757197"/>
                <a:gd name="connsiteY1968" fmla="*/ 1167522 h 1472559"/>
                <a:gd name="connsiteX1969" fmla="*/ 1623738 w 2757197"/>
                <a:gd name="connsiteY1969" fmla="*/ 1165991 h 1472559"/>
                <a:gd name="connsiteX1970" fmla="*/ 1612448 w 2757197"/>
                <a:gd name="connsiteY1970" fmla="*/ 1170201 h 1472559"/>
                <a:gd name="connsiteX1971" fmla="*/ 1604410 w 2757197"/>
                <a:gd name="connsiteY1971" fmla="*/ 1174603 h 1472559"/>
                <a:gd name="connsiteX1972" fmla="*/ 1601923 w 2757197"/>
                <a:gd name="connsiteY1972" fmla="*/ 1179196 h 1472559"/>
                <a:gd name="connsiteX1973" fmla="*/ 1599435 w 2757197"/>
                <a:gd name="connsiteY1973" fmla="*/ 1183980 h 1472559"/>
                <a:gd name="connsiteX1974" fmla="*/ 1595225 w 2757197"/>
                <a:gd name="connsiteY1974" fmla="*/ 1186850 h 1472559"/>
                <a:gd name="connsiteX1975" fmla="*/ 1593694 w 2757197"/>
                <a:gd name="connsiteY1975" fmla="*/ 1190869 h 1472559"/>
                <a:gd name="connsiteX1976" fmla="*/ 1600200 w 2757197"/>
                <a:gd name="connsiteY1976" fmla="*/ 1198332 h 1472559"/>
                <a:gd name="connsiteX1977" fmla="*/ 1606707 w 2757197"/>
                <a:gd name="connsiteY1977" fmla="*/ 1204839 h 1472559"/>
                <a:gd name="connsiteX1978" fmla="*/ 1605176 w 2757197"/>
                <a:gd name="connsiteY1978" fmla="*/ 1214407 h 1472559"/>
                <a:gd name="connsiteX1979" fmla="*/ 1605367 w 2757197"/>
                <a:gd name="connsiteY1979" fmla="*/ 1220339 h 1472559"/>
                <a:gd name="connsiteX1980" fmla="*/ 1609003 w 2757197"/>
                <a:gd name="connsiteY1980" fmla="*/ 1225698 h 1472559"/>
                <a:gd name="connsiteX1981" fmla="*/ 1611491 w 2757197"/>
                <a:gd name="connsiteY1981" fmla="*/ 1231821 h 1472559"/>
                <a:gd name="connsiteX1982" fmla="*/ 1615318 w 2757197"/>
                <a:gd name="connsiteY1982" fmla="*/ 1236031 h 1472559"/>
                <a:gd name="connsiteX1983" fmla="*/ 1620485 w 2757197"/>
                <a:gd name="connsiteY1983" fmla="*/ 1225124 h 1472559"/>
                <a:gd name="connsiteX1984" fmla="*/ 1620868 w 2757197"/>
                <a:gd name="connsiteY1984" fmla="*/ 1221870 h 1472559"/>
                <a:gd name="connsiteX1985" fmla="*/ 1621059 w 2757197"/>
                <a:gd name="connsiteY1985" fmla="*/ 1218234 h 1472559"/>
                <a:gd name="connsiteX1986" fmla="*/ 1623547 w 2757197"/>
                <a:gd name="connsiteY1986" fmla="*/ 1212876 h 1472559"/>
                <a:gd name="connsiteX1987" fmla="*/ 1622782 w 2757197"/>
                <a:gd name="connsiteY1987" fmla="*/ 1211728 h 1472559"/>
                <a:gd name="connsiteX1988" fmla="*/ 1620485 w 2757197"/>
                <a:gd name="connsiteY1988" fmla="*/ 1211345 h 1472559"/>
                <a:gd name="connsiteX1989" fmla="*/ 1615127 w 2757197"/>
                <a:gd name="connsiteY1989" fmla="*/ 1213259 h 1472559"/>
                <a:gd name="connsiteX1990" fmla="*/ 1611874 w 2757197"/>
                <a:gd name="connsiteY1990" fmla="*/ 1215172 h 1472559"/>
                <a:gd name="connsiteX1991" fmla="*/ 1610151 w 2757197"/>
                <a:gd name="connsiteY1991" fmla="*/ 1213067 h 1472559"/>
                <a:gd name="connsiteX1992" fmla="*/ 1612065 w 2757197"/>
                <a:gd name="connsiteY1992" fmla="*/ 1210197 h 1472559"/>
                <a:gd name="connsiteX1993" fmla="*/ 1614936 w 2757197"/>
                <a:gd name="connsiteY1993" fmla="*/ 1208283 h 1472559"/>
                <a:gd name="connsiteX1994" fmla="*/ 1622207 w 2757197"/>
                <a:gd name="connsiteY1994" fmla="*/ 1209240 h 1472559"/>
                <a:gd name="connsiteX1995" fmla="*/ 1623547 w 2757197"/>
                <a:gd name="connsiteY1995" fmla="*/ 1209623 h 1472559"/>
                <a:gd name="connsiteX1996" fmla="*/ 1623738 w 2757197"/>
                <a:gd name="connsiteY1996" fmla="*/ 1209814 h 1472559"/>
                <a:gd name="connsiteX1997" fmla="*/ 1623930 w 2757197"/>
                <a:gd name="connsiteY1997" fmla="*/ 1210006 h 1472559"/>
                <a:gd name="connsiteX1998" fmla="*/ 1626992 w 2757197"/>
                <a:gd name="connsiteY1998" fmla="*/ 1213450 h 1472559"/>
                <a:gd name="connsiteX1999" fmla="*/ 1625843 w 2757197"/>
                <a:gd name="connsiteY1999" fmla="*/ 1215555 h 1472559"/>
                <a:gd name="connsiteX2000" fmla="*/ 1624504 w 2757197"/>
                <a:gd name="connsiteY2000" fmla="*/ 1219191 h 1472559"/>
                <a:gd name="connsiteX2001" fmla="*/ 1625269 w 2757197"/>
                <a:gd name="connsiteY2001" fmla="*/ 1222636 h 1472559"/>
                <a:gd name="connsiteX2002" fmla="*/ 1629479 w 2757197"/>
                <a:gd name="connsiteY2002" fmla="*/ 1218426 h 1472559"/>
                <a:gd name="connsiteX2003" fmla="*/ 1631202 w 2757197"/>
                <a:gd name="connsiteY2003" fmla="*/ 1215747 h 1472559"/>
                <a:gd name="connsiteX2004" fmla="*/ 1636943 w 2757197"/>
                <a:gd name="connsiteY2004" fmla="*/ 1209431 h 1472559"/>
                <a:gd name="connsiteX2005" fmla="*/ 1638665 w 2757197"/>
                <a:gd name="connsiteY2005" fmla="*/ 1210962 h 1472559"/>
                <a:gd name="connsiteX2006" fmla="*/ 1635029 w 2757197"/>
                <a:gd name="connsiteY2006" fmla="*/ 1216703 h 1472559"/>
                <a:gd name="connsiteX2007" fmla="*/ 1631967 w 2757197"/>
                <a:gd name="connsiteY2007" fmla="*/ 1220148 h 1472559"/>
                <a:gd name="connsiteX2008" fmla="*/ 1630628 w 2757197"/>
                <a:gd name="connsiteY2008" fmla="*/ 1223593 h 1472559"/>
                <a:gd name="connsiteX2009" fmla="*/ 1631393 w 2757197"/>
                <a:gd name="connsiteY2009" fmla="*/ 1223975 h 1472559"/>
                <a:gd name="connsiteX2010" fmla="*/ 1633498 w 2757197"/>
                <a:gd name="connsiteY2010" fmla="*/ 1222827 h 1472559"/>
                <a:gd name="connsiteX2011" fmla="*/ 1635794 w 2757197"/>
                <a:gd name="connsiteY2011" fmla="*/ 1221488 h 1472559"/>
                <a:gd name="connsiteX2012" fmla="*/ 1636177 w 2757197"/>
                <a:gd name="connsiteY2012" fmla="*/ 1223019 h 1472559"/>
                <a:gd name="connsiteX2013" fmla="*/ 1631967 w 2757197"/>
                <a:gd name="connsiteY2013" fmla="*/ 1226654 h 1472559"/>
                <a:gd name="connsiteX2014" fmla="*/ 1626609 w 2757197"/>
                <a:gd name="connsiteY2014" fmla="*/ 1231247 h 1472559"/>
                <a:gd name="connsiteX2015" fmla="*/ 1624695 w 2757197"/>
                <a:gd name="connsiteY2015" fmla="*/ 1237371 h 1472559"/>
                <a:gd name="connsiteX2016" fmla="*/ 1622782 w 2757197"/>
                <a:gd name="connsiteY2016" fmla="*/ 1239667 h 1472559"/>
                <a:gd name="connsiteX2017" fmla="*/ 1621825 w 2757197"/>
                <a:gd name="connsiteY2017" fmla="*/ 1242346 h 1472559"/>
                <a:gd name="connsiteX2018" fmla="*/ 1623738 w 2757197"/>
                <a:gd name="connsiteY2018" fmla="*/ 1244451 h 1472559"/>
                <a:gd name="connsiteX2019" fmla="*/ 1623930 w 2757197"/>
                <a:gd name="connsiteY2019" fmla="*/ 1244451 h 1472559"/>
                <a:gd name="connsiteX2020" fmla="*/ 1626035 w 2757197"/>
                <a:gd name="connsiteY2020" fmla="*/ 1244069 h 1472559"/>
                <a:gd name="connsiteX2021" fmla="*/ 1629479 w 2757197"/>
                <a:gd name="connsiteY2021" fmla="*/ 1242346 h 1472559"/>
                <a:gd name="connsiteX2022" fmla="*/ 1633498 w 2757197"/>
                <a:gd name="connsiteY2022" fmla="*/ 1239667 h 1472559"/>
                <a:gd name="connsiteX2023" fmla="*/ 1637708 w 2757197"/>
                <a:gd name="connsiteY2023" fmla="*/ 1236414 h 1472559"/>
                <a:gd name="connsiteX2024" fmla="*/ 1640387 w 2757197"/>
                <a:gd name="connsiteY2024" fmla="*/ 1233926 h 1472559"/>
                <a:gd name="connsiteX2025" fmla="*/ 1639048 w 2757197"/>
                <a:gd name="connsiteY2025" fmla="*/ 1232013 h 1472559"/>
                <a:gd name="connsiteX2026" fmla="*/ 1642492 w 2757197"/>
                <a:gd name="connsiteY2026" fmla="*/ 1227420 h 1472559"/>
                <a:gd name="connsiteX2027" fmla="*/ 1642492 w 2757197"/>
                <a:gd name="connsiteY2027" fmla="*/ 1224741 h 1472559"/>
                <a:gd name="connsiteX2028" fmla="*/ 1644023 w 2757197"/>
                <a:gd name="connsiteY2028" fmla="*/ 1226080 h 1472559"/>
                <a:gd name="connsiteX2029" fmla="*/ 1645363 w 2757197"/>
                <a:gd name="connsiteY2029" fmla="*/ 1226846 h 1472559"/>
                <a:gd name="connsiteX2030" fmla="*/ 1647851 w 2757197"/>
                <a:gd name="connsiteY2030" fmla="*/ 1221870 h 1472559"/>
                <a:gd name="connsiteX2031" fmla="*/ 1645746 w 2757197"/>
                <a:gd name="connsiteY2031" fmla="*/ 1218808 h 1472559"/>
                <a:gd name="connsiteX2032" fmla="*/ 1643832 w 2757197"/>
                <a:gd name="connsiteY2032" fmla="*/ 1216321 h 1472559"/>
                <a:gd name="connsiteX2033" fmla="*/ 1651104 w 2757197"/>
                <a:gd name="connsiteY2033" fmla="*/ 1212876 h 1472559"/>
                <a:gd name="connsiteX2034" fmla="*/ 1650147 w 2757197"/>
                <a:gd name="connsiteY2034" fmla="*/ 1208666 h 1472559"/>
                <a:gd name="connsiteX2035" fmla="*/ 1650147 w 2757197"/>
                <a:gd name="connsiteY2035" fmla="*/ 1206178 h 1472559"/>
                <a:gd name="connsiteX2036" fmla="*/ 1652060 w 2757197"/>
                <a:gd name="connsiteY2036" fmla="*/ 1208092 h 1472559"/>
                <a:gd name="connsiteX2037" fmla="*/ 1654548 w 2757197"/>
                <a:gd name="connsiteY2037" fmla="*/ 1208666 h 1472559"/>
                <a:gd name="connsiteX2038" fmla="*/ 1658758 w 2757197"/>
                <a:gd name="connsiteY2038" fmla="*/ 1206944 h 1472559"/>
                <a:gd name="connsiteX2039" fmla="*/ 1659907 w 2757197"/>
                <a:gd name="connsiteY2039" fmla="*/ 1206561 h 1472559"/>
                <a:gd name="connsiteX2040" fmla="*/ 1659907 w 2757197"/>
                <a:gd name="connsiteY2040" fmla="*/ 1206370 h 1472559"/>
                <a:gd name="connsiteX2041" fmla="*/ 1667178 w 2757197"/>
                <a:gd name="connsiteY2041" fmla="*/ 1204073 h 1472559"/>
                <a:gd name="connsiteX2042" fmla="*/ 1671388 w 2757197"/>
                <a:gd name="connsiteY2042" fmla="*/ 1205221 h 1472559"/>
                <a:gd name="connsiteX2043" fmla="*/ 1677129 w 2757197"/>
                <a:gd name="connsiteY2043" fmla="*/ 1203690 h 1472559"/>
                <a:gd name="connsiteX2044" fmla="*/ 1678086 w 2757197"/>
                <a:gd name="connsiteY2044" fmla="*/ 1200629 h 1472559"/>
                <a:gd name="connsiteX2045" fmla="*/ 1679235 w 2757197"/>
                <a:gd name="connsiteY2045" fmla="*/ 1197758 h 1472559"/>
                <a:gd name="connsiteX2046" fmla="*/ 1683445 w 2757197"/>
                <a:gd name="connsiteY2046" fmla="*/ 1199289 h 1472559"/>
                <a:gd name="connsiteX2047" fmla="*/ 1689568 w 2757197"/>
                <a:gd name="connsiteY2047" fmla="*/ 1195270 h 1472559"/>
                <a:gd name="connsiteX2048" fmla="*/ 1693587 w 2757197"/>
                <a:gd name="connsiteY2048" fmla="*/ 1190678 h 1472559"/>
                <a:gd name="connsiteX2049" fmla="*/ 1690908 w 2757197"/>
                <a:gd name="connsiteY2049" fmla="*/ 1185702 h 1472559"/>
                <a:gd name="connsiteX2050" fmla="*/ 1686698 w 2757197"/>
                <a:gd name="connsiteY2050" fmla="*/ 1182449 h 1472559"/>
                <a:gd name="connsiteX2051" fmla="*/ 1682105 w 2757197"/>
                <a:gd name="connsiteY2051" fmla="*/ 1183597 h 1472559"/>
                <a:gd name="connsiteX2052" fmla="*/ 1675981 w 2757197"/>
                <a:gd name="connsiteY2052" fmla="*/ 1183597 h 1472559"/>
                <a:gd name="connsiteX2053" fmla="*/ 1682105 w 2757197"/>
                <a:gd name="connsiteY2053" fmla="*/ 1180535 h 1472559"/>
                <a:gd name="connsiteX2054" fmla="*/ 1686506 w 2757197"/>
                <a:gd name="connsiteY2054" fmla="*/ 1180153 h 1472559"/>
                <a:gd name="connsiteX2055" fmla="*/ 1687272 w 2757197"/>
                <a:gd name="connsiteY2055" fmla="*/ 1180153 h 1472559"/>
                <a:gd name="connsiteX2056" fmla="*/ 1693970 w 2757197"/>
                <a:gd name="connsiteY2056" fmla="*/ 1183789 h 1472559"/>
                <a:gd name="connsiteX2057" fmla="*/ 1702390 w 2757197"/>
                <a:gd name="connsiteY2057" fmla="*/ 1187233 h 1472559"/>
                <a:gd name="connsiteX2058" fmla="*/ 1705452 w 2757197"/>
                <a:gd name="connsiteY2058" fmla="*/ 1185894 h 1472559"/>
                <a:gd name="connsiteX2059" fmla="*/ 1707939 w 2757197"/>
                <a:gd name="connsiteY2059" fmla="*/ 1182066 h 1472559"/>
                <a:gd name="connsiteX2060" fmla="*/ 1713680 w 2757197"/>
                <a:gd name="connsiteY2060" fmla="*/ 1174412 h 1472559"/>
                <a:gd name="connsiteX2061" fmla="*/ 1711958 w 2757197"/>
                <a:gd name="connsiteY2061" fmla="*/ 1172498 h 1472559"/>
                <a:gd name="connsiteX2062" fmla="*/ 1708896 w 2757197"/>
                <a:gd name="connsiteY2062" fmla="*/ 1171350 h 1472559"/>
                <a:gd name="connsiteX2063" fmla="*/ 1702581 w 2757197"/>
                <a:gd name="connsiteY2063" fmla="*/ 1172881 h 1472559"/>
                <a:gd name="connsiteX2064" fmla="*/ 1697414 w 2757197"/>
                <a:gd name="connsiteY2064" fmla="*/ 1168288 h 1472559"/>
                <a:gd name="connsiteX2065" fmla="*/ 1698180 w 2757197"/>
                <a:gd name="connsiteY2065" fmla="*/ 1166374 h 1472559"/>
                <a:gd name="connsiteX2066" fmla="*/ 1696075 w 2757197"/>
                <a:gd name="connsiteY2066" fmla="*/ 1164460 h 1472559"/>
                <a:gd name="connsiteX2067" fmla="*/ 1695883 w 2757197"/>
                <a:gd name="connsiteY2067" fmla="*/ 1164078 h 1472559"/>
                <a:gd name="connsiteX2068" fmla="*/ 1701433 w 2757197"/>
                <a:gd name="connsiteY2068" fmla="*/ 1160633 h 1472559"/>
                <a:gd name="connsiteX2069" fmla="*/ 1702007 w 2757197"/>
                <a:gd name="connsiteY2069" fmla="*/ 1157572 h 1472559"/>
                <a:gd name="connsiteX2070" fmla="*/ 1602688 w 2757197"/>
                <a:gd name="connsiteY2070" fmla="*/ 1253254 h 1472559"/>
                <a:gd name="connsiteX2071" fmla="*/ 1602688 w 2757197"/>
                <a:gd name="connsiteY2071" fmla="*/ 1253254 h 1472559"/>
                <a:gd name="connsiteX2072" fmla="*/ 1593311 w 2757197"/>
                <a:gd name="connsiteY2072" fmla="*/ 1261100 h 1472559"/>
                <a:gd name="connsiteX2073" fmla="*/ 1587953 w 2757197"/>
                <a:gd name="connsiteY2073" fmla="*/ 1270860 h 1472559"/>
                <a:gd name="connsiteX2074" fmla="*/ 1589675 w 2757197"/>
                <a:gd name="connsiteY2074" fmla="*/ 1272582 h 1472559"/>
                <a:gd name="connsiteX2075" fmla="*/ 1594842 w 2757197"/>
                <a:gd name="connsiteY2075" fmla="*/ 1270286 h 1472559"/>
                <a:gd name="connsiteX2076" fmla="*/ 1597330 w 2757197"/>
                <a:gd name="connsiteY2076" fmla="*/ 1267798 h 1472559"/>
                <a:gd name="connsiteX2077" fmla="*/ 1601540 w 2757197"/>
                <a:gd name="connsiteY2077" fmla="*/ 1265884 h 1472559"/>
                <a:gd name="connsiteX2078" fmla="*/ 1604219 w 2757197"/>
                <a:gd name="connsiteY2078" fmla="*/ 1262631 h 1472559"/>
                <a:gd name="connsiteX2079" fmla="*/ 1604219 w 2757197"/>
                <a:gd name="connsiteY2079" fmla="*/ 1261100 h 1472559"/>
                <a:gd name="connsiteX2080" fmla="*/ 1602305 w 2757197"/>
                <a:gd name="connsiteY2080" fmla="*/ 1260718 h 1472559"/>
                <a:gd name="connsiteX2081" fmla="*/ 1604219 w 2757197"/>
                <a:gd name="connsiteY2081" fmla="*/ 1258804 h 1472559"/>
                <a:gd name="connsiteX2082" fmla="*/ 1606133 w 2757197"/>
                <a:gd name="connsiteY2082" fmla="*/ 1259569 h 1472559"/>
                <a:gd name="connsiteX2083" fmla="*/ 1608238 w 2757197"/>
                <a:gd name="connsiteY2083" fmla="*/ 1260335 h 1472559"/>
                <a:gd name="connsiteX2084" fmla="*/ 1608429 w 2757197"/>
                <a:gd name="connsiteY2084" fmla="*/ 1258804 h 1472559"/>
                <a:gd name="connsiteX2085" fmla="*/ 1603262 w 2757197"/>
                <a:gd name="connsiteY2085" fmla="*/ 1253637 h 1472559"/>
                <a:gd name="connsiteX2086" fmla="*/ 1602688 w 2757197"/>
                <a:gd name="connsiteY2086" fmla="*/ 1253254 h 1472559"/>
                <a:gd name="connsiteX2087" fmla="*/ 1964178 w 2757197"/>
                <a:gd name="connsiteY2087" fmla="*/ 925445 h 1472559"/>
                <a:gd name="connsiteX2088" fmla="*/ 1964178 w 2757197"/>
                <a:gd name="connsiteY2088" fmla="*/ 923914 h 1472559"/>
                <a:gd name="connsiteX2089" fmla="*/ 1962839 w 2757197"/>
                <a:gd name="connsiteY2089" fmla="*/ 923914 h 1472559"/>
                <a:gd name="connsiteX2090" fmla="*/ 1957672 w 2757197"/>
                <a:gd name="connsiteY2090" fmla="*/ 924679 h 1472559"/>
                <a:gd name="connsiteX2091" fmla="*/ 1954418 w 2757197"/>
                <a:gd name="connsiteY2091" fmla="*/ 922383 h 1472559"/>
                <a:gd name="connsiteX2092" fmla="*/ 1953844 w 2757197"/>
                <a:gd name="connsiteY2092" fmla="*/ 921043 h 1472559"/>
                <a:gd name="connsiteX2093" fmla="*/ 1952696 w 2757197"/>
                <a:gd name="connsiteY2093" fmla="*/ 920278 h 1472559"/>
                <a:gd name="connsiteX2094" fmla="*/ 1952122 w 2757197"/>
                <a:gd name="connsiteY2094" fmla="*/ 920087 h 1472559"/>
                <a:gd name="connsiteX2095" fmla="*/ 1949252 w 2757197"/>
                <a:gd name="connsiteY2095" fmla="*/ 922000 h 1472559"/>
                <a:gd name="connsiteX2096" fmla="*/ 1947147 w 2757197"/>
                <a:gd name="connsiteY2096" fmla="*/ 922957 h 1472559"/>
                <a:gd name="connsiteX2097" fmla="*/ 1945424 w 2757197"/>
                <a:gd name="connsiteY2097" fmla="*/ 921617 h 1472559"/>
                <a:gd name="connsiteX2098" fmla="*/ 1944085 w 2757197"/>
                <a:gd name="connsiteY2098" fmla="*/ 920087 h 1472559"/>
                <a:gd name="connsiteX2099" fmla="*/ 1938726 w 2757197"/>
                <a:gd name="connsiteY2099" fmla="*/ 923914 h 1472559"/>
                <a:gd name="connsiteX2100" fmla="*/ 1936430 w 2757197"/>
                <a:gd name="connsiteY2100" fmla="*/ 930037 h 1472559"/>
                <a:gd name="connsiteX2101" fmla="*/ 1938918 w 2757197"/>
                <a:gd name="connsiteY2101" fmla="*/ 932717 h 1472559"/>
                <a:gd name="connsiteX2102" fmla="*/ 1943128 w 2757197"/>
                <a:gd name="connsiteY2102" fmla="*/ 932142 h 1472559"/>
                <a:gd name="connsiteX2103" fmla="*/ 1943893 w 2757197"/>
                <a:gd name="connsiteY2103" fmla="*/ 932334 h 1472559"/>
                <a:gd name="connsiteX2104" fmla="*/ 1943893 w 2757197"/>
                <a:gd name="connsiteY2104" fmla="*/ 932334 h 1472559"/>
                <a:gd name="connsiteX2105" fmla="*/ 1939300 w 2757197"/>
                <a:gd name="connsiteY2105" fmla="*/ 938457 h 1472559"/>
                <a:gd name="connsiteX2106" fmla="*/ 1939300 w 2757197"/>
                <a:gd name="connsiteY2106" fmla="*/ 939988 h 1472559"/>
                <a:gd name="connsiteX2107" fmla="*/ 1941788 w 2757197"/>
                <a:gd name="connsiteY2107" fmla="*/ 939988 h 1472559"/>
                <a:gd name="connsiteX2108" fmla="*/ 1947529 w 2757197"/>
                <a:gd name="connsiteY2108" fmla="*/ 935970 h 1472559"/>
                <a:gd name="connsiteX2109" fmla="*/ 1952313 w 2757197"/>
                <a:gd name="connsiteY2109" fmla="*/ 931186 h 1472559"/>
                <a:gd name="connsiteX2110" fmla="*/ 1964178 w 2757197"/>
                <a:gd name="connsiteY2110" fmla="*/ 925445 h 1472559"/>
                <a:gd name="connsiteX2111" fmla="*/ 2040150 w 2757197"/>
                <a:gd name="connsiteY2111" fmla="*/ 954341 h 1472559"/>
                <a:gd name="connsiteX2112" fmla="*/ 2039576 w 2757197"/>
                <a:gd name="connsiteY2112" fmla="*/ 954724 h 1472559"/>
                <a:gd name="connsiteX2113" fmla="*/ 2034218 w 2757197"/>
                <a:gd name="connsiteY2113" fmla="*/ 959891 h 1472559"/>
                <a:gd name="connsiteX2114" fmla="*/ 2030965 w 2757197"/>
                <a:gd name="connsiteY2114" fmla="*/ 966780 h 1472559"/>
                <a:gd name="connsiteX2115" fmla="*/ 2032304 w 2757197"/>
                <a:gd name="connsiteY2115" fmla="*/ 968693 h 1472559"/>
                <a:gd name="connsiteX2116" fmla="*/ 2043786 w 2757197"/>
                <a:gd name="connsiteY2116" fmla="*/ 956637 h 1472559"/>
                <a:gd name="connsiteX2117" fmla="*/ 2041107 w 2757197"/>
                <a:gd name="connsiteY2117" fmla="*/ 954532 h 1472559"/>
                <a:gd name="connsiteX2118" fmla="*/ 2040150 w 2757197"/>
                <a:gd name="connsiteY2118" fmla="*/ 954341 h 1472559"/>
                <a:gd name="connsiteX2119" fmla="*/ 1898922 w 2757197"/>
                <a:gd name="connsiteY2119" fmla="*/ 920469 h 1472559"/>
                <a:gd name="connsiteX2120" fmla="*/ 1898540 w 2757197"/>
                <a:gd name="connsiteY2120" fmla="*/ 920278 h 1472559"/>
                <a:gd name="connsiteX2121" fmla="*/ 1897583 w 2757197"/>
                <a:gd name="connsiteY2121" fmla="*/ 920661 h 1472559"/>
                <a:gd name="connsiteX2122" fmla="*/ 1897583 w 2757197"/>
                <a:gd name="connsiteY2122" fmla="*/ 920661 h 1472559"/>
                <a:gd name="connsiteX2123" fmla="*/ 1897391 w 2757197"/>
                <a:gd name="connsiteY2123" fmla="*/ 920852 h 1472559"/>
                <a:gd name="connsiteX2124" fmla="*/ 1897009 w 2757197"/>
                <a:gd name="connsiteY2124" fmla="*/ 921235 h 1472559"/>
                <a:gd name="connsiteX2125" fmla="*/ 1895286 w 2757197"/>
                <a:gd name="connsiteY2125" fmla="*/ 923531 h 1472559"/>
                <a:gd name="connsiteX2126" fmla="*/ 1892607 w 2757197"/>
                <a:gd name="connsiteY2126" fmla="*/ 928315 h 1472559"/>
                <a:gd name="connsiteX2127" fmla="*/ 1888589 w 2757197"/>
                <a:gd name="connsiteY2127" fmla="*/ 938840 h 1472559"/>
                <a:gd name="connsiteX2128" fmla="*/ 1891076 w 2757197"/>
                <a:gd name="connsiteY2128" fmla="*/ 941902 h 1472559"/>
                <a:gd name="connsiteX2129" fmla="*/ 1894138 w 2757197"/>
                <a:gd name="connsiteY2129" fmla="*/ 944581 h 1472559"/>
                <a:gd name="connsiteX2130" fmla="*/ 1894521 w 2757197"/>
                <a:gd name="connsiteY2130" fmla="*/ 948983 h 1472559"/>
                <a:gd name="connsiteX2131" fmla="*/ 1896435 w 2757197"/>
                <a:gd name="connsiteY2131" fmla="*/ 952045 h 1472559"/>
                <a:gd name="connsiteX2132" fmla="*/ 1898731 w 2757197"/>
                <a:gd name="connsiteY2132" fmla="*/ 948983 h 1472559"/>
                <a:gd name="connsiteX2133" fmla="*/ 1897966 w 2757197"/>
                <a:gd name="connsiteY2133" fmla="*/ 941519 h 1472559"/>
                <a:gd name="connsiteX2134" fmla="*/ 1902558 w 2757197"/>
                <a:gd name="connsiteY2134" fmla="*/ 931760 h 1472559"/>
                <a:gd name="connsiteX2135" fmla="*/ 1899496 w 2757197"/>
                <a:gd name="connsiteY2135" fmla="*/ 930803 h 1472559"/>
                <a:gd name="connsiteX2136" fmla="*/ 1897583 w 2757197"/>
                <a:gd name="connsiteY2136" fmla="*/ 929655 h 1472559"/>
                <a:gd name="connsiteX2137" fmla="*/ 1901219 w 2757197"/>
                <a:gd name="connsiteY2137" fmla="*/ 923148 h 1472559"/>
                <a:gd name="connsiteX2138" fmla="*/ 1898922 w 2757197"/>
                <a:gd name="connsiteY2138" fmla="*/ 920469 h 1472559"/>
                <a:gd name="connsiteX2139" fmla="*/ 1886675 w 2757197"/>
                <a:gd name="connsiteY2139" fmla="*/ 937692 h 1472559"/>
                <a:gd name="connsiteX2140" fmla="*/ 1886675 w 2757197"/>
                <a:gd name="connsiteY2140" fmla="*/ 937692 h 1472559"/>
                <a:gd name="connsiteX2141" fmla="*/ 1884187 w 2757197"/>
                <a:gd name="connsiteY2141" fmla="*/ 939797 h 1472559"/>
                <a:gd name="connsiteX2142" fmla="*/ 1882656 w 2757197"/>
                <a:gd name="connsiteY2142" fmla="*/ 941711 h 1472559"/>
                <a:gd name="connsiteX2143" fmla="*/ 1882656 w 2757197"/>
                <a:gd name="connsiteY2143" fmla="*/ 943624 h 1472559"/>
                <a:gd name="connsiteX2144" fmla="*/ 1883996 w 2757197"/>
                <a:gd name="connsiteY2144" fmla="*/ 943624 h 1472559"/>
                <a:gd name="connsiteX2145" fmla="*/ 1886675 w 2757197"/>
                <a:gd name="connsiteY2145" fmla="*/ 938840 h 1472559"/>
                <a:gd name="connsiteX2146" fmla="*/ 1886675 w 2757197"/>
                <a:gd name="connsiteY2146" fmla="*/ 937883 h 1472559"/>
                <a:gd name="connsiteX2147" fmla="*/ 1886675 w 2757197"/>
                <a:gd name="connsiteY2147" fmla="*/ 937692 h 1472559"/>
                <a:gd name="connsiteX2148" fmla="*/ 1892033 w 2757197"/>
                <a:gd name="connsiteY2148" fmla="*/ 961996 h 1472559"/>
                <a:gd name="connsiteX2149" fmla="*/ 1892033 w 2757197"/>
                <a:gd name="connsiteY2149" fmla="*/ 961996 h 1472559"/>
                <a:gd name="connsiteX2150" fmla="*/ 1891268 w 2757197"/>
                <a:gd name="connsiteY2150" fmla="*/ 961996 h 1472559"/>
                <a:gd name="connsiteX2151" fmla="*/ 1889737 w 2757197"/>
                <a:gd name="connsiteY2151" fmla="*/ 963909 h 1472559"/>
                <a:gd name="connsiteX2152" fmla="*/ 1888397 w 2757197"/>
                <a:gd name="connsiteY2152" fmla="*/ 967545 h 1472559"/>
                <a:gd name="connsiteX2153" fmla="*/ 1889163 w 2757197"/>
                <a:gd name="connsiteY2153" fmla="*/ 969650 h 1472559"/>
                <a:gd name="connsiteX2154" fmla="*/ 1892033 w 2757197"/>
                <a:gd name="connsiteY2154" fmla="*/ 966588 h 1472559"/>
                <a:gd name="connsiteX2155" fmla="*/ 1893373 w 2757197"/>
                <a:gd name="connsiteY2155" fmla="*/ 964675 h 1472559"/>
                <a:gd name="connsiteX2156" fmla="*/ 1893755 w 2757197"/>
                <a:gd name="connsiteY2156" fmla="*/ 963526 h 1472559"/>
                <a:gd name="connsiteX2157" fmla="*/ 1892033 w 2757197"/>
                <a:gd name="connsiteY2157" fmla="*/ 961996 h 1472559"/>
                <a:gd name="connsiteX2158" fmla="*/ 1826586 w 2757197"/>
                <a:gd name="connsiteY2158" fmla="*/ 1000077 h 1472559"/>
                <a:gd name="connsiteX2159" fmla="*/ 1822185 w 2757197"/>
                <a:gd name="connsiteY2159" fmla="*/ 996824 h 1472559"/>
                <a:gd name="connsiteX2160" fmla="*/ 1821611 w 2757197"/>
                <a:gd name="connsiteY2160" fmla="*/ 996824 h 1472559"/>
                <a:gd name="connsiteX2161" fmla="*/ 1821036 w 2757197"/>
                <a:gd name="connsiteY2161" fmla="*/ 997015 h 1472559"/>
                <a:gd name="connsiteX2162" fmla="*/ 1820462 w 2757197"/>
                <a:gd name="connsiteY2162" fmla="*/ 998355 h 1472559"/>
                <a:gd name="connsiteX2163" fmla="*/ 1823907 w 2757197"/>
                <a:gd name="connsiteY2163" fmla="*/ 1004096 h 1472559"/>
                <a:gd name="connsiteX2164" fmla="*/ 1826586 w 2757197"/>
                <a:gd name="connsiteY2164" fmla="*/ 1000077 h 1472559"/>
                <a:gd name="connsiteX2165" fmla="*/ 1798455 w 2757197"/>
                <a:gd name="connsiteY2165" fmla="*/ 872436 h 1472559"/>
                <a:gd name="connsiteX2166" fmla="*/ 1796542 w 2757197"/>
                <a:gd name="connsiteY2166" fmla="*/ 870140 h 1472559"/>
                <a:gd name="connsiteX2167" fmla="*/ 1796350 w 2757197"/>
                <a:gd name="connsiteY2167" fmla="*/ 870140 h 1472559"/>
                <a:gd name="connsiteX2168" fmla="*/ 1796159 w 2757197"/>
                <a:gd name="connsiteY2168" fmla="*/ 870331 h 1472559"/>
                <a:gd name="connsiteX2169" fmla="*/ 1796159 w 2757197"/>
                <a:gd name="connsiteY2169" fmla="*/ 870331 h 1472559"/>
                <a:gd name="connsiteX2170" fmla="*/ 1790992 w 2757197"/>
                <a:gd name="connsiteY2170" fmla="*/ 876264 h 1472559"/>
                <a:gd name="connsiteX2171" fmla="*/ 1793097 w 2757197"/>
                <a:gd name="connsiteY2171" fmla="*/ 878177 h 1472559"/>
                <a:gd name="connsiteX2172" fmla="*/ 1797116 w 2757197"/>
                <a:gd name="connsiteY2172" fmla="*/ 876264 h 1472559"/>
                <a:gd name="connsiteX2173" fmla="*/ 1798455 w 2757197"/>
                <a:gd name="connsiteY2173" fmla="*/ 872628 h 1472559"/>
                <a:gd name="connsiteX2174" fmla="*/ 1798455 w 2757197"/>
                <a:gd name="connsiteY2174" fmla="*/ 872436 h 1472559"/>
                <a:gd name="connsiteX2175" fmla="*/ 1696075 w 2757197"/>
                <a:gd name="connsiteY2175" fmla="*/ 956255 h 1472559"/>
                <a:gd name="connsiteX2176" fmla="*/ 1695883 w 2757197"/>
                <a:gd name="connsiteY2176" fmla="*/ 956255 h 1472559"/>
                <a:gd name="connsiteX2177" fmla="*/ 1695692 w 2757197"/>
                <a:gd name="connsiteY2177" fmla="*/ 956446 h 1472559"/>
                <a:gd name="connsiteX2178" fmla="*/ 1694735 w 2757197"/>
                <a:gd name="connsiteY2178" fmla="*/ 958934 h 1472559"/>
                <a:gd name="connsiteX2179" fmla="*/ 1695309 w 2757197"/>
                <a:gd name="connsiteY2179" fmla="*/ 960847 h 1472559"/>
                <a:gd name="connsiteX2180" fmla="*/ 1698945 w 2757197"/>
                <a:gd name="connsiteY2180" fmla="*/ 963718 h 1472559"/>
                <a:gd name="connsiteX2181" fmla="*/ 1699711 w 2757197"/>
                <a:gd name="connsiteY2181" fmla="*/ 961422 h 1472559"/>
                <a:gd name="connsiteX2182" fmla="*/ 1696075 w 2757197"/>
                <a:gd name="connsiteY2182" fmla="*/ 956255 h 1472559"/>
                <a:gd name="connsiteX2183" fmla="*/ 1663160 w 2757197"/>
                <a:gd name="connsiteY2183" fmla="*/ 1020936 h 1472559"/>
                <a:gd name="connsiteX2184" fmla="*/ 1660098 w 2757197"/>
                <a:gd name="connsiteY2184" fmla="*/ 1015961 h 1472559"/>
                <a:gd name="connsiteX2185" fmla="*/ 1656653 w 2757197"/>
                <a:gd name="connsiteY2185" fmla="*/ 1017874 h 1472559"/>
                <a:gd name="connsiteX2186" fmla="*/ 1653017 w 2757197"/>
                <a:gd name="connsiteY2186" fmla="*/ 1019788 h 1472559"/>
                <a:gd name="connsiteX2187" fmla="*/ 1656271 w 2757197"/>
                <a:gd name="connsiteY2187" fmla="*/ 1023807 h 1472559"/>
                <a:gd name="connsiteX2188" fmla="*/ 1661246 w 2757197"/>
                <a:gd name="connsiteY2188" fmla="*/ 1025146 h 1472559"/>
                <a:gd name="connsiteX2189" fmla="*/ 1662586 w 2757197"/>
                <a:gd name="connsiteY2189" fmla="*/ 1023233 h 1472559"/>
                <a:gd name="connsiteX2190" fmla="*/ 1663160 w 2757197"/>
                <a:gd name="connsiteY2190" fmla="*/ 1020936 h 1472559"/>
                <a:gd name="connsiteX2191" fmla="*/ 1697606 w 2757197"/>
                <a:gd name="connsiteY2191" fmla="*/ 1090976 h 1472559"/>
                <a:gd name="connsiteX2192" fmla="*/ 1693396 w 2757197"/>
                <a:gd name="connsiteY2192" fmla="*/ 1094803 h 1472559"/>
                <a:gd name="connsiteX2193" fmla="*/ 1695692 w 2757197"/>
                <a:gd name="connsiteY2193" fmla="*/ 1097291 h 1472559"/>
                <a:gd name="connsiteX2194" fmla="*/ 1697606 w 2757197"/>
                <a:gd name="connsiteY2194" fmla="*/ 1097482 h 1472559"/>
                <a:gd name="connsiteX2195" fmla="*/ 1702964 w 2757197"/>
                <a:gd name="connsiteY2195" fmla="*/ 1094421 h 1472559"/>
                <a:gd name="connsiteX2196" fmla="*/ 1706026 w 2757197"/>
                <a:gd name="connsiteY2196" fmla="*/ 1090211 h 1472559"/>
                <a:gd name="connsiteX2197" fmla="*/ 1704303 w 2757197"/>
                <a:gd name="connsiteY2197" fmla="*/ 1087723 h 1472559"/>
                <a:gd name="connsiteX2198" fmla="*/ 1702772 w 2757197"/>
                <a:gd name="connsiteY2198" fmla="*/ 1087149 h 1472559"/>
                <a:gd name="connsiteX2199" fmla="*/ 1702390 w 2757197"/>
                <a:gd name="connsiteY2199" fmla="*/ 1087149 h 1472559"/>
                <a:gd name="connsiteX2200" fmla="*/ 1701433 w 2757197"/>
                <a:gd name="connsiteY2200" fmla="*/ 1087914 h 1472559"/>
                <a:gd name="connsiteX2201" fmla="*/ 1697606 w 2757197"/>
                <a:gd name="connsiteY2201" fmla="*/ 1090976 h 1472559"/>
                <a:gd name="connsiteX2202" fmla="*/ 1684401 w 2757197"/>
                <a:gd name="connsiteY2202" fmla="*/ 1109347 h 1472559"/>
                <a:gd name="connsiteX2203" fmla="*/ 1682488 w 2757197"/>
                <a:gd name="connsiteY2203" fmla="*/ 1108773 h 1472559"/>
                <a:gd name="connsiteX2204" fmla="*/ 1680574 w 2757197"/>
                <a:gd name="connsiteY2204" fmla="*/ 1108773 h 1472559"/>
                <a:gd name="connsiteX2205" fmla="*/ 1680191 w 2757197"/>
                <a:gd name="connsiteY2205" fmla="*/ 1111452 h 1472559"/>
                <a:gd name="connsiteX2206" fmla="*/ 1681722 w 2757197"/>
                <a:gd name="connsiteY2206" fmla="*/ 1112983 h 1472559"/>
                <a:gd name="connsiteX2207" fmla="*/ 1681722 w 2757197"/>
                <a:gd name="connsiteY2207" fmla="*/ 1113557 h 1472559"/>
                <a:gd name="connsiteX2208" fmla="*/ 1676364 w 2757197"/>
                <a:gd name="connsiteY2208" fmla="*/ 1113175 h 1472559"/>
                <a:gd name="connsiteX2209" fmla="*/ 1672728 w 2757197"/>
                <a:gd name="connsiteY2209" fmla="*/ 1114514 h 1472559"/>
                <a:gd name="connsiteX2210" fmla="*/ 1679617 w 2757197"/>
                <a:gd name="connsiteY2210" fmla="*/ 1122743 h 1472559"/>
                <a:gd name="connsiteX2211" fmla="*/ 1679617 w 2757197"/>
                <a:gd name="connsiteY2211" fmla="*/ 1123317 h 1472559"/>
                <a:gd name="connsiteX2212" fmla="*/ 1676555 w 2757197"/>
                <a:gd name="connsiteY2212" fmla="*/ 1123317 h 1472559"/>
                <a:gd name="connsiteX2213" fmla="*/ 1672728 w 2757197"/>
                <a:gd name="connsiteY2213" fmla="*/ 1121212 h 1472559"/>
                <a:gd name="connsiteX2214" fmla="*/ 1668709 w 2757197"/>
                <a:gd name="connsiteY2214" fmla="*/ 1120255 h 1472559"/>
                <a:gd name="connsiteX2215" fmla="*/ 1665839 w 2757197"/>
                <a:gd name="connsiteY2215" fmla="*/ 1123317 h 1472559"/>
                <a:gd name="connsiteX2216" fmla="*/ 1668518 w 2757197"/>
                <a:gd name="connsiteY2216" fmla="*/ 1127910 h 1472559"/>
                <a:gd name="connsiteX2217" fmla="*/ 1671006 w 2757197"/>
                <a:gd name="connsiteY2217" fmla="*/ 1129249 h 1472559"/>
                <a:gd name="connsiteX2218" fmla="*/ 1673876 w 2757197"/>
                <a:gd name="connsiteY2218" fmla="*/ 1130780 h 1472559"/>
                <a:gd name="connsiteX2219" fmla="*/ 1677895 w 2757197"/>
                <a:gd name="connsiteY2219" fmla="*/ 1134990 h 1472559"/>
                <a:gd name="connsiteX2220" fmla="*/ 1682870 w 2757197"/>
                <a:gd name="connsiteY2220" fmla="*/ 1138243 h 1472559"/>
                <a:gd name="connsiteX2221" fmla="*/ 1697032 w 2757197"/>
                <a:gd name="connsiteY2221" fmla="*/ 1127336 h 1472559"/>
                <a:gd name="connsiteX2222" fmla="*/ 1701433 w 2757197"/>
                <a:gd name="connsiteY2222" fmla="*/ 1128675 h 1472559"/>
                <a:gd name="connsiteX2223" fmla="*/ 1704877 w 2757197"/>
                <a:gd name="connsiteY2223" fmla="*/ 1124657 h 1472559"/>
                <a:gd name="connsiteX2224" fmla="*/ 1706026 w 2757197"/>
                <a:gd name="connsiteY2224" fmla="*/ 1118916 h 1472559"/>
                <a:gd name="connsiteX2225" fmla="*/ 1710236 w 2757197"/>
                <a:gd name="connsiteY2225" fmla="*/ 1121595 h 1472559"/>
                <a:gd name="connsiteX2226" fmla="*/ 1715211 w 2757197"/>
                <a:gd name="connsiteY2226" fmla="*/ 1124083 h 1472559"/>
                <a:gd name="connsiteX2227" fmla="*/ 1723823 w 2757197"/>
                <a:gd name="connsiteY2227" fmla="*/ 1112409 h 1472559"/>
                <a:gd name="connsiteX2228" fmla="*/ 1722674 w 2757197"/>
                <a:gd name="connsiteY2228" fmla="*/ 1110687 h 1472559"/>
                <a:gd name="connsiteX2229" fmla="*/ 1718082 w 2757197"/>
                <a:gd name="connsiteY2229" fmla="*/ 1113175 h 1472559"/>
                <a:gd name="connsiteX2230" fmla="*/ 1713489 w 2757197"/>
                <a:gd name="connsiteY2230" fmla="*/ 1116236 h 1472559"/>
                <a:gd name="connsiteX2231" fmla="*/ 1712724 w 2757197"/>
                <a:gd name="connsiteY2231" fmla="*/ 1107625 h 1472559"/>
                <a:gd name="connsiteX2232" fmla="*/ 1707748 w 2757197"/>
                <a:gd name="connsiteY2232" fmla="*/ 1111261 h 1472559"/>
                <a:gd name="connsiteX2233" fmla="*/ 1706791 w 2757197"/>
                <a:gd name="connsiteY2233" fmla="*/ 1109730 h 1472559"/>
                <a:gd name="connsiteX2234" fmla="*/ 1705452 w 2757197"/>
                <a:gd name="connsiteY2234" fmla="*/ 1109730 h 1472559"/>
                <a:gd name="connsiteX2235" fmla="*/ 1705260 w 2757197"/>
                <a:gd name="connsiteY2235" fmla="*/ 1109730 h 1472559"/>
                <a:gd name="connsiteX2236" fmla="*/ 1705069 w 2757197"/>
                <a:gd name="connsiteY2236" fmla="*/ 1109730 h 1472559"/>
                <a:gd name="connsiteX2237" fmla="*/ 1702772 w 2757197"/>
                <a:gd name="connsiteY2237" fmla="*/ 1111069 h 1472559"/>
                <a:gd name="connsiteX2238" fmla="*/ 1700859 w 2757197"/>
                <a:gd name="connsiteY2238" fmla="*/ 1112600 h 1472559"/>
                <a:gd name="connsiteX2239" fmla="*/ 1699519 w 2757197"/>
                <a:gd name="connsiteY2239" fmla="*/ 1107625 h 1472559"/>
                <a:gd name="connsiteX2240" fmla="*/ 1698371 w 2757197"/>
                <a:gd name="connsiteY2240" fmla="*/ 1101310 h 1472559"/>
                <a:gd name="connsiteX2241" fmla="*/ 1698180 w 2757197"/>
                <a:gd name="connsiteY2241" fmla="*/ 1101118 h 1472559"/>
                <a:gd name="connsiteX2242" fmla="*/ 1697797 w 2757197"/>
                <a:gd name="connsiteY2242" fmla="*/ 1100927 h 1472559"/>
                <a:gd name="connsiteX2243" fmla="*/ 1695118 w 2757197"/>
                <a:gd name="connsiteY2243" fmla="*/ 1100544 h 1472559"/>
                <a:gd name="connsiteX2244" fmla="*/ 1692630 w 2757197"/>
                <a:gd name="connsiteY2244" fmla="*/ 1100353 h 1472559"/>
                <a:gd name="connsiteX2245" fmla="*/ 1688229 w 2757197"/>
                <a:gd name="connsiteY2245" fmla="*/ 1101884 h 1472559"/>
                <a:gd name="connsiteX2246" fmla="*/ 1685167 w 2757197"/>
                <a:gd name="connsiteY2246" fmla="*/ 1105328 h 1472559"/>
                <a:gd name="connsiteX2247" fmla="*/ 1686315 w 2757197"/>
                <a:gd name="connsiteY2247" fmla="*/ 1109347 h 1472559"/>
                <a:gd name="connsiteX2248" fmla="*/ 1684401 w 2757197"/>
                <a:gd name="connsiteY2248" fmla="*/ 1109347 h 1472559"/>
                <a:gd name="connsiteX2249" fmla="*/ 1780850 w 2757197"/>
                <a:gd name="connsiteY2249" fmla="*/ 1021128 h 1472559"/>
                <a:gd name="connsiteX2250" fmla="*/ 1780084 w 2757197"/>
                <a:gd name="connsiteY2250" fmla="*/ 1021128 h 1472559"/>
                <a:gd name="connsiteX2251" fmla="*/ 1779893 w 2757197"/>
                <a:gd name="connsiteY2251" fmla="*/ 1021319 h 1472559"/>
                <a:gd name="connsiteX2252" fmla="*/ 1777405 w 2757197"/>
                <a:gd name="connsiteY2252" fmla="*/ 1024955 h 1472559"/>
                <a:gd name="connsiteX2253" fmla="*/ 1775300 w 2757197"/>
                <a:gd name="connsiteY2253" fmla="*/ 1029930 h 1472559"/>
                <a:gd name="connsiteX2254" fmla="*/ 1776640 w 2757197"/>
                <a:gd name="connsiteY2254" fmla="*/ 1031844 h 1472559"/>
                <a:gd name="connsiteX2255" fmla="*/ 1781424 w 2757197"/>
                <a:gd name="connsiteY2255" fmla="*/ 1022850 h 1472559"/>
                <a:gd name="connsiteX2256" fmla="*/ 1781232 w 2757197"/>
                <a:gd name="connsiteY2256" fmla="*/ 1021319 h 1472559"/>
                <a:gd name="connsiteX2257" fmla="*/ 1781232 w 2757197"/>
                <a:gd name="connsiteY2257" fmla="*/ 1021319 h 1472559"/>
                <a:gd name="connsiteX2258" fmla="*/ 1780850 w 2757197"/>
                <a:gd name="connsiteY2258" fmla="*/ 1021128 h 1472559"/>
                <a:gd name="connsiteX2259" fmla="*/ 1736261 w 2757197"/>
                <a:gd name="connsiteY2259" fmla="*/ 1043517 h 1472559"/>
                <a:gd name="connsiteX2260" fmla="*/ 1734156 w 2757197"/>
                <a:gd name="connsiteY2260" fmla="*/ 1043709 h 1472559"/>
                <a:gd name="connsiteX2261" fmla="*/ 1733200 w 2757197"/>
                <a:gd name="connsiteY2261" fmla="*/ 1045431 h 1472559"/>
                <a:gd name="connsiteX2262" fmla="*/ 1733965 w 2757197"/>
                <a:gd name="connsiteY2262" fmla="*/ 1046579 h 1472559"/>
                <a:gd name="connsiteX2263" fmla="*/ 1734922 w 2757197"/>
                <a:gd name="connsiteY2263" fmla="*/ 1047153 h 1472559"/>
                <a:gd name="connsiteX2264" fmla="*/ 1737984 w 2757197"/>
                <a:gd name="connsiteY2264" fmla="*/ 1044666 h 1472559"/>
                <a:gd name="connsiteX2265" fmla="*/ 1736261 w 2757197"/>
                <a:gd name="connsiteY2265" fmla="*/ 1043517 h 1472559"/>
                <a:gd name="connsiteX2266" fmla="*/ 1736261 w 2757197"/>
                <a:gd name="connsiteY2266" fmla="*/ 1043517 h 1472559"/>
                <a:gd name="connsiteX2267" fmla="*/ 1719804 w 2757197"/>
                <a:gd name="connsiteY2267" fmla="*/ 1056148 h 1472559"/>
                <a:gd name="connsiteX2268" fmla="*/ 1719038 w 2757197"/>
                <a:gd name="connsiteY2268" fmla="*/ 1057870 h 1472559"/>
                <a:gd name="connsiteX2269" fmla="*/ 1721526 w 2757197"/>
                <a:gd name="connsiteY2269" fmla="*/ 1059401 h 1472559"/>
                <a:gd name="connsiteX2270" fmla="*/ 1724205 w 2757197"/>
                <a:gd name="connsiteY2270" fmla="*/ 1056339 h 1472559"/>
                <a:gd name="connsiteX2271" fmla="*/ 1722866 w 2757197"/>
                <a:gd name="connsiteY2271" fmla="*/ 1054999 h 1472559"/>
                <a:gd name="connsiteX2272" fmla="*/ 1722100 w 2757197"/>
                <a:gd name="connsiteY2272" fmla="*/ 1055191 h 1472559"/>
                <a:gd name="connsiteX2273" fmla="*/ 1721909 w 2757197"/>
                <a:gd name="connsiteY2273" fmla="*/ 1055191 h 1472559"/>
                <a:gd name="connsiteX2274" fmla="*/ 1719804 w 2757197"/>
                <a:gd name="connsiteY2274" fmla="*/ 1056148 h 1472559"/>
                <a:gd name="connsiteX2275" fmla="*/ 1706408 w 2757197"/>
                <a:gd name="connsiteY2275" fmla="*/ 1104563 h 1472559"/>
                <a:gd name="connsiteX2276" fmla="*/ 1705260 w 2757197"/>
                <a:gd name="connsiteY2276" fmla="*/ 1105328 h 1472559"/>
                <a:gd name="connsiteX2277" fmla="*/ 1705260 w 2757197"/>
                <a:gd name="connsiteY2277" fmla="*/ 1105520 h 1472559"/>
                <a:gd name="connsiteX2278" fmla="*/ 1704495 w 2757197"/>
                <a:gd name="connsiteY2278" fmla="*/ 1106285 h 1472559"/>
                <a:gd name="connsiteX2279" fmla="*/ 1704495 w 2757197"/>
                <a:gd name="connsiteY2279" fmla="*/ 1108390 h 1472559"/>
                <a:gd name="connsiteX2280" fmla="*/ 1705452 w 2757197"/>
                <a:gd name="connsiteY2280" fmla="*/ 1108582 h 1472559"/>
                <a:gd name="connsiteX2281" fmla="*/ 1707557 w 2757197"/>
                <a:gd name="connsiteY2281" fmla="*/ 1106859 h 1472559"/>
                <a:gd name="connsiteX2282" fmla="*/ 1706982 w 2757197"/>
                <a:gd name="connsiteY2282" fmla="*/ 1105328 h 1472559"/>
                <a:gd name="connsiteX2283" fmla="*/ 1706408 w 2757197"/>
                <a:gd name="connsiteY2283" fmla="*/ 1104563 h 1472559"/>
                <a:gd name="connsiteX2284" fmla="*/ 1702772 w 2757197"/>
                <a:gd name="connsiteY2284" fmla="*/ 1143793 h 1472559"/>
                <a:gd name="connsiteX2285" fmla="*/ 1700859 w 2757197"/>
                <a:gd name="connsiteY2285" fmla="*/ 1142645 h 1472559"/>
                <a:gd name="connsiteX2286" fmla="*/ 1700476 w 2757197"/>
                <a:gd name="connsiteY2286" fmla="*/ 1142453 h 1472559"/>
                <a:gd name="connsiteX2287" fmla="*/ 1699137 w 2757197"/>
                <a:gd name="connsiteY2287" fmla="*/ 1142836 h 1472559"/>
                <a:gd name="connsiteX2288" fmla="*/ 1698754 w 2757197"/>
                <a:gd name="connsiteY2288" fmla="*/ 1143028 h 1472559"/>
                <a:gd name="connsiteX2289" fmla="*/ 1698562 w 2757197"/>
                <a:gd name="connsiteY2289" fmla="*/ 1143793 h 1472559"/>
                <a:gd name="connsiteX2290" fmla="*/ 1701050 w 2757197"/>
                <a:gd name="connsiteY2290" fmla="*/ 1146281 h 1472559"/>
                <a:gd name="connsiteX2291" fmla="*/ 1702390 w 2757197"/>
                <a:gd name="connsiteY2291" fmla="*/ 1147046 h 1472559"/>
                <a:gd name="connsiteX2292" fmla="*/ 1704112 w 2757197"/>
                <a:gd name="connsiteY2292" fmla="*/ 1148003 h 1472559"/>
                <a:gd name="connsiteX2293" fmla="*/ 1704495 w 2757197"/>
                <a:gd name="connsiteY2293" fmla="*/ 1146664 h 1472559"/>
                <a:gd name="connsiteX2294" fmla="*/ 1702772 w 2757197"/>
                <a:gd name="connsiteY2294" fmla="*/ 1143793 h 1472559"/>
                <a:gd name="connsiteX2295" fmla="*/ 1671388 w 2757197"/>
                <a:gd name="connsiteY2295" fmla="*/ 1138817 h 1472559"/>
                <a:gd name="connsiteX2296" fmla="*/ 1674642 w 2757197"/>
                <a:gd name="connsiteY2296" fmla="*/ 1139583 h 1472559"/>
                <a:gd name="connsiteX2297" fmla="*/ 1676938 w 2757197"/>
                <a:gd name="connsiteY2297" fmla="*/ 1139392 h 1472559"/>
                <a:gd name="connsiteX2298" fmla="*/ 1670623 w 2757197"/>
                <a:gd name="connsiteY2298" fmla="*/ 1131354 h 1472559"/>
                <a:gd name="connsiteX2299" fmla="*/ 1668135 w 2757197"/>
                <a:gd name="connsiteY2299" fmla="*/ 1129823 h 1472559"/>
                <a:gd name="connsiteX2300" fmla="*/ 1661820 w 2757197"/>
                <a:gd name="connsiteY2300" fmla="*/ 1128292 h 1472559"/>
                <a:gd name="connsiteX2301" fmla="*/ 1661629 w 2757197"/>
                <a:gd name="connsiteY2301" fmla="*/ 1128484 h 1472559"/>
                <a:gd name="connsiteX2302" fmla="*/ 1660098 w 2757197"/>
                <a:gd name="connsiteY2302" fmla="*/ 1130015 h 1472559"/>
                <a:gd name="connsiteX2303" fmla="*/ 1658184 w 2757197"/>
                <a:gd name="connsiteY2303" fmla="*/ 1133268 h 1472559"/>
                <a:gd name="connsiteX2304" fmla="*/ 1659524 w 2757197"/>
                <a:gd name="connsiteY2304" fmla="*/ 1135756 h 1472559"/>
                <a:gd name="connsiteX2305" fmla="*/ 1664499 w 2757197"/>
                <a:gd name="connsiteY2305" fmla="*/ 1133651 h 1472559"/>
                <a:gd name="connsiteX2306" fmla="*/ 1668518 w 2757197"/>
                <a:gd name="connsiteY2306" fmla="*/ 1136712 h 1472559"/>
                <a:gd name="connsiteX2307" fmla="*/ 1668709 w 2757197"/>
                <a:gd name="connsiteY2307" fmla="*/ 1136904 h 1472559"/>
                <a:gd name="connsiteX2308" fmla="*/ 1671388 w 2757197"/>
                <a:gd name="connsiteY2308" fmla="*/ 1138817 h 1472559"/>
                <a:gd name="connsiteX2309" fmla="*/ 1653209 w 2757197"/>
                <a:gd name="connsiteY2309" fmla="*/ 1141879 h 1472559"/>
                <a:gd name="connsiteX2310" fmla="*/ 1652060 w 2757197"/>
                <a:gd name="connsiteY2310" fmla="*/ 1144367 h 1472559"/>
                <a:gd name="connsiteX2311" fmla="*/ 1660863 w 2757197"/>
                <a:gd name="connsiteY2311" fmla="*/ 1149534 h 1472559"/>
                <a:gd name="connsiteX2312" fmla="*/ 1661820 w 2757197"/>
                <a:gd name="connsiteY2312" fmla="*/ 1149917 h 1472559"/>
                <a:gd name="connsiteX2313" fmla="*/ 1663160 w 2757197"/>
                <a:gd name="connsiteY2313" fmla="*/ 1149151 h 1472559"/>
                <a:gd name="connsiteX2314" fmla="*/ 1664308 w 2757197"/>
                <a:gd name="connsiteY2314" fmla="*/ 1147812 h 1472559"/>
                <a:gd name="connsiteX2315" fmla="*/ 1659524 w 2757197"/>
                <a:gd name="connsiteY2315" fmla="*/ 1143602 h 1472559"/>
                <a:gd name="connsiteX2316" fmla="*/ 1655314 w 2757197"/>
                <a:gd name="connsiteY2316" fmla="*/ 1141497 h 1472559"/>
                <a:gd name="connsiteX2317" fmla="*/ 1653209 w 2757197"/>
                <a:gd name="connsiteY2317" fmla="*/ 1141879 h 1472559"/>
                <a:gd name="connsiteX2318" fmla="*/ 1625652 w 2757197"/>
                <a:gd name="connsiteY2318" fmla="*/ 1245217 h 1472559"/>
                <a:gd name="connsiteX2319" fmla="*/ 1625461 w 2757197"/>
                <a:gd name="connsiteY2319" fmla="*/ 1245026 h 1472559"/>
                <a:gd name="connsiteX2320" fmla="*/ 1623547 w 2757197"/>
                <a:gd name="connsiteY2320" fmla="*/ 1245217 h 1472559"/>
                <a:gd name="connsiteX2321" fmla="*/ 1620485 w 2757197"/>
                <a:gd name="connsiteY2321" fmla="*/ 1247705 h 1472559"/>
                <a:gd name="connsiteX2322" fmla="*/ 1624312 w 2757197"/>
                <a:gd name="connsiteY2322" fmla="*/ 1249427 h 1472559"/>
                <a:gd name="connsiteX2323" fmla="*/ 1629288 w 2757197"/>
                <a:gd name="connsiteY2323" fmla="*/ 1247705 h 1472559"/>
                <a:gd name="connsiteX2324" fmla="*/ 1627948 w 2757197"/>
                <a:gd name="connsiteY2324" fmla="*/ 1246365 h 1472559"/>
                <a:gd name="connsiteX2325" fmla="*/ 1625652 w 2757197"/>
                <a:gd name="connsiteY2325" fmla="*/ 1245217 h 1472559"/>
                <a:gd name="connsiteX2326" fmla="*/ 1664117 w 2757197"/>
                <a:gd name="connsiteY2326" fmla="*/ 1207135 h 1472559"/>
                <a:gd name="connsiteX2327" fmla="*/ 1664117 w 2757197"/>
                <a:gd name="connsiteY2327" fmla="*/ 1206944 h 1472559"/>
                <a:gd name="connsiteX2328" fmla="*/ 1659715 w 2757197"/>
                <a:gd name="connsiteY2328" fmla="*/ 1207709 h 1472559"/>
                <a:gd name="connsiteX2329" fmla="*/ 1658758 w 2757197"/>
                <a:gd name="connsiteY2329" fmla="*/ 1208283 h 1472559"/>
                <a:gd name="connsiteX2330" fmla="*/ 1656845 w 2757197"/>
                <a:gd name="connsiteY2330" fmla="*/ 1211919 h 1472559"/>
                <a:gd name="connsiteX2331" fmla="*/ 1659524 w 2757197"/>
                <a:gd name="connsiteY2331" fmla="*/ 1216703 h 1472559"/>
                <a:gd name="connsiteX2332" fmla="*/ 1659907 w 2757197"/>
                <a:gd name="connsiteY2332" fmla="*/ 1219765 h 1472559"/>
                <a:gd name="connsiteX2333" fmla="*/ 1661629 w 2757197"/>
                <a:gd name="connsiteY2333" fmla="*/ 1222253 h 1472559"/>
                <a:gd name="connsiteX2334" fmla="*/ 1665648 w 2757197"/>
                <a:gd name="connsiteY2334" fmla="*/ 1219765 h 1472559"/>
                <a:gd name="connsiteX2335" fmla="*/ 1668709 w 2757197"/>
                <a:gd name="connsiteY2335" fmla="*/ 1215555 h 1472559"/>
                <a:gd name="connsiteX2336" fmla="*/ 1675407 w 2757197"/>
                <a:gd name="connsiteY2336" fmla="*/ 1211919 h 1472559"/>
                <a:gd name="connsiteX2337" fmla="*/ 1670240 w 2757197"/>
                <a:gd name="connsiteY2337" fmla="*/ 1208857 h 1472559"/>
                <a:gd name="connsiteX2338" fmla="*/ 1667178 w 2757197"/>
                <a:gd name="connsiteY2338" fmla="*/ 1208092 h 1472559"/>
                <a:gd name="connsiteX2339" fmla="*/ 1665839 w 2757197"/>
                <a:gd name="connsiteY2339" fmla="*/ 1207518 h 1472559"/>
                <a:gd name="connsiteX2340" fmla="*/ 1664117 w 2757197"/>
                <a:gd name="connsiteY2340" fmla="*/ 1207135 h 1472559"/>
                <a:gd name="connsiteX2341" fmla="*/ 1151639 w 2757197"/>
                <a:gd name="connsiteY2341" fmla="*/ 882962 h 1472559"/>
                <a:gd name="connsiteX2342" fmla="*/ 1151639 w 2757197"/>
                <a:gd name="connsiteY2342" fmla="*/ 885258 h 1472559"/>
                <a:gd name="connsiteX2343" fmla="*/ 1154510 w 2757197"/>
                <a:gd name="connsiteY2343" fmla="*/ 885832 h 1472559"/>
                <a:gd name="connsiteX2344" fmla="*/ 1156423 w 2757197"/>
                <a:gd name="connsiteY2344" fmla="*/ 884492 h 1472559"/>
                <a:gd name="connsiteX2345" fmla="*/ 1154510 w 2757197"/>
                <a:gd name="connsiteY2345" fmla="*/ 882579 h 1472559"/>
                <a:gd name="connsiteX2346" fmla="*/ 1152596 w 2757197"/>
                <a:gd name="connsiteY2346" fmla="*/ 882579 h 1472559"/>
                <a:gd name="connsiteX2347" fmla="*/ 1151639 w 2757197"/>
                <a:gd name="connsiteY2347" fmla="*/ 882962 h 1472559"/>
                <a:gd name="connsiteX2348" fmla="*/ 1138818 w 2757197"/>
                <a:gd name="connsiteY2348" fmla="*/ 872628 h 1472559"/>
                <a:gd name="connsiteX2349" fmla="*/ 1140349 w 2757197"/>
                <a:gd name="connsiteY2349" fmla="*/ 872819 h 1472559"/>
                <a:gd name="connsiteX2350" fmla="*/ 1143410 w 2757197"/>
                <a:gd name="connsiteY2350" fmla="*/ 871862 h 1472559"/>
                <a:gd name="connsiteX2351" fmla="*/ 1140157 w 2757197"/>
                <a:gd name="connsiteY2351" fmla="*/ 870523 h 1472559"/>
                <a:gd name="connsiteX2352" fmla="*/ 1139774 w 2757197"/>
                <a:gd name="connsiteY2352" fmla="*/ 870523 h 1472559"/>
                <a:gd name="connsiteX2353" fmla="*/ 1137861 w 2757197"/>
                <a:gd name="connsiteY2353" fmla="*/ 870714 h 1472559"/>
                <a:gd name="connsiteX2354" fmla="*/ 1137669 w 2757197"/>
                <a:gd name="connsiteY2354" fmla="*/ 871479 h 1472559"/>
                <a:gd name="connsiteX2355" fmla="*/ 1138818 w 2757197"/>
                <a:gd name="connsiteY2355" fmla="*/ 872628 h 1472559"/>
                <a:gd name="connsiteX2356" fmla="*/ 1218808 w 2757197"/>
                <a:gd name="connsiteY2356" fmla="*/ 859041 h 1472559"/>
                <a:gd name="connsiteX2357" fmla="*/ 1210771 w 2757197"/>
                <a:gd name="connsiteY2357" fmla="*/ 854257 h 1472559"/>
                <a:gd name="connsiteX2358" fmla="*/ 1210580 w 2757197"/>
                <a:gd name="connsiteY2358" fmla="*/ 851960 h 1472559"/>
                <a:gd name="connsiteX2359" fmla="*/ 1210197 w 2757197"/>
                <a:gd name="connsiteY2359" fmla="*/ 851960 h 1472559"/>
                <a:gd name="connsiteX2360" fmla="*/ 1210006 w 2757197"/>
                <a:gd name="connsiteY2360" fmla="*/ 850238 h 1472559"/>
                <a:gd name="connsiteX2361" fmla="*/ 1205987 w 2757197"/>
                <a:gd name="connsiteY2361" fmla="*/ 848133 h 1472559"/>
                <a:gd name="connsiteX2362" fmla="*/ 1197758 w 2757197"/>
                <a:gd name="connsiteY2362" fmla="*/ 851195 h 1472559"/>
                <a:gd name="connsiteX2363" fmla="*/ 1197184 w 2757197"/>
                <a:gd name="connsiteY2363" fmla="*/ 853683 h 1472559"/>
                <a:gd name="connsiteX2364" fmla="*/ 1191635 w 2757197"/>
                <a:gd name="connsiteY2364" fmla="*/ 855022 h 1472559"/>
                <a:gd name="connsiteX2365" fmla="*/ 1190869 w 2757197"/>
                <a:gd name="connsiteY2365" fmla="*/ 857510 h 1472559"/>
                <a:gd name="connsiteX2366" fmla="*/ 1191060 w 2757197"/>
                <a:gd name="connsiteY2366" fmla="*/ 860572 h 1472559"/>
                <a:gd name="connsiteX2367" fmla="*/ 1185511 w 2757197"/>
                <a:gd name="connsiteY2367" fmla="*/ 862294 h 1472559"/>
                <a:gd name="connsiteX2368" fmla="*/ 1181492 w 2757197"/>
                <a:gd name="connsiteY2368" fmla="*/ 864973 h 1472559"/>
                <a:gd name="connsiteX2369" fmla="*/ 1176708 w 2757197"/>
                <a:gd name="connsiteY2369" fmla="*/ 867461 h 1472559"/>
                <a:gd name="connsiteX2370" fmla="*/ 1172307 w 2757197"/>
                <a:gd name="connsiteY2370" fmla="*/ 869183 h 1472559"/>
                <a:gd name="connsiteX2371" fmla="*/ 1176134 w 2757197"/>
                <a:gd name="connsiteY2371" fmla="*/ 873776 h 1472559"/>
                <a:gd name="connsiteX2372" fmla="*/ 1181875 w 2757197"/>
                <a:gd name="connsiteY2372" fmla="*/ 876264 h 1472559"/>
                <a:gd name="connsiteX2373" fmla="*/ 1184937 w 2757197"/>
                <a:gd name="connsiteY2373" fmla="*/ 875690 h 1472559"/>
                <a:gd name="connsiteX2374" fmla="*/ 1187999 w 2757197"/>
                <a:gd name="connsiteY2374" fmla="*/ 876264 h 1472559"/>
                <a:gd name="connsiteX2375" fmla="*/ 1184554 w 2757197"/>
                <a:gd name="connsiteY2375" fmla="*/ 880091 h 1472559"/>
                <a:gd name="connsiteX2376" fmla="*/ 1181683 w 2757197"/>
                <a:gd name="connsiteY2376" fmla="*/ 882962 h 1472559"/>
                <a:gd name="connsiteX2377" fmla="*/ 1183023 w 2757197"/>
                <a:gd name="connsiteY2377" fmla="*/ 887554 h 1472559"/>
                <a:gd name="connsiteX2378" fmla="*/ 1187425 w 2757197"/>
                <a:gd name="connsiteY2378" fmla="*/ 891382 h 1472559"/>
                <a:gd name="connsiteX2379" fmla="*/ 1191443 w 2757197"/>
                <a:gd name="connsiteY2379" fmla="*/ 895974 h 1472559"/>
                <a:gd name="connsiteX2380" fmla="*/ 1195079 w 2757197"/>
                <a:gd name="connsiteY2380" fmla="*/ 898079 h 1472559"/>
                <a:gd name="connsiteX2381" fmla="*/ 1200246 w 2757197"/>
                <a:gd name="connsiteY2381" fmla="*/ 894826 h 1472559"/>
                <a:gd name="connsiteX2382" fmla="*/ 1203499 w 2757197"/>
                <a:gd name="connsiteY2382" fmla="*/ 890616 h 1472559"/>
                <a:gd name="connsiteX2383" fmla="*/ 1205987 w 2757197"/>
                <a:gd name="connsiteY2383" fmla="*/ 885067 h 1472559"/>
                <a:gd name="connsiteX2384" fmla="*/ 1207901 w 2757197"/>
                <a:gd name="connsiteY2384" fmla="*/ 882387 h 1472559"/>
                <a:gd name="connsiteX2385" fmla="*/ 1210006 w 2757197"/>
                <a:gd name="connsiteY2385" fmla="*/ 880856 h 1472559"/>
                <a:gd name="connsiteX2386" fmla="*/ 1210771 w 2757197"/>
                <a:gd name="connsiteY2386" fmla="*/ 878560 h 1472559"/>
                <a:gd name="connsiteX2387" fmla="*/ 1213259 w 2757197"/>
                <a:gd name="connsiteY2387" fmla="*/ 876646 h 1472559"/>
                <a:gd name="connsiteX2388" fmla="*/ 1218234 w 2757197"/>
                <a:gd name="connsiteY2388" fmla="*/ 874159 h 1472559"/>
                <a:gd name="connsiteX2389" fmla="*/ 1221488 w 2757197"/>
                <a:gd name="connsiteY2389" fmla="*/ 872628 h 1472559"/>
                <a:gd name="connsiteX2390" fmla="*/ 1223401 w 2757197"/>
                <a:gd name="connsiteY2390" fmla="*/ 871288 h 1472559"/>
                <a:gd name="connsiteX2391" fmla="*/ 1223401 w 2757197"/>
                <a:gd name="connsiteY2391" fmla="*/ 871288 h 1472559"/>
                <a:gd name="connsiteX2392" fmla="*/ 1225698 w 2757197"/>
                <a:gd name="connsiteY2392" fmla="*/ 865547 h 1472559"/>
                <a:gd name="connsiteX2393" fmla="*/ 1218808 w 2757197"/>
                <a:gd name="connsiteY2393" fmla="*/ 859041 h 1472559"/>
                <a:gd name="connsiteX2394" fmla="*/ 1196801 w 2757197"/>
                <a:gd name="connsiteY2394" fmla="*/ 850812 h 1472559"/>
                <a:gd name="connsiteX2395" fmla="*/ 1196993 w 2757197"/>
                <a:gd name="connsiteY2395" fmla="*/ 849855 h 1472559"/>
                <a:gd name="connsiteX2396" fmla="*/ 1195653 w 2757197"/>
                <a:gd name="connsiteY2396" fmla="*/ 847942 h 1472559"/>
                <a:gd name="connsiteX2397" fmla="*/ 1194696 w 2757197"/>
                <a:gd name="connsiteY2397" fmla="*/ 847750 h 1472559"/>
                <a:gd name="connsiteX2398" fmla="*/ 1194696 w 2757197"/>
                <a:gd name="connsiteY2398" fmla="*/ 847559 h 1472559"/>
                <a:gd name="connsiteX2399" fmla="*/ 1193740 w 2757197"/>
                <a:gd name="connsiteY2399" fmla="*/ 847559 h 1472559"/>
                <a:gd name="connsiteX2400" fmla="*/ 1192591 w 2757197"/>
                <a:gd name="connsiteY2400" fmla="*/ 849281 h 1472559"/>
                <a:gd name="connsiteX2401" fmla="*/ 1193740 w 2757197"/>
                <a:gd name="connsiteY2401" fmla="*/ 850812 h 1472559"/>
                <a:gd name="connsiteX2402" fmla="*/ 1195271 w 2757197"/>
                <a:gd name="connsiteY2402" fmla="*/ 851578 h 1472559"/>
                <a:gd name="connsiteX2403" fmla="*/ 1196801 w 2757197"/>
                <a:gd name="connsiteY2403" fmla="*/ 850812 h 1472559"/>
                <a:gd name="connsiteX2404" fmla="*/ 1173072 w 2757197"/>
                <a:gd name="connsiteY2404" fmla="*/ 807372 h 1472559"/>
                <a:gd name="connsiteX2405" fmla="*/ 1171924 w 2757197"/>
                <a:gd name="connsiteY2405" fmla="*/ 807372 h 1472559"/>
                <a:gd name="connsiteX2406" fmla="*/ 1170584 w 2757197"/>
                <a:gd name="connsiteY2406" fmla="*/ 809286 h 1472559"/>
                <a:gd name="connsiteX2407" fmla="*/ 1174029 w 2757197"/>
                <a:gd name="connsiteY2407" fmla="*/ 820576 h 1472559"/>
                <a:gd name="connsiteX2408" fmla="*/ 1175560 w 2757197"/>
                <a:gd name="connsiteY2408" fmla="*/ 812922 h 1472559"/>
                <a:gd name="connsiteX2409" fmla="*/ 1174412 w 2757197"/>
                <a:gd name="connsiteY2409" fmla="*/ 808137 h 1472559"/>
                <a:gd name="connsiteX2410" fmla="*/ 1174220 w 2757197"/>
                <a:gd name="connsiteY2410" fmla="*/ 807755 h 1472559"/>
                <a:gd name="connsiteX2411" fmla="*/ 1173838 w 2757197"/>
                <a:gd name="connsiteY2411" fmla="*/ 807372 h 1472559"/>
                <a:gd name="connsiteX2412" fmla="*/ 1173072 w 2757197"/>
                <a:gd name="connsiteY2412" fmla="*/ 807372 h 1472559"/>
                <a:gd name="connsiteX2413" fmla="*/ 894061 w 2757197"/>
                <a:gd name="connsiteY2413" fmla="*/ 815027 h 1472559"/>
                <a:gd name="connsiteX2414" fmla="*/ 894444 w 2757197"/>
                <a:gd name="connsiteY2414" fmla="*/ 814070 h 1472559"/>
                <a:gd name="connsiteX2415" fmla="*/ 889851 w 2757197"/>
                <a:gd name="connsiteY2415" fmla="*/ 807563 h 1472559"/>
                <a:gd name="connsiteX2416" fmla="*/ 885067 w 2757197"/>
                <a:gd name="connsiteY2416" fmla="*/ 803545 h 1472559"/>
                <a:gd name="connsiteX2417" fmla="*/ 879134 w 2757197"/>
                <a:gd name="connsiteY2417" fmla="*/ 799143 h 1472559"/>
                <a:gd name="connsiteX2418" fmla="*/ 874350 w 2757197"/>
                <a:gd name="connsiteY2418" fmla="*/ 793402 h 1472559"/>
                <a:gd name="connsiteX2419" fmla="*/ 877029 w 2757197"/>
                <a:gd name="connsiteY2419" fmla="*/ 782495 h 1472559"/>
                <a:gd name="connsiteX2420" fmla="*/ 874350 w 2757197"/>
                <a:gd name="connsiteY2420" fmla="*/ 782495 h 1472559"/>
                <a:gd name="connsiteX2421" fmla="*/ 870523 w 2757197"/>
                <a:gd name="connsiteY2421" fmla="*/ 784600 h 1472559"/>
                <a:gd name="connsiteX2422" fmla="*/ 867461 w 2757197"/>
                <a:gd name="connsiteY2422" fmla="*/ 788618 h 1472559"/>
                <a:gd name="connsiteX2423" fmla="*/ 872054 w 2757197"/>
                <a:gd name="connsiteY2423" fmla="*/ 793785 h 1472559"/>
                <a:gd name="connsiteX2424" fmla="*/ 874541 w 2757197"/>
                <a:gd name="connsiteY2424" fmla="*/ 800674 h 1472559"/>
                <a:gd name="connsiteX2425" fmla="*/ 879326 w 2757197"/>
                <a:gd name="connsiteY2425" fmla="*/ 806415 h 1472559"/>
                <a:gd name="connsiteX2426" fmla="*/ 884110 w 2757197"/>
                <a:gd name="connsiteY2426" fmla="*/ 810625 h 1472559"/>
                <a:gd name="connsiteX2427" fmla="*/ 886598 w 2757197"/>
                <a:gd name="connsiteY2427" fmla="*/ 810242 h 1472559"/>
                <a:gd name="connsiteX2428" fmla="*/ 890042 w 2757197"/>
                <a:gd name="connsiteY2428" fmla="*/ 812539 h 1472559"/>
                <a:gd name="connsiteX2429" fmla="*/ 894061 w 2757197"/>
                <a:gd name="connsiteY2429" fmla="*/ 815027 h 1472559"/>
                <a:gd name="connsiteX2430" fmla="*/ 907839 w 2757197"/>
                <a:gd name="connsiteY2430" fmla="*/ 1089063 h 1472559"/>
                <a:gd name="connsiteX2431" fmla="*/ 907648 w 2757197"/>
                <a:gd name="connsiteY2431" fmla="*/ 1088680 h 1472559"/>
                <a:gd name="connsiteX2432" fmla="*/ 903438 w 2757197"/>
                <a:gd name="connsiteY2432" fmla="*/ 1088297 h 1472559"/>
                <a:gd name="connsiteX2433" fmla="*/ 893104 w 2757197"/>
                <a:gd name="connsiteY2433" fmla="*/ 1090976 h 1472559"/>
                <a:gd name="connsiteX2434" fmla="*/ 895974 w 2757197"/>
                <a:gd name="connsiteY2434" fmla="*/ 1094229 h 1472559"/>
                <a:gd name="connsiteX2435" fmla="*/ 896740 w 2757197"/>
                <a:gd name="connsiteY2435" fmla="*/ 1096908 h 1472559"/>
                <a:gd name="connsiteX2436" fmla="*/ 898079 w 2757197"/>
                <a:gd name="connsiteY2436" fmla="*/ 1098248 h 1472559"/>
                <a:gd name="connsiteX2437" fmla="*/ 904395 w 2757197"/>
                <a:gd name="connsiteY2437" fmla="*/ 1094995 h 1472559"/>
                <a:gd name="connsiteX2438" fmla="*/ 908413 w 2757197"/>
                <a:gd name="connsiteY2438" fmla="*/ 1090976 h 1472559"/>
                <a:gd name="connsiteX2439" fmla="*/ 908030 w 2757197"/>
                <a:gd name="connsiteY2439" fmla="*/ 1089637 h 1472559"/>
                <a:gd name="connsiteX2440" fmla="*/ 907839 w 2757197"/>
                <a:gd name="connsiteY2440" fmla="*/ 1089063 h 1472559"/>
                <a:gd name="connsiteX2441" fmla="*/ 1343196 w 2757197"/>
                <a:gd name="connsiteY2441" fmla="*/ 1045431 h 1472559"/>
                <a:gd name="connsiteX2442" fmla="*/ 1343196 w 2757197"/>
                <a:gd name="connsiteY2442" fmla="*/ 1045431 h 1472559"/>
                <a:gd name="connsiteX2443" fmla="*/ 1343005 w 2757197"/>
                <a:gd name="connsiteY2443" fmla="*/ 1045240 h 1472559"/>
                <a:gd name="connsiteX2444" fmla="*/ 1342048 w 2757197"/>
                <a:gd name="connsiteY2444" fmla="*/ 1045431 h 1472559"/>
                <a:gd name="connsiteX2445" fmla="*/ 1337838 w 2757197"/>
                <a:gd name="connsiteY2445" fmla="*/ 1047345 h 1472559"/>
                <a:gd name="connsiteX2446" fmla="*/ 1331714 w 2757197"/>
                <a:gd name="connsiteY2446" fmla="*/ 1049450 h 1472559"/>
                <a:gd name="connsiteX2447" fmla="*/ 1328652 w 2757197"/>
                <a:gd name="connsiteY2447" fmla="*/ 1053660 h 1472559"/>
                <a:gd name="connsiteX2448" fmla="*/ 1327887 w 2757197"/>
                <a:gd name="connsiteY2448" fmla="*/ 1061889 h 1472559"/>
                <a:gd name="connsiteX2449" fmla="*/ 1327887 w 2757197"/>
                <a:gd name="connsiteY2449" fmla="*/ 1065716 h 1472559"/>
                <a:gd name="connsiteX2450" fmla="*/ 1329227 w 2757197"/>
                <a:gd name="connsiteY2450" fmla="*/ 1066098 h 1472559"/>
                <a:gd name="connsiteX2451" fmla="*/ 1336498 w 2757197"/>
                <a:gd name="connsiteY2451" fmla="*/ 1063037 h 1472559"/>
                <a:gd name="connsiteX2452" fmla="*/ 1335542 w 2757197"/>
                <a:gd name="connsiteY2452" fmla="*/ 1058444 h 1472559"/>
                <a:gd name="connsiteX2453" fmla="*/ 1340326 w 2757197"/>
                <a:gd name="connsiteY2453" fmla="*/ 1050981 h 1472559"/>
                <a:gd name="connsiteX2454" fmla="*/ 1343196 w 2757197"/>
                <a:gd name="connsiteY2454" fmla="*/ 1045431 h 1472559"/>
                <a:gd name="connsiteX2455" fmla="*/ 1358314 w 2757197"/>
                <a:gd name="connsiteY2455" fmla="*/ 1053469 h 1472559"/>
                <a:gd name="connsiteX2456" fmla="*/ 1358123 w 2757197"/>
                <a:gd name="connsiteY2456" fmla="*/ 1052129 h 1472559"/>
                <a:gd name="connsiteX2457" fmla="*/ 1356018 w 2757197"/>
                <a:gd name="connsiteY2457" fmla="*/ 1051363 h 1472559"/>
                <a:gd name="connsiteX2458" fmla="*/ 1355252 w 2757197"/>
                <a:gd name="connsiteY2458" fmla="*/ 1054043 h 1472559"/>
                <a:gd name="connsiteX2459" fmla="*/ 1354487 w 2757197"/>
                <a:gd name="connsiteY2459" fmla="*/ 1057679 h 1472559"/>
                <a:gd name="connsiteX2460" fmla="*/ 1355061 w 2757197"/>
                <a:gd name="connsiteY2460" fmla="*/ 1059401 h 1472559"/>
                <a:gd name="connsiteX2461" fmla="*/ 1357357 w 2757197"/>
                <a:gd name="connsiteY2461" fmla="*/ 1056722 h 1472559"/>
                <a:gd name="connsiteX2462" fmla="*/ 1358314 w 2757197"/>
                <a:gd name="connsiteY2462" fmla="*/ 1053469 h 1472559"/>
                <a:gd name="connsiteX2463" fmla="*/ 1363481 w 2757197"/>
                <a:gd name="connsiteY2463" fmla="*/ 1055574 h 1472559"/>
                <a:gd name="connsiteX2464" fmla="*/ 1360993 w 2757197"/>
                <a:gd name="connsiteY2464" fmla="*/ 1061889 h 1472559"/>
                <a:gd name="connsiteX2465" fmla="*/ 1362333 w 2757197"/>
                <a:gd name="connsiteY2465" fmla="*/ 1063419 h 1472559"/>
                <a:gd name="connsiteX2466" fmla="*/ 1365395 w 2757197"/>
                <a:gd name="connsiteY2466" fmla="*/ 1058061 h 1472559"/>
                <a:gd name="connsiteX2467" fmla="*/ 1363481 w 2757197"/>
                <a:gd name="connsiteY2467" fmla="*/ 1055574 h 1472559"/>
                <a:gd name="connsiteX2468" fmla="*/ 1533414 w 2757197"/>
                <a:gd name="connsiteY2468" fmla="*/ 1180344 h 1472559"/>
                <a:gd name="connsiteX2469" fmla="*/ 1533222 w 2757197"/>
                <a:gd name="connsiteY2469" fmla="*/ 1180918 h 1472559"/>
                <a:gd name="connsiteX2470" fmla="*/ 1535710 w 2757197"/>
                <a:gd name="connsiteY2470" fmla="*/ 1183789 h 1472559"/>
                <a:gd name="connsiteX2471" fmla="*/ 1537241 w 2757197"/>
                <a:gd name="connsiteY2471" fmla="*/ 1182066 h 1472559"/>
                <a:gd name="connsiteX2472" fmla="*/ 1535327 w 2757197"/>
                <a:gd name="connsiteY2472" fmla="*/ 1180918 h 1472559"/>
                <a:gd name="connsiteX2473" fmla="*/ 1535136 w 2757197"/>
                <a:gd name="connsiteY2473" fmla="*/ 1180727 h 1472559"/>
                <a:gd name="connsiteX2474" fmla="*/ 1533414 w 2757197"/>
                <a:gd name="connsiteY2474" fmla="*/ 1180344 h 1472559"/>
                <a:gd name="connsiteX2475" fmla="*/ 1533414 w 2757197"/>
                <a:gd name="connsiteY2475" fmla="*/ 1180344 h 1472559"/>
                <a:gd name="connsiteX2476" fmla="*/ 1516956 w 2757197"/>
                <a:gd name="connsiteY2476" fmla="*/ 1212111 h 1472559"/>
                <a:gd name="connsiteX2477" fmla="*/ 1516574 w 2757197"/>
                <a:gd name="connsiteY2477" fmla="*/ 1212302 h 1472559"/>
                <a:gd name="connsiteX2478" fmla="*/ 1516000 w 2757197"/>
                <a:gd name="connsiteY2478" fmla="*/ 1215938 h 1472559"/>
                <a:gd name="connsiteX2479" fmla="*/ 1517530 w 2757197"/>
                <a:gd name="connsiteY2479" fmla="*/ 1217469 h 1472559"/>
                <a:gd name="connsiteX2480" fmla="*/ 1519444 w 2757197"/>
                <a:gd name="connsiteY2480" fmla="*/ 1215364 h 1472559"/>
                <a:gd name="connsiteX2481" fmla="*/ 1516956 w 2757197"/>
                <a:gd name="connsiteY2481" fmla="*/ 1212111 h 1472559"/>
                <a:gd name="connsiteX2482" fmla="*/ 1476387 w 2757197"/>
                <a:gd name="connsiteY2482" fmla="*/ 1250958 h 1472559"/>
                <a:gd name="connsiteX2483" fmla="*/ 1480023 w 2757197"/>
                <a:gd name="connsiteY2483" fmla="*/ 1253063 h 1472559"/>
                <a:gd name="connsiteX2484" fmla="*/ 1493610 w 2757197"/>
                <a:gd name="connsiteY2484" fmla="*/ 1250575 h 1472559"/>
                <a:gd name="connsiteX2485" fmla="*/ 1489974 w 2757197"/>
                <a:gd name="connsiteY2485" fmla="*/ 1248662 h 1472559"/>
                <a:gd name="connsiteX2486" fmla="*/ 1488443 w 2757197"/>
                <a:gd name="connsiteY2486" fmla="*/ 1248470 h 1472559"/>
                <a:gd name="connsiteX2487" fmla="*/ 1485955 w 2757197"/>
                <a:gd name="connsiteY2487" fmla="*/ 1248087 h 1472559"/>
                <a:gd name="connsiteX2488" fmla="*/ 1485764 w 2757197"/>
                <a:gd name="connsiteY2488" fmla="*/ 1248279 h 1472559"/>
                <a:gd name="connsiteX2489" fmla="*/ 1476387 w 2757197"/>
                <a:gd name="connsiteY2489" fmla="*/ 1250958 h 1472559"/>
                <a:gd name="connsiteX2490" fmla="*/ 1498585 w 2757197"/>
                <a:gd name="connsiteY2490" fmla="*/ 1289422 h 1472559"/>
                <a:gd name="connsiteX2491" fmla="*/ 1499733 w 2757197"/>
                <a:gd name="connsiteY2491" fmla="*/ 1287126 h 1472559"/>
                <a:gd name="connsiteX2492" fmla="*/ 1498777 w 2757197"/>
                <a:gd name="connsiteY2492" fmla="*/ 1282151 h 1472559"/>
                <a:gd name="connsiteX2493" fmla="*/ 1497437 w 2757197"/>
                <a:gd name="connsiteY2493" fmla="*/ 1280237 h 1472559"/>
                <a:gd name="connsiteX2494" fmla="*/ 1496097 w 2757197"/>
                <a:gd name="connsiteY2494" fmla="*/ 1284447 h 1472559"/>
                <a:gd name="connsiteX2495" fmla="*/ 1497437 w 2757197"/>
                <a:gd name="connsiteY2495" fmla="*/ 1290188 h 1472559"/>
                <a:gd name="connsiteX2496" fmla="*/ 1498585 w 2757197"/>
                <a:gd name="connsiteY2496" fmla="*/ 1289422 h 1472559"/>
                <a:gd name="connsiteX2497" fmla="*/ 1549489 w 2757197"/>
                <a:gd name="connsiteY2497" fmla="*/ 1312386 h 1472559"/>
                <a:gd name="connsiteX2498" fmla="*/ 1549489 w 2757197"/>
                <a:gd name="connsiteY2498" fmla="*/ 1312386 h 1472559"/>
                <a:gd name="connsiteX2499" fmla="*/ 1546235 w 2757197"/>
                <a:gd name="connsiteY2499" fmla="*/ 1316405 h 1472559"/>
                <a:gd name="connsiteX2500" fmla="*/ 1544130 w 2757197"/>
                <a:gd name="connsiteY2500" fmla="*/ 1321189 h 1472559"/>
                <a:gd name="connsiteX2501" fmla="*/ 1546427 w 2757197"/>
                <a:gd name="connsiteY2501" fmla="*/ 1323868 h 1472559"/>
                <a:gd name="connsiteX2502" fmla="*/ 1550063 w 2757197"/>
                <a:gd name="connsiteY2502" fmla="*/ 1326356 h 1472559"/>
                <a:gd name="connsiteX2503" fmla="*/ 1551976 w 2757197"/>
                <a:gd name="connsiteY2503" fmla="*/ 1324825 h 1472559"/>
                <a:gd name="connsiteX2504" fmla="*/ 1552742 w 2757197"/>
                <a:gd name="connsiteY2504" fmla="*/ 1322337 h 1472559"/>
                <a:gd name="connsiteX2505" fmla="*/ 1551976 w 2757197"/>
                <a:gd name="connsiteY2505" fmla="*/ 1318893 h 1472559"/>
                <a:gd name="connsiteX2506" fmla="*/ 1553890 w 2757197"/>
                <a:gd name="connsiteY2506" fmla="*/ 1316405 h 1472559"/>
                <a:gd name="connsiteX2507" fmla="*/ 1549489 w 2757197"/>
                <a:gd name="connsiteY2507" fmla="*/ 1312386 h 1472559"/>
                <a:gd name="connsiteX2508" fmla="*/ 1438688 w 2757197"/>
                <a:gd name="connsiteY2508" fmla="*/ 1280620 h 1472559"/>
                <a:gd name="connsiteX2509" fmla="*/ 1436583 w 2757197"/>
                <a:gd name="connsiteY2509" fmla="*/ 1280428 h 1472559"/>
                <a:gd name="connsiteX2510" fmla="*/ 1432373 w 2757197"/>
                <a:gd name="connsiteY2510" fmla="*/ 1282725 h 1472559"/>
                <a:gd name="connsiteX2511" fmla="*/ 1432373 w 2757197"/>
                <a:gd name="connsiteY2511" fmla="*/ 1283681 h 1472559"/>
                <a:gd name="connsiteX2512" fmla="*/ 1434478 w 2757197"/>
                <a:gd name="connsiteY2512" fmla="*/ 1283873 h 1472559"/>
                <a:gd name="connsiteX2513" fmla="*/ 1439453 w 2757197"/>
                <a:gd name="connsiteY2513" fmla="*/ 1281959 h 1472559"/>
                <a:gd name="connsiteX2514" fmla="*/ 1438688 w 2757197"/>
                <a:gd name="connsiteY2514" fmla="*/ 1280620 h 1472559"/>
                <a:gd name="connsiteX2515" fmla="*/ 1376111 w 2757197"/>
                <a:gd name="connsiteY2515" fmla="*/ 1303583 h 1472559"/>
                <a:gd name="connsiteX2516" fmla="*/ 1375728 w 2757197"/>
                <a:gd name="connsiteY2516" fmla="*/ 1303775 h 1472559"/>
                <a:gd name="connsiteX2517" fmla="*/ 1373241 w 2757197"/>
                <a:gd name="connsiteY2517" fmla="*/ 1307985 h 1472559"/>
                <a:gd name="connsiteX2518" fmla="*/ 1371901 w 2757197"/>
                <a:gd name="connsiteY2518" fmla="*/ 1312386 h 1472559"/>
                <a:gd name="connsiteX2519" fmla="*/ 1373815 w 2757197"/>
                <a:gd name="connsiteY2519" fmla="*/ 1313917 h 1472559"/>
                <a:gd name="connsiteX2520" fmla="*/ 1380130 w 2757197"/>
                <a:gd name="connsiteY2520" fmla="*/ 1308559 h 1472559"/>
                <a:gd name="connsiteX2521" fmla="*/ 1378216 w 2757197"/>
                <a:gd name="connsiteY2521" fmla="*/ 1305497 h 1472559"/>
                <a:gd name="connsiteX2522" fmla="*/ 1376111 w 2757197"/>
                <a:gd name="connsiteY2522" fmla="*/ 1303583 h 1472559"/>
                <a:gd name="connsiteX2523" fmla="*/ 1308559 w 2757197"/>
                <a:gd name="connsiteY2523" fmla="*/ 1275261 h 1472559"/>
                <a:gd name="connsiteX2524" fmla="*/ 1307794 w 2757197"/>
                <a:gd name="connsiteY2524" fmla="*/ 1275070 h 1472559"/>
                <a:gd name="connsiteX2525" fmla="*/ 1305497 w 2757197"/>
                <a:gd name="connsiteY2525" fmla="*/ 1276027 h 1472559"/>
                <a:gd name="connsiteX2526" fmla="*/ 1304158 w 2757197"/>
                <a:gd name="connsiteY2526" fmla="*/ 1277558 h 1472559"/>
                <a:gd name="connsiteX2527" fmla="*/ 1304923 w 2757197"/>
                <a:gd name="connsiteY2527" fmla="*/ 1278706 h 1472559"/>
                <a:gd name="connsiteX2528" fmla="*/ 1307028 w 2757197"/>
                <a:gd name="connsiteY2528" fmla="*/ 1278897 h 1472559"/>
                <a:gd name="connsiteX2529" fmla="*/ 1311238 w 2757197"/>
                <a:gd name="connsiteY2529" fmla="*/ 1276792 h 1472559"/>
                <a:gd name="connsiteX2530" fmla="*/ 1310281 w 2757197"/>
                <a:gd name="connsiteY2530" fmla="*/ 1276027 h 1472559"/>
                <a:gd name="connsiteX2531" fmla="*/ 1309516 w 2757197"/>
                <a:gd name="connsiteY2531" fmla="*/ 1275453 h 1472559"/>
                <a:gd name="connsiteX2532" fmla="*/ 1308559 w 2757197"/>
                <a:gd name="connsiteY2532" fmla="*/ 1275261 h 1472559"/>
                <a:gd name="connsiteX2533" fmla="*/ 1335159 w 2757197"/>
                <a:gd name="connsiteY2533" fmla="*/ 1333436 h 1472559"/>
                <a:gd name="connsiteX2534" fmla="*/ 1332097 w 2757197"/>
                <a:gd name="connsiteY2534" fmla="*/ 1330566 h 1472559"/>
                <a:gd name="connsiteX2535" fmla="*/ 1330375 w 2757197"/>
                <a:gd name="connsiteY2535" fmla="*/ 1331331 h 1472559"/>
                <a:gd name="connsiteX2536" fmla="*/ 1330183 w 2757197"/>
                <a:gd name="connsiteY2536" fmla="*/ 1331331 h 1472559"/>
                <a:gd name="connsiteX2537" fmla="*/ 1328078 w 2757197"/>
                <a:gd name="connsiteY2537" fmla="*/ 1330566 h 1472559"/>
                <a:gd name="connsiteX2538" fmla="*/ 1325782 w 2757197"/>
                <a:gd name="connsiteY2538" fmla="*/ 1329226 h 1472559"/>
                <a:gd name="connsiteX2539" fmla="*/ 1323486 w 2757197"/>
                <a:gd name="connsiteY2539" fmla="*/ 1332480 h 1472559"/>
                <a:gd name="connsiteX2540" fmla="*/ 1329801 w 2757197"/>
                <a:gd name="connsiteY2540" fmla="*/ 1335733 h 1472559"/>
                <a:gd name="connsiteX2541" fmla="*/ 1335159 w 2757197"/>
                <a:gd name="connsiteY2541" fmla="*/ 1333436 h 1472559"/>
                <a:gd name="connsiteX2542" fmla="*/ 1328652 w 2757197"/>
                <a:gd name="connsiteY2542" fmla="*/ 1360036 h 1472559"/>
                <a:gd name="connsiteX2543" fmla="*/ 1327504 w 2757197"/>
                <a:gd name="connsiteY2543" fmla="*/ 1361567 h 1472559"/>
                <a:gd name="connsiteX2544" fmla="*/ 1328844 w 2757197"/>
                <a:gd name="connsiteY2544" fmla="*/ 1364055 h 1472559"/>
                <a:gd name="connsiteX2545" fmla="*/ 1330183 w 2757197"/>
                <a:gd name="connsiteY2545" fmla="*/ 1366543 h 1472559"/>
                <a:gd name="connsiteX2546" fmla="*/ 1327313 w 2757197"/>
                <a:gd name="connsiteY2546" fmla="*/ 1370179 h 1472559"/>
                <a:gd name="connsiteX2547" fmla="*/ 1323677 w 2757197"/>
                <a:gd name="connsiteY2547" fmla="*/ 1375346 h 1472559"/>
                <a:gd name="connsiteX2548" fmla="*/ 1323677 w 2757197"/>
                <a:gd name="connsiteY2548" fmla="*/ 1378025 h 1472559"/>
                <a:gd name="connsiteX2549" fmla="*/ 1327696 w 2757197"/>
                <a:gd name="connsiteY2549" fmla="*/ 1373815 h 1472559"/>
                <a:gd name="connsiteX2550" fmla="*/ 1331906 w 2757197"/>
                <a:gd name="connsiteY2550" fmla="*/ 1371327 h 1472559"/>
                <a:gd name="connsiteX2551" fmla="*/ 1335542 w 2757197"/>
                <a:gd name="connsiteY2551" fmla="*/ 1368265 h 1472559"/>
                <a:gd name="connsiteX2552" fmla="*/ 1337647 w 2757197"/>
                <a:gd name="connsiteY2552" fmla="*/ 1365203 h 1472559"/>
                <a:gd name="connsiteX2553" fmla="*/ 1339369 w 2757197"/>
                <a:gd name="connsiteY2553" fmla="*/ 1363481 h 1472559"/>
                <a:gd name="connsiteX2554" fmla="*/ 1341665 w 2757197"/>
                <a:gd name="connsiteY2554" fmla="*/ 1360610 h 1472559"/>
                <a:gd name="connsiteX2555" fmla="*/ 1346832 w 2757197"/>
                <a:gd name="connsiteY2555" fmla="*/ 1356975 h 1472559"/>
                <a:gd name="connsiteX2556" fmla="*/ 1346832 w 2757197"/>
                <a:gd name="connsiteY2556" fmla="*/ 1354870 h 1472559"/>
                <a:gd name="connsiteX2557" fmla="*/ 1344344 w 2757197"/>
                <a:gd name="connsiteY2557" fmla="*/ 1354487 h 1472559"/>
                <a:gd name="connsiteX2558" fmla="*/ 1343579 w 2757197"/>
                <a:gd name="connsiteY2558" fmla="*/ 1352956 h 1472559"/>
                <a:gd name="connsiteX2559" fmla="*/ 1345493 w 2757197"/>
                <a:gd name="connsiteY2559" fmla="*/ 1346449 h 1472559"/>
                <a:gd name="connsiteX2560" fmla="*/ 1343962 w 2757197"/>
                <a:gd name="connsiteY2560" fmla="*/ 1344153 h 1472559"/>
                <a:gd name="connsiteX2561" fmla="*/ 1342813 w 2757197"/>
                <a:gd name="connsiteY2561" fmla="*/ 1345301 h 1472559"/>
                <a:gd name="connsiteX2562" fmla="*/ 1341474 w 2757197"/>
                <a:gd name="connsiteY2562" fmla="*/ 1347406 h 1472559"/>
                <a:gd name="connsiteX2563" fmla="*/ 1340134 w 2757197"/>
                <a:gd name="connsiteY2563" fmla="*/ 1351042 h 1472559"/>
                <a:gd name="connsiteX2564" fmla="*/ 1336116 w 2757197"/>
                <a:gd name="connsiteY2564" fmla="*/ 1352956 h 1472559"/>
                <a:gd name="connsiteX2565" fmla="*/ 1335924 w 2757197"/>
                <a:gd name="connsiteY2565" fmla="*/ 1355826 h 1472559"/>
                <a:gd name="connsiteX2566" fmla="*/ 1330375 w 2757197"/>
                <a:gd name="connsiteY2566" fmla="*/ 1356018 h 1472559"/>
                <a:gd name="connsiteX2567" fmla="*/ 1330375 w 2757197"/>
                <a:gd name="connsiteY2567" fmla="*/ 1357740 h 1472559"/>
                <a:gd name="connsiteX2568" fmla="*/ 1330949 w 2757197"/>
                <a:gd name="connsiteY2568" fmla="*/ 1359654 h 1472559"/>
                <a:gd name="connsiteX2569" fmla="*/ 1328652 w 2757197"/>
                <a:gd name="connsiteY2569" fmla="*/ 1360036 h 1472559"/>
                <a:gd name="connsiteX2570" fmla="*/ 1334393 w 2757197"/>
                <a:gd name="connsiteY2570" fmla="*/ 1340517 h 1472559"/>
                <a:gd name="connsiteX2571" fmla="*/ 1335159 w 2757197"/>
                <a:gd name="connsiteY2571" fmla="*/ 1342048 h 1472559"/>
                <a:gd name="connsiteX2572" fmla="*/ 1336881 w 2757197"/>
                <a:gd name="connsiteY2572" fmla="*/ 1342813 h 1472559"/>
                <a:gd name="connsiteX2573" fmla="*/ 1338603 w 2757197"/>
                <a:gd name="connsiteY2573" fmla="*/ 1342048 h 1472559"/>
                <a:gd name="connsiteX2574" fmla="*/ 1338603 w 2757197"/>
                <a:gd name="connsiteY2574" fmla="*/ 1340517 h 1472559"/>
                <a:gd name="connsiteX2575" fmla="*/ 1337838 w 2757197"/>
                <a:gd name="connsiteY2575" fmla="*/ 1340326 h 1472559"/>
                <a:gd name="connsiteX2576" fmla="*/ 1337455 w 2757197"/>
                <a:gd name="connsiteY2576" fmla="*/ 1340326 h 1472559"/>
                <a:gd name="connsiteX2577" fmla="*/ 1336690 w 2757197"/>
                <a:gd name="connsiteY2577" fmla="*/ 1340134 h 1472559"/>
                <a:gd name="connsiteX2578" fmla="*/ 1334393 w 2757197"/>
                <a:gd name="connsiteY2578" fmla="*/ 1340517 h 1472559"/>
                <a:gd name="connsiteX2579" fmla="*/ 1359654 w 2757197"/>
                <a:gd name="connsiteY2579" fmla="*/ 1352573 h 1472559"/>
                <a:gd name="connsiteX2580" fmla="*/ 1359271 w 2757197"/>
                <a:gd name="connsiteY2580" fmla="*/ 1352573 h 1472559"/>
                <a:gd name="connsiteX2581" fmla="*/ 1354678 w 2757197"/>
                <a:gd name="connsiteY2581" fmla="*/ 1362524 h 1472559"/>
                <a:gd name="connsiteX2582" fmla="*/ 1354678 w 2757197"/>
                <a:gd name="connsiteY2582" fmla="*/ 1368265 h 1472559"/>
                <a:gd name="connsiteX2583" fmla="*/ 1355635 w 2757197"/>
                <a:gd name="connsiteY2583" fmla="*/ 1368648 h 1472559"/>
                <a:gd name="connsiteX2584" fmla="*/ 1360036 w 2757197"/>
                <a:gd name="connsiteY2584" fmla="*/ 1365394 h 1472559"/>
                <a:gd name="connsiteX2585" fmla="*/ 1361376 w 2757197"/>
                <a:gd name="connsiteY2585" fmla="*/ 1364055 h 1472559"/>
                <a:gd name="connsiteX2586" fmla="*/ 1363098 w 2757197"/>
                <a:gd name="connsiteY2586" fmla="*/ 1360419 h 1472559"/>
                <a:gd name="connsiteX2587" fmla="*/ 1361185 w 2757197"/>
                <a:gd name="connsiteY2587" fmla="*/ 1355826 h 1472559"/>
                <a:gd name="connsiteX2588" fmla="*/ 1359654 w 2757197"/>
                <a:gd name="connsiteY2588" fmla="*/ 1352573 h 1472559"/>
                <a:gd name="connsiteX2589" fmla="*/ 1371136 w 2757197"/>
                <a:gd name="connsiteY2589" fmla="*/ 1372092 h 1472559"/>
                <a:gd name="connsiteX2590" fmla="*/ 1368648 w 2757197"/>
                <a:gd name="connsiteY2590" fmla="*/ 1368265 h 1472559"/>
                <a:gd name="connsiteX2591" fmla="*/ 1366543 w 2757197"/>
                <a:gd name="connsiteY2591" fmla="*/ 1366543 h 1472559"/>
                <a:gd name="connsiteX2592" fmla="*/ 1364055 w 2757197"/>
                <a:gd name="connsiteY2592" fmla="*/ 1370753 h 1472559"/>
                <a:gd name="connsiteX2593" fmla="*/ 1366926 w 2757197"/>
                <a:gd name="connsiteY2593" fmla="*/ 1376685 h 1472559"/>
                <a:gd name="connsiteX2594" fmla="*/ 1368074 w 2757197"/>
                <a:gd name="connsiteY2594" fmla="*/ 1376302 h 1472559"/>
                <a:gd name="connsiteX2595" fmla="*/ 1369413 w 2757197"/>
                <a:gd name="connsiteY2595" fmla="*/ 1374963 h 1472559"/>
                <a:gd name="connsiteX2596" fmla="*/ 1371136 w 2757197"/>
                <a:gd name="connsiteY2596" fmla="*/ 1372092 h 1472559"/>
                <a:gd name="connsiteX2597" fmla="*/ 1369605 w 2757197"/>
                <a:gd name="connsiteY2597" fmla="*/ 1377642 h 1472559"/>
                <a:gd name="connsiteX2598" fmla="*/ 1369222 w 2757197"/>
                <a:gd name="connsiteY2598" fmla="*/ 1377833 h 1472559"/>
                <a:gd name="connsiteX2599" fmla="*/ 1367882 w 2757197"/>
                <a:gd name="connsiteY2599" fmla="*/ 1381852 h 1472559"/>
                <a:gd name="connsiteX2600" fmla="*/ 1369222 w 2757197"/>
                <a:gd name="connsiteY2600" fmla="*/ 1385488 h 1472559"/>
                <a:gd name="connsiteX2601" fmla="*/ 1373049 w 2757197"/>
                <a:gd name="connsiteY2601" fmla="*/ 1384148 h 1472559"/>
                <a:gd name="connsiteX2602" fmla="*/ 1375920 w 2757197"/>
                <a:gd name="connsiteY2602" fmla="*/ 1381278 h 1472559"/>
                <a:gd name="connsiteX2603" fmla="*/ 1371136 w 2757197"/>
                <a:gd name="connsiteY2603" fmla="*/ 1377833 h 1472559"/>
                <a:gd name="connsiteX2604" fmla="*/ 1369605 w 2757197"/>
                <a:gd name="connsiteY2604" fmla="*/ 1377642 h 1472559"/>
                <a:gd name="connsiteX2605" fmla="*/ 1347789 w 2757197"/>
                <a:gd name="connsiteY2605" fmla="*/ 1383574 h 1472559"/>
                <a:gd name="connsiteX2606" fmla="*/ 1347215 w 2757197"/>
                <a:gd name="connsiteY2606" fmla="*/ 1383383 h 1472559"/>
                <a:gd name="connsiteX2607" fmla="*/ 1347024 w 2757197"/>
                <a:gd name="connsiteY2607" fmla="*/ 1383574 h 1472559"/>
                <a:gd name="connsiteX2608" fmla="*/ 1343962 w 2757197"/>
                <a:gd name="connsiteY2608" fmla="*/ 1387210 h 1472559"/>
                <a:gd name="connsiteX2609" fmla="*/ 1346832 w 2757197"/>
                <a:gd name="connsiteY2609" fmla="*/ 1387784 h 1472559"/>
                <a:gd name="connsiteX2610" fmla="*/ 1350851 w 2757197"/>
                <a:gd name="connsiteY2610" fmla="*/ 1385105 h 1472559"/>
                <a:gd name="connsiteX2611" fmla="*/ 1351042 w 2757197"/>
                <a:gd name="connsiteY2611" fmla="*/ 1384914 h 1472559"/>
                <a:gd name="connsiteX2612" fmla="*/ 1347789 w 2757197"/>
                <a:gd name="connsiteY2612" fmla="*/ 1383574 h 1472559"/>
                <a:gd name="connsiteX2613" fmla="*/ 2047422 w 2757197"/>
                <a:gd name="connsiteY2613" fmla="*/ 125727 h 1472559"/>
                <a:gd name="connsiteX2614" fmla="*/ 2046848 w 2757197"/>
                <a:gd name="connsiteY2614" fmla="*/ 125727 h 1472559"/>
                <a:gd name="connsiteX2615" fmla="*/ 2041873 w 2757197"/>
                <a:gd name="connsiteY2615" fmla="*/ 127258 h 1472559"/>
                <a:gd name="connsiteX2616" fmla="*/ 2038428 w 2757197"/>
                <a:gd name="connsiteY2616" fmla="*/ 128598 h 1472559"/>
                <a:gd name="connsiteX2617" fmla="*/ 2030391 w 2757197"/>
                <a:gd name="connsiteY2617" fmla="*/ 123814 h 1472559"/>
                <a:gd name="connsiteX2618" fmla="*/ 2030008 w 2757197"/>
                <a:gd name="connsiteY2618" fmla="*/ 123622 h 1472559"/>
                <a:gd name="connsiteX2619" fmla="*/ 2022353 w 2757197"/>
                <a:gd name="connsiteY2619" fmla="*/ 117690 h 1472559"/>
                <a:gd name="connsiteX2620" fmla="*/ 2018335 w 2757197"/>
                <a:gd name="connsiteY2620" fmla="*/ 115585 h 1472559"/>
                <a:gd name="connsiteX2621" fmla="*/ 2013933 w 2757197"/>
                <a:gd name="connsiteY2621" fmla="*/ 113863 h 1472559"/>
                <a:gd name="connsiteX2622" fmla="*/ 2005513 w 2757197"/>
                <a:gd name="connsiteY2622" fmla="*/ 109270 h 1472559"/>
                <a:gd name="connsiteX2623" fmla="*/ 2001686 w 2757197"/>
                <a:gd name="connsiteY2623" fmla="*/ 109844 h 1472559"/>
                <a:gd name="connsiteX2624" fmla="*/ 2000920 w 2757197"/>
                <a:gd name="connsiteY2624" fmla="*/ 109461 h 1472559"/>
                <a:gd name="connsiteX2625" fmla="*/ 2001494 w 2757197"/>
                <a:gd name="connsiteY2625" fmla="*/ 107356 h 1472559"/>
                <a:gd name="connsiteX2626" fmla="*/ 1997284 w 2757197"/>
                <a:gd name="connsiteY2626" fmla="*/ 103529 h 1472559"/>
                <a:gd name="connsiteX2627" fmla="*/ 1991352 w 2757197"/>
                <a:gd name="connsiteY2627" fmla="*/ 101232 h 1472559"/>
                <a:gd name="connsiteX2628" fmla="*/ 1984654 w 2757197"/>
                <a:gd name="connsiteY2628" fmla="*/ 99319 h 1472559"/>
                <a:gd name="connsiteX2629" fmla="*/ 1981784 w 2757197"/>
                <a:gd name="connsiteY2629" fmla="*/ 97405 h 1472559"/>
                <a:gd name="connsiteX2630" fmla="*/ 1979296 w 2757197"/>
                <a:gd name="connsiteY2630" fmla="*/ 96640 h 1472559"/>
                <a:gd name="connsiteX2631" fmla="*/ 1967049 w 2757197"/>
                <a:gd name="connsiteY2631" fmla="*/ 99319 h 1472559"/>
                <a:gd name="connsiteX2632" fmla="*/ 1966283 w 2757197"/>
                <a:gd name="connsiteY2632" fmla="*/ 99510 h 1472559"/>
                <a:gd name="connsiteX2633" fmla="*/ 1959585 w 2757197"/>
                <a:gd name="connsiteY2633" fmla="*/ 103146 h 1472559"/>
                <a:gd name="connsiteX2634" fmla="*/ 1955949 w 2757197"/>
                <a:gd name="connsiteY2634" fmla="*/ 106016 h 1472559"/>
                <a:gd name="connsiteX2635" fmla="*/ 1950208 w 2757197"/>
                <a:gd name="connsiteY2635" fmla="*/ 107739 h 1472559"/>
                <a:gd name="connsiteX2636" fmla="*/ 1944467 w 2757197"/>
                <a:gd name="connsiteY2636" fmla="*/ 110227 h 1472559"/>
                <a:gd name="connsiteX2637" fmla="*/ 1932985 w 2757197"/>
                <a:gd name="connsiteY2637" fmla="*/ 115011 h 1472559"/>
                <a:gd name="connsiteX2638" fmla="*/ 1928201 w 2757197"/>
                <a:gd name="connsiteY2638" fmla="*/ 113863 h 1472559"/>
                <a:gd name="connsiteX2639" fmla="*/ 1924757 w 2757197"/>
                <a:gd name="connsiteY2639" fmla="*/ 115202 h 1472559"/>
                <a:gd name="connsiteX2640" fmla="*/ 1913849 w 2757197"/>
                <a:gd name="connsiteY2640" fmla="*/ 108696 h 1472559"/>
                <a:gd name="connsiteX2641" fmla="*/ 1898540 w 2757197"/>
                <a:gd name="connsiteY2641" fmla="*/ 102189 h 1472559"/>
                <a:gd name="connsiteX2642" fmla="*/ 1880551 w 2757197"/>
                <a:gd name="connsiteY2642" fmla="*/ 103529 h 1472559"/>
                <a:gd name="connsiteX2643" fmla="*/ 1871940 w 2757197"/>
                <a:gd name="connsiteY2643" fmla="*/ 103720 h 1472559"/>
                <a:gd name="connsiteX2644" fmla="*/ 1865625 w 2757197"/>
                <a:gd name="connsiteY2644" fmla="*/ 109270 h 1472559"/>
                <a:gd name="connsiteX2645" fmla="*/ 1865625 w 2757197"/>
                <a:gd name="connsiteY2645" fmla="*/ 109844 h 1472559"/>
                <a:gd name="connsiteX2646" fmla="*/ 1865625 w 2757197"/>
                <a:gd name="connsiteY2646" fmla="*/ 109844 h 1472559"/>
                <a:gd name="connsiteX2647" fmla="*/ 1862180 w 2757197"/>
                <a:gd name="connsiteY2647" fmla="*/ 108504 h 1472559"/>
                <a:gd name="connsiteX2648" fmla="*/ 1859884 w 2757197"/>
                <a:gd name="connsiteY2648" fmla="*/ 104677 h 1472559"/>
                <a:gd name="connsiteX2649" fmla="*/ 1855100 w 2757197"/>
                <a:gd name="connsiteY2649" fmla="*/ 102380 h 1472559"/>
                <a:gd name="connsiteX2650" fmla="*/ 1847828 w 2757197"/>
                <a:gd name="connsiteY2650" fmla="*/ 99319 h 1472559"/>
                <a:gd name="connsiteX2651" fmla="*/ 1846105 w 2757197"/>
                <a:gd name="connsiteY2651" fmla="*/ 97405 h 1472559"/>
                <a:gd name="connsiteX2652" fmla="*/ 1840364 w 2757197"/>
                <a:gd name="connsiteY2652" fmla="*/ 101615 h 1472559"/>
                <a:gd name="connsiteX2653" fmla="*/ 1841704 w 2757197"/>
                <a:gd name="connsiteY2653" fmla="*/ 97979 h 1472559"/>
                <a:gd name="connsiteX2654" fmla="*/ 1841130 w 2757197"/>
                <a:gd name="connsiteY2654" fmla="*/ 96640 h 1472559"/>
                <a:gd name="connsiteX2655" fmla="*/ 1840747 w 2757197"/>
                <a:gd name="connsiteY2655" fmla="*/ 96257 h 1472559"/>
                <a:gd name="connsiteX2656" fmla="*/ 1839599 w 2757197"/>
                <a:gd name="connsiteY2656" fmla="*/ 96257 h 1472559"/>
                <a:gd name="connsiteX2657" fmla="*/ 1831562 w 2757197"/>
                <a:gd name="connsiteY2657" fmla="*/ 104103 h 1472559"/>
                <a:gd name="connsiteX2658" fmla="*/ 1830413 w 2757197"/>
                <a:gd name="connsiteY2658" fmla="*/ 106399 h 1472559"/>
                <a:gd name="connsiteX2659" fmla="*/ 1826777 w 2757197"/>
                <a:gd name="connsiteY2659" fmla="*/ 113671 h 1472559"/>
                <a:gd name="connsiteX2660" fmla="*/ 1828691 w 2757197"/>
                <a:gd name="connsiteY2660" fmla="*/ 113671 h 1472559"/>
                <a:gd name="connsiteX2661" fmla="*/ 1835772 w 2757197"/>
                <a:gd name="connsiteY2661" fmla="*/ 107356 h 1472559"/>
                <a:gd name="connsiteX2662" fmla="*/ 1838833 w 2757197"/>
                <a:gd name="connsiteY2662" fmla="*/ 103720 h 1472559"/>
                <a:gd name="connsiteX2663" fmla="*/ 1835006 w 2757197"/>
                <a:gd name="connsiteY2663" fmla="*/ 110609 h 1472559"/>
                <a:gd name="connsiteX2664" fmla="*/ 1829839 w 2757197"/>
                <a:gd name="connsiteY2664" fmla="*/ 115394 h 1472559"/>
                <a:gd name="connsiteX2665" fmla="*/ 1829074 w 2757197"/>
                <a:gd name="connsiteY2665" fmla="*/ 115776 h 1472559"/>
                <a:gd name="connsiteX2666" fmla="*/ 1822185 w 2757197"/>
                <a:gd name="connsiteY2666" fmla="*/ 121135 h 1472559"/>
                <a:gd name="connsiteX2667" fmla="*/ 1821993 w 2757197"/>
                <a:gd name="connsiteY2667" fmla="*/ 118264 h 1472559"/>
                <a:gd name="connsiteX2668" fmla="*/ 1824481 w 2757197"/>
                <a:gd name="connsiteY2668" fmla="*/ 110992 h 1472559"/>
                <a:gd name="connsiteX2669" fmla="*/ 1827926 w 2757197"/>
                <a:gd name="connsiteY2669" fmla="*/ 105251 h 1472559"/>
                <a:gd name="connsiteX2670" fmla="*/ 1828500 w 2757197"/>
                <a:gd name="connsiteY2670" fmla="*/ 101806 h 1472559"/>
                <a:gd name="connsiteX2671" fmla="*/ 1830031 w 2757197"/>
                <a:gd name="connsiteY2671" fmla="*/ 98745 h 1472559"/>
                <a:gd name="connsiteX2672" fmla="*/ 1835198 w 2757197"/>
                <a:gd name="connsiteY2672" fmla="*/ 93961 h 1472559"/>
                <a:gd name="connsiteX2673" fmla="*/ 1830413 w 2757197"/>
                <a:gd name="connsiteY2673" fmla="*/ 92047 h 1472559"/>
                <a:gd name="connsiteX2674" fmla="*/ 1825055 w 2757197"/>
                <a:gd name="connsiteY2674" fmla="*/ 92238 h 1472559"/>
                <a:gd name="connsiteX2675" fmla="*/ 1822376 w 2757197"/>
                <a:gd name="connsiteY2675" fmla="*/ 88220 h 1472559"/>
                <a:gd name="connsiteX2676" fmla="*/ 1818549 w 2757197"/>
                <a:gd name="connsiteY2676" fmla="*/ 85923 h 1472559"/>
                <a:gd name="connsiteX2677" fmla="*/ 1813765 w 2757197"/>
                <a:gd name="connsiteY2677" fmla="*/ 89559 h 1472559"/>
                <a:gd name="connsiteX2678" fmla="*/ 1812425 w 2757197"/>
                <a:gd name="connsiteY2678" fmla="*/ 93004 h 1472559"/>
                <a:gd name="connsiteX2679" fmla="*/ 1811468 w 2757197"/>
                <a:gd name="connsiteY2679" fmla="*/ 96640 h 1472559"/>
                <a:gd name="connsiteX2680" fmla="*/ 1809937 w 2757197"/>
                <a:gd name="connsiteY2680" fmla="*/ 103529 h 1472559"/>
                <a:gd name="connsiteX2681" fmla="*/ 1808406 w 2757197"/>
                <a:gd name="connsiteY2681" fmla="*/ 107547 h 1472559"/>
                <a:gd name="connsiteX2682" fmla="*/ 1806684 w 2757197"/>
                <a:gd name="connsiteY2682" fmla="*/ 112523 h 1472559"/>
                <a:gd name="connsiteX2683" fmla="*/ 1803239 w 2757197"/>
                <a:gd name="connsiteY2683" fmla="*/ 116924 h 1472559"/>
                <a:gd name="connsiteX2684" fmla="*/ 1806684 w 2757197"/>
                <a:gd name="connsiteY2684" fmla="*/ 106973 h 1472559"/>
                <a:gd name="connsiteX2685" fmla="*/ 1809746 w 2757197"/>
                <a:gd name="connsiteY2685" fmla="*/ 96257 h 1472559"/>
                <a:gd name="connsiteX2686" fmla="*/ 1810703 w 2757197"/>
                <a:gd name="connsiteY2686" fmla="*/ 87646 h 1472559"/>
                <a:gd name="connsiteX2687" fmla="*/ 1803048 w 2757197"/>
                <a:gd name="connsiteY2687" fmla="*/ 78651 h 1472559"/>
                <a:gd name="connsiteX2688" fmla="*/ 1799029 w 2757197"/>
                <a:gd name="connsiteY2688" fmla="*/ 78269 h 1472559"/>
                <a:gd name="connsiteX2689" fmla="*/ 1790418 w 2757197"/>
                <a:gd name="connsiteY2689" fmla="*/ 80565 h 1472559"/>
                <a:gd name="connsiteX2690" fmla="*/ 1787739 w 2757197"/>
                <a:gd name="connsiteY2690" fmla="*/ 79799 h 1472559"/>
                <a:gd name="connsiteX2691" fmla="*/ 1785825 w 2757197"/>
                <a:gd name="connsiteY2691" fmla="*/ 79991 h 1472559"/>
                <a:gd name="connsiteX2692" fmla="*/ 1782955 w 2757197"/>
                <a:gd name="connsiteY2692" fmla="*/ 81139 h 1472559"/>
                <a:gd name="connsiteX2693" fmla="*/ 1776831 w 2757197"/>
                <a:gd name="connsiteY2693" fmla="*/ 83818 h 1472559"/>
                <a:gd name="connsiteX2694" fmla="*/ 1765732 w 2757197"/>
                <a:gd name="connsiteY2694" fmla="*/ 89177 h 1472559"/>
                <a:gd name="connsiteX2695" fmla="*/ 1762096 w 2757197"/>
                <a:gd name="connsiteY2695" fmla="*/ 93769 h 1472559"/>
                <a:gd name="connsiteX2696" fmla="*/ 1759608 w 2757197"/>
                <a:gd name="connsiteY2696" fmla="*/ 97979 h 1472559"/>
                <a:gd name="connsiteX2697" fmla="*/ 1759225 w 2757197"/>
                <a:gd name="connsiteY2697" fmla="*/ 99127 h 1472559"/>
                <a:gd name="connsiteX2698" fmla="*/ 1757312 w 2757197"/>
                <a:gd name="connsiteY2698" fmla="*/ 105634 h 1472559"/>
                <a:gd name="connsiteX2699" fmla="*/ 1753676 w 2757197"/>
                <a:gd name="connsiteY2699" fmla="*/ 110418 h 1472559"/>
                <a:gd name="connsiteX2700" fmla="*/ 1753293 w 2757197"/>
                <a:gd name="connsiteY2700" fmla="*/ 110227 h 1472559"/>
                <a:gd name="connsiteX2701" fmla="*/ 1753867 w 2757197"/>
                <a:gd name="connsiteY2701" fmla="*/ 105251 h 1472559"/>
                <a:gd name="connsiteX2702" fmla="*/ 1752719 w 2757197"/>
                <a:gd name="connsiteY2702" fmla="*/ 101424 h 1472559"/>
                <a:gd name="connsiteX2703" fmla="*/ 1751571 w 2757197"/>
                <a:gd name="connsiteY2703" fmla="*/ 98362 h 1472559"/>
                <a:gd name="connsiteX2704" fmla="*/ 1750805 w 2757197"/>
                <a:gd name="connsiteY2704" fmla="*/ 89751 h 1472559"/>
                <a:gd name="connsiteX2705" fmla="*/ 1748318 w 2757197"/>
                <a:gd name="connsiteY2705" fmla="*/ 86880 h 1472559"/>
                <a:gd name="connsiteX2706" fmla="*/ 1746787 w 2757197"/>
                <a:gd name="connsiteY2706" fmla="*/ 87646 h 1472559"/>
                <a:gd name="connsiteX2707" fmla="*/ 1746404 w 2757197"/>
                <a:gd name="connsiteY2707" fmla="*/ 90325 h 1472559"/>
                <a:gd name="connsiteX2708" fmla="*/ 1736644 w 2757197"/>
                <a:gd name="connsiteY2708" fmla="*/ 85349 h 1472559"/>
                <a:gd name="connsiteX2709" fmla="*/ 1723631 w 2757197"/>
                <a:gd name="connsiteY2709" fmla="*/ 83818 h 1472559"/>
                <a:gd name="connsiteX2710" fmla="*/ 1727459 w 2757197"/>
                <a:gd name="connsiteY2710" fmla="*/ 81330 h 1472559"/>
                <a:gd name="connsiteX2711" fmla="*/ 1731095 w 2757197"/>
                <a:gd name="connsiteY2711" fmla="*/ 79417 h 1472559"/>
                <a:gd name="connsiteX2712" fmla="*/ 1729181 w 2757197"/>
                <a:gd name="connsiteY2712" fmla="*/ 75972 h 1472559"/>
                <a:gd name="connsiteX2713" fmla="*/ 1724205 w 2757197"/>
                <a:gd name="connsiteY2713" fmla="*/ 75781 h 1472559"/>
                <a:gd name="connsiteX2714" fmla="*/ 1712724 w 2757197"/>
                <a:gd name="connsiteY2714" fmla="*/ 77120 h 1472559"/>
                <a:gd name="connsiteX2715" fmla="*/ 1711001 w 2757197"/>
                <a:gd name="connsiteY2715" fmla="*/ 76929 h 1472559"/>
                <a:gd name="connsiteX2716" fmla="*/ 1711193 w 2757197"/>
                <a:gd name="connsiteY2716" fmla="*/ 76546 h 1472559"/>
                <a:gd name="connsiteX2717" fmla="*/ 1710236 w 2757197"/>
                <a:gd name="connsiteY2717" fmla="*/ 76355 h 1472559"/>
                <a:gd name="connsiteX2718" fmla="*/ 1708896 w 2757197"/>
                <a:gd name="connsiteY2718" fmla="*/ 74441 h 1472559"/>
                <a:gd name="connsiteX2719" fmla="*/ 1713680 w 2757197"/>
                <a:gd name="connsiteY2719" fmla="*/ 72527 h 1472559"/>
                <a:gd name="connsiteX2720" fmla="*/ 1715594 w 2757197"/>
                <a:gd name="connsiteY2720" fmla="*/ 72336 h 1472559"/>
                <a:gd name="connsiteX2721" fmla="*/ 1723440 w 2757197"/>
                <a:gd name="connsiteY2721" fmla="*/ 72527 h 1472559"/>
                <a:gd name="connsiteX2722" fmla="*/ 1723249 w 2757197"/>
                <a:gd name="connsiteY2722" fmla="*/ 71953 h 1472559"/>
                <a:gd name="connsiteX2723" fmla="*/ 1713872 w 2757197"/>
                <a:gd name="connsiteY2723" fmla="*/ 70040 h 1472559"/>
                <a:gd name="connsiteX2724" fmla="*/ 1709662 w 2757197"/>
                <a:gd name="connsiteY2724" fmla="*/ 64299 h 1472559"/>
                <a:gd name="connsiteX2725" fmla="*/ 1712724 w 2757197"/>
                <a:gd name="connsiteY2725" fmla="*/ 57027 h 1472559"/>
                <a:gd name="connsiteX2726" fmla="*/ 1718847 w 2757197"/>
                <a:gd name="connsiteY2726" fmla="*/ 53200 h 1472559"/>
                <a:gd name="connsiteX2727" fmla="*/ 1713106 w 2757197"/>
                <a:gd name="connsiteY2727" fmla="*/ 49564 h 1472559"/>
                <a:gd name="connsiteX2728" fmla="*/ 1706408 w 2757197"/>
                <a:gd name="connsiteY2728" fmla="*/ 47267 h 1472559"/>
                <a:gd name="connsiteX2729" fmla="*/ 1701050 w 2757197"/>
                <a:gd name="connsiteY2729" fmla="*/ 49372 h 1472559"/>
                <a:gd name="connsiteX2730" fmla="*/ 1687463 w 2757197"/>
                <a:gd name="connsiteY2730" fmla="*/ 43440 h 1472559"/>
                <a:gd name="connsiteX2731" fmla="*/ 1681531 w 2757197"/>
                <a:gd name="connsiteY2731" fmla="*/ 44588 h 1472559"/>
                <a:gd name="connsiteX2732" fmla="*/ 1677704 w 2757197"/>
                <a:gd name="connsiteY2732" fmla="*/ 45736 h 1472559"/>
                <a:gd name="connsiteX2733" fmla="*/ 1672154 w 2757197"/>
                <a:gd name="connsiteY2733" fmla="*/ 44588 h 1472559"/>
                <a:gd name="connsiteX2734" fmla="*/ 1667370 w 2757197"/>
                <a:gd name="connsiteY2734" fmla="*/ 49755 h 1472559"/>
                <a:gd name="connsiteX2735" fmla="*/ 1661437 w 2757197"/>
                <a:gd name="connsiteY2735" fmla="*/ 54922 h 1472559"/>
                <a:gd name="connsiteX2736" fmla="*/ 1657610 w 2757197"/>
                <a:gd name="connsiteY2736" fmla="*/ 53391 h 1472559"/>
                <a:gd name="connsiteX2737" fmla="*/ 1653974 w 2757197"/>
                <a:gd name="connsiteY2737" fmla="*/ 50138 h 1472559"/>
                <a:gd name="connsiteX2738" fmla="*/ 1650147 w 2757197"/>
                <a:gd name="connsiteY2738" fmla="*/ 48607 h 1472559"/>
                <a:gd name="connsiteX2739" fmla="*/ 1647659 w 2757197"/>
                <a:gd name="connsiteY2739" fmla="*/ 44780 h 1472559"/>
                <a:gd name="connsiteX2740" fmla="*/ 1649381 w 2757197"/>
                <a:gd name="connsiteY2740" fmla="*/ 40952 h 1472559"/>
                <a:gd name="connsiteX2741" fmla="*/ 1651104 w 2757197"/>
                <a:gd name="connsiteY2741" fmla="*/ 36742 h 1472559"/>
                <a:gd name="connsiteX2742" fmla="*/ 1646511 w 2757197"/>
                <a:gd name="connsiteY2742" fmla="*/ 29470 h 1472559"/>
                <a:gd name="connsiteX2743" fmla="*/ 1638282 w 2757197"/>
                <a:gd name="connsiteY2743" fmla="*/ 24686 h 1472559"/>
                <a:gd name="connsiteX2744" fmla="*/ 1636368 w 2757197"/>
                <a:gd name="connsiteY2744" fmla="*/ 26409 h 1472559"/>
                <a:gd name="connsiteX2745" fmla="*/ 1636368 w 2757197"/>
                <a:gd name="connsiteY2745" fmla="*/ 29470 h 1472559"/>
                <a:gd name="connsiteX2746" fmla="*/ 1635794 w 2757197"/>
                <a:gd name="connsiteY2746" fmla="*/ 29470 h 1472559"/>
                <a:gd name="connsiteX2747" fmla="*/ 1634455 w 2757197"/>
                <a:gd name="connsiteY2747" fmla="*/ 27557 h 1472559"/>
                <a:gd name="connsiteX2748" fmla="*/ 1632733 w 2757197"/>
                <a:gd name="connsiteY2748" fmla="*/ 26409 h 1472559"/>
                <a:gd name="connsiteX2749" fmla="*/ 1630819 w 2757197"/>
                <a:gd name="connsiteY2749" fmla="*/ 27939 h 1472559"/>
                <a:gd name="connsiteX2750" fmla="*/ 1630054 w 2757197"/>
                <a:gd name="connsiteY2750" fmla="*/ 30427 h 1472559"/>
                <a:gd name="connsiteX2751" fmla="*/ 1632350 w 2757197"/>
                <a:gd name="connsiteY2751" fmla="*/ 35211 h 1472559"/>
                <a:gd name="connsiteX2752" fmla="*/ 1624887 w 2757197"/>
                <a:gd name="connsiteY2752" fmla="*/ 38656 h 1472559"/>
                <a:gd name="connsiteX2753" fmla="*/ 1622399 w 2757197"/>
                <a:gd name="connsiteY2753" fmla="*/ 45928 h 1472559"/>
                <a:gd name="connsiteX2754" fmla="*/ 1624121 w 2757197"/>
                <a:gd name="connsiteY2754" fmla="*/ 49564 h 1472559"/>
                <a:gd name="connsiteX2755" fmla="*/ 1626609 w 2757197"/>
                <a:gd name="connsiteY2755" fmla="*/ 52243 h 1472559"/>
                <a:gd name="connsiteX2756" fmla="*/ 1626226 w 2757197"/>
                <a:gd name="connsiteY2756" fmla="*/ 52243 h 1472559"/>
                <a:gd name="connsiteX2757" fmla="*/ 1616658 w 2757197"/>
                <a:gd name="connsiteY2757" fmla="*/ 49372 h 1472559"/>
                <a:gd name="connsiteX2758" fmla="*/ 1613213 w 2757197"/>
                <a:gd name="connsiteY2758" fmla="*/ 51669 h 1472559"/>
                <a:gd name="connsiteX2759" fmla="*/ 1610726 w 2757197"/>
                <a:gd name="connsiteY2759" fmla="*/ 54539 h 1472559"/>
                <a:gd name="connsiteX2760" fmla="*/ 1610534 w 2757197"/>
                <a:gd name="connsiteY2760" fmla="*/ 54348 h 1472559"/>
                <a:gd name="connsiteX2761" fmla="*/ 1610534 w 2757197"/>
                <a:gd name="connsiteY2761" fmla="*/ 53774 h 1472559"/>
                <a:gd name="connsiteX2762" fmla="*/ 1611300 w 2757197"/>
                <a:gd name="connsiteY2762" fmla="*/ 47459 h 1472559"/>
                <a:gd name="connsiteX2763" fmla="*/ 1609003 w 2757197"/>
                <a:gd name="connsiteY2763" fmla="*/ 42866 h 1472559"/>
                <a:gd name="connsiteX2764" fmla="*/ 1604219 w 2757197"/>
                <a:gd name="connsiteY2764" fmla="*/ 40569 h 1472559"/>
                <a:gd name="connsiteX2765" fmla="*/ 1606133 w 2757197"/>
                <a:gd name="connsiteY2765" fmla="*/ 37316 h 1472559"/>
                <a:gd name="connsiteX2766" fmla="*/ 1609003 w 2757197"/>
                <a:gd name="connsiteY2766" fmla="*/ 35402 h 1472559"/>
                <a:gd name="connsiteX2767" fmla="*/ 1614362 w 2757197"/>
                <a:gd name="connsiteY2767" fmla="*/ 37125 h 1472559"/>
                <a:gd name="connsiteX2768" fmla="*/ 1618571 w 2757197"/>
                <a:gd name="connsiteY2768" fmla="*/ 32915 h 1472559"/>
                <a:gd name="connsiteX2769" fmla="*/ 1621633 w 2757197"/>
                <a:gd name="connsiteY2769" fmla="*/ 26983 h 1472559"/>
                <a:gd name="connsiteX2770" fmla="*/ 1618571 w 2757197"/>
                <a:gd name="connsiteY2770" fmla="*/ 19519 h 1472559"/>
                <a:gd name="connsiteX2771" fmla="*/ 1616084 w 2757197"/>
                <a:gd name="connsiteY2771" fmla="*/ 18754 h 1472559"/>
                <a:gd name="connsiteX2772" fmla="*/ 1612448 w 2757197"/>
                <a:gd name="connsiteY2772" fmla="*/ 18563 h 1472559"/>
                <a:gd name="connsiteX2773" fmla="*/ 1610726 w 2757197"/>
                <a:gd name="connsiteY2773" fmla="*/ 16075 h 1472559"/>
                <a:gd name="connsiteX2774" fmla="*/ 1611108 w 2757197"/>
                <a:gd name="connsiteY2774" fmla="*/ 13587 h 1472559"/>
                <a:gd name="connsiteX2775" fmla="*/ 1607090 w 2757197"/>
                <a:gd name="connsiteY2775" fmla="*/ 12056 h 1472559"/>
                <a:gd name="connsiteX2776" fmla="*/ 1601157 w 2757197"/>
                <a:gd name="connsiteY2776" fmla="*/ 9185 h 1472559"/>
                <a:gd name="connsiteX2777" fmla="*/ 1598861 w 2757197"/>
                <a:gd name="connsiteY2777" fmla="*/ 9377 h 1472559"/>
                <a:gd name="connsiteX2778" fmla="*/ 1598095 w 2757197"/>
                <a:gd name="connsiteY2778" fmla="*/ 8037 h 1472559"/>
                <a:gd name="connsiteX2779" fmla="*/ 1599052 w 2757197"/>
                <a:gd name="connsiteY2779" fmla="*/ 5358 h 1472559"/>
                <a:gd name="connsiteX2780" fmla="*/ 1600009 w 2757197"/>
                <a:gd name="connsiteY2780" fmla="*/ 3253 h 1472559"/>
                <a:gd name="connsiteX2781" fmla="*/ 1602879 w 2757197"/>
                <a:gd name="connsiteY2781" fmla="*/ 2488 h 1472559"/>
                <a:gd name="connsiteX2782" fmla="*/ 1605750 w 2757197"/>
                <a:gd name="connsiteY2782" fmla="*/ 1339 h 1472559"/>
                <a:gd name="connsiteX2783" fmla="*/ 1600966 w 2757197"/>
                <a:gd name="connsiteY2783" fmla="*/ 0 h 1472559"/>
                <a:gd name="connsiteX2784" fmla="*/ 1591206 w 2757197"/>
                <a:gd name="connsiteY2784" fmla="*/ 4210 h 1472559"/>
                <a:gd name="connsiteX2785" fmla="*/ 1584700 w 2757197"/>
                <a:gd name="connsiteY2785" fmla="*/ 11673 h 1472559"/>
                <a:gd name="connsiteX2786" fmla="*/ 1579533 w 2757197"/>
                <a:gd name="connsiteY2786" fmla="*/ 22007 h 1472559"/>
                <a:gd name="connsiteX2787" fmla="*/ 1573792 w 2757197"/>
                <a:gd name="connsiteY2787" fmla="*/ 31575 h 1472559"/>
                <a:gd name="connsiteX2788" fmla="*/ 1554655 w 2757197"/>
                <a:gd name="connsiteY2788" fmla="*/ 42674 h 1472559"/>
                <a:gd name="connsiteX2789" fmla="*/ 1531692 w 2757197"/>
                <a:gd name="connsiteY2789" fmla="*/ 46885 h 1472559"/>
                <a:gd name="connsiteX2790" fmla="*/ 1529204 w 2757197"/>
                <a:gd name="connsiteY2790" fmla="*/ 45545 h 1472559"/>
                <a:gd name="connsiteX2791" fmla="*/ 1527673 w 2757197"/>
                <a:gd name="connsiteY2791" fmla="*/ 43249 h 1472559"/>
                <a:gd name="connsiteX2792" fmla="*/ 1526333 w 2757197"/>
                <a:gd name="connsiteY2792" fmla="*/ 43249 h 1472559"/>
                <a:gd name="connsiteX2793" fmla="*/ 1526333 w 2757197"/>
                <a:gd name="connsiteY2793" fmla="*/ 46885 h 1472559"/>
                <a:gd name="connsiteX2794" fmla="*/ 1524802 w 2757197"/>
                <a:gd name="connsiteY2794" fmla="*/ 46885 h 1472559"/>
                <a:gd name="connsiteX2795" fmla="*/ 1520018 w 2757197"/>
                <a:gd name="connsiteY2795" fmla="*/ 45162 h 1472559"/>
                <a:gd name="connsiteX2796" fmla="*/ 1521358 w 2757197"/>
                <a:gd name="connsiteY2796" fmla="*/ 42674 h 1472559"/>
                <a:gd name="connsiteX2797" fmla="*/ 1523845 w 2757197"/>
                <a:gd name="connsiteY2797" fmla="*/ 41718 h 1472559"/>
                <a:gd name="connsiteX2798" fmla="*/ 1523845 w 2757197"/>
                <a:gd name="connsiteY2798" fmla="*/ 39995 h 1472559"/>
                <a:gd name="connsiteX2799" fmla="*/ 1522889 w 2757197"/>
                <a:gd name="connsiteY2799" fmla="*/ 37699 h 1472559"/>
                <a:gd name="connsiteX2800" fmla="*/ 1522506 w 2757197"/>
                <a:gd name="connsiteY2800" fmla="*/ 36359 h 1472559"/>
                <a:gd name="connsiteX2801" fmla="*/ 1521549 w 2757197"/>
                <a:gd name="connsiteY2801" fmla="*/ 35977 h 1472559"/>
                <a:gd name="connsiteX2802" fmla="*/ 1506240 w 2757197"/>
                <a:gd name="connsiteY2802" fmla="*/ 43440 h 1472559"/>
                <a:gd name="connsiteX2803" fmla="*/ 1496672 w 2757197"/>
                <a:gd name="connsiteY2803" fmla="*/ 55879 h 1472559"/>
                <a:gd name="connsiteX2804" fmla="*/ 1496289 w 2757197"/>
                <a:gd name="connsiteY2804" fmla="*/ 56262 h 1472559"/>
                <a:gd name="connsiteX2805" fmla="*/ 1496289 w 2757197"/>
                <a:gd name="connsiteY2805" fmla="*/ 56262 h 1472559"/>
                <a:gd name="connsiteX2806" fmla="*/ 1499351 w 2757197"/>
                <a:gd name="connsiteY2806" fmla="*/ 59323 h 1472559"/>
                <a:gd name="connsiteX2807" fmla="*/ 1500499 w 2757197"/>
                <a:gd name="connsiteY2807" fmla="*/ 61237 h 1472559"/>
                <a:gd name="connsiteX2808" fmla="*/ 1502030 w 2757197"/>
                <a:gd name="connsiteY2808" fmla="*/ 63151 h 1472559"/>
                <a:gd name="connsiteX2809" fmla="*/ 1509493 w 2757197"/>
                <a:gd name="connsiteY2809" fmla="*/ 68509 h 1472559"/>
                <a:gd name="connsiteX2810" fmla="*/ 1504326 w 2757197"/>
                <a:gd name="connsiteY2810" fmla="*/ 70231 h 1472559"/>
                <a:gd name="connsiteX2811" fmla="*/ 1500116 w 2757197"/>
                <a:gd name="connsiteY2811" fmla="*/ 74441 h 1472559"/>
                <a:gd name="connsiteX2812" fmla="*/ 1498203 w 2757197"/>
                <a:gd name="connsiteY2812" fmla="*/ 81330 h 1472559"/>
                <a:gd name="connsiteX2813" fmla="*/ 1495906 w 2757197"/>
                <a:gd name="connsiteY2813" fmla="*/ 88220 h 1472559"/>
                <a:gd name="connsiteX2814" fmla="*/ 1492844 w 2757197"/>
                <a:gd name="connsiteY2814" fmla="*/ 84010 h 1472559"/>
                <a:gd name="connsiteX2815" fmla="*/ 1490356 w 2757197"/>
                <a:gd name="connsiteY2815" fmla="*/ 83053 h 1472559"/>
                <a:gd name="connsiteX2816" fmla="*/ 1488826 w 2757197"/>
                <a:gd name="connsiteY2816" fmla="*/ 81713 h 1472559"/>
                <a:gd name="connsiteX2817" fmla="*/ 1492461 w 2757197"/>
                <a:gd name="connsiteY2817" fmla="*/ 75972 h 1472559"/>
                <a:gd name="connsiteX2818" fmla="*/ 1496097 w 2757197"/>
                <a:gd name="connsiteY2818" fmla="*/ 71762 h 1472559"/>
                <a:gd name="connsiteX2819" fmla="*/ 1494567 w 2757197"/>
                <a:gd name="connsiteY2819" fmla="*/ 69466 h 1472559"/>
                <a:gd name="connsiteX2820" fmla="*/ 1492461 w 2757197"/>
                <a:gd name="connsiteY2820" fmla="*/ 67552 h 1472559"/>
                <a:gd name="connsiteX2821" fmla="*/ 1498777 w 2757197"/>
                <a:gd name="connsiteY2821" fmla="*/ 61811 h 1472559"/>
                <a:gd name="connsiteX2822" fmla="*/ 1493036 w 2757197"/>
                <a:gd name="connsiteY2822" fmla="*/ 59898 h 1472559"/>
                <a:gd name="connsiteX2823" fmla="*/ 1487295 w 2757197"/>
                <a:gd name="connsiteY2823" fmla="*/ 64299 h 1472559"/>
                <a:gd name="connsiteX2824" fmla="*/ 1481554 w 2757197"/>
                <a:gd name="connsiteY2824" fmla="*/ 69274 h 1472559"/>
                <a:gd name="connsiteX2825" fmla="*/ 1467393 w 2757197"/>
                <a:gd name="connsiteY2825" fmla="*/ 78269 h 1472559"/>
                <a:gd name="connsiteX2826" fmla="*/ 1467010 w 2757197"/>
                <a:gd name="connsiteY2826" fmla="*/ 78651 h 1472559"/>
                <a:gd name="connsiteX2827" fmla="*/ 1458398 w 2757197"/>
                <a:gd name="connsiteY2827" fmla="*/ 81522 h 1472559"/>
                <a:gd name="connsiteX2828" fmla="*/ 1455336 w 2757197"/>
                <a:gd name="connsiteY2828" fmla="*/ 81905 h 1472559"/>
                <a:gd name="connsiteX2829" fmla="*/ 1450170 w 2757197"/>
                <a:gd name="connsiteY2829" fmla="*/ 83244 h 1472559"/>
                <a:gd name="connsiteX2830" fmla="*/ 1441750 w 2757197"/>
                <a:gd name="connsiteY2830" fmla="*/ 87263 h 1472559"/>
                <a:gd name="connsiteX2831" fmla="*/ 1436009 w 2757197"/>
                <a:gd name="connsiteY2831" fmla="*/ 89559 h 1472559"/>
                <a:gd name="connsiteX2832" fmla="*/ 1434478 w 2757197"/>
                <a:gd name="connsiteY2832" fmla="*/ 88794 h 1472559"/>
                <a:gd name="connsiteX2833" fmla="*/ 1433138 w 2757197"/>
                <a:gd name="connsiteY2833" fmla="*/ 87454 h 1472559"/>
                <a:gd name="connsiteX2834" fmla="*/ 1429502 w 2757197"/>
                <a:gd name="connsiteY2834" fmla="*/ 89751 h 1472559"/>
                <a:gd name="connsiteX2835" fmla="*/ 1427397 w 2757197"/>
                <a:gd name="connsiteY2835" fmla="*/ 92812 h 1472559"/>
                <a:gd name="connsiteX2836" fmla="*/ 1427971 w 2757197"/>
                <a:gd name="connsiteY2836" fmla="*/ 95300 h 1472559"/>
                <a:gd name="connsiteX2837" fmla="*/ 1427971 w 2757197"/>
                <a:gd name="connsiteY2837" fmla="*/ 97022 h 1472559"/>
                <a:gd name="connsiteX2838" fmla="*/ 1426058 w 2757197"/>
                <a:gd name="connsiteY2838" fmla="*/ 97022 h 1472559"/>
                <a:gd name="connsiteX2839" fmla="*/ 1420891 w 2757197"/>
                <a:gd name="connsiteY2839" fmla="*/ 95683 h 1472559"/>
                <a:gd name="connsiteX2840" fmla="*/ 1416872 w 2757197"/>
                <a:gd name="connsiteY2840" fmla="*/ 103720 h 1472559"/>
                <a:gd name="connsiteX2841" fmla="*/ 1411131 w 2757197"/>
                <a:gd name="connsiteY2841" fmla="*/ 109270 h 1472559"/>
                <a:gd name="connsiteX2842" fmla="*/ 1404242 w 2757197"/>
                <a:gd name="connsiteY2842" fmla="*/ 114437 h 1472559"/>
                <a:gd name="connsiteX2843" fmla="*/ 1400797 w 2757197"/>
                <a:gd name="connsiteY2843" fmla="*/ 122091 h 1472559"/>
                <a:gd name="connsiteX2844" fmla="*/ 1396013 w 2757197"/>
                <a:gd name="connsiteY2844" fmla="*/ 138357 h 1472559"/>
                <a:gd name="connsiteX2845" fmla="*/ 1391420 w 2757197"/>
                <a:gd name="connsiteY2845" fmla="*/ 154624 h 1472559"/>
                <a:gd name="connsiteX2846" fmla="*/ 1390655 w 2757197"/>
                <a:gd name="connsiteY2846" fmla="*/ 154432 h 1472559"/>
                <a:gd name="connsiteX2847" fmla="*/ 1392569 w 2757197"/>
                <a:gd name="connsiteY2847" fmla="*/ 145247 h 1472559"/>
                <a:gd name="connsiteX2848" fmla="*/ 1392951 w 2757197"/>
                <a:gd name="connsiteY2848" fmla="*/ 142567 h 1472559"/>
                <a:gd name="connsiteX2849" fmla="*/ 1393717 w 2757197"/>
                <a:gd name="connsiteY2849" fmla="*/ 138166 h 1472559"/>
                <a:gd name="connsiteX2850" fmla="*/ 1394674 w 2757197"/>
                <a:gd name="connsiteY2850" fmla="*/ 129555 h 1472559"/>
                <a:gd name="connsiteX2851" fmla="*/ 1392951 w 2757197"/>
                <a:gd name="connsiteY2851" fmla="*/ 125345 h 1472559"/>
                <a:gd name="connsiteX2852" fmla="*/ 1391038 w 2757197"/>
                <a:gd name="connsiteY2852" fmla="*/ 140654 h 1472559"/>
                <a:gd name="connsiteX2853" fmla="*/ 1391038 w 2757197"/>
                <a:gd name="connsiteY2853" fmla="*/ 142185 h 1472559"/>
                <a:gd name="connsiteX2854" fmla="*/ 1390655 w 2757197"/>
                <a:gd name="connsiteY2854" fmla="*/ 144672 h 1472559"/>
                <a:gd name="connsiteX2855" fmla="*/ 1388933 w 2757197"/>
                <a:gd name="connsiteY2855" fmla="*/ 148500 h 1472559"/>
                <a:gd name="connsiteX2856" fmla="*/ 1384531 w 2757197"/>
                <a:gd name="connsiteY2856" fmla="*/ 154241 h 1472559"/>
                <a:gd name="connsiteX2857" fmla="*/ 1362716 w 2757197"/>
                <a:gd name="connsiteY2857" fmla="*/ 175100 h 1472559"/>
                <a:gd name="connsiteX2858" fmla="*/ 1362333 w 2757197"/>
                <a:gd name="connsiteY2858" fmla="*/ 175482 h 1472559"/>
                <a:gd name="connsiteX2859" fmla="*/ 1342622 w 2757197"/>
                <a:gd name="connsiteY2859" fmla="*/ 181223 h 1472559"/>
                <a:gd name="connsiteX2860" fmla="*/ 1323868 w 2757197"/>
                <a:gd name="connsiteY2860" fmla="*/ 183711 h 1472559"/>
                <a:gd name="connsiteX2861" fmla="*/ 1300904 w 2757197"/>
                <a:gd name="connsiteY2861" fmla="*/ 178544 h 1472559"/>
                <a:gd name="connsiteX2862" fmla="*/ 1287891 w 2757197"/>
                <a:gd name="connsiteY2862" fmla="*/ 173377 h 1472559"/>
                <a:gd name="connsiteX2863" fmla="*/ 1285212 w 2757197"/>
                <a:gd name="connsiteY2863" fmla="*/ 178927 h 1472559"/>
                <a:gd name="connsiteX2864" fmla="*/ 1285978 w 2757197"/>
                <a:gd name="connsiteY2864" fmla="*/ 183711 h 1472559"/>
                <a:gd name="connsiteX2865" fmla="*/ 1286361 w 2757197"/>
                <a:gd name="connsiteY2865" fmla="*/ 190983 h 1472559"/>
                <a:gd name="connsiteX2866" fmla="*/ 1281768 w 2757197"/>
                <a:gd name="connsiteY2866" fmla="*/ 205144 h 1472559"/>
                <a:gd name="connsiteX2867" fmla="*/ 1268181 w 2757197"/>
                <a:gd name="connsiteY2867" fmla="*/ 210885 h 1472559"/>
                <a:gd name="connsiteX2868" fmla="*/ 1261100 w 2757197"/>
                <a:gd name="connsiteY2868" fmla="*/ 212990 h 1472559"/>
                <a:gd name="connsiteX2869" fmla="*/ 1266267 w 2757197"/>
                <a:gd name="connsiteY2869" fmla="*/ 217774 h 1472559"/>
                <a:gd name="connsiteX2870" fmla="*/ 1274305 w 2757197"/>
                <a:gd name="connsiteY2870" fmla="*/ 221027 h 1472559"/>
                <a:gd name="connsiteX2871" fmla="*/ 1286361 w 2757197"/>
                <a:gd name="connsiteY2871" fmla="*/ 233275 h 1472559"/>
                <a:gd name="connsiteX2872" fmla="*/ 1297077 w 2757197"/>
                <a:gd name="connsiteY2872" fmla="*/ 246096 h 1472559"/>
                <a:gd name="connsiteX2873" fmla="*/ 1308942 w 2757197"/>
                <a:gd name="connsiteY2873" fmla="*/ 260832 h 1472559"/>
                <a:gd name="connsiteX2874" fmla="*/ 1319467 w 2757197"/>
                <a:gd name="connsiteY2874" fmla="*/ 272696 h 1472559"/>
                <a:gd name="connsiteX2875" fmla="*/ 1324825 w 2757197"/>
                <a:gd name="connsiteY2875" fmla="*/ 279777 h 1472559"/>
                <a:gd name="connsiteX2876" fmla="*/ 1328461 w 2757197"/>
                <a:gd name="connsiteY2876" fmla="*/ 287814 h 1472559"/>
                <a:gd name="connsiteX2877" fmla="*/ 1333628 w 2757197"/>
                <a:gd name="connsiteY2877" fmla="*/ 294129 h 1472559"/>
                <a:gd name="connsiteX2878" fmla="*/ 1337264 w 2757197"/>
                <a:gd name="connsiteY2878" fmla="*/ 302166 h 1472559"/>
                <a:gd name="connsiteX2879" fmla="*/ 1340326 w 2757197"/>
                <a:gd name="connsiteY2879" fmla="*/ 321303 h 1472559"/>
                <a:gd name="connsiteX2880" fmla="*/ 1340517 w 2757197"/>
                <a:gd name="connsiteY2880" fmla="*/ 323408 h 1472559"/>
                <a:gd name="connsiteX2881" fmla="*/ 1339560 w 2757197"/>
                <a:gd name="connsiteY2881" fmla="*/ 328384 h 1472559"/>
                <a:gd name="connsiteX2882" fmla="*/ 1340900 w 2757197"/>
                <a:gd name="connsiteY2882" fmla="*/ 337760 h 1472559"/>
                <a:gd name="connsiteX2883" fmla="*/ 1344536 w 2757197"/>
                <a:gd name="connsiteY2883" fmla="*/ 340822 h 1472559"/>
                <a:gd name="connsiteX2884" fmla="*/ 1348937 w 2757197"/>
                <a:gd name="connsiteY2884" fmla="*/ 342162 h 1472559"/>
                <a:gd name="connsiteX2885" fmla="*/ 1365777 w 2757197"/>
                <a:gd name="connsiteY2885" fmla="*/ 350391 h 1472559"/>
                <a:gd name="connsiteX2886" fmla="*/ 1367117 w 2757197"/>
                <a:gd name="connsiteY2886" fmla="*/ 348860 h 1472559"/>
                <a:gd name="connsiteX2887" fmla="*/ 1368648 w 2757197"/>
                <a:gd name="connsiteY2887" fmla="*/ 347329 h 1472559"/>
                <a:gd name="connsiteX2888" fmla="*/ 1370944 w 2757197"/>
                <a:gd name="connsiteY2888" fmla="*/ 348477 h 1472559"/>
                <a:gd name="connsiteX2889" fmla="*/ 1373815 w 2757197"/>
                <a:gd name="connsiteY2889" fmla="*/ 349625 h 1472559"/>
                <a:gd name="connsiteX2890" fmla="*/ 1376877 w 2757197"/>
                <a:gd name="connsiteY2890" fmla="*/ 348860 h 1472559"/>
                <a:gd name="connsiteX2891" fmla="*/ 1378790 w 2757197"/>
                <a:gd name="connsiteY2891" fmla="*/ 349625 h 1472559"/>
                <a:gd name="connsiteX2892" fmla="*/ 1380704 w 2757197"/>
                <a:gd name="connsiteY2892" fmla="*/ 350391 h 1472559"/>
                <a:gd name="connsiteX2893" fmla="*/ 1385871 w 2757197"/>
                <a:gd name="connsiteY2893" fmla="*/ 349817 h 1472559"/>
                <a:gd name="connsiteX2894" fmla="*/ 1395822 w 2757197"/>
                <a:gd name="connsiteY2894" fmla="*/ 348477 h 1472559"/>
                <a:gd name="connsiteX2895" fmla="*/ 1399841 w 2757197"/>
                <a:gd name="connsiteY2895" fmla="*/ 351922 h 1472559"/>
                <a:gd name="connsiteX2896" fmla="*/ 1405581 w 2757197"/>
                <a:gd name="connsiteY2896" fmla="*/ 354409 h 1472559"/>
                <a:gd name="connsiteX2897" fmla="*/ 1403094 w 2757197"/>
                <a:gd name="connsiteY2897" fmla="*/ 357663 h 1472559"/>
                <a:gd name="connsiteX2898" fmla="*/ 1400606 w 2757197"/>
                <a:gd name="connsiteY2898" fmla="*/ 360916 h 1472559"/>
                <a:gd name="connsiteX2899" fmla="*/ 1396013 w 2757197"/>
                <a:gd name="connsiteY2899" fmla="*/ 367996 h 1472559"/>
                <a:gd name="connsiteX2900" fmla="*/ 1399075 w 2757197"/>
                <a:gd name="connsiteY2900" fmla="*/ 372015 h 1472559"/>
                <a:gd name="connsiteX2901" fmla="*/ 1393908 w 2757197"/>
                <a:gd name="connsiteY2901" fmla="*/ 378330 h 1472559"/>
                <a:gd name="connsiteX2902" fmla="*/ 1400223 w 2757197"/>
                <a:gd name="connsiteY2902" fmla="*/ 388090 h 1472559"/>
                <a:gd name="connsiteX2903" fmla="*/ 1408643 w 2757197"/>
                <a:gd name="connsiteY2903" fmla="*/ 394596 h 1472559"/>
                <a:gd name="connsiteX2904" fmla="*/ 1412853 w 2757197"/>
                <a:gd name="connsiteY2904" fmla="*/ 391152 h 1472559"/>
                <a:gd name="connsiteX2905" fmla="*/ 1420125 w 2757197"/>
                <a:gd name="connsiteY2905" fmla="*/ 387707 h 1472559"/>
                <a:gd name="connsiteX2906" fmla="*/ 1430268 w 2757197"/>
                <a:gd name="connsiteY2906" fmla="*/ 390960 h 1472559"/>
                <a:gd name="connsiteX2907" fmla="*/ 1436009 w 2757197"/>
                <a:gd name="connsiteY2907" fmla="*/ 394213 h 1472559"/>
                <a:gd name="connsiteX2908" fmla="*/ 1441175 w 2757197"/>
                <a:gd name="connsiteY2908" fmla="*/ 390769 h 1472559"/>
                <a:gd name="connsiteX2909" fmla="*/ 1448639 w 2757197"/>
                <a:gd name="connsiteY2909" fmla="*/ 387324 h 1472559"/>
                <a:gd name="connsiteX2910" fmla="*/ 1465479 w 2757197"/>
                <a:gd name="connsiteY2910" fmla="*/ 391343 h 1472559"/>
                <a:gd name="connsiteX2911" fmla="*/ 1464714 w 2757197"/>
                <a:gd name="connsiteY2911" fmla="*/ 392683 h 1472559"/>
                <a:gd name="connsiteX2912" fmla="*/ 1462034 w 2757197"/>
                <a:gd name="connsiteY2912" fmla="*/ 393639 h 1472559"/>
                <a:gd name="connsiteX2913" fmla="*/ 1457059 w 2757197"/>
                <a:gd name="connsiteY2913" fmla="*/ 395936 h 1472559"/>
                <a:gd name="connsiteX2914" fmla="*/ 1450744 w 2757197"/>
                <a:gd name="connsiteY2914" fmla="*/ 393639 h 1472559"/>
                <a:gd name="connsiteX2915" fmla="*/ 1445386 w 2757197"/>
                <a:gd name="connsiteY2915" fmla="*/ 398997 h 1472559"/>
                <a:gd name="connsiteX2916" fmla="*/ 1447299 w 2757197"/>
                <a:gd name="connsiteY2916" fmla="*/ 400528 h 1472559"/>
                <a:gd name="connsiteX2917" fmla="*/ 1454188 w 2757197"/>
                <a:gd name="connsiteY2917" fmla="*/ 398997 h 1472559"/>
                <a:gd name="connsiteX2918" fmla="*/ 1456485 w 2757197"/>
                <a:gd name="connsiteY2918" fmla="*/ 399189 h 1472559"/>
                <a:gd name="connsiteX2919" fmla="*/ 1461269 w 2757197"/>
                <a:gd name="connsiteY2919" fmla="*/ 401102 h 1472559"/>
                <a:gd name="connsiteX2920" fmla="*/ 1464714 w 2757197"/>
                <a:gd name="connsiteY2920" fmla="*/ 406843 h 1472559"/>
                <a:gd name="connsiteX2921" fmla="*/ 1463565 w 2757197"/>
                <a:gd name="connsiteY2921" fmla="*/ 408949 h 1472559"/>
                <a:gd name="connsiteX2922" fmla="*/ 1461652 w 2757197"/>
                <a:gd name="connsiteY2922" fmla="*/ 410288 h 1472559"/>
                <a:gd name="connsiteX2923" fmla="*/ 1447682 w 2757197"/>
                <a:gd name="connsiteY2923" fmla="*/ 407226 h 1472559"/>
                <a:gd name="connsiteX2924" fmla="*/ 1444620 w 2757197"/>
                <a:gd name="connsiteY2924" fmla="*/ 408949 h 1472559"/>
                <a:gd name="connsiteX2925" fmla="*/ 1440984 w 2757197"/>
                <a:gd name="connsiteY2925" fmla="*/ 410862 h 1472559"/>
                <a:gd name="connsiteX2926" fmla="*/ 1431416 w 2757197"/>
                <a:gd name="connsiteY2926" fmla="*/ 411628 h 1472559"/>
                <a:gd name="connsiteX2927" fmla="*/ 1426632 w 2757197"/>
                <a:gd name="connsiteY2927" fmla="*/ 408949 h 1472559"/>
                <a:gd name="connsiteX2928" fmla="*/ 1422230 w 2757197"/>
                <a:gd name="connsiteY2928" fmla="*/ 404356 h 1472559"/>
                <a:gd name="connsiteX2929" fmla="*/ 1411897 w 2757197"/>
                <a:gd name="connsiteY2929" fmla="*/ 396893 h 1472559"/>
                <a:gd name="connsiteX2930" fmla="*/ 1408835 w 2757197"/>
                <a:gd name="connsiteY2930" fmla="*/ 398806 h 1472559"/>
                <a:gd name="connsiteX2931" fmla="*/ 1404816 w 2757197"/>
                <a:gd name="connsiteY2931" fmla="*/ 400720 h 1472559"/>
                <a:gd name="connsiteX2932" fmla="*/ 1392569 w 2757197"/>
                <a:gd name="connsiteY2932" fmla="*/ 394405 h 1472559"/>
                <a:gd name="connsiteX2933" fmla="*/ 1386636 w 2757197"/>
                <a:gd name="connsiteY2933" fmla="*/ 381009 h 1472559"/>
                <a:gd name="connsiteX2934" fmla="*/ 1388358 w 2757197"/>
                <a:gd name="connsiteY2934" fmla="*/ 377373 h 1472559"/>
                <a:gd name="connsiteX2935" fmla="*/ 1390081 w 2757197"/>
                <a:gd name="connsiteY2935" fmla="*/ 372780 h 1472559"/>
                <a:gd name="connsiteX2936" fmla="*/ 1387402 w 2757197"/>
                <a:gd name="connsiteY2936" fmla="*/ 367996 h 1472559"/>
                <a:gd name="connsiteX2937" fmla="*/ 1384723 w 2757197"/>
                <a:gd name="connsiteY2937" fmla="*/ 361681 h 1472559"/>
                <a:gd name="connsiteX2938" fmla="*/ 1385488 w 2757197"/>
                <a:gd name="connsiteY2938" fmla="*/ 358045 h 1472559"/>
                <a:gd name="connsiteX2939" fmla="*/ 1386253 w 2757197"/>
                <a:gd name="connsiteY2939" fmla="*/ 355940 h 1472559"/>
                <a:gd name="connsiteX2940" fmla="*/ 1385105 w 2757197"/>
                <a:gd name="connsiteY2940" fmla="*/ 354409 h 1472559"/>
                <a:gd name="connsiteX2941" fmla="*/ 1383192 w 2757197"/>
                <a:gd name="connsiteY2941" fmla="*/ 353644 h 1472559"/>
                <a:gd name="connsiteX2942" fmla="*/ 1379173 w 2757197"/>
                <a:gd name="connsiteY2942" fmla="*/ 355558 h 1472559"/>
                <a:gd name="connsiteX2943" fmla="*/ 1376111 w 2757197"/>
                <a:gd name="connsiteY2943" fmla="*/ 357471 h 1472559"/>
                <a:gd name="connsiteX2944" fmla="*/ 1372667 w 2757197"/>
                <a:gd name="connsiteY2944" fmla="*/ 358428 h 1472559"/>
                <a:gd name="connsiteX2945" fmla="*/ 1369605 w 2757197"/>
                <a:gd name="connsiteY2945" fmla="*/ 361490 h 1472559"/>
                <a:gd name="connsiteX2946" fmla="*/ 1371518 w 2757197"/>
                <a:gd name="connsiteY2946" fmla="*/ 366083 h 1472559"/>
                <a:gd name="connsiteX2947" fmla="*/ 1373432 w 2757197"/>
                <a:gd name="connsiteY2947" fmla="*/ 371058 h 1472559"/>
                <a:gd name="connsiteX2948" fmla="*/ 1375537 w 2757197"/>
                <a:gd name="connsiteY2948" fmla="*/ 375268 h 1472559"/>
                <a:gd name="connsiteX2949" fmla="*/ 1379173 w 2757197"/>
                <a:gd name="connsiteY2949" fmla="*/ 377756 h 1472559"/>
                <a:gd name="connsiteX2950" fmla="*/ 1384914 w 2757197"/>
                <a:gd name="connsiteY2950" fmla="*/ 386176 h 1472559"/>
                <a:gd name="connsiteX2951" fmla="*/ 1387402 w 2757197"/>
                <a:gd name="connsiteY2951" fmla="*/ 390386 h 1472559"/>
                <a:gd name="connsiteX2952" fmla="*/ 1388167 w 2757197"/>
                <a:gd name="connsiteY2952" fmla="*/ 395553 h 1472559"/>
                <a:gd name="connsiteX2953" fmla="*/ 1387019 w 2757197"/>
                <a:gd name="connsiteY2953" fmla="*/ 406269 h 1472559"/>
                <a:gd name="connsiteX2954" fmla="*/ 1387593 w 2757197"/>
                <a:gd name="connsiteY2954" fmla="*/ 406269 h 1472559"/>
                <a:gd name="connsiteX2955" fmla="*/ 1408643 w 2757197"/>
                <a:gd name="connsiteY2955" fmla="*/ 409140 h 1472559"/>
                <a:gd name="connsiteX2956" fmla="*/ 1417255 w 2757197"/>
                <a:gd name="connsiteY2956" fmla="*/ 423875 h 1472559"/>
                <a:gd name="connsiteX2957" fmla="*/ 1417255 w 2757197"/>
                <a:gd name="connsiteY2957" fmla="*/ 424067 h 1472559"/>
                <a:gd name="connsiteX2958" fmla="*/ 1417255 w 2757197"/>
                <a:gd name="connsiteY2958" fmla="*/ 426172 h 1472559"/>
                <a:gd name="connsiteX2959" fmla="*/ 1415533 w 2757197"/>
                <a:gd name="connsiteY2959" fmla="*/ 429233 h 1472559"/>
                <a:gd name="connsiteX2960" fmla="*/ 1413045 w 2757197"/>
                <a:gd name="connsiteY2960" fmla="*/ 430956 h 1472559"/>
                <a:gd name="connsiteX2961" fmla="*/ 1412853 w 2757197"/>
                <a:gd name="connsiteY2961" fmla="*/ 430956 h 1472559"/>
                <a:gd name="connsiteX2962" fmla="*/ 1412853 w 2757197"/>
                <a:gd name="connsiteY2962" fmla="*/ 430764 h 1472559"/>
                <a:gd name="connsiteX2963" fmla="*/ 1415724 w 2757197"/>
                <a:gd name="connsiteY2963" fmla="*/ 424258 h 1472559"/>
                <a:gd name="connsiteX2964" fmla="*/ 1414958 w 2757197"/>
                <a:gd name="connsiteY2964" fmla="*/ 422536 h 1472559"/>
                <a:gd name="connsiteX2965" fmla="*/ 1413045 w 2757197"/>
                <a:gd name="connsiteY2965" fmla="*/ 421387 h 1472559"/>
                <a:gd name="connsiteX2966" fmla="*/ 1410174 w 2757197"/>
                <a:gd name="connsiteY2966" fmla="*/ 421962 h 1472559"/>
                <a:gd name="connsiteX2967" fmla="*/ 1408261 w 2757197"/>
                <a:gd name="connsiteY2967" fmla="*/ 421196 h 1472559"/>
                <a:gd name="connsiteX2968" fmla="*/ 1405773 w 2757197"/>
                <a:gd name="connsiteY2968" fmla="*/ 419091 h 1472559"/>
                <a:gd name="connsiteX2969" fmla="*/ 1401371 w 2757197"/>
                <a:gd name="connsiteY2969" fmla="*/ 415455 h 1472559"/>
                <a:gd name="connsiteX2970" fmla="*/ 1397736 w 2757197"/>
                <a:gd name="connsiteY2970" fmla="*/ 416795 h 1472559"/>
                <a:gd name="connsiteX2971" fmla="*/ 1395630 w 2757197"/>
                <a:gd name="connsiteY2971" fmla="*/ 420622 h 1472559"/>
                <a:gd name="connsiteX2972" fmla="*/ 1393908 w 2757197"/>
                <a:gd name="connsiteY2972" fmla="*/ 429233 h 1472559"/>
                <a:gd name="connsiteX2973" fmla="*/ 1389889 w 2757197"/>
                <a:gd name="connsiteY2973" fmla="*/ 430573 h 1472559"/>
                <a:gd name="connsiteX2974" fmla="*/ 1389315 w 2757197"/>
                <a:gd name="connsiteY2974" fmla="*/ 435166 h 1472559"/>
                <a:gd name="connsiteX2975" fmla="*/ 1386253 w 2757197"/>
                <a:gd name="connsiteY2975" fmla="*/ 440524 h 1472559"/>
                <a:gd name="connsiteX2976" fmla="*/ 1385679 w 2757197"/>
                <a:gd name="connsiteY2976" fmla="*/ 441672 h 1472559"/>
                <a:gd name="connsiteX2977" fmla="*/ 1385679 w 2757197"/>
                <a:gd name="connsiteY2977" fmla="*/ 441863 h 1472559"/>
                <a:gd name="connsiteX2978" fmla="*/ 1385488 w 2757197"/>
                <a:gd name="connsiteY2978" fmla="*/ 441672 h 1472559"/>
                <a:gd name="connsiteX2979" fmla="*/ 1384531 w 2757197"/>
                <a:gd name="connsiteY2979" fmla="*/ 439758 h 1472559"/>
                <a:gd name="connsiteX2980" fmla="*/ 1384148 w 2757197"/>
                <a:gd name="connsiteY2980" fmla="*/ 436696 h 1472559"/>
                <a:gd name="connsiteX2981" fmla="*/ 1380895 w 2757197"/>
                <a:gd name="connsiteY2981" fmla="*/ 431147 h 1472559"/>
                <a:gd name="connsiteX2982" fmla="*/ 1372858 w 2757197"/>
                <a:gd name="connsiteY2982" fmla="*/ 432486 h 1472559"/>
                <a:gd name="connsiteX2983" fmla="*/ 1369222 w 2757197"/>
                <a:gd name="connsiteY2983" fmla="*/ 430764 h 1472559"/>
                <a:gd name="connsiteX2984" fmla="*/ 1365395 w 2757197"/>
                <a:gd name="connsiteY2984" fmla="*/ 429042 h 1472559"/>
                <a:gd name="connsiteX2985" fmla="*/ 1360993 w 2757197"/>
                <a:gd name="connsiteY2985" fmla="*/ 431530 h 1472559"/>
                <a:gd name="connsiteX2986" fmla="*/ 1358123 w 2757197"/>
                <a:gd name="connsiteY2986" fmla="*/ 434974 h 1472559"/>
                <a:gd name="connsiteX2987" fmla="*/ 1356209 w 2757197"/>
                <a:gd name="connsiteY2987" fmla="*/ 428277 h 1472559"/>
                <a:gd name="connsiteX2988" fmla="*/ 1349894 w 2757197"/>
                <a:gd name="connsiteY2988" fmla="*/ 424832 h 1472559"/>
                <a:gd name="connsiteX2989" fmla="*/ 1346449 w 2757197"/>
                <a:gd name="connsiteY2989" fmla="*/ 425215 h 1472559"/>
                <a:gd name="connsiteX2990" fmla="*/ 1328461 w 2757197"/>
                <a:gd name="connsiteY2990" fmla="*/ 422918 h 1472559"/>
                <a:gd name="connsiteX2991" fmla="*/ 1321955 w 2757197"/>
                <a:gd name="connsiteY2991" fmla="*/ 418900 h 1472559"/>
                <a:gd name="connsiteX2992" fmla="*/ 1320998 w 2757197"/>
                <a:gd name="connsiteY2992" fmla="*/ 415264 h 1472559"/>
                <a:gd name="connsiteX2993" fmla="*/ 1317936 w 2757197"/>
                <a:gd name="connsiteY2993" fmla="*/ 412776 h 1472559"/>
                <a:gd name="connsiteX2994" fmla="*/ 1314109 w 2757197"/>
                <a:gd name="connsiteY2994" fmla="*/ 413159 h 1472559"/>
                <a:gd name="connsiteX2995" fmla="*/ 1308559 w 2757197"/>
                <a:gd name="connsiteY2995" fmla="*/ 408757 h 1472559"/>
                <a:gd name="connsiteX2996" fmla="*/ 1311047 w 2757197"/>
                <a:gd name="connsiteY2996" fmla="*/ 408757 h 1472559"/>
                <a:gd name="connsiteX2997" fmla="*/ 1318510 w 2757197"/>
                <a:gd name="connsiteY2997" fmla="*/ 407418 h 1472559"/>
                <a:gd name="connsiteX2998" fmla="*/ 1321572 w 2757197"/>
                <a:gd name="connsiteY2998" fmla="*/ 401102 h 1472559"/>
                <a:gd name="connsiteX2999" fmla="*/ 1320998 w 2757197"/>
                <a:gd name="connsiteY2999" fmla="*/ 396318 h 1472559"/>
                <a:gd name="connsiteX3000" fmla="*/ 1323486 w 2757197"/>
                <a:gd name="connsiteY3000" fmla="*/ 391152 h 1472559"/>
                <a:gd name="connsiteX3001" fmla="*/ 1326547 w 2757197"/>
                <a:gd name="connsiteY3001" fmla="*/ 387707 h 1472559"/>
                <a:gd name="connsiteX3002" fmla="*/ 1327887 w 2757197"/>
                <a:gd name="connsiteY3002" fmla="*/ 386367 h 1472559"/>
                <a:gd name="connsiteX3003" fmla="*/ 1329418 w 2757197"/>
                <a:gd name="connsiteY3003" fmla="*/ 383880 h 1472559"/>
                <a:gd name="connsiteX3004" fmla="*/ 1331906 w 2757197"/>
                <a:gd name="connsiteY3004" fmla="*/ 382349 h 1472559"/>
                <a:gd name="connsiteX3005" fmla="*/ 1333819 w 2757197"/>
                <a:gd name="connsiteY3005" fmla="*/ 381009 h 1472559"/>
                <a:gd name="connsiteX3006" fmla="*/ 1331906 w 2757197"/>
                <a:gd name="connsiteY3006" fmla="*/ 378139 h 1472559"/>
                <a:gd name="connsiteX3007" fmla="*/ 1327887 w 2757197"/>
                <a:gd name="connsiteY3007" fmla="*/ 376990 h 1472559"/>
                <a:gd name="connsiteX3008" fmla="*/ 1323294 w 2757197"/>
                <a:gd name="connsiteY3008" fmla="*/ 377947 h 1472559"/>
                <a:gd name="connsiteX3009" fmla="*/ 1307794 w 2757197"/>
                <a:gd name="connsiteY3009" fmla="*/ 376608 h 1472559"/>
                <a:gd name="connsiteX3010" fmla="*/ 1297460 w 2757197"/>
                <a:gd name="connsiteY3010" fmla="*/ 380244 h 1472559"/>
                <a:gd name="connsiteX3011" fmla="*/ 1289422 w 2757197"/>
                <a:gd name="connsiteY3011" fmla="*/ 385028 h 1472559"/>
                <a:gd name="connsiteX3012" fmla="*/ 1288083 w 2757197"/>
                <a:gd name="connsiteY3012" fmla="*/ 386559 h 1472559"/>
                <a:gd name="connsiteX3013" fmla="*/ 1286552 w 2757197"/>
                <a:gd name="connsiteY3013" fmla="*/ 388473 h 1472559"/>
                <a:gd name="connsiteX3014" fmla="*/ 1283107 w 2757197"/>
                <a:gd name="connsiteY3014" fmla="*/ 390195 h 1472559"/>
                <a:gd name="connsiteX3015" fmla="*/ 1282725 w 2757197"/>
                <a:gd name="connsiteY3015" fmla="*/ 387707 h 1472559"/>
                <a:gd name="connsiteX3016" fmla="*/ 1281385 w 2757197"/>
                <a:gd name="connsiteY3016" fmla="*/ 386367 h 1472559"/>
                <a:gd name="connsiteX3017" fmla="*/ 1265502 w 2757197"/>
                <a:gd name="connsiteY3017" fmla="*/ 390578 h 1472559"/>
                <a:gd name="connsiteX3018" fmla="*/ 1261674 w 2757197"/>
                <a:gd name="connsiteY3018" fmla="*/ 390578 h 1472559"/>
                <a:gd name="connsiteX3019" fmla="*/ 1257656 w 2757197"/>
                <a:gd name="connsiteY3019" fmla="*/ 391343 h 1472559"/>
                <a:gd name="connsiteX3020" fmla="*/ 1253063 w 2757197"/>
                <a:gd name="connsiteY3020" fmla="*/ 396318 h 1472559"/>
                <a:gd name="connsiteX3021" fmla="*/ 1258421 w 2757197"/>
                <a:gd name="connsiteY3021" fmla="*/ 400911 h 1472559"/>
                <a:gd name="connsiteX3022" fmla="*/ 1261100 w 2757197"/>
                <a:gd name="connsiteY3022" fmla="*/ 402825 h 1472559"/>
                <a:gd name="connsiteX3023" fmla="*/ 1262631 w 2757197"/>
                <a:gd name="connsiteY3023" fmla="*/ 404547 h 1472559"/>
                <a:gd name="connsiteX3024" fmla="*/ 1262631 w 2757197"/>
                <a:gd name="connsiteY3024" fmla="*/ 406078 h 1472559"/>
                <a:gd name="connsiteX3025" fmla="*/ 1258995 w 2757197"/>
                <a:gd name="connsiteY3025" fmla="*/ 406078 h 1472559"/>
                <a:gd name="connsiteX3026" fmla="*/ 1250384 w 2757197"/>
                <a:gd name="connsiteY3026" fmla="*/ 404356 h 1472559"/>
                <a:gd name="connsiteX3027" fmla="*/ 1243686 w 2757197"/>
                <a:gd name="connsiteY3027" fmla="*/ 399380 h 1472559"/>
                <a:gd name="connsiteX3028" fmla="*/ 1244069 w 2757197"/>
                <a:gd name="connsiteY3028" fmla="*/ 398615 h 1472559"/>
                <a:gd name="connsiteX3029" fmla="*/ 1244643 w 2757197"/>
                <a:gd name="connsiteY3029" fmla="*/ 397849 h 1472559"/>
                <a:gd name="connsiteX3030" fmla="*/ 1244260 w 2757197"/>
                <a:gd name="connsiteY3030" fmla="*/ 396893 h 1472559"/>
                <a:gd name="connsiteX3031" fmla="*/ 1239667 w 2757197"/>
                <a:gd name="connsiteY3031" fmla="*/ 396510 h 1472559"/>
                <a:gd name="connsiteX3032" fmla="*/ 1237754 w 2757197"/>
                <a:gd name="connsiteY3032" fmla="*/ 396701 h 1472559"/>
                <a:gd name="connsiteX3033" fmla="*/ 1230290 w 2757197"/>
                <a:gd name="connsiteY3033" fmla="*/ 401868 h 1472559"/>
                <a:gd name="connsiteX3034" fmla="*/ 1217852 w 2757197"/>
                <a:gd name="connsiteY3034" fmla="*/ 407226 h 1472559"/>
                <a:gd name="connsiteX3035" fmla="*/ 1214981 w 2757197"/>
                <a:gd name="connsiteY3035" fmla="*/ 406843 h 1472559"/>
                <a:gd name="connsiteX3036" fmla="*/ 1214598 w 2757197"/>
                <a:gd name="connsiteY3036" fmla="*/ 408566 h 1472559"/>
                <a:gd name="connsiteX3037" fmla="*/ 1215364 w 2757197"/>
                <a:gd name="connsiteY3037" fmla="*/ 411436 h 1472559"/>
                <a:gd name="connsiteX3038" fmla="*/ 1211154 w 2757197"/>
                <a:gd name="connsiteY3038" fmla="*/ 414881 h 1472559"/>
                <a:gd name="connsiteX3039" fmla="*/ 1204839 w 2757197"/>
                <a:gd name="connsiteY3039" fmla="*/ 416603 h 1472559"/>
                <a:gd name="connsiteX3040" fmla="*/ 1199098 w 2757197"/>
                <a:gd name="connsiteY3040" fmla="*/ 412584 h 1472559"/>
                <a:gd name="connsiteX3041" fmla="*/ 1193931 w 2757197"/>
                <a:gd name="connsiteY3041" fmla="*/ 415646 h 1472559"/>
                <a:gd name="connsiteX3042" fmla="*/ 1191443 w 2757197"/>
                <a:gd name="connsiteY3042" fmla="*/ 425215 h 1472559"/>
                <a:gd name="connsiteX3043" fmla="*/ 1179770 w 2757197"/>
                <a:gd name="connsiteY3043" fmla="*/ 426746 h 1472559"/>
                <a:gd name="connsiteX3044" fmla="*/ 1173263 w 2757197"/>
                <a:gd name="connsiteY3044" fmla="*/ 428085 h 1472559"/>
                <a:gd name="connsiteX3045" fmla="*/ 1170202 w 2757197"/>
                <a:gd name="connsiteY3045" fmla="*/ 425789 h 1472559"/>
                <a:gd name="connsiteX3046" fmla="*/ 1170584 w 2757197"/>
                <a:gd name="connsiteY3046" fmla="*/ 423301 h 1472559"/>
                <a:gd name="connsiteX3047" fmla="*/ 1169245 w 2757197"/>
                <a:gd name="connsiteY3047" fmla="*/ 422918 h 1472559"/>
                <a:gd name="connsiteX3048" fmla="*/ 1166757 w 2757197"/>
                <a:gd name="connsiteY3048" fmla="*/ 424258 h 1472559"/>
                <a:gd name="connsiteX3049" fmla="*/ 1165035 w 2757197"/>
                <a:gd name="connsiteY3049" fmla="*/ 426937 h 1472559"/>
                <a:gd name="connsiteX3050" fmla="*/ 1170393 w 2757197"/>
                <a:gd name="connsiteY3050" fmla="*/ 434209 h 1472559"/>
                <a:gd name="connsiteX3051" fmla="*/ 1177282 w 2757197"/>
                <a:gd name="connsiteY3051" fmla="*/ 440524 h 1472559"/>
                <a:gd name="connsiteX3052" fmla="*/ 1190678 w 2757197"/>
                <a:gd name="connsiteY3052" fmla="*/ 454685 h 1472559"/>
                <a:gd name="connsiteX3053" fmla="*/ 1208092 w 2757197"/>
                <a:gd name="connsiteY3053" fmla="*/ 463871 h 1472559"/>
                <a:gd name="connsiteX3054" fmla="*/ 1216703 w 2757197"/>
                <a:gd name="connsiteY3054" fmla="*/ 465593 h 1472559"/>
                <a:gd name="connsiteX3055" fmla="*/ 1224741 w 2757197"/>
                <a:gd name="connsiteY3055" fmla="*/ 470951 h 1472559"/>
                <a:gd name="connsiteX3056" fmla="*/ 1224741 w 2757197"/>
                <a:gd name="connsiteY3056" fmla="*/ 470951 h 1472559"/>
                <a:gd name="connsiteX3057" fmla="*/ 1225506 w 2757197"/>
                <a:gd name="connsiteY3057" fmla="*/ 471142 h 1472559"/>
                <a:gd name="connsiteX3058" fmla="*/ 1224932 w 2757197"/>
                <a:gd name="connsiteY3058" fmla="*/ 471142 h 1472559"/>
                <a:gd name="connsiteX3059" fmla="*/ 1224549 w 2757197"/>
                <a:gd name="connsiteY3059" fmla="*/ 471142 h 1472559"/>
                <a:gd name="connsiteX3060" fmla="*/ 1215364 w 2757197"/>
                <a:gd name="connsiteY3060" fmla="*/ 474778 h 1472559"/>
                <a:gd name="connsiteX3061" fmla="*/ 1212685 w 2757197"/>
                <a:gd name="connsiteY3061" fmla="*/ 478223 h 1472559"/>
                <a:gd name="connsiteX3062" fmla="*/ 1207518 w 2757197"/>
                <a:gd name="connsiteY3062" fmla="*/ 479754 h 1472559"/>
                <a:gd name="connsiteX3063" fmla="*/ 1203308 w 2757197"/>
                <a:gd name="connsiteY3063" fmla="*/ 477649 h 1472559"/>
                <a:gd name="connsiteX3064" fmla="*/ 1201394 w 2757197"/>
                <a:gd name="connsiteY3064" fmla="*/ 475544 h 1472559"/>
                <a:gd name="connsiteX3065" fmla="*/ 1200629 w 2757197"/>
                <a:gd name="connsiteY3065" fmla="*/ 473630 h 1472559"/>
                <a:gd name="connsiteX3066" fmla="*/ 1202351 w 2757197"/>
                <a:gd name="connsiteY3066" fmla="*/ 469611 h 1472559"/>
                <a:gd name="connsiteX3067" fmla="*/ 1201968 w 2757197"/>
                <a:gd name="connsiteY3067" fmla="*/ 467698 h 1472559"/>
                <a:gd name="connsiteX3068" fmla="*/ 1198141 w 2757197"/>
                <a:gd name="connsiteY3068" fmla="*/ 470568 h 1472559"/>
                <a:gd name="connsiteX3069" fmla="*/ 1197184 w 2757197"/>
                <a:gd name="connsiteY3069" fmla="*/ 474204 h 1472559"/>
                <a:gd name="connsiteX3070" fmla="*/ 1198524 w 2757197"/>
                <a:gd name="connsiteY3070" fmla="*/ 477075 h 1472559"/>
                <a:gd name="connsiteX3071" fmla="*/ 1203117 w 2757197"/>
                <a:gd name="connsiteY3071" fmla="*/ 486260 h 1472559"/>
                <a:gd name="connsiteX3072" fmla="*/ 1209240 w 2757197"/>
                <a:gd name="connsiteY3072" fmla="*/ 502718 h 1472559"/>
                <a:gd name="connsiteX3073" fmla="*/ 1207135 w 2757197"/>
                <a:gd name="connsiteY3073" fmla="*/ 507885 h 1472559"/>
                <a:gd name="connsiteX3074" fmla="*/ 1204839 w 2757197"/>
                <a:gd name="connsiteY3074" fmla="*/ 513243 h 1472559"/>
                <a:gd name="connsiteX3075" fmla="*/ 1227037 w 2757197"/>
                <a:gd name="connsiteY3075" fmla="*/ 535441 h 1472559"/>
                <a:gd name="connsiteX3076" fmla="*/ 1240433 w 2757197"/>
                <a:gd name="connsiteY3076" fmla="*/ 544053 h 1472559"/>
                <a:gd name="connsiteX3077" fmla="*/ 1257082 w 2757197"/>
                <a:gd name="connsiteY3077" fmla="*/ 548837 h 1472559"/>
                <a:gd name="connsiteX3078" fmla="*/ 1262631 w 2757197"/>
                <a:gd name="connsiteY3078" fmla="*/ 546923 h 1472559"/>
                <a:gd name="connsiteX3079" fmla="*/ 1269329 w 2757197"/>
                <a:gd name="connsiteY3079" fmla="*/ 544435 h 1472559"/>
                <a:gd name="connsiteX3080" fmla="*/ 1282342 w 2757197"/>
                <a:gd name="connsiteY3080" fmla="*/ 543670 h 1472559"/>
                <a:gd name="connsiteX3081" fmla="*/ 1282725 w 2757197"/>
                <a:gd name="connsiteY3081" fmla="*/ 543670 h 1472559"/>
                <a:gd name="connsiteX3082" fmla="*/ 1283490 w 2757197"/>
                <a:gd name="connsiteY3082" fmla="*/ 543670 h 1472559"/>
                <a:gd name="connsiteX3083" fmla="*/ 1294781 w 2757197"/>
                <a:gd name="connsiteY3083" fmla="*/ 544435 h 1472559"/>
                <a:gd name="connsiteX3084" fmla="*/ 1306645 w 2757197"/>
                <a:gd name="connsiteY3084" fmla="*/ 545966 h 1472559"/>
                <a:gd name="connsiteX3085" fmla="*/ 1314109 w 2757197"/>
                <a:gd name="connsiteY3085" fmla="*/ 554387 h 1472559"/>
                <a:gd name="connsiteX3086" fmla="*/ 1320041 w 2757197"/>
                <a:gd name="connsiteY3086" fmla="*/ 562041 h 1472559"/>
                <a:gd name="connsiteX3087" fmla="*/ 1325973 w 2757197"/>
                <a:gd name="connsiteY3087" fmla="*/ 554195 h 1472559"/>
                <a:gd name="connsiteX3088" fmla="*/ 1320232 w 2757197"/>
                <a:gd name="connsiteY3088" fmla="*/ 551707 h 1472559"/>
                <a:gd name="connsiteX3089" fmla="*/ 1316596 w 2757197"/>
                <a:gd name="connsiteY3089" fmla="*/ 547689 h 1472559"/>
                <a:gd name="connsiteX3090" fmla="*/ 1321763 w 2757197"/>
                <a:gd name="connsiteY3090" fmla="*/ 542330 h 1472559"/>
                <a:gd name="connsiteX3091" fmla="*/ 1327887 w 2757197"/>
                <a:gd name="connsiteY3091" fmla="*/ 551325 h 1472559"/>
                <a:gd name="connsiteX3092" fmla="*/ 1328461 w 2757197"/>
                <a:gd name="connsiteY3092" fmla="*/ 551707 h 1472559"/>
                <a:gd name="connsiteX3093" fmla="*/ 1333054 w 2757197"/>
                <a:gd name="connsiteY3093" fmla="*/ 560319 h 1472559"/>
                <a:gd name="connsiteX3094" fmla="*/ 1332288 w 2757197"/>
                <a:gd name="connsiteY3094" fmla="*/ 564146 h 1472559"/>
                <a:gd name="connsiteX3095" fmla="*/ 1331523 w 2757197"/>
                <a:gd name="connsiteY3095" fmla="*/ 568165 h 1472559"/>
                <a:gd name="connsiteX3096" fmla="*/ 1334011 w 2757197"/>
                <a:gd name="connsiteY3096" fmla="*/ 568930 h 1472559"/>
                <a:gd name="connsiteX3097" fmla="*/ 1340900 w 2757197"/>
                <a:gd name="connsiteY3097" fmla="*/ 560702 h 1472559"/>
                <a:gd name="connsiteX3098" fmla="*/ 1349511 w 2757197"/>
                <a:gd name="connsiteY3098" fmla="*/ 552090 h 1472559"/>
                <a:gd name="connsiteX3099" fmla="*/ 1360993 w 2757197"/>
                <a:gd name="connsiteY3099" fmla="*/ 546158 h 1472559"/>
                <a:gd name="connsiteX3100" fmla="*/ 1370753 w 2757197"/>
                <a:gd name="connsiteY3100" fmla="*/ 542139 h 1472559"/>
                <a:gd name="connsiteX3101" fmla="*/ 1368839 w 2757197"/>
                <a:gd name="connsiteY3101" fmla="*/ 540991 h 1472559"/>
                <a:gd name="connsiteX3102" fmla="*/ 1368648 w 2757197"/>
                <a:gd name="connsiteY3102" fmla="*/ 540800 h 1472559"/>
                <a:gd name="connsiteX3103" fmla="*/ 1368839 w 2757197"/>
                <a:gd name="connsiteY3103" fmla="*/ 540800 h 1472559"/>
                <a:gd name="connsiteX3104" fmla="*/ 1369222 w 2757197"/>
                <a:gd name="connsiteY3104" fmla="*/ 540417 h 1472559"/>
                <a:gd name="connsiteX3105" fmla="*/ 1375537 w 2757197"/>
                <a:gd name="connsiteY3105" fmla="*/ 538312 h 1472559"/>
                <a:gd name="connsiteX3106" fmla="*/ 1380130 w 2757197"/>
                <a:gd name="connsiteY3106" fmla="*/ 540034 h 1472559"/>
                <a:gd name="connsiteX3107" fmla="*/ 1384723 w 2757197"/>
                <a:gd name="connsiteY3107" fmla="*/ 541756 h 1472559"/>
                <a:gd name="connsiteX3108" fmla="*/ 1391803 w 2757197"/>
                <a:gd name="connsiteY3108" fmla="*/ 535441 h 1472559"/>
                <a:gd name="connsiteX3109" fmla="*/ 1401754 w 2757197"/>
                <a:gd name="connsiteY3109" fmla="*/ 528935 h 1472559"/>
                <a:gd name="connsiteX3110" fmla="*/ 1403285 w 2757197"/>
                <a:gd name="connsiteY3110" fmla="*/ 529318 h 1472559"/>
                <a:gd name="connsiteX3111" fmla="*/ 1403285 w 2757197"/>
                <a:gd name="connsiteY3111" fmla="*/ 530274 h 1472559"/>
                <a:gd name="connsiteX3112" fmla="*/ 1400797 w 2757197"/>
                <a:gd name="connsiteY3112" fmla="*/ 531614 h 1472559"/>
                <a:gd name="connsiteX3113" fmla="*/ 1398884 w 2757197"/>
                <a:gd name="connsiteY3113" fmla="*/ 534484 h 1472559"/>
                <a:gd name="connsiteX3114" fmla="*/ 1401180 w 2757197"/>
                <a:gd name="connsiteY3114" fmla="*/ 536972 h 1472559"/>
                <a:gd name="connsiteX3115" fmla="*/ 1405007 w 2757197"/>
                <a:gd name="connsiteY3115" fmla="*/ 542330 h 1472559"/>
                <a:gd name="connsiteX3116" fmla="*/ 1409026 w 2757197"/>
                <a:gd name="connsiteY3116" fmla="*/ 554195 h 1472559"/>
                <a:gd name="connsiteX3117" fmla="*/ 1406538 w 2757197"/>
                <a:gd name="connsiteY3117" fmla="*/ 557831 h 1472559"/>
                <a:gd name="connsiteX3118" fmla="*/ 1403094 w 2757197"/>
                <a:gd name="connsiteY3118" fmla="*/ 560893 h 1472559"/>
                <a:gd name="connsiteX3119" fmla="*/ 1400606 w 2757197"/>
                <a:gd name="connsiteY3119" fmla="*/ 563955 h 1472559"/>
                <a:gd name="connsiteX3120" fmla="*/ 1398310 w 2757197"/>
                <a:gd name="connsiteY3120" fmla="*/ 565677 h 1472559"/>
                <a:gd name="connsiteX3121" fmla="*/ 1396396 w 2757197"/>
                <a:gd name="connsiteY3121" fmla="*/ 567017 h 1472559"/>
                <a:gd name="connsiteX3122" fmla="*/ 1389315 w 2757197"/>
                <a:gd name="connsiteY3122" fmla="*/ 564720 h 1472559"/>
                <a:gd name="connsiteX3123" fmla="*/ 1384914 w 2757197"/>
                <a:gd name="connsiteY3123" fmla="*/ 562233 h 1472559"/>
                <a:gd name="connsiteX3124" fmla="*/ 1380895 w 2757197"/>
                <a:gd name="connsiteY3124" fmla="*/ 565294 h 1472559"/>
                <a:gd name="connsiteX3125" fmla="*/ 1379173 w 2757197"/>
                <a:gd name="connsiteY3125" fmla="*/ 570461 h 1472559"/>
                <a:gd name="connsiteX3126" fmla="*/ 1379556 w 2757197"/>
                <a:gd name="connsiteY3126" fmla="*/ 571801 h 1472559"/>
                <a:gd name="connsiteX3127" fmla="*/ 1386636 w 2757197"/>
                <a:gd name="connsiteY3127" fmla="*/ 572183 h 1472559"/>
                <a:gd name="connsiteX3128" fmla="*/ 1390846 w 2757197"/>
                <a:gd name="connsiteY3128" fmla="*/ 576968 h 1472559"/>
                <a:gd name="connsiteX3129" fmla="*/ 1394100 w 2757197"/>
                <a:gd name="connsiteY3129" fmla="*/ 584622 h 1472559"/>
                <a:gd name="connsiteX3130" fmla="*/ 1395439 w 2757197"/>
                <a:gd name="connsiteY3130" fmla="*/ 590555 h 1472559"/>
                <a:gd name="connsiteX3131" fmla="*/ 1394865 w 2757197"/>
                <a:gd name="connsiteY3131" fmla="*/ 596487 h 1472559"/>
                <a:gd name="connsiteX3132" fmla="*/ 1394100 w 2757197"/>
                <a:gd name="connsiteY3132" fmla="*/ 601462 h 1472559"/>
                <a:gd name="connsiteX3133" fmla="*/ 1396396 w 2757197"/>
                <a:gd name="connsiteY3133" fmla="*/ 611796 h 1472559"/>
                <a:gd name="connsiteX3134" fmla="*/ 1398501 w 2757197"/>
                <a:gd name="connsiteY3134" fmla="*/ 618685 h 1472559"/>
                <a:gd name="connsiteX3135" fmla="*/ 1394674 w 2757197"/>
                <a:gd name="connsiteY3135" fmla="*/ 629019 h 1472559"/>
                <a:gd name="connsiteX3136" fmla="*/ 1388167 w 2757197"/>
                <a:gd name="connsiteY3136" fmla="*/ 637631 h 1472559"/>
                <a:gd name="connsiteX3137" fmla="*/ 1369605 w 2757197"/>
                <a:gd name="connsiteY3137" fmla="*/ 649687 h 1472559"/>
                <a:gd name="connsiteX3138" fmla="*/ 1363098 w 2757197"/>
                <a:gd name="connsiteY3138" fmla="*/ 648730 h 1472559"/>
                <a:gd name="connsiteX3139" fmla="*/ 1355061 w 2757197"/>
                <a:gd name="connsiteY3139" fmla="*/ 647582 h 1472559"/>
                <a:gd name="connsiteX3140" fmla="*/ 1348172 w 2757197"/>
                <a:gd name="connsiteY3140" fmla="*/ 647773 h 1472559"/>
                <a:gd name="connsiteX3141" fmla="*/ 1347406 w 2757197"/>
                <a:gd name="connsiteY3141" fmla="*/ 648156 h 1472559"/>
                <a:gd name="connsiteX3142" fmla="*/ 1347215 w 2757197"/>
                <a:gd name="connsiteY3142" fmla="*/ 648156 h 1472559"/>
                <a:gd name="connsiteX3143" fmla="*/ 1347215 w 2757197"/>
                <a:gd name="connsiteY3143" fmla="*/ 647964 h 1472559"/>
                <a:gd name="connsiteX3144" fmla="*/ 1347024 w 2757197"/>
                <a:gd name="connsiteY3144" fmla="*/ 647773 h 1472559"/>
                <a:gd name="connsiteX3145" fmla="*/ 1347215 w 2757197"/>
                <a:gd name="connsiteY3145" fmla="*/ 647773 h 1472559"/>
                <a:gd name="connsiteX3146" fmla="*/ 1347215 w 2757197"/>
                <a:gd name="connsiteY3146" fmla="*/ 645285 h 1472559"/>
                <a:gd name="connsiteX3147" fmla="*/ 1347789 w 2757197"/>
                <a:gd name="connsiteY3147" fmla="*/ 642032 h 1472559"/>
                <a:gd name="connsiteX3148" fmla="*/ 1343962 w 2757197"/>
                <a:gd name="connsiteY3148" fmla="*/ 639544 h 1472559"/>
                <a:gd name="connsiteX3149" fmla="*/ 1338603 w 2757197"/>
                <a:gd name="connsiteY3149" fmla="*/ 643180 h 1472559"/>
                <a:gd name="connsiteX3150" fmla="*/ 1338029 w 2757197"/>
                <a:gd name="connsiteY3150" fmla="*/ 643754 h 1472559"/>
                <a:gd name="connsiteX3151" fmla="*/ 1333437 w 2757197"/>
                <a:gd name="connsiteY3151" fmla="*/ 647964 h 1472559"/>
                <a:gd name="connsiteX3152" fmla="*/ 1328844 w 2757197"/>
                <a:gd name="connsiteY3152" fmla="*/ 653323 h 1472559"/>
                <a:gd name="connsiteX3153" fmla="*/ 1323103 w 2757197"/>
                <a:gd name="connsiteY3153" fmla="*/ 658107 h 1472559"/>
                <a:gd name="connsiteX3154" fmla="*/ 1317170 w 2757197"/>
                <a:gd name="connsiteY3154" fmla="*/ 661551 h 1472559"/>
                <a:gd name="connsiteX3155" fmla="*/ 1314874 w 2757197"/>
                <a:gd name="connsiteY3155" fmla="*/ 663848 h 1472559"/>
                <a:gd name="connsiteX3156" fmla="*/ 1313535 w 2757197"/>
                <a:gd name="connsiteY3156" fmla="*/ 667101 h 1472559"/>
                <a:gd name="connsiteX3157" fmla="*/ 1298225 w 2757197"/>
                <a:gd name="connsiteY3157" fmla="*/ 673990 h 1472559"/>
                <a:gd name="connsiteX3158" fmla="*/ 1288848 w 2757197"/>
                <a:gd name="connsiteY3158" fmla="*/ 668249 h 1472559"/>
                <a:gd name="connsiteX3159" fmla="*/ 1283873 w 2757197"/>
                <a:gd name="connsiteY3159" fmla="*/ 664805 h 1472559"/>
                <a:gd name="connsiteX3160" fmla="*/ 1281577 w 2757197"/>
                <a:gd name="connsiteY3160" fmla="*/ 660212 h 1472559"/>
                <a:gd name="connsiteX3161" fmla="*/ 1281768 w 2757197"/>
                <a:gd name="connsiteY3161" fmla="*/ 658490 h 1472559"/>
                <a:gd name="connsiteX3162" fmla="*/ 1279854 w 2757197"/>
                <a:gd name="connsiteY3162" fmla="*/ 656576 h 1472559"/>
                <a:gd name="connsiteX3163" fmla="*/ 1275261 w 2757197"/>
                <a:gd name="connsiteY3163" fmla="*/ 655619 h 1472559"/>
                <a:gd name="connsiteX3164" fmla="*/ 1272774 w 2757197"/>
                <a:gd name="connsiteY3164" fmla="*/ 652557 h 1472559"/>
                <a:gd name="connsiteX3165" fmla="*/ 1267607 w 2757197"/>
                <a:gd name="connsiteY3165" fmla="*/ 651792 h 1472559"/>
                <a:gd name="connsiteX3166" fmla="*/ 1257847 w 2757197"/>
                <a:gd name="connsiteY3166" fmla="*/ 654280 h 1472559"/>
                <a:gd name="connsiteX3167" fmla="*/ 1250958 w 2757197"/>
                <a:gd name="connsiteY3167" fmla="*/ 660595 h 1472559"/>
                <a:gd name="connsiteX3168" fmla="*/ 1253254 w 2757197"/>
                <a:gd name="connsiteY3168" fmla="*/ 664039 h 1472559"/>
                <a:gd name="connsiteX3169" fmla="*/ 1254594 w 2757197"/>
                <a:gd name="connsiteY3169" fmla="*/ 665187 h 1472559"/>
                <a:gd name="connsiteX3170" fmla="*/ 1255359 w 2757197"/>
                <a:gd name="connsiteY3170" fmla="*/ 665953 h 1472559"/>
                <a:gd name="connsiteX3171" fmla="*/ 1258038 w 2757197"/>
                <a:gd name="connsiteY3171" fmla="*/ 668058 h 1472559"/>
                <a:gd name="connsiteX3172" fmla="*/ 1262631 w 2757197"/>
                <a:gd name="connsiteY3172" fmla="*/ 672842 h 1472559"/>
                <a:gd name="connsiteX3173" fmla="*/ 1262823 w 2757197"/>
                <a:gd name="connsiteY3173" fmla="*/ 673033 h 1472559"/>
                <a:gd name="connsiteX3174" fmla="*/ 1262823 w 2757197"/>
                <a:gd name="connsiteY3174" fmla="*/ 673225 h 1472559"/>
                <a:gd name="connsiteX3175" fmla="*/ 1265310 w 2757197"/>
                <a:gd name="connsiteY3175" fmla="*/ 680497 h 1472559"/>
                <a:gd name="connsiteX3176" fmla="*/ 1264928 w 2757197"/>
                <a:gd name="connsiteY3176" fmla="*/ 685089 h 1472559"/>
                <a:gd name="connsiteX3177" fmla="*/ 1264354 w 2757197"/>
                <a:gd name="connsiteY3177" fmla="*/ 686238 h 1472559"/>
                <a:gd name="connsiteX3178" fmla="*/ 1263779 w 2757197"/>
                <a:gd name="connsiteY3178" fmla="*/ 687960 h 1472559"/>
                <a:gd name="connsiteX3179" fmla="*/ 1263205 w 2757197"/>
                <a:gd name="connsiteY3179" fmla="*/ 690065 h 1472559"/>
                <a:gd name="connsiteX3180" fmla="*/ 1265119 w 2757197"/>
                <a:gd name="connsiteY3180" fmla="*/ 697911 h 1472559"/>
                <a:gd name="connsiteX3181" fmla="*/ 1265310 w 2757197"/>
                <a:gd name="connsiteY3181" fmla="*/ 699250 h 1472559"/>
                <a:gd name="connsiteX3182" fmla="*/ 1265310 w 2757197"/>
                <a:gd name="connsiteY3182" fmla="*/ 699442 h 1472559"/>
                <a:gd name="connsiteX3183" fmla="*/ 1265310 w 2757197"/>
                <a:gd name="connsiteY3183" fmla="*/ 699442 h 1472559"/>
                <a:gd name="connsiteX3184" fmla="*/ 1265502 w 2757197"/>
                <a:gd name="connsiteY3184" fmla="*/ 701355 h 1472559"/>
                <a:gd name="connsiteX3185" fmla="*/ 1264162 w 2757197"/>
                <a:gd name="connsiteY3185" fmla="*/ 707670 h 1472559"/>
                <a:gd name="connsiteX3186" fmla="*/ 1265119 w 2757197"/>
                <a:gd name="connsiteY3186" fmla="*/ 712072 h 1472559"/>
                <a:gd name="connsiteX3187" fmla="*/ 1266076 w 2757197"/>
                <a:gd name="connsiteY3187" fmla="*/ 716665 h 1472559"/>
                <a:gd name="connsiteX3188" fmla="*/ 1262057 w 2757197"/>
                <a:gd name="connsiteY3188" fmla="*/ 730252 h 1472559"/>
                <a:gd name="connsiteX3189" fmla="*/ 1261866 w 2757197"/>
                <a:gd name="connsiteY3189" fmla="*/ 730634 h 1472559"/>
                <a:gd name="connsiteX3190" fmla="*/ 1259378 w 2757197"/>
                <a:gd name="connsiteY3190" fmla="*/ 735418 h 1472559"/>
                <a:gd name="connsiteX3191" fmla="*/ 1258038 w 2757197"/>
                <a:gd name="connsiteY3191" fmla="*/ 739246 h 1472559"/>
                <a:gd name="connsiteX3192" fmla="*/ 1257847 w 2757197"/>
                <a:gd name="connsiteY3192" fmla="*/ 741159 h 1472559"/>
                <a:gd name="connsiteX3193" fmla="*/ 1258230 w 2757197"/>
                <a:gd name="connsiteY3193" fmla="*/ 745370 h 1472559"/>
                <a:gd name="connsiteX3194" fmla="*/ 1259187 w 2757197"/>
                <a:gd name="connsiteY3194" fmla="*/ 746326 h 1472559"/>
                <a:gd name="connsiteX3195" fmla="*/ 1260718 w 2757197"/>
                <a:gd name="connsiteY3195" fmla="*/ 747475 h 1472559"/>
                <a:gd name="connsiteX3196" fmla="*/ 1263779 w 2757197"/>
                <a:gd name="connsiteY3196" fmla="*/ 749197 h 1472559"/>
                <a:gd name="connsiteX3197" fmla="*/ 1265502 w 2757197"/>
                <a:gd name="connsiteY3197" fmla="*/ 750345 h 1472559"/>
                <a:gd name="connsiteX3198" fmla="*/ 1263588 w 2757197"/>
                <a:gd name="connsiteY3198" fmla="*/ 749580 h 1472559"/>
                <a:gd name="connsiteX3199" fmla="*/ 1260526 w 2757197"/>
                <a:gd name="connsiteY3199" fmla="*/ 748240 h 1472559"/>
                <a:gd name="connsiteX3200" fmla="*/ 1259761 w 2757197"/>
                <a:gd name="connsiteY3200" fmla="*/ 747666 h 1472559"/>
                <a:gd name="connsiteX3201" fmla="*/ 1258995 w 2757197"/>
                <a:gd name="connsiteY3201" fmla="*/ 747092 h 1472559"/>
                <a:gd name="connsiteX3202" fmla="*/ 1258038 w 2757197"/>
                <a:gd name="connsiteY3202" fmla="*/ 746135 h 1472559"/>
                <a:gd name="connsiteX3203" fmla="*/ 1257847 w 2757197"/>
                <a:gd name="connsiteY3203" fmla="*/ 745944 h 1472559"/>
                <a:gd name="connsiteX3204" fmla="*/ 1257082 w 2757197"/>
                <a:gd name="connsiteY3204" fmla="*/ 742690 h 1472559"/>
                <a:gd name="connsiteX3205" fmla="*/ 1257082 w 2757197"/>
                <a:gd name="connsiteY3205" fmla="*/ 741351 h 1472559"/>
                <a:gd name="connsiteX3206" fmla="*/ 1257464 w 2757197"/>
                <a:gd name="connsiteY3206" fmla="*/ 739246 h 1472559"/>
                <a:gd name="connsiteX3207" fmla="*/ 1258613 w 2757197"/>
                <a:gd name="connsiteY3207" fmla="*/ 735610 h 1472559"/>
                <a:gd name="connsiteX3208" fmla="*/ 1258804 w 2757197"/>
                <a:gd name="connsiteY3208" fmla="*/ 735036 h 1472559"/>
                <a:gd name="connsiteX3209" fmla="*/ 1258995 w 2757197"/>
                <a:gd name="connsiteY3209" fmla="*/ 735036 h 1472559"/>
                <a:gd name="connsiteX3210" fmla="*/ 1261100 w 2757197"/>
                <a:gd name="connsiteY3210" fmla="*/ 730060 h 1472559"/>
                <a:gd name="connsiteX3211" fmla="*/ 1261100 w 2757197"/>
                <a:gd name="connsiteY3211" fmla="*/ 730060 h 1472559"/>
                <a:gd name="connsiteX3212" fmla="*/ 1261292 w 2757197"/>
                <a:gd name="connsiteY3212" fmla="*/ 729678 h 1472559"/>
                <a:gd name="connsiteX3213" fmla="*/ 1264162 w 2757197"/>
                <a:gd name="connsiteY3213" fmla="*/ 715325 h 1472559"/>
                <a:gd name="connsiteX3214" fmla="*/ 1263205 w 2757197"/>
                <a:gd name="connsiteY3214" fmla="*/ 712072 h 1472559"/>
                <a:gd name="connsiteX3215" fmla="*/ 1262249 w 2757197"/>
                <a:gd name="connsiteY3215" fmla="*/ 709393 h 1472559"/>
                <a:gd name="connsiteX3216" fmla="*/ 1262631 w 2757197"/>
                <a:gd name="connsiteY3216" fmla="*/ 707288 h 1472559"/>
                <a:gd name="connsiteX3217" fmla="*/ 1263397 w 2757197"/>
                <a:gd name="connsiteY3217" fmla="*/ 702121 h 1472559"/>
                <a:gd name="connsiteX3218" fmla="*/ 1263014 w 2757197"/>
                <a:gd name="connsiteY3218" fmla="*/ 701355 h 1472559"/>
                <a:gd name="connsiteX3219" fmla="*/ 1257273 w 2757197"/>
                <a:gd name="connsiteY3219" fmla="*/ 697911 h 1472559"/>
                <a:gd name="connsiteX3220" fmla="*/ 1250384 w 2757197"/>
                <a:gd name="connsiteY3220" fmla="*/ 695232 h 1472559"/>
                <a:gd name="connsiteX3221" fmla="*/ 1245026 w 2757197"/>
                <a:gd name="connsiteY3221" fmla="*/ 697528 h 1472559"/>
                <a:gd name="connsiteX3222" fmla="*/ 1240816 w 2757197"/>
                <a:gd name="connsiteY3222" fmla="*/ 700973 h 1472559"/>
                <a:gd name="connsiteX3223" fmla="*/ 1236797 w 2757197"/>
                <a:gd name="connsiteY3223" fmla="*/ 702503 h 1472559"/>
                <a:gd name="connsiteX3224" fmla="*/ 1234883 w 2757197"/>
                <a:gd name="connsiteY3224" fmla="*/ 703269 h 1472559"/>
                <a:gd name="connsiteX3225" fmla="*/ 1233544 w 2757197"/>
                <a:gd name="connsiteY3225" fmla="*/ 704417 h 1472559"/>
                <a:gd name="connsiteX3226" fmla="*/ 1232204 w 2757197"/>
                <a:gd name="connsiteY3226" fmla="*/ 708436 h 1472559"/>
                <a:gd name="connsiteX3227" fmla="*/ 1235457 w 2757197"/>
                <a:gd name="connsiteY3227" fmla="*/ 712455 h 1472559"/>
                <a:gd name="connsiteX3228" fmla="*/ 1240433 w 2757197"/>
                <a:gd name="connsiteY3228" fmla="*/ 716091 h 1472559"/>
                <a:gd name="connsiteX3229" fmla="*/ 1237945 w 2757197"/>
                <a:gd name="connsiteY3229" fmla="*/ 720109 h 1472559"/>
                <a:gd name="connsiteX3230" fmla="*/ 1234500 w 2757197"/>
                <a:gd name="connsiteY3230" fmla="*/ 722406 h 1472559"/>
                <a:gd name="connsiteX3231" fmla="*/ 1234118 w 2757197"/>
                <a:gd name="connsiteY3231" fmla="*/ 721066 h 1472559"/>
                <a:gd name="connsiteX3232" fmla="*/ 1234692 w 2757197"/>
                <a:gd name="connsiteY3232" fmla="*/ 719153 h 1472559"/>
                <a:gd name="connsiteX3233" fmla="*/ 1232970 w 2757197"/>
                <a:gd name="connsiteY3233" fmla="*/ 715134 h 1472559"/>
                <a:gd name="connsiteX3234" fmla="*/ 1229716 w 2757197"/>
                <a:gd name="connsiteY3234" fmla="*/ 712837 h 1472559"/>
                <a:gd name="connsiteX3235" fmla="*/ 1229142 w 2757197"/>
                <a:gd name="connsiteY3235" fmla="*/ 710541 h 1472559"/>
                <a:gd name="connsiteX3236" fmla="*/ 1228951 w 2757197"/>
                <a:gd name="connsiteY3236" fmla="*/ 709010 h 1472559"/>
                <a:gd name="connsiteX3237" fmla="*/ 1228568 w 2757197"/>
                <a:gd name="connsiteY3237" fmla="*/ 708245 h 1472559"/>
                <a:gd name="connsiteX3238" fmla="*/ 1227037 w 2757197"/>
                <a:gd name="connsiteY3238" fmla="*/ 707096 h 1472559"/>
                <a:gd name="connsiteX3239" fmla="*/ 1224549 w 2757197"/>
                <a:gd name="connsiteY3239" fmla="*/ 706905 h 1472559"/>
                <a:gd name="connsiteX3240" fmla="*/ 1210388 w 2757197"/>
                <a:gd name="connsiteY3240" fmla="*/ 716091 h 1472559"/>
                <a:gd name="connsiteX3241" fmla="*/ 1200820 w 2757197"/>
                <a:gd name="connsiteY3241" fmla="*/ 725850 h 1472559"/>
                <a:gd name="connsiteX3242" fmla="*/ 1188955 w 2757197"/>
                <a:gd name="connsiteY3242" fmla="*/ 736949 h 1472559"/>
                <a:gd name="connsiteX3243" fmla="*/ 1186276 w 2757197"/>
                <a:gd name="connsiteY3243" fmla="*/ 750728 h 1472559"/>
                <a:gd name="connsiteX3244" fmla="*/ 1187425 w 2757197"/>
                <a:gd name="connsiteY3244" fmla="*/ 754747 h 1472559"/>
                <a:gd name="connsiteX3245" fmla="*/ 1189912 w 2757197"/>
                <a:gd name="connsiteY3245" fmla="*/ 758957 h 1472559"/>
                <a:gd name="connsiteX3246" fmla="*/ 1181301 w 2757197"/>
                <a:gd name="connsiteY3246" fmla="*/ 759913 h 1472559"/>
                <a:gd name="connsiteX3247" fmla="*/ 1174986 w 2757197"/>
                <a:gd name="connsiteY3247" fmla="*/ 759339 h 1472559"/>
                <a:gd name="connsiteX3248" fmla="*/ 1167522 w 2757197"/>
                <a:gd name="connsiteY3248" fmla="*/ 761253 h 1472559"/>
                <a:gd name="connsiteX3249" fmla="*/ 1170584 w 2757197"/>
                <a:gd name="connsiteY3249" fmla="*/ 766037 h 1472559"/>
                <a:gd name="connsiteX3250" fmla="*/ 1175560 w 2757197"/>
                <a:gd name="connsiteY3250" fmla="*/ 770247 h 1472559"/>
                <a:gd name="connsiteX3251" fmla="*/ 1169819 w 2757197"/>
                <a:gd name="connsiteY3251" fmla="*/ 771969 h 1472559"/>
                <a:gd name="connsiteX3252" fmla="*/ 1164078 w 2757197"/>
                <a:gd name="connsiteY3252" fmla="*/ 766802 h 1472559"/>
                <a:gd name="connsiteX3253" fmla="*/ 1162738 w 2757197"/>
                <a:gd name="connsiteY3253" fmla="*/ 772543 h 1472559"/>
                <a:gd name="connsiteX3254" fmla="*/ 1160825 w 2757197"/>
                <a:gd name="connsiteY3254" fmla="*/ 775605 h 1472559"/>
                <a:gd name="connsiteX3255" fmla="*/ 1160442 w 2757197"/>
                <a:gd name="connsiteY3255" fmla="*/ 778093 h 1472559"/>
                <a:gd name="connsiteX3256" fmla="*/ 1163121 w 2757197"/>
                <a:gd name="connsiteY3256" fmla="*/ 782495 h 1472559"/>
                <a:gd name="connsiteX3257" fmla="*/ 1163504 w 2757197"/>
                <a:gd name="connsiteY3257" fmla="*/ 782686 h 1472559"/>
                <a:gd name="connsiteX3258" fmla="*/ 1170393 w 2757197"/>
                <a:gd name="connsiteY3258" fmla="*/ 784217 h 1472559"/>
                <a:gd name="connsiteX3259" fmla="*/ 1175177 w 2757197"/>
                <a:gd name="connsiteY3259" fmla="*/ 787853 h 1472559"/>
                <a:gd name="connsiteX3260" fmla="*/ 1178239 w 2757197"/>
                <a:gd name="connsiteY3260" fmla="*/ 789001 h 1472559"/>
                <a:gd name="connsiteX3261" fmla="*/ 1180344 w 2757197"/>
                <a:gd name="connsiteY3261" fmla="*/ 790341 h 1472559"/>
                <a:gd name="connsiteX3262" fmla="*/ 1178430 w 2757197"/>
                <a:gd name="connsiteY3262" fmla="*/ 791680 h 1472559"/>
                <a:gd name="connsiteX3263" fmla="*/ 1175560 w 2757197"/>
                <a:gd name="connsiteY3263" fmla="*/ 792254 h 1472559"/>
                <a:gd name="connsiteX3264" fmla="*/ 1171158 w 2757197"/>
                <a:gd name="connsiteY3264" fmla="*/ 790532 h 1472559"/>
                <a:gd name="connsiteX3265" fmla="*/ 1166566 w 2757197"/>
                <a:gd name="connsiteY3265" fmla="*/ 789958 h 1472559"/>
                <a:gd name="connsiteX3266" fmla="*/ 1164078 w 2757197"/>
                <a:gd name="connsiteY3266" fmla="*/ 786322 h 1472559"/>
                <a:gd name="connsiteX3267" fmla="*/ 1162164 w 2757197"/>
                <a:gd name="connsiteY3267" fmla="*/ 784408 h 1472559"/>
                <a:gd name="connsiteX3268" fmla="*/ 1160059 w 2757197"/>
                <a:gd name="connsiteY3268" fmla="*/ 783643 h 1472559"/>
                <a:gd name="connsiteX3269" fmla="*/ 1158528 w 2757197"/>
                <a:gd name="connsiteY3269" fmla="*/ 785174 h 1472559"/>
                <a:gd name="connsiteX3270" fmla="*/ 1162930 w 2757197"/>
                <a:gd name="connsiteY3270" fmla="*/ 790532 h 1472559"/>
                <a:gd name="connsiteX3271" fmla="*/ 1165035 w 2757197"/>
                <a:gd name="connsiteY3271" fmla="*/ 791872 h 1472559"/>
                <a:gd name="connsiteX3272" fmla="*/ 1165992 w 2757197"/>
                <a:gd name="connsiteY3272" fmla="*/ 792828 h 1472559"/>
                <a:gd name="connsiteX3273" fmla="*/ 1166948 w 2757197"/>
                <a:gd name="connsiteY3273" fmla="*/ 796464 h 1472559"/>
                <a:gd name="connsiteX3274" fmla="*/ 1171733 w 2757197"/>
                <a:gd name="connsiteY3274" fmla="*/ 802779 h 1472559"/>
                <a:gd name="connsiteX3275" fmla="*/ 1175751 w 2757197"/>
                <a:gd name="connsiteY3275" fmla="*/ 804310 h 1472559"/>
                <a:gd name="connsiteX3276" fmla="*/ 1175943 w 2757197"/>
                <a:gd name="connsiteY3276" fmla="*/ 804501 h 1472559"/>
                <a:gd name="connsiteX3277" fmla="*/ 1179387 w 2757197"/>
                <a:gd name="connsiteY3277" fmla="*/ 805458 h 1472559"/>
                <a:gd name="connsiteX3278" fmla="*/ 1178813 w 2757197"/>
                <a:gd name="connsiteY3278" fmla="*/ 807946 h 1472559"/>
                <a:gd name="connsiteX3279" fmla="*/ 1178813 w 2757197"/>
                <a:gd name="connsiteY3279" fmla="*/ 811582 h 1472559"/>
                <a:gd name="connsiteX3280" fmla="*/ 1178813 w 2757197"/>
                <a:gd name="connsiteY3280" fmla="*/ 811773 h 1472559"/>
                <a:gd name="connsiteX3281" fmla="*/ 1177856 w 2757197"/>
                <a:gd name="connsiteY3281" fmla="*/ 821916 h 1472559"/>
                <a:gd name="connsiteX3282" fmla="*/ 1178430 w 2757197"/>
                <a:gd name="connsiteY3282" fmla="*/ 823447 h 1472559"/>
                <a:gd name="connsiteX3283" fmla="*/ 1178622 w 2757197"/>
                <a:gd name="connsiteY3283" fmla="*/ 823830 h 1472559"/>
                <a:gd name="connsiteX3284" fmla="*/ 1179004 w 2757197"/>
                <a:gd name="connsiteY3284" fmla="*/ 824021 h 1472559"/>
                <a:gd name="connsiteX3285" fmla="*/ 1184554 w 2757197"/>
                <a:gd name="connsiteY3285" fmla="*/ 824786 h 1472559"/>
                <a:gd name="connsiteX3286" fmla="*/ 1187233 w 2757197"/>
                <a:gd name="connsiteY3286" fmla="*/ 823447 h 1472559"/>
                <a:gd name="connsiteX3287" fmla="*/ 1186659 w 2757197"/>
                <a:gd name="connsiteY3287" fmla="*/ 820385 h 1472559"/>
                <a:gd name="connsiteX3288" fmla="*/ 1187999 w 2757197"/>
                <a:gd name="connsiteY3288" fmla="*/ 815027 h 1472559"/>
                <a:gd name="connsiteX3289" fmla="*/ 1187999 w 2757197"/>
                <a:gd name="connsiteY3289" fmla="*/ 814835 h 1472559"/>
                <a:gd name="connsiteX3290" fmla="*/ 1193165 w 2757197"/>
                <a:gd name="connsiteY3290" fmla="*/ 811199 h 1472559"/>
                <a:gd name="connsiteX3291" fmla="*/ 1190869 w 2757197"/>
                <a:gd name="connsiteY3291" fmla="*/ 816366 h 1472559"/>
                <a:gd name="connsiteX3292" fmla="*/ 1196610 w 2757197"/>
                <a:gd name="connsiteY3292" fmla="*/ 828231 h 1472559"/>
                <a:gd name="connsiteX3293" fmla="*/ 1198332 w 2757197"/>
                <a:gd name="connsiteY3293" fmla="*/ 827657 h 1472559"/>
                <a:gd name="connsiteX3294" fmla="*/ 1199672 w 2757197"/>
                <a:gd name="connsiteY3294" fmla="*/ 825935 h 1472559"/>
                <a:gd name="connsiteX3295" fmla="*/ 1202351 w 2757197"/>
                <a:gd name="connsiteY3295" fmla="*/ 823447 h 1472559"/>
                <a:gd name="connsiteX3296" fmla="*/ 1205796 w 2757197"/>
                <a:gd name="connsiteY3296" fmla="*/ 824595 h 1472559"/>
                <a:gd name="connsiteX3297" fmla="*/ 1208475 w 2757197"/>
                <a:gd name="connsiteY3297" fmla="*/ 826509 h 1472559"/>
                <a:gd name="connsiteX3298" fmla="*/ 1207135 w 2757197"/>
                <a:gd name="connsiteY3298" fmla="*/ 828805 h 1472559"/>
                <a:gd name="connsiteX3299" fmla="*/ 1201394 w 2757197"/>
                <a:gd name="connsiteY3299" fmla="*/ 827657 h 1472559"/>
                <a:gd name="connsiteX3300" fmla="*/ 1199481 w 2757197"/>
                <a:gd name="connsiteY3300" fmla="*/ 828614 h 1472559"/>
                <a:gd name="connsiteX3301" fmla="*/ 1198906 w 2757197"/>
                <a:gd name="connsiteY3301" fmla="*/ 831675 h 1472559"/>
                <a:gd name="connsiteX3302" fmla="*/ 1199672 w 2757197"/>
                <a:gd name="connsiteY3302" fmla="*/ 833972 h 1472559"/>
                <a:gd name="connsiteX3303" fmla="*/ 1199481 w 2757197"/>
                <a:gd name="connsiteY3303" fmla="*/ 834354 h 1472559"/>
                <a:gd name="connsiteX3304" fmla="*/ 1192974 w 2757197"/>
                <a:gd name="connsiteY3304" fmla="*/ 833972 h 1472559"/>
                <a:gd name="connsiteX3305" fmla="*/ 1187999 w 2757197"/>
                <a:gd name="connsiteY3305" fmla="*/ 837225 h 1472559"/>
                <a:gd name="connsiteX3306" fmla="*/ 1189912 w 2757197"/>
                <a:gd name="connsiteY3306" fmla="*/ 840670 h 1472559"/>
                <a:gd name="connsiteX3307" fmla="*/ 1193931 w 2757197"/>
                <a:gd name="connsiteY3307" fmla="*/ 842583 h 1472559"/>
                <a:gd name="connsiteX3308" fmla="*/ 1196610 w 2757197"/>
                <a:gd name="connsiteY3308" fmla="*/ 841626 h 1472559"/>
                <a:gd name="connsiteX3309" fmla="*/ 1199672 w 2757197"/>
                <a:gd name="connsiteY3309" fmla="*/ 840861 h 1472559"/>
                <a:gd name="connsiteX3310" fmla="*/ 1204073 w 2757197"/>
                <a:gd name="connsiteY3310" fmla="*/ 842392 h 1472559"/>
                <a:gd name="connsiteX3311" fmla="*/ 1208283 w 2757197"/>
                <a:gd name="connsiteY3311" fmla="*/ 843731 h 1472559"/>
                <a:gd name="connsiteX3312" fmla="*/ 1212111 w 2757197"/>
                <a:gd name="connsiteY3312" fmla="*/ 845454 h 1472559"/>
                <a:gd name="connsiteX3313" fmla="*/ 1212302 w 2757197"/>
                <a:gd name="connsiteY3313" fmla="*/ 847942 h 1472559"/>
                <a:gd name="connsiteX3314" fmla="*/ 1212493 w 2757197"/>
                <a:gd name="connsiteY3314" fmla="*/ 849473 h 1472559"/>
                <a:gd name="connsiteX3315" fmla="*/ 1213068 w 2757197"/>
                <a:gd name="connsiteY3315" fmla="*/ 850429 h 1472559"/>
                <a:gd name="connsiteX3316" fmla="*/ 1217660 w 2757197"/>
                <a:gd name="connsiteY3316" fmla="*/ 852152 h 1472559"/>
                <a:gd name="connsiteX3317" fmla="*/ 1223018 w 2757197"/>
                <a:gd name="connsiteY3317" fmla="*/ 852152 h 1472559"/>
                <a:gd name="connsiteX3318" fmla="*/ 1232970 w 2757197"/>
                <a:gd name="connsiteY3318" fmla="*/ 854065 h 1472559"/>
                <a:gd name="connsiteX3319" fmla="*/ 1239859 w 2757197"/>
                <a:gd name="connsiteY3319" fmla="*/ 850812 h 1472559"/>
                <a:gd name="connsiteX3320" fmla="*/ 1245217 w 2757197"/>
                <a:gd name="connsiteY3320" fmla="*/ 845645 h 1472559"/>
                <a:gd name="connsiteX3321" fmla="*/ 1247322 w 2757197"/>
                <a:gd name="connsiteY3321" fmla="*/ 850621 h 1472559"/>
                <a:gd name="connsiteX3322" fmla="*/ 1252489 w 2757197"/>
                <a:gd name="connsiteY3322" fmla="*/ 853491 h 1472559"/>
                <a:gd name="connsiteX3323" fmla="*/ 1248279 w 2757197"/>
                <a:gd name="connsiteY3323" fmla="*/ 855405 h 1472559"/>
                <a:gd name="connsiteX3324" fmla="*/ 1243495 w 2757197"/>
                <a:gd name="connsiteY3324" fmla="*/ 855596 h 1472559"/>
                <a:gd name="connsiteX3325" fmla="*/ 1247131 w 2757197"/>
                <a:gd name="connsiteY3325" fmla="*/ 858850 h 1472559"/>
                <a:gd name="connsiteX3326" fmla="*/ 1251532 w 2757197"/>
                <a:gd name="connsiteY3326" fmla="*/ 861720 h 1472559"/>
                <a:gd name="connsiteX3327" fmla="*/ 1254211 w 2757197"/>
                <a:gd name="connsiteY3327" fmla="*/ 864973 h 1472559"/>
                <a:gd name="connsiteX3328" fmla="*/ 1256699 w 2757197"/>
                <a:gd name="connsiteY3328" fmla="*/ 869757 h 1472559"/>
                <a:gd name="connsiteX3329" fmla="*/ 1254211 w 2757197"/>
                <a:gd name="connsiteY3329" fmla="*/ 872819 h 1472559"/>
                <a:gd name="connsiteX3330" fmla="*/ 1250384 w 2757197"/>
                <a:gd name="connsiteY3330" fmla="*/ 874924 h 1472559"/>
                <a:gd name="connsiteX3331" fmla="*/ 1245791 w 2757197"/>
                <a:gd name="connsiteY3331" fmla="*/ 877412 h 1472559"/>
                <a:gd name="connsiteX3332" fmla="*/ 1242346 w 2757197"/>
                <a:gd name="connsiteY3332" fmla="*/ 878943 h 1472559"/>
                <a:gd name="connsiteX3333" fmla="*/ 1240050 w 2757197"/>
                <a:gd name="connsiteY3333" fmla="*/ 876072 h 1472559"/>
                <a:gd name="connsiteX3334" fmla="*/ 1238902 w 2757197"/>
                <a:gd name="connsiteY3334" fmla="*/ 872054 h 1472559"/>
                <a:gd name="connsiteX3335" fmla="*/ 1236414 w 2757197"/>
                <a:gd name="connsiteY3335" fmla="*/ 863059 h 1472559"/>
                <a:gd name="connsiteX3336" fmla="*/ 1231247 w 2757197"/>
                <a:gd name="connsiteY3336" fmla="*/ 866121 h 1472559"/>
                <a:gd name="connsiteX3337" fmla="*/ 1226846 w 2757197"/>
                <a:gd name="connsiteY3337" fmla="*/ 869374 h 1472559"/>
                <a:gd name="connsiteX3338" fmla="*/ 1224358 w 2757197"/>
                <a:gd name="connsiteY3338" fmla="*/ 870905 h 1472559"/>
                <a:gd name="connsiteX3339" fmla="*/ 1224358 w 2757197"/>
                <a:gd name="connsiteY3339" fmla="*/ 870905 h 1472559"/>
                <a:gd name="connsiteX3340" fmla="*/ 1222636 w 2757197"/>
                <a:gd name="connsiteY3340" fmla="*/ 873202 h 1472559"/>
                <a:gd name="connsiteX3341" fmla="*/ 1218234 w 2757197"/>
                <a:gd name="connsiteY3341" fmla="*/ 876838 h 1472559"/>
                <a:gd name="connsiteX3342" fmla="*/ 1213450 w 2757197"/>
                <a:gd name="connsiteY3342" fmla="*/ 880474 h 1472559"/>
                <a:gd name="connsiteX3343" fmla="*/ 1212685 w 2757197"/>
                <a:gd name="connsiteY3343" fmla="*/ 881239 h 1472559"/>
                <a:gd name="connsiteX3344" fmla="*/ 1211919 w 2757197"/>
                <a:gd name="connsiteY3344" fmla="*/ 882579 h 1472559"/>
                <a:gd name="connsiteX3345" fmla="*/ 1210006 w 2757197"/>
                <a:gd name="connsiteY3345" fmla="*/ 884875 h 1472559"/>
                <a:gd name="connsiteX3346" fmla="*/ 1208092 w 2757197"/>
                <a:gd name="connsiteY3346" fmla="*/ 890808 h 1472559"/>
                <a:gd name="connsiteX3347" fmla="*/ 1205222 w 2757197"/>
                <a:gd name="connsiteY3347" fmla="*/ 894826 h 1472559"/>
                <a:gd name="connsiteX3348" fmla="*/ 1204839 w 2757197"/>
                <a:gd name="connsiteY3348" fmla="*/ 894826 h 1472559"/>
                <a:gd name="connsiteX3349" fmla="*/ 1204647 w 2757197"/>
                <a:gd name="connsiteY3349" fmla="*/ 895209 h 1472559"/>
                <a:gd name="connsiteX3350" fmla="*/ 1202925 w 2757197"/>
                <a:gd name="connsiteY3350" fmla="*/ 897314 h 1472559"/>
                <a:gd name="connsiteX3351" fmla="*/ 1201586 w 2757197"/>
                <a:gd name="connsiteY3351" fmla="*/ 900758 h 1472559"/>
                <a:gd name="connsiteX3352" fmla="*/ 1204456 w 2757197"/>
                <a:gd name="connsiteY3352" fmla="*/ 907839 h 1472559"/>
                <a:gd name="connsiteX3353" fmla="*/ 1207709 w 2757197"/>
                <a:gd name="connsiteY3353" fmla="*/ 914154 h 1472559"/>
                <a:gd name="connsiteX3354" fmla="*/ 1213068 w 2757197"/>
                <a:gd name="connsiteY3354" fmla="*/ 918364 h 1472559"/>
                <a:gd name="connsiteX3355" fmla="*/ 1216321 w 2757197"/>
                <a:gd name="connsiteY3355" fmla="*/ 920278 h 1472559"/>
                <a:gd name="connsiteX3356" fmla="*/ 1219191 w 2757197"/>
                <a:gd name="connsiteY3356" fmla="*/ 922000 h 1472559"/>
                <a:gd name="connsiteX3357" fmla="*/ 1219191 w 2757197"/>
                <a:gd name="connsiteY3357" fmla="*/ 922000 h 1472559"/>
                <a:gd name="connsiteX3358" fmla="*/ 1219383 w 2757197"/>
                <a:gd name="connsiteY3358" fmla="*/ 922000 h 1472559"/>
                <a:gd name="connsiteX3359" fmla="*/ 1219191 w 2757197"/>
                <a:gd name="connsiteY3359" fmla="*/ 922000 h 1472559"/>
                <a:gd name="connsiteX3360" fmla="*/ 1215555 w 2757197"/>
                <a:gd name="connsiteY3360" fmla="*/ 925636 h 1472559"/>
                <a:gd name="connsiteX3361" fmla="*/ 1213450 w 2757197"/>
                <a:gd name="connsiteY3361" fmla="*/ 929846 h 1472559"/>
                <a:gd name="connsiteX3362" fmla="*/ 1224358 w 2757197"/>
                <a:gd name="connsiteY3362" fmla="*/ 940180 h 1472559"/>
                <a:gd name="connsiteX3363" fmla="*/ 1227420 w 2757197"/>
                <a:gd name="connsiteY3363" fmla="*/ 942285 h 1472559"/>
                <a:gd name="connsiteX3364" fmla="*/ 1230673 w 2757197"/>
                <a:gd name="connsiteY3364" fmla="*/ 943816 h 1472559"/>
                <a:gd name="connsiteX3365" fmla="*/ 1239476 w 2757197"/>
                <a:gd name="connsiteY3365" fmla="*/ 944390 h 1472559"/>
                <a:gd name="connsiteX3366" fmla="*/ 1249810 w 2757197"/>
                <a:gd name="connsiteY3366" fmla="*/ 943816 h 1472559"/>
                <a:gd name="connsiteX3367" fmla="*/ 1257847 w 2757197"/>
                <a:gd name="connsiteY3367" fmla="*/ 940563 h 1472559"/>
                <a:gd name="connsiteX3368" fmla="*/ 1267033 w 2757197"/>
                <a:gd name="connsiteY3368" fmla="*/ 938075 h 1472559"/>
                <a:gd name="connsiteX3369" fmla="*/ 1273922 w 2757197"/>
                <a:gd name="connsiteY3369" fmla="*/ 933099 h 1472559"/>
                <a:gd name="connsiteX3370" fmla="*/ 1277175 w 2757197"/>
                <a:gd name="connsiteY3370" fmla="*/ 934630 h 1472559"/>
                <a:gd name="connsiteX3371" fmla="*/ 1279089 w 2757197"/>
                <a:gd name="connsiteY3371" fmla="*/ 935970 h 1472559"/>
                <a:gd name="connsiteX3372" fmla="*/ 1285212 w 2757197"/>
                <a:gd name="connsiteY3372" fmla="*/ 929655 h 1472559"/>
                <a:gd name="connsiteX3373" fmla="*/ 1287700 w 2757197"/>
                <a:gd name="connsiteY3373" fmla="*/ 924871 h 1472559"/>
                <a:gd name="connsiteX3374" fmla="*/ 1288848 w 2757197"/>
                <a:gd name="connsiteY3374" fmla="*/ 920469 h 1472559"/>
                <a:gd name="connsiteX3375" fmla="*/ 1286361 w 2757197"/>
                <a:gd name="connsiteY3375" fmla="*/ 918556 h 1472559"/>
                <a:gd name="connsiteX3376" fmla="*/ 1284064 w 2757197"/>
                <a:gd name="connsiteY3376" fmla="*/ 915876 h 1472559"/>
                <a:gd name="connsiteX3377" fmla="*/ 1284638 w 2757197"/>
                <a:gd name="connsiteY3377" fmla="*/ 912049 h 1472559"/>
                <a:gd name="connsiteX3378" fmla="*/ 1284064 w 2757197"/>
                <a:gd name="connsiteY3378" fmla="*/ 909944 h 1472559"/>
                <a:gd name="connsiteX3379" fmla="*/ 1290953 w 2757197"/>
                <a:gd name="connsiteY3379" fmla="*/ 903055 h 1472559"/>
                <a:gd name="connsiteX3380" fmla="*/ 1298608 w 2757197"/>
                <a:gd name="connsiteY3380" fmla="*/ 893295 h 1472559"/>
                <a:gd name="connsiteX3381" fmla="*/ 1305688 w 2757197"/>
                <a:gd name="connsiteY3381" fmla="*/ 884875 h 1472559"/>
                <a:gd name="connsiteX3382" fmla="*/ 1318127 w 2757197"/>
                <a:gd name="connsiteY3382" fmla="*/ 881813 h 1472559"/>
                <a:gd name="connsiteX3383" fmla="*/ 1318510 w 2757197"/>
                <a:gd name="connsiteY3383" fmla="*/ 881813 h 1472559"/>
                <a:gd name="connsiteX3384" fmla="*/ 1319467 w 2757197"/>
                <a:gd name="connsiteY3384" fmla="*/ 882005 h 1472559"/>
                <a:gd name="connsiteX3385" fmla="*/ 1319658 w 2757197"/>
                <a:gd name="connsiteY3385" fmla="*/ 882196 h 1472559"/>
                <a:gd name="connsiteX3386" fmla="*/ 1319467 w 2757197"/>
                <a:gd name="connsiteY3386" fmla="*/ 882387 h 1472559"/>
                <a:gd name="connsiteX3387" fmla="*/ 1318510 w 2757197"/>
                <a:gd name="connsiteY3387" fmla="*/ 882579 h 1472559"/>
                <a:gd name="connsiteX3388" fmla="*/ 1310855 w 2757197"/>
                <a:gd name="connsiteY3388" fmla="*/ 888320 h 1472559"/>
                <a:gd name="connsiteX3389" fmla="*/ 1303966 w 2757197"/>
                <a:gd name="connsiteY3389" fmla="*/ 896357 h 1472559"/>
                <a:gd name="connsiteX3390" fmla="*/ 1300330 w 2757197"/>
                <a:gd name="connsiteY3390" fmla="*/ 900376 h 1472559"/>
                <a:gd name="connsiteX3391" fmla="*/ 1297651 w 2757197"/>
                <a:gd name="connsiteY3391" fmla="*/ 905734 h 1472559"/>
                <a:gd name="connsiteX3392" fmla="*/ 1293633 w 2757197"/>
                <a:gd name="connsiteY3392" fmla="*/ 908796 h 1472559"/>
                <a:gd name="connsiteX3393" fmla="*/ 1290571 w 2757197"/>
                <a:gd name="connsiteY3393" fmla="*/ 912815 h 1472559"/>
                <a:gd name="connsiteX3394" fmla="*/ 1292676 w 2757197"/>
                <a:gd name="connsiteY3394" fmla="*/ 918173 h 1472559"/>
                <a:gd name="connsiteX3395" fmla="*/ 1297268 w 2757197"/>
                <a:gd name="connsiteY3395" fmla="*/ 921809 h 1472559"/>
                <a:gd name="connsiteX3396" fmla="*/ 1300713 w 2757197"/>
                <a:gd name="connsiteY3396" fmla="*/ 921617 h 1472559"/>
                <a:gd name="connsiteX3397" fmla="*/ 1298225 w 2757197"/>
                <a:gd name="connsiteY3397" fmla="*/ 925828 h 1472559"/>
                <a:gd name="connsiteX3398" fmla="*/ 1298225 w 2757197"/>
                <a:gd name="connsiteY3398" fmla="*/ 926019 h 1472559"/>
                <a:gd name="connsiteX3399" fmla="*/ 1297460 w 2757197"/>
                <a:gd name="connsiteY3399" fmla="*/ 926976 h 1472559"/>
                <a:gd name="connsiteX3400" fmla="*/ 1295738 w 2757197"/>
                <a:gd name="connsiteY3400" fmla="*/ 932717 h 1472559"/>
                <a:gd name="connsiteX3401" fmla="*/ 1301096 w 2757197"/>
                <a:gd name="connsiteY3401" fmla="*/ 953958 h 1472559"/>
                <a:gd name="connsiteX3402" fmla="*/ 1305497 w 2757197"/>
                <a:gd name="connsiteY3402" fmla="*/ 962570 h 1472559"/>
                <a:gd name="connsiteX3403" fmla="*/ 1306645 w 2757197"/>
                <a:gd name="connsiteY3403" fmla="*/ 967545 h 1472559"/>
                <a:gd name="connsiteX3404" fmla="*/ 1307794 w 2757197"/>
                <a:gd name="connsiteY3404" fmla="*/ 971755 h 1472559"/>
                <a:gd name="connsiteX3405" fmla="*/ 1308176 w 2757197"/>
                <a:gd name="connsiteY3405" fmla="*/ 972521 h 1472559"/>
                <a:gd name="connsiteX3406" fmla="*/ 1306837 w 2757197"/>
                <a:gd name="connsiteY3406" fmla="*/ 972521 h 1472559"/>
                <a:gd name="connsiteX3407" fmla="*/ 1306837 w 2757197"/>
                <a:gd name="connsiteY3407" fmla="*/ 972521 h 1472559"/>
                <a:gd name="connsiteX3408" fmla="*/ 1306837 w 2757197"/>
                <a:gd name="connsiteY3408" fmla="*/ 972521 h 1472559"/>
                <a:gd name="connsiteX3409" fmla="*/ 1309133 w 2757197"/>
                <a:gd name="connsiteY3409" fmla="*/ 982089 h 1472559"/>
                <a:gd name="connsiteX3410" fmla="*/ 1303392 w 2757197"/>
                <a:gd name="connsiteY3410" fmla="*/ 987830 h 1472559"/>
                <a:gd name="connsiteX3411" fmla="*/ 1295929 w 2757197"/>
                <a:gd name="connsiteY3411" fmla="*/ 1000460 h 1472559"/>
                <a:gd name="connsiteX3412" fmla="*/ 1293633 w 2757197"/>
                <a:gd name="connsiteY3412" fmla="*/ 996250 h 1472559"/>
                <a:gd name="connsiteX3413" fmla="*/ 1290571 w 2757197"/>
                <a:gd name="connsiteY3413" fmla="*/ 1000843 h 1472559"/>
                <a:gd name="connsiteX3414" fmla="*/ 1293633 w 2757197"/>
                <a:gd name="connsiteY3414" fmla="*/ 1008880 h 1472559"/>
                <a:gd name="connsiteX3415" fmla="*/ 1294781 w 2757197"/>
                <a:gd name="connsiteY3415" fmla="*/ 1013090 h 1472559"/>
                <a:gd name="connsiteX3416" fmla="*/ 1296503 w 2757197"/>
                <a:gd name="connsiteY3416" fmla="*/ 1016726 h 1472559"/>
                <a:gd name="connsiteX3417" fmla="*/ 1298225 w 2757197"/>
                <a:gd name="connsiteY3417" fmla="*/ 1015387 h 1472559"/>
                <a:gd name="connsiteX3418" fmla="*/ 1300330 w 2757197"/>
                <a:gd name="connsiteY3418" fmla="*/ 1014047 h 1472559"/>
                <a:gd name="connsiteX3419" fmla="*/ 1304158 w 2757197"/>
                <a:gd name="connsiteY3419" fmla="*/ 1015387 h 1472559"/>
                <a:gd name="connsiteX3420" fmla="*/ 1307985 w 2757197"/>
                <a:gd name="connsiteY3420" fmla="*/ 1014621 h 1472559"/>
                <a:gd name="connsiteX3421" fmla="*/ 1309899 w 2757197"/>
                <a:gd name="connsiteY3421" fmla="*/ 1014813 h 1472559"/>
                <a:gd name="connsiteX3422" fmla="*/ 1311430 w 2757197"/>
                <a:gd name="connsiteY3422" fmla="*/ 1016343 h 1472559"/>
                <a:gd name="connsiteX3423" fmla="*/ 1308750 w 2757197"/>
                <a:gd name="connsiteY3423" fmla="*/ 1019788 h 1472559"/>
                <a:gd name="connsiteX3424" fmla="*/ 1303966 w 2757197"/>
                <a:gd name="connsiteY3424" fmla="*/ 1021319 h 1472559"/>
                <a:gd name="connsiteX3425" fmla="*/ 1300139 w 2757197"/>
                <a:gd name="connsiteY3425" fmla="*/ 1021128 h 1472559"/>
                <a:gd name="connsiteX3426" fmla="*/ 1297843 w 2757197"/>
                <a:gd name="connsiteY3426" fmla="*/ 1022659 h 1472559"/>
                <a:gd name="connsiteX3427" fmla="*/ 1298991 w 2757197"/>
                <a:gd name="connsiteY3427" fmla="*/ 1029930 h 1472559"/>
                <a:gd name="connsiteX3428" fmla="*/ 1300139 w 2757197"/>
                <a:gd name="connsiteY3428" fmla="*/ 1037202 h 1472559"/>
                <a:gd name="connsiteX3429" fmla="*/ 1299182 w 2757197"/>
                <a:gd name="connsiteY3429" fmla="*/ 1041412 h 1472559"/>
                <a:gd name="connsiteX3430" fmla="*/ 1296694 w 2757197"/>
                <a:gd name="connsiteY3430" fmla="*/ 1045240 h 1472559"/>
                <a:gd name="connsiteX3431" fmla="*/ 1293441 w 2757197"/>
                <a:gd name="connsiteY3431" fmla="*/ 1049450 h 1472559"/>
                <a:gd name="connsiteX3432" fmla="*/ 1288083 w 2757197"/>
                <a:gd name="connsiteY3432" fmla="*/ 1050215 h 1472559"/>
                <a:gd name="connsiteX3433" fmla="*/ 1285404 w 2757197"/>
                <a:gd name="connsiteY3433" fmla="*/ 1049258 h 1472559"/>
                <a:gd name="connsiteX3434" fmla="*/ 1282916 w 2757197"/>
                <a:gd name="connsiteY3434" fmla="*/ 1048302 h 1472559"/>
                <a:gd name="connsiteX3435" fmla="*/ 1280811 w 2757197"/>
                <a:gd name="connsiteY3435" fmla="*/ 1048876 h 1472559"/>
                <a:gd name="connsiteX3436" fmla="*/ 1279089 w 2757197"/>
                <a:gd name="connsiteY3436" fmla="*/ 1050024 h 1472559"/>
                <a:gd name="connsiteX3437" fmla="*/ 1284638 w 2757197"/>
                <a:gd name="connsiteY3437" fmla="*/ 1053469 h 1472559"/>
                <a:gd name="connsiteX3438" fmla="*/ 1287509 w 2757197"/>
                <a:gd name="connsiteY3438" fmla="*/ 1054043 h 1472559"/>
                <a:gd name="connsiteX3439" fmla="*/ 1291336 w 2757197"/>
                <a:gd name="connsiteY3439" fmla="*/ 1054425 h 1472559"/>
                <a:gd name="connsiteX3440" fmla="*/ 1297077 w 2757197"/>
                <a:gd name="connsiteY3440" fmla="*/ 1056722 h 1472559"/>
                <a:gd name="connsiteX3441" fmla="*/ 1301670 w 2757197"/>
                <a:gd name="connsiteY3441" fmla="*/ 1060740 h 1472559"/>
                <a:gd name="connsiteX3442" fmla="*/ 1307219 w 2757197"/>
                <a:gd name="connsiteY3442" fmla="*/ 1056339 h 1472559"/>
                <a:gd name="connsiteX3443" fmla="*/ 1312004 w 2757197"/>
                <a:gd name="connsiteY3443" fmla="*/ 1055956 h 1472559"/>
                <a:gd name="connsiteX3444" fmla="*/ 1315066 w 2757197"/>
                <a:gd name="connsiteY3444" fmla="*/ 1052894 h 1472559"/>
                <a:gd name="connsiteX3445" fmla="*/ 1318701 w 2757197"/>
                <a:gd name="connsiteY3445" fmla="*/ 1046388 h 1472559"/>
                <a:gd name="connsiteX3446" fmla="*/ 1327122 w 2757197"/>
                <a:gd name="connsiteY3446" fmla="*/ 1043900 h 1472559"/>
                <a:gd name="connsiteX3447" fmla="*/ 1334776 w 2757197"/>
                <a:gd name="connsiteY3447" fmla="*/ 1039116 h 1472559"/>
                <a:gd name="connsiteX3448" fmla="*/ 1337647 w 2757197"/>
                <a:gd name="connsiteY3448" fmla="*/ 1040838 h 1472559"/>
                <a:gd name="connsiteX3449" fmla="*/ 1341283 w 2757197"/>
                <a:gd name="connsiteY3449" fmla="*/ 1042369 h 1472559"/>
                <a:gd name="connsiteX3450" fmla="*/ 1347024 w 2757197"/>
                <a:gd name="connsiteY3450" fmla="*/ 1036054 h 1472559"/>
                <a:gd name="connsiteX3451" fmla="*/ 1361185 w 2757197"/>
                <a:gd name="connsiteY3451" fmla="*/ 1029739 h 1472559"/>
                <a:gd name="connsiteX3452" fmla="*/ 1365395 w 2757197"/>
                <a:gd name="connsiteY3452" fmla="*/ 1031844 h 1472559"/>
                <a:gd name="connsiteX3453" fmla="*/ 1363864 w 2757197"/>
                <a:gd name="connsiteY3453" fmla="*/ 1035480 h 1472559"/>
                <a:gd name="connsiteX3454" fmla="*/ 1365586 w 2757197"/>
                <a:gd name="connsiteY3454" fmla="*/ 1041221 h 1472559"/>
                <a:gd name="connsiteX3455" fmla="*/ 1366160 w 2757197"/>
                <a:gd name="connsiteY3455" fmla="*/ 1043326 h 1472559"/>
                <a:gd name="connsiteX3456" fmla="*/ 1366160 w 2757197"/>
                <a:gd name="connsiteY3456" fmla="*/ 1043517 h 1472559"/>
                <a:gd name="connsiteX3457" fmla="*/ 1365586 w 2757197"/>
                <a:gd name="connsiteY3457" fmla="*/ 1046196 h 1472559"/>
                <a:gd name="connsiteX3458" fmla="*/ 1367117 w 2757197"/>
                <a:gd name="connsiteY3458" fmla="*/ 1048684 h 1472559"/>
                <a:gd name="connsiteX3459" fmla="*/ 1369031 w 2757197"/>
                <a:gd name="connsiteY3459" fmla="*/ 1046196 h 1472559"/>
                <a:gd name="connsiteX3460" fmla="*/ 1367691 w 2757197"/>
                <a:gd name="connsiteY3460" fmla="*/ 1043135 h 1472559"/>
                <a:gd name="connsiteX3461" fmla="*/ 1367308 w 2757197"/>
                <a:gd name="connsiteY3461" fmla="*/ 1041030 h 1472559"/>
                <a:gd name="connsiteX3462" fmla="*/ 1368265 w 2757197"/>
                <a:gd name="connsiteY3462" fmla="*/ 1039690 h 1472559"/>
                <a:gd name="connsiteX3463" fmla="*/ 1369605 w 2757197"/>
                <a:gd name="connsiteY3463" fmla="*/ 1038924 h 1472559"/>
                <a:gd name="connsiteX3464" fmla="*/ 1370561 w 2757197"/>
                <a:gd name="connsiteY3464" fmla="*/ 1039116 h 1472559"/>
                <a:gd name="connsiteX3465" fmla="*/ 1371710 w 2757197"/>
                <a:gd name="connsiteY3465" fmla="*/ 1043900 h 1472559"/>
                <a:gd name="connsiteX3466" fmla="*/ 1375346 w 2757197"/>
                <a:gd name="connsiteY3466" fmla="*/ 1045814 h 1472559"/>
                <a:gd name="connsiteX3467" fmla="*/ 1380704 w 2757197"/>
                <a:gd name="connsiteY3467" fmla="*/ 1052703 h 1472559"/>
                <a:gd name="connsiteX3468" fmla="*/ 1389315 w 2757197"/>
                <a:gd name="connsiteY3468" fmla="*/ 1042560 h 1472559"/>
                <a:gd name="connsiteX3469" fmla="*/ 1389315 w 2757197"/>
                <a:gd name="connsiteY3469" fmla="*/ 1042369 h 1472559"/>
                <a:gd name="connsiteX3470" fmla="*/ 1390846 w 2757197"/>
                <a:gd name="connsiteY3470" fmla="*/ 1043326 h 1472559"/>
                <a:gd name="connsiteX3471" fmla="*/ 1392186 w 2757197"/>
                <a:gd name="connsiteY3471" fmla="*/ 1045048 h 1472559"/>
                <a:gd name="connsiteX3472" fmla="*/ 1391420 w 2757197"/>
                <a:gd name="connsiteY3472" fmla="*/ 1046579 h 1472559"/>
                <a:gd name="connsiteX3473" fmla="*/ 1397161 w 2757197"/>
                <a:gd name="connsiteY3473" fmla="*/ 1051746 h 1472559"/>
                <a:gd name="connsiteX3474" fmla="*/ 1404625 w 2757197"/>
                <a:gd name="connsiteY3474" fmla="*/ 1068395 h 1472559"/>
                <a:gd name="connsiteX3475" fmla="*/ 1410174 w 2757197"/>
                <a:gd name="connsiteY3475" fmla="*/ 1082173 h 1472559"/>
                <a:gd name="connsiteX3476" fmla="*/ 1421656 w 2757197"/>
                <a:gd name="connsiteY3476" fmla="*/ 1087723 h 1472559"/>
                <a:gd name="connsiteX3477" fmla="*/ 1428545 w 2757197"/>
                <a:gd name="connsiteY3477" fmla="*/ 1084087 h 1472559"/>
                <a:gd name="connsiteX3478" fmla="*/ 1422804 w 2757197"/>
                <a:gd name="connsiteY3478" fmla="*/ 1062271 h 1472559"/>
                <a:gd name="connsiteX3479" fmla="*/ 1424909 w 2757197"/>
                <a:gd name="connsiteY3479" fmla="*/ 1058635 h 1472559"/>
                <a:gd name="connsiteX3480" fmla="*/ 1429119 w 2757197"/>
                <a:gd name="connsiteY3480" fmla="*/ 1056722 h 1472559"/>
                <a:gd name="connsiteX3481" fmla="*/ 1430459 w 2757197"/>
                <a:gd name="connsiteY3481" fmla="*/ 1054808 h 1472559"/>
                <a:gd name="connsiteX3482" fmla="*/ 1430268 w 2757197"/>
                <a:gd name="connsiteY3482" fmla="*/ 1052320 h 1472559"/>
                <a:gd name="connsiteX3483" fmla="*/ 1432181 w 2757197"/>
                <a:gd name="connsiteY3483" fmla="*/ 1050598 h 1472559"/>
                <a:gd name="connsiteX3484" fmla="*/ 1434095 w 2757197"/>
                <a:gd name="connsiteY3484" fmla="*/ 1049258 h 1472559"/>
                <a:gd name="connsiteX3485" fmla="*/ 1445768 w 2757197"/>
                <a:gd name="connsiteY3485" fmla="*/ 1035097 h 1472559"/>
                <a:gd name="connsiteX3486" fmla="*/ 1443472 w 2757197"/>
                <a:gd name="connsiteY3486" fmla="*/ 1029930 h 1472559"/>
                <a:gd name="connsiteX3487" fmla="*/ 1447108 w 2757197"/>
                <a:gd name="connsiteY3487" fmla="*/ 1033566 h 1472559"/>
                <a:gd name="connsiteX3488" fmla="*/ 1450170 w 2757197"/>
                <a:gd name="connsiteY3488" fmla="*/ 1036245 h 1472559"/>
                <a:gd name="connsiteX3489" fmla="*/ 1454188 w 2757197"/>
                <a:gd name="connsiteY3489" fmla="*/ 1039499 h 1472559"/>
                <a:gd name="connsiteX3490" fmla="*/ 1466819 w 2757197"/>
                <a:gd name="connsiteY3490" fmla="*/ 1047345 h 1472559"/>
                <a:gd name="connsiteX3491" fmla="*/ 1476004 w 2757197"/>
                <a:gd name="connsiteY3491" fmla="*/ 1041604 h 1472559"/>
                <a:gd name="connsiteX3492" fmla="*/ 1477726 w 2757197"/>
                <a:gd name="connsiteY3492" fmla="*/ 1026677 h 1472559"/>
                <a:gd name="connsiteX3493" fmla="*/ 1477726 w 2757197"/>
                <a:gd name="connsiteY3493" fmla="*/ 1046962 h 1472559"/>
                <a:gd name="connsiteX3494" fmla="*/ 1471985 w 2757197"/>
                <a:gd name="connsiteY3494" fmla="*/ 1050598 h 1472559"/>
                <a:gd name="connsiteX3495" fmla="*/ 1465670 w 2757197"/>
                <a:gd name="connsiteY3495" fmla="*/ 1051746 h 1472559"/>
                <a:gd name="connsiteX3496" fmla="*/ 1460886 w 2757197"/>
                <a:gd name="connsiteY3496" fmla="*/ 1049641 h 1472559"/>
                <a:gd name="connsiteX3497" fmla="*/ 1458016 w 2757197"/>
                <a:gd name="connsiteY3497" fmla="*/ 1045048 h 1472559"/>
                <a:gd name="connsiteX3498" fmla="*/ 1453997 w 2757197"/>
                <a:gd name="connsiteY3498" fmla="*/ 1039881 h 1472559"/>
                <a:gd name="connsiteX3499" fmla="*/ 1448639 w 2757197"/>
                <a:gd name="connsiteY3499" fmla="*/ 1038159 h 1472559"/>
                <a:gd name="connsiteX3500" fmla="*/ 1441941 w 2757197"/>
                <a:gd name="connsiteY3500" fmla="*/ 1045622 h 1472559"/>
                <a:gd name="connsiteX3501" fmla="*/ 1438114 w 2757197"/>
                <a:gd name="connsiteY3501" fmla="*/ 1056530 h 1472559"/>
                <a:gd name="connsiteX3502" fmla="*/ 1441558 w 2757197"/>
                <a:gd name="connsiteY3502" fmla="*/ 1059975 h 1472559"/>
                <a:gd name="connsiteX3503" fmla="*/ 1445768 w 2757197"/>
                <a:gd name="connsiteY3503" fmla="*/ 1063037 h 1472559"/>
                <a:gd name="connsiteX3504" fmla="*/ 1448065 w 2757197"/>
                <a:gd name="connsiteY3504" fmla="*/ 1068395 h 1472559"/>
                <a:gd name="connsiteX3505" fmla="*/ 1448830 w 2757197"/>
                <a:gd name="connsiteY3505" fmla="*/ 1069926 h 1472559"/>
                <a:gd name="connsiteX3506" fmla="*/ 1450361 w 2757197"/>
                <a:gd name="connsiteY3506" fmla="*/ 1071648 h 1472559"/>
                <a:gd name="connsiteX3507" fmla="*/ 1457250 w 2757197"/>
                <a:gd name="connsiteY3507" fmla="*/ 1075858 h 1472559"/>
                <a:gd name="connsiteX3508" fmla="*/ 1468923 w 2757197"/>
                <a:gd name="connsiteY3508" fmla="*/ 1069543 h 1472559"/>
                <a:gd name="connsiteX3509" fmla="*/ 1486338 w 2757197"/>
                <a:gd name="connsiteY3509" fmla="*/ 1061697 h 1472559"/>
                <a:gd name="connsiteX3510" fmla="*/ 1500308 w 2757197"/>
                <a:gd name="connsiteY3510" fmla="*/ 1054808 h 1472559"/>
                <a:gd name="connsiteX3511" fmla="*/ 1511215 w 2757197"/>
                <a:gd name="connsiteY3511" fmla="*/ 1045622 h 1472559"/>
                <a:gd name="connsiteX3512" fmla="*/ 1514851 w 2757197"/>
                <a:gd name="connsiteY3512" fmla="*/ 1045622 h 1472559"/>
                <a:gd name="connsiteX3513" fmla="*/ 1512172 w 2757197"/>
                <a:gd name="connsiteY3513" fmla="*/ 1050024 h 1472559"/>
                <a:gd name="connsiteX3514" fmla="*/ 1508728 w 2757197"/>
                <a:gd name="connsiteY3514" fmla="*/ 1054808 h 1472559"/>
                <a:gd name="connsiteX3515" fmla="*/ 1505666 w 2757197"/>
                <a:gd name="connsiteY3515" fmla="*/ 1059975 h 1472559"/>
                <a:gd name="connsiteX3516" fmla="*/ 1503178 w 2757197"/>
                <a:gd name="connsiteY3516" fmla="*/ 1063228 h 1472559"/>
                <a:gd name="connsiteX3517" fmla="*/ 1503369 w 2757197"/>
                <a:gd name="connsiteY3517" fmla="*/ 1063993 h 1472559"/>
                <a:gd name="connsiteX3518" fmla="*/ 1508728 w 2757197"/>
                <a:gd name="connsiteY3518" fmla="*/ 1066290 h 1472559"/>
                <a:gd name="connsiteX3519" fmla="*/ 1508728 w 2757197"/>
                <a:gd name="connsiteY3519" fmla="*/ 1066673 h 1472559"/>
                <a:gd name="connsiteX3520" fmla="*/ 1490739 w 2757197"/>
                <a:gd name="connsiteY3520" fmla="*/ 1079111 h 1472559"/>
                <a:gd name="connsiteX3521" fmla="*/ 1483850 w 2757197"/>
                <a:gd name="connsiteY3521" fmla="*/ 1089445 h 1472559"/>
                <a:gd name="connsiteX3522" fmla="*/ 1479066 w 2757197"/>
                <a:gd name="connsiteY3522" fmla="*/ 1099587 h 1472559"/>
                <a:gd name="connsiteX3523" fmla="*/ 1479640 w 2757197"/>
                <a:gd name="connsiteY3523" fmla="*/ 1102649 h 1472559"/>
                <a:gd name="connsiteX3524" fmla="*/ 1478683 w 2757197"/>
                <a:gd name="connsiteY3524" fmla="*/ 1106668 h 1472559"/>
                <a:gd name="connsiteX3525" fmla="*/ 1482893 w 2757197"/>
                <a:gd name="connsiteY3525" fmla="*/ 1110304 h 1472559"/>
                <a:gd name="connsiteX3526" fmla="*/ 1489782 w 2757197"/>
                <a:gd name="connsiteY3526" fmla="*/ 1111069 h 1472559"/>
                <a:gd name="connsiteX3527" fmla="*/ 1493418 w 2757197"/>
                <a:gd name="connsiteY3527" fmla="*/ 1112409 h 1472559"/>
                <a:gd name="connsiteX3528" fmla="*/ 1501073 w 2757197"/>
                <a:gd name="connsiteY3528" fmla="*/ 1117193 h 1472559"/>
                <a:gd name="connsiteX3529" fmla="*/ 1501264 w 2757197"/>
                <a:gd name="connsiteY3529" fmla="*/ 1117385 h 1472559"/>
                <a:gd name="connsiteX3530" fmla="*/ 1500882 w 2757197"/>
                <a:gd name="connsiteY3530" fmla="*/ 1117385 h 1472559"/>
                <a:gd name="connsiteX3531" fmla="*/ 1492844 w 2757197"/>
                <a:gd name="connsiteY3531" fmla="*/ 1113749 h 1472559"/>
                <a:gd name="connsiteX3532" fmla="*/ 1485381 w 2757197"/>
                <a:gd name="connsiteY3532" fmla="*/ 1113557 h 1472559"/>
                <a:gd name="connsiteX3533" fmla="*/ 1476195 w 2757197"/>
                <a:gd name="connsiteY3533" fmla="*/ 1113749 h 1472559"/>
                <a:gd name="connsiteX3534" fmla="*/ 1465288 w 2757197"/>
                <a:gd name="connsiteY3534" fmla="*/ 1157954 h 1472559"/>
                <a:gd name="connsiteX3535" fmla="*/ 1467010 w 2757197"/>
                <a:gd name="connsiteY3535" fmla="*/ 1161016 h 1472559"/>
                <a:gd name="connsiteX3536" fmla="*/ 1468923 w 2757197"/>
                <a:gd name="connsiteY3536" fmla="*/ 1164460 h 1472559"/>
                <a:gd name="connsiteX3537" fmla="*/ 1469115 w 2757197"/>
                <a:gd name="connsiteY3537" fmla="*/ 1165035 h 1472559"/>
                <a:gd name="connsiteX3538" fmla="*/ 1471028 w 2757197"/>
                <a:gd name="connsiteY3538" fmla="*/ 1168096 h 1472559"/>
                <a:gd name="connsiteX3539" fmla="*/ 1473708 w 2757197"/>
                <a:gd name="connsiteY3539" fmla="*/ 1170967 h 1472559"/>
                <a:gd name="connsiteX3540" fmla="*/ 1478683 w 2757197"/>
                <a:gd name="connsiteY3540" fmla="*/ 1170201 h 1472559"/>
                <a:gd name="connsiteX3541" fmla="*/ 1478875 w 2757197"/>
                <a:gd name="connsiteY3541" fmla="*/ 1170393 h 1472559"/>
                <a:gd name="connsiteX3542" fmla="*/ 1471028 w 2757197"/>
                <a:gd name="connsiteY3542" fmla="*/ 1173263 h 1472559"/>
                <a:gd name="connsiteX3543" fmla="*/ 1467393 w 2757197"/>
                <a:gd name="connsiteY3543" fmla="*/ 1170201 h 1472559"/>
                <a:gd name="connsiteX3544" fmla="*/ 1466053 w 2757197"/>
                <a:gd name="connsiteY3544" fmla="*/ 1166183 h 1472559"/>
                <a:gd name="connsiteX3545" fmla="*/ 1465479 w 2757197"/>
                <a:gd name="connsiteY3545" fmla="*/ 1165035 h 1472559"/>
                <a:gd name="connsiteX3546" fmla="*/ 1458016 w 2757197"/>
                <a:gd name="connsiteY3546" fmla="*/ 1169053 h 1472559"/>
                <a:gd name="connsiteX3547" fmla="*/ 1453231 w 2757197"/>
                <a:gd name="connsiteY3547" fmla="*/ 1175560 h 1472559"/>
                <a:gd name="connsiteX3548" fmla="*/ 1453231 w 2757197"/>
                <a:gd name="connsiteY3548" fmla="*/ 1175560 h 1472559"/>
                <a:gd name="connsiteX3549" fmla="*/ 1453040 w 2757197"/>
                <a:gd name="connsiteY3549" fmla="*/ 1175560 h 1472559"/>
                <a:gd name="connsiteX3550" fmla="*/ 1449978 w 2757197"/>
                <a:gd name="connsiteY3550" fmla="*/ 1177856 h 1472559"/>
                <a:gd name="connsiteX3551" fmla="*/ 1448639 w 2757197"/>
                <a:gd name="connsiteY3551" fmla="*/ 1180153 h 1472559"/>
                <a:gd name="connsiteX3552" fmla="*/ 1449404 w 2757197"/>
                <a:gd name="connsiteY3552" fmla="*/ 1181492 h 1472559"/>
                <a:gd name="connsiteX3553" fmla="*/ 1447491 w 2757197"/>
                <a:gd name="connsiteY3553" fmla="*/ 1183023 h 1472559"/>
                <a:gd name="connsiteX3554" fmla="*/ 1445194 w 2757197"/>
                <a:gd name="connsiteY3554" fmla="*/ 1183789 h 1472559"/>
                <a:gd name="connsiteX3555" fmla="*/ 1443663 w 2757197"/>
                <a:gd name="connsiteY3555" fmla="*/ 1180535 h 1472559"/>
                <a:gd name="connsiteX3556" fmla="*/ 1442898 w 2757197"/>
                <a:gd name="connsiteY3556" fmla="*/ 1180535 h 1472559"/>
                <a:gd name="connsiteX3557" fmla="*/ 1435243 w 2757197"/>
                <a:gd name="connsiteY3557" fmla="*/ 1187425 h 1472559"/>
                <a:gd name="connsiteX3558" fmla="*/ 1436200 w 2757197"/>
                <a:gd name="connsiteY3558" fmla="*/ 1189912 h 1472559"/>
                <a:gd name="connsiteX3559" fmla="*/ 1423570 w 2757197"/>
                <a:gd name="connsiteY3559" fmla="*/ 1200054 h 1472559"/>
                <a:gd name="connsiteX3560" fmla="*/ 1412662 w 2757197"/>
                <a:gd name="connsiteY3560" fmla="*/ 1213833 h 1472559"/>
                <a:gd name="connsiteX3561" fmla="*/ 1414958 w 2757197"/>
                <a:gd name="connsiteY3561" fmla="*/ 1215747 h 1472559"/>
                <a:gd name="connsiteX3562" fmla="*/ 1418786 w 2757197"/>
                <a:gd name="connsiteY3562" fmla="*/ 1215938 h 1472559"/>
                <a:gd name="connsiteX3563" fmla="*/ 1419551 w 2757197"/>
                <a:gd name="connsiteY3563" fmla="*/ 1220148 h 1472559"/>
                <a:gd name="connsiteX3564" fmla="*/ 1418977 w 2757197"/>
                <a:gd name="connsiteY3564" fmla="*/ 1224167 h 1472559"/>
                <a:gd name="connsiteX3565" fmla="*/ 1415533 w 2757197"/>
                <a:gd name="connsiteY3565" fmla="*/ 1227611 h 1472559"/>
                <a:gd name="connsiteX3566" fmla="*/ 1410366 w 2757197"/>
                <a:gd name="connsiteY3566" fmla="*/ 1224741 h 1472559"/>
                <a:gd name="connsiteX3567" fmla="*/ 1406921 w 2757197"/>
                <a:gd name="connsiteY3567" fmla="*/ 1225506 h 1472559"/>
                <a:gd name="connsiteX3568" fmla="*/ 1405581 w 2757197"/>
                <a:gd name="connsiteY3568" fmla="*/ 1223019 h 1472559"/>
                <a:gd name="connsiteX3569" fmla="*/ 1406156 w 2757197"/>
                <a:gd name="connsiteY3569" fmla="*/ 1220148 h 1472559"/>
                <a:gd name="connsiteX3570" fmla="*/ 1404625 w 2757197"/>
                <a:gd name="connsiteY3570" fmla="*/ 1220148 h 1472559"/>
                <a:gd name="connsiteX3571" fmla="*/ 1397353 w 2757197"/>
                <a:gd name="connsiteY3571" fmla="*/ 1223975 h 1472559"/>
                <a:gd name="connsiteX3572" fmla="*/ 1390464 w 2757197"/>
                <a:gd name="connsiteY3572" fmla="*/ 1228568 h 1472559"/>
                <a:gd name="connsiteX3573" fmla="*/ 1388550 w 2757197"/>
                <a:gd name="connsiteY3573" fmla="*/ 1231056 h 1472559"/>
                <a:gd name="connsiteX3574" fmla="*/ 1386062 w 2757197"/>
                <a:gd name="connsiteY3574" fmla="*/ 1233352 h 1472559"/>
                <a:gd name="connsiteX3575" fmla="*/ 1378982 w 2757197"/>
                <a:gd name="connsiteY3575" fmla="*/ 1236414 h 1472559"/>
                <a:gd name="connsiteX3576" fmla="*/ 1377068 w 2757197"/>
                <a:gd name="connsiteY3576" fmla="*/ 1235457 h 1472559"/>
                <a:gd name="connsiteX3577" fmla="*/ 1374772 w 2757197"/>
                <a:gd name="connsiteY3577" fmla="*/ 1234500 h 1472559"/>
                <a:gd name="connsiteX3578" fmla="*/ 1359080 w 2757197"/>
                <a:gd name="connsiteY3578" fmla="*/ 1244834 h 1472559"/>
                <a:gd name="connsiteX3579" fmla="*/ 1342813 w 2757197"/>
                <a:gd name="connsiteY3579" fmla="*/ 1254785 h 1472559"/>
                <a:gd name="connsiteX3580" fmla="*/ 1320041 w 2757197"/>
                <a:gd name="connsiteY3580" fmla="*/ 1288083 h 1472559"/>
                <a:gd name="connsiteX3581" fmla="*/ 1320041 w 2757197"/>
                <a:gd name="connsiteY3581" fmla="*/ 1289997 h 1472559"/>
                <a:gd name="connsiteX3582" fmla="*/ 1321380 w 2757197"/>
                <a:gd name="connsiteY3582" fmla="*/ 1289805 h 1472559"/>
                <a:gd name="connsiteX3583" fmla="*/ 1325016 w 2757197"/>
                <a:gd name="connsiteY3583" fmla="*/ 1291145 h 1472559"/>
                <a:gd name="connsiteX3584" fmla="*/ 1328078 w 2757197"/>
                <a:gd name="connsiteY3584" fmla="*/ 1293824 h 1472559"/>
                <a:gd name="connsiteX3585" fmla="*/ 1334967 w 2757197"/>
                <a:gd name="connsiteY3585" fmla="*/ 1299756 h 1472559"/>
                <a:gd name="connsiteX3586" fmla="*/ 1332480 w 2757197"/>
                <a:gd name="connsiteY3586" fmla="*/ 1301096 h 1472559"/>
                <a:gd name="connsiteX3587" fmla="*/ 1332480 w 2757197"/>
                <a:gd name="connsiteY3587" fmla="*/ 1303775 h 1472559"/>
                <a:gd name="connsiteX3588" fmla="*/ 1330183 w 2757197"/>
                <a:gd name="connsiteY3588" fmla="*/ 1303775 h 1472559"/>
                <a:gd name="connsiteX3589" fmla="*/ 1328844 w 2757197"/>
                <a:gd name="connsiteY3589" fmla="*/ 1302052 h 1472559"/>
                <a:gd name="connsiteX3590" fmla="*/ 1326356 w 2757197"/>
                <a:gd name="connsiteY3590" fmla="*/ 1300713 h 1472559"/>
                <a:gd name="connsiteX3591" fmla="*/ 1323868 w 2757197"/>
                <a:gd name="connsiteY3591" fmla="*/ 1296120 h 1472559"/>
                <a:gd name="connsiteX3592" fmla="*/ 1321763 w 2757197"/>
                <a:gd name="connsiteY3592" fmla="*/ 1293632 h 1472559"/>
                <a:gd name="connsiteX3593" fmla="*/ 1318701 w 2757197"/>
                <a:gd name="connsiteY3593" fmla="*/ 1294015 h 1472559"/>
                <a:gd name="connsiteX3594" fmla="*/ 1315066 w 2757197"/>
                <a:gd name="connsiteY3594" fmla="*/ 1293250 h 1472559"/>
                <a:gd name="connsiteX3595" fmla="*/ 1312960 w 2757197"/>
                <a:gd name="connsiteY3595" fmla="*/ 1292293 h 1472559"/>
                <a:gd name="connsiteX3596" fmla="*/ 1311621 w 2757197"/>
                <a:gd name="connsiteY3596" fmla="*/ 1292484 h 1472559"/>
                <a:gd name="connsiteX3597" fmla="*/ 1310281 w 2757197"/>
                <a:gd name="connsiteY3597" fmla="*/ 1293250 h 1472559"/>
                <a:gd name="connsiteX3598" fmla="*/ 1309324 w 2757197"/>
                <a:gd name="connsiteY3598" fmla="*/ 1295163 h 1472559"/>
                <a:gd name="connsiteX3599" fmla="*/ 1311430 w 2757197"/>
                <a:gd name="connsiteY3599" fmla="*/ 1300330 h 1472559"/>
                <a:gd name="connsiteX3600" fmla="*/ 1315066 w 2757197"/>
                <a:gd name="connsiteY3600" fmla="*/ 1303966 h 1472559"/>
                <a:gd name="connsiteX3601" fmla="*/ 1315066 w 2757197"/>
                <a:gd name="connsiteY3601" fmla="*/ 1306262 h 1472559"/>
                <a:gd name="connsiteX3602" fmla="*/ 1314874 w 2757197"/>
                <a:gd name="connsiteY3602" fmla="*/ 1306262 h 1472559"/>
                <a:gd name="connsiteX3603" fmla="*/ 1310664 w 2757197"/>
                <a:gd name="connsiteY3603" fmla="*/ 1304349 h 1472559"/>
                <a:gd name="connsiteX3604" fmla="*/ 1307794 w 2757197"/>
                <a:gd name="connsiteY3604" fmla="*/ 1302052 h 1472559"/>
                <a:gd name="connsiteX3605" fmla="*/ 1302818 w 2757197"/>
                <a:gd name="connsiteY3605" fmla="*/ 1294207 h 1472559"/>
                <a:gd name="connsiteX3606" fmla="*/ 1300330 w 2757197"/>
                <a:gd name="connsiteY3606" fmla="*/ 1285787 h 1472559"/>
                <a:gd name="connsiteX3607" fmla="*/ 1300139 w 2757197"/>
                <a:gd name="connsiteY3607" fmla="*/ 1285595 h 1472559"/>
                <a:gd name="connsiteX3608" fmla="*/ 1295738 w 2757197"/>
                <a:gd name="connsiteY3608" fmla="*/ 1283490 h 1472559"/>
                <a:gd name="connsiteX3609" fmla="*/ 1289997 w 2757197"/>
                <a:gd name="connsiteY3609" fmla="*/ 1283299 h 1472559"/>
                <a:gd name="connsiteX3610" fmla="*/ 1284830 w 2757197"/>
                <a:gd name="connsiteY3610" fmla="*/ 1284638 h 1472559"/>
                <a:gd name="connsiteX3611" fmla="*/ 1283107 w 2757197"/>
                <a:gd name="connsiteY3611" fmla="*/ 1283490 h 1472559"/>
                <a:gd name="connsiteX3612" fmla="*/ 1284830 w 2757197"/>
                <a:gd name="connsiteY3612" fmla="*/ 1281576 h 1472559"/>
                <a:gd name="connsiteX3613" fmla="*/ 1287317 w 2757197"/>
                <a:gd name="connsiteY3613" fmla="*/ 1279663 h 1472559"/>
                <a:gd name="connsiteX3614" fmla="*/ 1292102 w 2757197"/>
                <a:gd name="connsiteY3614" fmla="*/ 1276792 h 1472559"/>
                <a:gd name="connsiteX3615" fmla="*/ 1290762 w 2757197"/>
                <a:gd name="connsiteY3615" fmla="*/ 1276792 h 1472559"/>
                <a:gd name="connsiteX3616" fmla="*/ 1282725 w 2757197"/>
                <a:gd name="connsiteY3616" fmla="*/ 1278515 h 1472559"/>
                <a:gd name="connsiteX3617" fmla="*/ 1276027 w 2757197"/>
                <a:gd name="connsiteY3617" fmla="*/ 1281576 h 1472559"/>
                <a:gd name="connsiteX3618" fmla="*/ 1267224 w 2757197"/>
                <a:gd name="connsiteY3618" fmla="*/ 1282533 h 1472559"/>
                <a:gd name="connsiteX3619" fmla="*/ 1258804 w 2757197"/>
                <a:gd name="connsiteY3619" fmla="*/ 1283873 h 1472559"/>
                <a:gd name="connsiteX3620" fmla="*/ 1254785 w 2757197"/>
                <a:gd name="connsiteY3620" fmla="*/ 1288848 h 1472559"/>
                <a:gd name="connsiteX3621" fmla="*/ 1248088 w 2757197"/>
                <a:gd name="connsiteY3621" fmla="*/ 1292867 h 1472559"/>
                <a:gd name="connsiteX3622" fmla="*/ 1235840 w 2757197"/>
                <a:gd name="connsiteY3622" fmla="*/ 1299182 h 1472559"/>
                <a:gd name="connsiteX3623" fmla="*/ 1235649 w 2757197"/>
                <a:gd name="connsiteY3623" fmla="*/ 1299565 h 1472559"/>
                <a:gd name="connsiteX3624" fmla="*/ 1235840 w 2757197"/>
                <a:gd name="connsiteY3624" fmla="*/ 1299947 h 1472559"/>
                <a:gd name="connsiteX3625" fmla="*/ 1227803 w 2757197"/>
                <a:gd name="connsiteY3625" fmla="*/ 1308942 h 1472559"/>
                <a:gd name="connsiteX3626" fmla="*/ 1219574 w 2757197"/>
                <a:gd name="connsiteY3626" fmla="*/ 1317745 h 1472559"/>
                <a:gd name="connsiteX3627" fmla="*/ 1220914 w 2757197"/>
                <a:gd name="connsiteY3627" fmla="*/ 1321572 h 1472559"/>
                <a:gd name="connsiteX3628" fmla="*/ 1218426 w 2757197"/>
                <a:gd name="connsiteY3628" fmla="*/ 1323486 h 1472559"/>
                <a:gd name="connsiteX3629" fmla="*/ 1215173 w 2757197"/>
                <a:gd name="connsiteY3629" fmla="*/ 1322529 h 1472559"/>
                <a:gd name="connsiteX3630" fmla="*/ 1207709 w 2757197"/>
                <a:gd name="connsiteY3630" fmla="*/ 1327121 h 1472559"/>
                <a:gd name="connsiteX3631" fmla="*/ 1203691 w 2757197"/>
                <a:gd name="connsiteY3631" fmla="*/ 1329035 h 1472559"/>
                <a:gd name="connsiteX3632" fmla="*/ 1200629 w 2757197"/>
                <a:gd name="connsiteY3632" fmla="*/ 1332097 h 1472559"/>
                <a:gd name="connsiteX3633" fmla="*/ 1200629 w 2757197"/>
                <a:gd name="connsiteY3633" fmla="*/ 1334585 h 1472559"/>
                <a:gd name="connsiteX3634" fmla="*/ 1198141 w 2757197"/>
                <a:gd name="connsiteY3634" fmla="*/ 1335924 h 1472559"/>
                <a:gd name="connsiteX3635" fmla="*/ 1196801 w 2757197"/>
                <a:gd name="connsiteY3635" fmla="*/ 1333436 h 1472559"/>
                <a:gd name="connsiteX3636" fmla="*/ 1192017 w 2757197"/>
                <a:gd name="connsiteY3636" fmla="*/ 1330949 h 1472559"/>
                <a:gd name="connsiteX3637" fmla="*/ 1182640 w 2757197"/>
                <a:gd name="connsiteY3637" fmla="*/ 1334585 h 1472559"/>
                <a:gd name="connsiteX3638" fmla="*/ 1174029 w 2757197"/>
                <a:gd name="connsiteY3638" fmla="*/ 1339943 h 1472559"/>
                <a:gd name="connsiteX3639" fmla="*/ 1174029 w 2757197"/>
                <a:gd name="connsiteY3639" fmla="*/ 1341474 h 1472559"/>
                <a:gd name="connsiteX3640" fmla="*/ 1176708 w 2757197"/>
                <a:gd name="connsiteY3640" fmla="*/ 1340708 h 1472559"/>
                <a:gd name="connsiteX3641" fmla="*/ 1179770 w 2757197"/>
                <a:gd name="connsiteY3641" fmla="*/ 1344727 h 1472559"/>
                <a:gd name="connsiteX3642" fmla="*/ 1178048 w 2757197"/>
                <a:gd name="connsiteY3642" fmla="*/ 1349703 h 1472559"/>
                <a:gd name="connsiteX3643" fmla="*/ 1176134 w 2757197"/>
                <a:gd name="connsiteY3643" fmla="*/ 1352190 h 1472559"/>
                <a:gd name="connsiteX3644" fmla="*/ 1176517 w 2757197"/>
                <a:gd name="connsiteY3644" fmla="*/ 1355444 h 1472559"/>
                <a:gd name="connsiteX3645" fmla="*/ 1174412 w 2757197"/>
                <a:gd name="connsiteY3645" fmla="*/ 1360610 h 1472559"/>
                <a:gd name="connsiteX3646" fmla="*/ 1176899 w 2757197"/>
                <a:gd name="connsiteY3646" fmla="*/ 1362141 h 1472559"/>
                <a:gd name="connsiteX3647" fmla="*/ 1179579 w 2757197"/>
                <a:gd name="connsiteY3647" fmla="*/ 1362333 h 1472559"/>
                <a:gd name="connsiteX3648" fmla="*/ 1191826 w 2757197"/>
                <a:gd name="connsiteY3648" fmla="*/ 1351999 h 1472559"/>
                <a:gd name="connsiteX3649" fmla="*/ 1185319 w 2757197"/>
                <a:gd name="connsiteY3649" fmla="*/ 1344918 h 1472559"/>
                <a:gd name="connsiteX3650" fmla="*/ 1186276 w 2757197"/>
                <a:gd name="connsiteY3650" fmla="*/ 1339751 h 1472559"/>
                <a:gd name="connsiteX3651" fmla="*/ 1191060 w 2757197"/>
                <a:gd name="connsiteY3651" fmla="*/ 1342048 h 1472559"/>
                <a:gd name="connsiteX3652" fmla="*/ 1194696 w 2757197"/>
                <a:gd name="connsiteY3652" fmla="*/ 1345301 h 1472559"/>
                <a:gd name="connsiteX3653" fmla="*/ 1193931 w 2757197"/>
                <a:gd name="connsiteY3653" fmla="*/ 1349511 h 1472559"/>
                <a:gd name="connsiteX3654" fmla="*/ 1194314 w 2757197"/>
                <a:gd name="connsiteY3654" fmla="*/ 1350277 h 1472559"/>
                <a:gd name="connsiteX3655" fmla="*/ 1197758 w 2757197"/>
                <a:gd name="connsiteY3655" fmla="*/ 1352382 h 1472559"/>
                <a:gd name="connsiteX3656" fmla="*/ 1201203 w 2757197"/>
                <a:gd name="connsiteY3656" fmla="*/ 1355635 h 1472559"/>
                <a:gd name="connsiteX3657" fmla="*/ 1204839 w 2757197"/>
                <a:gd name="connsiteY3657" fmla="*/ 1357549 h 1472559"/>
                <a:gd name="connsiteX3658" fmla="*/ 1207327 w 2757197"/>
                <a:gd name="connsiteY3658" fmla="*/ 1356401 h 1472559"/>
                <a:gd name="connsiteX3659" fmla="*/ 1210006 w 2757197"/>
                <a:gd name="connsiteY3659" fmla="*/ 1355252 h 1472559"/>
                <a:gd name="connsiteX3660" fmla="*/ 1213833 w 2757197"/>
                <a:gd name="connsiteY3660" fmla="*/ 1355444 h 1472559"/>
                <a:gd name="connsiteX3661" fmla="*/ 1217086 w 2757197"/>
                <a:gd name="connsiteY3661" fmla="*/ 1354678 h 1472559"/>
                <a:gd name="connsiteX3662" fmla="*/ 1214024 w 2757197"/>
                <a:gd name="connsiteY3662" fmla="*/ 1350659 h 1472559"/>
                <a:gd name="connsiteX3663" fmla="*/ 1211537 w 2757197"/>
                <a:gd name="connsiteY3663" fmla="*/ 1346449 h 1472559"/>
                <a:gd name="connsiteX3664" fmla="*/ 1212876 w 2757197"/>
                <a:gd name="connsiteY3664" fmla="*/ 1343962 h 1472559"/>
                <a:gd name="connsiteX3665" fmla="*/ 1214216 w 2757197"/>
                <a:gd name="connsiteY3665" fmla="*/ 1341091 h 1472559"/>
                <a:gd name="connsiteX3666" fmla="*/ 1210006 w 2757197"/>
                <a:gd name="connsiteY3666" fmla="*/ 1334776 h 1472559"/>
                <a:gd name="connsiteX3667" fmla="*/ 1213068 w 2757197"/>
                <a:gd name="connsiteY3667" fmla="*/ 1331714 h 1472559"/>
                <a:gd name="connsiteX3668" fmla="*/ 1216703 w 2757197"/>
                <a:gd name="connsiteY3668" fmla="*/ 1334585 h 1472559"/>
                <a:gd name="connsiteX3669" fmla="*/ 1219765 w 2757197"/>
                <a:gd name="connsiteY3669" fmla="*/ 1339943 h 1472559"/>
                <a:gd name="connsiteX3670" fmla="*/ 1219957 w 2757197"/>
                <a:gd name="connsiteY3670" fmla="*/ 1342239 h 1472559"/>
                <a:gd name="connsiteX3671" fmla="*/ 1222636 w 2757197"/>
                <a:gd name="connsiteY3671" fmla="*/ 1344153 h 1472559"/>
                <a:gd name="connsiteX3672" fmla="*/ 1222062 w 2757197"/>
                <a:gd name="connsiteY3672" fmla="*/ 1344727 h 1472559"/>
                <a:gd name="connsiteX3673" fmla="*/ 1218426 w 2757197"/>
                <a:gd name="connsiteY3673" fmla="*/ 1345301 h 1472559"/>
                <a:gd name="connsiteX3674" fmla="*/ 1216129 w 2757197"/>
                <a:gd name="connsiteY3674" fmla="*/ 1346449 h 1472559"/>
                <a:gd name="connsiteX3675" fmla="*/ 1219191 w 2757197"/>
                <a:gd name="connsiteY3675" fmla="*/ 1350085 h 1472559"/>
                <a:gd name="connsiteX3676" fmla="*/ 1224358 w 2757197"/>
                <a:gd name="connsiteY3676" fmla="*/ 1352765 h 1472559"/>
                <a:gd name="connsiteX3677" fmla="*/ 1228568 w 2757197"/>
                <a:gd name="connsiteY3677" fmla="*/ 1349129 h 1472559"/>
                <a:gd name="connsiteX3678" fmla="*/ 1233544 w 2757197"/>
                <a:gd name="connsiteY3678" fmla="*/ 1345301 h 1472559"/>
                <a:gd name="connsiteX3679" fmla="*/ 1235840 w 2757197"/>
                <a:gd name="connsiteY3679" fmla="*/ 1348172 h 1472559"/>
                <a:gd name="connsiteX3680" fmla="*/ 1239476 w 2757197"/>
                <a:gd name="connsiteY3680" fmla="*/ 1350851 h 1472559"/>
                <a:gd name="connsiteX3681" fmla="*/ 1244069 w 2757197"/>
                <a:gd name="connsiteY3681" fmla="*/ 1349894 h 1472559"/>
                <a:gd name="connsiteX3682" fmla="*/ 1245217 w 2757197"/>
                <a:gd name="connsiteY3682" fmla="*/ 1347598 h 1472559"/>
                <a:gd name="connsiteX3683" fmla="*/ 1243495 w 2757197"/>
                <a:gd name="connsiteY3683" fmla="*/ 1345110 h 1472559"/>
                <a:gd name="connsiteX3684" fmla="*/ 1241772 w 2757197"/>
                <a:gd name="connsiteY3684" fmla="*/ 1343196 h 1472559"/>
                <a:gd name="connsiteX3685" fmla="*/ 1245408 w 2757197"/>
                <a:gd name="connsiteY3685" fmla="*/ 1338986 h 1472559"/>
                <a:gd name="connsiteX3686" fmla="*/ 1247131 w 2757197"/>
                <a:gd name="connsiteY3686" fmla="*/ 1340134 h 1472559"/>
                <a:gd name="connsiteX3687" fmla="*/ 1248853 w 2757197"/>
                <a:gd name="connsiteY3687" fmla="*/ 1341474 h 1472559"/>
                <a:gd name="connsiteX3688" fmla="*/ 1251341 w 2757197"/>
                <a:gd name="connsiteY3688" fmla="*/ 1335350 h 1472559"/>
                <a:gd name="connsiteX3689" fmla="*/ 1254785 w 2757197"/>
                <a:gd name="connsiteY3689" fmla="*/ 1331714 h 1472559"/>
                <a:gd name="connsiteX3690" fmla="*/ 1254977 w 2757197"/>
                <a:gd name="connsiteY3690" fmla="*/ 1331523 h 1472559"/>
                <a:gd name="connsiteX3691" fmla="*/ 1254977 w 2757197"/>
                <a:gd name="connsiteY3691" fmla="*/ 1331331 h 1472559"/>
                <a:gd name="connsiteX3692" fmla="*/ 1255168 w 2757197"/>
                <a:gd name="connsiteY3692" fmla="*/ 1331331 h 1472559"/>
                <a:gd name="connsiteX3693" fmla="*/ 1255551 w 2757197"/>
                <a:gd name="connsiteY3693" fmla="*/ 1331140 h 1472559"/>
                <a:gd name="connsiteX3694" fmla="*/ 1262057 w 2757197"/>
                <a:gd name="connsiteY3694" fmla="*/ 1323486 h 1472559"/>
                <a:gd name="connsiteX3695" fmla="*/ 1261292 w 2757197"/>
                <a:gd name="connsiteY3695" fmla="*/ 1317745 h 1472559"/>
                <a:gd name="connsiteX3696" fmla="*/ 1261292 w 2757197"/>
                <a:gd name="connsiteY3696" fmla="*/ 1316979 h 1472559"/>
                <a:gd name="connsiteX3697" fmla="*/ 1261292 w 2757197"/>
                <a:gd name="connsiteY3697" fmla="*/ 1316788 h 1472559"/>
                <a:gd name="connsiteX3698" fmla="*/ 1263588 w 2757197"/>
                <a:gd name="connsiteY3698" fmla="*/ 1310090 h 1472559"/>
                <a:gd name="connsiteX3699" fmla="*/ 1271051 w 2757197"/>
                <a:gd name="connsiteY3699" fmla="*/ 1307602 h 1472559"/>
                <a:gd name="connsiteX3700" fmla="*/ 1281385 w 2757197"/>
                <a:gd name="connsiteY3700" fmla="*/ 1314491 h 1472559"/>
                <a:gd name="connsiteX3701" fmla="*/ 1285021 w 2757197"/>
                <a:gd name="connsiteY3701" fmla="*/ 1317553 h 1472559"/>
                <a:gd name="connsiteX3702" fmla="*/ 1286169 w 2757197"/>
                <a:gd name="connsiteY3702" fmla="*/ 1318510 h 1472559"/>
                <a:gd name="connsiteX3703" fmla="*/ 1285404 w 2757197"/>
                <a:gd name="connsiteY3703" fmla="*/ 1318701 h 1472559"/>
                <a:gd name="connsiteX3704" fmla="*/ 1285404 w 2757197"/>
                <a:gd name="connsiteY3704" fmla="*/ 1318701 h 1472559"/>
                <a:gd name="connsiteX3705" fmla="*/ 1285212 w 2757197"/>
                <a:gd name="connsiteY3705" fmla="*/ 1318701 h 1472559"/>
                <a:gd name="connsiteX3706" fmla="*/ 1283873 w 2757197"/>
                <a:gd name="connsiteY3706" fmla="*/ 1318893 h 1472559"/>
                <a:gd name="connsiteX3707" fmla="*/ 1279663 w 2757197"/>
                <a:gd name="connsiteY3707" fmla="*/ 1316788 h 1472559"/>
                <a:gd name="connsiteX3708" fmla="*/ 1276027 w 2757197"/>
                <a:gd name="connsiteY3708" fmla="*/ 1314683 h 1472559"/>
                <a:gd name="connsiteX3709" fmla="*/ 1271625 w 2757197"/>
                <a:gd name="connsiteY3709" fmla="*/ 1319467 h 1472559"/>
                <a:gd name="connsiteX3710" fmla="*/ 1269138 w 2757197"/>
                <a:gd name="connsiteY3710" fmla="*/ 1326547 h 1472559"/>
                <a:gd name="connsiteX3711" fmla="*/ 1269712 w 2757197"/>
                <a:gd name="connsiteY3711" fmla="*/ 1329418 h 1472559"/>
                <a:gd name="connsiteX3712" fmla="*/ 1271051 w 2757197"/>
                <a:gd name="connsiteY3712" fmla="*/ 1330757 h 1472559"/>
                <a:gd name="connsiteX3713" fmla="*/ 1274687 w 2757197"/>
                <a:gd name="connsiteY3713" fmla="*/ 1330183 h 1472559"/>
                <a:gd name="connsiteX3714" fmla="*/ 1277941 w 2757197"/>
                <a:gd name="connsiteY3714" fmla="*/ 1330949 h 1472559"/>
                <a:gd name="connsiteX3715" fmla="*/ 1281385 w 2757197"/>
                <a:gd name="connsiteY3715" fmla="*/ 1331523 h 1472559"/>
                <a:gd name="connsiteX3716" fmla="*/ 1292867 w 2757197"/>
                <a:gd name="connsiteY3716" fmla="*/ 1326165 h 1472559"/>
                <a:gd name="connsiteX3717" fmla="*/ 1296694 w 2757197"/>
                <a:gd name="connsiteY3717" fmla="*/ 1320615 h 1472559"/>
                <a:gd name="connsiteX3718" fmla="*/ 1302244 w 2757197"/>
                <a:gd name="connsiteY3718" fmla="*/ 1324251 h 1472559"/>
                <a:gd name="connsiteX3719" fmla="*/ 1308750 w 2757197"/>
                <a:gd name="connsiteY3719" fmla="*/ 1327887 h 1472559"/>
                <a:gd name="connsiteX3720" fmla="*/ 1311812 w 2757197"/>
                <a:gd name="connsiteY3720" fmla="*/ 1325973 h 1472559"/>
                <a:gd name="connsiteX3721" fmla="*/ 1311621 w 2757197"/>
                <a:gd name="connsiteY3721" fmla="*/ 1324634 h 1472559"/>
                <a:gd name="connsiteX3722" fmla="*/ 1310281 w 2757197"/>
                <a:gd name="connsiteY3722" fmla="*/ 1322146 h 1472559"/>
                <a:gd name="connsiteX3723" fmla="*/ 1307794 w 2757197"/>
                <a:gd name="connsiteY3723" fmla="*/ 1318510 h 1472559"/>
                <a:gd name="connsiteX3724" fmla="*/ 1310664 w 2757197"/>
                <a:gd name="connsiteY3724" fmla="*/ 1319658 h 1472559"/>
                <a:gd name="connsiteX3725" fmla="*/ 1314874 w 2757197"/>
                <a:gd name="connsiteY3725" fmla="*/ 1314874 h 1472559"/>
                <a:gd name="connsiteX3726" fmla="*/ 1315257 w 2757197"/>
                <a:gd name="connsiteY3726" fmla="*/ 1315065 h 1472559"/>
                <a:gd name="connsiteX3727" fmla="*/ 1315831 w 2757197"/>
                <a:gd name="connsiteY3727" fmla="*/ 1318127 h 1472559"/>
                <a:gd name="connsiteX3728" fmla="*/ 1314491 w 2757197"/>
                <a:gd name="connsiteY3728" fmla="*/ 1323868 h 1472559"/>
                <a:gd name="connsiteX3729" fmla="*/ 1315448 w 2757197"/>
                <a:gd name="connsiteY3729" fmla="*/ 1325591 h 1472559"/>
                <a:gd name="connsiteX3730" fmla="*/ 1316788 w 2757197"/>
                <a:gd name="connsiteY3730" fmla="*/ 1326165 h 1472559"/>
                <a:gd name="connsiteX3731" fmla="*/ 1320806 w 2757197"/>
                <a:gd name="connsiteY3731" fmla="*/ 1321381 h 1472559"/>
                <a:gd name="connsiteX3732" fmla="*/ 1326930 w 2757197"/>
                <a:gd name="connsiteY3732" fmla="*/ 1319467 h 1472559"/>
                <a:gd name="connsiteX3733" fmla="*/ 1326930 w 2757197"/>
                <a:gd name="connsiteY3733" fmla="*/ 1316596 h 1472559"/>
                <a:gd name="connsiteX3734" fmla="*/ 1325016 w 2757197"/>
                <a:gd name="connsiteY3734" fmla="*/ 1310855 h 1472559"/>
                <a:gd name="connsiteX3735" fmla="*/ 1325016 w 2757197"/>
                <a:gd name="connsiteY3735" fmla="*/ 1310855 h 1472559"/>
                <a:gd name="connsiteX3736" fmla="*/ 1325399 w 2757197"/>
                <a:gd name="connsiteY3736" fmla="*/ 1310855 h 1472559"/>
                <a:gd name="connsiteX3737" fmla="*/ 1329992 w 2757197"/>
                <a:gd name="connsiteY3737" fmla="*/ 1313343 h 1472559"/>
                <a:gd name="connsiteX3738" fmla="*/ 1337072 w 2757197"/>
                <a:gd name="connsiteY3738" fmla="*/ 1313152 h 1472559"/>
                <a:gd name="connsiteX3739" fmla="*/ 1338795 w 2757197"/>
                <a:gd name="connsiteY3739" fmla="*/ 1311238 h 1472559"/>
                <a:gd name="connsiteX3740" fmla="*/ 1340708 w 2757197"/>
                <a:gd name="connsiteY3740" fmla="*/ 1309324 h 1472559"/>
                <a:gd name="connsiteX3741" fmla="*/ 1343005 w 2757197"/>
                <a:gd name="connsiteY3741" fmla="*/ 1310090 h 1472559"/>
                <a:gd name="connsiteX3742" fmla="*/ 1345110 w 2757197"/>
                <a:gd name="connsiteY3742" fmla="*/ 1306645 h 1472559"/>
                <a:gd name="connsiteX3743" fmla="*/ 1344919 w 2757197"/>
                <a:gd name="connsiteY3743" fmla="*/ 1302818 h 1472559"/>
                <a:gd name="connsiteX3744" fmla="*/ 1347980 w 2757197"/>
                <a:gd name="connsiteY3744" fmla="*/ 1302818 h 1472559"/>
                <a:gd name="connsiteX3745" fmla="*/ 1352764 w 2757197"/>
                <a:gd name="connsiteY3745" fmla="*/ 1302435 h 1472559"/>
                <a:gd name="connsiteX3746" fmla="*/ 1353530 w 2757197"/>
                <a:gd name="connsiteY3746" fmla="*/ 1299947 h 1472559"/>
                <a:gd name="connsiteX3747" fmla="*/ 1356783 w 2757197"/>
                <a:gd name="connsiteY3747" fmla="*/ 1299756 h 1472559"/>
                <a:gd name="connsiteX3748" fmla="*/ 1360611 w 2757197"/>
                <a:gd name="connsiteY3748" fmla="*/ 1300521 h 1472559"/>
                <a:gd name="connsiteX3749" fmla="*/ 1362141 w 2757197"/>
                <a:gd name="connsiteY3749" fmla="*/ 1304540 h 1472559"/>
                <a:gd name="connsiteX3750" fmla="*/ 1360611 w 2757197"/>
                <a:gd name="connsiteY3750" fmla="*/ 1308942 h 1472559"/>
                <a:gd name="connsiteX3751" fmla="*/ 1359080 w 2757197"/>
                <a:gd name="connsiteY3751" fmla="*/ 1315257 h 1472559"/>
                <a:gd name="connsiteX3752" fmla="*/ 1359654 w 2757197"/>
                <a:gd name="connsiteY3752" fmla="*/ 1316979 h 1472559"/>
                <a:gd name="connsiteX3753" fmla="*/ 1360228 w 2757197"/>
                <a:gd name="connsiteY3753" fmla="*/ 1318319 h 1472559"/>
                <a:gd name="connsiteX3754" fmla="*/ 1357931 w 2757197"/>
                <a:gd name="connsiteY3754" fmla="*/ 1320615 h 1472559"/>
                <a:gd name="connsiteX3755" fmla="*/ 1353721 w 2757197"/>
                <a:gd name="connsiteY3755" fmla="*/ 1321381 h 1472559"/>
                <a:gd name="connsiteX3756" fmla="*/ 1353721 w 2757197"/>
                <a:gd name="connsiteY3756" fmla="*/ 1323103 h 1472559"/>
                <a:gd name="connsiteX3757" fmla="*/ 1361759 w 2757197"/>
                <a:gd name="connsiteY3757" fmla="*/ 1324634 h 1472559"/>
                <a:gd name="connsiteX3758" fmla="*/ 1364247 w 2757197"/>
                <a:gd name="connsiteY3758" fmla="*/ 1324442 h 1472559"/>
                <a:gd name="connsiteX3759" fmla="*/ 1363481 w 2757197"/>
                <a:gd name="connsiteY3759" fmla="*/ 1322529 h 1472559"/>
                <a:gd name="connsiteX3760" fmla="*/ 1367500 w 2757197"/>
                <a:gd name="connsiteY3760" fmla="*/ 1314683 h 1472559"/>
                <a:gd name="connsiteX3761" fmla="*/ 1368074 w 2757197"/>
                <a:gd name="connsiteY3761" fmla="*/ 1311047 h 1472559"/>
                <a:gd name="connsiteX3762" fmla="*/ 1369605 w 2757197"/>
                <a:gd name="connsiteY3762" fmla="*/ 1306454 h 1472559"/>
                <a:gd name="connsiteX3763" fmla="*/ 1369413 w 2757197"/>
                <a:gd name="connsiteY3763" fmla="*/ 1300713 h 1472559"/>
                <a:gd name="connsiteX3764" fmla="*/ 1371710 w 2757197"/>
                <a:gd name="connsiteY3764" fmla="*/ 1297842 h 1472559"/>
                <a:gd name="connsiteX3765" fmla="*/ 1374772 w 2757197"/>
                <a:gd name="connsiteY3765" fmla="*/ 1298608 h 1472559"/>
                <a:gd name="connsiteX3766" fmla="*/ 1377451 w 2757197"/>
                <a:gd name="connsiteY3766" fmla="*/ 1299373 h 1472559"/>
                <a:gd name="connsiteX3767" fmla="*/ 1381852 w 2757197"/>
                <a:gd name="connsiteY3767" fmla="*/ 1298034 h 1472559"/>
                <a:gd name="connsiteX3768" fmla="*/ 1386062 w 2757197"/>
                <a:gd name="connsiteY3768" fmla="*/ 1296694 h 1472559"/>
                <a:gd name="connsiteX3769" fmla="*/ 1390464 w 2757197"/>
                <a:gd name="connsiteY3769" fmla="*/ 1297842 h 1472559"/>
                <a:gd name="connsiteX3770" fmla="*/ 1394291 w 2757197"/>
                <a:gd name="connsiteY3770" fmla="*/ 1298991 h 1472559"/>
                <a:gd name="connsiteX3771" fmla="*/ 1398118 w 2757197"/>
                <a:gd name="connsiteY3771" fmla="*/ 1295929 h 1472559"/>
                <a:gd name="connsiteX3772" fmla="*/ 1397353 w 2757197"/>
                <a:gd name="connsiteY3772" fmla="*/ 1293250 h 1472559"/>
                <a:gd name="connsiteX3773" fmla="*/ 1402711 w 2757197"/>
                <a:gd name="connsiteY3773" fmla="*/ 1291336 h 1472559"/>
                <a:gd name="connsiteX3774" fmla="*/ 1405773 w 2757197"/>
                <a:gd name="connsiteY3774" fmla="*/ 1294589 h 1472559"/>
                <a:gd name="connsiteX3775" fmla="*/ 1409600 w 2757197"/>
                <a:gd name="connsiteY3775" fmla="*/ 1297651 h 1472559"/>
                <a:gd name="connsiteX3776" fmla="*/ 1411514 w 2757197"/>
                <a:gd name="connsiteY3776" fmla="*/ 1295929 h 1472559"/>
                <a:gd name="connsiteX3777" fmla="*/ 1410174 w 2757197"/>
                <a:gd name="connsiteY3777" fmla="*/ 1287892 h 1472559"/>
                <a:gd name="connsiteX3778" fmla="*/ 1410366 w 2757197"/>
                <a:gd name="connsiteY3778" fmla="*/ 1279854 h 1472559"/>
                <a:gd name="connsiteX3779" fmla="*/ 1414002 w 2757197"/>
                <a:gd name="connsiteY3779" fmla="*/ 1279089 h 1472559"/>
                <a:gd name="connsiteX3780" fmla="*/ 1416107 w 2757197"/>
                <a:gd name="connsiteY3780" fmla="*/ 1276218 h 1472559"/>
                <a:gd name="connsiteX3781" fmla="*/ 1418020 w 2757197"/>
                <a:gd name="connsiteY3781" fmla="*/ 1276984 h 1472559"/>
                <a:gd name="connsiteX3782" fmla="*/ 1419360 w 2757197"/>
                <a:gd name="connsiteY3782" fmla="*/ 1278706 h 1472559"/>
                <a:gd name="connsiteX3783" fmla="*/ 1417063 w 2757197"/>
                <a:gd name="connsiteY3783" fmla="*/ 1284256 h 1472559"/>
                <a:gd name="connsiteX3784" fmla="*/ 1414576 w 2757197"/>
                <a:gd name="connsiteY3784" fmla="*/ 1290571 h 1472559"/>
                <a:gd name="connsiteX3785" fmla="*/ 1418212 w 2757197"/>
                <a:gd name="connsiteY3785" fmla="*/ 1293058 h 1472559"/>
                <a:gd name="connsiteX3786" fmla="*/ 1422039 w 2757197"/>
                <a:gd name="connsiteY3786" fmla="*/ 1290379 h 1472559"/>
                <a:gd name="connsiteX3787" fmla="*/ 1424335 w 2757197"/>
                <a:gd name="connsiteY3787" fmla="*/ 1284064 h 1472559"/>
                <a:gd name="connsiteX3788" fmla="*/ 1429119 w 2757197"/>
                <a:gd name="connsiteY3788" fmla="*/ 1280237 h 1472559"/>
                <a:gd name="connsiteX3789" fmla="*/ 1433138 w 2757197"/>
                <a:gd name="connsiteY3789" fmla="*/ 1276409 h 1472559"/>
                <a:gd name="connsiteX3790" fmla="*/ 1430076 w 2757197"/>
                <a:gd name="connsiteY3790" fmla="*/ 1276792 h 1472559"/>
                <a:gd name="connsiteX3791" fmla="*/ 1428163 w 2757197"/>
                <a:gd name="connsiteY3791" fmla="*/ 1275453 h 1472559"/>
                <a:gd name="connsiteX3792" fmla="*/ 1430650 w 2757197"/>
                <a:gd name="connsiteY3792" fmla="*/ 1269903 h 1472559"/>
                <a:gd name="connsiteX3793" fmla="*/ 1425101 w 2757197"/>
                <a:gd name="connsiteY3793" fmla="*/ 1266076 h 1472559"/>
                <a:gd name="connsiteX3794" fmla="*/ 1418786 w 2757197"/>
                <a:gd name="connsiteY3794" fmla="*/ 1264162 h 1472559"/>
                <a:gd name="connsiteX3795" fmla="*/ 1428354 w 2757197"/>
                <a:gd name="connsiteY3795" fmla="*/ 1254785 h 1472559"/>
                <a:gd name="connsiteX3796" fmla="*/ 1437348 w 2757197"/>
                <a:gd name="connsiteY3796" fmla="*/ 1256699 h 1472559"/>
                <a:gd name="connsiteX3797" fmla="*/ 1441367 w 2757197"/>
                <a:gd name="connsiteY3797" fmla="*/ 1254211 h 1472559"/>
                <a:gd name="connsiteX3798" fmla="*/ 1445768 w 2757197"/>
                <a:gd name="connsiteY3798" fmla="*/ 1251723 h 1472559"/>
                <a:gd name="connsiteX3799" fmla="*/ 1449787 w 2757197"/>
                <a:gd name="connsiteY3799" fmla="*/ 1253063 h 1472559"/>
                <a:gd name="connsiteX3800" fmla="*/ 1453614 w 2757197"/>
                <a:gd name="connsiteY3800" fmla="*/ 1256125 h 1472559"/>
                <a:gd name="connsiteX3801" fmla="*/ 1453614 w 2757197"/>
                <a:gd name="connsiteY3801" fmla="*/ 1249810 h 1472559"/>
                <a:gd name="connsiteX3802" fmla="*/ 1449022 w 2757197"/>
                <a:gd name="connsiteY3802" fmla="*/ 1248470 h 1472559"/>
                <a:gd name="connsiteX3803" fmla="*/ 1445577 w 2757197"/>
                <a:gd name="connsiteY3803" fmla="*/ 1248662 h 1472559"/>
                <a:gd name="connsiteX3804" fmla="*/ 1443089 w 2757197"/>
                <a:gd name="connsiteY3804" fmla="*/ 1248662 h 1472559"/>
                <a:gd name="connsiteX3805" fmla="*/ 1443089 w 2757197"/>
                <a:gd name="connsiteY3805" fmla="*/ 1247896 h 1472559"/>
                <a:gd name="connsiteX3806" fmla="*/ 1457059 w 2757197"/>
                <a:gd name="connsiteY3806" fmla="*/ 1240241 h 1472559"/>
                <a:gd name="connsiteX3807" fmla="*/ 1461652 w 2757197"/>
                <a:gd name="connsiteY3807" fmla="*/ 1242729 h 1472559"/>
                <a:gd name="connsiteX3808" fmla="*/ 1467393 w 2757197"/>
                <a:gd name="connsiteY3808" fmla="*/ 1245217 h 1472559"/>
                <a:gd name="connsiteX3809" fmla="*/ 1474282 w 2757197"/>
                <a:gd name="connsiteY3809" fmla="*/ 1244643 h 1472559"/>
                <a:gd name="connsiteX3810" fmla="*/ 1473516 w 2757197"/>
                <a:gd name="connsiteY3810" fmla="*/ 1242538 h 1472559"/>
                <a:gd name="connsiteX3811" fmla="*/ 1469306 w 2757197"/>
                <a:gd name="connsiteY3811" fmla="*/ 1241390 h 1472559"/>
                <a:gd name="connsiteX3812" fmla="*/ 1469115 w 2757197"/>
                <a:gd name="connsiteY3812" fmla="*/ 1237945 h 1472559"/>
                <a:gd name="connsiteX3813" fmla="*/ 1470454 w 2757197"/>
                <a:gd name="connsiteY3813" fmla="*/ 1234309 h 1472559"/>
                <a:gd name="connsiteX3814" fmla="*/ 1474282 w 2757197"/>
                <a:gd name="connsiteY3814" fmla="*/ 1232969 h 1472559"/>
                <a:gd name="connsiteX3815" fmla="*/ 1471603 w 2757197"/>
                <a:gd name="connsiteY3815" fmla="*/ 1229142 h 1472559"/>
                <a:gd name="connsiteX3816" fmla="*/ 1471603 w 2757197"/>
                <a:gd name="connsiteY3816" fmla="*/ 1225124 h 1472559"/>
                <a:gd name="connsiteX3817" fmla="*/ 1476961 w 2757197"/>
                <a:gd name="connsiteY3817" fmla="*/ 1225124 h 1472559"/>
                <a:gd name="connsiteX3818" fmla="*/ 1480597 w 2757197"/>
                <a:gd name="connsiteY3818" fmla="*/ 1229716 h 1472559"/>
                <a:gd name="connsiteX3819" fmla="*/ 1485190 w 2757197"/>
                <a:gd name="connsiteY3819" fmla="*/ 1232969 h 1472559"/>
                <a:gd name="connsiteX3820" fmla="*/ 1491505 w 2757197"/>
                <a:gd name="connsiteY3820" fmla="*/ 1227611 h 1472559"/>
                <a:gd name="connsiteX3821" fmla="*/ 1491887 w 2757197"/>
                <a:gd name="connsiteY3821" fmla="*/ 1227229 h 1472559"/>
                <a:gd name="connsiteX3822" fmla="*/ 1498394 w 2757197"/>
                <a:gd name="connsiteY3822" fmla="*/ 1217469 h 1472559"/>
                <a:gd name="connsiteX3823" fmla="*/ 1500308 w 2757197"/>
                <a:gd name="connsiteY3823" fmla="*/ 1217469 h 1472559"/>
                <a:gd name="connsiteX3824" fmla="*/ 1501073 w 2757197"/>
                <a:gd name="connsiteY3824" fmla="*/ 1220531 h 1472559"/>
                <a:gd name="connsiteX3825" fmla="*/ 1503561 w 2757197"/>
                <a:gd name="connsiteY3825" fmla="*/ 1223210 h 1472559"/>
                <a:gd name="connsiteX3826" fmla="*/ 1506048 w 2757197"/>
                <a:gd name="connsiteY3826" fmla="*/ 1211537 h 1472559"/>
                <a:gd name="connsiteX3827" fmla="*/ 1509684 w 2757197"/>
                <a:gd name="connsiteY3827" fmla="*/ 1213067 h 1472559"/>
                <a:gd name="connsiteX3828" fmla="*/ 1513320 w 2757197"/>
                <a:gd name="connsiteY3828" fmla="*/ 1214790 h 1472559"/>
                <a:gd name="connsiteX3829" fmla="*/ 1513320 w 2757197"/>
                <a:gd name="connsiteY3829" fmla="*/ 1211537 h 1472559"/>
                <a:gd name="connsiteX3830" fmla="*/ 1516956 w 2757197"/>
                <a:gd name="connsiteY3830" fmla="*/ 1210962 h 1472559"/>
                <a:gd name="connsiteX3831" fmla="*/ 1520592 w 2757197"/>
                <a:gd name="connsiteY3831" fmla="*/ 1208092 h 1472559"/>
                <a:gd name="connsiteX3832" fmla="*/ 1526907 w 2757197"/>
                <a:gd name="connsiteY3832" fmla="*/ 1200629 h 1472559"/>
                <a:gd name="connsiteX3833" fmla="*/ 1522889 w 2757197"/>
                <a:gd name="connsiteY3833" fmla="*/ 1197949 h 1472559"/>
                <a:gd name="connsiteX3834" fmla="*/ 1525568 w 2757197"/>
                <a:gd name="connsiteY3834" fmla="*/ 1193548 h 1472559"/>
                <a:gd name="connsiteX3835" fmla="*/ 1523271 w 2757197"/>
                <a:gd name="connsiteY3835" fmla="*/ 1190869 h 1472559"/>
                <a:gd name="connsiteX3836" fmla="*/ 1518487 w 2757197"/>
                <a:gd name="connsiteY3836" fmla="*/ 1191635 h 1472559"/>
                <a:gd name="connsiteX3837" fmla="*/ 1518487 w 2757197"/>
                <a:gd name="connsiteY3837" fmla="*/ 1190295 h 1472559"/>
                <a:gd name="connsiteX3838" fmla="*/ 1525951 w 2757197"/>
                <a:gd name="connsiteY3838" fmla="*/ 1184171 h 1472559"/>
                <a:gd name="connsiteX3839" fmla="*/ 1527481 w 2757197"/>
                <a:gd name="connsiteY3839" fmla="*/ 1182832 h 1472559"/>
                <a:gd name="connsiteX3840" fmla="*/ 1535901 w 2757197"/>
                <a:gd name="connsiteY3840" fmla="*/ 1177282 h 1472559"/>
                <a:gd name="connsiteX3841" fmla="*/ 1537432 w 2757197"/>
                <a:gd name="connsiteY3841" fmla="*/ 1177665 h 1472559"/>
                <a:gd name="connsiteX3842" fmla="*/ 1537624 w 2757197"/>
                <a:gd name="connsiteY3842" fmla="*/ 1177665 h 1472559"/>
                <a:gd name="connsiteX3843" fmla="*/ 1537624 w 2757197"/>
                <a:gd name="connsiteY3843" fmla="*/ 1177856 h 1472559"/>
                <a:gd name="connsiteX3844" fmla="*/ 1537624 w 2757197"/>
                <a:gd name="connsiteY3844" fmla="*/ 1177856 h 1472559"/>
                <a:gd name="connsiteX3845" fmla="*/ 1537815 w 2757197"/>
                <a:gd name="connsiteY3845" fmla="*/ 1178047 h 1472559"/>
                <a:gd name="connsiteX3846" fmla="*/ 1539346 w 2757197"/>
                <a:gd name="connsiteY3846" fmla="*/ 1179196 h 1472559"/>
                <a:gd name="connsiteX3847" fmla="*/ 1542791 w 2757197"/>
                <a:gd name="connsiteY3847" fmla="*/ 1181875 h 1472559"/>
                <a:gd name="connsiteX3848" fmla="*/ 1555229 w 2757197"/>
                <a:gd name="connsiteY3848" fmla="*/ 1171732 h 1472559"/>
                <a:gd name="connsiteX3849" fmla="*/ 1555229 w 2757197"/>
                <a:gd name="connsiteY3849" fmla="*/ 1166948 h 1472559"/>
                <a:gd name="connsiteX3850" fmla="*/ 1552742 w 2757197"/>
                <a:gd name="connsiteY3850" fmla="*/ 1165226 h 1472559"/>
                <a:gd name="connsiteX3851" fmla="*/ 1552742 w 2757197"/>
                <a:gd name="connsiteY3851" fmla="*/ 1162547 h 1472559"/>
                <a:gd name="connsiteX3852" fmla="*/ 1561353 w 2757197"/>
                <a:gd name="connsiteY3852" fmla="*/ 1157380 h 1472559"/>
                <a:gd name="connsiteX3853" fmla="*/ 1561545 w 2757197"/>
                <a:gd name="connsiteY3853" fmla="*/ 1153744 h 1472559"/>
                <a:gd name="connsiteX3854" fmla="*/ 1562884 w 2757197"/>
                <a:gd name="connsiteY3854" fmla="*/ 1152213 h 1472559"/>
                <a:gd name="connsiteX3855" fmla="*/ 1566520 w 2757197"/>
                <a:gd name="connsiteY3855" fmla="*/ 1154127 h 1472559"/>
                <a:gd name="connsiteX3856" fmla="*/ 1570730 w 2757197"/>
                <a:gd name="connsiteY3856" fmla="*/ 1156041 h 1472559"/>
                <a:gd name="connsiteX3857" fmla="*/ 1572644 w 2757197"/>
                <a:gd name="connsiteY3857" fmla="*/ 1155084 h 1472559"/>
                <a:gd name="connsiteX3858" fmla="*/ 1576471 w 2757197"/>
                <a:gd name="connsiteY3858" fmla="*/ 1149725 h 1472559"/>
                <a:gd name="connsiteX3859" fmla="*/ 1583743 w 2757197"/>
                <a:gd name="connsiteY3859" fmla="*/ 1138435 h 1472559"/>
                <a:gd name="connsiteX3860" fmla="*/ 1589675 w 2757197"/>
                <a:gd name="connsiteY3860" fmla="*/ 1137095 h 1472559"/>
                <a:gd name="connsiteX3861" fmla="*/ 1595990 w 2757197"/>
                <a:gd name="connsiteY3861" fmla="*/ 1137095 h 1472559"/>
                <a:gd name="connsiteX3862" fmla="*/ 1606324 w 2757197"/>
                <a:gd name="connsiteY3862" fmla="*/ 1132502 h 1472559"/>
                <a:gd name="connsiteX3863" fmla="*/ 1606324 w 2757197"/>
                <a:gd name="connsiteY3863" fmla="*/ 1131163 h 1472559"/>
                <a:gd name="connsiteX3864" fmla="*/ 1603071 w 2757197"/>
                <a:gd name="connsiteY3864" fmla="*/ 1127336 h 1472559"/>
                <a:gd name="connsiteX3865" fmla="*/ 1603645 w 2757197"/>
                <a:gd name="connsiteY3865" fmla="*/ 1126762 h 1472559"/>
                <a:gd name="connsiteX3866" fmla="*/ 1606898 w 2757197"/>
                <a:gd name="connsiteY3866" fmla="*/ 1126762 h 1472559"/>
                <a:gd name="connsiteX3867" fmla="*/ 1609386 w 2757197"/>
                <a:gd name="connsiteY3867" fmla="*/ 1128101 h 1472559"/>
                <a:gd name="connsiteX3868" fmla="*/ 1611874 w 2757197"/>
                <a:gd name="connsiteY3868" fmla="*/ 1126570 h 1472559"/>
                <a:gd name="connsiteX3869" fmla="*/ 1612831 w 2757197"/>
                <a:gd name="connsiteY3869" fmla="*/ 1122743 h 1472559"/>
                <a:gd name="connsiteX3870" fmla="*/ 1617232 w 2757197"/>
                <a:gd name="connsiteY3870" fmla="*/ 1129823 h 1472559"/>
                <a:gd name="connsiteX3871" fmla="*/ 1617997 w 2757197"/>
                <a:gd name="connsiteY3871" fmla="*/ 1129249 h 1472559"/>
                <a:gd name="connsiteX3872" fmla="*/ 1619337 w 2757197"/>
                <a:gd name="connsiteY3872" fmla="*/ 1125805 h 1472559"/>
                <a:gd name="connsiteX3873" fmla="*/ 1622399 w 2757197"/>
                <a:gd name="connsiteY3873" fmla="*/ 1123891 h 1472559"/>
                <a:gd name="connsiteX3874" fmla="*/ 1621059 w 2757197"/>
                <a:gd name="connsiteY3874" fmla="*/ 1120064 h 1472559"/>
                <a:gd name="connsiteX3875" fmla="*/ 1624504 w 2757197"/>
                <a:gd name="connsiteY3875" fmla="*/ 1118150 h 1472559"/>
                <a:gd name="connsiteX3876" fmla="*/ 1626226 w 2757197"/>
                <a:gd name="connsiteY3876" fmla="*/ 1115088 h 1472559"/>
                <a:gd name="connsiteX3877" fmla="*/ 1625652 w 2757197"/>
                <a:gd name="connsiteY3877" fmla="*/ 1111835 h 1472559"/>
                <a:gd name="connsiteX3878" fmla="*/ 1619337 w 2757197"/>
                <a:gd name="connsiteY3878" fmla="*/ 1113175 h 1472559"/>
                <a:gd name="connsiteX3879" fmla="*/ 1629479 w 2757197"/>
                <a:gd name="connsiteY3879" fmla="*/ 1107433 h 1472559"/>
                <a:gd name="connsiteX3880" fmla="*/ 1630245 w 2757197"/>
                <a:gd name="connsiteY3880" fmla="*/ 1099396 h 1472559"/>
                <a:gd name="connsiteX3881" fmla="*/ 1634838 w 2757197"/>
                <a:gd name="connsiteY3881" fmla="*/ 1095186 h 1472559"/>
                <a:gd name="connsiteX3882" fmla="*/ 1634072 w 2757197"/>
                <a:gd name="connsiteY3882" fmla="*/ 1091933 h 1472559"/>
                <a:gd name="connsiteX3883" fmla="*/ 1636368 w 2757197"/>
                <a:gd name="connsiteY3883" fmla="*/ 1090402 h 1472559"/>
                <a:gd name="connsiteX3884" fmla="*/ 1637708 w 2757197"/>
                <a:gd name="connsiteY3884" fmla="*/ 1087532 h 1472559"/>
                <a:gd name="connsiteX3885" fmla="*/ 1639048 w 2757197"/>
                <a:gd name="connsiteY3885" fmla="*/ 1087149 h 1472559"/>
                <a:gd name="connsiteX3886" fmla="*/ 1642110 w 2757197"/>
                <a:gd name="connsiteY3886" fmla="*/ 1084470 h 1472559"/>
                <a:gd name="connsiteX3887" fmla="*/ 1645554 w 2757197"/>
                <a:gd name="connsiteY3887" fmla="*/ 1082747 h 1472559"/>
                <a:gd name="connsiteX3888" fmla="*/ 1653400 w 2757197"/>
                <a:gd name="connsiteY3888" fmla="*/ 1080834 h 1472559"/>
                <a:gd name="connsiteX3889" fmla="*/ 1661437 w 2757197"/>
                <a:gd name="connsiteY3889" fmla="*/ 1076241 h 1472559"/>
                <a:gd name="connsiteX3890" fmla="*/ 1665265 w 2757197"/>
                <a:gd name="connsiteY3890" fmla="*/ 1068778 h 1472559"/>
                <a:gd name="connsiteX3891" fmla="*/ 1664499 w 2757197"/>
                <a:gd name="connsiteY3891" fmla="*/ 1065524 h 1472559"/>
                <a:gd name="connsiteX3892" fmla="*/ 1665456 w 2757197"/>
                <a:gd name="connsiteY3892" fmla="*/ 1061889 h 1472559"/>
                <a:gd name="connsiteX3893" fmla="*/ 1663543 w 2757197"/>
                <a:gd name="connsiteY3893" fmla="*/ 1058827 h 1472559"/>
                <a:gd name="connsiteX3894" fmla="*/ 1659907 w 2757197"/>
                <a:gd name="connsiteY3894" fmla="*/ 1056530 h 1472559"/>
                <a:gd name="connsiteX3895" fmla="*/ 1659141 w 2757197"/>
                <a:gd name="connsiteY3895" fmla="*/ 1054999 h 1472559"/>
                <a:gd name="connsiteX3896" fmla="*/ 1657227 w 2757197"/>
                <a:gd name="connsiteY3896" fmla="*/ 1053660 h 1472559"/>
                <a:gd name="connsiteX3897" fmla="*/ 1652060 w 2757197"/>
                <a:gd name="connsiteY3897" fmla="*/ 1053469 h 1472559"/>
                <a:gd name="connsiteX3898" fmla="*/ 1650147 w 2757197"/>
                <a:gd name="connsiteY3898" fmla="*/ 1050789 h 1472559"/>
                <a:gd name="connsiteX3899" fmla="*/ 1647085 w 2757197"/>
                <a:gd name="connsiteY3899" fmla="*/ 1047727 h 1472559"/>
                <a:gd name="connsiteX3900" fmla="*/ 1637899 w 2757197"/>
                <a:gd name="connsiteY3900" fmla="*/ 1045814 h 1472559"/>
                <a:gd name="connsiteX3901" fmla="*/ 1632733 w 2757197"/>
                <a:gd name="connsiteY3901" fmla="*/ 1047153 h 1472559"/>
                <a:gd name="connsiteX3902" fmla="*/ 1629671 w 2757197"/>
                <a:gd name="connsiteY3902" fmla="*/ 1048493 h 1472559"/>
                <a:gd name="connsiteX3903" fmla="*/ 1626800 w 2757197"/>
                <a:gd name="connsiteY3903" fmla="*/ 1045048 h 1472559"/>
                <a:gd name="connsiteX3904" fmla="*/ 1627566 w 2757197"/>
                <a:gd name="connsiteY3904" fmla="*/ 1042369 h 1472559"/>
                <a:gd name="connsiteX3905" fmla="*/ 1626418 w 2757197"/>
                <a:gd name="connsiteY3905" fmla="*/ 1041986 h 1472559"/>
                <a:gd name="connsiteX3906" fmla="*/ 1621442 w 2757197"/>
                <a:gd name="connsiteY3906" fmla="*/ 1041795 h 1472559"/>
                <a:gd name="connsiteX3907" fmla="*/ 1628714 w 2757197"/>
                <a:gd name="connsiteY3907" fmla="*/ 1033758 h 1472559"/>
                <a:gd name="connsiteX3908" fmla="*/ 1633881 w 2757197"/>
                <a:gd name="connsiteY3908" fmla="*/ 1024190 h 1472559"/>
                <a:gd name="connsiteX3909" fmla="*/ 1631776 w 2757197"/>
                <a:gd name="connsiteY3909" fmla="*/ 1022085 h 1472559"/>
                <a:gd name="connsiteX3910" fmla="*/ 1630436 w 2757197"/>
                <a:gd name="connsiteY3910" fmla="*/ 1021128 h 1472559"/>
                <a:gd name="connsiteX3911" fmla="*/ 1633498 w 2757197"/>
                <a:gd name="connsiteY3911" fmla="*/ 1018449 h 1472559"/>
                <a:gd name="connsiteX3912" fmla="*/ 1640961 w 2757197"/>
                <a:gd name="connsiteY3912" fmla="*/ 1016535 h 1472559"/>
                <a:gd name="connsiteX3913" fmla="*/ 1647276 w 2757197"/>
                <a:gd name="connsiteY3913" fmla="*/ 1010985 h 1472559"/>
                <a:gd name="connsiteX3914" fmla="*/ 1645554 w 2757197"/>
                <a:gd name="connsiteY3914" fmla="*/ 1009646 h 1472559"/>
                <a:gd name="connsiteX3915" fmla="*/ 1643640 w 2757197"/>
                <a:gd name="connsiteY3915" fmla="*/ 1007923 h 1472559"/>
                <a:gd name="connsiteX3916" fmla="*/ 1648999 w 2757197"/>
                <a:gd name="connsiteY3916" fmla="*/ 1004479 h 1472559"/>
                <a:gd name="connsiteX3917" fmla="*/ 1653783 w 2757197"/>
                <a:gd name="connsiteY3917" fmla="*/ 1000269 h 1472559"/>
                <a:gd name="connsiteX3918" fmla="*/ 1649573 w 2757197"/>
                <a:gd name="connsiteY3918" fmla="*/ 998546 h 1472559"/>
                <a:gd name="connsiteX3919" fmla="*/ 1651486 w 2757197"/>
                <a:gd name="connsiteY3919" fmla="*/ 992614 h 1472559"/>
                <a:gd name="connsiteX3920" fmla="*/ 1654548 w 2757197"/>
                <a:gd name="connsiteY3920" fmla="*/ 994719 h 1472559"/>
                <a:gd name="connsiteX3921" fmla="*/ 1656462 w 2757197"/>
                <a:gd name="connsiteY3921" fmla="*/ 997398 h 1472559"/>
                <a:gd name="connsiteX3922" fmla="*/ 1657227 w 2757197"/>
                <a:gd name="connsiteY3922" fmla="*/ 992423 h 1472559"/>
                <a:gd name="connsiteX3923" fmla="*/ 1658950 w 2757197"/>
                <a:gd name="connsiteY3923" fmla="*/ 988596 h 1472559"/>
                <a:gd name="connsiteX3924" fmla="*/ 1662394 w 2757197"/>
                <a:gd name="connsiteY3924" fmla="*/ 993188 h 1472559"/>
                <a:gd name="connsiteX3925" fmla="*/ 1664117 w 2757197"/>
                <a:gd name="connsiteY3925" fmla="*/ 999120 h 1472559"/>
                <a:gd name="connsiteX3926" fmla="*/ 1673876 w 2757197"/>
                <a:gd name="connsiteY3926" fmla="*/ 993954 h 1472559"/>
                <a:gd name="connsiteX3927" fmla="*/ 1679043 w 2757197"/>
                <a:gd name="connsiteY3927" fmla="*/ 984385 h 1472559"/>
                <a:gd name="connsiteX3928" fmla="*/ 1679043 w 2757197"/>
                <a:gd name="connsiteY3928" fmla="*/ 983046 h 1472559"/>
                <a:gd name="connsiteX3929" fmla="*/ 1673876 w 2757197"/>
                <a:gd name="connsiteY3929" fmla="*/ 982663 h 1472559"/>
                <a:gd name="connsiteX3930" fmla="*/ 1668901 w 2757197"/>
                <a:gd name="connsiteY3930" fmla="*/ 982854 h 1472559"/>
                <a:gd name="connsiteX3931" fmla="*/ 1668901 w 2757197"/>
                <a:gd name="connsiteY3931" fmla="*/ 982089 h 1472559"/>
                <a:gd name="connsiteX3932" fmla="*/ 1685167 w 2757197"/>
                <a:gd name="connsiteY3932" fmla="*/ 976157 h 1472559"/>
                <a:gd name="connsiteX3933" fmla="*/ 1693396 w 2757197"/>
                <a:gd name="connsiteY3933" fmla="*/ 962952 h 1472559"/>
                <a:gd name="connsiteX3934" fmla="*/ 1693013 w 2757197"/>
                <a:gd name="connsiteY3934" fmla="*/ 961996 h 1472559"/>
                <a:gd name="connsiteX3935" fmla="*/ 1687080 w 2757197"/>
                <a:gd name="connsiteY3935" fmla="*/ 956255 h 1472559"/>
                <a:gd name="connsiteX3936" fmla="*/ 1678469 w 2757197"/>
                <a:gd name="connsiteY3936" fmla="*/ 951471 h 1472559"/>
                <a:gd name="connsiteX3937" fmla="*/ 1672154 w 2757197"/>
                <a:gd name="connsiteY3937" fmla="*/ 954532 h 1472559"/>
                <a:gd name="connsiteX3938" fmla="*/ 1668135 w 2757197"/>
                <a:gd name="connsiteY3938" fmla="*/ 957403 h 1472559"/>
                <a:gd name="connsiteX3939" fmla="*/ 1667753 w 2757197"/>
                <a:gd name="connsiteY3939" fmla="*/ 957020 h 1472559"/>
                <a:gd name="connsiteX3940" fmla="*/ 1671006 w 2757197"/>
                <a:gd name="connsiteY3940" fmla="*/ 950896 h 1472559"/>
                <a:gd name="connsiteX3941" fmla="*/ 1677512 w 2757197"/>
                <a:gd name="connsiteY3941" fmla="*/ 948409 h 1472559"/>
                <a:gd name="connsiteX3942" fmla="*/ 1678852 w 2757197"/>
                <a:gd name="connsiteY3942" fmla="*/ 948600 h 1472559"/>
                <a:gd name="connsiteX3943" fmla="*/ 1684019 w 2757197"/>
                <a:gd name="connsiteY3943" fmla="*/ 949940 h 1472559"/>
                <a:gd name="connsiteX3944" fmla="*/ 1690334 w 2757197"/>
                <a:gd name="connsiteY3944" fmla="*/ 951279 h 1472559"/>
                <a:gd name="connsiteX3945" fmla="*/ 1695883 w 2757197"/>
                <a:gd name="connsiteY3945" fmla="*/ 950705 h 1472559"/>
                <a:gd name="connsiteX3946" fmla="*/ 1695883 w 2757197"/>
                <a:gd name="connsiteY3946" fmla="*/ 950322 h 1472559"/>
                <a:gd name="connsiteX3947" fmla="*/ 1697223 w 2757197"/>
                <a:gd name="connsiteY3947" fmla="*/ 949557 h 1472559"/>
                <a:gd name="connsiteX3948" fmla="*/ 1699711 w 2757197"/>
                <a:gd name="connsiteY3948" fmla="*/ 948791 h 1472559"/>
                <a:gd name="connsiteX3949" fmla="*/ 1703729 w 2757197"/>
                <a:gd name="connsiteY3949" fmla="*/ 945347 h 1472559"/>
                <a:gd name="connsiteX3950" fmla="*/ 1710618 w 2757197"/>
                <a:gd name="connsiteY3950" fmla="*/ 938266 h 1472559"/>
                <a:gd name="connsiteX3951" fmla="*/ 1708513 w 2757197"/>
                <a:gd name="connsiteY3951" fmla="*/ 933291 h 1472559"/>
                <a:gd name="connsiteX3952" fmla="*/ 1713298 w 2757197"/>
                <a:gd name="connsiteY3952" fmla="*/ 925253 h 1472559"/>
                <a:gd name="connsiteX3953" fmla="*/ 1719038 w 2757197"/>
                <a:gd name="connsiteY3953" fmla="*/ 918364 h 1472559"/>
                <a:gd name="connsiteX3954" fmla="*/ 1725354 w 2757197"/>
                <a:gd name="connsiteY3954" fmla="*/ 910710 h 1472559"/>
                <a:gd name="connsiteX3955" fmla="*/ 1730712 w 2757197"/>
                <a:gd name="connsiteY3955" fmla="*/ 909944 h 1472559"/>
                <a:gd name="connsiteX3956" fmla="*/ 1733774 w 2757197"/>
                <a:gd name="connsiteY3956" fmla="*/ 906882 h 1472559"/>
                <a:gd name="connsiteX3957" fmla="*/ 1733008 w 2757197"/>
                <a:gd name="connsiteY3957" fmla="*/ 902481 h 1472559"/>
                <a:gd name="connsiteX3958" fmla="*/ 1735496 w 2757197"/>
                <a:gd name="connsiteY3958" fmla="*/ 893678 h 1472559"/>
                <a:gd name="connsiteX3959" fmla="*/ 1743916 w 2757197"/>
                <a:gd name="connsiteY3959" fmla="*/ 887554 h 1472559"/>
                <a:gd name="connsiteX3960" fmla="*/ 1759417 w 2757197"/>
                <a:gd name="connsiteY3960" fmla="*/ 876838 h 1472559"/>
                <a:gd name="connsiteX3961" fmla="*/ 1765158 w 2757197"/>
                <a:gd name="connsiteY3961" fmla="*/ 870140 h 1472559"/>
                <a:gd name="connsiteX3962" fmla="*/ 1772621 w 2757197"/>
                <a:gd name="connsiteY3962" fmla="*/ 865356 h 1472559"/>
                <a:gd name="connsiteX3963" fmla="*/ 1776257 w 2757197"/>
                <a:gd name="connsiteY3963" fmla="*/ 856745 h 1472559"/>
                <a:gd name="connsiteX3964" fmla="*/ 1778362 w 2757197"/>
                <a:gd name="connsiteY3964" fmla="*/ 846028 h 1472559"/>
                <a:gd name="connsiteX3965" fmla="*/ 1777596 w 2757197"/>
                <a:gd name="connsiteY3965" fmla="*/ 841626 h 1472559"/>
                <a:gd name="connsiteX3966" fmla="*/ 1778362 w 2757197"/>
                <a:gd name="connsiteY3966" fmla="*/ 833780 h 1472559"/>
                <a:gd name="connsiteX3967" fmla="*/ 1778745 w 2757197"/>
                <a:gd name="connsiteY3967" fmla="*/ 833398 h 1472559"/>
                <a:gd name="connsiteX3968" fmla="*/ 1784868 w 2757197"/>
                <a:gd name="connsiteY3968" fmla="*/ 831484 h 1472559"/>
                <a:gd name="connsiteX3969" fmla="*/ 1786973 w 2757197"/>
                <a:gd name="connsiteY3969" fmla="*/ 834546 h 1472559"/>
                <a:gd name="connsiteX3970" fmla="*/ 1785060 w 2757197"/>
                <a:gd name="connsiteY3970" fmla="*/ 839139 h 1472559"/>
                <a:gd name="connsiteX3971" fmla="*/ 1783146 w 2757197"/>
                <a:gd name="connsiteY3971" fmla="*/ 844306 h 1472559"/>
                <a:gd name="connsiteX3972" fmla="*/ 1784486 w 2757197"/>
                <a:gd name="connsiteY3972" fmla="*/ 849664 h 1472559"/>
                <a:gd name="connsiteX3973" fmla="*/ 1781615 w 2757197"/>
                <a:gd name="connsiteY3973" fmla="*/ 859424 h 1472559"/>
                <a:gd name="connsiteX3974" fmla="*/ 1784486 w 2757197"/>
                <a:gd name="connsiteY3974" fmla="*/ 865164 h 1472559"/>
                <a:gd name="connsiteX3975" fmla="*/ 1792906 w 2757197"/>
                <a:gd name="connsiteY3975" fmla="*/ 866504 h 1472559"/>
                <a:gd name="connsiteX3976" fmla="*/ 1795011 w 2757197"/>
                <a:gd name="connsiteY3976" fmla="*/ 866313 h 1472559"/>
                <a:gd name="connsiteX3977" fmla="*/ 1805153 w 2757197"/>
                <a:gd name="connsiteY3977" fmla="*/ 861337 h 1472559"/>
                <a:gd name="connsiteX3978" fmla="*/ 1811660 w 2757197"/>
                <a:gd name="connsiteY3978" fmla="*/ 854257 h 1472559"/>
                <a:gd name="connsiteX3979" fmla="*/ 1812616 w 2757197"/>
                <a:gd name="connsiteY3979" fmla="*/ 853109 h 1472559"/>
                <a:gd name="connsiteX3980" fmla="*/ 1816826 w 2757197"/>
                <a:gd name="connsiteY3980" fmla="*/ 847942 h 1472559"/>
                <a:gd name="connsiteX3981" fmla="*/ 1821611 w 2757197"/>
                <a:gd name="connsiteY3981" fmla="*/ 844306 h 1472559"/>
                <a:gd name="connsiteX3982" fmla="*/ 1827926 w 2757197"/>
                <a:gd name="connsiteY3982" fmla="*/ 841818 h 1472559"/>
                <a:gd name="connsiteX3983" fmla="*/ 1834241 w 2757197"/>
                <a:gd name="connsiteY3983" fmla="*/ 840096 h 1472559"/>
                <a:gd name="connsiteX3984" fmla="*/ 1839025 w 2757197"/>
                <a:gd name="connsiteY3984" fmla="*/ 840670 h 1472559"/>
                <a:gd name="connsiteX3985" fmla="*/ 1839025 w 2757197"/>
                <a:gd name="connsiteY3985" fmla="*/ 841052 h 1472559"/>
                <a:gd name="connsiteX3986" fmla="*/ 1825438 w 2757197"/>
                <a:gd name="connsiteY3986" fmla="*/ 845837 h 1472559"/>
                <a:gd name="connsiteX3987" fmla="*/ 1815678 w 2757197"/>
                <a:gd name="connsiteY3987" fmla="*/ 853683 h 1472559"/>
                <a:gd name="connsiteX3988" fmla="*/ 1813573 w 2757197"/>
                <a:gd name="connsiteY3988" fmla="*/ 855788 h 1472559"/>
                <a:gd name="connsiteX3989" fmla="*/ 1812808 w 2757197"/>
                <a:gd name="connsiteY3989" fmla="*/ 859041 h 1472559"/>
                <a:gd name="connsiteX3990" fmla="*/ 1811277 w 2757197"/>
                <a:gd name="connsiteY3990" fmla="*/ 865356 h 1472559"/>
                <a:gd name="connsiteX3991" fmla="*/ 1805153 w 2757197"/>
                <a:gd name="connsiteY3991" fmla="*/ 866887 h 1472559"/>
                <a:gd name="connsiteX3992" fmla="*/ 1800369 w 2757197"/>
                <a:gd name="connsiteY3992" fmla="*/ 871671 h 1472559"/>
                <a:gd name="connsiteX3993" fmla="*/ 1803622 w 2757197"/>
                <a:gd name="connsiteY3993" fmla="*/ 876264 h 1472559"/>
                <a:gd name="connsiteX3994" fmla="*/ 1808406 w 2757197"/>
                <a:gd name="connsiteY3994" fmla="*/ 880665 h 1472559"/>
                <a:gd name="connsiteX3995" fmla="*/ 1813765 w 2757197"/>
                <a:gd name="connsiteY3995" fmla="*/ 884301 h 1472559"/>
                <a:gd name="connsiteX3996" fmla="*/ 1819505 w 2757197"/>
                <a:gd name="connsiteY3996" fmla="*/ 887363 h 1472559"/>
                <a:gd name="connsiteX3997" fmla="*/ 1828117 w 2757197"/>
                <a:gd name="connsiteY3997" fmla="*/ 889851 h 1472559"/>
                <a:gd name="connsiteX3998" fmla="*/ 1831179 w 2757197"/>
                <a:gd name="connsiteY3998" fmla="*/ 890999 h 1472559"/>
                <a:gd name="connsiteX3999" fmla="*/ 1837303 w 2757197"/>
                <a:gd name="connsiteY3999" fmla="*/ 892721 h 1472559"/>
                <a:gd name="connsiteX4000" fmla="*/ 1842469 w 2757197"/>
                <a:gd name="connsiteY4000" fmla="*/ 897123 h 1472559"/>
                <a:gd name="connsiteX4001" fmla="*/ 1842278 w 2757197"/>
                <a:gd name="connsiteY4001" fmla="*/ 897888 h 1472559"/>
                <a:gd name="connsiteX4002" fmla="*/ 1837877 w 2757197"/>
                <a:gd name="connsiteY4002" fmla="*/ 895974 h 1472559"/>
                <a:gd name="connsiteX4003" fmla="*/ 1833475 w 2757197"/>
                <a:gd name="connsiteY4003" fmla="*/ 894444 h 1472559"/>
                <a:gd name="connsiteX4004" fmla="*/ 1828500 w 2757197"/>
                <a:gd name="connsiteY4004" fmla="*/ 892147 h 1472559"/>
                <a:gd name="connsiteX4005" fmla="*/ 1827543 w 2757197"/>
                <a:gd name="connsiteY4005" fmla="*/ 891573 h 1472559"/>
                <a:gd name="connsiteX4006" fmla="*/ 1821611 w 2757197"/>
                <a:gd name="connsiteY4006" fmla="*/ 891764 h 1472559"/>
                <a:gd name="connsiteX4007" fmla="*/ 1815487 w 2757197"/>
                <a:gd name="connsiteY4007" fmla="*/ 890616 h 1472559"/>
                <a:gd name="connsiteX4008" fmla="*/ 1810320 w 2757197"/>
                <a:gd name="connsiteY4008" fmla="*/ 887746 h 1472559"/>
                <a:gd name="connsiteX4009" fmla="*/ 1806301 w 2757197"/>
                <a:gd name="connsiteY4009" fmla="*/ 890616 h 1472559"/>
                <a:gd name="connsiteX4010" fmla="*/ 1801517 w 2757197"/>
                <a:gd name="connsiteY4010" fmla="*/ 893295 h 1472559"/>
                <a:gd name="connsiteX4011" fmla="*/ 1794054 w 2757197"/>
                <a:gd name="connsiteY4011" fmla="*/ 888703 h 1472559"/>
                <a:gd name="connsiteX4012" fmla="*/ 1785634 w 2757197"/>
                <a:gd name="connsiteY4012" fmla="*/ 884110 h 1472559"/>
                <a:gd name="connsiteX4013" fmla="*/ 1773769 w 2757197"/>
                <a:gd name="connsiteY4013" fmla="*/ 891573 h 1472559"/>
                <a:gd name="connsiteX4014" fmla="*/ 1766306 w 2757197"/>
                <a:gd name="connsiteY4014" fmla="*/ 899802 h 1472559"/>
                <a:gd name="connsiteX4015" fmla="*/ 1762287 w 2757197"/>
                <a:gd name="connsiteY4015" fmla="*/ 904394 h 1472559"/>
                <a:gd name="connsiteX4016" fmla="*/ 1758843 w 2757197"/>
                <a:gd name="connsiteY4016" fmla="*/ 904586 h 1472559"/>
                <a:gd name="connsiteX4017" fmla="*/ 1755207 w 2757197"/>
                <a:gd name="connsiteY4017" fmla="*/ 904586 h 1472559"/>
                <a:gd name="connsiteX4018" fmla="*/ 1746021 w 2757197"/>
                <a:gd name="connsiteY4018" fmla="*/ 913006 h 1472559"/>
                <a:gd name="connsiteX4019" fmla="*/ 1748126 w 2757197"/>
                <a:gd name="connsiteY4019" fmla="*/ 920469 h 1472559"/>
                <a:gd name="connsiteX4020" fmla="*/ 1750805 w 2757197"/>
                <a:gd name="connsiteY4020" fmla="*/ 926210 h 1472559"/>
                <a:gd name="connsiteX4021" fmla="*/ 1750997 w 2757197"/>
                <a:gd name="connsiteY4021" fmla="*/ 926976 h 1472559"/>
                <a:gd name="connsiteX4022" fmla="*/ 1750805 w 2757197"/>
                <a:gd name="connsiteY4022" fmla="*/ 927358 h 1472559"/>
                <a:gd name="connsiteX4023" fmla="*/ 1750040 w 2757197"/>
                <a:gd name="connsiteY4023" fmla="*/ 932908 h 1472559"/>
                <a:gd name="connsiteX4024" fmla="*/ 1747552 w 2757197"/>
                <a:gd name="connsiteY4024" fmla="*/ 939414 h 1472559"/>
                <a:gd name="connsiteX4025" fmla="*/ 1744682 w 2757197"/>
                <a:gd name="connsiteY4025" fmla="*/ 946878 h 1472559"/>
                <a:gd name="connsiteX4026" fmla="*/ 1743916 w 2757197"/>
                <a:gd name="connsiteY4026" fmla="*/ 954532 h 1472559"/>
                <a:gd name="connsiteX4027" fmla="*/ 1735879 w 2757197"/>
                <a:gd name="connsiteY4027" fmla="*/ 968119 h 1472559"/>
                <a:gd name="connsiteX4028" fmla="*/ 1726885 w 2757197"/>
                <a:gd name="connsiteY4028" fmla="*/ 982280 h 1472559"/>
                <a:gd name="connsiteX4029" fmla="*/ 1731286 w 2757197"/>
                <a:gd name="connsiteY4029" fmla="*/ 992231 h 1472559"/>
                <a:gd name="connsiteX4030" fmla="*/ 1732051 w 2757197"/>
                <a:gd name="connsiteY4030" fmla="*/ 992806 h 1472559"/>
                <a:gd name="connsiteX4031" fmla="*/ 1734348 w 2757197"/>
                <a:gd name="connsiteY4031" fmla="*/ 994719 h 1472559"/>
                <a:gd name="connsiteX4032" fmla="*/ 1738941 w 2757197"/>
                <a:gd name="connsiteY4032" fmla="*/ 998164 h 1472559"/>
                <a:gd name="connsiteX4033" fmla="*/ 1744299 w 2757197"/>
                <a:gd name="connsiteY4033" fmla="*/ 1000077 h 1472559"/>
                <a:gd name="connsiteX4034" fmla="*/ 1746595 w 2757197"/>
                <a:gd name="connsiteY4034" fmla="*/ 999886 h 1472559"/>
                <a:gd name="connsiteX4035" fmla="*/ 1750231 w 2757197"/>
                <a:gd name="connsiteY4035" fmla="*/ 995485 h 1472559"/>
                <a:gd name="connsiteX4036" fmla="*/ 1755781 w 2757197"/>
                <a:gd name="connsiteY4036" fmla="*/ 992231 h 1472559"/>
                <a:gd name="connsiteX4037" fmla="*/ 1761139 w 2757197"/>
                <a:gd name="connsiteY4037" fmla="*/ 986490 h 1472559"/>
                <a:gd name="connsiteX4038" fmla="*/ 1766880 w 2757197"/>
                <a:gd name="connsiteY4038" fmla="*/ 981515 h 1472559"/>
                <a:gd name="connsiteX4039" fmla="*/ 1760565 w 2757197"/>
                <a:gd name="connsiteY4039" fmla="*/ 993571 h 1472559"/>
                <a:gd name="connsiteX4040" fmla="*/ 1756929 w 2757197"/>
                <a:gd name="connsiteY4040" fmla="*/ 999695 h 1472559"/>
                <a:gd name="connsiteX4041" fmla="*/ 1755015 w 2757197"/>
                <a:gd name="connsiteY4041" fmla="*/ 1002182 h 1472559"/>
                <a:gd name="connsiteX4042" fmla="*/ 1752527 w 2757197"/>
                <a:gd name="connsiteY4042" fmla="*/ 1004096 h 1472559"/>
                <a:gd name="connsiteX4043" fmla="*/ 1748126 w 2757197"/>
                <a:gd name="connsiteY4043" fmla="*/ 1008306 h 1472559"/>
                <a:gd name="connsiteX4044" fmla="*/ 1745256 w 2757197"/>
                <a:gd name="connsiteY4044" fmla="*/ 1014238 h 1472559"/>
                <a:gd name="connsiteX4045" fmla="*/ 1737601 w 2757197"/>
                <a:gd name="connsiteY4045" fmla="*/ 1015195 h 1472559"/>
                <a:gd name="connsiteX4046" fmla="*/ 1733391 w 2757197"/>
                <a:gd name="connsiteY4046" fmla="*/ 1016918 h 1472559"/>
                <a:gd name="connsiteX4047" fmla="*/ 1731477 w 2757197"/>
                <a:gd name="connsiteY4047" fmla="*/ 1018640 h 1472559"/>
                <a:gd name="connsiteX4048" fmla="*/ 1727076 w 2757197"/>
                <a:gd name="connsiteY4048" fmla="*/ 1017683 h 1472559"/>
                <a:gd name="connsiteX4049" fmla="*/ 1726310 w 2757197"/>
                <a:gd name="connsiteY4049" fmla="*/ 1019214 h 1472559"/>
                <a:gd name="connsiteX4050" fmla="*/ 1729946 w 2757197"/>
                <a:gd name="connsiteY4050" fmla="*/ 1023998 h 1472559"/>
                <a:gd name="connsiteX4051" fmla="*/ 1723249 w 2757197"/>
                <a:gd name="connsiteY4051" fmla="*/ 1023615 h 1472559"/>
                <a:gd name="connsiteX4052" fmla="*/ 1719613 w 2757197"/>
                <a:gd name="connsiteY4052" fmla="*/ 1026677 h 1472559"/>
                <a:gd name="connsiteX4053" fmla="*/ 1727267 w 2757197"/>
                <a:gd name="connsiteY4053" fmla="*/ 1034714 h 1472559"/>
                <a:gd name="connsiteX4054" fmla="*/ 1738366 w 2757197"/>
                <a:gd name="connsiteY4054" fmla="*/ 1038924 h 1472559"/>
                <a:gd name="connsiteX4055" fmla="*/ 1742002 w 2757197"/>
                <a:gd name="connsiteY4055" fmla="*/ 1038159 h 1472559"/>
                <a:gd name="connsiteX4056" fmla="*/ 1744107 w 2757197"/>
                <a:gd name="connsiteY4056" fmla="*/ 1035863 h 1472559"/>
                <a:gd name="connsiteX4057" fmla="*/ 1748126 w 2757197"/>
                <a:gd name="connsiteY4057" fmla="*/ 1032801 h 1472559"/>
                <a:gd name="connsiteX4058" fmla="*/ 1755972 w 2757197"/>
                <a:gd name="connsiteY4058" fmla="*/ 1034140 h 1472559"/>
                <a:gd name="connsiteX4059" fmla="*/ 1758460 w 2757197"/>
                <a:gd name="connsiteY4059" fmla="*/ 1033949 h 1472559"/>
                <a:gd name="connsiteX4060" fmla="*/ 1756546 w 2757197"/>
                <a:gd name="connsiteY4060" fmla="*/ 1031079 h 1472559"/>
                <a:gd name="connsiteX4061" fmla="*/ 1753676 w 2757197"/>
                <a:gd name="connsiteY4061" fmla="*/ 1028782 h 1472559"/>
                <a:gd name="connsiteX4062" fmla="*/ 1759991 w 2757197"/>
                <a:gd name="connsiteY4062" fmla="*/ 1027443 h 1472559"/>
                <a:gd name="connsiteX4063" fmla="*/ 1763053 w 2757197"/>
                <a:gd name="connsiteY4063" fmla="*/ 1031844 h 1472559"/>
                <a:gd name="connsiteX4064" fmla="*/ 1765158 w 2757197"/>
                <a:gd name="connsiteY4064" fmla="*/ 1036054 h 1472559"/>
                <a:gd name="connsiteX4065" fmla="*/ 1769176 w 2757197"/>
                <a:gd name="connsiteY4065" fmla="*/ 1029356 h 1472559"/>
                <a:gd name="connsiteX4066" fmla="*/ 1774917 w 2757197"/>
                <a:gd name="connsiteY4066" fmla="*/ 1020171 h 1472559"/>
                <a:gd name="connsiteX4067" fmla="*/ 1778362 w 2757197"/>
                <a:gd name="connsiteY4067" fmla="*/ 1017874 h 1472559"/>
                <a:gd name="connsiteX4068" fmla="*/ 1780850 w 2757197"/>
                <a:gd name="connsiteY4068" fmla="*/ 1013664 h 1472559"/>
                <a:gd name="connsiteX4069" fmla="*/ 1781615 w 2757197"/>
                <a:gd name="connsiteY4069" fmla="*/ 1009263 h 1472559"/>
                <a:gd name="connsiteX4070" fmla="*/ 1783912 w 2757197"/>
                <a:gd name="connsiteY4070" fmla="*/ 1005053 h 1472559"/>
                <a:gd name="connsiteX4071" fmla="*/ 1785825 w 2757197"/>
                <a:gd name="connsiteY4071" fmla="*/ 1007732 h 1472559"/>
                <a:gd name="connsiteX4072" fmla="*/ 1787165 w 2757197"/>
                <a:gd name="connsiteY4072" fmla="*/ 1010602 h 1472559"/>
                <a:gd name="connsiteX4073" fmla="*/ 1790609 w 2757197"/>
                <a:gd name="connsiteY4073" fmla="*/ 1004670 h 1472559"/>
                <a:gd name="connsiteX4074" fmla="*/ 1794245 w 2757197"/>
                <a:gd name="connsiteY4074" fmla="*/ 998546 h 1472559"/>
                <a:gd name="connsiteX4075" fmla="*/ 1795585 w 2757197"/>
                <a:gd name="connsiteY4075" fmla="*/ 1008880 h 1472559"/>
                <a:gd name="connsiteX4076" fmla="*/ 1798647 w 2757197"/>
                <a:gd name="connsiteY4076" fmla="*/ 1008880 h 1472559"/>
                <a:gd name="connsiteX4077" fmla="*/ 1800752 w 2757197"/>
                <a:gd name="connsiteY4077" fmla="*/ 1001225 h 1472559"/>
                <a:gd name="connsiteX4078" fmla="*/ 1801134 w 2757197"/>
                <a:gd name="connsiteY4078" fmla="*/ 999312 h 1472559"/>
                <a:gd name="connsiteX4079" fmla="*/ 1804962 w 2757197"/>
                <a:gd name="connsiteY4079" fmla="*/ 998546 h 1472559"/>
                <a:gd name="connsiteX4080" fmla="*/ 1808215 w 2757197"/>
                <a:gd name="connsiteY4080" fmla="*/ 998738 h 1472559"/>
                <a:gd name="connsiteX4081" fmla="*/ 1808598 w 2757197"/>
                <a:gd name="connsiteY4081" fmla="*/ 998546 h 1472559"/>
                <a:gd name="connsiteX4082" fmla="*/ 1809937 w 2757197"/>
                <a:gd name="connsiteY4082" fmla="*/ 996250 h 1472559"/>
                <a:gd name="connsiteX4083" fmla="*/ 1808406 w 2757197"/>
                <a:gd name="connsiteY4083" fmla="*/ 992614 h 1472559"/>
                <a:gd name="connsiteX4084" fmla="*/ 1806684 w 2757197"/>
                <a:gd name="connsiteY4084" fmla="*/ 988978 h 1472559"/>
                <a:gd name="connsiteX4085" fmla="*/ 1807067 w 2757197"/>
                <a:gd name="connsiteY4085" fmla="*/ 987830 h 1472559"/>
                <a:gd name="connsiteX4086" fmla="*/ 1812234 w 2757197"/>
                <a:gd name="connsiteY4086" fmla="*/ 991657 h 1472559"/>
                <a:gd name="connsiteX4087" fmla="*/ 1815487 w 2757197"/>
                <a:gd name="connsiteY4087" fmla="*/ 997590 h 1472559"/>
                <a:gd name="connsiteX4088" fmla="*/ 1817592 w 2757197"/>
                <a:gd name="connsiteY4088" fmla="*/ 996824 h 1472559"/>
                <a:gd name="connsiteX4089" fmla="*/ 1817783 w 2757197"/>
                <a:gd name="connsiteY4089" fmla="*/ 996441 h 1472559"/>
                <a:gd name="connsiteX4090" fmla="*/ 1817783 w 2757197"/>
                <a:gd name="connsiteY4090" fmla="*/ 996250 h 1472559"/>
                <a:gd name="connsiteX4091" fmla="*/ 1818166 w 2757197"/>
                <a:gd name="connsiteY4091" fmla="*/ 993954 h 1472559"/>
                <a:gd name="connsiteX4092" fmla="*/ 1817592 w 2757197"/>
                <a:gd name="connsiteY4092" fmla="*/ 989744 h 1472559"/>
                <a:gd name="connsiteX4093" fmla="*/ 1815487 w 2757197"/>
                <a:gd name="connsiteY4093" fmla="*/ 984768 h 1472559"/>
                <a:gd name="connsiteX4094" fmla="*/ 1812616 w 2757197"/>
                <a:gd name="connsiteY4094" fmla="*/ 979984 h 1472559"/>
                <a:gd name="connsiteX4095" fmla="*/ 1814913 w 2757197"/>
                <a:gd name="connsiteY4095" fmla="*/ 979218 h 1472559"/>
                <a:gd name="connsiteX4096" fmla="*/ 1817401 w 2757197"/>
                <a:gd name="connsiteY4096" fmla="*/ 978453 h 1472559"/>
                <a:gd name="connsiteX4097" fmla="*/ 1817018 w 2757197"/>
                <a:gd name="connsiteY4097" fmla="*/ 975008 h 1472559"/>
                <a:gd name="connsiteX4098" fmla="*/ 1817783 w 2757197"/>
                <a:gd name="connsiteY4098" fmla="*/ 972138 h 1472559"/>
                <a:gd name="connsiteX4099" fmla="*/ 1820271 w 2757197"/>
                <a:gd name="connsiteY4099" fmla="*/ 982663 h 1472559"/>
                <a:gd name="connsiteX4100" fmla="*/ 1820462 w 2757197"/>
                <a:gd name="connsiteY4100" fmla="*/ 989170 h 1472559"/>
                <a:gd name="connsiteX4101" fmla="*/ 1823716 w 2757197"/>
                <a:gd name="connsiteY4101" fmla="*/ 992040 h 1472559"/>
                <a:gd name="connsiteX4102" fmla="*/ 1826586 w 2757197"/>
                <a:gd name="connsiteY4102" fmla="*/ 985151 h 1472559"/>
                <a:gd name="connsiteX4103" fmla="*/ 1824864 w 2757197"/>
                <a:gd name="connsiteY4103" fmla="*/ 978262 h 1472559"/>
                <a:gd name="connsiteX4104" fmla="*/ 1825629 w 2757197"/>
                <a:gd name="connsiteY4104" fmla="*/ 975008 h 1472559"/>
                <a:gd name="connsiteX4105" fmla="*/ 1828117 w 2757197"/>
                <a:gd name="connsiteY4105" fmla="*/ 971946 h 1472559"/>
                <a:gd name="connsiteX4106" fmla="*/ 1829648 w 2757197"/>
                <a:gd name="connsiteY4106" fmla="*/ 968885 h 1472559"/>
                <a:gd name="connsiteX4107" fmla="*/ 1832136 w 2757197"/>
                <a:gd name="connsiteY4107" fmla="*/ 966206 h 1472559"/>
                <a:gd name="connsiteX4108" fmla="*/ 1833667 w 2757197"/>
                <a:gd name="connsiteY4108" fmla="*/ 966971 h 1472559"/>
                <a:gd name="connsiteX4109" fmla="*/ 1834815 w 2757197"/>
                <a:gd name="connsiteY4109" fmla="*/ 968310 h 1472559"/>
                <a:gd name="connsiteX4110" fmla="*/ 1834241 w 2757197"/>
                <a:gd name="connsiteY4110" fmla="*/ 969650 h 1472559"/>
                <a:gd name="connsiteX4111" fmla="*/ 1833667 w 2757197"/>
                <a:gd name="connsiteY4111" fmla="*/ 970798 h 1472559"/>
                <a:gd name="connsiteX4112" fmla="*/ 1834815 w 2757197"/>
                <a:gd name="connsiteY4112" fmla="*/ 977305 h 1472559"/>
                <a:gd name="connsiteX4113" fmla="*/ 1840173 w 2757197"/>
                <a:gd name="connsiteY4113" fmla="*/ 970798 h 1472559"/>
                <a:gd name="connsiteX4114" fmla="*/ 1844192 w 2757197"/>
                <a:gd name="connsiteY4114" fmla="*/ 963526 h 1472559"/>
                <a:gd name="connsiteX4115" fmla="*/ 1844957 w 2757197"/>
                <a:gd name="connsiteY4115" fmla="*/ 966206 h 1472559"/>
                <a:gd name="connsiteX4116" fmla="*/ 1842852 w 2757197"/>
                <a:gd name="connsiteY4116" fmla="*/ 969650 h 1472559"/>
                <a:gd name="connsiteX4117" fmla="*/ 1850890 w 2757197"/>
                <a:gd name="connsiteY4117" fmla="*/ 970990 h 1472559"/>
                <a:gd name="connsiteX4118" fmla="*/ 1856439 w 2757197"/>
                <a:gd name="connsiteY4118" fmla="*/ 970224 h 1472559"/>
                <a:gd name="connsiteX4119" fmla="*/ 1858927 w 2757197"/>
                <a:gd name="connsiteY4119" fmla="*/ 972903 h 1472559"/>
                <a:gd name="connsiteX4120" fmla="*/ 1861797 w 2757197"/>
                <a:gd name="connsiteY4120" fmla="*/ 975582 h 1472559"/>
                <a:gd name="connsiteX4121" fmla="*/ 1867538 w 2757197"/>
                <a:gd name="connsiteY4121" fmla="*/ 966206 h 1472559"/>
                <a:gd name="connsiteX4122" fmla="*/ 1869261 w 2757197"/>
                <a:gd name="connsiteY4122" fmla="*/ 967736 h 1472559"/>
                <a:gd name="connsiteX4123" fmla="*/ 1871174 w 2757197"/>
                <a:gd name="connsiteY4123" fmla="*/ 969076 h 1472559"/>
                <a:gd name="connsiteX4124" fmla="*/ 1874428 w 2757197"/>
                <a:gd name="connsiteY4124" fmla="*/ 966014 h 1472559"/>
                <a:gd name="connsiteX4125" fmla="*/ 1872322 w 2757197"/>
                <a:gd name="connsiteY4125" fmla="*/ 958934 h 1472559"/>
                <a:gd name="connsiteX4126" fmla="*/ 1875384 w 2757197"/>
                <a:gd name="connsiteY4126" fmla="*/ 958934 h 1472559"/>
                <a:gd name="connsiteX4127" fmla="*/ 1880169 w 2757197"/>
                <a:gd name="connsiteY4127" fmla="*/ 963526 h 1472559"/>
                <a:gd name="connsiteX4128" fmla="*/ 1881508 w 2757197"/>
                <a:gd name="connsiteY4128" fmla="*/ 972329 h 1472559"/>
                <a:gd name="connsiteX4129" fmla="*/ 1888206 w 2757197"/>
                <a:gd name="connsiteY4129" fmla="*/ 965249 h 1472559"/>
                <a:gd name="connsiteX4130" fmla="*/ 1889928 w 2757197"/>
                <a:gd name="connsiteY4130" fmla="*/ 961230 h 1472559"/>
                <a:gd name="connsiteX4131" fmla="*/ 1889928 w 2757197"/>
                <a:gd name="connsiteY4131" fmla="*/ 961230 h 1472559"/>
                <a:gd name="connsiteX4132" fmla="*/ 1893755 w 2757197"/>
                <a:gd name="connsiteY4132" fmla="*/ 956446 h 1472559"/>
                <a:gd name="connsiteX4133" fmla="*/ 1893755 w 2757197"/>
                <a:gd name="connsiteY4133" fmla="*/ 954724 h 1472559"/>
                <a:gd name="connsiteX4134" fmla="*/ 1891076 w 2757197"/>
                <a:gd name="connsiteY4134" fmla="*/ 951853 h 1472559"/>
                <a:gd name="connsiteX4135" fmla="*/ 1886483 w 2757197"/>
                <a:gd name="connsiteY4135" fmla="*/ 950131 h 1472559"/>
                <a:gd name="connsiteX4136" fmla="*/ 1883422 w 2757197"/>
                <a:gd name="connsiteY4136" fmla="*/ 952619 h 1472559"/>
                <a:gd name="connsiteX4137" fmla="*/ 1881508 w 2757197"/>
                <a:gd name="connsiteY4137" fmla="*/ 955106 h 1472559"/>
                <a:gd name="connsiteX4138" fmla="*/ 1879403 w 2757197"/>
                <a:gd name="connsiteY4138" fmla="*/ 952619 h 1472559"/>
                <a:gd name="connsiteX4139" fmla="*/ 1877298 w 2757197"/>
                <a:gd name="connsiteY4139" fmla="*/ 949940 h 1472559"/>
                <a:gd name="connsiteX4140" fmla="*/ 1874045 w 2757197"/>
                <a:gd name="connsiteY4140" fmla="*/ 952045 h 1472559"/>
                <a:gd name="connsiteX4141" fmla="*/ 1870600 w 2757197"/>
                <a:gd name="connsiteY4141" fmla="*/ 954150 h 1472559"/>
                <a:gd name="connsiteX4142" fmla="*/ 1870217 w 2757197"/>
                <a:gd name="connsiteY4142" fmla="*/ 953958 h 1472559"/>
                <a:gd name="connsiteX4143" fmla="*/ 1870217 w 2757197"/>
                <a:gd name="connsiteY4143" fmla="*/ 953767 h 1472559"/>
                <a:gd name="connsiteX4144" fmla="*/ 1869835 w 2757197"/>
                <a:gd name="connsiteY4144" fmla="*/ 953767 h 1472559"/>
                <a:gd name="connsiteX4145" fmla="*/ 1870026 w 2757197"/>
                <a:gd name="connsiteY4145" fmla="*/ 953576 h 1472559"/>
                <a:gd name="connsiteX4146" fmla="*/ 1870026 w 2757197"/>
                <a:gd name="connsiteY4146" fmla="*/ 953576 h 1472559"/>
                <a:gd name="connsiteX4147" fmla="*/ 1874810 w 2757197"/>
                <a:gd name="connsiteY4147" fmla="*/ 948026 h 1472559"/>
                <a:gd name="connsiteX4148" fmla="*/ 1875576 w 2757197"/>
                <a:gd name="connsiteY4148" fmla="*/ 947643 h 1472559"/>
                <a:gd name="connsiteX4149" fmla="*/ 1880934 w 2757197"/>
                <a:gd name="connsiteY4149" fmla="*/ 942859 h 1472559"/>
                <a:gd name="connsiteX4150" fmla="*/ 1882082 w 2757197"/>
                <a:gd name="connsiteY4150" fmla="*/ 940754 h 1472559"/>
                <a:gd name="connsiteX4151" fmla="*/ 1882465 w 2757197"/>
                <a:gd name="connsiteY4151" fmla="*/ 938840 h 1472559"/>
                <a:gd name="connsiteX4152" fmla="*/ 1884761 w 2757197"/>
                <a:gd name="connsiteY4152" fmla="*/ 935587 h 1472559"/>
                <a:gd name="connsiteX4153" fmla="*/ 1887632 w 2757197"/>
                <a:gd name="connsiteY4153" fmla="*/ 932525 h 1472559"/>
                <a:gd name="connsiteX4154" fmla="*/ 1888971 w 2757197"/>
                <a:gd name="connsiteY4154" fmla="*/ 928889 h 1472559"/>
                <a:gd name="connsiteX4155" fmla="*/ 1888206 w 2757197"/>
                <a:gd name="connsiteY4155" fmla="*/ 922574 h 1472559"/>
                <a:gd name="connsiteX4156" fmla="*/ 1885335 w 2757197"/>
                <a:gd name="connsiteY4156" fmla="*/ 917790 h 1472559"/>
                <a:gd name="connsiteX4157" fmla="*/ 1880743 w 2757197"/>
                <a:gd name="connsiteY4157" fmla="*/ 922957 h 1472559"/>
                <a:gd name="connsiteX4158" fmla="*/ 1876533 w 2757197"/>
                <a:gd name="connsiteY4158" fmla="*/ 928124 h 1472559"/>
                <a:gd name="connsiteX4159" fmla="*/ 1871366 w 2757197"/>
                <a:gd name="connsiteY4159" fmla="*/ 926019 h 1472559"/>
                <a:gd name="connsiteX4160" fmla="*/ 1869261 w 2757197"/>
                <a:gd name="connsiteY4160" fmla="*/ 925828 h 1472559"/>
                <a:gd name="connsiteX4161" fmla="*/ 1864477 w 2757197"/>
                <a:gd name="connsiteY4161" fmla="*/ 927933 h 1472559"/>
                <a:gd name="connsiteX4162" fmla="*/ 1861606 w 2757197"/>
                <a:gd name="connsiteY4162" fmla="*/ 930037 h 1472559"/>
                <a:gd name="connsiteX4163" fmla="*/ 1860266 w 2757197"/>
                <a:gd name="connsiteY4163" fmla="*/ 928315 h 1472559"/>
                <a:gd name="connsiteX4164" fmla="*/ 1862946 w 2757197"/>
                <a:gd name="connsiteY4164" fmla="*/ 924679 h 1472559"/>
                <a:gd name="connsiteX4165" fmla="*/ 1866582 w 2757197"/>
                <a:gd name="connsiteY4165" fmla="*/ 922000 h 1472559"/>
                <a:gd name="connsiteX4166" fmla="*/ 1871557 w 2757197"/>
                <a:gd name="connsiteY4166" fmla="*/ 923914 h 1472559"/>
                <a:gd name="connsiteX4167" fmla="*/ 1875193 w 2757197"/>
                <a:gd name="connsiteY4167" fmla="*/ 922766 h 1472559"/>
                <a:gd name="connsiteX4168" fmla="*/ 1878255 w 2757197"/>
                <a:gd name="connsiteY4168" fmla="*/ 918556 h 1472559"/>
                <a:gd name="connsiteX4169" fmla="*/ 1881125 w 2757197"/>
                <a:gd name="connsiteY4169" fmla="*/ 913389 h 1472559"/>
                <a:gd name="connsiteX4170" fmla="*/ 1882656 w 2757197"/>
                <a:gd name="connsiteY4170" fmla="*/ 909370 h 1472559"/>
                <a:gd name="connsiteX4171" fmla="*/ 1881508 w 2757197"/>
                <a:gd name="connsiteY4171" fmla="*/ 906691 h 1472559"/>
                <a:gd name="connsiteX4172" fmla="*/ 1879020 w 2757197"/>
                <a:gd name="connsiteY4172" fmla="*/ 905160 h 1472559"/>
                <a:gd name="connsiteX4173" fmla="*/ 1874810 w 2757197"/>
                <a:gd name="connsiteY4173" fmla="*/ 908987 h 1472559"/>
                <a:gd name="connsiteX4174" fmla="*/ 1871748 w 2757197"/>
                <a:gd name="connsiteY4174" fmla="*/ 912815 h 1472559"/>
                <a:gd name="connsiteX4175" fmla="*/ 1870983 w 2757197"/>
                <a:gd name="connsiteY4175" fmla="*/ 910901 h 1472559"/>
                <a:gd name="connsiteX4176" fmla="*/ 1872897 w 2757197"/>
                <a:gd name="connsiteY4176" fmla="*/ 904777 h 1472559"/>
                <a:gd name="connsiteX4177" fmla="*/ 1870409 w 2757197"/>
                <a:gd name="connsiteY4177" fmla="*/ 899036 h 1472559"/>
                <a:gd name="connsiteX4178" fmla="*/ 1871940 w 2757197"/>
                <a:gd name="connsiteY4178" fmla="*/ 895974 h 1472559"/>
                <a:gd name="connsiteX4179" fmla="*/ 1875002 w 2757197"/>
                <a:gd name="connsiteY4179" fmla="*/ 895592 h 1472559"/>
                <a:gd name="connsiteX4180" fmla="*/ 1875767 w 2757197"/>
                <a:gd name="connsiteY4180" fmla="*/ 890999 h 1472559"/>
                <a:gd name="connsiteX4181" fmla="*/ 1877681 w 2757197"/>
                <a:gd name="connsiteY4181" fmla="*/ 887554 h 1472559"/>
                <a:gd name="connsiteX4182" fmla="*/ 1879594 w 2757197"/>
                <a:gd name="connsiteY4182" fmla="*/ 883918 h 1472559"/>
                <a:gd name="connsiteX4183" fmla="*/ 1878829 w 2757197"/>
                <a:gd name="connsiteY4183" fmla="*/ 881431 h 1472559"/>
                <a:gd name="connsiteX4184" fmla="*/ 1877489 w 2757197"/>
                <a:gd name="connsiteY4184" fmla="*/ 880474 h 1472559"/>
                <a:gd name="connsiteX4185" fmla="*/ 1874810 w 2757197"/>
                <a:gd name="connsiteY4185" fmla="*/ 881622 h 1472559"/>
                <a:gd name="connsiteX4186" fmla="*/ 1871174 w 2757197"/>
                <a:gd name="connsiteY4186" fmla="*/ 882962 h 1472559"/>
                <a:gd name="connsiteX4187" fmla="*/ 1871174 w 2757197"/>
                <a:gd name="connsiteY4187" fmla="*/ 882387 h 1472559"/>
                <a:gd name="connsiteX4188" fmla="*/ 1873853 w 2757197"/>
                <a:gd name="connsiteY4188" fmla="*/ 878751 h 1472559"/>
                <a:gd name="connsiteX4189" fmla="*/ 1877298 w 2757197"/>
                <a:gd name="connsiteY4189" fmla="*/ 876838 h 1472559"/>
                <a:gd name="connsiteX4190" fmla="*/ 1880360 w 2757197"/>
                <a:gd name="connsiteY4190" fmla="*/ 878751 h 1472559"/>
                <a:gd name="connsiteX4191" fmla="*/ 1880934 w 2757197"/>
                <a:gd name="connsiteY4191" fmla="*/ 879517 h 1472559"/>
                <a:gd name="connsiteX4192" fmla="*/ 1882465 w 2757197"/>
                <a:gd name="connsiteY4192" fmla="*/ 880665 h 1472559"/>
                <a:gd name="connsiteX4193" fmla="*/ 1884761 w 2757197"/>
                <a:gd name="connsiteY4193" fmla="*/ 877986 h 1472559"/>
                <a:gd name="connsiteX4194" fmla="*/ 1886675 w 2757197"/>
                <a:gd name="connsiteY4194" fmla="*/ 870140 h 1472559"/>
                <a:gd name="connsiteX4195" fmla="*/ 1892607 w 2757197"/>
                <a:gd name="connsiteY4195" fmla="*/ 859424 h 1472559"/>
                <a:gd name="connsiteX4196" fmla="*/ 1894330 w 2757197"/>
                <a:gd name="connsiteY4196" fmla="*/ 862868 h 1472559"/>
                <a:gd name="connsiteX4197" fmla="*/ 1890311 w 2757197"/>
                <a:gd name="connsiteY4197" fmla="*/ 870140 h 1472559"/>
                <a:gd name="connsiteX4198" fmla="*/ 1886675 w 2757197"/>
                <a:gd name="connsiteY4198" fmla="*/ 878560 h 1472559"/>
                <a:gd name="connsiteX4199" fmla="*/ 1886483 w 2757197"/>
                <a:gd name="connsiteY4199" fmla="*/ 880091 h 1472559"/>
                <a:gd name="connsiteX4200" fmla="*/ 1883422 w 2757197"/>
                <a:gd name="connsiteY4200" fmla="*/ 889659 h 1472559"/>
                <a:gd name="connsiteX4201" fmla="*/ 1881317 w 2757197"/>
                <a:gd name="connsiteY4201" fmla="*/ 890999 h 1472559"/>
                <a:gd name="connsiteX4202" fmla="*/ 1880551 w 2757197"/>
                <a:gd name="connsiteY4202" fmla="*/ 896166 h 1472559"/>
                <a:gd name="connsiteX4203" fmla="*/ 1881699 w 2757197"/>
                <a:gd name="connsiteY4203" fmla="*/ 899802 h 1472559"/>
                <a:gd name="connsiteX4204" fmla="*/ 1886483 w 2757197"/>
                <a:gd name="connsiteY4204" fmla="*/ 901524 h 1472559"/>
                <a:gd name="connsiteX4205" fmla="*/ 1885718 w 2757197"/>
                <a:gd name="connsiteY4205" fmla="*/ 903246 h 1472559"/>
                <a:gd name="connsiteX4206" fmla="*/ 1889354 w 2757197"/>
                <a:gd name="connsiteY4206" fmla="*/ 905734 h 1472559"/>
                <a:gd name="connsiteX4207" fmla="*/ 1891650 w 2757197"/>
                <a:gd name="connsiteY4207" fmla="*/ 904968 h 1472559"/>
                <a:gd name="connsiteX4208" fmla="*/ 1893181 w 2757197"/>
                <a:gd name="connsiteY4208" fmla="*/ 902863 h 1472559"/>
                <a:gd name="connsiteX4209" fmla="*/ 1889928 w 2757197"/>
                <a:gd name="connsiteY4209" fmla="*/ 900950 h 1472559"/>
                <a:gd name="connsiteX4210" fmla="*/ 1887632 w 2757197"/>
                <a:gd name="connsiteY4210" fmla="*/ 899993 h 1472559"/>
                <a:gd name="connsiteX4211" fmla="*/ 1886866 w 2757197"/>
                <a:gd name="connsiteY4211" fmla="*/ 898462 h 1472559"/>
                <a:gd name="connsiteX4212" fmla="*/ 1887632 w 2757197"/>
                <a:gd name="connsiteY4212" fmla="*/ 895974 h 1472559"/>
                <a:gd name="connsiteX4213" fmla="*/ 1889545 w 2757197"/>
                <a:gd name="connsiteY4213" fmla="*/ 894635 h 1472559"/>
                <a:gd name="connsiteX4214" fmla="*/ 1893181 w 2757197"/>
                <a:gd name="connsiteY4214" fmla="*/ 895783 h 1472559"/>
                <a:gd name="connsiteX4215" fmla="*/ 1897009 w 2757197"/>
                <a:gd name="connsiteY4215" fmla="*/ 893678 h 1472559"/>
                <a:gd name="connsiteX4216" fmla="*/ 1891650 w 2757197"/>
                <a:gd name="connsiteY4216" fmla="*/ 888511 h 1472559"/>
                <a:gd name="connsiteX4217" fmla="*/ 1893564 w 2757197"/>
                <a:gd name="connsiteY4217" fmla="*/ 885449 h 1472559"/>
                <a:gd name="connsiteX4218" fmla="*/ 1894330 w 2757197"/>
                <a:gd name="connsiteY4218" fmla="*/ 887554 h 1472559"/>
                <a:gd name="connsiteX4219" fmla="*/ 1895669 w 2757197"/>
                <a:gd name="connsiteY4219" fmla="*/ 889085 h 1472559"/>
                <a:gd name="connsiteX4220" fmla="*/ 1898540 w 2757197"/>
                <a:gd name="connsiteY4220" fmla="*/ 888320 h 1472559"/>
                <a:gd name="connsiteX4221" fmla="*/ 1900453 w 2757197"/>
                <a:gd name="connsiteY4221" fmla="*/ 886215 h 1472559"/>
                <a:gd name="connsiteX4222" fmla="*/ 1897966 w 2757197"/>
                <a:gd name="connsiteY4222" fmla="*/ 880856 h 1472559"/>
                <a:gd name="connsiteX4223" fmla="*/ 1899305 w 2757197"/>
                <a:gd name="connsiteY4223" fmla="*/ 878943 h 1472559"/>
                <a:gd name="connsiteX4224" fmla="*/ 1900645 w 2757197"/>
                <a:gd name="connsiteY4224" fmla="*/ 877603 h 1472559"/>
                <a:gd name="connsiteX4225" fmla="*/ 1900071 w 2757197"/>
                <a:gd name="connsiteY4225" fmla="*/ 874733 h 1472559"/>
                <a:gd name="connsiteX4226" fmla="*/ 1901027 w 2757197"/>
                <a:gd name="connsiteY4226" fmla="*/ 870140 h 1472559"/>
                <a:gd name="connsiteX4227" fmla="*/ 1904281 w 2757197"/>
                <a:gd name="connsiteY4227" fmla="*/ 866695 h 1472559"/>
                <a:gd name="connsiteX4228" fmla="*/ 1906194 w 2757197"/>
                <a:gd name="connsiteY4228" fmla="*/ 871479 h 1472559"/>
                <a:gd name="connsiteX4229" fmla="*/ 1904472 w 2757197"/>
                <a:gd name="connsiteY4229" fmla="*/ 876838 h 1472559"/>
                <a:gd name="connsiteX4230" fmla="*/ 1902941 w 2757197"/>
                <a:gd name="connsiteY4230" fmla="*/ 878369 h 1472559"/>
                <a:gd name="connsiteX4231" fmla="*/ 1902750 w 2757197"/>
                <a:gd name="connsiteY4231" fmla="*/ 880474 h 1472559"/>
                <a:gd name="connsiteX4232" fmla="*/ 1904089 w 2757197"/>
                <a:gd name="connsiteY4232" fmla="*/ 883727 h 1472559"/>
                <a:gd name="connsiteX4233" fmla="*/ 1905811 w 2757197"/>
                <a:gd name="connsiteY4233" fmla="*/ 882962 h 1472559"/>
                <a:gd name="connsiteX4234" fmla="*/ 1906960 w 2757197"/>
                <a:gd name="connsiteY4234" fmla="*/ 882005 h 1472559"/>
                <a:gd name="connsiteX4235" fmla="*/ 1907917 w 2757197"/>
                <a:gd name="connsiteY4235" fmla="*/ 884875 h 1472559"/>
                <a:gd name="connsiteX4236" fmla="*/ 1909256 w 2757197"/>
                <a:gd name="connsiteY4236" fmla="*/ 887746 h 1472559"/>
                <a:gd name="connsiteX4237" fmla="*/ 1912318 w 2757197"/>
                <a:gd name="connsiteY4237" fmla="*/ 886023 h 1472559"/>
                <a:gd name="connsiteX4238" fmla="*/ 1912701 w 2757197"/>
                <a:gd name="connsiteY4238" fmla="*/ 883536 h 1472559"/>
                <a:gd name="connsiteX4239" fmla="*/ 1915188 w 2757197"/>
                <a:gd name="connsiteY4239" fmla="*/ 879134 h 1472559"/>
                <a:gd name="connsiteX4240" fmla="*/ 1916719 w 2757197"/>
                <a:gd name="connsiteY4240" fmla="*/ 880474 h 1472559"/>
                <a:gd name="connsiteX4241" fmla="*/ 1918250 w 2757197"/>
                <a:gd name="connsiteY4241" fmla="*/ 881622 h 1472559"/>
                <a:gd name="connsiteX4242" fmla="*/ 1920738 w 2757197"/>
                <a:gd name="connsiteY4242" fmla="*/ 879900 h 1472559"/>
                <a:gd name="connsiteX4243" fmla="*/ 1923226 w 2757197"/>
                <a:gd name="connsiteY4243" fmla="*/ 878177 h 1472559"/>
                <a:gd name="connsiteX4244" fmla="*/ 1924757 w 2757197"/>
                <a:gd name="connsiteY4244" fmla="*/ 880282 h 1472559"/>
                <a:gd name="connsiteX4245" fmla="*/ 1925714 w 2757197"/>
                <a:gd name="connsiteY4245" fmla="*/ 882387 h 1472559"/>
                <a:gd name="connsiteX4246" fmla="*/ 1928201 w 2757197"/>
                <a:gd name="connsiteY4246" fmla="*/ 881048 h 1472559"/>
                <a:gd name="connsiteX4247" fmla="*/ 1930115 w 2757197"/>
                <a:gd name="connsiteY4247" fmla="*/ 877795 h 1472559"/>
                <a:gd name="connsiteX4248" fmla="*/ 1939875 w 2757197"/>
                <a:gd name="connsiteY4248" fmla="*/ 873010 h 1472559"/>
                <a:gd name="connsiteX4249" fmla="*/ 1944276 w 2757197"/>
                <a:gd name="connsiteY4249" fmla="*/ 873776 h 1472559"/>
                <a:gd name="connsiteX4250" fmla="*/ 1944085 w 2757197"/>
                <a:gd name="connsiteY4250" fmla="*/ 874733 h 1472559"/>
                <a:gd name="connsiteX4251" fmla="*/ 1940449 w 2757197"/>
                <a:gd name="connsiteY4251" fmla="*/ 875498 h 1472559"/>
                <a:gd name="connsiteX4252" fmla="*/ 1937195 w 2757197"/>
                <a:gd name="connsiteY4252" fmla="*/ 877412 h 1472559"/>
                <a:gd name="connsiteX4253" fmla="*/ 1938344 w 2757197"/>
                <a:gd name="connsiteY4253" fmla="*/ 879517 h 1472559"/>
                <a:gd name="connsiteX4254" fmla="*/ 1940640 w 2757197"/>
                <a:gd name="connsiteY4254" fmla="*/ 881239 h 1472559"/>
                <a:gd name="connsiteX4255" fmla="*/ 1938726 w 2757197"/>
                <a:gd name="connsiteY4255" fmla="*/ 882005 h 1472559"/>
                <a:gd name="connsiteX4256" fmla="*/ 1937195 w 2757197"/>
                <a:gd name="connsiteY4256" fmla="*/ 883536 h 1472559"/>
                <a:gd name="connsiteX4257" fmla="*/ 1939492 w 2757197"/>
                <a:gd name="connsiteY4257" fmla="*/ 885067 h 1472559"/>
                <a:gd name="connsiteX4258" fmla="*/ 1941788 w 2757197"/>
                <a:gd name="connsiteY4258" fmla="*/ 886980 h 1472559"/>
                <a:gd name="connsiteX4259" fmla="*/ 1941597 w 2757197"/>
                <a:gd name="connsiteY4259" fmla="*/ 887937 h 1472559"/>
                <a:gd name="connsiteX4260" fmla="*/ 1941406 w 2757197"/>
                <a:gd name="connsiteY4260" fmla="*/ 889851 h 1472559"/>
                <a:gd name="connsiteX4261" fmla="*/ 1942554 w 2757197"/>
                <a:gd name="connsiteY4261" fmla="*/ 890042 h 1472559"/>
                <a:gd name="connsiteX4262" fmla="*/ 1946764 w 2757197"/>
                <a:gd name="connsiteY4262" fmla="*/ 890808 h 1472559"/>
                <a:gd name="connsiteX4263" fmla="*/ 1952122 w 2757197"/>
                <a:gd name="connsiteY4263" fmla="*/ 888894 h 1472559"/>
                <a:gd name="connsiteX4264" fmla="*/ 1956715 w 2757197"/>
                <a:gd name="connsiteY4264" fmla="*/ 886980 h 1472559"/>
                <a:gd name="connsiteX4265" fmla="*/ 1957289 w 2757197"/>
                <a:gd name="connsiteY4265" fmla="*/ 887363 h 1472559"/>
                <a:gd name="connsiteX4266" fmla="*/ 1957289 w 2757197"/>
                <a:gd name="connsiteY4266" fmla="*/ 887363 h 1472559"/>
                <a:gd name="connsiteX4267" fmla="*/ 1947912 w 2757197"/>
                <a:gd name="connsiteY4267" fmla="*/ 895783 h 1472559"/>
                <a:gd name="connsiteX4268" fmla="*/ 1940257 w 2757197"/>
                <a:gd name="connsiteY4268" fmla="*/ 902098 h 1472559"/>
                <a:gd name="connsiteX4269" fmla="*/ 1941597 w 2757197"/>
                <a:gd name="connsiteY4269" fmla="*/ 903246 h 1472559"/>
                <a:gd name="connsiteX4270" fmla="*/ 1943893 w 2757197"/>
                <a:gd name="connsiteY4270" fmla="*/ 904012 h 1472559"/>
                <a:gd name="connsiteX4271" fmla="*/ 1950974 w 2757197"/>
                <a:gd name="connsiteY4271" fmla="*/ 901715 h 1472559"/>
                <a:gd name="connsiteX4272" fmla="*/ 1955758 w 2757197"/>
                <a:gd name="connsiteY4272" fmla="*/ 895783 h 1472559"/>
                <a:gd name="connsiteX4273" fmla="*/ 1956523 w 2757197"/>
                <a:gd name="connsiteY4273" fmla="*/ 899419 h 1472559"/>
                <a:gd name="connsiteX4274" fmla="*/ 1965326 w 2757197"/>
                <a:gd name="connsiteY4274" fmla="*/ 893295 h 1472559"/>
                <a:gd name="connsiteX4275" fmla="*/ 1965326 w 2757197"/>
                <a:gd name="connsiteY4275" fmla="*/ 897505 h 1472559"/>
                <a:gd name="connsiteX4276" fmla="*/ 1961308 w 2757197"/>
                <a:gd name="connsiteY4276" fmla="*/ 900950 h 1472559"/>
                <a:gd name="connsiteX4277" fmla="*/ 1957289 w 2757197"/>
                <a:gd name="connsiteY4277" fmla="*/ 904968 h 1472559"/>
                <a:gd name="connsiteX4278" fmla="*/ 1959968 w 2757197"/>
                <a:gd name="connsiteY4278" fmla="*/ 905925 h 1472559"/>
                <a:gd name="connsiteX4279" fmla="*/ 1964369 w 2757197"/>
                <a:gd name="connsiteY4279" fmla="*/ 903438 h 1472559"/>
                <a:gd name="connsiteX4280" fmla="*/ 1969154 w 2757197"/>
                <a:gd name="connsiteY4280" fmla="*/ 900758 h 1472559"/>
                <a:gd name="connsiteX4281" fmla="*/ 1970876 w 2757197"/>
                <a:gd name="connsiteY4281" fmla="*/ 901332 h 1472559"/>
                <a:gd name="connsiteX4282" fmla="*/ 1973746 w 2757197"/>
                <a:gd name="connsiteY4282" fmla="*/ 901715 h 1472559"/>
                <a:gd name="connsiteX4283" fmla="*/ 1977956 w 2757197"/>
                <a:gd name="connsiteY4283" fmla="*/ 902863 h 1472559"/>
                <a:gd name="connsiteX4284" fmla="*/ 1980444 w 2757197"/>
                <a:gd name="connsiteY4284" fmla="*/ 907074 h 1472559"/>
                <a:gd name="connsiteX4285" fmla="*/ 1982932 w 2757197"/>
                <a:gd name="connsiteY4285" fmla="*/ 910710 h 1472559"/>
                <a:gd name="connsiteX4286" fmla="*/ 1977765 w 2757197"/>
                <a:gd name="connsiteY4286" fmla="*/ 915494 h 1472559"/>
                <a:gd name="connsiteX4287" fmla="*/ 1972024 w 2757197"/>
                <a:gd name="connsiteY4287" fmla="*/ 920087 h 1472559"/>
                <a:gd name="connsiteX4288" fmla="*/ 1973746 w 2757197"/>
                <a:gd name="connsiteY4288" fmla="*/ 920469 h 1472559"/>
                <a:gd name="connsiteX4289" fmla="*/ 1982549 w 2757197"/>
                <a:gd name="connsiteY4289" fmla="*/ 919512 h 1472559"/>
                <a:gd name="connsiteX4290" fmla="*/ 1992883 w 2757197"/>
                <a:gd name="connsiteY4290" fmla="*/ 923723 h 1472559"/>
                <a:gd name="connsiteX4291" fmla="*/ 1998624 w 2757197"/>
                <a:gd name="connsiteY4291" fmla="*/ 927933 h 1472559"/>
                <a:gd name="connsiteX4292" fmla="*/ 2006853 w 2757197"/>
                <a:gd name="connsiteY4292" fmla="*/ 921235 h 1472559"/>
                <a:gd name="connsiteX4293" fmla="*/ 2011063 w 2757197"/>
                <a:gd name="connsiteY4293" fmla="*/ 913197 h 1472559"/>
                <a:gd name="connsiteX4294" fmla="*/ 2015655 w 2757197"/>
                <a:gd name="connsiteY4294" fmla="*/ 904777 h 1472559"/>
                <a:gd name="connsiteX4295" fmla="*/ 2021970 w 2757197"/>
                <a:gd name="connsiteY4295" fmla="*/ 898462 h 1472559"/>
                <a:gd name="connsiteX4296" fmla="*/ 2020631 w 2757197"/>
                <a:gd name="connsiteY4296" fmla="*/ 901524 h 1472559"/>
                <a:gd name="connsiteX4297" fmla="*/ 2021396 w 2757197"/>
                <a:gd name="connsiteY4297" fmla="*/ 904394 h 1472559"/>
                <a:gd name="connsiteX4298" fmla="*/ 2022162 w 2757197"/>
                <a:gd name="connsiteY4298" fmla="*/ 907839 h 1472559"/>
                <a:gd name="connsiteX4299" fmla="*/ 2020822 w 2757197"/>
                <a:gd name="connsiteY4299" fmla="*/ 911858 h 1472559"/>
                <a:gd name="connsiteX4300" fmla="*/ 2025606 w 2757197"/>
                <a:gd name="connsiteY4300" fmla="*/ 917790 h 1472559"/>
                <a:gd name="connsiteX4301" fmla="*/ 2033452 w 2757197"/>
                <a:gd name="connsiteY4301" fmla="*/ 920278 h 1472559"/>
                <a:gd name="connsiteX4302" fmla="*/ 2023119 w 2757197"/>
                <a:gd name="connsiteY4302" fmla="*/ 922192 h 1472559"/>
                <a:gd name="connsiteX4303" fmla="*/ 2015847 w 2757197"/>
                <a:gd name="connsiteY4303" fmla="*/ 928315 h 1472559"/>
                <a:gd name="connsiteX4304" fmla="*/ 2017186 w 2757197"/>
                <a:gd name="connsiteY4304" fmla="*/ 930612 h 1472559"/>
                <a:gd name="connsiteX4305" fmla="*/ 2019674 w 2757197"/>
                <a:gd name="connsiteY4305" fmla="*/ 932142 h 1472559"/>
                <a:gd name="connsiteX4306" fmla="*/ 2021970 w 2757197"/>
                <a:gd name="connsiteY4306" fmla="*/ 934821 h 1472559"/>
                <a:gd name="connsiteX4307" fmla="*/ 2023884 w 2757197"/>
                <a:gd name="connsiteY4307" fmla="*/ 936544 h 1472559"/>
                <a:gd name="connsiteX4308" fmla="*/ 2030008 w 2757197"/>
                <a:gd name="connsiteY4308" fmla="*/ 938075 h 1472559"/>
                <a:gd name="connsiteX4309" fmla="*/ 2035366 w 2757197"/>
                <a:gd name="connsiteY4309" fmla="*/ 941137 h 1472559"/>
                <a:gd name="connsiteX4310" fmla="*/ 2042064 w 2757197"/>
                <a:gd name="connsiteY4310" fmla="*/ 937883 h 1472559"/>
                <a:gd name="connsiteX4311" fmla="*/ 2045126 w 2757197"/>
                <a:gd name="connsiteY4311" fmla="*/ 935970 h 1472559"/>
                <a:gd name="connsiteX4312" fmla="*/ 2045700 w 2757197"/>
                <a:gd name="connsiteY4312" fmla="*/ 932334 h 1472559"/>
                <a:gd name="connsiteX4313" fmla="*/ 2041107 w 2757197"/>
                <a:gd name="connsiteY4313" fmla="*/ 931186 h 1472559"/>
                <a:gd name="connsiteX4314" fmla="*/ 2036514 w 2757197"/>
                <a:gd name="connsiteY4314" fmla="*/ 927550 h 1472559"/>
                <a:gd name="connsiteX4315" fmla="*/ 2040724 w 2757197"/>
                <a:gd name="connsiteY4315" fmla="*/ 925636 h 1472559"/>
                <a:gd name="connsiteX4316" fmla="*/ 2046657 w 2757197"/>
                <a:gd name="connsiteY4316" fmla="*/ 927933 h 1472559"/>
                <a:gd name="connsiteX4317" fmla="*/ 2048762 w 2757197"/>
                <a:gd name="connsiteY4317" fmla="*/ 931760 h 1472559"/>
                <a:gd name="connsiteX4318" fmla="*/ 2048953 w 2757197"/>
                <a:gd name="connsiteY4318" fmla="*/ 933865 h 1472559"/>
                <a:gd name="connsiteX4319" fmla="*/ 2046657 w 2757197"/>
                <a:gd name="connsiteY4319" fmla="*/ 942093 h 1472559"/>
                <a:gd name="connsiteX4320" fmla="*/ 2051058 w 2757197"/>
                <a:gd name="connsiteY4320" fmla="*/ 944007 h 1472559"/>
                <a:gd name="connsiteX4321" fmla="*/ 2053546 w 2757197"/>
                <a:gd name="connsiteY4321" fmla="*/ 946304 h 1472559"/>
                <a:gd name="connsiteX4322" fmla="*/ 2053354 w 2757197"/>
                <a:gd name="connsiteY4322" fmla="*/ 947260 h 1472559"/>
                <a:gd name="connsiteX4323" fmla="*/ 2046465 w 2757197"/>
                <a:gd name="connsiteY4323" fmla="*/ 949748 h 1472559"/>
                <a:gd name="connsiteX4324" fmla="*/ 2045317 w 2757197"/>
                <a:gd name="connsiteY4324" fmla="*/ 950322 h 1472559"/>
                <a:gd name="connsiteX4325" fmla="*/ 2045126 w 2757197"/>
                <a:gd name="connsiteY4325" fmla="*/ 950322 h 1472559"/>
                <a:gd name="connsiteX4326" fmla="*/ 2045317 w 2757197"/>
                <a:gd name="connsiteY4326" fmla="*/ 950514 h 1472559"/>
                <a:gd name="connsiteX4327" fmla="*/ 2045509 w 2757197"/>
                <a:gd name="connsiteY4327" fmla="*/ 950705 h 1472559"/>
                <a:gd name="connsiteX4328" fmla="*/ 2046848 w 2757197"/>
                <a:gd name="connsiteY4328" fmla="*/ 950705 h 1472559"/>
                <a:gd name="connsiteX4329" fmla="*/ 2055268 w 2757197"/>
                <a:gd name="connsiteY4329" fmla="*/ 951279 h 1472559"/>
                <a:gd name="connsiteX4330" fmla="*/ 2070003 w 2757197"/>
                <a:gd name="connsiteY4330" fmla="*/ 948791 h 1472559"/>
                <a:gd name="connsiteX4331" fmla="*/ 2086461 w 2757197"/>
                <a:gd name="connsiteY4331" fmla="*/ 943433 h 1472559"/>
                <a:gd name="connsiteX4332" fmla="*/ 2100048 w 2757197"/>
                <a:gd name="connsiteY4332" fmla="*/ 938649 h 1472559"/>
                <a:gd name="connsiteX4333" fmla="*/ 2115931 w 2757197"/>
                <a:gd name="connsiteY4333" fmla="*/ 934056 h 1472559"/>
                <a:gd name="connsiteX4334" fmla="*/ 2118610 w 2757197"/>
                <a:gd name="connsiteY4334" fmla="*/ 934247 h 1472559"/>
                <a:gd name="connsiteX4335" fmla="*/ 2128944 w 2757197"/>
                <a:gd name="connsiteY4335" fmla="*/ 935778 h 1472559"/>
                <a:gd name="connsiteX4336" fmla="*/ 2137938 w 2757197"/>
                <a:gd name="connsiteY4336" fmla="*/ 937501 h 1472559"/>
                <a:gd name="connsiteX4337" fmla="*/ 2147124 w 2757197"/>
                <a:gd name="connsiteY4337" fmla="*/ 938840 h 1472559"/>
                <a:gd name="connsiteX4338" fmla="*/ 2150186 w 2757197"/>
                <a:gd name="connsiteY4338" fmla="*/ 940945 h 1472559"/>
                <a:gd name="connsiteX4339" fmla="*/ 2153247 w 2757197"/>
                <a:gd name="connsiteY4339" fmla="*/ 942668 h 1472559"/>
                <a:gd name="connsiteX4340" fmla="*/ 2167408 w 2757197"/>
                <a:gd name="connsiteY4340" fmla="*/ 931760 h 1472559"/>
                <a:gd name="connsiteX4341" fmla="*/ 2172001 w 2757197"/>
                <a:gd name="connsiteY4341" fmla="*/ 933099 h 1472559"/>
                <a:gd name="connsiteX4342" fmla="*/ 2175446 w 2757197"/>
                <a:gd name="connsiteY4342" fmla="*/ 937309 h 1472559"/>
                <a:gd name="connsiteX4343" fmla="*/ 2171810 w 2757197"/>
                <a:gd name="connsiteY4343" fmla="*/ 943242 h 1472559"/>
                <a:gd name="connsiteX4344" fmla="*/ 2167026 w 2757197"/>
                <a:gd name="connsiteY4344" fmla="*/ 947452 h 1472559"/>
                <a:gd name="connsiteX4345" fmla="*/ 2182144 w 2757197"/>
                <a:gd name="connsiteY4345" fmla="*/ 953576 h 1472559"/>
                <a:gd name="connsiteX4346" fmla="*/ 2195348 w 2757197"/>
                <a:gd name="connsiteY4346" fmla="*/ 956063 h 1472559"/>
                <a:gd name="connsiteX4347" fmla="*/ 2223287 w 2757197"/>
                <a:gd name="connsiteY4347" fmla="*/ 950131 h 1472559"/>
                <a:gd name="connsiteX4348" fmla="*/ 2224436 w 2757197"/>
                <a:gd name="connsiteY4348" fmla="*/ 949557 h 1472559"/>
                <a:gd name="connsiteX4349" fmla="*/ 2230177 w 2757197"/>
                <a:gd name="connsiteY4349" fmla="*/ 944390 h 1472559"/>
                <a:gd name="connsiteX4350" fmla="*/ 2235917 w 2757197"/>
                <a:gd name="connsiteY4350" fmla="*/ 935970 h 1472559"/>
                <a:gd name="connsiteX4351" fmla="*/ 2237831 w 2757197"/>
                <a:gd name="connsiteY4351" fmla="*/ 930229 h 1472559"/>
                <a:gd name="connsiteX4352" fmla="*/ 2238214 w 2757197"/>
                <a:gd name="connsiteY4352" fmla="*/ 925062 h 1472559"/>
                <a:gd name="connsiteX4353" fmla="*/ 2241084 w 2757197"/>
                <a:gd name="connsiteY4353" fmla="*/ 919321 h 1472559"/>
                <a:gd name="connsiteX4354" fmla="*/ 2249122 w 2757197"/>
                <a:gd name="connsiteY4354" fmla="*/ 926019 h 1472559"/>
                <a:gd name="connsiteX4355" fmla="*/ 2250844 w 2757197"/>
                <a:gd name="connsiteY4355" fmla="*/ 927550 h 1472559"/>
                <a:gd name="connsiteX4356" fmla="*/ 2255628 w 2757197"/>
                <a:gd name="connsiteY4356" fmla="*/ 930037 h 1472559"/>
                <a:gd name="connsiteX4357" fmla="*/ 2261178 w 2757197"/>
                <a:gd name="connsiteY4357" fmla="*/ 930803 h 1472559"/>
                <a:gd name="connsiteX4358" fmla="*/ 2261178 w 2757197"/>
                <a:gd name="connsiteY4358" fmla="*/ 933291 h 1472559"/>
                <a:gd name="connsiteX4359" fmla="*/ 2256968 w 2757197"/>
                <a:gd name="connsiteY4359" fmla="*/ 936544 h 1472559"/>
                <a:gd name="connsiteX4360" fmla="*/ 2254863 w 2757197"/>
                <a:gd name="connsiteY4360" fmla="*/ 940371 h 1472559"/>
                <a:gd name="connsiteX4361" fmla="*/ 2255628 w 2757197"/>
                <a:gd name="connsiteY4361" fmla="*/ 944581 h 1472559"/>
                <a:gd name="connsiteX4362" fmla="*/ 2256776 w 2757197"/>
                <a:gd name="connsiteY4362" fmla="*/ 946878 h 1472559"/>
                <a:gd name="connsiteX4363" fmla="*/ 2257925 w 2757197"/>
                <a:gd name="connsiteY4363" fmla="*/ 948217 h 1472559"/>
                <a:gd name="connsiteX4364" fmla="*/ 2256011 w 2757197"/>
                <a:gd name="connsiteY4364" fmla="*/ 953193 h 1472559"/>
                <a:gd name="connsiteX4365" fmla="*/ 2252375 w 2757197"/>
                <a:gd name="connsiteY4365" fmla="*/ 950896 h 1472559"/>
                <a:gd name="connsiteX4366" fmla="*/ 2251418 w 2757197"/>
                <a:gd name="connsiteY4366" fmla="*/ 947452 h 1472559"/>
                <a:gd name="connsiteX4367" fmla="*/ 2252375 w 2757197"/>
                <a:gd name="connsiteY4367" fmla="*/ 943816 h 1472559"/>
                <a:gd name="connsiteX4368" fmla="*/ 2252375 w 2757197"/>
                <a:gd name="connsiteY4368" fmla="*/ 940371 h 1472559"/>
                <a:gd name="connsiteX4369" fmla="*/ 2251418 w 2757197"/>
                <a:gd name="connsiteY4369" fmla="*/ 933673 h 1472559"/>
                <a:gd name="connsiteX4370" fmla="*/ 2247399 w 2757197"/>
                <a:gd name="connsiteY4370" fmla="*/ 927741 h 1472559"/>
                <a:gd name="connsiteX4371" fmla="*/ 2244529 w 2757197"/>
                <a:gd name="connsiteY4371" fmla="*/ 925828 h 1472559"/>
                <a:gd name="connsiteX4372" fmla="*/ 2240702 w 2757197"/>
                <a:gd name="connsiteY4372" fmla="*/ 930803 h 1472559"/>
                <a:gd name="connsiteX4373" fmla="*/ 2240319 w 2757197"/>
                <a:gd name="connsiteY4373" fmla="*/ 934630 h 1472559"/>
                <a:gd name="connsiteX4374" fmla="*/ 2242233 w 2757197"/>
                <a:gd name="connsiteY4374" fmla="*/ 942668 h 1472559"/>
                <a:gd name="connsiteX4375" fmla="*/ 2244146 w 2757197"/>
                <a:gd name="connsiteY4375" fmla="*/ 949174 h 1472559"/>
                <a:gd name="connsiteX4376" fmla="*/ 2240893 w 2757197"/>
                <a:gd name="connsiteY4376" fmla="*/ 963144 h 1472559"/>
                <a:gd name="connsiteX4377" fmla="*/ 2251609 w 2757197"/>
                <a:gd name="connsiteY4377" fmla="*/ 971181 h 1472559"/>
                <a:gd name="connsiteX4378" fmla="*/ 2266345 w 2757197"/>
                <a:gd name="connsiteY4378" fmla="*/ 976157 h 1472559"/>
                <a:gd name="connsiteX4379" fmla="*/ 2278209 w 2757197"/>
                <a:gd name="connsiteY4379" fmla="*/ 981898 h 1472559"/>
                <a:gd name="connsiteX4380" fmla="*/ 2284907 w 2757197"/>
                <a:gd name="connsiteY4380" fmla="*/ 984960 h 1472559"/>
                <a:gd name="connsiteX4381" fmla="*/ 2285098 w 2757197"/>
                <a:gd name="connsiteY4381" fmla="*/ 985151 h 1472559"/>
                <a:gd name="connsiteX4382" fmla="*/ 2290457 w 2757197"/>
                <a:gd name="connsiteY4382" fmla="*/ 987830 h 1472559"/>
                <a:gd name="connsiteX4383" fmla="*/ 2293901 w 2757197"/>
                <a:gd name="connsiteY4383" fmla="*/ 986108 h 1472559"/>
                <a:gd name="connsiteX4384" fmla="*/ 2297920 w 2757197"/>
                <a:gd name="connsiteY4384" fmla="*/ 982089 h 1472559"/>
                <a:gd name="connsiteX4385" fmla="*/ 2302513 w 2757197"/>
                <a:gd name="connsiteY4385" fmla="*/ 981132 h 1472559"/>
                <a:gd name="connsiteX4386" fmla="*/ 2303470 w 2757197"/>
                <a:gd name="connsiteY4386" fmla="*/ 980941 h 1472559"/>
                <a:gd name="connsiteX4387" fmla="*/ 2305192 w 2757197"/>
                <a:gd name="connsiteY4387" fmla="*/ 979984 h 1472559"/>
                <a:gd name="connsiteX4388" fmla="*/ 2305766 w 2757197"/>
                <a:gd name="connsiteY4388" fmla="*/ 977688 h 1472559"/>
                <a:gd name="connsiteX4389" fmla="*/ 2303470 w 2757197"/>
                <a:gd name="connsiteY4389" fmla="*/ 972903 h 1472559"/>
                <a:gd name="connsiteX4390" fmla="*/ 2302704 w 2757197"/>
                <a:gd name="connsiteY4390" fmla="*/ 971564 h 1472559"/>
                <a:gd name="connsiteX4391" fmla="*/ 2302513 w 2757197"/>
                <a:gd name="connsiteY4391" fmla="*/ 971372 h 1472559"/>
                <a:gd name="connsiteX4392" fmla="*/ 2301173 w 2757197"/>
                <a:gd name="connsiteY4392" fmla="*/ 967736 h 1472559"/>
                <a:gd name="connsiteX4393" fmla="*/ 2302513 w 2757197"/>
                <a:gd name="connsiteY4393" fmla="*/ 966206 h 1472559"/>
                <a:gd name="connsiteX4394" fmla="*/ 2302704 w 2757197"/>
                <a:gd name="connsiteY4394" fmla="*/ 966014 h 1472559"/>
                <a:gd name="connsiteX4395" fmla="*/ 2304809 w 2757197"/>
                <a:gd name="connsiteY4395" fmla="*/ 965249 h 1472559"/>
                <a:gd name="connsiteX4396" fmla="*/ 2309976 w 2757197"/>
                <a:gd name="connsiteY4396" fmla="*/ 963718 h 1472559"/>
                <a:gd name="connsiteX4397" fmla="*/ 2310167 w 2757197"/>
                <a:gd name="connsiteY4397" fmla="*/ 963909 h 1472559"/>
                <a:gd name="connsiteX4398" fmla="*/ 2307871 w 2757197"/>
                <a:gd name="connsiteY4398" fmla="*/ 966971 h 1472559"/>
                <a:gd name="connsiteX4399" fmla="*/ 2303278 w 2757197"/>
                <a:gd name="connsiteY4399" fmla="*/ 968310 h 1472559"/>
                <a:gd name="connsiteX4400" fmla="*/ 2304235 w 2757197"/>
                <a:gd name="connsiteY4400" fmla="*/ 970798 h 1472559"/>
                <a:gd name="connsiteX4401" fmla="*/ 2305000 w 2757197"/>
                <a:gd name="connsiteY4401" fmla="*/ 971946 h 1472559"/>
                <a:gd name="connsiteX4402" fmla="*/ 2306149 w 2757197"/>
                <a:gd name="connsiteY4402" fmla="*/ 973286 h 1472559"/>
                <a:gd name="connsiteX4403" fmla="*/ 2307871 w 2757197"/>
                <a:gd name="connsiteY4403" fmla="*/ 978070 h 1472559"/>
                <a:gd name="connsiteX4404" fmla="*/ 2306914 w 2757197"/>
                <a:gd name="connsiteY4404" fmla="*/ 981132 h 1472559"/>
                <a:gd name="connsiteX4405" fmla="*/ 2306723 w 2757197"/>
                <a:gd name="connsiteY4405" fmla="*/ 981515 h 1472559"/>
                <a:gd name="connsiteX4406" fmla="*/ 2303087 w 2757197"/>
                <a:gd name="connsiteY4406" fmla="*/ 984385 h 1472559"/>
                <a:gd name="connsiteX4407" fmla="*/ 2302513 w 2757197"/>
                <a:gd name="connsiteY4407" fmla="*/ 984577 h 1472559"/>
                <a:gd name="connsiteX4408" fmla="*/ 2295432 w 2757197"/>
                <a:gd name="connsiteY4408" fmla="*/ 988787 h 1472559"/>
                <a:gd name="connsiteX4409" fmla="*/ 2302513 w 2757197"/>
                <a:gd name="connsiteY4409" fmla="*/ 990892 h 1472559"/>
                <a:gd name="connsiteX4410" fmla="*/ 2309593 w 2757197"/>
                <a:gd name="connsiteY4410" fmla="*/ 994145 h 1472559"/>
                <a:gd name="connsiteX4411" fmla="*/ 2322606 w 2757197"/>
                <a:gd name="connsiteY4411" fmla="*/ 1002182 h 1472559"/>
                <a:gd name="connsiteX4412" fmla="*/ 2327390 w 2757197"/>
                <a:gd name="connsiteY4412" fmla="*/ 1006966 h 1472559"/>
                <a:gd name="connsiteX4413" fmla="*/ 2330452 w 2757197"/>
                <a:gd name="connsiteY4413" fmla="*/ 1013664 h 1472559"/>
                <a:gd name="connsiteX4414" fmla="*/ 2336959 w 2757197"/>
                <a:gd name="connsiteY4414" fmla="*/ 1016535 h 1472559"/>
                <a:gd name="connsiteX4415" fmla="*/ 2342508 w 2757197"/>
                <a:gd name="connsiteY4415" fmla="*/ 1020362 h 1472559"/>
                <a:gd name="connsiteX4416" fmla="*/ 2348249 w 2757197"/>
                <a:gd name="connsiteY4416" fmla="*/ 1024572 h 1472559"/>
                <a:gd name="connsiteX4417" fmla="*/ 2354564 w 2757197"/>
                <a:gd name="connsiteY4417" fmla="*/ 1027251 h 1472559"/>
                <a:gd name="connsiteX4418" fmla="*/ 2367960 w 2757197"/>
                <a:gd name="connsiteY4418" fmla="*/ 1034140 h 1472559"/>
                <a:gd name="connsiteX4419" fmla="*/ 2382121 w 2757197"/>
                <a:gd name="connsiteY4419" fmla="*/ 1037776 h 1472559"/>
                <a:gd name="connsiteX4420" fmla="*/ 2389584 w 2757197"/>
                <a:gd name="connsiteY4420" fmla="*/ 1041030 h 1472559"/>
                <a:gd name="connsiteX4421" fmla="*/ 2391115 w 2757197"/>
                <a:gd name="connsiteY4421" fmla="*/ 1044283 h 1472559"/>
                <a:gd name="connsiteX4422" fmla="*/ 2393603 w 2757197"/>
                <a:gd name="connsiteY4422" fmla="*/ 1046005 h 1472559"/>
                <a:gd name="connsiteX4423" fmla="*/ 2396282 w 2757197"/>
                <a:gd name="connsiteY4423" fmla="*/ 1043709 h 1472559"/>
                <a:gd name="connsiteX4424" fmla="*/ 2394751 w 2757197"/>
                <a:gd name="connsiteY4424" fmla="*/ 1040073 h 1472559"/>
                <a:gd name="connsiteX4425" fmla="*/ 2392646 w 2757197"/>
                <a:gd name="connsiteY4425" fmla="*/ 1036437 h 1472559"/>
                <a:gd name="connsiteX4426" fmla="*/ 2393603 w 2757197"/>
                <a:gd name="connsiteY4426" fmla="*/ 1036245 h 1472559"/>
                <a:gd name="connsiteX4427" fmla="*/ 2401257 w 2757197"/>
                <a:gd name="connsiteY4427" fmla="*/ 1037776 h 1472559"/>
                <a:gd name="connsiteX4428" fmla="*/ 2404128 w 2757197"/>
                <a:gd name="connsiteY4428" fmla="*/ 1036628 h 1472559"/>
                <a:gd name="connsiteX4429" fmla="*/ 2406616 w 2757197"/>
                <a:gd name="connsiteY4429" fmla="*/ 1034332 h 1472559"/>
                <a:gd name="connsiteX4430" fmla="*/ 2401257 w 2757197"/>
                <a:gd name="connsiteY4430" fmla="*/ 1032227 h 1472559"/>
                <a:gd name="connsiteX4431" fmla="*/ 2395899 w 2757197"/>
                <a:gd name="connsiteY4431" fmla="*/ 1030504 h 1472559"/>
                <a:gd name="connsiteX4432" fmla="*/ 2403937 w 2757197"/>
                <a:gd name="connsiteY4432" fmla="*/ 1029548 h 1472559"/>
                <a:gd name="connsiteX4433" fmla="*/ 2409104 w 2757197"/>
                <a:gd name="connsiteY4433" fmla="*/ 1032992 h 1472559"/>
                <a:gd name="connsiteX4434" fmla="*/ 2409295 w 2757197"/>
                <a:gd name="connsiteY4434" fmla="*/ 1033184 h 1472559"/>
                <a:gd name="connsiteX4435" fmla="*/ 2414653 w 2757197"/>
                <a:gd name="connsiteY4435" fmla="*/ 1030122 h 1472559"/>
                <a:gd name="connsiteX4436" fmla="*/ 2418289 w 2757197"/>
                <a:gd name="connsiteY4436" fmla="*/ 1024572 h 1472559"/>
                <a:gd name="connsiteX4437" fmla="*/ 2414270 w 2757197"/>
                <a:gd name="connsiteY4437" fmla="*/ 1019214 h 1472559"/>
                <a:gd name="connsiteX4438" fmla="*/ 2413505 w 2757197"/>
                <a:gd name="connsiteY4438" fmla="*/ 1017874 h 1472559"/>
                <a:gd name="connsiteX4439" fmla="*/ 2412165 w 2757197"/>
                <a:gd name="connsiteY4439" fmla="*/ 1016918 h 1472559"/>
                <a:gd name="connsiteX4440" fmla="*/ 2407573 w 2757197"/>
                <a:gd name="connsiteY4440" fmla="*/ 1016726 h 1472559"/>
                <a:gd name="connsiteX4441" fmla="*/ 2408529 w 2757197"/>
                <a:gd name="connsiteY4441" fmla="*/ 1014621 h 1472559"/>
                <a:gd name="connsiteX4442" fmla="*/ 2409295 w 2757197"/>
                <a:gd name="connsiteY4442" fmla="*/ 1012707 h 1472559"/>
                <a:gd name="connsiteX4443" fmla="*/ 2407764 w 2757197"/>
                <a:gd name="connsiteY4443" fmla="*/ 1009071 h 1472559"/>
                <a:gd name="connsiteX4444" fmla="*/ 2403362 w 2757197"/>
                <a:gd name="connsiteY4444" fmla="*/ 1006966 h 1472559"/>
                <a:gd name="connsiteX4445" fmla="*/ 2397430 w 2757197"/>
                <a:gd name="connsiteY4445" fmla="*/ 1010220 h 1472559"/>
                <a:gd name="connsiteX4446" fmla="*/ 2392646 w 2757197"/>
                <a:gd name="connsiteY4446" fmla="*/ 1013664 h 1472559"/>
                <a:gd name="connsiteX4447" fmla="*/ 2390732 w 2757197"/>
                <a:gd name="connsiteY4447" fmla="*/ 1012899 h 1472559"/>
                <a:gd name="connsiteX4448" fmla="*/ 2394177 w 2757197"/>
                <a:gd name="connsiteY4448" fmla="*/ 1009263 h 1472559"/>
                <a:gd name="connsiteX4449" fmla="*/ 2397047 w 2757197"/>
                <a:gd name="connsiteY4449" fmla="*/ 1003905 h 1472559"/>
                <a:gd name="connsiteX4450" fmla="*/ 2392263 w 2757197"/>
                <a:gd name="connsiteY4450" fmla="*/ 1002374 h 1472559"/>
                <a:gd name="connsiteX4451" fmla="*/ 2385948 w 2757197"/>
                <a:gd name="connsiteY4451" fmla="*/ 1000843 h 1472559"/>
                <a:gd name="connsiteX4452" fmla="*/ 2382504 w 2757197"/>
                <a:gd name="connsiteY4452" fmla="*/ 999886 h 1472559"/>
                <a:gd name="connsiteX4453" fmla="*/ 2380399 w 2757197"/>
                <a:gd name="connsiteY4453" fmla="*/ 997972 h 1472559"/>
                <a:gd name="connsiteX4454" fmla="*/ 2377911 w 2757197"/>
                <a:gd name="connsiteY4454" fmla="*/ 993188 h 1472559"/>
                <a:gd name="connsiteX4455" fmla="*/ 2372744 w 2757197"/>
                <a:gd name="connsiteY4455" fmla="*/ 994336 h 1472559"/>
                <a:gd name="connsiteX4456" fmla="*/ 2368725 w 2757197"/>
                <a:gd name="connsiteY4456" fmla="*/ 992806 h 1472559"/>
                <a:gd name="connsiteX4457" fmla="*/ 2365855 w 2757197"/>
                <a:gd name="connsiteY4457" fmla="*/ 993571 h 1472559"/>
                <a:gd name="connsiteX4458" fmla="*/ 2363941 w 2757197"/>
                <a:gd name="connsiteY4458" fmla="*/ 995485 h 1472559"/>
                <a:gd name="connsiteX4459" fmla="*/ 2360305 w 2757197"/>
                <a:gd name="connsiteY4459" fmla="*/ 1001225 h 1472559"/>
                <a:gd name="connsiteX4460" fmla="*/ 2360305 w 2757197"/>
                <a:gd name="connsiteY4460" fmla="*/ 998738 h 1472559"/>
                <a:gd name="connsiteX4461" fmla="*/ 2360879 w 2757197"/>
                <a:gd name="connsiteY4461" fmla="*/ 995293 h 1472559"/>
                <a:gd name="connsiteX4462" fmla="*/ 2361836 w 2757197"/>
                <a:gd name="connsiteY4462" fmla="*/ 992806 h 1472559"/>
                <a:gd name="connsiteX4463" fmla="*/ 2364898 w 2757197"/>
                <a:gd name="connsiteY4463" fmla="*/ 991466 h 1472559"/>
                <a:gd name="connsiteX4464" fmla="*/ 2366620 w 2757197"/>
                <a:gd name="connsiteY4464" fmla="*/ 989744 h 1472559"/>
                <a:gd name="connsiteX4465" fmla="*/ 2365472 w 2757197"/>
                <a:gd name="connsiteY4465" fmla="*/ 986682 h 1472559"/>
                <a:gd name="connsiteX4466" fmla="*/ 2361453 w 2757197"/>
                <a:gd name="connsiteY4466" fmla="*/ 983237 h 1472559"/>
                <a:gd name="connsiteX4467" fmla="*/ 2366238 w 2757197"/>
                <a:gd name="connsiteY4467" fmla="*/ 985534 h 1472559"/>
                <a:gd name="connsiteX4468" fmla="*/ 2366429 w 2757197"/>
                <a:gd name="connsiteY4468" fmla="*/ 985725 h 1472559"/>
                <a:gd name="connsiteX4469" fmla="*/ 2366812 w 2757197"/>
                <a:gd name="connsiteY4469" fmla="*/ 985916 h 1472559"/>
                <a:gd name="connsiteX4470" fmla="*/ 2368343 w 2757197"/>
                <a:gd name="connsiteY4470" fmla="*/ 987065 h 1472559"/>
                <a:gd name="connsiteX4471" fmla="*/ 2372935 w 2757197"/>
                <a:gd name="connsiteY4471" fmla="*/ 988596 h 1472559"/>
                <a:gd name="connsiteX4472" fmla="*/ 2377911 w 2757197"/>
                <a:gd name="connsiteY4472" fmla="*/ 987065 h 1472559"/>
                <a:gd name="connsiteX4473" fmla="*/ 2376763 w 2757197"/>
                <a:gd name="connsiteY4473" fmla="*/ 985342 h 1472559"/>
                <a:gd name="connsiteX4474" fmla="*/ 2375806 w 2757197"/>
                <a:gd name="connsiteY4474" fmla="*/ 982854 h 1472559"/>
                <a:gd name="connsiteX4475" fmla="*/ 2376189 w 2757197"/>
                <a:gd name="connsiteY4475" fmla="*/ 982854 h 1472559"/>
                <a:gd name="connsiteX4476" fmla="*/ 2378868 w 2757197"/>
                <a:gd name="connsiteY4476" fmla="*/ 985534 h 1472559"/>
                <a:gd name="connsiteX4477" fmla="*/ 2379059 w 2757197"/>
                <a:gd name="connsiteY4477" fmla="*/ 985725 h 1472559"/>
                <a:gd name="connsiteX4478" fmla="*/ 2382504 w 2757197"/>
                <a:gd name="connsiteY4478" fmla="*/ 987447 h 1472559"/>
                <a:gd name="connsiteX4479" fmla="*/ 2384609 w 2757197"/>
                <a:gd name="connsiteY4479" fmla="*/ 985916 h 1472559"/>
                <a:gd name="connsiteX4480" fmla="*/ 2385757 w 2757197"/>
                <a:gd name="connsiteY4480" fmla="*/ 983429 h 1472559"/>
                <a:gd name="connsiteX4481" fmla="*/ 2387096 w 2757197"/>
                <a:gd name="connsiteY4481" fmla="*/ 983429 h 1472559"/>
                <a:gd name="connsiteX4482" fmla="*/ 2388819 w 2757197"/>
                <a:gd name="connsiteY4482" fmla="*/ 988787 h 1472559"/>
                <a:gd name="connsiteX4483" fmla="*/ 2392837 w 2757197"/>
                <a:gd name="connsiteY4483" fmla="*/ 993380 h 1472559"/>
                <a:gd name="connsiteX4484" fmla="*/ 2395325 w 2757197"/>
                <a:gd name="connsiteY4484" fmla="*/ 992806 h 1472559"/>
                <a:gd name="connsiteX4485" fmla="*/ 2397239 w 2757197"/>
                <a:gd name="connsiteY4485" fmla="*/ 995293 h 1472559"/>
                <a:gd name="connsiteX4486" fmla="*/ 2399152 w 2757197"/>
                <a:gd name="connsiteY4486" fmla="*/ 997781 h 1472559"/>
                <a:gd name="connsiteX4487" fmla="*/ 2403171 w 2757197"/>
                <a:gd name="connsiteY4487" fmla="*/ 995102 h 1472559"/>
                <a:gd name="connsiteX4488" fmla="*/ 2405085 w 2757197"/>
                <a:gd name="connsiteY4488" fmla="*/ 991849 h 1472559"/>
                <a:gd name="connsiteX4489" fmla="*/ 2405085 w 2757197"/>
                <a:gd name="connsiteY4489" fmla="*/ 991657 h 1472559"/>
                <a:gd name="connsiteX4490" fmla="*/ 2403745 w 2757197"/>
                <a:gd name="connsiteY4490" fmla="*/ 986299 h 1472559"/>
                <a:gd name="connsiteX4491" fmla="*/ 2398578 w 2757197"/>
                <a:gd name="connsiteY4491" fmla="*/ 981898 h 1472559"/>
                <a:gd name="connsiteX4492" fmla="*/ 2398578 w 2757197"/>
                <a:gd name="connsiteY4492" fmla="*/ 972903 h 1472559"/>
                <a:gd name="connsiteX4493" fmla="*/ 2399918 w 2757197"/>
                <a:gd name="connsiteY4493" fmla="*/ 972903 h 1472559"/>
                <a:gd name="connsiteX4494" fmla="*/ 2403937 w 2757197"/>
                <a:gd name="connsiteY4494" fmla="*/ 977688 h 1472559"/>
                <a:gd name="connsiteX4495" fmla="*/ 2407190 w 2757197"/>
                <a:gd name="connsiteY4495" fmla="*/ 982280 h 1472559"/>
                <a:gd name="connsiteX4496" fmla="*/ 2408529 w 2757197"/>
                <a:gd name="connsiteY4496" fmla="*/ 984768 h 1472559"/>
                <a:gd name="connsiteX4497" fmla="*/ 2410443 w 2757197"/>
                <a:gd name="connsiteY4497" fmla="*/ 982472 h 1472559"/>
                <a:gd name="connsiteX4498" fmla="*/ 2413696 w 2757197"/>
                <a:gd name="connsiteY4498" fmla="*/ 980175 h 1472559"/>
                <a:gd name="connsiteX4499" fmla="*/ 2416758 w 2757197"/>
                <a:gd name="connsiteY4499" fmla="*/ 983237 h 1472559"/>
                <a:gd name="connsiteX4500" fmla="*/ 2413505 w 2757197"/>
                <a:gd name="connsiteY4500" fmla="*/ 986873 h 1472559"/>
                <a:gd name="connsiteX4501" fmla="*/ 2411783 w 2757197"/>
                <a:gd name="connsiteY4501" fmla="*/ 986299 h 1472559"/>
                <a:gd name="connsiteX4502" fmla="*/ 2410443 w 2757197"/>
                <a:gd name="connsiteY4502" fmla="*/ 986873 h 1472559"/>
                <a:gd name="connsiteX4503" fmla="*/ 2408912 w 2757197"/>
                <a:gd name="connsiteY4503" fmla="*/ 988404 h 1472559"/>
                <a:gd name="connsiteX4504" fmla="*/ 2406998 w 2757197"/>
                <a:gd name="connsiteY4504" fmla="*/ 992231 h 1472559"/>
                <a:gd name="connsiteX4505" fmla="*/ 2411974 w 2757197"/>
                <a:gd name="connsiteY4505" fmla="*/ 998546 h 1472559"/>
                <a:gd name="connsiteX4506" fmla="*/ 2418289 w 2757197"/>
                <a:gd name="connsiteY4506" fmla="*/ 1004861 h 1472559"/>
                <a:gd name="connsiteX4507" fmla="*/ 2422308 w 2757197"/>
                <a:gd name="connsiteY4507" fmla="*/ 1013473 h 1472559"/>
                <a:gd name="connsiteX4508" fmla="*/ 2422882 w 2757197"/>
                <a:gd name="connsiteY4508" fmla="*/ 1018449 h 1472559"/>
                <a:gd name="connsiteX4509" fmla="*/ 2423647 w 2757197"/>
                <a:gd name="connsiteY4509" fmla="*/ 1022850 h 1472559"/>
                <a:gd name="connsiteX4510" fmla="*/ 2425752 w 2757197"/>
                <a:gd name="connsiteY4510" fmla="*/ 1022085 h 1472559"/>
                <a:gd name="connsiteX4511" fmla="*/ 2428431 w 2757197"/>
                <a:gd name="connsiteY4511" fmla="*/ 1021319 h 1472559"/>
                <a:gd name="connsiteX4512" fmla="*/ 2431685 w 2757197"/>
                <a:gd name="connsiteY4512" fmla="*/ 1023998 h 1472559"/>
                <a:gd name="connsiteX4513" fmla="*/ 2434938 w 2757197"/>
                <a:gd name="connsiteY4513" fmla="*/ 1026677 h 1472559"/>
                <a:gd name="connsiteX4514" fmla="*/ 2440679 w 2757197"/>
                <a:gd name="connsiteY4514" fmla="*/ 1019023 h 1472559"/>
                <a:gd name="connsiteX4515" fmla="*/ 2440679 w 2757197"/>
                <a:gd name="connsiteY4515" fmla="*/ 1019023 h 1472559"/>
                <a:gd name="connsiteX4516" fmla="*/ 2442210 w 2757197"/>
                <a:gd name="connsiteY4516" fmla="*/ 1019023 h 1472559"/>
                <a:gd name="connsiteX4517" fmla="*/ 2458284 w 2757197"/>
                <a:gd name="connsiteY4517" fmla="*/ 1032035 h 1472559"/>
                <a:gd name="connsiteX4518" fmla="*/ 2461346 w 2757197"/>
                <a:gd name="connsiteY4518" fmla="*/ 1032035 h 1472559"/>
                <a:gd name="connsiteX4519" fmla="*/ 2462112 w 2757197"/>
                <a:gd name="connsiteY4519" fmla="*/ 1027443 h 1472559"/>
                <a:gd name="connsiteX4520" fmla="*/ 2459815 w 2757197"/>
                <a:gd name="connsiteY4520" fmla="*/ 1012899 h 1472559"/>
                <a:gd name="connsiteX4521" fmla="*/ 2455223 w 2757197"/>
                <a:gd name="connsiteY4521" fmla="*/ 1005435 h 1472559"/>
                <a:gd name="connsiteX4522" fmla="*/ 2450438 w 2757197"/>
                <a:gd name="connsiteY4522" fmla="*/ 1001034 h 1472559"/>
                <a:gd name="connsiteX4523" fmla="*/ 2448333 w 2757197"/>
                <a:gd name="connsiteY4523" fmla="*/ 997207 h 1472559"/>
                <a:gd name="connsiteX4524" fmla="*/ 2450630 w 2757197"/>
                <a:gd name="connsiteY4524" fmla="*/ 994719 h 1472559"/>
                <a:gd name="connsiteX4525" fmla="*/ 2445846 w 2757197"/>
                <a:gd name="connsiteY4525" fmla="*/ 989361 h 1472559"/>
                <a:gd name="connsiteX4526" fmla="*/ 2443167 w 2757197"/>
                <a:gd name="connsiteY4526" fmla="*/ 987447 h 1472559"/>
                <a:gd name="connsiteX4527" fmla="*/ 2441253 w 2757197"/>
                <a:gd name="connsiteY4527" fmla="*/ 984003 h 1472559"/>
                <a:gd name="connsiteX4528" fmla="*/ 2438574 w 2757197"/>
                <a:gd name="connsiteY4528" fmla="*/ 976922 h 1472559"/>
                <a:gd name="connsiteX4529" fmla="*/ 2436469 w 2757197"/>
                <a:gd name="connsiteY4529" fmla="*/ 974052 h 1472559"/>
                <a:gd name="connsiteX4530" fmla="*/ 2433407 w 2757197"/>
                <a:gd name="connsiteY4530" fmla="*/ 971564 h 1472559"/>
                <a:gd name="connsiteX4531" fmla="*/ 2431493 w 2757197"/>
                <a:gd name="connsiteY4531" fmla="*/ 963909 h 1472559"/>
                <a:gd name="connsiteX4532" fmla="*/ 2429197 w 2757197"/>
                <a:gd name="connsiteY4532" fmla="*/ 961422 h 1472559"/>
                <a:gd name="connsiteX4533" fmla="*/ 2426709 w 2757197"/>
                <a:gd name="connsiteY4533" fmla="*/ 959317 h 1472559"/>
                <a:gd name="connsiteX4534" fmla="*/ 2423073 w 2757197"/>
                <a:gd name="connsiteY4534" fmla="*/ 952427 h 1472559"/>
                <a:gd name="connsiteX4535" fmla="*/ 2421159 w 2757197"/>
                <a:gd name="connsiteY4535" fmla="*/ 944964 h 1472559"/>
                <a:gd name="connsiteX4536" fmla="*/ 2421734 w 2757197"/>
                <a:gd name="connsiteY4536" fmla="*/ 942476 h 1472559"/>
                <a:gd name="connsiteX4537" fmla="*/ 2424221 w 2757197"/>
                <a:gd name="connsiteY4537" fmla="*/ 940180 h 1472559"/>
                <a:gd name="connsiteX4538" fmla="*/ 2429580 w 2757197"/>
                <a:gd name="connsiteY4538" fmla="*/ 947069 h 1472559"/>
                <a:gd name="connsiteX4539" fmla="*/ 2437043 w 2757197"/>
                <a:gd name="connsiteY4539" fmla="*/ 954532 h 1472559"/>
                <a:gd name="connsiteX4540" fmla="*/ 2441062 w 2757197"/>
                <a:gd name="connsiteY4540" fmla="*/ 962378 h 1472559"/>
                <a:gd name="connsiteX4541" fmla="*/ 2442401 w 2757197"/>
                <a:gd name="connsiteY4541" fmla="*/ 971946 h 1472559"/>
                <a:gd name="connsiteX4542" fmla="*/ 2442975 w 2757197"/>
                <a:gd name="connsiteY4542" fmla="*/ 973286 h 1472559"/>
                <a:gd name="connsiteX4543" fmla="*/ 2445654 w 2757197"/>
                <a:gd name="connsiteY4543" fmla="*/ 977113 h 1472559"/>
                <a:gd name="connsiteX4544" fmla="*/ 2450438 w 2757197"/>
                <a:gd name="connsiteY4544" fmla="*/ 981706 h 1472559"/>
                <a:gd name="connsiteX4545" fmla="*/ 2450821 w 2757197"/>
                <a:gd name="connsiteY4545" fmla="*/ 979218 h 1472559"/>
                <a:gd name="connsiteX4546" fmla="*/ 2452161 w 2757197"/>
                <a:gd name="connsiteY4546" fmla="*/ 977688 h 1472559"/>
                <a:gd name="connsiteX4547" fmla="*/ 2457902 w 2757197"/>
                <a:gd name="connsiteY4547" fmla="*/ 986108 h 1472559"/>
                <a:gd name="connsiteX4548" fmla="*/ 2456945 w 2757197"/>
                <a:gd name="connsiteY4548" fmla="*/ 990701 h 1472559"/>
                <a:gd name="connsiteX4549" fmla="*/ 2466705 w 2757197"/>
                <a:gd name="connsiteY4549" fmla="*/ 1000843 h 1472559"/>
                <a:gd name="connsiteX4550" fmla="*/ 2469958 w 2757197"/>
                <a:gd name="connsiteY4550" fmla="*/ 1007158 h 1472559"/>
                <a:gd name="connsiteX4551" fmla="*/ 2474933 w 2757197"/>
                <a:gd name="connsiteY4551" fmla="*/ 1011368 h 1472559"/>
                <a:gd name="connsiteX4552" fmla="*/ 2478952 w 2757197"/>
                <a:gd name="connsiteY4552" fmla="*/ 1010794 h 1472559"/>
                <a:gd name="connsiteX4553" fmla="*/ 2489286 w 2757197"/>
                <a:gd name="connsiteY4553" fmla="*/ 1012707 h 1472559"/>
                <a:gd name="connsiteX4554" fmla="*/ 2483353 w 2757197"/>
                <a:gd name="connsiteY4554" fmla="*/ 1013090 h 1472559"/>
                <a:gd name="connsiteX4555" fmla="*/ 2480100 w 2757197"/>
                <a:gd name="connsiteY4555" fmla="*/ 1013856 h 1472559"/>
                <a:gd name="connsiteX4556" fmla="*/ 2478952 w 2757197"/>
                <a:gd name="connsiteY4556" fmla="*/ 1015578 h 1472559"/>
                <a:gd name="connsiteX4557" fmla="*/ 2484693 w 2757197"/>
                <a:gd name="connsiteY4557" fmla="*/ 1020554 h 1472559"/>
                <a:gd name="connsiteX4558" fmla="*/ 2486032 w 2757197"/>
                <a:gd name="connsiteY4558" fmla="*/ 1020362 h 1472559"/>
                <a:gd name="connsiteX4559" fmla="*/ 2496749 w 2757197"/>
                <a:gd name="connsiteY4559" fmla="*/ 1017492 h 1472559"/>
                <a:gd name="connsiteX4560" fmla="*/ 2501725 w 2757197"/>
                <a:gd name="connsiteY4560" fmla="*/ 1018831 h 1472559"/>
                <a:gd name="connsiteX4561" fmla="*/ 2502681 w 2757197"/>
                <a:gd name="connsiteY4561" fmla="*/ 1017874 h 1472559"/>
                <a:gd name="connsiteX4562" fmla="*/ 2502299 w 2757197"/>
                <a:gd name="connsiteY4562" fmla="*/ 1010028 h 1472559"/>
                <a:gd name="connsiteX4563" fmla="*/ 2502107 w 2757197"/>
                <a:gd name="connsiteY4563" fmla="*/ 1008306 h 1472559"/>
                <a:gd name="connsiteX4564" fmla="*/ 2501151 w 2757197"/>
                <a:gd name="connsiteY4564" fmla="*/ 1005818 h 1472559"/>
                <a:gd name="connsiteX4565" fmla="*/ 2500002 w 2757197"/>
                <a:gd name="connsiteY4565" fmla="*/ 1002756 h 1472559"/>
                <a:gd name="connsiteX4566" fmla="*/ 2501916 w 2757197"/>
                <a:gd name="connsiteY4566" fmla="*/ 995293 h 1472559"/>
                <a:gd name="connsiteX4567" fmla="*/ 2505935 w 2757197"/>
                <a:gd name="connsiteY4567" fmla="*/ 989744 h 1472559"/>
                <a:gd name="connsiteX4568" fmla="*/ 2507274 w 2757197"/>
                <a:gd name="connsiteY4568" fmla="*/ 990701 h 1472559"/>
                <a:gd name="connsiteX4569" fmla="*/ 2505552 w 2757197"/>
                <a:gd name="connsiteY4569" fmla="*/ 993571 h 1472559"/>
                <a:gd name="connsiteX4570" fmla="*/ 2503830 w 2757197"/>
                <a:gd name="connsiteY4570" fmla="*/ 997398 h 1472559"/>
                <a:gd name="connsiteX4571" fmla="*/ 2503256 w 2757197"/>
                <a:gd name="connsiteY4571" fmla="*/ 1004861 h 1472559"/>
                <a:gd name="connsiteX4572" fmla="*/ 2504021 w 2757197"/>
                <a:gd name="connsiteY4572" fmla="*/ 1007732 h 1472559"/>
                <a:gd name="connsiteX4573" fmla="*/ 2504212 w 2757197"/>
                <a:gd name="connsiteY4573" fmla="*/ 1008115 h 1472559"/>
                <a:gd name="connsiteX4574" fmla="*/ 2505169 w 2757197"/>
                <a:gd name="connsiteY4574" fmla="*/ 1011559 h 1472559"/>
                <a:gd name="connsiteX4575" fmla="*/ 2505169 w 2757197"/>
                <a:gd name="connsiteY4575" fmla="*/ 1017109 h 1472559"/>
                <a:gd name="connsiteX4576" fmla="*/ 2507465 w 2757197"/>
                <a:gd name="connsiteY4576" fmla="*/ 1024190 h 1472559"/>
                <a:gd name="connsiteX4577" fmla="*/ 2516651 w 2757197"/>
                <a:gd name="connsiteY4577" fmla="*/ 1033375 h 1472559"/>
                <a:gd name="connsiteX4578" fmla="*/ 2517416 w 2757197"/>
                <a:gd name="connsiteY4578" fmla="*/ 1033184 h 1472559"/>
                <a:gd name="connsiteX4579" fmla="*/ 2519330 w 2757197"/>
                <a:gd name="connsiteY4579" fmla="*/ 1027634 h 1472559"/>
                <a:gd name="connsiteX4580" fmla="*/ 2521818 w 2757197"/>
                <a:gd name="connsiteY4580" fmla="*/ 1020171 h 1472559"/>
                <a:gd name="connsiteX4581" fmla="*/ 2523732 w 2757197"/>
                <a:gd name="connsiteY4581" fmla="*/ 1024955 h 1472559"/>
                <a:gd name="connsiteX4582" fmla="*/ 2527750 w 2757197"/>
                <a:gd name="connsiteY4582" fmla="*/ 1026677 h 1472559"/>
                <a:gd name="connsiteX4583" fmla="*/ 2527750 w 2757197"/>
                <a:gd name="connsiteY4583" fmla="*/ 1028017 h 1472559"/>
                <a:gd name="connsiteX4584" fmla="*/ 2527176 w 2757197"/>
                <a:gd name="connsiteY4584" fmla="*/ 1030504 h 1472559"/>
                <a:gd name="connsiteX4585" fmla="*/ 2527368 w 2757197"/>
                <a:gd name="connsiteY4585" fmla="*/ 1032992 h 1472559"/>
                <a:gd name="connsiteX4586" fmla="*/ 2523732 w 2757197"/>
                <a:gd name="connsiteY4586" fmla="*/ 1033566 h 1472559"/>
                <a:gd name="connsiteX4587" fmla="*/ 2520861 w 2757197"/>
                <a:gd name="connsiteY4587" fmla="*/ 1035097 h 1472559"/>
                <a:gd name="connsiteX4588" fmla="*/ 2520670 w 2757197"/>
                <a:gd name="connsiteY4588" fmla="*/ 1035863 h 1472559"/>
                <a:gd name="connsiteX4589" fmla="*/ 2523540 w 2757197"/>
                <a:gd name="connsiteY4589" fmla="*/ 1041795 h 1472559"/>
                <a:gd name="connsiteX4590" fmla="*/ 2529090 w 2757197"/>
                <a:gd name="connsiteY4590" fmla="*/ 1046196 h 1472559"/>
                <a:gd name="connsiteX4591" fmla="*/ 2531960 w 2757197"/>
                <a:gd name="connsiteY4591" fmla="*/ 1043135 h 1472559"/>
                <a:gd name="connsiteX4592" fmla="*/ 2531195 w 2757197"/>
                <a:gd name="connsiteY4592" fmla="*/ 1040073 h 1472559"/>
                <a:gd name="connsiteX4593" fmla="*/ 2533109 w 2757197"/>
                <a:gd name="connsiteY4593" fmla="*/ 1042369 h 1472559"/>
                <a:gd name="connsiteX4594" fmla="*/ 2541529 w 2757197"/>
                <a:gd name="connsiteY4594" fmla="*/ 1048684 h 1472559"/>
                <a:gd name="connsiteX4595" fmla="*/ 2554541 w 2757197"/>
                <a:gd name="connsiteY4595" fmla="*/ 1054808 h 1472559"/>
                <a:gd name="connsiteX4596" fmla="*/ 2548992 w 2757197"/>
                <a:gd name="connsiteY4596" fmla="*/ 1054808 h 1472559"/>
                <a:gd name="connsiteX4597" fmla="*/ 2545547 w 2757197"/>
                <a:gd name="connsiteY4597" fmla="*/ 1055574 h 1472559"/>
                <a:gd name="connsiteX4598" fmla="*/ 2541911 w 2757197"/>
                <a:gd name="connsiteY4598" fmla="*/ 1054043 h 1472559"/>
                <a:gd name="connsiteX4599" fmla="*/ 2537893 w 2757197"/>
                <a:gd name="connsiteY4599" fmla="*/ 1052512 h 1472559"/>
                <a:gd name="connsiteX4600" fmla="*/ 2535022 w 2757197"/>
                <a:gd name="connsiteY4600" fmla="*/ 1057105 h 1472559"/>
                <a:gd name="connsiteX4601" fmla="*/ 2536553 w 2757197"/>
                <a:gd name="connsiteY4601" fmla="*/ 1061889 h 1472559"/>
                <a:gd name="connsiteX4602" fmla="*/ 2540189 w 2757197"/>
                <a:gd name="connsiteY4602" fmla="*/ 1065142 h 1472559"/>
                <a:gd name="connsiteX4603" fmla="*/ 2543825 w 2757197"/>
                <a:gd name="connsiteY4603" fmla="*/ 1063611 h 1472559"/>
                <a:gd name="connsiteX4604" fmla="*/ 2545164 w 2757197"/>
                <a:gd name="connsiteY4604" fmla="*/ 1063611 h 1472559"/>
                <a:gd name="connsiteX4605" fmla="*/ 2545930 w 2757197"/>
                <a:gd name="connsiteY4605" fmla="*/ 1069352 h 1472559"/>
                <a:gd name="connsiteX4606" fmla="*/ 2549183 w 2757197"/>
                <a:gd name="connsiteY4606" fmla="*/ 1074136 h 1472559"/>
                <a:gd name="connsiteX4607" fmla="*/ 2551671 w 2757197"/>
                <a:gd name="connsiteY4607" fmla="*/ 1075093 h 1472559"/>
                <a:gd name="connsiteX4608" fmla="*/ 2553010 w 2757197"/>
                <a:gd name="connsiteY4608" fmla="*/ 1077198 h 1472559"/>
                <a:gd name="connsiteX4609" fmla="*/ 2553010 w 2757197"/>
                <a:gd name="connsiteY4609" fmla="*/ 1080260 h 1472559"/>
                <a:gd name="connsiteX4610" fmla="*/ 2554541 w 2757197"/>
                <a:gd name="connsiteY4610" fmla="*/ 1081982 h 1472559"/>
                <a:gd name="connsiteX4611" fmla="*/ 2556646 w 2757197"/>
                <a:gd name="connsiteY4611" fmla="*/ 1081791 h 1472559"/>
                <a:gd name="connsiteX4612" fmla="*/ 2566215 w 2757197"/>
                <a:gd name="connsiteY4612" fmla="*/ 1077580 h 1472559"/>
                <a:gd name="connsiteX4613" fmla="*/ 2566598 w 2757197"/>
                <a:gd name="connsiteY4613" fmla="*/ 1077963 h 1472559"/>
                <a:gd name="connsiteX4614" fmla="*/ 2558560 w 2757197"/>
                <a:gd name="connsiteY4614" fmla="*/ 1084852 h 1472559"/>
                <a:gd name="connsiteX4615" fmla="*/ 2557221 w 2757197"/>
                <a:gd name="connsiteY4615" fmla="*/ 1085235 h 1472559"/>
                <a:gd name="connsiteX4616" fmla="*/ 2553967 w 2757197"/>
                <a:gd name="connsiteY4616" fmla="*/ 1086383 h 1472559"/>
                <a:gd name="connsiteX4617" fmla="*/ 2552054 w 2757197"/>
                <a:gd name="connsiteY4617" fmla="*/ 1090211 h 1472559"/>
                <a:gd name="connsiteX4618" fmla="*/ 2552245 w 2757197"/>
                <a:gd name="connsiteY4618" fmla="*/ 1092124 h 1472559"/>
                <a:gd name="connsiteX4619" fmla="*/ 2552436 w 2757197"/>
                <a:gd name="connsiteY4619" fmla="*/ 1092890 h 1472559"/>
                <a:gd name="connsiteX4620" fmla="*/ 2552628 w 2757197"/>
                <a:gd name="connsiteY4620" fmla="*/ 1093655 h 1472559"/>
                <a:gd name="connsiteX4621" fmla="*/ 2553010 w 2757197"/>
                <a:gd name="connsiteY4621" fmla="*/ 1095378 h 1472559"/>
                <a:gd name="connsiteX4622" fmla="*/ 2561431 w 2757197"/>
                <a:gd name="connsiteY4622" fmla="*/ 1097482 h 1472559"/>
                <a:gd name="connsiteX4623" fmla="*/ 2566406 w 2757197"/>
                <a:gd name="connsiteY4623" fmla="*/ 1097100 h 1472559"/>
                <a:gd name="connsiteX4624" fmla="*/ 2567937 w 2757197"/>
                <a:gd name="connsiteY4624" fmla="*/ 1095569 h 1472559"/>
                <a:gd name="connsiteX4625" fmla="*/ 2569277 w 2757197"/>
                <a:gd name="connsiteY4625" fmla="*/ 1094038 h 1472559"/>
                <a:gd name="connsiteX4626" fmla="*/ 2570042 w 2757197"/>
                <a:gd name="connsiteY4626" fmla="*/ 1094229 h 1472559"/>
                <a:gd name="connsiteX4627" fmla="*/ 2571382 w 2757197"/>
                <a:gd name="connsiteY4627" fmla="*/ 1097291 h 1472559"/>
                <a:gd name="connsiteX4628" fmla="*/ 2575018 w 2757197"/>
                <a:gd name="connsiteY4628" fmla="*/ 1097482 h 1472559"/>
                <a:gd name="connsiteX4629" fmla="*/ 2581907 w 2757197"/>
                <a:gd name="connsiteY4629" fmla="*/ 1100162 h 1472559"/>
                <a:gd name="connsiteX4630" fmla="*/ 2582672 w 2757197"/>
                <a:gd name="connsiteY4630" fmla="*/ 1096908 h 1472559"/>
                <a:gd name="connsiteX4631" fmla="*/ 2584203 w 2757197"/>
                <a:gd name="connsiteY4631" fmla="*/ 1094421 h 1472559"/>
                <a:gd name="connsiteX4632" fmla="*/ 2585734 w 2757197"/>
                <a:gd name="connsiteY4632" fmla="*/ 1098631 h 1472559"/>
                <a:gd name="connsiteX4633" fmla="*/ 2587456 w 2757197"/>
                <a:gd name="connsiteY4633" fmla="*/ 1100927 h 1472559"/>
                <a:gd name="connsiteX4634" fmla="*/ 2588987 w 2757197"/>
                <a:gd name="connsiteY4634" fmla="*/ 1103606 h 1472559"/>
                <a:gd name="connsiteX4635" fmla="*/ 2582481 w 2757197"/>
                <a:gd name="connsiteY4635" fmla="*/ 1105137 h 1472559"/>
                <a:gd name="connsiteX4636" fmla="*/ 2583438 w 2757197"/>
                <a:gd name="connsiteY4636" fmla="*/ 1107625 h 1472559"/>
                <a:gd name="connsiteX4637" fmla="*/ 2586117 w 2757197"/>
                <a:gd name="connsiteY4637" fmla="*/ 1109347 h 1472559"/>
                <a:gd name="connsiteX4638" fmla="*/ 2591858 w 2757197"/>
                <a:gd name="connsiteY4638" fmla="*/ 1111452 h 1472559"/>
                <a:gd name="connsiteX4639" fmla="*/ 2596068 w 2757197"/>
                <a:gd name="connsiteY4639" fmla="*/ 1114897 h 1472559"/>
                <a:gd name="connsiteX4640" fmla="*/ 2601809 w 2757197"/>
                <a:gd name="connsiteY4640" fmla="*/ 1117959 h 1472559"/>
                <a:gd name="connsiteX4641" fmla="*/ 2605253 w 2757197"/>
                <a:gd name="connsiteY4641" fmla="*/ 1116619 h 1472559"/>
                <a:gd name="connsiteX4642" fmla="*/ 2607932 w 2757197"/>
                <a:gd name="connsiteY4642" fmla="*/ 1113557 h 1472559"/>
                <a:gd name="connsiteX4643" fmla="*/ 2608315 w 2757197"/>
                <a:gd name="connsiteY4643" fmla="*/ 1113749 h 1472559"/>
                <a:gd name="connsiteX4644" fmla="*/ 2608507 w 2757197"/>
                <a:gd name="connsiteY4644" fmla="*/ 1115088 h 1472559"/>
                <a:gd name="connsiteX4645" fmla="*/ 2607167 w 2757197"/>
                <a:gd name="connsiteY4645" fmla="*/ 1117959 h 1472559"/>
                <a:gd name="connsiteX4646" fmla="*/ 2605827 w 2757197"/>
                <a:gd name="connsiteY4646" fmla="*/ 1121212 h 1472559"/>
                <a:gd name="connsiteX4647" fmla="*/ 2606402 w 2757197"/>
                <a:gd name="connsiteY4647" fmla="*/ 1121977 h 1472559"/>
                <a:gd name="connsiteX4648" fmla="*/ 2607741 w 2757197"/>
                <a:gd name="connsiteY4648" fmla="*/ 1122169 h 1472559"/>
                <a:gd name="connsiteX4649" fmla="*/ 2611377 w 2757197"/>
                <a:gd name="connsiteY4649" fmla="*/ 1121977 h 1472559"/>
                <a:gd name="connsiteX4650" fmla="*/ 2619988 w 2757197"/>
                <a:gd name="connsiteY4650" fmla="*/ 1120447 h 1472559"/>
                <a:gd name="connsiteX4651" fmla="*/ 2616735 w 2757197"/>
                <a:gd name="connsiteY4651" fmla="*/ 1124657 h 1472559"/>
                <a:gd name="connsiteX4652" fmla="*/ 2614630 w 2757197"/>
                <a:gd name="connsiteY4652" fmla="*/ 1128675 h 1472559"/>
                <a:gd name="connsiteX4653" fmla="*/ 2614439 w 2757197"/>
                <a:gd name="connsiteY4653" fmla="*/ 1130206 h 1472559"/>
                <a:gd name="connsiteX4654" fmla="*/ 2621519 w 2757197"/>
                <a:gd name="connsiteY4654" fmla="*/ 1136521 h 1472559"/>
                <a:gd name="connsiteX4655" fmla="*/ 2627260 w 2757197"/>
                <a:gd name="connsiteY4655" fmla="*/ 1140540 h 1472559"/>
                <a:gd name="connsiteX4656" fmla="*/ 2629940 w 2757197"/>
                <a:gd name="connsiteY4656" fmla="*/ 1141879 h 1472559"/>
                <a:gd name="connsiteX4657" fmla="*/ 2640656 w 2757197"/>
                <a:gd name="connsiteY4657" fmla="*/ 1147238 h 1472559"/>
                <a:gd name="connsiteX4658" fmla="*/ 2649650 w 2757197"/>
                <a:gd name="connsiteY4658" fmla="*/ 1150491 h 1472559"/>
                <a:gd name="connsiteX4659" fmla="*/ 2660941 w 2757197"/>
                <a:gd name="connsiteY4659" fmla="*/ 1147429 h 1472559"/>
                <a:gd name="connsiteX4660" fmla="*/ 2661706 w 2757197"/>
                <a:gd name="connsiteY4660" fmla="*/ 1146281 h 1472559"/>
                <a:gd name="connsiteX4661" fmla="*/ 2661706 w 2757197"/>
                <a:gd name="connsiteY4661" fmla="*/ 1148003 h 1472559"/>
                <a:gd name="connsiteX4662" fmla="*/ 2657879 w 2757197"/>
                <a:gd name="connsiteY4662" fmla="*/ 1151830 h 1472559"/>
                <a:gd name="connsiteX4663" fmla="*/ 2652712 w 2757197"/>
                <a:gd name="connsiteY4663" fmla="*/ 1153361 h 1472559"/>
                <a:gd name="connsiteX4664" fmla="*/ 2649650 w 2757197"/>
                <a:gd name="connsiteY4664" fmla="*/ 1153361 h 1472559"/>
                <a:gd name="connsiteX4665" fmla="*/ 2646588 w 2757197"/>
                <a:gd name="connsiteY4665" fmla="*/ 1153744 h 1472559"/>
                <a:gd name="connsiteX4666" fmla="*/ 2645823 w 2757197"/>
                <a:gd name="connsiteY4666" fmla="*/ 1153936 h 1472559"/>
                <a:gd name="connsiteX4667" fmla="*/ 2645249 w 2757197"/>
                <a:gd name="connsiteY4667" fmla="*/ 1154127 h 1472559"/>
                <a:gd name="connsiteX4668" fmla="*/ 2639891 w 2757197"/>
                <a:gd name="connsiteY4668" fmla="*/ 1151639 h 1472559"/>
                <a:gd name="connsiteX4669" fmla="*/ 2634915 w 2757197"/>
                <a:gd name="connsiteY4669" fmla="*/ 1147429 h 1472559"/>
                <a:gd name="connsiteX4670" fmla="*/ 2628600 w 2757197"/>
                <a:gd name="connsiteY4670" fmla="*/ 1145515 h 1472559"/>
                <a:gd name="connsiteX4671" fmla="*/ 2625921 w 2757197"/>
                <a:gd name="connsiteY4671" fmla="*/ 1143410 h 1472559"/>
                <a:gd name="connsiteX4672" fmla="*/ 2623242 w 2757197"/>
                <a:gd name="connsiteY4672" fmla="*/ 1142645 h 1472559"/>
                <a:gd name="connsiteX4673" fmla="*/ 2621902 w 2757197"/>
                <a:gd name="connsiteY4673" fmla="*/ 1143219 h 1472559"/>
                <a:gd name="connsiteX4674" fmla="*/ 2621902 w 2757197"/>
                <a:gd name="connsiteY4674" fmla="*/ 1145898 h 1472559"/>
                <a:gd name="connsiteX4675" fmla="*/ 2624964 w 2757197"/>
                <a:gd name="connsiteY4675" fmla="*/ 1153170 h 1472559"/>
                <a:gd name="connsiteX4676" fmla="*/ 2629748 w 2757197"/>
                <a:gd name="connsiteY4676" fmla="*/ 1158720 h 1472559"/>
                <a:gd name="connsiteX4677" fmla="*/ 2636637 w 2757197"/>
                <a:gd name="connsiteY4677" fmla="*/ 1162164 h 1472559"/>
                <a:gd name="connsiteX4678" fmla="*/ 2637786 w 2757197"/>
                <a:gd name="connsiteY4678" fmla="*/ 1163312 h 1472559"/>
                <a:gd name="connsiteX4679" fmla="*/ 2643144 w 2757197"/>
                <a:gd name="connsiteY4679" fmla="*/ 1164078 h 1472559"/>
                <a:gd name="connsiteX4680" fmla="*/ 2643526 w 2757197"/>
                <a:gd name="connsiteY4680" fmla="*/ 1164078 h 1472559"/>
                <a:gd name="connsiteX4681" fmla="*/ 2643909 w 2757197"/>
                <a:gd name="connsiteY4681" fmla="*/ 1163886 h 1472559"/>
                <a:gd name="connsiteX4682" fmla="*/ 2643718 w 2757197"/>
                <a:gd name="connsiteY4682" fmla="*/ 1164460 h 1472559"/>
                <a:gd name="connsiteX4683" fmla="*/ 2644675 w 2757197"/>
                <a:gd name="connsiteY4683" fmla="*/ 1165609 h 1472559"/>
                <a:gd name="connsiteX4684" fmla="*/ 2647928 w 2757197"/>
                <a:gd name="connsiteY4684" fmla="*/ 1173646 h 1472559"/>
                <a:gd name="connsiteX4685" fmla="*/ 2645823 w 2757197"/>
                <a:gd name="connsiteY4685" fmla="*/ 1182258 h 1472559"/>
                <a:gd name="connsiteX4686" fmla="*/ 2647928 w 2757197"/>
                <a:gd name="connsiteY4686" fmla="*/ 1186659 h 1472559"/>
                <a:gd name="connsiteX4687" fmla="*/ 2650416 w 2757197"/>
                <a:gd name="connsiteY4687" fmla="*/ 1189912 h 1472559"/>
                <a:gd name="connsiteX4688" fmla="*/ 2646780 w 2757197"/>
                <a:gd name="connsiteY4688" fmla="*/ 1191252 h 1472559"/>
                <a:gd name="connsiteX4689" fmla="*/ 2644100 w 2757197"/>
                <a:gd name="connsiteY4689" fmla="*/ 1194888 h 1472559"/>
                <a:gd name="connsiteX4690" fmla="*/ 2644866 w 2757197"/>
                <a:gd name="connsiteY4690" fmla="*/ 1197758 h 1472559"/>
                <a:gd name="connsiteX4691" fmla="*/ 2644483 w 2757197"/>
                <a:gd name="connsiteY4691" fmla="*/ 1199098 h 1472559"/>
                <a:gd name="connsiteX4692" fmla="*/ 2642187 w 2757197"/>
                <a:gd name="connsiteY4692" fmla="*/ 1198906 h 1472559"/>
                <a:gd name="connsiteX4693" fmla="*/ 2640082 w 2757197"/>
                <a:gd name="connsiteY4693" fmla="*/ 1200054 h 1472559"/>
                <a:gd name="connsiteX4694" fmla="*/ 2646397 w 2757197"/>
                <a:gd name="connsiteY4694" fmla="*/ 1206561 h 1472559"/>
                <a:gd name="connsiteX4695" fmla="*/ 2656731 w 2757197"/>
                <a:gd name="connsiteY4695" fmla="*/ 1212111 h 1472559"/>
                <a:gd name="connsiteX4696" fmla="*/ 2658644 w 2757197"/>
                <a:gd name="connsiteY4696" fmla="*/ 1210771 h 1472559"/>
                <a:gd name="connsiteX4697" fmla="*/ 2659793 w 2757197"/>
                <a:gd name="connsiteY4697" fmla="*/ 1207709 h 1472559"/>
                <a:gd name="connsiteX4698" fmla="*/ 2657113 w 2757197"/>
                <a:gd name="connsiteY4698" fmla="*/ 1202925 h 1472559"/>
                <a:gd name="connsiteX4699" fmla="*/ 2656922 w 2757197"/>
                <a:gd name="connsiteY4699" fmla="*/ 1202734 h 1472559"/>
                <a:gd name="connsiteX4700" fmla="*/ 2657305 w 2757197"/>
                <a:gd name="connsiteY4700" fmla="*/ 1202734 h 1472559"/>
                <a:gd name="connsiteX4701" fmla="*/ 2662280 w 2757197"/>
                <a:gd name="connsiteY4701" fmla="*/ 1197949 h 1472559"/>
                <a:gd name="connsiteX4702" fmla="*/ 2661515 w 2757197"/>
                <a:gd name="connsiteY4702" fmla="*/ 1194122 h 1472559"/>
                <a:gd name="connsiteX4703" fmla="*/ 2660175 w 2757197"/>
                <a:gd name="connsiteY4703" fmla="*/ 1193165 h 1472559"/>
                <a:gd name="connsiteX4704" fmla="*/ 2658453 w 2757197"/>
                <a:gd name="connsiteY4704" fmla="*/ 1192209 h 1472559"/>
                <a:gd name="connsiteX4705" fmla="*/ 2663046 w 2757197"/>
                <a:gd name="connsiteY4705" fmla="*/ 1190486 h 1472559"/>
                <a:gd name="connsiteX4706" fmla="*/ 2660749 w 2757197"/>
                <a:gd name="connsiteY4706" fmla="*/ 1184363 h 1472559"/>
                <a:gd name="connsiteX4707" fmla="*/ 2655008 w 2757197"/>
                <a:gd name="connsiteY4707" fmla="*/ 1181875 h 1472559"/>
                <a:gd name="connsiteX4708" fmla="*/ 2655008 w 2757197"/>
                <a:gd name="connsiteY4708" fmla="*/ 1181109 h 1472559"/>
                <a:gd name="connsiteX4709" fmla="*/ 2663046 w 2757197"/>
                <a:gd name="connsiteY4709" fmla="*/ 1174986 h 1472559"/>
                <a:gd name="connsiteX4710" fmla="*/ 2668021 w 2757197"/>
                <a:gd name="connsiteY4710" fmla="*/ 1166374 h 1472559"/>
                <a:gd name="connsiteX4711" fmla="*/ 2671849 w 2757197"/>
                <a:gd name="connsiteY4711" fmla="*/ 1164652 h 1472559"/>
                <a:gd name="connsiteX4712" fmla="*/ 2677015 w 2757197"/>
                <a:gd name="connsiteY4712" fmla="*/ 1162547 h 1472559"/>
                <a:gd name="connsiteX4713" fmla="*/ 2684096 w 2757197"/>
                <a:gd name="connsiteY4713" fmla="*/ 1154701 h 1472559"/>
                <a:gd name="connsiteX4714" fmla="*/ 2682756 w 2757197"/>
                <a:gd name="connsiteY4714" fmla="*/ 1159868 h 1472559"/>
                <a:gd name="connsiteX4715" fmla="*/ 2689263 w 2757197"/>
                <a:gd name="connsiteY4715" fmla="*/ 1167714 h 1472559"/>
                <a:gd name="connsiteX4716" fmla="*/ 2692899 w 2757197"/>
                <a:gd name="connsiteY4716" fmla="*/ 1170967 h 1472559"/>
                <a:gd name="connsiteX4717" fmla="*/ 2702850 w 2757197"/>
                <a:gd name="connsiteY4717" fmla="*/ 1179961 h 1472559"/>
                <a:gd name="connsiteX4718" fmla="*/ 2704955 w 2757197"/>
                <a:gd name="connsiteY4718" fmla="*/ 1182066 h 1472559"/>
                <a:gd name="connsiteX4719" fmla="*/ 2705720 w 2757197"/>
                <a:gd name="connsiteY4719" fmla="*/ 1184363 h 1472559"/>
                <a:gd name="connsiteX4720" fmla="*/ 2709356 w 2757197"/>
                <a:gd name="connsiteY4720" fmla="*/ 1196993 h 1472559"/>
                <a:gd name="connsiteX4721" fmla="*/ 2718350 w 2757197"/>
                <a:gd name="connsiteY4721" fmla="*/ 1210580 h 1472559"/>
                <a:gd name="connsiteX4722" fmla="*/ 2721986 w 2757197"/>
                <a:gd name="connsiteY4722" fmla="*/ 1207518 h 1472559"/>
                <a:gd name="connsiteX4723" fmla="*/ 2725048 w 2757197"/>
                <a:gd name="connsiteY4723" fmla="*/ 1204456 h 1472559"/>
                <a:gd name="connsiteX4724" fmla="*/ 2725622 w 2757197"/>
                <a:gd name="connsiteY4724" fmla="*/ 1204647 h 1472559"/>
                <a:gd name="connsiteX4725" fmla="*/ 2725622 w 2757197"/>
                <a:gd name="connsiteY4725" fmla="*/ 1208283 h 1472559"/>
                <a:gd name="connsiteX4726" fmla="*/ 2724283 w 2757197"/>
                <a:gd name="connsiteY4726" fmla="*/ 1211154 h 1472559"/>
                <a:gd name="connsiteX4727" fmla="*/ 2726005 w 2757197"/>
                <a:gd name="connsiteY4727" fmla="*/ 1213259 h 1472559"/>
                <a:gd name="connsiteX4728" fmla="*/ 2723517 w 2757197"/>
                <a:gd name="connsiteY4728" fmla="*/ 1215364 h 1472559"/>
                <a:gd name="connsiteX4729" fmla="*/ 2719307 w 2757197"/>
                <a:gd name="connsiteY4729" fmla="*/ 1213833 h 1472559"/>
                <a:gd name="connsiteX4730" fmla="*/ 2718925 w 2757197"/>
                <a:gd name="connsiteY4730" fmla="*/ 1213833 h 1472559"/>
                <a:gd name="connsiteX4731" fmla="*/ 2713375 w 2757197"/>
                <a:gd name="connsiteY4731" fmla="*/ 1218043 h 1472559"/>
                <a:gd name="connsiteX4732" fmla="*/ 2711270 w 2757197"/>
                <a:gd name="connsiteY4732" fmla="*/ 1226846 h 1472559"/>
                <a:gd name="connsiteX4733" fmla="*/ 2713375 w 2757197"/>
                <a:gd name="connsiteY4733" fmla="*/ 1232204 h 1472559"/>
                <a:gd name="connsiteX4734" fmla="*/ 2718542 w 2757197"/>
                <a:gd name="connsiteY4734" fmla="*/ 1227994 h 1472559"/>
                <a:gd name="connsiteX4735" fmla="*/ 2718733 w 2757197"/>
                <a:gd name="connsiteY4735" fmla="*/ 1227803 h 1472559"/>
                <a:gd name="connsiteX4736" fmla="*/ 2724857 w 2757197"/>
                <a:gd name="connsiteY4736" fmla="*/ 1224932 h 1472559"/>
                <a:gd name="connsiteX4737" fmla="*/ 2727536 w 2757197"/>
                <a:gd name="connsiteY4737" fmla="*/ 1225124 h 1472559"/>
                <a:gd name="connsiteX4738" fmla="*/ 2727727 w 2757197"/>
                <a:gd name="connsiteY4738" fmla="*/ 1225315 h 1472559"/>
                <a:gd name="connsiteX4739" fmla="*/ 2722943 w 2757197"/>
                <a:gd name="connsiteY4739" fmla="*/ 1228568 h 1472559"/>
                <a:gd name="connsiteX4740" fmla="*/ 2721030 w 2757197"/>
                <a:gd name="connsiteY4740" fmla="*/ 1230290 h 1472559"/>
                <a:gd name="connsiteX4741" fmla="*/ 2721030 w 2757197"/>
                <a:gd name="connsiteY4741" fmla="*/ 1230290 h 1472559"/>
                <a:gd name="connsiteX4742" fmla="*/ 2718159 w 2757197"/>
                <a:gd name="connsiteY4742" fmla="*/ 1236797 h 1472559"/>
                <a:gd name="connsiteX4743" fmla="*/ 2724283 w 2757197"/>
                <a:gd name="connsiteY4743" fmla="*/ 1247131 h 1472559"/>
                <a:gd name="connsiteX4744" fmla="*/ 2726197 w 2757197"/>
                <a:gd name="connsiteY4744" fmla="*/ 1252489 h 1472559"/>
                <a:gd name="connsiteX4745" fmla="*/ 2730789 w 2757197"/>
                <a:gd name="connsiteY4745" fmla="*/ 1255359 h 1472559"/>
                <a:gd name="connsiteX4746" fmla="*/ 2732703 w 2757197"/>
                <a:gd name="connsiteY4746" fmla="*/ 1253254 h 1472559"/>
                <a:gd name="connsiteX4747" fmla="*/ 2734617 w 2757197"/>
                <a:gd name="connsiteY4747" fmla="*/ 1251149 h 1472559"/>
                <a:gd name="connsiteX4748" fmla="*/ 2737870 w 2757197"/>
                <a:gd name="connsiteY4748" fmla="*/ 1251915 h 1472559"/>
                <a:gd name="connsiteX4749" fmla="*/ 2746481 w 2757197"/>
                <a:gd name="connsiteY4749" fmla="*/ 1244260 h 1472559"/>
                <a:gd name="connsiteX4750" fmla="*/ 2752222 w 2757197"/>
                <a:gd name="connsiteY4750" fmla="*/ 1232969 h 1472559"/>
                <a:gd name="connsiteX4751" fmla="*/ 2755093 w 2757197"/>
                <a:gd name="connsiteY4751" fmla="*/ 1220722 h 1472559"/>
                <a:gd name="connsiteX4752" fmla="*/ 2757198 w 2757197"/>
                <a:gd name="connsiteY4752" fmla="*/ 1206561 h 1472559"/>
                <a:gd name="connsiteX4753" fmla="*/ 2747438 w 2757197"/>
                <a:gd name="connsiteY4753" fmla="*/ 1184745 h 1472559"/>
                <a:gd name="connsiteX4754" fmla="*/ 2737679 w 2757197"/>
                <a:gd name="connsiteY4754" fmla="*/ 1165035 h 1472559"/>
                <a:gd name="connsiteX4755" fmla="*/ 2739783 w 2757197"/>
                <a:gd name="connsiteY4755" fmla="*/ 1159485 h 1472559"/>
                <a:gd name="connsiteX4756" fmla="*/ 2741888 w 2757197"/>
                <a:gd name="connsiteY4756" fmla="*/ 1151448 h 1472559"/>
                <a:gd name="connsiteX4757" fmla="*/ 2735382 w 2757197"/>
                <a:gd name="connsiteY4757" fmla="*/ 1139009 h 1472559"/>
                <a:gd name="connsiteX4758" fmla="*/ 2722178 w 2757197"/>
                <a:gd name="connsiteY4758" fmla="*/ 1132694 h 1472559"/>
                <a:gd name="connsiteX4759" fmla="*/ 2715289 w 2757197"/>
                <a:gd name="connsiteY4759" fmla="*/ 1133459 h 1472559"/>
                <a:gd name="connsiteX4760" fmla="*/ 2706103 w 2757197"/>
                <a:gd name="connsiteY4760" fmla="*/ 1130780 h 1472559"/>
                <a:gd name="connsiteX4761" fmla="*/ 2696918 w 2757197"/>
                <a:gd name="connsiteY4761" fmla="*/ 1127144 h 1472559"/>
                <a:gd name="connsiteX4762" fmla="*/ 2679120 w 2757197"/>
                <a:gd name="connsiteY4762" fmla="*/ 1120829 h 1472559"/>
                <a:gd name="connsiteX4763" fmla="*/ 2661706 w 2757197"/>
                <a:gd name="connsiteY4763" fmla="*/ 1116811 h 1472559"/>
                <a:gd name="connsiteX4764" fmla="*/ 2643718 w 2757197"/>
                <a:gd name="connsiteY4764" fmla="*/ 1113366 h 1472559"/>
                <a:gd name="connsiteX4765" fmla="*/ 2639508 w 2757197"/>
                <a:gd name="connsiteY4765" fmla="*/ 1111261 h 1472559"/>
                <a:gd name="connsiteX4766" fmla="*/ 2636829 w 2757197"/>
                <a:gd name="connsiteY4766" fmla="*/ 1109347 h 1472559"/>
                <a:gd name="connsiteX4767" fmla="*/ 2632236 w 2757197"/>
                <a:gd name="connsiteY4767" fmla="*/ 1104754 h 1472559"/>
                <a:gd name="connsiteX4768" fmla="*/ 2626112 w 2757197"/>
                <a:gd name="connsiteY4768" fmla="*/ 1100736 h 1472559"/>
                <a:gd name="connsiteX4769" fmla="*/ 2620371 w 2757197"/>
                <a:gd name="connsiteY4769" fmla="*/ 1089828 h 1472559"/>
                <a:gd name="connsiteX4770" fmla="*/ 2616352 w 2757197"/>
                <a:gd name="connsiteY4770" fmla="*/ 1085044 h 1472559"/>
                <a:gd name="connsiteX4771" fmla="*/ 2610803 w 2757197"/>
                <a:gd name="connsiteY4771" fmla="*/ 1084087 h 1472559"/>
                <a:gd name="connsiteX4772" fmla="*/ 2608889 w 2757197"/>
                <a:gd name="connsiteY4772" fmla="*/ 1077772 h 1472559"/>
                <a:gd name="connsiteX4773" fmla="*/ 2609081 w 2757197"/>
                <a:gd name="connsiteY4773" fmla="*/ 1073944 h 1472559"/>
                <a:gd name="connsiteX4774" fmla="*/ 2608124 w 2757197"/>
                <a:gd name="connsiteY4774" fmla="*/ 1070691 h 1472559"/>
                <a:gd name="connsiteX4775" fmla="*/ 2597982 w 2757197"/>
                <a:gd name="connsiteY4775" fmla="*/ 1062463 h 1472559"/>
                <a:gd name="connsiteX4776" fmla="*/ 2585925 w 2757197"/>
                <a:gd name="connsiteY4776" fmla="*/ 1053851 h 1472559"/>
                <a:gd name="connsiteX4777" fmla="*/ 2570808 w 2757197"/>
                <a:gd name="connsiteY4777" fmla="*/ 1035288 h 1472559"/>
                <a:gd name="connsiteX4778" fmla="*/ 2561622 w 2757197"/>
                <a:gd name="connsiteY4778" fmla="*/ 1026677 h 1472559"/>
                <a:gd name="connsiteX4779" fmla="*/ 2553393 w 2757197"/>
                <a:gd name="connsiteY4779" fmla="*/ 1016152 h 1472559"/>
                <a:gd name="connsiteX4780" fmla="*/ 2546313 w 2757197"/>
                <a:gd name="connsiteY4780" fmla="*/ 1006201 h 1472559"/>
                <a:gd name="connsiteX4781" fmla="*/ 2536362 w 2757197"/>
                <a:gd name="connsiteY4781" fmla="*/ 997015 h 1472559"/>
                <a:gd name="connsiteX4782" fmla="*/ 2526028 w 2757197"/>
                <a:gd name="connsiteY4782" fmla="*/ 988596 h 1472559"/>
                <a:gd name="connsiteX4783" fmla="*/ 2516268 w 2757197"/>
                <a:gd name="connsiteY4783" fmla="*/ 980749 h 1472559"/>
                <a:gd name="connsiteX4784" fmla="*/ 2512441 w 2757197"/>
                <a:gd name="connsiteY4784" fmla="*/ 975965 h 1472559"/>
                <a:gd name="connsiteX4785" fmla="*/ 2507657 w 2757197"/>
                <a:gd name="connsiteY4785" fmla="*/ 972521 h 1472559"/>
                <a:gd name="connsiteX4786" fmla="*/ 2501916 w 2757197"/>
                <a:gd name="connsiteY4786" fmla="*/ 970607 h 1472559"/>
                <a:gd name="connsiteX4787" fmla="*/ 2495409 w 2757197"/>
                <a:gd name="connsiteY4787" fmla="*/ 969841 h 1472559"/>
                <a:gd name="connsiteX4788" fmla="*/ 2495027 w 2757197"/>
                <a:gd name="connsiteY4788" fmla="*/ 969841 h 1472559"/>
                <a:gd name="connsiteX4789" fmla="*/ 2493304 w 2757197"/>
                <a:gd name="connsiteY4789" fmla="*/ 970033 h 1472559"/>
                <a:gd name="connsiteX4790" fmla="*/ 2487563 w 2757197"/>
                <a:gd name="connsiteY4790" fmla="*/ 967545 h 1472559"/>
                <a:gd name="connsiteX4791" fmla="*/ 2482588 w 2757197"/>
                <a:gd name="connsiteY4791" fmla="*/ 963909 h 1472559"/>
                <a:gd name="connsiteX4792" fmla="*/ 2477995 w 2757197"/>
                <a:gd name="connsiteY4792" fmla="*/ 959125 h 1472559"/>
                <a:gd name="connsiteX4793" fmla="*/ 2475125 w 2757197"/>
                <a:gd name="connsiteY4793" fmla="*/ 953576 h 1472559"/>
                <a:gd name="connsiteX4794" fmla="*/ 2470915 w 2757197"/>
                <a:gd name="connsiteY4794" fmla="*/ 947643 h 1472559"/>
                <a:gd name="connsiteX4795" fmla="*/ 2465174 w 2757197"/>
                <a:gd name="connsiteY4795" fmla="*/ 944199 h 1472559"/>
                <a:gd name="connsiteX4796" fmla="*/ 2458476 w 2757197"/>
                <a:gd name="connsiteY4796" fmla="*/ 940371 h 1472559"/>
                <a:gd name="connsiteX4797" fmla="*/ 2452352 w 2757197"/>
                <a:gd name="connsiteY4797" fmla="*/ 937692 h 1472559"/>
                <a:gd name="connsiteX4798" fmla="*/ 2442593 w 2757197"/>
                <a:gd name="connsiteY4798" fmla="*/ 929081 h 1472559"/>
                <a:gd name="connsiteX4799" fmla="*/ 2439913 w 2757197"/>
                <a:gd name="connsiteY4799" fmla="*/ 922192 h 1472559"/>
                <a:gd name="connsiteX4800" fmla="*/ 2436086 w 2757197"/>
                <a:gd name="connsiteY4800" fmla="*/ 915685 h 1472559"/>
                <a:gd name="connsiteX4801" fmla="*/ 2424795 w 2757197"/>
                <a:gd name="connsiteY4801" fmla="*/ 907265 h 1472559"/>
                <a:gd name="connsiteX4802" fmla="*/ 2411209 w 2757197"/>
                <a:gd name="connsiteY4802" fmla="*/ 902098 h 1472559"/>
                <a:gd name="connsiteX4803" fmla="*/ 2399918 w 2757197"/>
                <a:gd name="connsiteY4803" fmla="*/ 909179 h 1472559"/>
                <a:gd name="connsiteX4804" fmla="*/ 2391115 w 2757197"/>
                <a:gd name="connsiteY4804" fmla="*/ 918364 h 1472559"/>
                <a:gd name="connsiteX4805" fmla="*/ 2383078 w 2757197"/>
                <a:gd name="connsiteY4805" fmla="*/ 927550 h 1472559"/>
                <a:gd name="connsiteX4806" fmla="*/ 2380016 w 2757197"/>
                <a:gd name="connsiteY4806" fmla="*/ 933865 h 1472559"/>
                <a:gd name="connsiteX4807" fmla="*/ 2380781 w 2757197"/>
                <a:gd name="connsiteY4807" fmla="*/ 939414 h 1472559"/>
                <a:gd name="connsiteX4808" fmla="*/ 2380016 w 2757197"/>
                <a:gd name="connsiteY4808" fmla="*/ 944007 h 1472559"/>
                <a:gd name="connsiteX4809" fmla="*/ 2380973 w 2757197"/>
                <a:gd name="connsiteY4809" fmla="*/ 948600 h 1472559"/>
                <a:gd name="connsiteX4810" fmla="*/ 2381738 w 2757197"/>
                <a:gd name="connsiteY4810" fmla="*/ 953767 h 1472559"/>
                <a:gd name="connsiteX4811" fmla="*/ 2380016 w 2757197"/>
                <a:gd name="connsiteY4811" fmla="*/ 959891 h 1472559"/>
                <a:gd name="connsiteX4812" fmla="*/ 2374084 w 2757197"/>
                <a:gd name="connsiteY4812" fmla="*/ 963718 h 1472559"/>
                <a:gd name="connsiteX4813" fmla="*/ 2367960 w 2757197"/>
                <a:gd name="connsiteY4813" fmla="*/ 965631 h 1472559"/>
                <a:gd name="connsiteX4814" fmla="*/ 2366238 w 2757197"/>
                <a:gd name="connsiteY4814" fmla="*/ 967928 h 1472559"/>
                <a:gd name="connsiteX4815" fmla="*/ 2364324 w 2757197"/>
                <a:gd name="connsiteY4815" fmla="*/ 971181 h 1472559"/>
                <a:gd name="connsiteX4816" fmla="*/ 2359923 w 2757197"/>
                <a:gd name="connsiteY4816" fmla="*/ 976539 h 1472559"/>
                <a:gd name="connsiteX4817" fmla="*/ 2356095 w 2757197"/>
                <a:gd name="connsiteY4817" fmla="*/ 982854 h 1472559"/>
                <a:gd name="connsiteX4818" fmla="*/ 2347484 w 2757197"/>
                <a:gd name="connsiteY4818" fmla="*/ 991657 h 1472559"/>
                <a:gd name="connsiteX4819" fmla="*/ 2338872 w 2757197"/>
                <a:gd name="connsiteY4819" fmla="*/ 978070 h 1472559"/>
                <a:gd name="connsiteX4820" fmla="*/ 2329495 w 2757197"/>
                <a:gd name="connsiteY4820" fmla="*/ 963909 h 1472559"/>
                <a:gd name="connsiteX4821" fmla="*/ 2303661 w 2757197"/>
                <a:gd name="connsiteY4821" fmla="*/ 946495 h 1472559"/>
                <a:gd name="connsiteX4822" fmla="*/ 2303087 w 2757197"/>
                <a:gd name="connsiteY4822" fmla="*/ 945921 h 1472559"/>
                <a:gd name="connsiteX4823" fmla="*/ 2290265 w 2757197"/>
                <a:gd name="connsiteY4823" fmla="*/ 936161 h 1472559"/>
                <a:gd name="connsiteX4824" fmla="*/ 2285481 w 2757197"/>
                <a:gd name="connsiteY4824" fmla="*/ 932334 h 1472559"/>
                <a:gd name="connsiteX4825" fmla="*/ 2284142 w 2757197"/>
                <a:gd name="connsiteY4825" fmla="*/ 930612 h 1472559"/>
                <a:gd name="connsiteX4826" fmla="*/ 2279740 w 2757197"/>
                <a:gd name="connsiteY4826" fmla="*/ 924871 h 1472559"/>
                <a:gd name="connsiteX4827" fmla="*/ 2272851 w 2757197"/>
                <a:gd name="connsiteY4827" fmla="*/ 920087 h 1472559"/>
                <a:gd name="connsiteX4828" fmla="*/ 2265579 w 2757197"/>
                <a:gd name="connsiteY4828" fmla="*/ 916451 h 1472559"/>
                <a:gd name="connsiteX4829" fmla="*/ 2257542 w 2757197"/>
                <a:gd name="connsiteY4829" fmla="*/ 904777 h 1472559"/>
                <a:gd name="connsiteX4830" fmla="*/ 2258499 w 2757197"/>
                <a:gd name="connsiteY4830" fmla="*/ 900567 h 1472559"/>
                <a:gd name="connsiteX4831" fmla="*/ 2259264 w 2757197"/>
                <a:gd name="connsiteY4831" fmla="*/ 894635 h 1472559"/>
                <a:gd name="connsiteX4832" fmla="*/ 2255628 w 2757197"/>
                <a:gd name="connsiteY4832" fmla="*/ 890425 h 1472559"/>
                <a:gd name="connsiteX4833" fmla="*/ 2249313 w 2757197"/>
                <a:gd name="connsiteY4833" fmla="*/ 889085 h 1472559"/>
                <a:gd name="connsiteX4834" fmla="*/ 2228072 w 2757197"/>
                <a:gd name="connsiteY4834" fmla="*/ 897697 h 1472559"/>
                <a:gd name="connsiteX4835" fmla="*/ 2222139 w 2757197"/>
                <a:gd name="connsiteY4835" fmla="*/ 903629 h 1472559"/>
                <a:gd name="connsiteX4836" fmla="*/ 2215441 w 2757197"/>
                <a:gd name="connsiteY4836" fmla="*/ 906308 h 1472559"/>
                <a:gd name="connsiteX4837" fmla="*/ 2205108 w 2757197"/>
                <a:gd name="connsiteY4837" fmla="*/ 901141 h 1472559"/>
                <a:gd name="connsiteX4838" fmla="*/ 2203577 w 2757197"/>
                <a:gd name="connsiteY4838" fmla="*/ 901715 h 1472559"/>
                <a:gd name="connsiteX4839" fmla="*/ 2198984 w 2757197"/>
                <a:gd name="connsiteY4839" fmla="*/ 905734 h 1472559"/>
                <a:gd name="connsiteX4840" fmla="*/ 2187311 w 2757197"/>
                <a:gd name="connsiteY4840" fmla="*/ 907265 h 1472559"/>
                <a:gd name="connsiteX4841" fmla="*/ 2177934 w 2757197"/>
                <a:gd name="connsiteY4841" fmla="*/ 903629 h 1472559"/>
                <a:gd name="connsiteX4842" fmla="*/ 2047422 w 2757197"/>
                <a:gd name="connsiteY4842" fmla="*/ 125727 h 1472559"/>
                <a:gd name="connsiteX4843" fmla="*/ 1263971 w 2757197"/>
                <a:gd name="connsiteY4843" fmla="*/ 1314491 h 1472559"/>
                <a:gd name="connsiteX4844" fmla="*/ 1263205 w 2757197"/>
                <a:gd name="connsiteY4844" fmla="*/ 1314300 h 1472559"/>
                <a:gd name="connsiteX4845" fmla="*/ 1262057 w 2757197"/>
                <a:gd name="connsiteY4845" fmla="*/ 1315065 h 1472559"/>
                <a:gd name="connsiteX4846" fmla="*/ 1261292 w 2757197"/>
                <a:gd name="connsiteY4846" fmla="*/ 1316596 h 1472559"/>
                <a:gd name="connsiteX4847" fmla="*/ 1262823 w 2757197"/>
                <a:gd name="connsiteY4847" fmla="*/ 1319658 h 1472559"/>
                <a:gd name="connsiteX4848" fmla="*/ 1265310 w 2757197"/>
                <a:gd name="connsiteY4848" fmla="*/ 1318701 h 1472559"/>
                <a:gd name="connsiteX4849" fmla="*/ 1266650 w 2757197"/>
                <a:gd name="connsiteY4849" fmla="*/ 1316405 h 1472559"/>
                <a:gd name="connsiteX4850" fmla="*/ 1264162 w 2757197"/>
                <a:gd name="connsiteY4850" fmla="*/ 1314683 h 1472559"/>
                <a:gd name="connsiteX4851" fmla="*/ 1263971 w 2757197"/>
                <a:gd name="connsiteY4851" fmla="*/ 1314491 h 1472559"/>
                <a:gd name="connsiteX4852" fmla="*/ 1273730 w 2757197"/>
                <a:gd name="connsiteY4852" fmla="*/ 1343005 h 1472559"/>
                <a:gd name="connsiteX4853" fmla="*/ 1271243 w 2757197"/>
                <a:gd name="connsiteY4853" fmla="*/ 1342813 h 1472559"/>
                <a:gd name="connsiteX4854" fmla="*/ 1269329 w 2757197"/>
                <a:gd name="connsiteY4854" fmla="*/ 1343005 h 1472559"/>
                <a:gd name="connsiteX4855" fmla="*/ 1268946 w 2757197"/>
                <a:gd name="connsiteY4855" fmla="*/ 1344918 h 1472559"/>
                <a:gd name="connsiteX4856" fmla="*/ 1270477 w 2757197"/>
                <a:gd name="connsiteY4856" fmla="*/ 1347406 h 1472559"/>
                <a:gd name="connsiteX4857" fmla="*/ 1273539 w 2757197"/>
                <a:gd name="connsiteY4857" fmla="*/ 1349894 h 1472559"/>
                <a:gd name="connsiteX4858" fmla="*/ 1275261 w 2757197"/>
                <a:gd name="connsiteY4858" fmla="*/ 1347980 h 1472559"/>
                <a:gd name="connsiteX4859" fmla="*/ 1276601 w 2757197"/>
                <a:gd name="connsiteY4859" fmla="*/ 1345684 h 1472559"/>
                <a:gd name="connsiteX4860" fmla="*/ 1273922 w 2757197"/>
                <a:gd name="connsiteY4860" fmla="*/ 1343579 h 1472559"/>
                <a:gd name="connsiteX4861" fmla="*/ 1273922 w 2757197"/>
                <a:gd name="connsiteY4861" fmla="*/ 1343005 h 1472559"/>
                <a:gd name="connsiteX4862" fmla="*/ 1220914 w 2757197"/>
                <a:gd name="connsiteY4862" fmla="*/ 1356975 h 1472559"/>
                <a:gd name="connsiteX4863" fmla="*/ 1219383 w 2757197"/>
                <a:gd name="connsiteY4863" fmla="*/ 1359080 h 1472559"/>
                <a:gd name="connsiteX4864" fmla="*/ 1217852 w 2757197"/>
                <a:gd name="connsiteY4864" fmla="*/ 1362333 h 1472559"/>
                <a:gd name="connsiteX4865" fmla="*/ 1218234 w 2757197"/>
                <a:gd name="connsiteY4865" fmla="*/ 1363672 h 1472559"/>
                <a:gd name="connsiteX4866" fmla="*/ 1220914 w 2757197"/>
                <a:gd name="connsiteY4866" fmla="*/ 1365969 h 1472559"/>
                <a:gd name="connsiteX4867" fmla="*/ 1222253 w 2757197"/>
                <a:gd name="connsiteY4867" fmla="*/ 1371327 h 1472559"/>
                <a:gd name="connsiteX4868" fmla="*/ 1226463 w 2757197"/>
                <a:gd name="connsiteY4868" fmla="*/ 1366543 h 1472559"/>
                <a:gd name="connsiteX4869" fmla="*/ 1229334 w 2757197"/>
                <a:gd name="connsiteY4869" fmla="*/ 1361376 h 1472559"/>
                <a:gd name="connsiteX4870" fmla="*/ 1227803 w 2757197"/>
                <a:gd name="connsiteY4870" fmla="*/ 1357740 h 1472559"/>
                <a:gd name="connsiteX4871" fmla="*/ 1225315 w 2757197"/>
                <a:gd name="connsiteY4871" fmla="*/ 1356401 h 1472559"/>
                <a:gd name="connsiteX4872" fmla="*/ 1225124 w 2757197"/>
                <a:gd name="connsiteY4872" fmla="*/ 1356401 h 1472559"/>
                <a:gd name="connsiteX4873" fmla="*/ 1223784 w 2757197"/>
                <a:gd name="connsiteY4873" fmla="*/ 1356783 h 1472559"/>
                <a:gd name="connsiteX4874" fmla="*/ 1220914 w 2757197"/>
                <a:gd name="connsiteY4874" fmla="*/ 1356783 h 1472559"/>
                <a:gd name="connsiteX4875" fmla="*/ 1244452 w 2757197"/>
                <a:gd name="connsiteY4875" fmla="*/ 1350659 h 1472559"/>
                <a:gd name="connsiteX4876" fmla="*/ 1244452 w 2757197"/>
                <a:gd name="connsiteY4876" fmla="*/ 1350659 h 1472559"/>
                <a:gd name="connsiteX4877" fmla="*/ 1242538 w 2757197"/>
                <a:gd name="connsiteY4877" fmla="*/ 1352382 h 1472559"/>
                <a:gd name="connsiteX4878" fmla="*/ 1242538 w 2757197"/>
                <a:gd name="connsiteY4878" fmla="*/ 1354678 h 1472559"/>
                <a:gd name="connsiteX4879" fmla="*/ 1243877 w 2757197"/>
                <a:gd name="connsiteY4879" fmla="*/ 1354870 h 1472559"/>
                <a:gd name="connsiteX4880" fmla="*/ 1245408 w 2757197"/>
                <a:gd name="connsiteY4880" fmla="*/ 1352382 h 1472559"/>
                <a:gd name="connsiteX4881" fmla="*/ 1244452 w 2757197"/>
                <a:gd name="connsiteY4881" fmla="*/ 1350659 h 1472559"/>
                <a:gd name="connsiteX4882" fmla="*/ 1226080 w 2757197"/>
                <a:gd name="connsiteY4882" fmla="*/ 1383957 h 1472559"/>
                <a:gd name="connsiteX4883" fmla="*/ 1226846 w 2757197"/>
                <a:gd name="connsiteY4883" fmla="*/ 1382043 h 1472559"/>
                <a:gd name="connsiteX4884" fmla="*/ 1226080 w 2757197"/>
                <a:gd name="connsiteY4884" fmla="*/ 1380130 h 1472559"/>
                <a:gd name="connsiteX4885" fmla="*/ 1224167 w 2757197"/>
                <a:gd name="connsiteY4885" fmla="*/ 1379173 h 1472559"/>
                <a:gd name="connsiteX4886" fmla="*/ 1223593 w 2757197"/>
                <a:gd name="connsiteY4886" fmla="*/ 1379364 h 1472559"/>
                <a:gd name="connsiteX4887" fmla="*/ 1222636 w 2757197"/>
                <a:gd name="connsiteY4887" fmla="*/ 1379556 h 1472559"/>
                <a:gd name="connsiteX4888" fmla="*/ 1226080 w 2757197"/>
                <a:gd name="connsiteY4888" fmla="*/ 1383957 h 1472559"/>
                <a:gd name="connsiteX4889" fmla="*/ 1209240 w 2757197"/>
                <a:gd name="connsiteY4889" fmla="*/ 1315065 h 1472559"/>
                <a:gd name="connsiteX4890" fmla="*/ 1209240 w 2757197"/>
                <a:gd name="connsiteY4890" fmla="*/ 1315065 h 1472559"/>
                <a:gd name="connsiteX4891" fmla="*/ 1208283 w 2757197"/>
                <a:gd name="connsiteY4891" fmla="*/ 1315257 h 1472559"/>
                <a:gd name="connsiteX4892" fmla="*/ 1207901 w 2757197"/>
                <a:gd name="connsiteY4892" fmla="*/ 1315257 h 1472559"/>
                <a:gd name="connsiteX4893" fmla="*/ 1207518 w 2757197"/>
                <a:gd name="connsiteY4893" fmla="*/ 1315257 h 1472559"/>
                <a:gd name="connsiteX4894" fmla="*/ 1205413 w 2757197"/>
                <a:gd name="connsiteY4894" fmla="*/ 1316596 h 1472559"/>
                <a:gd name="connsiteX4895" fmla="*/ 1203117 w 2757197"/>
                <a:gd name="connsiteY4895" fmla="*/ 1319658 h 1472559"/>
                <a:gd name="connsiteX4896" fmla="*/ 1207327 w 2757197"/>
                <a:gd name="connsiteY4896" fmla="*/ 1319658 h 1472559"/>
                <a:gd name="connsiteX4897" fmla="*/ 1211537 w 2757197"/>
                <a:gd name="connsiteY4897" fmla="*/ 1317362 h 1472559"/>
                <a:gd name="connsiteX4898" fmla="*/ 1209240 w 2757197"/>
                <a:gd name="connsiteY4898" fmla="*/ 1315065 h 1472559"/>
                <a:gd name="connsiteX4899" fmla="*/ 1177282 w 2757197"/>
                <a:gd name="connsiteY4899" fmla="*/ 1367308 h 1472559"/>
                <a:gd name="connsiteX4900" fmla="*/ 1174220 w 2757197"/>
                <a:gd name="connsiteY4900" fmla="*/ 1366734 h 1472559"/>
                <a:gd name="connsiteX4901" fmla="*/ 1173838 w 2757197"/>
                <a:gd name="connsiteY4901" fmla="*/ 1366543 h 1472559"/>
                <a:gd name="connsiteX4902" fmla="*/ 1172689 w 2757197"/>
                <a:gd name="connsiteY4902" fmla="*/ 1366925 h 1472559"/>
                <a:gd name="connsiteX4903" fmla="*/ 1172307 w 2757197"/>
                <a:gd name="connsiteY4903" fmla="*/ 1367882 h 1472559"/>
                <a:gd name="connsiteX4904" fmla="*/ 1176708 w 2757197"/>
                <a:gd name="connsiteY4904" fmla="*/ 1373240 h 1472559"/>
                <a:gd name="connsiteX4905" fmla="*/ 1183597 w 2757197"/>
                <a:gd name="connsiteY4905" fmla="*/ 1376685 h 1472559"/>
                <a:gd name="connsiteX4906" fmla="*/ 1184171 w 2757197"/>
                <a:gd name="connsiteY4906" fmla="*/ 1375346 h 1472559"/>
                <a:gd name="connsiteX4907" fmla="*/ 1180918 w 2757197"/>
                <a:gd name="connsiteY4907" fmla="*/ 1368648 h 1472559"/>
                <a:gd name="connsiteX4908" fmla="*/ 1177282 w 2757197"/>
                <a:gd name="connsiteY4908" fmla="*/ 1367308 h 1472559"/>
                <a:gd name="connsiteX4909" fmla="*/ 1168862 w 2757197"/>
                <a:gd name="connsiteY4909" fmla="*/ 1343005 h 1472559"/>
                <a:gd name="connsiteX4910" fmla="*/ 1168671 w 2757197"/>
                <a:gd name="connsiteY4910" fmla="*/ 1342239 h 1472559"/>
                <a:gd name="connsiteX4911" fmla="*/ 1156040 w 2757197"/>
                <a:gd name="connsiteY4911" fmla="*/ 1337838 h 1472559"/>
                <a:gd name="connsiteX4912" fmla="*/ 1143028 w 2757197"/>
                <a:gd name="connsiteY4912" fmla="*/ 1342431 h 1472559"/>
                <a:gd name="connsiteX4913" fmla="*/ 1132885 w 2757197"/>
                <a:gd name="connsiteY4913" fmla="*/ 1347023 h 1472559"/>
                <a:gd name="connsiteX4914" fmla="*/ 1127910 w 2757197"/>
                <a:gd name="connsiteY4914" fmla="*/ 1345875 h 1472559"/>
                <a:gd name="connsiteX4915" fmla="*/ 1122169 w 2757197"/>
                <a:gd name="connsiteY4915" fmla="*/ 1344536 h 1472559"/>
                <a:gd name="connsiteX4916" fmla="*/ 1117576 w 2757197"/>
                <a:gd name="connsiteY4916" fmla="*/ 1347980 h 1472559"/>
                <a:gd name="connsiteX4917" fmla="*/ 1115088 w 2757197"/>
                <a:gd name="connsiteY4917" fmla="*/ 1352956 h 1472559"/>
                <a:gd name="connsiteX4918" fmla="*/ 1107051 w 2757197"/>
                <a:gd name="connsiteY4918" fmla="*/ 1361185 h 1472559"/>
                <a:gd name="connsiteX4919" fmla="*/ 1096717 w 2757197"/>
                <a:gd name="connsiteY4919" fmla="*/ 1366543 h 1472559"/>
                <a:gd name="connsiteX4920" fmla="*/ 1093464 w 2757197"/>
                <a:gd name="connsiteY4920" fmla="*/ 1378407 h 1472559"/>
                <a:gd name="connsiteX4921" fmla="*/ 1102649 w 2757197"/>
                <a:gd name="connsiteY4921" fmla="*/ 1384723 h 1472559"/>
                <a:gd name="connsiteX4922" fmla="*/ 1115471 w 2757197"/>
                <a:gd name="connsiteY4922" fmla="*/ 1383383 h 1472559"/>
                <a:gd name="connsiteX4923" fmla="*/ 1122743 w 2757197"/>
                <a:gd name="connsiteY4923" fmla="*/ 1382618 h 1472559"/>
                <a:gd name="connsiteX4924" fmla="*/ 1123317 w 2757197"/>
                <a:gd name="connsiteY4924" fmla="*/ 1378599 h 1472559"/>
                <a:gd name="connsiteX4925" fmla="*/ 1130398 w 2757197"/>
                <a:gd name="connsiteY4925" fmla="*/ 1374389 h 1472559"/>
                <a:gd name="connsiteX4926" fmla="*/ 1138818 w 2757197"/>
                <a:gd name="connsiteY4926" fmla="*/ 1371518 h 1472559"/>
                <a:gd name="connsiteX4927" fmla="*/ 1160633 w 2757197"/>
                <a:gd name="connsiteY4927" fmla="*/ 1377451 h 1472559"/>
                <a:gd name="connsiteX4928" fmla="*/ 1163121 w 2757197"/>
                <a:gd name="connsiteY4928" fmla="*/ 1374580 h 1472559"/>
                <a:gd name="connsiteX4929" fmla="*/ 1166757 w 2757197"/>
                <a:gd name="connsiteY4929" fmla="*/ 1373623 h 1472559"/>
                <a:gd name="connsiteX4930" fmla="*/ 1168671 w 2757197"/>
                <a:gd name="connsiteY4930" fmla="*/ 1371518 h 1472559"/>
                <a:gd name="connsiteX4931" fmla="*/ 1168288 w 2757197"/>
                <a:gd name="connsiteY4931" fmla="*/ 1367499 h 1472559"/>
                <a:gd name="connsiteX4932" fmla="*/ 1171350 w 2757197"/>
                <a:gd name="connsiteY4932" fmla="*/ 1366734 h 1472559"/>
                <a:gd name="connsiteX4933" fmla="*/ 1172307 w 2757197"/>
                <a:gd name="connsiteY4933" fmla="*/ 1366160 h 1472559"/>
                <a:gd name="connsiteX4934" fmla="*/ 1172498 w 2757197"/>
                <a:gd name="connsiteY4934" fmla="*/ 1364629 h 1472559"/>
                <a:gd name="connsiteX4935" fmla="*/ 1171158 w 2757197"/>
                <a:gd name="connsiteY4935" fmla="*/ 1361567 h 1472559"/>
                <a:gd name="connsiteX4936" fmla="*/ 1170393 w 2757197"/>
                <a:gd name="connsiteY4936" fmla="*/ 1360610 h 1472559"/>
                <a:gd name="connsiteX4937" fmla="*/ 1168479 w 2757197"/>
                <a:gd name="connsiteY4937" fmla="*/ 1355635 h 1472559"/>
                <a:gd name="connsiteX4938" fmla="*/ 1169245 w 2757197"/>
                <a:gd name="connsiteY4938" fmla="*/ 1353530 h 1472559"/>
                <a:gd name="connsiteX4939" fmla="*/ 1170010 w 2757197"/>
                <a:gd name="connsiteY4939" fmla="*/ 1351616 h 1472559"/>
                <a:gd name="connsiteX4940" fmla="*/ 1168862 w 2757197"/>
                <a:gd name="connsiteY4940" fmla="*/ 1343005 h 1472559"/>
                <a:gd name="connsiteX4941" fmla="*/ 1089254 w 2757197"/>
                <a:gd name="connsiteY4941" fmla="*/ 1405390 h 1472559"/>
                <a:gd name="connsiteX4942" fmla="*/ 1087532 w 2757197"/>
                <a:gd name="connsiteY4942" fmla="*/ 1404242 h 1472559"/>
                <a:gd name="connsiteX4943" fmla="*/ 1075667 w 2757197"/>
                <a:gd name="connsiteY4943" fmla="*/ 1405007 h 1472559"/>
                <a:gd name="connsiteX4944" fmla="*/ 1075667 w 2757197"/>
                <a:gd name="connsiteY4944" fmla="*/ 1405007 h 1472559"/>
                <a:gd name="connsiteX4945" fmla="*/ 1075284 w 2757197"/>
                <a:gd name="connsiteY4945" fmla="*/ 1405007 h 1472559"/>
                <a:gd name="connsiteX4946" fmla="*/ 1074519 w 2757197"/>
                <a:gd name="connsiteY4946" fmla="*/ 1405390 h 1472559"/>
                <a:gd name="connsiteX4947" fmla="*/ 1074519 w 2757197"/>
                <a:gd name="connsiteY4947" fmla="*/ 1405007 h 1472559"/>
                <a:gd name="connsiteX4948" fmla="*/ 1075284 w 2757197"/>
                <a:gd name="connsiteY4948" fmla="*/ 1404816 h 1472559"/>
                <a:gd name="connsiteX4949" fmla="*/ 1075093 w 2757197"/>
                <a:gd name="connsiteY4949" fmla="*/ 1404624 h 1472559"/>
                <a:gd name="connsiteX4950" fmla="*/ 1073562 w 2757197"/>
                <a:gd name="connsiteY4950" fmla="*/ 1405773 h 1472559"/>
                <a:gd name="connsiteX4951" fmla="*/ 1083130 w 2757197"/>
                <a:gd name="connsiteY4951" fmla="*/ 1410174 h 1472559"/>
                <a:gd name="connsiteX4952" fmla="*/ 1087723 w 2757197"/>
                <a:gd name="connsiteY4952" fmla="*/ 1408260 h 1472559"/>
                <a:gd name="connsiteX4953" fmla="*/ 1089637 w 2757197"/>
                <a:gd name="connsiteY4953" fmla="*/ 1405581 h 1472559"/>
                <a:gd name="connsiteX4954" fmla="*/ 1089254 w 2757197"/>
                <a:gd name="connsiteY4954" fmla="*/ 1405390 h 1472559"/>
                <a:gd name="connsiteX4955" fmla="*/ 1068395 w 2757197"/>
                <a:gd name="connsiteY4955" fmla="*/ 1404242 h 1472559"/>
                <a:gd name="connsiteX4956" fmla="*/ 1066099 w 2757197"/>
                <a:gd name="connsiteY4956" fmla="*/ 1403859 h 1472559"/>
                <a:gd name="connsiteX4957" fmla="*/ 1062080 w 2757197"/>
                <a:gd name="connsiteY4957" fmla="*/ 1403859 h 1472559"/>
                <a:gd name="connsiteX4958" fmla="*/ 1061889 w 2757197"/>
                <a:gd name="connsiteY4958" fmla="*/ 1404624 h 1472559"/>
                <a:gd name="connsiteX4959" fmla="*/ 1064376 w 2757197"/>
                <a:gd name="connsiteY4959" fmla="*/ 1407686 h 1472559"/>
                <a:gd name="connsiteX4960" fmla="*/ 1068204 w 2757197"/>
                <a:gd name="connsiteY4960" fmla="*/ 1409026 h 1472559"/>
                <a:gd name="connsiteX4961" fmla="*/ 1070309 w 2757197"/>
                <a:gd name="connsiteY4961" fmla="*/ 1407112 h 1472559"/>
                <a:gd name="connsiteX4962" fmla="*/ 1070309 w 2757197"/>
                <a:gd name="connsiteY4962" fmla="*/ 1406729 h 1472559"/>
                <a:gd name="connsiteX4963" fmla="*/ 1069735 w 2757197"/>
                <a:gd name="connsiteY4963" fmla="*/ 1404242 h 1472559"/>
                <a:gd name="connsiteX4964" fmla="*/ 1068395 w 2757197"/>
                <a:gd name="connsiteY4964" fmla="*/ 1404242 h 1472559"/>
                <a:gd name="connsiteX4965" fmla="*/ 1032418 w 2757197"/>
                <a:gd name="connsiteY4965" fmla="*/ 1390081 h 1472559"/>
                <a:gd name="connsiteX4966" fmla="*/ 1031844 w 2757197"/>
                <a:gd name="connsiteY4966" fmla="*/ 1396013 h 1472559"/>
                <a:gd name="connsiteX4967" fmla="*/ 1035480 w 2757197"/>
                <a:gd name="connsiteY4967" fmla="*/ 1401563 h 1472559"/>
                <a:gd name="connsiteX4968" fmla="*/ 1041221 w 2757197"/>
                <a:gd name="connsiteY4968" fmla="*/ 1403859 h 1472559"/>
                <a:gd name="connsiteX4969" fmla="*/ 1042752 w 2757197"/>
                <a:gd name="connsiteY4969" fmla="*/ 1402711 h 1472559"/>
                <a:gd name="connsiteX4970" fmla="*/ 1044857 w 2757197"/>
                <a:gd name="connsiteY4970" fmla="*/ 1401563 h 1472559"/>
                <a:gd name="connsiteX4971" fmla="*/ 1048493 w 2757197"/>
                <a:gd name="connsiteY4971" fmla="*/ 1402519 h 1472559"/>
                <a:gd name="connsiteX4972" fmla="*/ 1050215 w 2757197"/>
                <a:gd name="connsiteY4972" fmla="*/ 1401563 h 1472559"/>
                <a:gd name="connsiteX4973" fmla="*/ 1047919 w 2757197"/>
                <a:gd name="connsiteY4973" fmla="*/ 1400032 h 1472559"/>
                <a:gd name="connsiteX4974" fmla="*/ 1047153 w 2757197"/>
                <a:gd name="connsiteY4974" fmla="*/ 1396204 h 1472559"/>
                <a:gd name="connsiteX4975" fmla="*/ 1047727 w 2757197"/>
                <a:gd name="connsiteY4975" fmla="*/ 1393717 h 1472559"/>
                <a:gd name="connsiteX4976" fmla="*/ 1047919 w 2757197"/>
                <a:gd name="connsiteY4976" fmla="*/ 1392951 h 1472559"/>
                <a:gd name="connsiteX4977" fmla="*/ 1043709 w 2757197"/>
                <a:gd name="connsiteY4977" fmla="*/ 1390846 h 1472559"/>
                <a:gd name="connsiteX4978" fmla="*/ 1038351 w 2757197"/>
                <a:gd name="connsiteY4978" fmla="*/ 1389124 h 1472559"/>
                <a:gd name="connsiteX4979" fmla="*/ 1032418 w 2757197"/>
                <a:gd name="connsiteY4979" fmla="*/ 1390081 h 1472559"/>
                <a:gd name="connsiteX4980" fmla="*/ 1017300 w 2757197"/>
                <a:gd name="connsiteY4980" fmla="*/ 1414576 h 1472559"/>
                <a:gd name="connsiteX4981" fmla="*/ 1020171 w 2757197"/>
                <a:gd name="connsiteY4981" fmla="*/ 1411705 h 1472559"/>
                <a:gd name="connsiteX4982" fmla="*/ 1016152 w 2757197"/>
                <a:gd name="connsiteY4982" fmla="*/ 1405964 h 1472559"/>
                <a:gd name="connsiteX4983" fmla="*/ 1010985 w 2757197"/>
                <a:gd name="connsiteY4983" fmla="*/ 1401945 h 1472559"/>
                <a:gd name="connsiteX4984" fmla="*/ 1007732 w 2757197"/>
                <a:gd name="connsiteY4984" fmla="*/ 1406155 h 1472559"/>
                <a:gd name="connsiteX4985" fmla="*/ 1000269 w 2757197"/>
                <a:gd name="connsiteY4985" fmla="*/ 1410174 h 1472559"/>
                <a:gd name="connsiteX4986" fmla="*/ 998355 w 2757197"/>
                <a:gd name="connsiteY4986" fmla="*/ 1408643 h 1472559"/>
                <a:gd name="connsiteX4987" fmla="*/ 1001417 w 2757197"/>
                <a:gd name="connsiteY4987" fmla="*/ 1404242 h 1472559"/>
                <a:gd name="connsiteX4988" fmla="*/ 1002948 w 2757197"/>
                <a:gd name="connsiteY4988" fmla="*/ 1399075 h 1472559"/>
                <a:gd name="connsiteX4989" fmla="*/ 1003139 w 2757197"/>
                <a:gd name="connsiteY4989" fmla="*/ 1398883 h 1472559"/>
                <a:gd name="connsiteX4990" fmla="*/ 993380 w 2757197"/>
                <a:gd name="connsiteY4990" fmla="*/ 1396970 h 1472559"/>
                <a:gd name="connsiteX4991" fmla="*/ 983237 w 2757197"/>
                <a:gd name="connsiteY4991" fmla="*/ 1397161 h 1472559"/>
                <a:gd name="connsiteX4992" fmla="*/ 977305 w 2757197"/>
                <a:gd name="connsiteY4992" fmla="*/ 1402711 h 1472559"/>
                <a:gd name="connsiteX4993" fmla="*/ 972521 w 2757197"/>
                <a:gd name="connsiteY4993" fmla="*/ 1408452 h 1472559"/>
                <a:gd name="connsiteX4994" fmla="*/ 979793 w 2757197"/>
                <a:gd name="connsiteY4994" fmla="*/ 1414193 h 1472559"/>
                <a:gd name="connsiteX4995" fmla="*/ 987065 w 2757197"/>
                <a:gd name="connsiteY4995" fmla="*/ 1420699 h 1472559"/>
                <a:gd name="connsiteX4996" fmla="*/ 983429 w 2757197"/>
                <a:gd name="connsiteY4996" fmla="*/ 1425484 h 1472559"/>
                <a:gd name="connsiteX4997" fmla="*/ 982663 w 2757197"/>
                <a:gd name="connsiteY4997" fmla="*/ 1425484 h 1472559"/>
                <a:gd name="connsiteX4998" fmla="*/ 981706 w 2757197"/>
                <a:gd name="connsiteY4998" fmla="*/ 1419934 h 1472559"/>
                <a:gd name="connsiteX4999" fmla="*/ 977688 w 2757197"/>
                <a:gd name="connsiteY4999" fmla="*/ 1418403 h 1472559"/>
                <a:gd name="connsiteX5000" fmla="*/ 973478 w 2757197"/>
                <a:gd name="connsiteY5000" fmla="*/ 1419743 h 1472559"/>
                <a:gd name="connsiteX5001" fmla="*/ 973286 w 2757197"/>
                <a:gd name="connsiteY5001" fmla="*/ 1422230 h 1472559"/>
                <a:gd name="connsiteX5002" fmla="*/ 972138 w 2757197"/>
                <a:gd name="connsiteY5002" fmla="*/ 1423953 h 1472559"/>
                <a:gd name="connsiteX5003" fmla="*/ 967354 w 2757197"/>
                <a:gd name="connsiteY5003" fmla="*/ 1424718 h 1472559"/>
                <a:gd name="connsiteX5004" fmla="*/ 965823 w 2757197"/>
                <a:gd name="connsiteY5004" fmla="*/ 1428354 h 1472559"/>
                <a:gd name="connsiteX5005" fmla="*/ 966780 w 2757197"/>
                <a:gd name="connsiteY5005" fmla="*/ 1434095 h 1472559"/>
                <a:gd name="connsiteX5006" fmla="*/ 954915 w 2757197"/>
                <a:gd name="connsiteY5006" fmla="*/ 1437922 h 1472559"/>
                <a:gd name="connsiteX5007" fmla="*/ 945347 w 2757197"/>
                <a:gd name="connsiteY5007" fmla="*/ 1438879 h 1472559"/>
                <a:gd name="connsiteX5008" fmla="*/ 942094 w 2757197"/>
                <a:gd name="connsiteY5008" fmla="*/ 1438113 h 1472559"/>
                <a:gd name="connsiteX5009" fmla="*/ 938458 w 2757197"/>
                <a:gd name="connsiteY5009" fmla="*/ 1437348 h 1472559"/>
                <a:gd name="connsiteX5010" fmla="*/ 932717 w 2757197"/>
                <a:gd name="connsiteY5010" fmla="*/ 1440027 h 1472559"/>
                <a:gd name="connsiteX5011" fmla="*/ 929081 w 2757197"/>
                <a:gd name="connsiteY5011" fmla="*/ 1441941 h 1472559"/>
                <a:gd name="connsiteX5012" fmla="*/ 927550 w 2757197"/>
                <a:gd name="connsiteY5012" fmla="*/ 1443280 h 1472559"/>
                <a:gd name="connsiteX5013" fmla="*/ 937309 w 2757197"/>
                <a:gd name="connsiteY5013" fmla="*/ 1450170 h 1472559"/>
                <a:gd name="connsiteX5014" fmla="*/ 939797 w 2757197"/>
                <a:gd name="connsiteY5014" fmla="*/ 1449213 h 1472559"/>
                <a:gd name="connsiteX5015" fmla="*/ 942859 w 2757197"/>
                <a:gd name="connsiteY5015" fmla="*/ 1450935 h 1472559"/>
                <a:gd name="connsiteX5016" fmla="*/ 948217 w 2757197"/>
                <a:gd name="connsiteY5016" fmla="*/ 1446342 h 1472559"/>
                <a:gd name="connsiteX5017" fmla="*/ 955681 w 2757197"/>
                <a:gd name="connsiteY5017" fmla="*/ 1445960 h 1472559"/>
                <a:gd name="connsiteX5018" fmla="*/ 959316 w 2757197"/>
                <a:gd name="connsiteY5018" fmla="*/ 1443280 h 1472559"/>
                <a:gd name="connsiteX5019" fmla="*/ 965057 w 2757197"/>
                <a:gd name="connsiteY5019" fmla="*/ 1440410 h 1472559"/>
                <a:gd name="connsiteX5020" fmla="*/ 974817 w 2757197"/>
                <a:gd name="connsiteY5020" fmla="*/ 1441941 h 1472559"/>
                <a:gd name="connsiteX5021" fmla="*/ 979219 w 2757197"/>
                <a:gd name="connsiteY5021" fmla="*/ 1443280 h 1472559"/>
                <a:gd name="connsiteX5022" fmla="*/ 982663 w 2757197"/>
                <a:gd name="connsiteY5022" fmla="*/ 1444237 h 1472559"/>
                <a:gd name="connsiteX5023" fmla="*/ 984385 w 2757197"/>
                <a:gd name="connsiteY5023" fmla="*/ 1441749 h 1472559"/>
                <a:gd name="connsiteX5024" fmla="*/ 987447 w 2757197"/>
                <a:gd name="connsiteY5024" fmla="*/ 1439262 h 1472559"/>
                <a:gd name="connsiteX5025" fmla="*/ 993954 w 2757197"/>
                <a:gd name="connsiteY5025" fmla="*/ 1435817 h 1472559"/>
                <a:gd name="connsiteX5026" fmla="*/ 999312 w 2757197"/>
                <a:gd name="connsiteY5026" fmla="*/ 1430842 h 1472559"/>
                <a:gd name="connsiteX5027" fmla="*/ 1006775 w 2757197"/>
                <a:gd name="connsiteY5027" fmla="*/ 1429502 h 1472559"/>
                <a:gd name="connsiteX5028" fmla="*/ 1012133 w 2757197"/>
                <a:gd name="connsiteY5028" fmla="*/ 1425484 h 1472559"/>
                <a:gd name="connsiteX5029" fmla="*/ 1011942 w 2757197"/>
                <a:gd name="connsiteY5029" fmla="*/ 1423379 h 1472559"/>
                <a:gd name="connsiteX5030" fmla="*/ 1005818 w 2757197"/>
                <a:gd name="connsiteY5030" fmla="*/ 1419743 h 1472559"/>
                <a:gd name="connsiteX5031" fmla="*/ 1005627 w 2757197"/>
                <a:gd name="connsiteY5031" fmla="*/ 1419743 h 1472559"/>
                <a:gd name="connsiteX5032" fmla="*/ 1003139 w 2757197"/>
                <a:gd name="connsiteY5032" fmla="*/ 1420508 h 1472559"/>
                <a:gd name="connsiteX5033" fmla="*/ 1001034 w 2757197"/>
                <a:gd name="connsiteY5033" fmla="*/ 1422613 h 1472559"/>
                <a:gd name="connsiteX5034" fmla="*/ 999695 w 2757197"/>
                <a:gd name="connsiteY5034" fmla="*/ 1421465 h 1472559"/>
                <a:gd name="connsiteX5035" fmla="*/ 1002565 w 2757197"/>
                <a:gd name="connsiteY5035" fmla="*/ 1419360 h 1472559"/>
                <a:gd name="connsiteX5036" fmla="*/ 1002565 w 2757197"/>
                <a:gd name="connsiteY5036" fmla="*/ 1419168 h 1472559"/>
                <a:gd name="connsiteX5037" fmla="*/ 1005053 w 2757197"/>
                <a:gd name="connsiteY5037" fmla="*/ 1418212 h 1472559"/>
                <a:gd name="connsiteX5038" fmla="*/ 1005244 w 2757197"/>
                <a:gd name="connsiteY5038" fmla="*/ 1418212 h 1472559"/>
                <a:gd name="connsiteX5039" fmla="*/ 1010028 w 2757197"/>
                <a:gd name="connsiteY5039" fmla="*/ 1416872 h 1472559"/>
                <a:gd name="connsiteX5040" fmla="*/ 1017300 w 2757197"/>
                <a:gd name="connsiteY5040" fmla="*/ 1414576 h 1472559"/>
                <a:gd name="connsiteX5041" fmla="*/ 1018257 w 2757197"/>
                <a:gd name="connsiteY5041" fmla="*/ 1416872 h 1472559"/>
                <a:gd name="connsiteX5042" fmla="*/ 1015769 w 2757197"/>
                <a:gd name="connsiteY5042" fmla="*/ 1418403 h 1472559"/>
                <a:gd name="connsiteX5043" fmla="*/ 1013090 w 2757197"/>
                <a:gd name="connsiteY5043" fmla="*/ 1422039 h 1472559"/>
                <a:gd name="connsiteX5044" fmla="*/ 1013282 w 2757197"/>
                <a:gd name="connsiteY5044" fmla="*/ 1423570 h 1472559"/>
                <a:gd name="connsiteX5045" fmla="*/ 1013282 w 2757197"/>
                <a:gd name="connsiteY5045" fmla="*/ 1423761 h 1472559"/>
                <a:gd name="connsiteX5046" fmla="*/ 1016535 w 2757197"/>
                <a:gd name="connsiteY5046" fmla="*/ 1425675 h 1472559"/>
                <a:gd name="connsiteX5047" fmla="*/ 1020745 w 2757197"/>
                <a:gd name="connsiteY5047" fmla="*/ 1423379 h 1472559"/>
                <a:gd name="connsiteX5048" fmla="*/ 1023615 w 2757197"/>
                <a:gd name="connsiteY5048" fmla="*/ 1419743 h 1472559"/>
                <a:gd name="connsiteX5049" fmla="*/ 1023233 w 2757197"/>
                <a:gd name="connsiteY5049" fmla="*/ 1416681 h 1472559"/>
                <a:gd name="connsiteX5050" fmla="*/ 1022850 w 2757197"/>
                <a:gd name="connsiteY5050" fmla="*/ 1416681 h 1472559"/>
                <a:gd name="connsiteX5051" fmla="*/ 1020362 w 2757197"/>
                <a:gd name="connsiteY5051" fmla="*/ 1416298 h 1472559"/>
                <a:gd name="connsiteX5052" fmla="*/ 1018257 w 2757197"/>
                <a:gd name="connsiteY5052" fmla="*/ 1416872 h 1472559"/>
                <a:gd name="connsiteX5053" fmla="*/ 889851 w 2757197"/>
                <a:gd name="connsiteY5053" fmla="*/ 1438688 h 1472559"/>
                <a:gd name="connsiteX5054" fmla="*/ 884110 w 2757197"/>
                <a:gd name="connsiteY5054" fmla="*/ 1440601 h 1472559"/>
                <a:gd name="connsiteX5055" fmla="*/ 877412 w 2757197"/>
                <a:gd name="connsiteY5055" fmla="*/ 1449021 h 1472559"/>
                <a:gd name="connsiteX5056" fmla="*/ 875498 w 2757197"/>
                <a:gd name="connsiteY5056" fmla="*/ 1454571 h 1472559"/>
                <a:gd name="connsiteX5057" fmla="*/ 873393 w 2757197"/>
                <a:gd name="connsiteY5057" fmla="*/ 1455911 h 1472559"/>
                <a:gd name="connsiteX5058" fmla="*/ 870523 w 2757197"/>
                <a:gd name="connsiteY5058" fmla="*/ 1456676 h 1472559"/>
                <a:gd name="connsiteX5059" fmla="*/ 863634 w 2757197"/>
                <a:gd name="connsiteY5059" fmla="*/ 1464713 h 1472559"/>
                <a:gd name="connsiteX5060" fmla="*/ 864016 w 2757197"/>
                <a:gd name="connsiteY5060" fmla="*/ 1465096 h 1472559"/>
                <a:gd name="connsiteX5061" fmla="*/ 868226 w 2757197"/>
                <a:gd name="connsiteY5061" fmla="*/ 1465670 h 1472559"/>
                <a:gd name="connsiteX5062" fmla="*/ 872245 w 2757197"/>
                <a:gd name="connsiteY5062" fmla="*/ 1464713 h 1472559"/>
                <a:gd name="connsiteX5063" fmla="*/ 877029 w 2757197"/>
                <a:gd name="connsiteY5063" fmla="*/ 1462417 h 1472559"/>
                <a:gd name="connsiteX5064" fmla="*/ 882770 w 2757197"/>
                <a:gd name="connsiteY5064" fmla="*/ 1461652 h 1472559"/>
                <a:gd name="connsiteX5065" fmla="*/ 887363 w 2757197"/>
                <a:gd name="connsiteY5065" fmla="*/ 1459929 h 1472559"/>
                <a:gd name="connsiteX5066" fmla="*/ 890042 w 2757197"/>
                <a:gd name="connsiteY5066" fmla="*/ 1455719 h 1472559"/>
                <a:gd name="connsiteX5067" fmla="*/ 893869 w 2757197"/>
                <a:gd name="connsiteY5067" fmla="*/ 1453040 h 1472559"/>
                <a:gd name="connsiteX5068" fmla="*/ 896549 w 2757197"/>
                <a:gd name="connsiteY5068" fmla="*/ 1452849 h 1472559"/>
                <a:gd name="connsiteX5069" fmla="*/ 899036 w 2757197"/>
                <a:gd name="connsiteY5069" fmla="*/ 1451892 h 1472559"/>
                <a:gd name="connsiteX5070" fmla="*/ 901333 w 2757197"/>
                <a:gd name="connsiteY5070" fmla="*/ 1447490 h 1472559"/>
                <a:gd name="connsiteX5071" fmla="*/ 919895 w 2757197"/>
                <a:gd name="connsiteY5071" fmla="*/ 1440027 h 1472559"/>
                <a:gd name="connsiteX5072" fmla="*/ 925636 w 2757197"/>
                <a:gd name="connsiteY5072" fmla="*/ 1439836 h 1472559"/>
                <a:gd name="connsiteX5073" fmla="*/ 926976 w 2757197"/>
                <a:gd name="connsiteY5073" fmla="*/ 1439453 h 1472559"/>
                <a:gd name="connsiteX5074" fmla="*/ 928124 w 2757197"/>
                <a:gd name="connsiteY5074" fmla="*/ 1436391 h 1472559"/>
                <a:gd name="connsiteX5075" fmla="*/ 929463 w 2757197"/>
                <a:gd name="connsiteY5075" fmla="*/ 1431416 h 1472559"/>
                <a:gd name="connsiteX5076" fmla="*/ 932525 w 2757197"/>
                <a:gd name="connsiteY5076" fmla="*/ 1429119 h 1472559"/>
                <a:gd name="connsiteX5077" fmla="*/ 932717 w 2757197"/>
                <a:gd name="connsiteY5077" fmla="*/ 1428928 h 1472559"/>
                <a:gd name="connsiteX5078" fmla="*/ 932717 w 2757197"/>
                <a:gd name="connsiteY5078" fmla="*/ 1428163 h 1472559"/>
                <a:gd name="connsiteX5079" fmla="*/ 933291 w 2757197"/>
                <a:gd name="connsiteY5079" fmla="*/ 1428354 h 1472559"/>
                <a:gd name="connsiteX5080" fmla="*/ 933673 w 2757197"/>
                <a:gd name="connsiteY5080" fmla="*/ 1428163 h 1472559"/>
                <a:gd name="connsiteX5081" fmla="*/ 934056 w 2757197"/>
                <a:gd name="connsiteY5081" fmla="*/ 1427971 h 1472559"/>
                <a:gd name="connsiteX5082" fmla="*/ 934056 w 2757197"/>
                <a:gd name="connsiteY5082" fmla="*/ 1426823 h 1472559"/>
                <a:gd name="connsiteX5083" fmla="*/ 921617 w 2757197"/>
                <a:gd name="connsiteY5083" fmla="*/ 1418786 h 1472559"/>
                <a:gd name="connsiteX5084" fmla="*/ 909179 w 2757197"/>
                <a:gd name="connsiteY5084" fmla="*/ 1423570 h 1472559"/>
                <a:gd name="connsiteX5085" fmla="*/ 901715 w 2757197"/>
                <a:gd name="connsiteY5085" fmla="*/ 1425484 h 1472559"/>
                <a:gd name="connsiteX5086" fmla="*/ 898654 w 2757197"/>
                <a:gd name="connsiteY5086" fmla="*/ 1431416 h 1472559"/>
                <a:gd name="connsiteX5087" fmla="*/ 899610 w 2757197"/>
                <a:gd name="connsiteY5087" fmla="*/ 1439262 h 1472559"/>
                <a:gd name="connsiteX5088" fmla="*/ 899228 w 2757197"/>
                <a:gd name="connsiteY5088" fmla="*/ 1440218 h 1472559"/>
                <a:gd name="connsiteX5089" fmla="*/ 894252 w 2757197"/>
                <a:gd name="connsiteY5089" fmla="*/ 1436583 h 1472559"/>
                <a:gd name="connsiteX5090" fmla="*/ 892721 w 2757197"/>
                <a:gd name="connsiteY5090" fmla="*/ 1437539 h 1472559"/>
                <a:gd name="connsiteX5091" fmla="*/ 889851 w 2757197"/>
                <a:gd name="connsiteY5091" fmla="*/ 1438688 h 1472559"/>
                <a:gd name="connsiteX5092" fmla="*/ 858658 w 2757197"/>
                <a:gd name="connsiteY5092" fmla="*/ 1464713 h 1472559"/>
                <a:gd name="connsiteX5093" fmla="*/ 858658 w 2757197"/>
                <a:gd name="connsiteY5093" fmla="*/ 1464713 h 1472559"/>
                <a:gd name="connsiteX5094" fmla="*/ 858658 w 2757197"/>
                <a:gd name="connsiteY5094" fmla="*/ 1464713 h 1472559"/>
                <a:gd name="connsiteX5095" fmla="*/ 858084 w 2757197"/>
                <a:gd name="connsiteY5095" fmla="*/ 1464713 h 1472559"/>
                <a:gd name="connsiteX5096" fmla="*/ 857127 w 2757197"/>
                <a:gd name="connsiteY5096" fmla="*/ 1467201 h 1472559"/>
                <a:gd name="connsiteX5097" fmla="*/ 860572 w 2757197"/>
                <a:gd name="connsiteY5097" fmla="*/ 1467775 h 1472559"/>
                <a:gd name="connsiteX5098" fmla="*/ 863634 w 2757197"/>
                <a:gd name="connsiteY5098" fmla="*/ 1467201 h 1472559"/>
                <a:gd name="connsiteX5099" fmla="*/ 862868 w 2757197"/>
                <a:gd name="connsiteY5099" fmla="*/ 1466436 h 1472559"/>
                <a:gd name="connsiteX5100" fmla="*/ 861146 w 2757197"/>
                <a:gd name="connsiteY5100" fmla="*/ 1465479 h 1472559"/>
                <a:gd name="connsiteX5101" fmla="*/ 858658 w 2757197"/>
                <a:gd name="connsiteY5101" fmla="*/ 1464713 h 1472559"/>
                <a:gd name="connsiteX5102" fmla="*/ 848133 w 2757197"/>
                <a:gd name="connsiteY5102" fmla="*/ 1470263 h 1472559"/>
                <a:gd name="connsiteX5103" fmla="*/ 851769 w 2757197"/>
                <a:gd name="connsiteY5103" fmla="*/ 1472559 h 1472559"/>
                <a:gd name="connsiteX5104" fmla="*/ 854065 w 2757197"/>
                <a:gd name="connsiteY5104" fmla="*/ 1471220 h 1472559"/>
                <a:gd name="connsiteX5105" fmla="*/ 852726 w 2757197"/>
                <a:gd name="connsiteY5105" fmla="*/ 1469306 h 1472559"/>
                <a:gd name="connsiteX5106" fmla="*/ 851578 w 2757197"/>
                <a:gd name="connsiteY5106" fmla="*/ 1468541 h 1472559"/>
                <a:gd name="connsiteX5107" fmla="*/ 850621 w 2757197"/>
                <a:gd name="connsiteY5107" fmla="*/ 1468732 h 1472559"/>
                <a:gd name="connsiteX5108" fmla="*/ 848133 w 2757197"/>
                <a:gd name="connsiteY5108" fmla="*/ 1470263 h 1472559"/>
                <a:gd name="connsiteX5109" fmla="*/ 830336 w 2757197"/>
                <a:gd name="connsiteY5109" fmla="*/ 1438113 h 1472559"/>
                <a:gd name="connsiteX5110" fmla="*/ 829953 w 2757197"/>
                <a:gd name="connsiteY5110" fmla="*/ 1439070 h 1472559"/>
                <a:gd name="connsiteX5111" fmla="*/ 830910 w 2757197"/>
                <a:gd name="connsiteY5111" fmla="*/ 1442898 h 1472559"/>
                <a:gd name="connsiteX5112" fmla="*/ 828422 w 2757197"/>
                <a:gd name="connsiteY5112" fmla="*/ 1447873 h 1472559"/>
                <a:gd name="connsiteX5113" fmla="*/ 829762 w 2757197"/>
                <a:gd name="connsiteY5113" fmla="*/ 1448830 h 1472559"/>
                <a:gd name="connsiteX5114" fmla="*/ 836651 w 2757197"/>
                <a:gd name="connsiteY5114" fmla="*/ 1441941 h 1472559"/>
                <a:gd name="connsiteX5115" fmla="*/ 833589 w 2757197"/>
                <a:gd name="connsiteY5115" fmla="*/ 1437922 h 1472559"/>
                <a:gd name="connsiteX5116" fmla="*/ 833781 w 2757197"/>
                <a:gd name="connsiteY5116" fmla="*/ 1437539 h 1472559"/>
                <a:gd name="connsiteX5117" fmla="*/ 831867 w 2757197"/>
                <a:gd name="connsiteY5117" fmla="*/ 1437157 h 1472559"/>
                <a:gd name="connsiteX5118" fmla="*/ 830336 w 2757197"/>
                <a:gd name="connsiteY5118" fmla="*/ 1438113 h 1472559"/>
                <a:gd name="connsiteX5119" fmla="*/ 816366 w 2757197"/>
                <a:gd name="connsiteY5119" fmla="*/ 1454571 h 1472559"/>
                <a:gd name="connsiteX5120" fmla="*/ 814070 w 2757197"/>
                <a:gd name="connsiteY5120" fmla="*/ 1457633 h 1472559"/>
                <a:gd name="connsiteX5121" fmla="*/ 822299 w 2757197"/>
                <a:gd name="connsiteY5121" fmla="*/ 1458398 h 1472559"/>
                <a:gd name="connsiteX5122" fmla="*/ 825360 w 2757197"/>
                <a:gd name="connsiteY5122" fmla="*/ 1460312 h 1472559"/>
                <a:gd name="connsiteX5123" fmla="*/ 828614 w 2757197"/>
                <a:gd name="connsiteY5123" fmla="*/ 1462226 h 1472559"/>
                <a:gd name="connsiteX5124" fmla="*/ 829379 w 2757197"/>
                <a:gd name="connsiteY5124" fmla="*/ 1458016 h 1472559"/>
                <a:gd name="connsiteX5125" fmla="*/ 829188 w 2757197"/>
                <a:gd name="connsiteY5125" fmla="*/ 1455145 h 1472559"/>
                <a:gd name="connsiteX5126" fmla="*/ 827848 w 2757197"/>
                <a:gd name="connsiteY5126" fmla="*/ 1453997 h 1472559"/>
                <a:gd name="connsiteX5127" fmla="*/ 827083 w 2757197"/>
                <a:gd name="connsiteY5127" fmla="*/ 1453614 h 1472559"/>
                <a:gd name="connsiteX5128" fmla="*/ 823830 w 2757197"/>
                <a:gd name="connsiteY5128" fmla="*/ 1453614 h 1472559"/>
                <a:gd name="connsiteX5129" fmla="*/ 817897 w 2757197"/>
                <a:gd name="connsiteY5129" fmla="*/ 1454380 h 1472559"/>
                <a:gd name="connsiteX5130" fmla="*/ 816366 w 2757197"/>
                <a:gd name="connsiteY5130" fmla="*/ 1454571 h 1472559"/>
                <a:gd name="connsiteX5131" fmla="*/ 811582 w 2757197"/>
                <a:gd name="connsiteY5131" fmla="*/ 1448639 h 1472559"/>
                <a:gd name="connsiteX5132" fmla="*/ 811008 w 2757197"/>
                <a:gd name="connsiteY5132" fmla="*/ 1448639 h 1472559"/>
                <a:gd name="connsiteX5133" fmla="*/ 810434 w 2757197"/>
                <a:gd name="connsiteY5133" fmla="*/ 1448830 h 1472559"/>
                <a:gd name="connsiteX5134" fmla="*/ 810243 w 2757197"/>
                <a:gd name="connsiteY5134" fmla="*/ 1449021 h 1472559"/>
                <a:gd name="connsiteX5135" fmla="*/ 809860 w 2757197"/>
                <a:gd name="connsiteY5135" fmla="*/ 1449213 h 1472559"/>
                <a:gd name="connsiteX5136" fmla="*/ 808903 w 2757197"/>
                <a:gd name="connsiteY5136" fmla="*/ 1450552 h 1472559"/>
                <a:gd name="connsiteX5137" fmla="*/ 813304 w 2757197"/>
                <a:gd name="connsiteY5137" fmla="*/ 1452657 h 1472559"/>
                <a:gd name="connsiteX5138" fmla="*/ 815601 w 2757197"/>
                <a:gd name="connsiteY5138" fmla="*/ 1452275 h 1472559"/>
                <a:gd name="connsiteX5139" fmla="*/ 816366 w 2757197"/>
                <a:gd name="connsiteY5139" fmla="*/ 1451126 h 1472559"/>
                <a:gd name="connsiteX5140" fmla="*/ 811582 w 2757197"/>
                <a:gd name="connsiteY5140" fmla="*/ 1448639 h 1472559"/>
                <a:gd name="connsiteX5141" fmla="*/ 780198 w 2757197"/>
                <a:gd name="connsiteY5141" fmla="*/ 1459547 h 1472559"/>
                <a:gd name="connsiteX5142" fmla="*/ 779241 w 2757197"/>
                <a:gd name="connsiteY5142" fmla="*/ 1459355 h 1472559"/>
                <a:gd name="connsiteX5143" fmla="*/ 776179 w 2757197"/>
                <a:gd name="connsiteY5143" fmla="*/ 1458781 h 1472559"/>
                <a:gd name="connsiteX5144" fmla="*/ 773118 w 2757197"/>
                <a:gd name="connsiteY5144" fmla="*/ 1459929 h 1472559"/>
                <a:gd name="connsiteX5145" fmla="*/ 770630 w 2757197"/>
                <a:gd name="connsiteY5145" fmla="*/ 1461269 h 1472559"/>
                <a:gd name="connsiteX5146" fmla="*/ 767568 w 2757197"/>
                <a:gd name="connsiteY5146" fmla="*/ 1462226 h 1472559"/>
                <a:gd name="connsiteX5147" fmla="*/ 766611 w 2757197"/>
                <a:gd name="connsiteY5147" fmla="*/ 1464522 h 1472559"/>
                <a:gd name="connsiteX5148" fmla="*/ 767185 w 2757197"/>
                <a:gd name="connsiteY5148" fmla="*/ 1468158 h 1472559"/>
                <a:gd name="connsiteX5149" fmla="*/ 769290 w 2757197"/>
                <a:gd name="connsiteY5149" fmla="*/ 1468158 h 1472559"/>
                <a:gd name="connsiteX5150" fmla="*/ 776179 w 2757197"/>
                <a:gd name="connsiteY5150" fmla="*/ 1466244 h 1472559"/>
                <a:gd name="connsiteX5151" fmla="*/ 781346 w 2757197"/>
                <a:gd name="connsiteY5151" fmla="*/ 1462226 h 1472559"/>
                <a:gd name="connsiteX5152" fmla="*/ 780198 w 2757197"/>
                <a:gd name="connsiteY5152" fmla="*/ 1459547 h 1472559"/>
                <a:gd name="connsiteX5153" fmla="*/ 745561 w 2757197"/>
                <a:gd name="connsiteY5153" fmla="*/ 1462417 h 1472559"/>
                <a:gd name="connsiteX5154" fmla="*/ 743647 w 2757197"/>
                <a:gd name="connsiteY5154" fmla="*/ 1462417 h 1472559"/>
                <a:gd name="connsiteX5155" fmla="*/ 742116 w 2757197"/>
                <a:gd name="connsiteY5155" fmla="*/ 1466818 h 1472559"/>
                <a:gd name="connsiteX5156" fmla="*/ 744030 w 2757197"/>
                <a:gd name="connsiteY5156" fmla="*/ 1468923 h 1472559"/>
                <a:gd name="connsiteX5157" fmla="*/ 746518 w 2757197"/>
                <a:gd name="connsiteY5157" fmla="*/ 1467201 h 1472559"/>
                <a:gd name="connsiteX5158" fmla="*/ 747857 w 2757197"/>
                <a:gd name="connsiteY5158" fmla="*/ 1465096 h 1472559"/>
                <a:gd name="connsiteX5159" fmla="*/ 745561 w 2757197"/>
                <a:gd name="connsiteY5159" fmla="*/ 1462417 h 1472559"/>
                <a:gd name="connsiteX5160" fmla="*/ 612562 w 2757197"/>
                <a:gd name="connsiteY5160" fmla="*/ 1453040 h 1472559"/>
                <a:gd name="connsiteX5161" fmla="*/ 615432 w 2757197"/>
                <a:gd name="connsiteY5161" fmla="*/ 1453806 h 1472559"/>
                <a:gd name="connsiteX5162" fmla="*/ 618494 w 2757197"/>
                <a:gd name="connsiteY5162" fmla="*/ 1454571 h 1472559"/>
                <a:gd name="connsiteX5163" fmla="*/ 620216 w 2757197"/>
                <a:gd name="connsiteY5163" fmla="*/ 1456868 h 1472559"/>
                <a:gd name="connsiteX5164" fmla="*/ 622321 w 2757197"/>
                <a:gd name="connsiteY5164" fmla="*/ 1458781 h 1472559"/>
                <a:gd name="connsiteX5165" fmla="*/ 636483 w 2757197"/>
                <a:gd name="connsiteY5165" fmla="*/ 1462226 h 1472559"/>
                <a:gd name="connsiteX5166" fmla="*/ 648347 w 2757197"/>
                <a:gd name="connsiteY5166" fmla="*/ 1464331 h 1472559"/>
                <a:gd name="connsiteX5167" fmla="*/ 652557 w 2757197"/>
                <a:gd name="connsiteY5167" fmla="*/ 1462608 h 1472559"/>
                <a:gd name="connsiteX5168" fmla="*/ 635908 w 2757197"/>
                <a:gd name="connsiteY5168" fmla="*/ 1457442 h 1472559"/>
                <a:gd name="connsiteX5169" fmla="*/ 630742 w 2757197"/>
                <a:gd name="connsiteY5169" fmla="*/ 1457442 h 1472559"/>
                <a:gd name="connsiteX5170" fmla="*/ 627297 w 2757197"/>
                <a:gd name="connsiteY5170" fmla="*/ 1454188 h 1472559"/>
                <a:gd name="connsiteX5171" fmla="*/ 624426 w 2757197"/>
                <a:gd name="connsiteY5171" fmla="*/ 1450935 h 1472559"/>
                <a:gd name="connsiteX5172" fmla="*/ 620408 w 2757197"/>
                <a:gd name="connsiteY5172" fmla="*/ 1450170 h 1472559"/>
                <a:gd name="connsiteX5173" fmla="*/ 614667 w 2757197"/>
                <a:gd name="connsiteY5173" fmla="*/ 1451126 h 1472559"/>
                <a:gd name="connsiteX5174" fmla="*/ 608543 w 2757197"/>
                <a:gd name="connsiteY5174" fmla="*/ 1448256 h 1472559"/>
                <a:gd name="connsiteX5175" fmla="*/ 604524 w 2757197"/>
                <a:gd name="connsiteY5175" fmla="*/ 1444811 h 1472559"/>
                <a:gd name="connsiteX5176" fmla="*/ 603759 w 2757197"/>
                <a:gd name="connsiteY5176" fmla="*/ 1444811 h 1472559"/>
                <a:gd name="connsiteX5177" fmla="*/ 602993 w 2757197"/>
                <a:gd name="connsiteY5177" fmla="*/ 1445960 h 1472559"/>
                <a:gd name="connsiteX5178" fmla="*/ 612562 w 2757197"/>
                <a:gd name="connsiteY5178" fmla="*/ 1453040 h 1472559"/>
                <a:gd name="connsiteX5179" fmla="*/ 611605 w 2757197"/>
                <a:gd name="connsiteY5179" fmla="*/ 1427588 h 1472559"/>
                <a:gd name="connsiteX5180" fmla="*/ 610074 w 2757197"/>
                <a:gd name="connsiteY5180" fmla="*/ 1424527 h 1472559"/>
                <a:gd name="connsiteX5181" fmla="*/ 607012 w 2757197"/>
                <a:gd name="connsiteY5181" fmla="*/ 1422039 h 1472559"/>
                <a:gd name="connsiteX5182" fmla="*/ 602228 w 2757197"/>
                <a:gd name="connsiteY5182" fmla="*/ 1417637 h 1472559"/>
                <a:gd name="connsiteX5183" fmla="*/ 601845 w 2757197"/>
                <a:gd name="connsiteY5183" fmla="*/ 1417255 h 1472559"/>
                <a:gd name="connsiteX5184" fmla="*/ 601271 w 2757197"/>
                <a:gd name="connsiteY5184" fmla="*/ 1417255 h 1472559"/>
                <a:gd name="connsiteX5185" fmla="*/ 593425 w 2757197"/>
                <a:gd name="connsiteY5185" fmla="*/ 1420508 h 1472559"/>
                <a:gd name="connsiteX5186" fmla="*/ 588641 w 2757197"/>
                <a:gd name="connsiteY5186" fmla="*/ 1424335 h 1472559"/>
                <a:gd name="connsiteX5187" fmla="*/ 593617 w 2757197"/>
                <a:gd name="connsiteY5187" fmla="*/ 1427014 h 1472559"/>
                <a:gd name="connsiteX5188" fmla="*/ 596104 w 2757197"/>
                <a:gd name="connsiteY5188" fmla="*/ 1431416 h 1472559"/>
                <a:gd name="connsiteX5189" fmla="*/ 593234 w 2757197"/>
                <a:gd name="connsiteY5189" fmla="*/ 1433903 h 1472559"/>
                <a:gd name="connsiteX5190" fmla="*/ 589215 w 2757197"/>
                <a:gd name="connsiteY5190" fmla="*/ 1433521 h 1472559"/>
                <a:gd name="connsiteX5191" fmla="*/ 585388 w 2757197"/>
                <a:gd name="connsiteY5191" fmla="*/ 1431416 h 1472559"/>
                <a:gd name="connsiteX5192" fmla="*/ 580604 w 2757197"/>
                <a:gd name="connsiteY5192" fmla="*/ 1432755 h 1472559"/>
                <a:gd name="connsiteX5193" fmla="*/ 579838 w 2757197"/>
                <a:gd name="connsiteY5193" fmla="*/ 1433712 h 1472559"/>
                <a:gd name="connsiteX5194" fmla="*/ 575820 w 2757197"/>
                <a:gd name="connsiteY5194" fmla="*/ 1435817 h 1472559"/>
                <a:gd name="connsiteX5195" fmla="*/ 570461 w 2757197"/>
                <a:gd name="connsiteY5195" fmla="*/ 1434669 h 1472559"/>
                <a:gd name="connsiteX5196" fmla="*/ 562041 w 2757197"/>
                <a:gd name="connsiteY5196" fmla="*/ 1433521 h 1472559"/>
                <a:gd name="connsiteX5197" fmla="*/ 554961 w 2757197"/>
                <a:gd name="connsiteY5197" fmla="*/ 1431990 h 1472559"/>
                <a:gd name="connsiteX5198" fmla="*/ 550177 w 2757197"/>
                <a:gd name="connsiteY5198" fmla="*/ 1432947 h 1472559"/>
                <a:gd name="connsiteX5199" fmla="*/ 546541 w 2757197"/>
                <a:gd name="connsiteY5199" fmla="*/ 1431607 h 1472559"/>
                <a:gd name="connsiteX5200" fmla="*/ 543670 w 2757197"/>
                <a:gd name="connsiteY5200" fmla="*/ 1430268 h 1472559"/>
                <a:gd name="connsiteX5201" fmla="*/ 540991 w 2757197"/>
                <a:gd name="connsiteY5201" fmla="*/ 1431033 h 1472559"/>
                <a:gd name="connsiteX5202" fmla="*/ 537738 w 2757197"/>
                <a:gd name="connsiteY5202" fmla="*/ 1431798 h 1472559"/>
                <a:gd name="connsiteX5203" fmla="*/ 537546 w 2757197"/>
                <a:gd name="connsiteY5203" fmla="*/ 1431990 h 1472559"/>
                <a:gd name="connsiteX5204" fmla="*/ 537546 w 2757197"/>
                <a:gd name="connsiteY5204" fmla="*/ 1431990 h 1472559"/>
                <a:gd name="connsiteX5205" fmla="*/ 543670 w 2757197"/>
                <a:gd name="connsiteY5205" fmla="*/ 1435626 h 1472559"/>
                <a:gd name="connsiteX5206" fmla="*/ 551899 w 2757197"/>
                <a:gd name="connsiteY5206" fmla="*/ 1437348 h 1472559"/>
                <a:gd name="connsiteX5207" fmla="*/ 561084 w 2757197"/>
                <a:gd name="connsiteY5207" fmla="*/ 1439836 h 1472559"/>
                <a:gd name="connsiteX5208" fmla="*/ 566443 w 2757197"/>
                <a:gd name="connsiteY5208" fmla="*/ 1442324 h 1472559"/>
                <a:gd name="connsiteX5209" fmla="*/ 569696 w 2757197"/>
                <a:gd name="connsiteY5209" fmla="*/ 1441175 h 1472559"/>
                <a:gd name="connsiteX5210" fmla="*/ 574097 w 2757197"/>
                <a:gd name="connsiteY5210" fmla="*/ 1442898 h 1472559"/>
                <a:gd name="connsiteX5211" fmla="*/ 579264 w 2757197"/>
                <a:gd name="connsiteY5211" fmla="*/ 1441558 h 1472559"/>
                <a:gd name="connsiteX5212" fmla="*/ 579647 w 2757197"/>
                <a:gd name="connsiteY5212" fmla="*/ 1444046 h 1472559"/>
                <a:gd name="connsiteX5213" fmla="*/ 581178 w 2757197"/>
                <a:gd name="connsiteY5213" fmla="*/ 1445385 h 1472559"/>
                <a:gd name="connsiteX5214" fmla="*/ 583666 w 2757197"/>
                <a:gd name="connsiteY5214" fmla="*/ 1443089 h 1472559"/>
                <a:gd name="connsiteX5215" fmla="*/ 587110 w 2757197"/>
                <a:gd name="connsiteY5215" fmla="*/ 1440793 h 1472559"/>
                <a:gd name="connsiteX5216" fmla="*/ 591894 w 2757197"/>
                <a:gd name="connsiteY5216" fmla="*/ 1443280 h 1472559"/>
                <a:gd name="connsiteX5217" fmla="*/ 597635 w 2757197"/>
                <a:gd name="connsiteY5217" fmla="*/ 1445768 h 1472559"/>
                <a:gd name="connsiteX5218" fmla="*/ 600123 w 2757197"/>
                <a:gd name="connsiteY5218" fmla="*/ 1445003 h 1472559"/>
                <a:gd name="connsiteX5219" fmla="*/ 600314 w 2757197"/>
                <a:gd name="connsiteY5219" fmla="*/ 1444620 h 1472559"/>
                <a:gd name="connsiteX5220" fmla="*/ 600697 w 2757197"/>
                <a:gd name="connsiteY5220" fmla="*/ 1442132 h 1472559"/>
                <a:gd name="connsiteX5221" fmla="*/ 599740 w 2757197"/>
                <a:gd name="connsiteY5221" fmla="*/ 1437922 h 1472559"/>
                <a:gd name="connsiteX5222" fmla="*/ 605673 w 2757197"/>
                <a:gd name="connsiteY5222" fmla="*/ 1434860 h 1472559"/>
                <a:gd name="connsiteX5223" fmla="*/ 611605 w 2757197"/>
                <a:gd name="connsiteY5223" fmla="*/ 1427588 h 1472559"/>
                <a:gd name="connsiteX5224" fmla="*/ 530849 w 2757197"/>
                <a:gd name="connsiteY5224" fmla="*/ 1414193 h 1472559"/>
                <a:gd name="connsiteX5225" fmla="*/ 529126 w 2757197"/>
                <a:gd name="connsiteY5225" fmla="*/ 1414001 h 1472559"/>
                <a:gd name="connsiteX5226" fmla="*/ 528552 w 2757197"/>
                <a:gd name="connsiteY5226" fmla="*/ 1414384 h 1472559"/>
                <a:gd name="connsiteX5227" fmla="*/ 527978 w 2757197"/>
                <a:gd name="connsiteY5227" fmla="*/ 1415341 h 1472559"/>
                <a:gd name="connsiteX5228" fmla="*/ 529700 w 2757197"/>
                <a:gd name="connsiteY5228" fmla="*/ 1416872 h 1472559"/>
                <a:gd name="connsiteX5229" fmla="*/ 531040 w 2757197"/>
                <a:gd name="connsiteY5229" fmla="*/ 1415915 h 1472559"/>
                <a:gd name="connsiteX5230" fmla="*/ 531805 w 2757197"/>
                <a:gd name="connsiteY5230" fmla="*/ 1414384 h 1472559"/>
                <a:gd name="connsiteX5231" fmla="*/ 530849 w 2757197"/>
                <a:gd name="connsiteY5231" fmla="*/ 1414193 h 1472559"/>
                <a:gd name="connsiteX5232" fmla="*/ 578307 w 2757197"/>
                <a:gd name="connsiteY5232" fmla="*/ 1430268 h 1472559"/>
                <a:gd name="connsiteX5233" fmla="*/ 579073 w 2757197"/>
                <a:gd name="connsiteY5233" fmla="*/ 1428928 h 1472559"/>
                <a:gd name="connsiteX5234" fmla="*/ 577542 w 2757197"/>
                <a:gd name="connsiteY5234" fmla="*/ 1427014 h 1472559"/>
                <a:gd name="connsiteX5235" fmla="*/ 576585 w 2757197"/>
                <a:gd name="connsiteY5235" fmla="*/ 1426823 h 1472559"/>
                <a:gd name="connsiteX5236" fmla="*/ 575054 w 2757197"/>
                <a:gd name="connsiteY5236" fmla="*/ 1426440 h 1472559"/>
                <a:gd name="connsiteX5237" fmla="*/ 571418 w 2757197"/>
                <a:gd name="connsiteY5237" fmla="*/ 1430459 h 1472559"/>
                <a:gd name="connsiteX5238" fmla="*/ 574671 w 2757197"/>
                <a:gd name="connsiteY5238" fmla="*/ 1432372 h 1472559"/>
                <a:gd name="connsiteX5239" fmla="*/ 577159 w 2757197"/>
                <a:gd name="connsiteY5239" fmla="*/ 1431416 h 1472559"/>
                <a:gd name="connsiteX5240" fmla="*/ 578307 w 2757197"/>
                <a:gd name="connsiteY5240" fmla="*/ 1430268 h 1472559"/>
                <a:gd name="connsiteX5241" fmla="*/ 519367 w 2757197"/>
                <a:gd name="connsiteY5241" fmla="*/ 1429119 h 1472559"/>
                <a:gd name="connsiteX5242" fmla="*/ 519367 w 2757197"/>
                <a:gd name="connsiteY5242" fmla="*/ 1427588 h 1472559"/>
                <a:gd name="connsiteX5243" fmla="*/ 516305 w 2757197"/>
                <a:gd name="connsiteY5243" fmla="*/ 1425101 h 1472559"/>
                <a:gd name="connsiteX5244" fmla="*/ 514582 w 2757197"/>
                <a:gd name="connsiteY5244" fmla="*/ 1424909 h 1472559"/>
                <a:gd name="connsiteX5245" fmla="*/ 513052 w 2757197"/>
                <a:gd name="connsiteY5245" fmla="*/ 1424909 h 1472559"/>
                <a:gd name="connsiteX5246" fmla="*/ 511138 w 2757197"/>
                <a:gd name="connsiteY5246" fmla="*/ 1427014 h 1472559"/>
                <a:gd name="connsiteX5247" fmla="*/ 512477 w 2757197"/>
                <a:gd name="connsiteY5247" fmla="*/ 1429311 h 1472559"/>
                <a:gd name="connsiteX5248" fmla="*/ 514582 w 2757197"/>
                <a:gd name="connsiteY5248" fmla="*/ 1430268 h 1472559"/>
                <a:gd name="connsiteX5249" fmla="*/ 519367 w 2757197"/>
                <a:gd name="connsiteY5249" fmla="*/ 1429119 h 1472559"/>
                <a:gd name="connsiteX5250" fmla="*/ 503675 w 2757197"/>
                <a:gd name="connsiteY5250" fmla="*/ 1427397 h 1472559"/>
                <a:gd name="connsiteX5251" fmla="*/ 503866 w 2757197"/>
                <a:gd name="connsiteY5251" fmla="*/ 1428737 h 1472559"/>
                <a:gd name="connsiteX5252" fmla="*/ 505014 w 2757197"/>
                <a:gd name="connsiteY5252" fmla="*/ 1428737 h 1472559"/>
                <a:gd name="connsiteX5253" fmla="*/ 508267 w 2757197"/>
                <a:gd name="connsiteY5253" fmla="*/ 1427206 h 1472559"/>
                <a:gd name="connsiteX5254" fmla="*/ 507502 w 2757197"/>
                <a:gd name="connsiteY5254" fmla="*/ 1426249 h 1472559"/>
                <a:gd name="connsiteX5255" fmla="*/ 507311 w 2757197"/>
                <a:gd name="connsiteY5255" fmla="*/ 1426249 h 1472559"/>
                <a:gd name="connsiteX5256" fmla="*/ 504823 w 2757197"/>
                <a:gd name="connsiteY5256" fmla="*/ 1425484 h 1472559"/>
                <a:gd name="connsiteX5257" fmla="*/ 503675 w 2757197"/>
                <a:gd name="connsiteY5257" fmla="*/ 1427397 h 1472559"/>
                <a:gd name="connsiteX5258" fmla="*/ 499847 w 2757197"/>
                <a:gd name="connsiteY5258" fmla="*/ 1409600 h 1472559"/>
                <a:gd name="connsiteX5259" fmla="*/ 494680 w 2757197"/>
                <a:gd name="connsiteY5259" fmla="*/ 1407304 h 1472559"/>
                <a:gd name="connsiteX5260" fmla="*/ 489705 w 2757197"/>
                <a:gd name="connsiteY5260" fmla="*/ 1412471 h 1472559"/>
                <a:gd name="connsiteX5261" fmla="*/ 492767 w 2757197"/>
                <a:gd name="connsiteY5261" fmla="*/ 1416872 h 1472559"/>
                <a:gd name="connsiteX5262" fmla="*/ 498125 w 2757197"/>
                <a:gd name="connsiteY5262" fmla="*/ 1419168 h 1472559"/>
                <a:gd name="connsiteX5263" fmla="*/ 499273 w 2757197"/>
                <a:gd name="connsiteY5263" fmla="*/ 1419168 h 1472559"/>
                <a:gd name="connsiteX5264" fmla="*/ 499082 w 2757197"/>
                <a:gd name="connsiteY5264" fmla="*/ 1419168 h 1472559"/>
                <a:gd name="connsiteX5265" fmla="*/ 502144 w 2757197"/>
                <a:gd name="connsiteY5265" fmla="*/ 1414576 h 1472559"/>
                <a:gd name="connsiteX5266" fmla="*/ 499847 w 2757197"/>
                <a:gd name="connsiteY5266" fmla="*/ 1409600 h 1472559"/>
                <a:gd name="connsiteX5267" fmla="*/ 488748 w 2757197"/>
                <a:gd name="connsiteY5267" fmla="*/ 1428354 h 1472559"/>
                <a:gd name="connsiteX5268" fmla="*/ 486452 w 2757197"/>
                <a:gd name="connsiteY5268" fmla="*/ 1426440 h 1472559"/>
                <a:gd name="connsiteX5269" fmla="*/ 484155 w 2757197"/>
                <a:gd name="connsiteY5269" fmla="*/ 1429693 h 1472559"/>
                <a:gd name="connsiteX5270" fmla="*/ 485686 w 2757197"/>
                <a:gd name="connsiteY5270" fmla="*/ 1434860 h 1472559"/>
                <a:gd name="connsiteX5271" fmla="*/ 489514 w 2757197"/>
                <a:gd name="connsiteY5271" fmla="*/ 1433521 h 1472559"/>
                <a:gd name="connsiteX5272" fmla="*/ 491427 w 2757197"/>
                <a:gd name="connsiteY5272" fmla="*/ 1431416 h 1472559"/>
                <a:gd name="connsiteX5273" fmla="*/ 489322 w 2757197"/>
                <a:gd name="connsiteY5273" fmla="*/ 1428928 h 1472559"/>
                <a:gd name="connsiteX5274" fmla="*/ 488748 w 2757197"/>
                <a:gd name="connsiteY5274" fmla="*/ 1428354 h 1472559"/>
                <a:gd name="connsiteX5275" fmla="*/ 464253 w 2757197"/>
                <a:gd name="connsiteY5275" fmla="*/ 1406921 h 1472559"/>
                <a:gd name="connsiteX5276" fmla="*/ 461766 w 2757197"/>
                <a:gd name="connsiteY5276" fmla="*/ 1406729 h 1472559"/>
                <a:gd name="connsiteX5277" fmla="*/ 457173 w 2757197"/>
                <a:gd name="connsiteY5277" fmla="*/ 1411705 h 1472559"/>
                <a:gd name="connsiteX5278" fmla="*/ 456025 w 2757197"/>
                <a:gd name="connsiteY5278" fmla="*/ 1418594 h 1472559"/>
                <a:gd name="connsiteX5279" fmla="*/ 455833 w 2757197"/>
                <a:gd name="connsiteY5279" fmla="*/ 1418786 h 1472559"/>
                <a:gd name="connsiteX5280" fmla="*/ 450092 w 2757197"/>
                <a:gd name="connsiteY5280" fmla="*/ 1415724 h 1472559"/>
                <a:gd name="connsiteX5281" fmla="*/ 448370 w 2757197"/>
                <a:gd name="connsiteY5281" fmla="*/ 1419360 h 1472559"/>
                <a:gd name="connsiteX5282" fmla="*/ 447030 w 2757197"/>
                <a:gd name="connsiteY5282" fmla="*/ 1424144 h 1472559"/>
                <a:gd name="connsiteX5283" fmla="*/ 439950 w 2757197"/>
                <a:gd name="connsiteY5283" fmla="*/ 1429311 h 1472559"/>
                <a:gd name="connsiteX5284" fmla="*/ 439950 w 2757197"/>
                <a:gd name="connsiteY5284" fmla="*/ 1431798 h 1472559"/>
                <a:gd name="connsiteX5285" fmla="*/ 442820 w 2757197"/>
                <a:gd name="connsiteY5285" fmla="*/ 1432372 h 1472559"/>
                <a:gd name="connsiteX5286" fmla="*/ 445691 w 2757197"/>
                <a:gd name="connsiteY5286" fmla="*/ 1430459 h 1472559"/>
                <a:gd name="connsiteX5287" fmla="*/ 449327 w 2757197"/>
                <a:gd name="connsiteY5287" fmla="*/ 1429119 h 1472559"/>
                <a:gd name="connsiteX5288" fmla="*/ 450092 w 2757197"/>
                <a:gd name="connsiteY5288" fmla="*/ 1431990 h 1472559"/>
                <a:gd name="connsiteX5289" fmla="*/ 451815 w 2757197"/>
                <a:gd name="connsiteY5289" fmla="*/ 1433903 h 1472559"/>
                <a:gd name="connsiteX5290" fmla="*/ 453154 w 2757197"/>
                <a:gd name="connsiteY5290" fmla="*/ 1432564 h 1472559"/>
                <a:gd name="connsiteX5291" fmla="*/ 456599 w 2757197"/>
                <a:gd name="connsiteY5291" fmla="*/ 1431224 h 1472559"/>
                <a:gd name="connsiteX5292" fmla="*/ 463488 w 2757197"/>
                <a:gd name="connsiteY5292" fmla="*/ 1430268 h 1472559"/>
                <a:gd name="connsiteX5293" fmla="*/ 465402 w 2757197"/>
                <a:gd name="connsiteY5293" fmla="*/ 1427780 h 1472559"/>
                <a:gd name="connsiteX5294" fmla="*/ 468463 w 2757197"/>
                <a:gd name="connsiteY5294" fmla="*/ 1427206 h 1472559"/>
                <a:gd name="connsiteX5295" fmla="*/ 471525 w 2757197"/>
                <a:gd name="connsiteY5295" fmla="*/ 1427588 h 1472559"/>
                <a:gd name="connsiteX5296" fmla="*/ 472482 w 2757197"/>
                <a:gd name="connsiteY5296" fmla="*/ 1426823 h 1472559"/>
                <a:gd name="connsiteX5297" fmla="*/ 472865 w 2757197"/>
                <a:gd name="connsiteY5297" fmla="*/ 1425292 h 1472559"/>
                <a:gd name="connsiteX5298" fmla="*/ 472865 w 2757197"/>
                <a:gd name="connsiteY5298" fmla="*/ 1425292 h 1472559"/>
                <a:gd name="connsiteX5299" fmla="*/ 468846 w 2757197"/>
                <a:gd name="connsiteY5299" fmla="*/ 1419551 h 1472559"/>
                <a:gd name="connsiteX5300" fmla="*/ 464827 w 2757197"/>
                <a:gd name="connsiteY5300" fmla="*/ 1417637 h 1472559"/>
                <a:gd name="connsiteX5301" fmla="*/ 467507 w 2757197"/>
                <a:gd name="connsiteY5301" fmla="*/ 1415724 h 1472559"/>
                <a:gd name="connsiteX5302" fmla="*/ 470186 w 2757197"/>
                <a:gd name="connsiteY5302" fmla="*/ 1413236 h 1472559"/>
                <a:gd name="connsiteX5303" fmla="*/ 465019 w 2757197"/>
                <a:gd name="connsiteY5303" fmla="*/ 1407495 h 1472559"/>
                <a:gd name="connsiteX5304" fmla="*/ 464253 w 2757197"/>
                <a:gd name="connsiteY5304" fmla="*/ 1406921 h 1472559"/>
                <a:gd name="connsiteX5305" fmla="*/ 437845 w 2757197"/>
                <a:gd name="connsiteY5305" fmla="*/ 1400797 h 1472559"/>
                <a:gd name="connsiteX5306" fmla="*/ 435357 w 2757197"/>
                <a:gd name="connsiteY5306" fmla="*/ 1405199 h 1472559"/>
                <a:gd name="connsiteX5307" fmla="*/ 430956 w 2757197"/>
                <a:gd name="connsiteY5307" fmla="*/ 1409600 h 1472559"/>
                <a:gd name="connsiteX5308" fmla="*/ 423875 w 2757197"/>
                <a:gd name="connsiteY5308" fmla="*/ 1408643 h 1472559"/>
                <a:gd name="connsiteX5309" fmla="*/ 419091 w 2757197"/>
                <a:gd name="connsiteY5309" fmla="*/ 1409217 h 1472559"/>
                <a:gd name="connsiteX5310" fmla="*/ 415838 w 2757197"/>
                <a:gd name="connsiteY5310" fmla="*/ 1411322 h 1472559"/>
                <a:gd name="connsiteX5311" fmla="*/ 420431 w 2757197"/>
                <a:gd name="connsiteY5311" fmla="*/ 1412853 h 1472559"/>
                <a:gd name="connsiteX5312" fmla="*/ 427894 w 2757197"/>
                <a:gd name="connsiteY5312" fmla="*/ 1418212 h 1472559"/>
                <a:gd name="connsiteX5313" fmla="*/ 433252 w 2757197"/>
                <a:gd name="connsiteY5313" fmla="*/ 1417637 h 1472559"/>
                <a:gd name="connsiteX5314" fmla="*/ 437271 w 2757197"/>
                <a:gd name="connsiteY5314" fmla="*/ 1412088 h 1472559"/>
                <a:gd name="connsiteX5315" fmla="*/ 441481 w 2757197"/>
                <a:gd name="connsiteY5315" fmla="*/ 1408643 h 1472559"/>
                <a:gd name="connsiteX5316" fmla="*/ 445308 w 2757197"/>
                <a:gd name="connsiteY5316" fmla="*/ 1404433 h 1472559"/>
                <a:gd name="connsiteX5317" fmla="*/ 437845 w 2757197"/>
                <a:gd name="connsiteY5317" fmla="*/ 1400797 h 1472559"/>
                <a:gd name="connsiteX5318" fmla="*/ 401868 w 2757197"/>
                <a:gd name="connsiteY5318" fmla="*/ 1388741 h 1472559"/>
                <a:gd name="connsiteX5319" fmla="*/ 399189 w 2757197"/>
                <a:gd name="connsiteY5319" fmla="*/ 1384148 h 1472559"/>
                <a:gd name="connsiteX5320" fmla="*/ 391534 w 2757197"/>
                <a:gd name="connsiteY5320" fmla="*/ 1382235 h 1472559"/>
                <a:gd name="connsiteX5321" fmla="*/ 387707 w 2757197"/>
                <a:gd name="connsiteY5321" fmla="*/ 1386062 h 1472559"/>
                <a:gd name="connsiteX5322" fmla="*/ 390195 w 2757197"/>
                <a:gd name="connsiteY5322" fmla="*/ 1389890 h 1472559"/>
                <a:gd name="connsiteX5323" fmla="*/ 391534 w 2757197"/>
                <a:gd name="connsiteY5323" fmla="*/ 1394482 h 1472559"/>
                <a:gd name="connsiteX5324" fmla="*/ 395362 w 2757197"/>
                <a:gd name="connsiteY5324" fmla="*/ 1397544 h 1472559"/>
                <a:gd name="connsiteX5325" fmla="*/ 397849 w 2757197"/>
                <a:gd name="connsiteY5325" fmla="*/ 1400414 h 1472559"/>
                <a:gd name="connsiteX5326" fmla="*/ 396318 w 2757197"/>
                <a:gd name="connsiteY5326" fmla="*/ 1402328 h 1472559"/>
                <a:gd name="connsiteX5327" fmla="*/ 388855 w 2757197"/>
                <a:gd name="connsiteY5327" fmla="*/ 1400606 h 1472559"/>
                <a:gd name="connsiteX5328" fmla="*/ 386942 w 2757197"/>
                <a:gd name="connsiteY5328" fmla="*/ 1403093 h 1472559"/>
                <a:gd name="connsiteX5329" fmla="*/ 390195 w 2757197"/>
                <a:gd name="connsiteY5329" fmla="*/ 1409791 h 1472559"/>
                <a:gd name="connsiteX5330" fmla="*/ 394979 w 2757197"/>
                <a:gd name="connsiteY5330" fmla="*/ 1413810 h 1472559"/>
                <a:gd name="connsiteX5331" fmla="*/ 395744 w 2757197"/>
                <a:gd name="connsiteY5331" fmla="*/ 1409600 h 1472559"/>
                <a:gd name="connsiteX5332" fmla="*/ 399189 w 2757197"/>
                <a:gd name="connsiteY5332" fmla="*/ 1409600 h 1472559"/>
                <a:gd name="connsiteX5333" fmla="*/ 401677 w 2757197"/>
                <a:gd name="connsiteY5333" fmla="*/ 1408835 h 1472559"/>
                <a:gd name="connsiteX5334" fmla="*/ 403973 w 2757197"/>
                <a:gd name="connsiteY5334" fmla="*/ 1403093 h 1472559"/>
                <a:gd name="connsiteX5335" fmla="*/ 409905 w 2757197"/>
                <a:gd name="connsiteY5335" fmla="*/ 1400797 h 1472559"/>
                <a:gd name="connsiteX5336" fmla="*/ 413350 w 2757197"/>
                <a:gd name="connsiteY5336" fmla="*/ 1398309 h 1472559"/>
                <a:gd name="connsiteX5337" fmla="*/ 413350 w 2757197"/>
                <a:gd name="connsiteY5337" fmla="*/ 1398309 h 1472559"/>
                <a:gd name="connsiteX5338" fmla="*/ 401868 w 2757197"/>
                <a:gd name="connsiteY5338" fmla="*/ 1388741 h 1472559"/>
                <a:gd name="connsiteX5339" fmla="*/ 406844 w 2757197"/>
                <a:gd name="connsiteY5339" fmla="*/ 1410174 h 1472559"/>
                <a:gd name="connsiteX5340" fmla="*/ 404547 w 2757197"/>
                <a:gd name="connsiteY5340" fmla="*/ 1413810 h 1472559"/>
                <a:gd name="connsiteX5341" fmla="*/ 406078 w 2757197"/>
                <a:gd name="connsiteY5341" fmla="*/ 1415150 h 1472559"/>
                <a:gd name="connsiteX5342" fmla="*/ 411436 w 2757197"/>
                <a:gd name="connsiteY5342" fmla="*/ 1413236 h 1472559"/>
                <a:gd name="connsiteX5343" fmla="*/ 413733 w 2757197"/>
                <a:gd name="connsiteY5343" fmla="*/ 1410748 h 1472559"/>
                <a:gd name="connsiteX5344" fmla="*/ 413541 w 2757197"/>
                <a:gd name="connsiteY5344" fmla="*/ 1409217 h 1472559"/>
                <a:gd name="connsiteX5345" fmla="*/ 410671 w 2757197"/>
                <a:gd name="connsiteY5345" fmla="*/ 1408835 h 1472559"/>
                <a:gd name="connsiteX5346" fmla="*/ 406844 w 2757197"/>
                <a:gd name="connsiteY5346" fmla="*/ 1410174 h 1472559"/>
                <a:gd name="connsiteX5347" fmla="*/ 356514 w 2757197"/>
                <a:gd name="connsiteY5347" fmla="*/ 1375537 h 1472559"/>
                <a:gd name="connsiteX5348" fmla="*/ 354409 w 2757197"/>
                <a:gd name="connsiteY5348" fmla="*/ 1379364 h 1472559"/>
                <a:gd name="connsiteX5349" fmla="*/ 357280 w 2757197"/>
                <a:gd name="connsiteY5349" fmla="*/ 1385297 h 1472559"/>
                <a:gd name="connsiteX5350" fmla="*/ 360533 w 2757197"/>
                <a:gd name="connsiteY5350" fmla="*/ 1379747 h 1472559"/>
                <a:gd name="connsiteX5351" fmla="*/ 358619 w 2757197"/>
                <a:gd name="connsiteY5351" fmla="*/ 1377833 h 1472559"/>
                <a:gd name="connsiteX5352" fmla="*/ 357088 w 2757197"/>
                <a:gd name="connsiteY5352" fmla="*/ 1375920 h 1472559"/>
                <a:gd name="connsiteX5353" fmla="*/ 356514 w 2757197"/>
                <a:gd name="connsiteY5353" fmla="*/ 1375537 h 1472559"/>
                <a:gd name="connsiteX5354" fmla="*/ 325705 w 2757197"/>
                <a:gd name="connsiteY5354" fmla="*/ 1414193 h 1472559"/>
                <a:gd name="connsiteX5355" fmla="*/ 324939 w 2757197"/>
                <a:gd name="connsiteY5355" fmla="*/ 1413810 h 1472559"/>
                <a:gd name="connsiteX5356" fmla="*/ 324174 w 2757197"/>
                <a:gd name="connsiteY5356" fmla="*/ 1413427 h 1472559"/>
                <a:gd name="connsiteX5357" fmla="*/ 323982 w 2757197"/>
                <a:gd name="connsiteY5357" fmla="*/ 1413427 h 1472559"/>
                <a:gd name="connsiteX5358" fmla="*/ 321494 w 2757197"/>
                <a:gd name="connsiteY5358" fmla="*/ 1415724 h 1472559"/>
                <a:gd name="connsiteX5359" fmla="*/ 320538 w 2757197"/>
                <a:gd name="connsiteY5359" fmla="*/ 1418594 h 1472559"/>
                <a:gd name="connsiteX5360" fmla="*/ 322451 w 2757197"/>
                <a:gd name="connsiteY5360" fmla="*/ 1421273 h 1472559"/>
                <a:gd name="connsiteX5361" fmla="*/ 326661 w 2757197"/>
                <a:gd name="connsiteY5361" fmla="*/ 1415915 h 1472559"/>
                <a:gd name="connsiteX5362" fmla="*/ 325705 w 2757197"/>
                <a:gd name="connsiteY5362" fmla="*/ 1414193 h 1472559"/>
                <a:gd name="connsiteX5363" fmla="*/ 372206 w 2757197"/>
                <a:gd name="connsiteY5363" fmla="*/ 1414193 h 1472559"/>
                <a:gd name="connsiteX5364" fmla="*/ 372206 w 2757197"/>
                <a:gd name="connsiteY5364" fmla="*/ 1414193 h 1472559"/>
                <a:gd name="connsiteX5365" fmla="*/ 371441 w 2757197"/>
                <a:gd name="connsiteY5365" fmla="*/ 1413427 h 1472559"/>
                <a:gd name="connsiteX5366" fmla="*/ 371058 w 2757197"/>
                <a:gd name="connsiteY5366" fmla="*/ 1413427 h 1472559"/>
                <a:gd name="connsiteX5367" fmla="*/ 370293 w 2757197"/>
                <a:gd name="connsiteY5367" fmla="*/ 1413619 h 1472559"/>
                <a:gd name="connsiteX5368" fmla="*/ 368953 w 2757197"/>
                <a:gd name="connsiteY5368" fmla="*/ 1415724 h 1472559"/>
                <a:gd name="connsiteX5369" fmla="*/ 370484 w 2757197"/>
                <a:gd name="connsiteY5369" fmla="*/ 1417446 h 1472559"/>
                <a:gd name="connsiteX5370" fmla="*/ 372972 w 2757197"/>
                <a:gd name="connsiteY5370" fmla="*/ 1418212 h 1472559"/>
                <a:gd name="connsiteX5371" fmla="*/ 374120 w 2757197"/>
                <a:gd name="connsiteY5371" fmla="*/ 1416298 h 1472559"/>
                <a:gd name="connsiteX5372" fmla="*/ 372206 w 2757197"/>
                <a:gd name="connsiteY5372" fmla="*/ 1414193 h 1472559"/>
                <a:gd name="connsiteX5373" fmla="*/ 231361 w 2757197"/>
                <a:gd name="connsiteY5373" fmla="*/ 1336307 h 1472559"/>
                <a:gd name="connsiteX5374" fmla="*/ 231361 w 2757197"/>
                <a:gd name="connsiteY5374" fmla="*/ 1336307 h 1472559"/>
                <a:gd name="connsiteX5375" fmla="*/ 229830 w 2757197"/>
                <a:gd name="connsiteY5375" fmla="*/ 1338029 h 1472559"/>
                <a:gd name="connsiteX5376" fmla="*/ 234806 w 2757197"/>
                <a:gd name="connsiteY5376" fmla="*/ 1345110 h 1472559"/>
                <a:gd name="connsiteX5377" fmla="*/ 240547 w 2757197"/>
                <a:gd name="connsiteY5377" fmla="*/ 1351234 h 1472559"/>
                <a:gd name="connsiteX5378" fmla="*/ 242078 w 2757197"/>
                <a:gd name="connsiteY5378" fmla="*/ 1361567 h 1472559"/>
                <a:gd name="connsiteX5379" fmla="*/ 246862 w 2757197"/>
                <a:gd name="connsiteY5379" fmla="*/ 1369604 h 1472559"/>
                <a:gd name="connsiteX5380" fmla="*/ 245905 w 2757197"/>
                <a:gd name="connsiteY5380" fmla="*/ 1372475 h 1472559"/>
                <a:gd name="connsiteX5381" fmla="*/ 248010 w 2757197"/>
                <a:gd name="connsiteY5381" fmla="*/ 1374389 h 1472559"/>
                <a:gd name="connsiteX5382" fmla="*/ 251646 w 2757197"/>
                <a:gd name="connsiteY5382" fmla="*/ 1374580 h 1472559"/>
                <a:gd name="connsiteX5383" fmla="*/ 254708 w 2757197"/>
                <a:gd name="connsiteY5383" fmla="*/ 1376494 h 1472559"/>
                <a:gd name="connsiteX5384" fmla="*/ 257578 w 2757197"/>
                <a:gd name="connsiteY5384" fmla="*/ 1377259 h 1472559"/>
                <a:gd name="connsiteX5385" fmla="*/ 260640 w 2757197"/>
                <a:gd name="connsiteY5385" fmla="*/ 1377259 h 1472559"/>
                <a:gd name="connsiteX5386" fmla="*/ 261597 w 2757197"/>
                <a:gd name="connsiteY5386" fmla="*/ 1375346 h 1472559"/>
                <a:gd name="connsiteX5387" fmla="*/ 257196 w 2757197"/>
                <a:gd name="connsiteY5387" fmla="*/ 1369604 h 1472559"/>
                <a:gd name="connsiteX5388" fmla="*/ 251263 w 2757197"/>
                <a:gd name="connsiteY5388" fmla="*/ 1368265 h 1472559"/>
                <a:gd name="connsiteX5389" fmla="*/ 248775 w 2757197"/>
                <a:gd name="connsiteY5389" fmla="*/ 1362524 h 1472559"/>
                <a:gd name="connsiteX5390" fmla="*/ 244948 w 2757197"/>
                <a:gd name="connsiteY5390" fmla="*/ 1357357 h 1472559"/>
                <a:gd name="connsiteX5391" fmla="*/ 243800 w 2757197"/>
                <a:gd name="connsiteY5391" fmla="*/ 1350468 h 1472559"/>
                <a:gd name="connsiteX5392" fmla="*/ 239973 w 2757197"/>
                <a:gd name="connsiteY5392" fmla="*/ 1343962 h 1472559"/>
                <a:gd name="connsiteX5393" fmla="*/ 231553 w 2757197"/>
                <a:gd name="connsiteY5393" fmla="*/ 1336115 h 1472559"/>
                <a:gd name="connsiteX5394" fmla="*/ 231361 w 2757197"/>
                <a:gd name="connsiteY5394" fmla="*/ 1336115 h 1472559"/>
                <a:gd name="connsiteX5395" fmla="*/ 294895 w 2757197"/>
                <a:gd name="connsiteY5395" fmla="*/ 1334202 h 1472559"/>
                <a:gd name="connsiteX5396" fmla="*/ 291641 w 2757197"/>
                <a:gd name="connsiteY5396" fmla="*/ 1330949 h 1472559"/>
                <a:gd name="connsiteX5397" fmla="*/ 285900 w 2757197"/>
                <a:gd name="connsiteY5397" fmla="*/ 1328652 h 1472559"/>
                <a:gd name="connsiteX5398" fmla="*/ 281116 w 2757197"/>
                <a:gd name="connsiteY5398" fmla="*/ 1334585 h 1472559"/>
                <a:gd name="connsiteX5399" fmla="*/ 285518 w 2757197"/>
                <a:gd name="connsiteY5399" fmla="*/ 1341474 h 1472559"/>
                <a:gd name="connsiteX5400" fmla="*/ 292024 w 2757197"/>
                <a:gd name="connsiteY5400" fmla="*/ 1341282 h 1472559"/>
                <a:gd name="connsiteX5401" fmla="*/ 295086 w 2757197"/>
                <a:gd name="connsiteY5401" fmla="*/ 1339943 h 1472559"/>
                <a:gd name="connsiteX5402" fmla="*/ 296617 w 2757197"/>
                <a:gd name="connsiteY5402" fmla="*/ 1337455 h 1472559"/>
                <a:gd name="connsiteX5403" fmla="*/ 295469 w 2757197"/>
                <a:gd name="connsiteY5403" fmla="*/ 1335350 h 1472559"/>
                <a:gd name="connsiteX5404" fmla="*/ 295086 w 2757197"/>
                <a:gd name="connsiteY5404" fmla="*/ 1334585 h 1472559"/>
                <a:gd name="connsiteX5405" fmla="*/ 295277 w 2757197"/>
                <a:gd name="connsiteY5405" fmla="*/ 1334585 h 1472559"/>
                <a:gd name="connsiteX5406" fmla="*/ 294895 w 2757197"/>
                <a:gd name="connsiteY5406" fmla="*/ 1334202 h 1472559"/>
                <a:gd name="connsiteX5407" fmla="*/ 175482 w 2757197"/>
                <a:gd name="connsiteY5407" fmla="*/ 1290188 h 1472559"/>
                <a:gd name="connsiteX5408" fmla="*/ 177970 w 2757197"/>
                <a:gd name="connsiteY5408" fmla="*/ 1288274 h 1472559"/>
                <a:gd name="connsiteX5409" fmla="*/ 183328 w 2757197"/>
                <a:gd name="connsiteY5409" fmla="*/ 1289997 h 1472559"/>
                <a:gd name="connsiteX5410" fmla="*/ 190792 w 2757197"/>
                <a:gd name="connsiteY5410" fmla="*/ 1291528 h 1472559"/>
                <a:gd name="connsiteX5411" fmla="*/ 196724 w 2757197"/>
                <a:gd name="connsiteY5411" fmla="*/ 1289805 h 1472559"/>
                <a:gd name="connsiteX5412" fmla="*/ 194810 w 2757197"/>
                <a:gd name="connsiteY5412" fmla="*/ 1287892 h 1472559"/>
                <a:gd name="connsiteX5413" fmla="*/ 192131 w 2757197"/>
                <a:gd name="connsiteY5413" fmla="*/ 1286169 h 1472559"/>
                <a:gd name="connsiteX5414" fmla="*/ 195767 w 2757197"/>
                <a:gd name="connsiteY5414" fmla="*/ 1282342 h 1472559"/>
                <a:gd name="connsiteX5415" fmla="*/ 199403 w 2757197"/>
                <a:gd name="connsiteY5415" fmla="*/ 1278897 h 1472559"/>
                <a:gd name="connsiteX5416" fmla="*/ 197489 w 2757197"/>
                <a:gd name="connsiteY5416" fmla="*/ 1276601 h 1472559"/>
                <a:gd name="connsiteX5417" fmla="*/ 195002 w 2757197"/>
                <a:gd name="connsiteY5417" fmla="*/ 1275453 h 1472559"/>
                <a:gd name="connsiteX5418" fmla="*/ 194236 w 2757197"/>
                <a:gd name="connsiteY5418" fmla="*/ 1275835 h 1472559"/>
                <a:gd name="connsiteX5419" fmla="*/ 193854 w 2757197"/>
                <a:gd name="connsiteY5419" fmla="*/ 1275835 h 1472559"/>
                <a:gd name="connsiteX5420" fmla="*/ 189643 w 2757197"/>
                <a:gd name="connsiteY5420" fmla="*/ 1279280 h 1472559"/>
                <a:gd name="connsiteX5421" fmla="*/ 182372 w 2757197"/>
                <a:gd name="connsiteY5421" fmla="*/ 1283299 h 1472559"/>
                <a:gd name="connsiteX5422" fmla="*/ 171081 w 2757197"/>
                <a:gd name="connsiteY5422" fmla="*/ 1289231 h 1472559"/>
                <a:gd name="connsiteX5423" fmla="*/ 171655 w 2757197"/>
                <a:gd name="connsiteY5423" fmla="*/ 1290762 h 1472559"/>
                <a:gd name="connsiteX5424" fmla="*/ 172995 w 2757197"/>
                <a:gd name="connsiteY5424" fmla="*/ 1291719 h 1472559"/>
                <a:gd name="connsiteX5425" fmla="*/ 175482 w 2757197"/>
                <a:gd name="connsiteY5425" fmla="*/ 1290188 h 1472559"/>
                <a:gd name="connsiteX5426" fmla="*/ 132999 w 2757197"/>
                <a:gd name="connsiteY5426" fmla="*/ 1218234 h 1472559"/>
                <a:gd name="connsiteX5427" fmla="*/ 133191 w 2757197"/>
                <a:gd name="connsiteY5427" fmla="*/ 1218043 h 1472559"/>
                <a:gd name="connsiteX5428" fmla="*/ 131277 w 2757197"/>
                <a:gd name="connsiteY5428" fmla="*/ 1217278 h 1472559"/>
                <a:gd name="connsiteX5429" fmla="*/ 129937 w 2757197"/>
                <a:gd name="connsiteY5429" fmla="*/ 1218043 h 1472559"/>
                <a:gd name="connsiteX5430" fmla="*/ 128981 w 2757197"/>
                <a:gd name="connsiteY5430" fmla="*/ 1219191 h 1472559"/>
                <a:gd name="connsiteX5431" fmla="*/ 129937 w 2757197"/>
                <a:gd name="connsiteY5431" fmla="*/ 1221679 h 1472559"/>
                <a:gd name="connsiteX5432" fmla="*/ 131277 w 2757197"/>
                <a:gd name="connsiteY5432" fmla="*/ 1223019 h 1472559"/>
                <a:gd name="connsiteX5433" fmla="*/ 132616 w 2757197"/>
                <a:gd name="connsiteY5433" fmla="*/ 1221679 h 1472559"/>
                <a:gd name="connsiteX5434" fmla="*/ 133573 w 2757197"/>
                <a:gd name="connsiteY5434" fmla="*/ 1219957 h 1472559"/>
                <a:gd name="connsiteX5435" fmla="*/ 132616 w 2757197"/>
                <a:gd name="connsiteY5435" fmla="*/ 1218617 h 1472559"/>
                <a:gd name="connsiteX5436" fmla="*/ 132616 w 2757197"/>
                <a:gd name="connsiteY5436" fmla="*/ 1218234 h 1472559"/>
                <a:gd name="connsiteX5437" fmla="*/ 64682 w 2757197"/>
                <a:gd name="connsiteY5437" fmla="*/ 1143219 h 1472559"/>
                <a:gd name="connsiteX5438" fmla="*/ 64299 w 2757197"/>
                <a:gd name="connsiteY5438" fmla="*/ 1143602 h 1472559"/>
                <a:gd name="connsiteX5439" fmla="*/ 64299 w 2757197"/>
                <a:gd name="connsiteY5439" fmla="*/ 1143602 h 1472559"/>
                <a:gd name="connsiteX5440" fmla="*/ 64108 w 2757197"/>
                <a:gd name="connsiteY5440" fmla="*/ 1143602 h 1472559"/>
                <a:gd name="connsiteX5441" fmla="*/ 62385 w 2757197"/>
                <a:gd name="connsiteY5441" fmla="*/ 1147046 h 1472559"/>
                <a:gd name="connsiteX5442" fmla="*/ 62385 w 2757197"/>
                <a:gd name="connsiteY5442" fmla="*/ 1149534 h 1472559"/>
                <a:gd name="connsiteX5443" fmla="*/ 63725 w 2757197"/>
                <a:gd name="connsiteY5443" fmla="*/ 1150491 h 1472559"/>
                <a:gd name="connsiteX5444" fmla="*/ 66213 w 2757197"/>
                <a:gd name="connsiteY5444" fmla="*/ 1145133 h 1472559"/>
                <a:gd name="connsiteX5445" fmla="*/ 65638 w 2757197"/>
                <a:gd name="connsiteY5445" fmla="*/ 1143410 h 1472559"/>
                <a:gd name="connsiteX5446" fmla="*/ 64682 w 2757197"/>
                <a:gd name="connsiteY5446" fmla="*/ 1143219 h 1472559"/>
                <a:gd name="connsiteX5447" fmla="*/ 23921 w 2757197"/>
                <a:gd name="connsiteY5447" fmla="*/ 1097291 h 1472559"/>
                <a:gd name="connsiteX5448" fmla="*/ 19902 w 2757197"/>
                <a:gd name="connsiteY5448" fmla="*/ 1095186 h 1472559"/>
                <a:gd name="connsiteX5449" fmla="*/ 18371 w 2757197"/>
                <a:gd name="connsiteY5449" fmla="*/ 1092507 h 1472559"/>
                <a:gd name="connsiteX5450" fmla="*/ 11291 w 2757197"/>
                <a:gd name="connsiteY5450" fmla="*/ 1089637 h 1472559"/>
                <a:gd name="connsiteX5451" fmla="*/ 2105 w 2757197"/>
                <a:gd name="connsiteY5451" fmla="*/ 1087914 h 1472559"/>
                <a:gd name="connsiteX5452" fmla="*/ 0 w 2757197"/>
                <a:gd name="connsiteY5452" fmla="*/ 1090402 h 1472559"/>
                <a:gd name="connsiteX5453" fmla="*/ 7081 w 2757197"/>
                <a:gd name="connsiteY5453" fmla="*/ 1093847 h 1472559"/>
                <a:gd name="connsiteX5454" fmla="*/ 5741 w 2757197"/>
                <a:gd name="connsiteY5454" fmla="*/ 1097482 h 1472559"/>
                <a:gd name="connsiteX5455" fmla="*/ 4401 w 2757197"/>
                <a:gd name="connsiteY5455" fmla="*/ 1100927 h 1472559"/>
                <a:gd name="connsiteX5456" fmla="*/ 10525 w 2757197"/>
                <a:gd name="connsiteY5456" fmla="*/ 1102458 h 1472559"/>
                <a:gd name="connsiteX5457" fmla="*/ 8611 w 2757197"/>
                <a:gd name="connsiteY5457" fmla="*/ 1105520 h 1472559"/>
                <a:gd name="connsiteX5458" fmla="*/ 6698 w 2757197"/>
                <a:gd name="connsiteY5458" fmla="*/ 1108008 h 1472559"/>
                <a:gd name="connsiteX5459" fmla="*/ 8994 w 2757197"/>
                <a:gd name="connsiteY5459" fmla="*/ 1109539 h 1472559"/>
                <a:gd name="connsiteX5460" fmla="*/ 12056 w 2757197"/>
                <a:gd name="connsiteY5460" fmla="*/ 1110495 h 1472559"/>
                <a:gd name="connsiteX5461" fmla="*/ 12630 w 2757197"/>
                <a:gd name="connsiteY5461" fmla="*/ 1113557 h 1472559"/>
                <a:gd name="connsiteX5462" fmla="*/ 15118 w 2757197"/>
                <a:gd name="connsiteY5462" fmla="*/ 1116045 h 1472559"/>
                <a:gd name="connsiteX5463" fmla="*/ 19711 w 2757197"/>
                <a:gd name="connsiteY5463" fmla="*/ 1113366 h 1472559"/>
                <a:gd name="connsiteX5464" fmla="*/ 27557 w 2757197"/>
                <a:gd name="connsiteY5464" fmla="*/ 1118341 h 1472559"/>
                <a:gd name="connsiteX5465" fmla="*/ 38465 w 2757197"/>
                <a:gd name="connsiteY5465" fmla="*/ 1123126 h 1472559"/>
                <a:gd name="connsiteX5466" fmla="*/ 41526 w 2757197"/>
                <a:gd name="connsiteY5466" fmla="*/ 1119490 h 1472559"/>
                <a:gd name="connsiteX5467" fmla="*/ 35403 w 2757197"/>
                <a:gd name="connsiteY5467" fmla="*/ 1112218 h 1472559"/>
                <a:gd name="connsiteX5468" fmla="*/ 29088 w 2757197"/>
                <a:gd name="connsiteY5468" fmla="*/ 1108773 h 1472559"/>
                <a:gd name="connsiteX5469" fmla="*/ 31767 w 2757197"/>
                <a:gd name="connsiteY5469" fmla="*/ 1106094 h 1472559"/>
                <a:gd name="connsiteX5470" fmla="*/ 34254 w 2757197"/>
                <a:gd name="connsiteY5470" fmla="*/ 1104180 h 1472559"/>
                <a:gd name="connsiteX5471" fmla="*/ 32724 w 2757197"/>
                <a:gd name="connsiteY5471" fmla="*/ 1101692 h 1472559"/>
                <a:gd name="connsiteX5472" fmla="*/ 31193 w 2757197"/>
                <a:gd name="connsiteY5472" fmla="*/ 1100353 h 1472559"/>
                <a:gd name="connsiteX5473" fmla="*/ 30810 w 2757197"/>
                <a:gd name="connsiteY5473" fmla="*/ 1099970 h 1472559"/>
                <a:gd name="connsiteX5474" fmla="*/ 30427 w 2757197"/>
                <a:gd name="connsiteY5474" fmla="*/ 1099205 h 1472559"/>
                <a:gd name="connsiteX5475" fmla="*/ 23921 w 2757197"/>
                <a:gd name="connsiteY5475" fmla="*/ 1097291 h 147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Lst>
              <a:rect l="l" t="t" r="r" b="b"/>
              <a:pathLst>
                <a:path w="2757197" h="1472559">
                  <a:moveTo>
                    <a:pt x="1256508" y="1339943"/>
                  </a:moveTo>
                  <a:cubicBezTo>
                    <a:pt x="1256508" y="1340708"/>
                    <a:pt x="1256699" y="1341282"/>
                    <a:pt x="1256699" y="1342431"/>
                  </a:cubicBezTo>
                  <a:cubicBezTo>
                    <a:pt x="1257082" y="1342431"/>
                    <a:pt x="1257847" y="1342622"/>
                    <a:pt x="1258804" y="1343196"/>
                  </a:cubicBezTo>
                  <a:cubicBezTo>
                    <a:pt x="1260335" y="1343196"/>
                    <a:pt x="1261866" y="1343005"/>
                    <a:pt x="1263588" y="1342239"/>
                  </a:cubicBezTo>
                  <a:cubicBezTo>
                    <a:pt x="1265310" y="1341474"/>
                    <a:pt x="1266076" y="1340708"/>
                    <a:pt x="1266076" y="1339751"/>
                  </a:cubicBezTo>
                  <a:cubicBezTo>
                    <a:pt x="1266076" y="1339177"/>
                    <a:pt x="1265885" y="1338986"/>
                    <a:pt x="1265502" y="1338795"/>
                  </a:cubicBezTo>
                  <a:cubicBezTo>
                    <a:pt x="1264354" y="1338029"/>
                    <a:pt x="1263014" y="1337646"/>
                    <a:pt x="1261100" y="1337646"/>
                  </a:cubicBezTo>
                  <a:cubicBezTo>
                    <a:pt x="1258038" y="1337455"/>
                    <a:pt x="1256508" y="1338412"/>
                    <a:pt x="1256508" y="1339943"/>
                  </a:cubicBezTo>
                  <a:close/>
                  <a:moveTo>
                    <a:pt x="1191060" y="1310281"/>
                  </a:moveTo>
                  <a:cubicBezTo>
                    <a:pt x="1190869" y="1310090"/>
                    <a:pt x="1190486" y="1310090"/>
                    <a:pt x="1190295" y="1310090"/>
                  </a:cubicBezTo>
                  <a:lnTo>
                    <a:pt x="1189338" y="1310090"/>
                  </a:lnTo>
                  <a:cubicBezTo>
                    <a:pt x="1188955" y="1310473"/>
                    <a:pt x="1188764" y="1311047"/>
                    <a:pt x="1188764" y="1312004"/>
                  </a:cubicBezTo>
                  <a:cubicBezTo>
                    <a:pt x="1188764" y="1312769"/>
                    <a:pt x="1188955" y="1313343"/>
                    <a:pt x="1189721" y="1314109"/>
                  </a:cubicBezTo>
                  <a:cubicBezTo>
                    <a:pt x="1190486" y="1314683"/>
                    <a:pt x="1191060" y="1314874"/>
                    <a:pt x="1191635" y="1315065"/>
                  </a:cubicBezTo>
                  <a:cubicBezTo>
                    <a:pt x="1191635" y="1314683"/>
                    <a:pt x="1192017" y="1313343"/>
                    <a:pt x="1192974" y="1311047"/>
                  </a:cubicBezTo>
                  <a:cubicBezTo>
                    <a:pt x="1192017" y="1310664"/>
                    <a:pt x="1191443" y="1310664"/>
                    <a:pt x="1191060" y="1310281"/>
                  </a:cubicBezTo>
                  <a:close/>
                  <a:moveTo>
                    <a:pt x="1196227" y="1394099"/>
                  </a:moveTo>
                  <a:cubicBezTo>
                    <a:pt x="1193740" y="1393525"/>
                    <a:pt x="1192209" y="1393334"/>
                    <a:pt x="1192017" y="1393334"/>
                  </a:cubicBezTo>
                  <a:cubicBezTo>
                    <a:pt x="1190678" y="1393334"/>
                    <a:pt x="1190104" y="1393717"/>
                    <a:pt x="1190104" y="1394674"/>
                  </a:cubicBezTo>
                  <a:cubicBezTo>
                    <a:pt x="1190104" y="1396587"/>
                    <a:pt x="1191635" y="1398692"/>
                    <a:pt x="1194696" y="1401371"/>
                  </a:cubicBezTo>
                  <a:cubicBezTo>
                    <a:pt x="1197567" y="1403859"/>
                    <a:pt x="1199863" y="1405199"/>
                    <a:pt x="1201394" y="1405199"/>
                  </a:cubicBezTo>
                  <a:cubicBezTo>
                    <a:pt x="1202160" y="1405199"/>
                    <a:pt x="1203308" y="1405007"/>
                    <a:pt x="1204456" y="1404050"/>
                  </a:cubicBezTo>
                  <a:cubicBezTo>
                    <a:pt x="1205413" y="1403476"/>
                    <a:pt x="1206561" y="1403285"/>
                    <a:pt x="1207901" y="1403668"/>
                  </a:cubicBezTo>
                  <a:cubicBezTo>
                    <a:pt x="1206944" y="1402328"/>
                    <a:pt x="1205030" y="1400606"/>
                    <a:pt x="1202160" y="1398309"/>
                  </a:cubicBezTo>
                  <a:cubicBezTo>
                    <a:pt x="1198715" y="1395822"/>
                    <a:pt x="1196610" y="1394291"/>
                    <a:pt x="1196227" y="1394099"/>
                  </a:cubicBezTo>
                  <a:close/>
                  <a:moveTo>
                    <a:pt x="1058061" y="1385488"/>
                  </a:moveTo>
                  <a:cubicBezTo>
                    <a:pt x="1054425" y="1385488"/>
                    <a:pt x="1052703" y="1386254"/>
                    <a:pt x="1052703" y="1387784"/>
                  </a:cubicBezTo>
                  <a:cubicBezTo>
                    <a:pt x="1052703" y="1388741"/>
                    <a:pt x="1053086" y="1389507"/>
                    <a:pt x="1054043" y="1390272"/>
                  </a:cubicBezTo>
                  <a:cubicBezTo>
                    <a:pt x="1054808" y="1390846"/>
                    <a:pt x="1055191" y="1391612"/>
                    <a:pt x="1055191" y="1392377"/>
                  </a:cubicBezTo>
                  <a:cubicBezTo>
                    <a:pt x="1055191" y="1393334"/>
                    <a:pt x="1054999" y="1394865"/>
                    <a:pt x="1054425" y="1397161"/>
                  </a:cubicBezTo>
                  <a:cubicBezTo>
                    <a:pt x="1054425" y="1398501"/>
                    <a:pt x="1054808" y="1399266"/>
                    <a:pt x="1055765" y="1399266"/>
                  </a:cubicBezTo>
                  <a:cubicBezTo>
                    <a:pt x="1056339" y="1399266"/>
                    <a:pt x="1057104" y="1399075"/>
                    <a:pt x="1058253" y="1398309"/>
                  </a:cubicBezTo>
                  <a:cubicBezTo>
                    <a:pt x="1059209" y="1397927"/>
                    <a:pt x="1060166" y="1397544"/>
                    <a:pt x="1060932" y="1397544"/>
                  </a:cubicBezTo>
                  <a:cubicBezTo>
                    <a:pt x="1061697" y="1397544"/>
                    <a:pt x="1062845" y="1397544"/>
                    <a:pt x="1064376" y="1397544"/>
                  </a:cubicBezTo>
                  <a:cubicBezTo>
                    <a:pt x="1065333" y="1397353"/>
                    <a:pt x="1066099" y="1396779"/>
                    <a:pt x="1066290" y="1395630"/>
                  </a:cubicBezTo>
                  <a:lnTo>
                    <a:pt x="1066290" y="1393908"/>
                  </a:lnTo>
                  <a:cubicBezTo>
                    <a:pt x="1062654" y="1393334"/>
                    <a:pt x="1060932" y="1392377"/>
                    <a:pt x="1060932" y="1391038"/>
                  </a:cubicBezTo>
                  <a:cubicBezTo>
                    <a:pt x="1061506" y="1388933"/>
                    <a:pt x="1061697" y="1387784"/>
                    <a:pt x="1061697" y="1387210"/>
                  </a:cubicBezTo>
                  <a:cubicBezTo>
                    <a:pt x="1061697" y="1385871"/>
                    <a:pt x="1060358" y="1385488"/>
                    <a:pt x="1058061" y="1385488"/>
                  </a:cubicBezTo>
                  <a:close/>
                  <a:moveTo>
                    <a:pt x="755895" y="1458590"/>
                  </a:moveTo>
                  <a:cubicBezTo>
                    <a:pt x="754938" y="1458016"/>
                    <a:pt x="754172" y="1457633"/>
                    <a:pt x="753981" y="1457633"/>
                  </a:cubicBezTo>
                  <a:cubicBezTo>
                    <a:pt x="753216" y="1457633"/>
                    <a:pt x="752642" y="1458016"/>
                    <a:pt x="752450" y="1458398"/>
                  </a:cubicBezTo>
                  <a:cubicBezTo>
                    <a:pt x="752450" y="1458590"/>
                    <a:pt x="752259" y="1459355"/>
                    <a:pt x="752067" y="1460503"/>
                  </a:cubicBezTo>
                  <a:cubicBezTo>
                    <a:pt x="752450" y="1460503"/>
                    <a:pt x="753024" y="1460695"/>
                    <a:pt x="753598" y="1460886"/>
                  </a:cubicBezTo>
                  <a:cubicBezTo>
                    <a:pt x="754364" y="1460886"/>
                    <a:pt x="754938" y="1460695"/>
                    <a:pt x="755512" y="1460503"/>
                  </a:cubicBezTo>
                  <a:cubicBezTo>
                    <a:pt x="755703" y="1460695"/>
                    <a:pt x="755703" y="1460312"/>
                    <a:pt x="755703" y="1459738"/>
                  </a:cubicBezTo>
                  <a:lnTo>
                    <a:pt x="755703" y="1458590"/>
                  </a:lnTo>
                  <a:close/>
                  <a:moveTo>
                    <a:pt x="689682" y="1453806"/>
                  </a:moveTo>
                  <a:cubicBezTo>
                    <a:pt x="688151" y="1453423"/>
                    <a:pt x="687194" y="1453040"/>
                    <a:pt x="687194" y="1453040"/>
                  </a:cubicBezTo>
                  <a:cubicBezTo>
                    <a:pt x="685663" y="1451126"/>
                    <a:pt x="684324" y="1450361"/>
                    <a:pt x="683176" y="1450361"/>
                  </a:cubicBezTo>
                  <a:cubicBezTo>
                    <a:pt x="682410" y="1450361"/>
                    <a:pt x="680879" y="1451318"/>
                    <a:pt x="678583" y="1453232"/>
                  </a:cubicBezTo>
                  <a:cubicBezTo>
                    <a:pt x="676478" y="1455145"/>
                    <a:pt x="675521" y="1456485"/>
                    <a:pt x="675521" y="1457250"/>
                  </a:cubicBezTo>
                  <a:cubicBezTo>
                    <a:pt x="675521" y="1459355"/>
                    <a:pt x="676861" y="1460312"/>
                    <a:pt x="680114" y="1460312"/>
                  </a:cubicBezTo>
                  <a:cubicBezTo>
                    <a:pt x="681071" y="1460312"/>
                    <a:pt x="682028" y="1459929"/>
                    <a:pt x="683176" y="1458973"/>
                  </a:cubicBezTo>
                  <a:cubicBezTo>
                    <a:pt x="684133" y="1458016"/>
                    <a:pt x="685089" y="1457442"/>
                    <a:pt x="686238" y="1457442"/>
                  </a:cubicBezTo>
                  <a:cubicBezTo>
                    <a:pt x="686812" y="1457442"/>
                    <a:pt x="687960" y="1457442"/>
                    <a:pt x="689874" y="1457442"/>
                  </a:cubicBezTo>
                  <a:cubicBezTo>
                    <a:pt x="691596" y="1457250"/>
                    <a:pt x="692361" y="1456676"/>
                    <a:pt x="692744" y="1455528"/>
                  </a:cubicBezTo>
                  <a:lnTo>
                    <a:pt x="692744" y="1454954"/>
                  </a:lnTo>
                  <a:lnTo>
                    <a:pt x="691979" y="1454954"/>
                  </a:lnTo>
                  <a:cubicBezTo>
                    <a:pt x="692170" y="1454954"/>
                    <a:pt x="692361" y="1455145"/>
                    <a:pt x="692361" y="1455337"/>
                  </a:cubicBezTo>
                  <a:cubicBezTo>
                    <a:pt x="691596" y="1455145"/>
                    <a:pt x="691213" y="1454954"/>
                    <a:pt x="690830" y="1454954"/>
                  </a:cubicBezTo>
                  <a:lnTo>
                    <a:pt x="691979" y="1454954"/>
                  </a:lnTo>
                  <a:cubicBezTo>
                    <a:pt x="691404" y="1454380"/>
                    <a:pt x="690639" y="1453997"/>
                    <a:pt x="689682" y="1453806"/>
                  </a:cubicBezTo>
                  <a:close/>
                  <a:moveTo>
                    <a:pt x="922766" y="1148386"/>
                  </a:moveTo>
                  <a:cubicBezTo>
                    <a:pt x="922383" y="1148194"/>
                    <a:pt x="922000" y="1147812"/>
                    <a:pt x="921809" y="1147620"/>
                  </a:cubicBezTo>
                  <a:cubicBezTo>
                    <a:pt x="919704" y="1146089"/>
                    <a:pt x="917216" y="1144750"/>
                    <a:pt x="913963" y="1143793"/>
                  </a:cubicBezTo>
                  <a:lnTo>
                    <a:pt x="907648" y="1143793"/>
                  </a:lnTo>
                  <a:cubicBezTo>
                    <a:pt x="907648" y="1144176"/>
                    <a:pt x="907456" y="1144176"/>
                    <a:pt x="907456" y="1144176"/>
                  </a:cubicBezTo>
                  <a:cubicBezTo>
                    <a:pt x="907648" y="1144558"/>
                    <a:pt x="908413" y="1145324"/>
                    <a:pt x="909561" y="1145898"/>
                  </a:cubicBezTo>
                  <a:cubicBezTo>
                    <a:pt x="910710" y="1146664"/>
                    <a:pt x="911475" y="1147238"/>
                    <a:pt x="911475" y="1147812"/>
                  </a:cubicBezTo>
                  <a:cubicBezTo>
                    <a:pt x="911666" y="1148003"/>
                    <a:pt x="911666" y="1149151"/>
                    <a:pt x="912049" y="1151065"/>
                  </a:cubicBezTo>
                  <a:cubicBezTo>
                    <a:pt x="912241" y="1152405"/>
                    <a:pt x="912623" y="1152979"/>
                    <a:pt x="913580" y="1152979"/>
                  </a:cubicBezTo>
                  <a:cubicBezTo>
                    <a:pt x="914154" y="1152979"/>
                    <a:pt x="916068" y="1152405"/>
                    <a:pt x="918938" y="1151448"/>
                  </a:cubicBezTo>
                  <a:cubicBezTo>
                    <a:pt x="922000" y="1150300"/>
                    <a:pt x="923340" y="1149725"/>
                    <a:pt x="923340" y="1149534"/>
                  </a:cubicBezTo>
                  <a:cubicBezTo>
                    <a:pt x="923531" y="1149151"/>
                    <a:pt x="923340" y="1148960"/>
                    <a:pt x="922766" y="1148386"/>
                  </a:cubicBezTo>
                  <a:close/>
                  <a:moveTo>
                    <a:pt x="526447" y="1425675"/>
                  </a:moveTo>
                  <a:cubicBezTo>
                    <a:pt x="525682" y="1425675"/>
                    <a:pt x="525108" y="1425866"/>
                    <a:pt x="525108" y="1425866"/>
                  </a:cubicBezTo>
                  <a:cubicBezTo>
                    <a:pt x="524725" y="1426249"/>
                    <a:pt x="524725" y="1426823"/>
                    <a:pt x="524534" y="1428163"/>
                  </a:cubicBezTo>
                  <a:lnTo>
                    <a:pt x="527213" y="1428354"/>
                  </a:lnTo>
                  <a:cubicBezTo>
                    <a:pt x="527978" y="1428354"/>
                    <a:pt x="528552" y="1427971"/>
                    <a:pt x="529318" y="1427588"/>
                  </a:cubicBezTo>
                  <a:cubicBezTo>
                    <a:pt x="529126" y="1426249"/>
                    <a:pt x="528169" y="1425675"/>
                    <a:pt x="526447" y="1425675"/>
                  </a:cubicBezTo>
                  <a:close/>
                  <a:moveTo>
                    <a:pt x="348286" y="1398692"/>
                  </a:moveTo>
                  <a:cubicBezTo>
                    <a:pt x="348094" y="1398501"/>
                    <a:pt x="347712" y="1398309"/>
                    <a:pt x="347520" y="1398309"/>
                  </a:cubicBezTo>
                  <a:cubicBezTo>
                    <a:pt x="347329" y="1398118"/>
                    <a:pt x="347137" y="1398118"/>
                    <a:pt x="346755" y="1398118"/>
                  </a:cubicBezTo>
                  <a:cubicBezTo>
                    <a:pt x="345989" y="1398118"/>
                    <a:pt x="345415" y="1398309"/>
                    <a:pt x="345032" y="1398501"/>
                  </a:cubicBezTo>
                  <a:lnTo>
                    <a:pt x="345032" y="1400223"/>
                  </a:lnTo>
                  <a:cubicBezTo>
                    <a:pt x="346372" y="1402137"/>
                    <a:pt x="348094" y="1403285"/>
                    <a:pt x="350199" y="1403285"/>
                  </a:cubicBezTo>
                  <a:cubicBezTo>
                    <a:pt x="350965" y="1403285"/>
                    <a:pt x="351730" y="1402902"/>
                    <a:pt x="352687" y="1402137"/>
                  </a:cubicBezTo>
                  <a:cubicBezTo>
                    <a:pt x="350965" y="1400797"/>
                    <a:pt x="349434" y="1399649"/>
                    <a:pt x="348286" y="1398692"/>
                  </a:cubicBezTo>
                  <a:close/>
                  <a:moveTo>
                    <a:pt x="335656" y="1408260"/>
                  </a:moveTo>
                  <a:cubicBezTo>
                    <a:pt x="335273" y="1408260"/>
                    <a:pt x="334890" y="1408260"/>
                    <a:pt x="334699" y="1408260"/>
                  </a:cubicBezTo>
                  <a:cubicBezTo>
                    <a:pt x="334125" y="1408260"/>
                    <a:pt x="333551" y="1409026"/>
                    <a:pt x="332785" y="1411131"/>
                  </a:cubicBezTo>
                  <a:cubicBezTo>
                    <a:pt x="332211" y="1412853"/>
                    <a:pt x="331828" y="1414193"/>
                    <a:pt x="331828" y="1414958"/>
                  </a:cubicBezTo>
                  <a:cubicBezTo>
                    <a:pt x="331828" y="1416107"/>
                    <a:pt x="332211" y="1416681"/>
                    <a:pt x="332976" y="1416681"/>
                  </a:cubicBezTo>
                  <a:cubicBezTo>
                    <a:pt x="334507" y="1416681"/>
                    <a:pt x="335847" y="1415724"/>
                    <a:pt x="336804" y="1414384"/>
                  </a:cubicBezTo>
                  <a:cubicBezTo>
                    <a:pt x="337569" y="1413045"/>
                    <a:pt x="337952" y="1411705"/>
                    <a:pt x="337952" y="1410174"/>
                  </a:cubicBezTo>
                  <a:cubicBezTo>
                    <a:pt x="337952" y="1409409"/>
                    <a:pt x="337569" y="1408835"/>
                    <a:pt x="336804" y="1408643"/>
                  </a:cubicBezTo>
                  <a:cubicBezTo>
                    <a:pt x="336612" y="1408643"/>
                    <a:pt x="336612" y="1408643"/>
                    <a:pt x="336612" y="1408452"/>
                  </a:cubicBezTo>
                  <a:cubicBezTo>
                    <a:pt x="336038" y="1408452"/>
                    <a:pt x="335847" y="1408452"/>
                    <a:pt x="335656" y="1408260"/>
                  </a:cubicBezTo>
                  <a:close/>
                  <a:moveTo>
                    <a:pt x="426937" y="1399266"/>
                  </a:moveTo>
                  <a:cubicBezTo>
                    <a:pt x="426937" y="1397927"/>
                    <a:pt x="426554" y="1397353"/>
                    <a:pt x="425597" y="1397735"/>
                  </a:cubicBezTo>
                  <a:cubicBezTo>
                    <a:pt x="425406" y="1397735"/>
                    <a:pt x="425215" y="1397735"/>
                    <a:pt x="424832" y="1397927"/>
                  </a:cubicBezTo>
                  <a:cubicBezTo>
                    <a:pt x="424832" y="1397927"/>
                    <a:pt x="424641" y="1397927"/>
                    <a:pt x="424641" y="1398118"/>
                  </a:cubicBezTo>
                  <a:cubicBezTo>
                    <a:pt x="424258" y="1398309"/>
                    <a:pt x="423684" y="1398501"/>
                    <a:pt x="423301" y="1398883"/>
                  </a:cubicBezTo>
                  <a:cubicBezTo>
                    <a:pt x="422536" y="1399458"/>
                    <a:pt x="421961" y="1400223"/>
                    <a:pt x="421961" y="1400606"/>
                  </a:cubicBezTo>
                  <a:cubicBezTo>
                    <a:pt x="421961" y="1401754"/>
                    <a:pt x="422344" y="1402137"/>
                    <a:pt x="423301" y="1402137"/>
                  </a:cubicBezTo>
                  <a:cubicBezTo>
                    <a:pt x="425789" y="1401945"/>
                    <a:pt x="426937" y="1401180"/>
                    <a:pt x="426937" y="1399266"/>
                  </a:cubicBezTo>
                  <a:close/>
                  <a:moveTo>
                    <a:pt x="233849" y="1305688"/>
                  </a:moveTo>
                  <a:lnTo>
                    <a:pt x="231935" y="1305688"/>
                  </a:lnTo>
                  <a:cubicBezTo>
                    <a:pt x="231170" y="1306262"/>
                    <a:pt x="230787" y="1307985"/>
                    <a:pt x="230787" y="1310473"/>
                  </a:cubicBezTo>
                  <a:cubicBezTo>
                    <a:pt x="230787" y="1313534"/>
                    <a:pt x="231553" y="1315065"/>
                    <a:pt x="233275" y="1315065"/>
                  </a:cubicBezTo>
                  <a:cubicBezTo>
                    <a:pt x="233275" y="1315065"/>
                    <a:pt x="235189" y="1313534"/>
                    <a:pt x="239016" y="1310664"/>
                  </a:cubicBezTo>
                  <a:cubicBezTo>
                    <a:pt x="239016" y="1309707"/>
                    <a:pt x="238250" y="1308750"/>
                    <a:pt x="236528" y="1307793"/>
                  </a:cubicBezTo>
                  <a:cubicBezTo>
                    <a:pt x="234614" y="1306837"/>
                    <a:pt x="233466" y="1306262"/>
                    <a:pt x="233275" y="1305880"/>
                  </a:cubicBezTo>
                  <a:cubicBezTo>
                    <a:pt x="233658" y="1306071"/>
                    <a:pt x="233849" y="1305880"/>
                    <a:pt x="233849" y="1305688"/>
                  </a:cubicBezTo>
                  <a:close/>
                  <a:moveTo>
                    <a:pt x="220836" y="1314683"/>
                  </a:moveTo>
                  <a:cubicBezTo>
                    <a:pt x="220836" y="1314683"/>
                    <a:pt x="220645" y="1313534"/>
                    <a:pt x="219879" y="1311047"/>
                  </a:cubicBezTo>
                  <a:cubicBezTo>
                    <a:pt x="219688" y="1310281"/>
                    <a:pt x="219305" y="1310090"/>
                    <a:pt x="218540" y="1310281"/>
                  </a:cubicBezTo>
                  <a:cubicBezTo>
                    <a:pt x="218348" y="1310281"/>
                    <a:pt x="217966" y="1310473"/>
                    <a:pt x="217774" y="1310473"/>
                  </a:cubicBezTo>
                  <a:cubicBezTo>
                    <a:pt x="217583" y="1310473"/>
                    <a:pt x="217583" y="1310664"/>
                    <a:pt x="217391" y="1310664"/>
                  </a:cubicBezTo>
                  <a:cubicBezTo>
                    <a:pt x="217200" y="1310855"/>
                    <a:pt x="216817" y="1310855"/>
                    <a:pt x="216626" y="1311238"/>
                  </a:cubicBezTo>
                  <a:cubicBezTo>
                    <a:pt x="216435" y="1311429"/>
                    <a:pt x="216435" y="1312195"/>
                    <a:pt x="216435" y="1313726"/>
                  </a:cubicBezTo>
                  <a:cubicBezTo>
                    <a:pt x="216435" y="1315065"/>
                    <a:pt x="217009" y="1316405"/>
                    <a:pt x="217774" y="1317936"/>
                  </a:cubicBezTo>
                  <a:cubicBezTo>
                    <a:pt x="218922" y="1319850"/>
                    <a:pt x="220262" y="1320806"/>
                    <a:pt x="221793" y="1320806"/>
                  </a:cubicBezTo>
                  <a:cubicBezTo>
                    <a:pt x="223515" y="1320806"/>
                    <a:pt x="224281" y="1320232"/>
                    <a:pt x="224281" y="1318893"/>
                  </a:cubicBezTo>
                  <a:cubicBezTo>
                    <a:pt x="222176" y="1316214"/>
                    <a:pt x="221027" y="1315065"/>
                    <a:pt x="220836" y="1314683"/>
                  </a:cubicBezTo>
                  <a:close/>
                  <a:moveTo>
                    <a:pt x="220645" y="1293824"/>
                  </a:moveTo>
                  <a:cubicBezTo>
                    <a:pt x="220453" y="1293824"/>
                    <a:pt x="220262" y="1293632"/>
                    <a:pt x="220262" y="1293441"/>
                  </a:cubicBezTo>
                  <a:cubicBezTo>
                    <a:pt x="218922" y="1293632"/>
                    <a:pt x="218157" y="1293632"/>
                    <a:pt x="217774" y="1294207"/>
                  </a:cubicBezTo>
                  <a:cubicBezTo>
                    <a:pt x="217774" y="1294398"/>
                    <a:pt x="217583" y="1294972"/>
                    <a:pt x="217583" y="1295929"/>
                  </a:cubicBezTo>
                  <a:cubicBezTo>
                    <a:pt x="217583" y="1297460"/>
                    <a:pt x="218348" y="1298225"/>
                    <a:pt x="219497" y="1298225"/>
                  </a:cubicBezTo>
                  <a:cubicBezTo>
                    <a:pt x="219879" y="1298225"/>
                    <a:pt x="220453" y="1298034"/>
                    <a:pt x="221027" y="1297460"/>
                  </a:cubicBezTo>
                  <a:cubicBezTo>
                    <a:pt x="221793" y="1296694"/>
                    <a:pt x="221984" y="1296312"/>
                    <a:pt x="221984" y="1295737"/>
                  </a:cubicBezTo>
                  <a:cubicBezTo>
                    <a:pt x="221984" y="1294972"/>
                    <a:pt x="221793" y="1294398"/>
                    <a:pt x="221410" y="1294398"/>
                  </a:cubicBezTo>
                  <a:cubicBezTo>
                    <a:pt x="221219" y="1294207"/>
                    <a:pt x="220836" y="1294015"/>
                    <a:pt x="220645" y="1293824"/>
                  </a:cubicBezTo>
                  <a:close/>
                  <a:moveTo>
                    <a:pt x="35211" y="1152405"/>
                  </a:moveTo>
                  <a:cubicBezTo>
                    <a:pt x="35211" y="1151830"/>
                    <a:pt x="34637" y="1151639"/>
                    <a:pt x="33489" y="1151639"/>
                  </a:cubicBezTo>
                  <a:cubicBezTo>
                    <a:pt x="31384" y="1152596"/>
                    <a:pt x="29853" y="1153170"/>
                    <a:pt x="28705" y="1153170"/>
                  </a:cubicBezTo>
                  <a:cubicBezTo>
                    <a:pt x="27939" y="1153170"/>
                    <a:pt x="26600" y="1152787"/>
                    <a:pt x="25069" y="1151830"/>
                  </a:cubicBezTo>
                  <a:cubicBezTo>
                    <a:pt x="23729" y="1150874"/>
                    <a:pt x="22198" y="1150300"/>
                    <a:pt x="21242" y="1150300"/>
                  </a:cubicBezTo>
                  <a:cubicBezTo>
                    <a:pt x="19902" y="1150300"/>
                    <a:pt x="19328" y="1151065"/>
                    <a:pt x="19328" y="1152787"/>
                  </a:cubicBezTo>
                  <a:cubicBezTo>
                    <a:pt x="19328" y="1153553"/>
                    <a:pt x="21816" y="1155275"/>
                    <a:pt x="26791" y="1157954"/>
                  </a:cubicBezTo>
                  <a:cubicBezTo>
                    <a:pt x="27557" y="1158720"/>
                    <a:pt x="27939" y="1160442"/>
                    <a:pt x="28131" y="1163121"/>
                  </a:cubicBezTo>
                  <a:cubicBezTo>
                    <a:pt x="28322" y="1164652"/>
                    <a:pt x="29470" y="1165609"/>
                    <a:pt x="31193" y="1165609"/>
                  </a:cubicBezTo>
                  <a:cubicBezTo>
                    <a:pt x="33106" y="1165609"/>
                    <a:pt x="34254" y="1165035"/>
                    <a:pt x="34446" y="1163695"/>
                  </a:cubicBezTo>
                  <a:cubicBezTo>
                    <a:pt x="34254" y="1161973"/>
                    <a:pt x="34063" y="1160633"/>
                    <a:pt x="34063" y="1160059"/>
                  </a:cubicBezTo>
                  <a:cubicBezTo>
                    <a:pt x="34063" y="1158911"/>
                    <a:pt x="35020" y="1158146"/>
                    <a:pt x="37125" y="1157380"/>
                  </a:cubicBezTo>
                  <a:cubicBezTo>
                    <a:pt x="39230" y="1156806"/>
                    <a:pt x="40187" y="1156041"/>
                    <a:pt x="40187" y="1155275"/>
                  </a:cubicBezTo>
                  <a:cubicBezTo>
                    <a:pt x="40187" y="1154510"/>
                    <a:pt x="39421" y="1153936"/>
                    <a:pt x="37699" y="1153361"/>
                  </a:cubicBezTo>
                  <a:cubicBezTo>
                    <a:pt x="36359" y="1152979"/>
                    <a:pt x="35403" y="1152596"/>
                    <a:pt x="35211" y="1152405"/>
                  </a:cubicBezTo>
                  <a:close/>
                  <a:moveTo>
                    <a:pt x="1374006" y="1064950"/>
                  </a:moveTo>
                  <a:lnTo>
                    <a:pt x="1374006" y="1067247"/>
                  </a:lnTo>
                  <a:lnTo>
                    <a:pt x="1376494" y="1067247"/>
                  </a:lnTo>
                  <a:cubicBezTo>
                    <a:pt x="1377259" y="1066481"/>
                    <a:pt x="1377642" y="1065716"/>
                    <a:pt x="1377642" y="1065524"/>
                  </a:cubicBezTo>
                  <a:cubicBezTo>
                    <a:pt x="1377642" y="1064759"/>
                    <a:pt x="1377068" y="1064376"/>
                    <a:pt x="1376111" y="1064376"/>
                  </a:cubicBezTo>
                  <a:cubicBezTo>
                    <a:pt x="1375346" y="1064376"/>
                    <a:pt x="1374580" y="1064568"/>
                    <a:pt x="1374006" y="1064950"/>
                  </a:cubicBezTo>
                  <a:close/>
                  <a:moveTo>
                    <a:pt x="868992" y="775414"/>
                  </a:moveTo>
                  <a:cubicBezTo>
                    <a:pt x="868226" y="775988"/>
                    <a:pt x="868035" y="776753"/>
                    <a:pt x="868035" y="777902"/>
                  </a:cubicBezTo>
                  <a:cubicBezTo>
                    <a:pt x="868035" y="779241"/>
                    <a:pt x="868801" y="780007"/>
                    <a:pt x="869949" y="780007"/>
                  </a:cubicBezTo>
                  <a:cubicBezTo>
                    <a:pt x="870331" y="780007"/>
                    <a:pt x="871288" y="779241"/>
                    <a:pt x="872436" y="777902"/>
                  </a:cubicBezTo>
                  <a:cubicBezTo>
                    <a:pt x="873776" y="776562"/>
                    <a:pt x="874350" y="775605"/>
                    <a:pt x="874350" y="775031"/>
                  </a:cubicBezTo>
                  <a:cubicBezTo>
                    <a:pt x="874350" y="775031"/>
                    <a:pt x="874159" y="774840"/>
                    <a:pt x="873393" y="774074"/>
                  </a:cubicBezTo>
                  <a:cubicBezTo>
                    <a:pt x="873393" y="774074"/>
                    <a:pt x="873202" y="773883"/>
                    <a:pt x="873202" y="773883"/>
                  </a:cubicBezTo>
                  <a:lnTo>
                    <a:pt x="870906" y="773883"/>
                  </a:lnTo>
                  <a:cubicBezTo>
                    <a:pt x="869949" y="774840"/>
                    <a:pt x="869375" y="775223"/>
                    <a:pt x="868992" y="775414"/>
                  </a:cubicBezTo>
                  <a:close/>
                  <a:moveTo>
                    <a:pt x="360724" y="1401945"/>
                  </a:moveTo>
                  <a:cubicBezTo>
                    <a:pt x="362064" y="1401945"/>
                    <a:pt x="362638" y="1401180"/>
                    <a:pt x="362638" y="1399649"/>
                  </a:cubicBezTo>
                  <a:cubicBezTo>
                    <a:pt x="361107" y="1399266"/>
                    <a:pt x="359959" y="1398883"/>
                    <a:pt x="359002" y="1398501"/>
                  </a:cubicBezTo>
                  <a:cubicBezTo>
                    <a:pt x="358811" y="1398309"/>
                    <a:pt x="358619" y="1398118"/>
                    <a:pt x="358428" y="1398118"/>
                  </a:cubicBezTo>
                  <a:cubicBezTo>
                    <a:pt x="358045" y="1398118"/>
                    <a:pt x="357663" y="1398309"/>
                    <a:pt x="357663" y="1398309"/>
                  </a:cubicBezTo>
                  <a:lnTo>
                    <a:pt x="357663" y="1400223"/>
                  </a:lnTo>
                  <a:cubicBezTo>
                    <a:pt x="359194" y="1401563"/>
                    <a:pt x="360150" y="1401945"/>
                    <a:pt x="360724" y="1401945"/>
                  </a:cubicBezTo>
                  <a:close/>
                  <a:moveTo>
                    <a:pt x="1243877" y="1359462"/>
                  </a:moveTo>
                  <a:lnTo>
                    <a:pt x="1243877" y="1361759"/>
                  </a:lnTo>
                  <a:lnTo>
                    <a:pt x="1245982" y="1361759"/>
                  </a:lnTo>
                  <a:cubicBezTo>
                    <a:pt x="1246365" y="1361185"/>
                    <a:pt x="1246748" y="1360802"/>
                    <a:pt x="1246748" y="1360036"/>
                  </a:cubicBezTo>
                  <a:cubicBezTo>
                    <a:pt x="1246748" y="1359462"/>
                    <a:pt x="1246557" y="1359080"/>
                    <a:pt x="1246174" y="1358888"/>
                  </a:cubicBezTo>
                  <a:cubicBezTo>
                    <a:pt x="1245982" y="1358697"/>
                    <a:pt x="1245600" y="1358697"/>
                    <a:pt x="1245026" y="1358697"/>
                  </a:cubicBezTo>
                  <a:cubicBezTo>
                    <a:pt x="1244834" y="1358888"/>
                    <a:pt x="1244260" y="1359271"/>
                    <a:pt x="1243877" y="1359462"/>
                  </a:cubicBezTo>
                  <a:close/>
                  <a:moveTo>
                    <a:pt x="804310" y="1458398"/>
                  </a:moveTo>
                  <a:cubicBezTo>
                    <a:pt x="803928" y="1458590"/>
                    <a:pt x="803545" y="1458781"/>
                    <a:pt x="803545" y="1459164"/>
                  </a:cubicBezTo>
                  <a:cubicBezTo>
                    <a:pt x="803353" y="1459547"/>
                    <a:pt x="803353" y="1460121"/>
                    <a:pt x="803353" y="1461077"/>
                  </a:cubicBezTo>
                  <a:cubicBezTo>
                    <a:pt x="803353" y="1462608"/>
                    <a:pt x="803545" y="1463182"/>
                    <a:pt x="804119" y="1463565"/>
                  </a:cubicBezTo>
                  <a:cubicBezTo>
                    <a:pt x="804310" y="1463757"/>
                    <a:pt x="805076" y="1463757"/>
                    <a:pt x="806224" y="1463757"/>
                  </a:cubicBezTo>
                  <a:cubicBezTo>
                    <a:pt x="806989" y="1463757"/>
                    <a:pt x="807755" y="1463565"/>
                    <a:pt x="808903" y="1462991"/>
                  </a:cubicBezTo>
                  <a:cubicBezTo>
                    <a:pt x="809860" y="1462226"/>
                    <a:pt x="810434" y="1461843"/>
                    <a:pt x="810434" y="1461269"/>
                  </a:cubicBezTo>
                  <a:cubicBezTo>
                    <a:pt x="810434" y="1459547"/>
                    <a:pt x="808903" y="1458398"/>
                    <a:pt x="805650" y="1458207"/>
                  </a:cubicBezTo>
                  <a:cubicBezTo>
                    <a:pt x="804884" y="1458207"/>
                    <a:pt x="804693" y="1458398"/>
                    <a:pt x="804310" y="1458398"/>
                  </a:cubicBezTo>
                  <a:close/>
                  <a:moveTo>
                    <a:pt x="1295163" y="924297"/>
                  </a:moveTo>
                  <a:lnTo>
                    <a:pt x="1295738" y="924105"/>
                  </a:lnTo>
                  <a:cubicBezTo>
                    <a:pt x="1294972" y="923723"/>
                    <a:pt x="1294015" y="923340"/>
                    <a:pt x="1293250" y="923340"/>
                  </a:cubicBezTo>
                  <a:cubicBezTo>
                    <a:pt x="1292867" y="923340"/>
                    <a:pt x="1292102" y="923531"/>
                    <a:pt x="1290953" y="924105"/>
                  </a:cubicBezTo>
                  <a:cubicBezTo>
                    <a:pt x="1289614" y="924871"/>
                    <a:pt x="1289040" y="925445"/>
                    <a:pt x="1289040" y="925828"/>
                  </a:cubicBezTo>
                  <a:cubicBezTo>
                    <a:pt x="1289040" y="926593"/>
                    <a:pt x="1289422" y="926976"/>
                    <a:pt x="1290188" y="926976"/>
                  </a:cubicBezTo>
                  <a:cubicBezTo>
                    <a:pt x="1291719" y="926976"/>
                    <a:pt x="1293633" y="926402"/>
                    <a:pt x="1295738" y="925062"/>
                  </a:cubicBezTo>
                  <a:cubicBezTo>
                    <a:pt x="1295738" y="924679"/>
                    <a:pt x="1295355" y="924488"/>
                    <a:pt x="1295163" y="924297"/>
                  </a:cubicBezTo>
                  <a:close/>
                  <a:moveTo>
                    <a:pt x="490853" y="1426440"/>
                  </a:moveTo>
                  <a:cubicBezTo>
                    <a:pt x="491045" y="1426632"/>
                    <a:pt x="491619" y="1427014"/>
                    <a:pt x="492001" y="1427397"/>
                  </a:cubicBezTo>
                  <a:cubicBezTo>
                    <a:pt x="492958" y="1427971"/>
                    <a:pt x="493724" y="1428163"/>
                    <a:pt x="494298" y="1428163"/>
                  </a:cubicBezTo>
                  <a:cubicBezTo>
                    <a:pt x="496785" y="1428163"/>
                    <a:pt x="498125" y="1427397"/>
                    <a:pt x="498125" y="1425866"/>
                  </a:cubicBezTo>
                  <a:cubicBezTo>
                    <a:pt x="498125" y="1425292"/>
                    <a:pt x="497934" y="1424718"/>
                    <a:pt x="497360" y="1424335"/>
                  </a:cubicBezTo>
                  <a:cubicBezTo>
                    <a:pt x="496977" y="1424144"/>
                    <a:pt x="496785" y="1423953"/>
                    <a:pt x="496594" y="1423953"/>
                  </a:cubicBezTo>
                  <a:cubicBezTo>
                    <a:pt x="495063" y="1423570"/>
                    <a:pt x="493724" y="1423379"/>
                    <a:pt x="492958" y="1423379"/>
                  </a:cubicBezTo>
                  <a:cubicBezTo>
                    <a:pt x="491427" y="1423379"/>
                    <a:pt x="490662" y="1424144"/>
                    <a:pt x="490662" y="1425292"/>
                  </a:cubicBezTo>
                  <a:cubicBezTo>
                    <a:pt x="490470" y="1425675"/>
                    <a:pt x="490470" y="1425866"/>
                    <a:pt x="490853" y="1426440"/>
                  </a:cubicBezTo>
                  <a:close/>
                  <a:moveTo>
                    <a:pt x="1492844" y="1229142"/>
                  </a:moveTo>
                  <a:cubicBezTo>
                    <a:pt x="1492653" y="1229142"/>
                    <a:pt x="1492653" y="1229334"/>
                    <a:pt x="1492653" y="1229525"/>
                  </a:cubicBezTo>
                  <a:cubicBezTo>
                    <a:pt x="1492270" y="1229716"/>
                    <a:pt x="1491887" y="1230482"/>
                    <a:pt x="1491696" y="1231438"/>
                  </a:cubicBezTo>
                  <a:cubicBezTo>
                    <a:pt x="1492079" y="1231630"/>
                    <a:pt x="1492461" y="1231630"/>
                    <a:pt x="1493036" y="1231630"/>
                  </a:cubicBezTo>
                  <a:cubicBezTo>
                    <a:pt x="1493610" y="1231630"/>
                    <a:pt x="1494375" y="1231438"/>
                    <a:pt x="1494758" y="1231247"/>
                  </a:cubicBezTo>
                  <a:cubicBezTo>
                    <a:pt x="1494949" y="1231056"/>
                    <a:pt x="1495141" y="1230482"/>
                    <a:pt x="1495141" y="1229908"/>
                  </a:cubicBezTo>
                  <a:cubicBezTo>
                    <a:pt x="1495141" y="1229716"/>
                    <a:pt x="1494949" y="1229334"/>
                    <a:pt x="1494567" y="1228759"/>
                  </a:cubicBezTo>
                  <a:cubicBezTo>
                    <a:pt x="1494375" y="1228951"/>
                    <a:pt x="1494375" y="1228951"/>
                    <a:pt x="1494375" y="1228951"/>
                  </a:cubicBezTo>
                  <a:cubicBezTo>
                    <a:pt x="1493801" y="1228759"/>
                    <a:pt x="1493418" y="1228759"/>
                    <a:pt x="1492844" y="1229142"/>
                  </a:cubicBezTo>
                  <a:close/>
                  <a:moveTo>
                    <a:pt x="1356400" y="1387976"/>
                  </a:moveTo>
                  <a:cubicBezTo>
                    <a:pt x="1355635" y="1387210"/>
                    <a:pt x="1354869" y="1386636"/>
                    <a:pt x="1354487" y="1386636"/>
                  </a:cubicBezTo>
                  <a:cubicBezTo>
                    <a:pt x="1353721" y="1387019"/>
                    <a:pt x="1353721" y="1387976"/>
                    <a:pt x="1353721" y="1389698"/>
                  </a:cubicBezTo>
                  <a:cubicBezTo>
                    <a:pt x="1353913" y="1391420"/>
                    <a:pt x="1354104" y="1392569"/>
                    <a:pt x="1354678" y="1393143"/>
                  </a:cubicBezTo>
                  <a:cubicBezTo>
                    <a:pt x="1356592" y="1393143"/>
                    <a:pt x="1357740" y="1392377"/>
                    <a:pt x="1357740" y="1390464"/>
                  </a:cubicBezTo>
                  <a:cubicBezTo>
                    <a:pt x="1357740" y="1389698"/>
                    <a:pt x="1357166" y="1388741"/>
                    <a:pt x="1356400" y="1387976"/>
                  </a:cubicBezTo>
                  <a:close/>
                  <a:moveTo>
                    <a:pt x="1501073" y="1290571"/>
                  </a:moveTo>
                  <a:cubicBezTo>
                    <a:pt x="1500690" y="1290571"/>
                    <a:pt x="1500308" y="1290762"/>
                    <a:pt x="1499925" y="1290953"/>
                  </a:cubicBezTo>
                  <a:cubicBezTo>
                    <a:pt x="1499351" y="1291528"/>
                    <a:pt x="1499159" y="1292293"/>
                    <a:pt x="1499159" y="1293441"/>
                  </a:cubicBezTo>
                  <a:cubicBezTo>
                    <a:pt x="1499159" y="1294972"/>
                    <a:pt x="1499733" y="1295929"/>
                    <a:pt x="1500882" y="1295929"/>
                  </a:cubicBezTo>
                  <a:cubicBezTo>
                    <a:pt x="1502987" y="1295929"/>
                    <a:pt x="1503943" y="1295163"/>
                    <a:pt x="1503943" y="1293441"/>
                  </a:cubicBezTo>
                  <a:cubicBezTo>
                    <a:pt x="1503943" y="1291145"/>
                    <a:pt x="1502987" y="1290188"/>
                    <a:pt x="1501073" y="1290571"/>
                  </a:cubicBezTo>
                  <a:close/>
                  <a:moveTo>
                    <a:pt x="1214407" y="1363290"/>
                  </a:moveTo>
                  <a:lnTo>
                    <a:pt x="1212493" y="1363290"/>
                  </a:lnTo>
                  <a:cubicBezTo>
                    <a:pt x="1211728" y="1364055"/>
                    <a:pt x="1211154" y="1364820"/>
                    <a:pt x="1211154" y="1365394"/>
                  </a:cubicBezTo>
                  <a:cubicBezTo>
                    <a:pt x="1211154" y="1365777"/>
                    <a:pt x="1211728" y="1366543"/>
                    <a:pt x="1213068" y="1367308"/>
                  </a:cubicBezTo>
                  <a:cubicBezTo>
                    <a:pt x="1213259" y="1367308"/>
                    <a:pt x="1213642" y="1366925"/>
                    <a:pt x="1214407" y="1366351"/>
                  </a:cubicBezTo>
                  <a:cubicBezTo>
                    <a:pt x="1214981" y="1365777"/>
                    <a:pt x="1215364" y="1365394"/>
                    <a:pt x="1215364" y="1365203"/>
                  </a:cubicBezTo>
                  <a:cubicBezTo>
                    <a:pt x="1214790" y="1364246"/>
                    <a:pt x="1214407" y="1363672"/>
                    <a:pt x="1214407" y="1363290"/>
                  </a:cubicBezTo>
                  <a:close/>
                  <a:moveTo>
                    <a:pt x="1301861" y="1281576"/>
                  </a:moveTo>
                  <a:cubicBezTo>
                    <a:pt x="1301861" y="1281959"/>
                    <a:pt x="1301670" y="1282342"/>
                    <a:pt x="1301478" y="1282342"/>
                  </a:cubicBezTo>
                  <a:lnTo>
                    <a:pt x="1301478" y="1283873"/>
                  </a:lnTo>
                  <a:cubicBezTo>
                    <a:pt x="1301670" y="1283873"/>
                    <a:pt x="1302244" y="1284064"/>
                    <a:pt x="1302818" y="1284256"/>
                  </a:cubicBezTo>
                  <a:cubicBezTo>
                    <a:pt x="1303775" y="1284256"/>
                    <a:pt x="1304349" y="1283873"/>
                    <a:pt x="1304349" y="1282725"/>
                  </a:cubicBezTo>
                  <a:cubicBezTo>
                    <a:pt x="1304349" y="1282342"/>
                    <a:pt x="1304158" y="1281959"/>
                    <a:pt x="1303583" y="1281768"/>
                  </a:cubicBezTo>
                  <a:cubicBezTo>
                    <a:pt x="1303392" y="1281768"/>
                    <a:pt x="1302818" y="1281576"/>
                    <a:pt x="1301861" y="1281576"/>
                  </a:cubicBezTo>
                  <a:close/>
                  <a:moveTo>
                    <a:pt x="1308176" y="1288657"/>
                  </a:moveTo>
                  <a:cubicBezTo>
                    <a:pt x="1308559" y="1288657"/>
                    <a:pt x="1308942" y="1288657"/>
                    <a:pt x="1309516" y="1288274"/>
                  </a:cubicBezTo>
                  <a:cubicBezTo>
                    <a:pt x="1309707" y="1288083"/>
                    <a:pt x="1310281" y="1287892"/>
                    <a:pt x="1310855" y="1287509"/>
                  </a:cubicBezTo>
                  <a:lnTo>
                    <a:pt x="1310855" y="1285595"/>
                  </a:lnTo>
                  <a:cubicBezTo>
                    <a:pt x="1310473" y="1285404"/>
                    <a:pt x="1310090" y="1285404"/>
                    <a:pt x="1309516" y="1285021"/>
                  </a:cubicBezTo>
                  <a:cubicBezTo>
                    <a:pt x="1308942" y="1285404"/>
                    <a:pt x="1308368" y="1285787"/>
                    <a:pt x="1307985" y="1285978"/>
                  </a:cubicBezTo>
                  <a:cubicBezTo>
                    <a:pt x="1307219" y="1286552"/>
                    <a:pt x="1306645" y="1287317"/>
                    <a:pt x="1306645" y="1288083"/>
                  </a:cubicBezTo>
                  <a:cubicBezTo>
                    <a:pt x="1306837" y="1288466"/>
                    <a:pt x="1307411" y="1288657"/>
                    <a:pt x="1308176" y="1288657"/>
                  </a:cubicBezTo>
                  <a:close/>
                  <a:moveTo>
                    <a:pt x="1095378" y="1401180"/>
                  </a:moveTo>
                  <a:cubicBezTo>
                    <a:pt x="1096526" y="1399840"/>
                    <a:pt x="1097291" y="1399075"/>
                    <a:pt x="1097291" y="1398692"/>
                  </a:cubicBezTo>
                  <a:cubicBezTo>
                    <a:pt x="1096909" y="1398118"/>
                    <a:pt x="1096909" y="1397544"/>
                    <a:pt x="1096909" y="1397161"/>
                  </a:cubicBezTo>
                  <a:cubicBezTo>
                    <a:pt x="1096909" y="1396970"/>
                    <a:pt x="1096526" y="1396970"/>
                    <a:pt x="1096143" y="1396970"/>
                  </a:cubicBezTo>
                  <a:cubicBezTo>
                    <a:pt x="1094995" y="1396970"/>
                    <a:pt x="1093847" y="1397353"/>
                    <a:pt x="1092890" y="1398309"/>
                  </a:cubicBezTo>
                  <a:cubicBezTo>
                    <a:pt x="1091742" y="1399075"/>
                    <a:pt x="1091359" y="1400032"/>
                    <a:pt x="1091359" y="1401180"/>
                  </a:cubicBezTo>
                  <a:cubicBezTo>
                    <a:pt x="1091359" y="1401754"/>
                    <a:pt x="1091550" y="1402328"/>
                    <a:pt x="1091550" y="1402519"/>
                  </a:cubicBezTo>
                  <a:cubicBezTo>
                    <a:pt x="1091933" y="1402902"/>
                    <a:pt x="1092124" y="1403093"/>
                    <a:pt x="1092507" y="1403093"/>
                  </a:cubicBezTo>
                  <a:cubicBezTo>
                    <a:pt x="1092890" y="1403093"/>
                    <a:pt x="1093847" y="1402519"/>
                    <a:pt x="1095378" y="1401180"/>
                  </a:cubicBezTo>
                  <a:close/>
                  <a:moveTo>
                    <a:pt x="1088871" y="875498"/>
                  </a:moveTo>
                  <a:cubicBezTo>
                    <a:pt x="1087532" y="875498"/>
                    <a:pt x="1086766" y="875690"/>
                    <a:pt x="1086575" y="875690"/>
                  </a:cubicBezTo>
                  <a:cubicBezTo>
                    <a:pt x="1086383" y="875881"/>
                    <a:pt x="1086383" y="876646"/>
                    <a:pt x="1086383" y="878177"/>
                  </a:cubicBezTo>
                  <a:cubicBezTo>
                    <a:pt x="1086383" y="879134"/>
                    <a:pt x="1087149" y="881431"/>
                    <a:pt x="1088871" y="885258"/>
                  </a:cubicBezTo>
                  <a:cubicBezTo>
                    <a:pt x="1090593" y="889468"/>
                    <a:pt x="1092316" y="892147"/>
                    <a:pt x="1093655" y="893295"/>
                  </a:cubicBezTo>
                  <a:cubicBezTo>
                    <a:pt x="1097291" y="895783"/>
                    <a:pt x="1099779" y="896931"/>
                    <a:pt x="1101119" y="896931"/>
                  </a:cubicBezTo>
                  <a:cubicBezTo>
                    <a:pt x="1104563" y="896740"/>
                    <a:pt x="1106477" y="898079"/>
                    <a:pt x="1106859" y="901141"/>
                  </a:cubicBezTo>
                  <a:cubicBezTo>
                    <a:pt x="1107242" y="904012"/>
                    <a:pt x="1108582" y="906117"/>
                    <a:pt x="1110687" y="907648"/>
                  </a:cubicBezTo>
                  <a:cubicBezTo>
                    <a:pt x="1112026" y="908604"/>
                    <a:pt x="1114514" y="910135"/>
                    <a:pt x="1117959" y="912049"/>
                  </a:cubicBezTo>
                  <a:cubicBezTo>
                    <a:pt x="1118724" y="912432"/>
                    <a:pt x="1120447" y="914537"/>
                    <a:pt x="1123317" y="918364"/>
                  </a:cubicBezTo>
                  <a:cubicBezTo>
                    <a:pt x="1125805" y="921426"/>
                    <a:pt x="1127336" y="923148"/>
                    <a:pt x="1128293" y="923148"/>
                  </a:cubicBezTo>
                  <a:cubicBezTo>
                    <a:pt x="1128867" y="923148"/>
                    <a:pt x="1129441" y="922957"/>
                    <a:pt x="1130015" y="922383"/>
                  </a:cubicBezTo>
                  <a:cubicBezTo>
                    <a:pt x="1130589" y="922000"/>
                    <a:pt x="1130780" y="921617"/>
                    <a:pt x="1130780" y="921043"/>
                  </a:cubicBezTo>
                  <a:cubicBezTo>
                    <a:pt x="1130780" y="920278"/>
                    <a:pt x="1129823" y="918938"/>
                    <a:pt x="1127718" y="916833"/>
                  </a:cubicBezTo>
                  <a:cubicBezTo>
                    <a:pt x="1128101" y="916259"/>
                    <a:pt x="1128675" y="916068"/>
                    <a:pt x="1129441" y="916068"/>
                  </a:cubicBezTo>
                  <a:cubicBezTo>
                    <a:pt x="1129823" y="916068"/>
                    <a:pt x="1131354" y="916259"/>
                    <a:pt x="1134033" y="916833"/>
                  </a:cubicBezTo>
                  <a:cubicBezTo>
                    <a:pt x="1135373" y="916833"/>
                    <a:pt x="1138818" y="916068"/>
                    <a:pt x="1143984" y="914920"/>
                  </a:cubicBezTo>
                  <a:cubicBezTo>
                    <a:pt x="1144941" y="914920"/>
                    <a:pt x="1145707" y="915111"/>
                    <a:pt x="1146472" y="915685"/>
                  </a:cubicBezTo>
                  <a:cubicBezTo>
                    <a:pt x="1147238" y="916259"/>
                    <a:pt x="1148194" y="916451"/>
                    <a:pt x="1148769" y="916451"/>
                  </a:cubicBezTo>
                  <a:cubicBezTo>
                    <a:pt x="1149725" y="916451"/>
                    <a:pt x="1150682" y="915876"/>
                    <a:pt x="1151256" y="914728"/>
                  </a:cubicBezTo>
                  <a:cubicBezTo>
                    <a:pt x="1151830" y="913771"/>
                    <a:pt x="1152022" y="912623"/>
                    <a:pt x="1152022" y="911666"/>
                  </a:cubicBezTo>
                  <a:cubicBezTo>
                    <a:pt x="1151448" y="905734"/>
                    <a:pt x="1151256" y="902098"/>
                    <a:pt x="1151256" y="900376"/>
                  </a:cubicBezTo>
                  <a:cubicBezTo>
                    <a:pt x="1151256" y="898271"/>
                    <a:pt x="1152022" y="896357"/>
                    <a:pt x="1153744" y="894252"/>
                  </a:cubicBezTo>
                  <a:cubicBezTo>
                    <a:pt x="1155275" y="892339"/>
                    <a:pt x="1156040" y="890616"/>
                    <a:pt x="1156040" y="889659"/>
                  </a:cubicBezTo>
                  <a:cubicBezTo>
                    <a:pt x="1156040" y="889468"/>
                    <a:pt x="1154892" y="888894"/>
                    <a:pt x="1152405" y="887746"/>
                  </a:cubicBezTo>
                  <a:cubicBezTo>
                    <a:pt x="1151830" y="887554"/>
                    <a:pt x="1151448" y="887363"/>
                    <a:pt x="1150874" y="886980"/>
                  </a:cubicBezTo>
                  <a:cubicBezTo>
                    <a:pt x="1150874" y="886980"/>
                    <a:pt x="1150682" y="886980"/>
                    <a:pt x="1150682" y="886789"/>
                  </a:cubicBezTo>
                  <a:cubicBezTo>
                    <a:pt x="1149151" y="886023"/>
                    <a:pt x="1148194" y="885258"/>
                    <a:pt x="1147620" y="884684"/>
                  </a:cubicBezTo>
                  <a:cubicBezTo>
                    <a:pt x="1145133" y="881048"/>
                    <a:pt x="1143410" y="878751"/>
                    <a:pt x="1142454" y="877986"/>
                  </a:cubicBezTo>
                  <a:cubicBezTo>
                    <a:pt x="1140540" y="877029"/>
                    <a:pt x="1139200" y="876455"/>
                    <a:pt x="1138244" y="876455"/>
                  </a:cubicBezTo>
                  <a:cubicBezTo>
                    <a:pt x="1136521" y="876455"/>
                    <a:pt x="1134799" y="876838"/>
                    <a:pt x="1132885" y="877986"/>
                  </a:cubicBezTo>
                  <a:cubicBezTo>
                    <a:pt x="1130589" y="878943"/>
                    <a:pt x="1128675" y="879517"/>
                    <a:pt x="1126762" y="879708"/>
                  </a:cubicBezTo>
                  <a:cubicBezTo>
                    <a:pt x="1125613" y="879708"/>
                    <a:pt x="1123700" y="880474"/>
                    <a:pt x="1121212" y="881622"/>
                  </a:cubicBezTo>
                  <a:cubicBezTo>
                    <a:pt x="1118724" y="882962"/>
                    <a:pt x="1116619" y="883536"/>
                    <a:pt x="1115471" y="883536"/>
                  </a:cubicBezTo>
                  <a:cubicBezTo>
                    <a:pt x="1113557" y="883536"/>
                    <a:pt x="1111070" y="883153"/>
                    <a:pt x="1108008" y="882196"/>
                  </a:cubicBezTo>
                  <a:cubicBezTo>
                    <a:pt x="1104372" y="881048"/>
                    <a:pt x="1102267" y="880474"/>
                    <a:pt x="1101310" y="880474"/>
                  </a:cubicBezTo>
                  <a:cubicBezTo>
                    <a:pt x="1099970" y="880282"/>
                    <a:pt x="1097865" y="879326"/>
                    <a:pt x="1094995" y="877986"/>
                  </a:cubicBezTo>
                  <a:cubicBezTo>
                    <a:pt x="1092316" y="876072"/>
                    <a:pt x="1090211" y="875498"/>
                    <a:pt x="1088871" y="875498"/>
                  </a:cubicBezTo>
                  <a:close/>
                  <a:moveTo>
                    <a:pt x="58941" y="1137478"/>
                  </a:moveTo>
                  <a:cubicBezTo>
                    <a:pt x="58941" y="1136138"/>
                    <a:pt x="58941" y="1135564"/>
                    <a:pt x="58749" y="1135564"/>
                  </a:cubicBezTo>
                  <a:cubicBezTo>
                    <a:pt x="58749" y="1135373"/>
                    <a:pt x="58175" y="1135181"/>
                    <a:pt x="57410" y="1134990"/>
                  </a:cubicBezTo>
                  <a:cubicBezTo>
                    <a:pt x="57218" y="1134799"/>
                    <a:pt x="57218" y="1134607"/>
                    <a:pt x="57027" y="1134607"/>
                  </a:cubicBezTo>
                  <a:cubicBezTo>
                    <a:pt x="56644" y="1134416"/>
                    <a:pt x="56262" y="1134416"/>
                    <a:pt x="56262" y="1134416"/>
                  </a:cubicBezTo>
                  <a:cubicBezTo>
                    <a:pt x="55879" y="1134416"/>
                    <a:pt x="55496" y="1134799"/>
                    <a:pt x="54922" y="1135756"/>
                  </a:cubicBezTo>
                  <a:cubicBezTo>
                    <a:pt x="54539" y="1136521"/>
                    <a:pt x="54157" y="1137095"/>
                    <a:pt x="54157" y="1137669"/>
                  </a:cubicBezTo>
                  <a:cubicBezTo>
                    <a:pt x="54157" y="1137861"/>
                    <a:pt x="54922" y="1139200"/>
                    <a:pt x="56070" y="1141305"/>
                  </a:cubicBezTo>
                  <a:cubicBezTo>
                    <a:pt x="58175" y="1140348"/>
                    <a:pt x="58941" y="1139009"/>
                    <a:pt x="58941" y="1137478"/>
                  </a:cubicBezTo>
                  <a:close/>
                  <a:moveTo>
                    <a:pt x="225620" y="1301287"/>
                  </a:moveTo>
                  <a:cubicBezTo>
                    <a:pt x="225429" y="1301096"/>
                    <a:pt x="225429" y="1301096"/>
                    <a:pt x="225429" y="1301096"/>
                  </a:cubicBezTo>
                  <a:cubicBezTo>
                    <a:pt x="225237" y="1301096"/>
                    <a:pt x="225237" y="1301096"/>
                    <a:pt x="225237" y="1301287"/>
                  </a:cubicBezTo>
                  <a:cubicBezTo>
                    <a:pt x="224855" y="1301861"/>
                    <a:pt x="224472" y="1302626"/>
                    <a:pt x="224472" y="1303775"/>
                  </a:cubicBezTo>
                  <a:cubicBezTo>
                    <a:pt x="224472" y="1304923"/>
                    <a:pt x="224855" y="1305306"/>
                    <a:pt x="225812" y="1305306"/>
                  </a:cubicBezTo>
                  <a:cubicBezTo>
                    <a:pt x="226960" y="1305306"/>
                    <a:pt x="227534" y="1304540"/>
                    <a:pt x="227534" y="1303392"/>
                  </a:cubicBezTo>
                  <a:cubicBezTo>
                    <a:pt x="227534" y="1302435"/>
                    <a:pt x="226960" y="1301670"/>
                    <a:pt x="225620" y="1301287"/>
                  </a:cubicBezTo>
                  <a:close/>
                  <a:moveTo>
                    <a:pt x="473630" y="1425484"/>
                  </a:moveTo>
                  <a:cubicBezTo>
                    <a:pt x="473439" y="1425866"/>
                    <a:pt x="473439" y="1426440"/>
                    <a:pt x="473439" y="1427206"/>
                  </a:cubicBezTo>
                  <a:cubicBezTo>
                    <a:pt x="473439" y="1431607"/>
                    <a:pt x="474778" y="1433712"/>
                    <a:pt x="477649" y="1433712"/>
                  </a:cubicBezTo>
                  <a:cubicBezTo>
                    <a:pt x="478988" y="1433712"/>
                    <a:pt x="479754" y="1433521"/>
                    <a:pt x="480137" y="1432947"/>
                  </a:cubicBezTo>
                  <a:cubicBezTo>
                    <a:pt x="480328" y="1432755"/>
                    <a:pt x="480328" y="1431798"/>
                    <a:pt x="480328" y="1430459"/>
                  </a:cubicBezTo>
                  <a:cubicBezTo>
                    <a:pt x="479754" y="1428928"/>
                    <a:pt x="479371" y="1427588"/>
                    <a:pt x="479371" y="1426632"/>
                  </a:cubicBezTo>
                  <a:cubicBezTo>
                    <a:pt x="479371" y="1425675"/>
                    <a:pt x="479945" y="1425101"/>
                    <a:pt x="481285" y="1425101"/>
                  </a:cubicBezTo>
                  <a:cubicBezTo>
                    <a:pt x="481093" y="1424335"/>
                    <a:pt x="480519" y="1423761"/>
                    <a:pt x="479371" y="1423379"/>
                  </a:cubicBezTo>
                  <a:cubicBezTo>
                    <a:pt x="476883" y="1423761"/>
                    <a:pt x="475353" y="1423953"/>
                    <a:pt x="474587" y="1424144"/>
                  </a:cubicBezTo>
                  <a:cubicBezTo>
                    <a:pt x="474204" y="1424527"/>
                    <a:pt x="473822" y="1424909"/>
                    <a:pt x="473439" y="1425292"/>
                  </a:cubicBezTo>
                  <a:cubicBezTo>
                    <a:pt x="473630" y="1425292"/>
                    <a:pt x="473630" y="1425292"/>
                    <a:pt x="473630" y="1425484"/>
                  </a:cubicBezTo>
                  <a:close/>
                  <a:moveTo>
                    <a:pt x="1311238" y="1340900"/>
                  </a:moveTo>
                  <a:cubicBezTo>
                    <a:pt x="1311621" y="1340134"/>
                    <a:pt x="1311812" y="1339751"/>
                    <a:pt x="1311812" y="1339560"/>
                  </a:cubicBezTo>
                  <a:cubicBezTo>
                    <a:pt x="1311812" y="1338221"/>
                    <a:pt x="1311430" y="1337646"/>
                    <a:pt x="1310664" y="1337646"/>
                  </a:cubicBezTo>
                  <a:lnTo>
                    <a:pt x="1307028" y="1338603"/>
                  </a:lnTo>
                  <a:cubicBezTo>
                    <a:pt x="1306454" y="1338603"/>
                    <a:pt x="1306071" y="1338412"/>
                    <a:pt x="1305497" y="1337838"/>
                  </a:cubicBezTo>
                  <a:cubicBezTo>
                    <a:pt x="1306263" y="1336881"/>
                    <a:pt x="1306454" y="1335924"/>
                    <a:pt x="1306454" y="1335350"/>
                  </a:cubicBezTo>
                  <a:cubicBezTo>
                    <a:pt x="1306454" y="1334585"/>
                    <a:pt x="1306071" y="1333819"/>
                    <a:pt x="1305306" y="1333436"/>
                  </a:cubicBezTo>
                  <a:cubicBezTo>
                    <a:pt x="1305114" y="1333245"/>
                    <a:pt x="1304540" y="1333054"/>
                    <a:pt x="1304349" y="1333054"/>
                  </a:cubicBezTo>
                  <a:lnTo>
                    <a:pt x="1303583" y="1333054"/>
                  </a:lnTo>
                  <a:cubicBezTo>
                    <a:pt x="1300522" y="1336115"/>
                    <a:pt x="1299182" y="1338603"/>
                    <a:pt x="1299182" y="1340326"/>
                  </a:cubicBezTo>
                  <a:cubicBezTo>
                    <a:pt x="1299182" y="1341474"/>
                    <a:pt x="1299374" y="1343770"/>
                    <a:pt x="1299948" y="1347215"/>
                  </a:cubicBezTo>
                  <a:cubicBezTo>
                    <a:pt x="1299948" y="1348172"/>
                    <a:pt x="1299565" y="1349703"/>
                    <a:pt x="1298608" y="1351999"/>
                  </a:cubicBezTo>
                  <a:cubicBezTo>
                    <a:pt x="1298608" y="1352956"/>
                    <a:pt x="1298799" y="1354487"/>
                    <a:pt x="1299182" y="1356401"/>
                  </a:cubicBezTo>
                  <a:lnTo>
                    <a:pt x="1301096" y="1356401"/>
                  </a:lnTo>
                  <a:cubicBezTo>
                    <a:pt x="1301670" y="1355826"/>
                    <a:pt x="1302244" y="1354870"/>
                    <a:pt x="1303009" y="1353339"/>
                  </a:cubicBezTo>
                  <a:cubicBezTo>
                    <a:pt x="1303201" y="1352573"/>
                    <a:pt x="1304158" y="1352382"/>
                    <a:pt x="1305306" y="1352382"/>
                  </a:cubicBezTo>
                  <a:cubicBezTo>
                    <a:pt x="1309516" y="1353530"/>
                    <a:pt x="1311812" y="1354104"/>
                    <a:pt x="1312386" y="1354104"/>
                  </a:cubicBezTo>
                  <a:cubicBezTo>
                    <a:pt x="1313343" y="1354104"/>
                    <a:pt x="1313917" y="1354104"/>
                    <a:pt x="1314109" y="1353913"/>
                  </a:cubicBezTo>
                  <a:cubicBezTo>
                    <a:pt x="1314109" y="1353913"/>
                    <a:pt x="1314683" y="1353339"/>
                    <a:pt x="1315448" y="1352382"/>
                  </a:cubicBezTo>
                  <a:cubicBezTo>
                    <a:pt x="1312769" y="1348746"/>
                    <a:pt x="1311047" y="1345301"/>
                    <a:pt x="1310281" y="1342431"/>
                  </a:cubicBezTo>
                  <a:cubicBezTo>
                    <a:pt x="1310281" y="1342048"/>
                    <a:pt x="1310664" y="1341665"/>
                    <a:pt x="1311238" y="1340900"/>
                  </a:cubicBezTo>
                  <a:close/>
                  <a:moveTo>
                    <a:pt x="1321955" y="1339177"/>
                  </a:moveTo>
                  <a:cubicBezTo>
                    <a:pt x="1321572" y="1338986"/>
                    <a:pt x="1320998" y="1338603"/>
                    <a:pt x="1320424" y="1338412"/>
                  </a:cubicBezTo>
                  <a:cubicBezTo>
                    <a:pt x="1320232" y="1338412"/>
                    <a:pt x="1320232" y="1338412"/>
                    <a:pt x="1320232" y="1338412"/>
                  </a:cubicBezTo>
                  <a:cubicBezTo>
                    <a:pt x="1317745" y="1338412"/>
                    <a:pt x="1316596" y="1339177"/>
                    <a:pt x="1316596" y="1340326"/>
                  </a:cubicBezTo>
                  <a:cubicBezTo>
                    <a:pt x="1316596" y="1341282"/>
                    <a:pt x="1317170" y="1342239"/>
                    <a:pt x="1318319" y="1343387"/>
                  </a:cubicBezTo>
                  <a:cubicBezTo>
                    <a:pt x="1319275" y="1344536"/>
                    <a:pt x="1320232" y="1345110"/>
                    <a:pt x="1320806" y="1345110"/>
                  </a:cubicBezTo>
                  <a:cubicBezTo>
                    <a:pt x="1322720" y="1345110"/>
                    <a:pt x="1323868" y="1344153"/>
                    <a:pt x="1323868" y="1342239"/>
                  </a:cubicBezTo>
                  <a:cubicBezTo>
                    <a:pt x="1323677" y="1340900"/>
                    <a:pt x="1323103" y="1339751"/>
                    <a:pt x="1321955" y="1339177"/>
                  </a:cubicBezTo>
                  <a:close/>
                  <a:moveTo>
                    <a:pt x="1497628" y="1233543"/>
                  </a:moveTo>
                  <a:cubicBezTo>
                    <a:pt x="1497246" y="1234118"/>
                    <a:pt x="1496863" y="1234692"/>
                    <a:pt x="1496863" y="1235074"/>
                  </a:cubicBezTo>
                  <a:cubicBezTo>
                    <a:pt x="1497246" y="1235266"/>
                    <a:pt x="1498011" y="1235266"/>
                    <a:pt x="1499159" y="1235266"/>
                  </a:cubicBezTo>
                  <a:cubicBezTo>
                    <a:pt x="1501647" y="1235266"/>
                    <a:pt x="1502987" y="1234500"/>
                    <a:pt x="1502987" y="1232778"/>
                  </a:cubicBezTo>
                  <a:cubicBezTo>
                    <a:pt x="1502987" y="1231630"/>
                    <a:pt x="1502412" y="1231247"/>
                    <a:pt x="1501073" y="1231247"/>
                  </a:cubicBezTo>
                  <a:lnTo>
                    <a:pt x="1500882" y="1231247"/>
                  </a:lnTo>
                  <a:cubicBezTo>
                    <a:pt x="1500308" y="1231247"/>
                    <a:pt x="1499733" y="1231438"/>
                    <a:pt x="1498968" y="1232013"/>
                  </a:cubicBezTo>
                  <a:cubicBezTo>
                    <a:pt x="1498968" y="1232013"/>
                    <a:pt x="1498777" y="1232204"/>
                    <a:pt x="1498777" y="1232204"/>
                  </a:cubicBezTo>
                  <a:cubicBezTo>
                    <a:pt x="1498203" y="1232587"/>
                    <a:pt x="1497820" y="1233161"/>
                    <a:pt x="1497628" y="1233543"/>
                  </a:cubicBezTo>
                  <a:close/>
                  <a:moveTo>
                    <a:pt x="1530926" y="1185511"/>
                  </a:moveTo>
                  <a:cubicBezTo>
                    <a:pt x="1530543" y="1185319"/>
                    <a:pt x="1529969" y="1185319"/>
                    <a:pt x="1529586" y="1185319"/>
                  </a:cubicBezTo>
                  <a:lnTo>
                    <a:pt x="1529395" y="1185319"/>
                  </a:lnTo>
                  <a:cubicBezTo>
                    <a:pt x="1529012" y="1185511"/>
                    <a:pt x="1528630" y="1185894"/>
                    <a:pt x="1527481" y="1186659"/>
                  </a:cubicBezTo>
                  <a:cubicBezTo>
                    <a:pt x="1526907" y="1186850"/>
                    <a:pt x="1526716" y="1187616"/>
                    <a:pt x="1526716" y="1188573"/>
                  </a:cubicBezTo>
                  <a:cubicBezTo>
                    <a:pt x="1527099" y="1188764"/>
                    <a:pt x="1527673" y="1188955"/>
                    <a:pt x="1528630" y="1188955"/>
                  </a:cubicBezTo>
                  <a:cubicBezTo>
                    <a:pt x="1530735" y="1188955"/>
                    <a:pt x="1531883" y="1187999"/>
                    <a:pt x="1531883" y="1186468"/>
                  </a:cubicBezTo>
                  <a:cubicBezTo>
                    <a:pt x="1531692" y="1186085"/>
                    <a:pt x="1531500" y="1185702"/>
                    <a:pt x="1530926" y="1185511"/>
                  </a:cubicBezTo>
                  <a:cubicBezTo>
                    <a:pt x="1530926" y="1185511"/>
                    <a:pt x="1530926" y="1185511"/>
                    <a:pt x="1530926" y="1185511"/>
                  </a:cubicBezTo>
                  <a:close/>
                  <a:moveTo>
                    <a:pt x="2027712" y="114437"/>
                  </a:moveTo>
                  <a:cubicBezTo>
                    <a:pt x="2027520" y="114437"/>
                    <a:pt x="2027520" y="114437"/>
                    <a:pt x="2027137" y="114437"/>
                  </a:cubicBezTo>
                  <a:cubicBezTo>
                    <a:pt x="2026755" y="114437"/>
                    <a:pt x="2026181" y="114628"/>
                    <a:pt x="2025606" y="115202"/>
                  </a:cubicBezTo>
                  <a:cubicBezTo>
                    <a:pt x="2025415" y="115394"/>
                    <a:pt x="2025415" y="115394"/>
                    <a:pt x="2025415" y="115585"/>
                  </a:cubicBezTo>
                  <a:cubicBezTo>
                    <a:pt x="2025415" y="117881"/>
                    <a:pt x="2027329" y="120178"/>
                    <a:pt x="2030965" y="122474"/>
                  </a:cubicBezTo>
                  <a:cubicBezTo>
                    <a:pt x="2030965" y="122474"/>
                    <a:pt x="2031156" y="122666"/>
                    <a:pt x="2031156" y="122666"/>
                  </a:cubicBezTo>
                  <a:cubicBezTo>
                    <a:pt x="2033452" y="124196"/>
                    <a:pt x="2035557" y="125153"/>
                    <a:pt x="2037280" y="125727"/>
                  </a:cubicBezTo>
                  <a:cubicBezTo>
                    <a:pt x="2035940" y="122091"/>
                    <a:pt x="2034792" y="119412"/>
                    <a:pt x="2033835" y="117881"/>
                  </a:cubicBezTo>
                  <a:cubicBezTo>
                    <a:pt x="2032496" y="115776"/>
                    <a:pt x="2030391" y="114628"/>
                    <a:pt x="2027712" y="114437"/>
                  </a:cubicBezTo>
                  <a:close/>
                  <a:moveTo>
                    <a:pt x="1978722" y="92812"/>
                  </a:moveTo>
                  <a:cubicBezTo>
                    <a:pt x="1977956" y="93004"/>
                    <a:pt x="1977574" y="93195"/>
                    <a:pt x="1977382" y="93387"/>
                  </a:cubicBezTo>
                  <a:lnTo>
                    <a:pt x="1977382" y="94152"/>
                  </a:lnTo>
                  <a:cubicBezTo>
                    <a:pt x="1978913" y="94152"/>
                    <a:pt x="1980636" y="94535"/>
                    <a:pt x="1982549" y="95492"/>
                  </a:cubicBezTo>
                  <a:cubicBezTo>
                    <a:pt x="1982932" y="95683"/>
                    <a:pt x="1983506" y="96066"/>
                    <a:pt x="1983889" y="96257"/>
                  </a:cubicBezTo>
                  <a:lnTo>
                    <a:pt x="1985228" y="96257"/>
                  </a:lnTo>
                  <a:lnTo>
                    <a:pt x="1985228" y="94917"/>
                  </a:lnTo>
                  <a:cubicBezTo>
                    <a:pt x="1984463" y="94343"/>
                    <a:pt x="1983506" y="93961"/>
                    <a:pt x="1982741" y="93578"/>
                  </a:cubicBezTo>
                  <a:cubicBezTo>
                    <a:pt x="1982166" y="93195"/>
                    <a:pt x="1981784" y="93004"/>
                    <a:pt x="1981210" y="92812"/>
                  </a:cubicBezTo>
                  <a:cubicBezTo>
                    <a:pt x="1981018" y="92812"/>
                    <a:pt x="1980827" y="92812"/>
                    <a:pt x="1980636" y="92621"/>
                  </a:cubicBezTo>
                  <a:lnTo>
                    <a:pt x="1978722" y="92621"/>
                  </a:lnTo>
                  <a:close/>
                  <a:moveTo>
                    <a:pt x="1971641" y="88794"/>
                  </a:moveTo>
                  <a:cubicBezTo>
                    <a:pt x="1971450" y="88794"/>
                    <a:pt x="1971450" y="88794"/>
                    <a:pt x="1971259" y="88794"/>
                  </a:cubicBezTo>
                  <a:cubicBezTo>
                    <a:pt x="1970110" y="88985"/>
                    <a:pt x="1969345" y="89177"/>
                    <a:pt x="1968771" y="89559"/>
                  </a:cubicBezTo>
                  <a:cubicBezTo>
                    <a:pt x="1968388" y="90133"/>
                    <a:pt x="1968005" y="90516"/>
                    <a:pt x="1968005" y="90707"/>
                  </a:cubicBezTo>
                  <a:cubicBezTo>
                    <a:pt x="1968005" y="91473"/>
                    <a:pt x="1968388" y="92238"/>
                    <a:pt x="1969154" y="92621"/>
                  </a:cubicBezTo>
                  <a:cubicBezTo>
                    <a:pt x="1969728" y="93004"/>
                    <a:pt x="1970876" y="93195"/>
                    <a:pt x="1972215" y="93195"/>
                  </a:cubicBezTo>
                  <a:cubicBezTo>
                    <a:pt x="1972789" y="93195"/>
                    <a:pt x="1973172" y="93004"/>
                    <a:pt x="1973746" y="92430"/>
                  </a:cubicBezTo>
                  <a:cubicBezTo>
                    <a:pt x="1974320" y="92047"/>
                    <a:pt x="1974512" y="91664"/>
                    <a:pt x="1974512" y="91282"/>
                  </a:cubicBezTo>
                  <a:cubicBezTo>
                    <a:pt x="1974512" y="91282"/>
                    <a:pt x="1974512" y="91282"/>
                    <a:pt x="1974512" y="91090"/>
                  </a:cubicBezTo>
                  <a:cubicBezTo>
                    <a:pt x="1974512" y="89559"/>
                    <a:pt x="1973555" y="88794"/>
                    <a:pt x="1971641" y="88794"/>
                  </a:cubicBezTo>
                  <a:close/>
                  <a:moveTo>
                    <a:pt x="1956523" y="99319"/>
                  </a:moveTo>
                  <a:cubicBezTo>
                    <a:pt x="1956332" y="99319"/>
                    <a:pt x="1955184" y="100084"/>
                    <a:pt x="1953462" y="101806"/>
                  </a:cubicBezTo>
                  <a:cubicBezTo>
                    <a:pt x="1954036" y="102380"/>
                    <a:pt x="1954418" y="102572"/>
                    <a:pt x="1954801" y="102572"/>
                  </a:cubicBezTo>
                  <a:cubicBezTo>
                    <a:pt x="1956141" y="102572"/>
                    <a:pt x="1957098" y="102189"/>
                    <a:pt x="1957863" y="101615"/>
                  </a:cubicBezTo>
                  <a:cubicBezTo>
                    <a:pt x="1958628" y="100850"/>
                    <a:pt x="1959203" y="99701"/>
                    <a:pt x="1959777" y="98362"/>
                  </a:cubicBezTo>
                  <a:cubicBezTo>
                    <a:pt x="1959585" y="98171"/>
                    <a:pt x="1959394" y="97979"/>
                    <a:pt x="1959011" y="97979"/>
                  </a:cubicBezTo>
                  <a:cubicBezTo>
                    <a:pt x="1957480" y="99127"/>
                    <a:pt x="1956523" y="99319"/>
                    <a:pt x="1956523" y="99319"/>
                  </a:cubicBezTo>
                  <a:close/>
                  <a:moveTo>
                    <a:pt x="1815296" y="81713"/>
                  </a:moveTo>
                  <a:cubicBezTo>
                    <a:pt x="1816444" y="81713"/>
                    <a:pt x="1817018" y="80948"/>
                    <a:pt x="1817018" y="79608"/>
                  </a:cubicBezTo>
                  <a:cubicBezTo>
                    <a:pt x="1817018" y="79417"/>
                    <a:pt x="1816444" y="78843"/>
                    <a:pt x="1815296" y="78269"/>
                  </a:cubicBezTo>
                  <a:cubicBezTo>
                    <a:pt x="1815104" y="78077"/>
                    <a:pt x="1814721" y="78077"/>
                    <a:pt x="1814530" y="78077"/>
                  </a:cubicBezTo>
                  <a:cubicBezTo>
                    <a:pt x="1813956" y="77886"/>
                    <a:pt x="1813765" y="77886"/>
                    <a:pt x="1813191" y="77886"/>
                  </a:cubicBezTo>
                  <a:cubicBezTo>
                    <a:pt x="1812999" y="77694"/>
                    <a:pt x="1812808" y="77694"/>
                    <a:pt x="1812616" y="77694"/>
                  </a:cubicBezTo>
                  <a:cubicBezTo>
                    <a:pt x="1811468" y="77694"/>
                    <a:pt x="1810894" y="78077"/>
                    <a:pt x="1810894" y="78843"/>
                  </a:cubicBezTo>
                  <a:cubicBezTo>
                    <a:pt x="1810894" y="79417"/>
                    <a:pt x="1811468" y="80182"/>
                    <a:pt x="1812616" y="80756"/>
                  </a:cubicBezTo>
                  <a:cubicBezTo>
                    <a:pt x="1813765" y="81330"/>
                    <a:pt x="1814721" y="81713"/>
                    <a:pt x="1815296" y="81713"/>
                  </a:cubicBezTo>
                  <a:close/>
                  <a:moveTo>
                    <a:pt x="1899688" y="98362"/>
                  </a:moveTo>
                  <a:cubicBezTo>
                    <a:pt x="1898731" y="98171"/>
                    <a:pt x="1897774" y="97788"/>
                    <a:pt x="1896817" y="97788"/>
                  </a:cubicBezTo>
                  <a:lnTo>
                    <a:pt x="1893755" y="97596"/>
                  </a:lnTo>
                  <a:cubicBezTo>
                    <a:pt x="1892799" y="98362"/>
                    <a:pt x="1892033" y="98936"/>
                    <a:pt x="1891459" y="99319"/>
                  </a:cubicBezTo>
                  <a:cubicBezTo>
                    <a:pt x="1892416" y="100276"/>
                    <a:pt x="1894712" y="101041"/>
                    <a:pt x="1898157" y="101232"/>
                  </a:cubicBezTo>
                  <a:cubicBezTo>
                    <a:pt x="1899305" y="101424"/>
                    <a:pt x="1900453" y="101424"/>
                    <a:pt x="1901793" y="101424"/>
                  </a:cubicBezTo>
                  <a:cubicBezTo>
                    <a:pt x="1901984" y="101424"/>
                    <a:pt x="1902367" y="101232"/>
                    <a:pt x="1902558" y="100850"/>
                  </a:cubicBezTo>
                  <a:cubicBezTo>
                    <a:pt x="1902558" y="99893"/>
                    <a:pt x="1901601" y="99127"/>
                    <a:pt x="1899688" y="98362"/>
                  </a:cubicBezTo>
                  <a:close/>
                  <a:moveTo>
                    <a:pt x="1803622" y="74633"/>
                  </a:moveTo>
                  <a:cubicBezTo>
                    <a:pt x="1803431" y="74633"/>
                    <a:pt x="1803431" y="74824"/>
                    <a:pt x="1803239" y="74824"/>
                  </a:cubicBezTo>
                  <a:cubicBezTo>
                    <a:pt x="1803048" y="75015"/>
                    <a:pt x="1802857" y="75015"/>
                    <a:pt x="1802474" y="75207"/>
                  </a:cubicBezTo>
                  <a:lnTo>
                    <a:pt x="1801709" y="75207"/>
                  </a:lnTo>
                  <a:cubicBezTo>
                    <a:pt x="1801709" y="75398"/>
                    <a:pt x="1801517" y="75781"/>
                    <a:pt x="1801134" y="75972"/>
                  </a:cubicBezTo>
                  <a:cubicBezTo>
                    <a:pt x="1801326" y="76355"/>
                    <a:pt x="1801517" y="76546"/>
                    <a:pt x="1801517" y="76738"/>
                  </a:cubicBezTo>
                  <a:cubicBezTo>
                    <a:pt x="1801900" y="77120"/>
                    <a:pt x="1802283" y="77312"/>
                    <a:pt x="1802857" y="77312"/>
                  </a:cubicBezTo>
                  <a:cubicBezTo>
                    <a:pt x="1803048" y="77312"/>
                    <a:pt x="1803431" y="77312"/>
                    <a:pt x="1803622" y="77312"/>
                  </a:cubicBezTo>
                  <a:cubicBezTo>
                    <a:pt x="1804962" y="77312"/>
                    <a:pt x="1806110" y="77120"/>
                    <a:pt x="1806875" y="76163"/>
                  </a:cubicBezTo>
                  <a:cubicBezTo>
                    <a:pt x="1806110" y="75207"/>
                    <a:pt x="1804962" y="74633"/>
                    <a:pt x="1803622" y="74633"/>
                  </a:cubicBezTo>
                  <a:close/>
                  <a:moveTo>
                    <a:pt x="1794628" y="71379"/>
                  </a:moveTo>
                  <a:cubicBezTo>
                    <a:pt x="1792332" y="71379"/>
                    <a:pt x="1790992" y="72145"/>
                    <a:pt x="1790992" y="73867"/>
                  </a:cubicBezTo>
                  <a:cubicBezTo>
                    <a:pt x="1790992" y="74824"/>
                    <a:pt x="1792332" y="75398"/>
                    <a:pt x="1794628" y="75589"/>
                  </a:cubicBezTo>
                  <a:cubicBezTo>
                    <a:pt x="1795968" y="75589"/>
                    <a:pt x="1796733" y="75015"/>
                    <a:pt x="1796733" y="73676"/>
                  </a:cubicBezTo>
                  <a:cubicBezTo>
                    <a:pt x="1796733" y="72336"/>
                    <a:pt x="1796159" y="71379"/>
                    <a:pt x="1794628" y="71379"/>
                  </a:cubicBezTo>
                  <a:close/>
                  <a:moveTo>
                    <a:pt x="1776640" y="71953"/>
                  </a:moveTo>
                  <a:cubicBezTo>
                    <a:pt x="1776640" y="70805"/>
                    <a:pt x="1776448" y="70040"/>
                    <a:pt x="1775874" y="69466"/>
                  </a:cubicBezTo>
                  <a:cubicBezTo>
                    <a:pt x="1775874" y="69657"/>
                    <a:pt x="1775683" y="69657"/>
                    <a:pt x="1775109" y="69657"/>
                  </a:cubicBezTo>
                  <a:cubicBezTo>
                    <a:pt x="1774726" y="69657"/>
                    <a:pt x="1774152" y="70040"/>
                    <a:pt x="1773195" y="70805"/>
                  </a:cubicBezTo>
                  <a:cubicBezTo>
                    <a:pt x="1772430" y="71571"/>
                    <a:pt x="1772047" y="72145"/>
                    <a:pt x="1772047" y="72145"/>
                  </a:cubicBezTo>
                  <a:cubicBezTo>
                    <a:pt x="1772047" y="73102"/>
                    <a:pt x="1773004" y="73676"/>
                    <a:pt x="1774917" y="73676"/>
                  </a:cubicBezTo>
                  <a:cubicBezTo>
                    <a:pt x="1776066" y="73676"/>
                    <a:pt x="1776640" y="73102"/>
                    <a:pt x="1776640" y="71953"/>
                  </a:cubicBezTo>
                  <a:close/>
                  <a:moveTo>
                    <a:pt x="1781615" y="75207"/>
                  </a:moveTo>
                  <a:cubicBezTo>
                    <a:pt x="1781615" y="75972"/>
                    <a:pt x="1782572" y="76546"/>
                    <a:pt x="1784486" y="76546"/>
                  </a:cubicBezTo>
                  <a:cubicBezTo>
                    <a:pt x="1785825" y="76546"/>
                    <a:pt x="1786399" y="76163"/>
                    <a:pt x="1786399" y="75207"/>
                  </a:cubicBezTo>
                  <a:cubicBezTo>
                    <a:pt x="1786399" y="74441"/>
                    <a:pt x="1785825" y="73676"/>
                    <a:pt x="1784486" y="73293"/>
                  </a:cubicBezTo>
                  <a:cubicBezTo>
                    <a:pt x="1784294" y="73102"/>
                    <a:pt x="1784294" y="73102"/>
                    <a:pt x="1784103" y="72910"/>
                  </a:cubicBezTo>
                  <a:cubicBezTo>
                    <a:pt x="1782572" y="73676"/>
                    <a:pt x="1781615" y="74441"/>
                    <a:pt x="1781615" y="75207"/>
                  </a:cubicBezTo>
                  <a:close/>
                  <a:moveTo>
                    <a:pt x="1627183" y="18754"/>
                  </a:moveTo>
                  <a:cubicBezTo>
                    <a:pt x="1626035" y="19519"/>
                    <a:pt x="1625269" y="20093"/>
                    <a:pt x="1625078" y="20476"/>
                  </a:cubicBezTo>
                  <a:cubicBezTo>
                    <a:pt x="1626035" y="21624"/>
                    <a:pt x="1627948" y="22198"/>
                    <a:pt x="1630436" y="22198"/>
                  </a:cubicBezTo>
                  <a:cubicBezTo>
                    <a:pt x="1631393" y="22198"/>
                    <a:pt x="1632350" y="22007"/>
                    <a:pt x="1632924" y="21050"/>
                  </a:cubicBezTo>
                  <a:cubicBezTo>
                    <a:pt x="1633498" y="20476"/>
                    <a:pt x="1633689" y="19902"/>
                    <a:pt x="1633689" y="19519"/>
                  </a:cubicBezTo>
                  <a:cubicBezTo>
                    <a:pt x="1633689" y="18754"/>
                    <a:pt x="1633115" y="18180"/>
                    <a:pt x="1631967" y="17988"/>
                  </a:cubicBezTo>
                  <a:cubicBezTo>
                    <a:pt x="1631584" y="17797"/>
                    <a:pt x="1631202" y="17797"/>
                    <a:pt x="1631010" y="17797"/>
                  </a:cubicBezTo>
                  <a:cubicBezTo>
                    <a:pt x="1630628" y="17797"/>
                    <a:pt x="1630245" y="17606"/>
                    <a:pt x="1630054" y="17606"/>
                  </a:cubicBezTo>
                  <a:cubicBezTo>
                    <a:pt x="1629479" y="17606"/>
                    <a:pt x="1628331" y="18180"/>
                    <a:pt x="1627183" y="18754"/>
                  </a:cubicBezTo>
                  <a:close/>
                  <a:moveTo>
                    <a:pt x="1463183" y="74250"/>
                  </a:moveTo>
                  <a:cubicBezTo>
                    <a:pt x="1462800" y="74250"/>
                    <a:pt x="1462800" y="74250"/>
                    <a:pt x="1462608" y="74441"/>
                  </a:cubicBezTo>
                  <a:cubicBezTo>
                    <a:pt x="1461460" y="74633"/>
                    <a:pt x="1460886" y="75207"/>
                    <a:pt x="1460886" y="75781"/>
                  </a:cubicBezTo>
                  <a:cubicBezTo>
                    <a:pt x="1460886" y="76738"/>
                    <a:pt x="1461843" y="77120"/>
                    <a:pt x="1463757" y="77120"/>
                  </a:cubicBezTo>
                  <a:cubicBezTo>
                    <a:pt x="1464522" y="77120"/>
                    <a:pt x="1465096" y="76929"/>
                    <a:pt x="1465479" y="76738"/>
                  </a:cubicBezTo>
                  <a:cubicBezTo>
                    <a:pt x="1465862" y="76546"/>
                    <a:pt x="1466053" y="75972"/>
                    <a:pt x="1466053" y="75398"/>
                  </a:cubicBezTo>
                  <a:cubicBezTo>
                    <a:pt x="1466053" y="75207"/>
                    <a:pt x="1465862" y="74633"/>
                    <a:pt x="1465096" y="74441"/>
                  </a:cubicBezTo>
                  <a:cubicBezTo>
                    <a:pt x="1464905" y="74441"/>
                    <a:pt x="1464714" y="74250"/>
                    <a:pt x="1464522" y="74250"/>
                  </a:cubicBezTo>
                  <a:cubicBezTo>
                    <a:pt x="1463948" y="74250"/>
                    <a:pt x="1463565" y="74058"/>
                    <a:pt x="1463183" y="74250"/>
                  </a:cubicBezTo>
                  <a:close/>
                  <a:moveTo>
                    <a:pt x="1436774" y="76546"/>
                  </a:moveTo>
                  <a:lnTo>
                    <a:pt x="1436774" y="75972"/>
                  </a:lnTo>
                  <a:lnTo>
                    <a:pt x="1433330" y="75781"/>
                  </a:lnTo>
                  <a:cubicBezTo>
                    <a:pt x="1433138" y="75781"/>
                    <a:pt x="1433138" y="75972"/>
                    <a:pt x="1432755" y="75972"/>
                  </a:cubicBezTo>
                  <a:cubicBezTo>
                    <a:pt x="1431990" y="76355"/>
                    <a:pt x="1431416" y="77120"/>
                    <a:pt x="1430459" y="77886"/>
                  </a:cubicBezTo>
                  <a:cubicBezTo>
                    <a:pt x="1428737" y="79799"/>
                    <a:pt x="1427397" y="81330"/>
                    <a:pt x="1426823" y="82096"/>
                  </a:cubicBezTo>
                  <a:cubicBezTo>
                    <a:pt x="1423761" y="85349"/>
                    <a:pt x="1421847" y="87837"/>
                    <a:pt x="1421465" y="89559"/>
                  </a:cubicBezTo>
                  <a:cubicBezTo>
                    <a:pt x="1424144" y="88411"/>
                    <a:pt x="1426823" y="86497"/>
                    <a:pt x="1429311" y="83818"/>
                  </a:cubicBezTo>
                  <a:cubicBezTo>
                    <a:pt x="1430650" y="82287"/>
                    <a:pt x="1431990" y="80756"/>
                    <a:pt x="1433138" y="79799"/>
                  </a:cubicBezTo>
                  <a:cubicBezTo>
                    <a:pt x="1434478" y="78460"/>
                    <a:pt x="1435817" y="77312"/>
                    <a:pt x="1436774" y="76546"/>
                  </a:cubicBezTo>
                  <a:close/>
                  <a:moveTo>
                    <a:pt x="1388167" y="411054"/>
                  </a:moveTo>
                  <a:cubicBezTo>
                    <a:pt x="1387976" y="411054"/>
                    <a:pt x="1387784" y="410862"/>
                    <a:pt x="1387593" y="410671"/>
                  </a:cubicBezTo>
                  <a:lnTo>
                    <a:pt x="1386636" y="412776"/>
                  </a:lnTo>
                  <a:cubicBezTo>
                    <a:pt x="1386636" y="413541"/>
                    <a:pt x="1387210" y="414115"/>
                    <a:pt x="1388167" y="414115"/>
                  </a:cubicBezTo>
                  <a:cubicBezTo>
                    <a:pt x="1389315" y="414115"/>
                    <a:pt x="1389698" y="413733"/>
                    <a:pt x="1389698" y="412776"/>
                  </a:cubicBezTo>
                  <a:cubicBezTo>
                    <a:pt x="1389698" y="412584"/>
                    <a:pt x="1389507" y="412010"/>
                    <a:pt x="1389124" y="411628"/>
                  </a:cubicBezTo>
                  <a:cubicBezTo>
                    <a:pt x="1388933" y="411436"/>
                    <a:pt x="1388741" y="411245"/>
                    <a:pt x="1388741" y="411245"/>
                  </a:cubicBezTo>
                  <a:cubicBezTo>
                    <a:pt x="1388550" y="411245"/>
                    <a:pt x="1388358" y="411245"/>
                    <a:pt x="1388167" y="411054"/>
                  </a:cubicBezTo>
                  <a:close/>
                  <a:moveTo>
                    <a:pt x="1388550" y="418900"/>
                  </a:moveTo>
                  <a:cubicBezTo>
                    <a:pt x="1388358" y="418708"/>
                    <a:pt x="1388358" y="418708"/>
                    <a:pt x="1388167" y="418708"/>
                  </a:cubicBezTo>
                  <a:cubicBezTo>
                    <a:pt x="1388167" y="418708"/>
                    <a:pt x="1387976" y="418708"/>
                    <a:pt x="1387976" y="418708"/>
                  </a:cubicBezTo>
                  <a:cubicBezTo>
                    <a:pt x="1386636" y="418708"/>
                    <a:pt x="1386062" y="419474"/>
                    <a:pt x="1386062" y="420813"/>
                  </a:cubicBezTo>
                  <a:cubicBezTo>
                    <a:pt x="1386062" y="422344"/>
                    <a:pt x="1386828" y="423110"/>
                    <a:pt x="1388358" y="423110"/>
                  </a:cubicBezTo>
                  <a:cubicBezTo>
                    <a:pt x="1388741" y="423110"/>
                    <a:pt x="1389124" y="422727"/>
                    <a:pt x="1389698" y="422344"/>
                  </a:cubicBezTo>
                  <a:cubicBezTo>
                    <a:pt x="1390272" y="421770"/>
                    <a:pt x="1390464" y="421387"/>
                    <a:pt x="1390464" y="420813"/>
                  </a:cubicBezTo>
                  <a:cubicBezTo>
                    <a:pt x="1390464" y="420813"/>
                    <a:pt x="1390081" y="420431"/>
                    <a:pt x="1389315" y="419474"/>
                  </a:cubicBezTo>
                  <a:cubicBezTo>
                    <a:pt x="1388933" y="419282"/>
                    <a:pt x="1388741" y="418900"/>
                    <a:pt x="1388550" y="418900"/>
                  </a:cubicBezTo>
                  <a:close/>
                  <a:moveTo>
                    <a:pt x="1239285" y="393639"/>
                  </a:moveTo>
                  <a:lnTo>
                    <a:pt x="1239285" y="392683"/>
                  </a:lnTo>
                  <a:lnTo>
                    <a:pt x="1237945" y="392683"/>
                  </a:lnTo>
                  <a:cubicBezTo>
                    <a:pt x="1237371" y="392683"/>
                    <a:pt x="1234309" y="393448"/>
                    <a:pt x="1229142" y="395170"/>
                  </a:cubicBezTo>
                  <a:cubicBezTo>
                    <a:pt x="1223975" y="396701"/>
                    <a:pt x="1220914" y="397849"/>
                    <a:pt x="1219383" y="398423"/>
                  </a:cubicBezTo>
                  <a:cubicBezTo>
                    <a:pt x="1213450" y="401102"/>
                    <a:pt x="1209049" y="404547"/>
                    <a:pt x="1206370" y="408757"/>
                  </a:cubicBezTo>
                  <a:cubicBezTo>
                    <a:pt x="1206561" y="408757"/>
                    <a:pt x="1206752" y="408757"/>
                    <a:pt x="1207135" y="408949"/>
                  </a:cubicBezTo>
                  <a:cubicBezTo>
                    <a:pt x="1207327" y="408949"/>
                    <a:pt x="1209240" y="407609"/>
                    <a:pt x="1212876" y="405313"/>
                  </a:cubicBezTo>
                  <a:cubicBezTo>
                    <a:pt x="1213259" y="404930"/>
                    <a:pt x="1213833" y="404547"/>
                    <a:pt x="1214598" y="403973"/>
                  </a:cubicBezTo>
                  <a:cubicBezTo>
                    <a:pt x="1218043" y="402059"/>
                    <a:pt x="1220914" y="400528"/>
                    <a:pt x="1222827" y="399763"/>
                  </a:cubicBezTo>
                  <a:lnTo>
                    <a:pt x="1239285" y="393639"/>
                  </a:lnTo>
                  <a:close/>
                  <a:moveTo>
                    <a:pt x="1324825" y="396510"/>
                  </a:moveTo>
                  <a:cubicBezTo>
                    <a:pt x="1324060" y="397849"/>
                    <a:pt x="1323486" y="398806"/>
                    <a:pt x="1323486" y="399572"/>
                  </a:cubicBezTo>
                  <a:cubicBezTo>
                    <a:pt x="1323486" y="400337"/>
                    <a:pt x="1324060" y="400528"/>
                    <a:pt x="1325208" y="400528"/>
                  </a:cubicBezTo>
                  <a:cubicBezTo>
                    <a:pt x="1325782" y="400528"/>
                    <a:pt x="1326547" y="399763"/>
                    <a:pt x="1327122" y="398615"/>
                  </a:cubicBezTo>
                  <a:cubicBezTo>
                    <a:pt x="1327887" y="397467"/>
                    <a:pt x="1328270" y="396318"/>
                    <a:pt x="1328270" y="395553"/>
                  </a:cubicBezTo>
                  <a:cubicBezTo>
                    <a:pt x="1327887" y="395553"/>
                    <a:pt x="1327504" y="395170"/>
                    <a:pt x="1327504" y="394405"/>
                  </a:cubicBezTo>
                  <a:cubicBezTo>
                    <a:pt x="1326739" y="394405"/>
                    <a:pt x="1325782" y="395170"/>
                    <a:pt x="1324825" y="396510"/>
                  </a:cubicBezTo>
                  <a:close/>
                  <a:moveTo>
                    <a:pt x="1329801" y="390195"/>
                  </a:moveTo>
                  <a:cubicBezTo>
                    <a:pt x="1329992" y="390195"/>
                    <a:pt x="1330183" y="390386"/>
                    <a:pt x="1330566" y="390386"/>
                  </a:cubicBezTo>
                  <a:cubicBezTo>
                    <a:pt x="1331332" y="390386"/>
                    <a:pt x="1332480" y="389429"/>
                    <a:pt x="1334202" y="387707"/>
                  </a:cubicBezTo>
                  <a:lnTo>
                    <a:pt x="1334202" y="386559"/>
                  </a:lnTo>
                  <a:cubicBezTo>
                    <a:pt x="1334011" y="386559"/>
                    <a:pt x="1334011" y="386559"/>
                    <a:pt x="1334011" y="386367"/>
                  </a:cubicBezTo>
                  <a:cubicBezTo>
                    <a:pt x="1333628" y="386559"/>
                    <a:pt x="1333437" y="386750"/>
                    <a:pt x="1333054" y="386750"/>
                  </a:cubicBezTo>
                  <a:cubicBezTo>
                    <a:pt x="1332480" y="386750"/>
                    <a:pt x="1331714" y="387133"/>
                    <a:pt x="1331140" y="388090"/>
                  </a:cubicBezTo>
                  <a:cubicBezTo>
                    <a:pt x="1330758" y="388473"/>
                    <a:pt x="1330566" y="388855"/>
                    <a:pt x="1330375" y="389047"/>
                  </a:cubicBezTo>
                  <a:cubicBezTo>
                    <a:pt x="1329992" y="389621"/>
                    <a:pt x="1329801" y="390003"/>
                    <a:pt x="1329801" y="390195"/>
                  </a:cubicBezTo>
                  <a:close/>
                  <a:moveTo>
                    <a:pt x="1253828" y="671120"/>
                  </a:moveTo>
                  <a:cubicBezTo>
                    <a:pt x="1254785" y="671120"/>
                    <a:pt x="1255359" y="670545"/>
                    <a:pt x="1255359" y="669589"/>
                  </a:cubicBezTo>
                  <a:cubicBezTo>
                    <a:pt x="1255359" y="669014"/>
                    <a:pt x="1255168" y="668440"/>
                    <a:pt x="1254977" y="668058"/>
                  </a:cubicBezTo>
                  <a:cubicBezTo>
                    <a:pt x="1254785" y="667866"/>
                    <a:pt x="1254402" y="667675"/>
                    <a:pt x="1254020" y="667484"/>
                  </a:cubicBezTo>
                  <a:cubicBezTo>
                    <a:pt x="1252680" y="667292"/>
                    <a:pt x="1251532" y="666909"/>
                    <a:pt x="1250767" y="666718"/>
                  </a:cubicBezTo>
                  <a:cubicBezTo>
                    <a:pt x="1250575" y="666527"/>
                    <a:pt x="1250575" y="666527"/>
                    <a:pt x="1250384" y="666335"/>
                  </a:cubicBezTo>
                  <a:cubicBezTo>
                    <a:pt x="1249810" y="666718"/>
                    <a:pt x="1249618" y="666909"/>
                    <a:pt x="1249618" y="667484"/>
                  </a:cubicBezTo>
                  <a:cubicBezTo>
                    <a:pt x="1249618" y="668440"/>
                    <a:pt x="1250001" y="669397"/>
                    <a:pt x="1250958" y="670163"/>
                  </a:cubicBezTo>
                  <a:cubicBezTo>
                    <a:pt x="1251915" y="670737"/>
                    <a:pt x="1252872" y="671120"/>
                    <a:pt x="1253828" y="671120"/>
                  </a:cubicBezTo>
                  <a:close/>
                  <a:moveTo>
                    <a:pt x="1967240" y="94152"/>
                  </a:moveTo>
                  <a:cubicBezTo>
                    <a:pt x="1966857" y="94152"/>
                    <a:pt x="1966666" y="94343"/>
                    <a:pt x="1966474" y="94343"/>
                  </a:cubicBezTo>
                  <a:cubicBezTo>
                    <a:pt x="1965326" y="94535"/>
                    <a:pt x="1964561" y="95109"/>
                    <a:pt x="1964561" y="96257"/>
                  </a:cubicBezTo>
                  <a:cubicBezTo>
                    <a:pt x="1964944" y="96257"/>
                    <a:pt x="1965709" y="96448"/>
                    <a:pt x="1966474" y="96448"/>
                  </a:cubicBezTo>
                  <a:cubicBezTo>
                    <a:pt x="1967431" y="96448"/>
                    <a:pt x="1968197" y="96257"/>
                    <a:pt x="1968388" y="95874"/>
                  </a:cubicBezTo>
                  <a:lnTo>
                    <a:pt x="1968388" y="93961"/>
                  </a:lnTo>
                  <a:cubicBezTo>
                    <a:pt x="1967814" y="94152"/>
                    <a:pt x="1967623" y="94152"/>
                    <a:pt x="1967240" y="94152"/>
                  </a:cubicBezTo>
                  <a:close/>
                  <a:moveTo>
                    <a:pt x="1850124" y="89942"/>
                  </a:moveTo>
                  <a:cubicBezTo>
                    <a:pt x="1849167" y="90133"/>
                    <a:pt x="1848593" y="90707"/>
                    <a:pt x="1848593" y="91090"/>
                  </a:cubicBezTo>
                  <a:cubicBezTo>
                    <a:pt x="1848593" y="93387"/>
                    <a:pt x="1849741" y="94535"/>
                    <a:pt x="1851846" y="94535"/>
                  </a:cubicBezTo>
                  <a:cubicBezTo>
                    <a:pt x="1853569" y="94535"/>
                    <a:pt x="1855291" y="93961"/>
                    <a:pt x="1856822" y="92621"/>
                  </a:cubicBezTo>
                  <a:cubicBezTo>
                    <a:pt x="1856630" y="92047"/>
                    <a:pt x="1856056" y="91473"/>
                    <a:pt x="1854908" y="91090"/>
                  </a:cubicBezTo>
                  <a:cubicBezTo>
                    <a:pt x="1854334" y="90899"/>
                    <a:pt x="1853760" y="90707"/>
                    <a:pt x="1853569" y="90325"/>
                  </a:cubicBezTo>
                  <a:cubicBezTo>
                    <a:pt x="1852994" y="90133"/>
                    <a:pt x="1852803" y="89942"/>
                    <a:pt x="1852420" y="89751"/>
                  </a:cubicBezTo>
                  <a:lnTo>
                    <a:pt x="1852420" y="89559"/>
                  </a:lnTo>
                  <a:lnTo>
                    <a:pt x="1851846" y="89559"/>
                  </a:lnTo>
                  <a:cubicBezTo>
                    <a:pt x="1851081" y="89559"/>
                    <a:pt x="1850507" y="89559"/>
                    <a:pt x="1850124" y="89942"/>
                  </a:cubicBezTo>
                  <a:close/>
                  <a:moveTo>
                    <a:pt x="1870983" y="92430"/>
                  </a:moveTo>
                  <a:cubicBezTo>
                    <a:pt x="1869835" y="91856"/>
                    <a:pt x="1869069" y="91473"/>
                    <a:pt x="1868878" y="91282"/>
                  </a:cubicBezTo>
                  <a:cubicBezTo>
                    <a:pt x="1868304" y="91090"/>
                    <a:pt x="1867730" y="91090"/>
                    <a:pt x="1866964" y="91090"/>
                  </a:cubicBezTo>
                  <a:cubicBezTo>
                    <a:pt x="1864668" y="91090"/>
                    <a:pt x="1863328" y="91856"/>
                    <a:pt x="1863328" y="93004"/>
                  </a:cubicBezTo>
                  <a:cubicBezTo>
                    <a:pt x="1863328" y="93578"/>
                    <a:pt x="1866773" y="94726"/>
                    <a:pt x="1873662" y="96448"/>
                  </a:cubicBezTo>
                  <a:cubicBezTo>
                    <a:pt x="1873853" y="96448"/>
                    <a:pt x="1873853" y="96257"/>
                    <a:pt x="1873853" y="95683"/>
                  </a:cubicBezTo>
                  <a:cubicBezTo>
                    <a:pt x="1873853" y="94917"/>
                    <a:pt x="1873088" y="93769"/>
                    <a:pt x="1871557" y="93004"/>
                  </a:cubicBezTo>
                  <a:cubicBezTo>
                    <a:pt x="1871366" y="92812"/>
                    <a:pt x="1871174" y="92621"/>
                    <a:pt x="1870983" y="92430"/>
                  </a:cubicBezTo>
                  <a:close/>
                  <a:moveTo>
                    <a:pt x="1828691" y="78651"/>
                  </a:moveTo>
                  <a:cubicBezTo>
                    <a:pt x="1827926" y="79034"/>
                    <a:pt x="1827543" y="79417"/>
                    <a:pt x="1827543" y="79799"/>
                  </a:cubicBezTo>
                  <a:cubicBezTo>
                    <a:pt x="1827543" y="80182"/>
                    <a:pt x="1828308" y="80756"/>
                    <a:pt x="1829457" y="81522"/>
                  </a:cubicBezTo>
                  <a:lnTo>
                    <a:pt x="1832327" y="81522"/>
                  </a:lnTo>
                  <a:cubicBezTo>
                    <a:pt x="1832327" y="81330"/>
                    <a:pt x="1832518" y="80948"/>
                    <a:pt x="1832518" y="80948"/>
                  </a:cubicBezTo>
                  <a:cubicBezTo>
                    <a:pt x="1832327" y="79608"/>
                    <a:pt x="1831179" y="78843"/>
                    <a:pt x="1829457" y="78269"/>
                  </a:cubicBezTo>
                  <a:cubicBezTo>
                    <a:pt x="1829265" y="78077"/>
                    <a:pt x="1829074" y="78269"/>
                    <a:pt x="1828691" y="78651"/>
                  </a:cubicBezTo>
                  <a:close/>
                  <a:moveTo>
                    <a:pt x="1883230" y="95300"/>
                  </a:moveTo>
                  <a:cubicBezTo>
                    <a:pt x="1883039" y="95300"/>
                    <a:pt x="1882848" y="95300"/>
                    <a:pt x="1882465" y="95492"/>
                  </a:cubicBezTo>
                  <a:cubicBezTo>
                    <a:pt x="1882082" y="95492"/>
                    <a:pt x="1881317" y="95683"/>
                    <a:pt x="1880551" y="95492"/>
                  </a:cubicBezTo>
                  <a:cubicBezTo>
                    <a:pt x="1879212" y="95683"/>
                    <a:pt x="1878638" y="96448"/>
                    <a:pt x="1878638" y="97596"/>
                  </a:cubicBezTo>
                  <a:cubicBezTo>
                    <a:pt x="1878638" y="98362"/>
                    <a:pt x="1879594" y="98745"/>
                    <a:pt x="1881699" y="98745"/>
                  </a:cubicBezTo>
                  <a:cubicBezTo>
                    <a:pt x="1882848" y="98745"/>
                    <a:pt x="1884761" y="98362"/>
                    <a:pt x="1887249" y="97214"/>
                  </a:cubicBezTo>
                  <a:cubicBezTo>
                    <a:pt x="1886675" y="96066"/>
                    <a:pt x="1885144" y="95300"/>
                    <a:pt x="1883230" y="95300"/>
                  </a:cubicBezTo>
                  <a:close/>
                  <a:moveTo>
                    <a:pt x="1755207" y="81713"/>
                  </a:moveTo>
                  <a:cubicBezTo>
                    <a:pt x="1753676" y="82670"/>
                    <a:pt x="1752719" y="83627"/>
                    <a:pt x="1752719" y="84775"/>
                  </a:cubicBezTo>
                  <a:cubicBezTo>
                    <a:pt x="1752719" y="85541"/>
                    <a:pt x="1753102" y="87071"/>
                    <a:pt x="1753484" y="89559"/>
                  </a:cubicBezTo>
                  <a:cubicBezTo>
                    <a:pt x="1753676" y="90133"/>
                    <a:pt x="1753867" y="90899"/>
                    <a:pt x="1753867" y="91856"/>
                  </a:cubicBezTo>
                  <a:cubicBezTo>
                    <a:pt x="1754633" y="95492"/>
                    <a:pt x="1755207" y="97979"/>
                    <a:pt x="1755589" y="98936"/>
                  </a:cubicBezTo>
                  <a:cubicBezTo>
                    <a:pt x="1756929" y="98745"/>
                    <a:pt x="1757503" y="98553"/>
                    <a:pt x="1757503" y="98171"/>
                  </a:cubicBezTo>
                  <a:cubicBezTo>
                    <a:pt x="1757312" y="97405"/>
                    <a:pt x="1757120" y="96831"/>
                    <a:pt x="1757120" y="96448"/>
                  </a:cubicBezTo>
                  <a:cubicBezTo>
                    <a:pt x="1757120" y="93961"/>
                    <a:pt x="1758843" y="91090"/>
                    <a:pt x="1762287" y="88028"/>
                  </a:cubicBezTo>
                  <a:cubicBezTo>
                    <a:pt x="1765732" y="84966"/>
                    <a:pt x="1767454" y="83244"/>
                    <a:pt x="1767454" y="82670"/>
                  </a:cubicBezTo>
                  <a:cubicBezTo>
                    <a:pt x="1767454" y="80948"/>
                    <a:pt x="1765540" y="79991"/>
                    <a:pt x="1761522" y="79991"/>
                  </a:cubicBezTo>
                  <a:cubicBezTo>
                    <a:pt x="1760948" y="79991"/>
                    <a:pt x="1760374" y="80182"/>
                    <a:pt x="1759799" y="80182"/>
                  </a:cubicBezTo>
                  <a:cubicBezTo>
                    <a:pt x="1759417" y="80374"/>
                    <a:pt x="1758843" y="80565"/>
                    <a:pt x="1758460" y="80565"/>
                  </a:cubicBezTo>
                  <a:cubicBezTo>
                    <a:pt x="1756929" y="80565"/>
                    <a:pt x="1755972" y="80948"/>
                    <a:pt x="1755207" y="81713"/>
                  </a:cubicBezTo>
                  <a:close/>
                  <a:moveTo>
                    <a:pt x="1614744" y="5741"/>
                  </a:moveTo>
                  <a:cubicBezTo>
                    <a:pt x="1614170" y="4975"/>
                    <a:pt x="1613787" y="4401"/>
                    <a:pt x="1613787" y="3827"/>
                  </a:cubicBezTo>
                  <a:cubicBezTo>
                    <a:pt x="1612448" y="3444"/>
                    <a:pt x="1611682" y="3062"/>
                    <a:pt x="1610726" y="3062"/>
                  </a:cubicBezTo>
                  <a:cubicBezTo>
                    <a:pt x="1609003" y="3062"/>
                    <a:pt x="1608238" y="3827"/>
                    <a:pt x="1608238" y="4975"/>
                  </a:cubicBezTo>
                  <a:cubicBezTo>
                    <a:pt x="1608238" y="6315"/>
                    <a:pt x="1609769" y="7080"/>
                    <a:pt x="1612831" y="7080"/>
                  </a:cubicBezTo>
                  <a:cubicBezTo>
                    <a:pt x="1614170" y="7272"/>
                    <a:pt x="1614744" y="6698"/>
                    <a:pt x="1614744" y="5741"/>
                  </a:cubicBezTo>
                  <a:close/>
                  <a:moveTo>
                    <a:pt x="1620676" y="14161"/>
                  </a:moveTo>
                  <a:cubicBezTo>
                    <a:pt x="1620485" y="14161"/>
                    <a:pt x="1620294" y="13970"/>
                    <a:pt x="1620294" y="13778"/>
                  </a:cubicBezTo>
                  <a:cubicBezTo>
                    <a:pt x="1620102" y="13587"/>
                    <a:pt x="1619720" y="13587"/>
                    <a:pt x="1619528" y="13396"/>
                  </a:cubicBezTo>
                  <a:cubicBezTo>
                    <a:pt x="1619146" y="13587"/>
                    <a:pt x="1618189" y="13778"/>
                    <a:pt x="1616467" y="14544"/>
                  </a:cubicBezTo>
                  <a:cubicBezTo>
                    <a:pt x="1617806" y="15309"/>
                    <a:pt x="1618954" y="15692"/>
                    <a:pt x="1619720" y="16075"/>
                  </a:cubicBezTo>
                  <a:cubicBezTo>
                    <a:pt x="1621251" y="16840"/>
                    <a:pt x="1622399" y="17032"/>
                    <a:pt x="1622973" y="17032"/>
                  </a:cubicBezTo>
                  <a:cubicBezTo>
                    <a:pt x="1623164" y="17032"/>
                    <a:pt x="1623164" y="16840"/>
                    <a:pt x="1623164" y="16266"/>
                  </a:cubicBezTo>
                  <a:cubicBezTo>
                    <a:pt x="1623164" y="15692"/>
                    <a:pt x="1622399" y="15118"/>
                    <a:pt x="1620676" y="14161"/>
                  </a:cubicBezTo>
                  <a:close/>
                  <a:moveTo>
                    <a:pt x="1529395" y="32723"/>
                  </a:moveTo>
                  <a:cubicBezTo>
                    <a:pt x="1529204" y="32723"/>
                    <a:pt x="1529204" y="32723"/>
                    <a:pt x="1529012" y="32723"/>
                  </a:cubicBezTo>
                  <a:cubicBezTo>
                    <a:pt x="1527481" y="32723"/>
                    <a:pt x="1525759" y="33298"/>
                    <a:pt x="1523654" y="34446"/>
                  </a:cubicBezTo>
                  <a:cubicBezTo>
                    <a:pt x="1523845" y="34637"/>
                    <a:pt x="1523845" y="34828"/>
                    <a:pt x="1523845" y="34828"/>
                  </a:cubicBezTo>
                  <a:cubicBezTo>
                    <a:pt x="1524228" y="35594"/>
                    <a:pt x="1524994" y="35785"/>
                    <a:pt x="1526142" y="35785"/>
                  </a:cubicBezTo>
                  <a:cubicBezTo>
                    <a:pt x="1529012" y="35785"/>
                    <a:pt x="1530543" y="35211"/>
                    <a:pt x="1530926" y="33872"/>
                  </a:cubicBezTo>
                  <a:lnTo>
                    <a:pt x="1529395" y="32723"/>
                  </a:lnTo>
                  <a:close/>
                  <a:moveTo>
                    <a:pt x="1396013" y="122666"/>
                  </a:moveTo>
                  <a:lnTo>
                    <a:pt x="1396587" y="122666"/>
                  </a:lnTo>
                  <a:cubicBezTo>
                    <a:pt x="1397353" y="119604"/>
                    <a:pt x="1398692" y="116350"/>
                    <a:pt x="1401180" y="112714"/>
                  </a:cubicBezTo>
                  <a:cubicBezTo>
                    <a:pt x="1402328" y="110992"/>
                    <a:pt x="1403668" y="109078"/>
                    <a:pt x="1405390" y="107356"/>
                  </a:cubicBezTo>
                  <a:cubicBezTo>
                    <a:pt x="1408069" y="104294"/>
                    <a:pt x="1412279" y="99893"/>
                    <a:pt x="1417637" y="93961"/>
                  </a:cubicBezTo>
                  <a:lnTo>
                    <a:pt x="1417637" y="92430"/>
                  </a:lnTo>
                  <a:cubicBezTo>
                    <a:pt x="1417255" y="92621"/>
                    <a:pt x="1417063" y="92621"/>
                    <a:pt x="1416872" y="92621"/>
                  </a:cubicBezTo>
                  <a:cubicBezTo>
                    <a:pt x="1416681" y="93004"/>
                    <a:pt x="1416489" y="93387"/>
                    <a:pt x="1416298" y="93387"/>
                  </a:cubicBezTo>
                  <a:cubicBezTo>
                    <a:pt x="1412471" y="96831"/>
                    <a:pt x="1408835" y="100084"/>
                    <a:pt x="1405390" y="103529"/>
                  </a:cubicBezTo>
                  <a:cubicBezTo>
                    <a:pt x="1398118" y="110801"/>
                    <a:pt x="1394482" y="115585"/>
                    <a:pt x="1394482" y="118073"/>
                  </a:cubicBezTo>
                  <a:cubicBezTo>
                    <a:pt x="1394291" y="119986"/>
                    <a:pt x="1394865" y="121326"/>
                    <a:pt x="1396013" y="122666"/>
                  </a:cubicBezTo>
                  <a:close/>
                  <a:moveTo>
                    <a:pt x="1454954" y="75781"/>
                  </a:moveTo>
                  <a:lnTo>
                    <a:pt x="1454954" y="75589"/>
                  </a:lnTo>
                  <a:cubicBezTo>
                    <a:pt x="1447873" y="75398"/>
                    <a:pt x="1443089" y="74824"/>
                    <a:pt x="1440410" y="74250"/>
                  </a:cubicBezTo>
                  <a:cubicBezTo>
                    <a:pt x="1445960" y="76929"/>
                    <a:pt x="1450552" y="78269"/>
                    <a:pt x="1453997" y="78269"/>
                  </a:cubicBezTo>
                  <a:cubicBezTo>
                    <a:pt x="1454571" y="78269"/>
                    <a:pt x="1455145" y="78269"/>
                    <a:pt x="1455911" y="78077"/>
                  </a:cubicBezTo>
                  <a:cubicBezTo>
                    <a:pt x="1456293" y="78269"/>
                    <a:pt x="1456293" y="78077"/>
                    <a:pt x="1456293" y="77503"/>
                  </a:cubicBezTo>
                  <a:cubicBezTo>
                    <a:pt x="1456293" y="76929"/>
                    <a:pt x="1455911" y="76546"/>
                    <a:pt x="1455528" y="76355"/>
                  </a:cubicBezTo>
                  <a:cubicBezTo>
                    <a:pt x="1455336" y="75781"/>
                    <a:pt x="1455145" y="75781"/>
                    <a:pt x="1454954" y="75781"/>
                  </a:cubicBezTo>
                  <a:close/>
                  <a:moveTo>
                    <a:pt x="1444429" y="81330"/>
                  </a:moveTo>
                  <a:cubicBezTo>
                    <a:pt x="1444046" y="80948"/>
                    <a:pt x="1442898" y="80565"/>
                    <a:pt x="1441175" y="79991"/>
                  </a:cubicBezTo>
                  <a:cubicBezTo>
                    <a:pt x="1439645" y="79608"/>
                    <a:pt x="1438688" y="79417"/>
                    <a:pt x="1437922" y="79225"/>
                  </a:cubicBezTo>
                  <a:cubicBezTo>
                    <a:pt x="1437539" y="79034"/>
                    <a:pt x="1437157" y="79034"/>
                    <a:pt x="1437157" y="79034"/>
                  </a:cubicBezTo>
                  <a:cubicBezTo>
                    <a:pt x="1436200" y="79417"/>
                    <a:pt x="1435243" y="80182"/>
                    <a:pt x="1434669" y="81139"/>
                  </a:cubicBezTo>
                  <a:cubicBezTo>
                    <a:pt x="1433904" y="82096"/>
                    <a:pt x="1433330" y="83244"/>
                    <a:pt x="1432947" y="84775"/>
                  </a:cubicBezTo>
                  <a:cubicBezTo>
                    <a:pt x="1433330" y="84966"/>
                    <a:pt x="1433521" y="84966"/>
                    <a:pt x="1433712" y="85349"/>
                  </a:cubicBezTo>
                  <a:cubicBezTo>
                    <a:pt x="1433904" y="85349"/>
                    <a:pt x="1434095" y="85541"/>
                    <a:pt x="1434286" y="85732"/>
                  </a:cubicBezTo>
                  <a:cubicBezTo>
                    <a:pt x="1436200" y="85732"/>
                    <a:pt x="1437922" y="85158"/>
                    <a:pt x="1439836" y="84010"/>
                  </a:cubicBezTo>
                  <a:cubicBezTo>
                    <a:pt x="1439836" y="84010"/>
                    <a:pt x="1439836" y="84010"/>
                    <a:pt x="1440027" y="84010"/>
                  </a:cubicBezTo>
                  <a:cubicBezTo>
                    <a:pt x="1442132" y="82479"/>
                    <a:pt x="1443663" y="81713"/>
                    <a:pt x="1444429" y="81330"/>
                  </a:cubicBezTo>
                  <a:close/>
                  <a:moveTo>
                    <a:pt x="1001800" y="551325"/>
                  </a:moveTo>
                  <a:cubicBezTo>
                    <a:pt x="1001800" y="549985"/>
                    <a:pt x="1001417" y="549411"/>
                    <a:pt x="1000843" y="549411"/>
                  </a:cubicBezTo>
                  <a:cubicBezTo>
                    <a:pt x="998738" y="549411"/>
                    <a:pt x="996059" y="551707"/>
                    <a:pt x="992997" y="556300"/>
                  </a:cubicBezTo>
                  <a:cubicBezTo>
                    <a:pt x="989935" y="560319"/>
                    <a:pt x="988595" y="563189"/>
                    <a:pt x="988595" y="564912"/>
                  </a:cubicBezTo>
                  <a:cubicBezTo>
                    <a:pt x="988595" y="565677"/>
                    <a:pt x="988978" y="566825"/>
                    <a:pt x="989744" y="567973"/>
                  </a:cubicBezTo>
                  <a:cubicBezTo>
                    <a:pt x="990509" y="569122"/>
                    <a:pt x="990700" y="570270"/>
                    <a:pt x="990700" y="571609"/>
                  </a:cubicBezTo>
                  <a:cubicBezTo>
                    <a:pt x="990700" y="573140"/>
                    <a:pt x="990509" y="575245"/>
                    <a:pt x="990126" y="578307"/>
                  </a:cubicBezTo>
                  <a:cubicBezTo>
                    <a:pt x="990126" y="580221"/>
                    <a:pt x="991083" y="581752"/>
                    <a:pt x="993188" y="582900"/>
                  </a:cubicBezTo>
                  <a:cubicBezTo>
                    <a:pt x="995102" y="583857"/>
                    <a:pt x="997207" y="584431"/>
                    <a:pt x="999695" y="584431"/>
                  </a:cubicBezTo>
                  <a:cubicBezTo>
                    <a:pt x="1001608" y="584431"/>
                    <a:pt x="1003905" y="583857"/>
                    <a:pt x="1006967" y="582709"/>
                  </a:cubicBezTo>
                  <a:cubicBezTo>
                    <a:pt x="1010028" y="581369"/>
                    <a:pt x="1012133" y="580795"/>
                    <a:pt x="1013282" y="580795"/>
                  </a:cubicBezTo>
                  <a:cubicBezTo>
                    <a:pt x="1013664" y="580795"/>
                    <a:pt x="1014621" y="580986"/>
                    <a:pt x="1016152" y="581178"/>
                  </a:cubicBezTo>
                  <a:cubicBezTo>
                    <a:pt x="1016726" y="581178"/>
                    <a:pt x="1018066" y="580795"/>
                    <a:pt x="1020362" y="580221"/>
                  </a:cubicBezTo>
                  <a:cubicBezTo>
                    <a:pt x="1021510" y="580221"/>
                    <a:pt x="1022467" y="580986"/>
                    <a:pt x="1023615" y="582517"/>
                  </a:cubicBezTo>
                  <a:cubicBezTo>
                    <a:pt x="1024572" y="583857"/>
                    <a:pt x="1026486" y="584814"/>
                    <a:pt x="1029165" y="584814"/>
                  </a:cubicBezTo>
                  <a:cubicBezTo>
                    <a:pt x="1029548" y="584814"/>
                    <a:pt x="1030122" y="584622"/>
                    <a:pt x="1031079" y="584431"/>
                  </a:cubicBezTo>
                  <a:cubicBezTo>
                    <a:pt x="1032418" y="584431"/>
                    <a:pt x="1034332" y="587493"/>
                    <a:pt x="1036628" y="593234"/>
                  </a:cubicBezTo>
                  <a:cubicBezTo>
                    <a:pt x="1038733" y="596104"/>
                    <a:pt x="1039881" y="597635"/>
                    <a:pt x="1040264" y="597827"/>
                  </a:cubicBezTo>
                  <a:cubicBezTo>
                    <a:pt x="1041030" y="599549"/>
                    <a:pt x="1041604" y="601271"/>
                    <a:pt x="1041604" y="603376"/>
                  </a:cubicBezTo>
                  <a:cubicBezTo>
                    <a:pt x="1041604" y="603759"/>
                    <a:pt x="1041412" y="604333"/>
                    <a:pt x="1041221" y="604524"/>
                  </a:cubicBezTo>
                  <a:cubicBezTo>
                    <a:pt x="1040073" y="604333"/>
                    <a:pt x="1039499" y="603567"/>
                    <a:pt x="1039116" y="602228"/>
                  </a:cubicBezTo>
                  <a:cubicBezTo>
                    <a:pt x="1038733" y="600506"/>
                    <a:pt x="1038351" y="599549"/>
                    <a:pt x="1038159" y="599357"/>
                  </a:cubicBezTo>
                  <a:cubicBezTo>
                    <a:pt x="1037011" y="597827"/>
                    <a:pt x="1035863" y="596678"/>
                    <a:pt x="1034523" y="595722"/>
                  </a:cubicBezTo>
                  <a:cubicBezTo>
                    <a:pt x="1034332" y="595530"/>
                    <a:pt x="1033758" y="595147"/>
                    <a:pt x="1033375" y="594956"/>
                  </a:cubicBezTo>
                  <a:cubicBezTo>
                    <a:pt x="1032610" y="594382"/>
                    <a:pt x="1031461" y="593617"/>
                    <a:pt x="1030696" y="592468"/>
                  </a:cubicBezTo>
                  <a:cubicBezTo>
                    <a:pt x="1029930" y="591129"/>
                    <a:pt x="1029165" y="590555"/>
                    <a:pt x="1028591" y="589981"/>
                  </a:cubicBezTo>
                  <a:cubicBezTo>
                    <a:pt x="1027443" y="589215"/>
                    <a:pt x="1025720" y="588450"/>
                    <a:pt x="1023233" y="587684"/>
                  </a:cubicBezTo>
                  <a:cubicBezTo>
                    <a:pt x="1024189" y="589407"/>
                    <a:pt x="1026103" y="591512"/>
                    <a:pt x="1028974" y="593999"/>
                  </a:cubicBezTo>
                  <a:cubicBezTo>
                    <a:pt x="1032035" y="596487"/>
                    <a:pt x="1034332" y="598783"/>
                    <a:pt x="1035289" y="600506"/>
                  </a:cubicBezTo>
                  <a:cubicBezTo>
                    <a:pt x="1035863" y="601462"/>
                    <a:pt x="1036437" y="602993"/>
                    <a:pt x="1037011" y="605290"/>
                  </a:cubicBezTo>
                  <a:cubicBezTo>
                    <a:pt x="1037202" y="605290"/>
                    <a:pt x="1038351" y="606629"/>
                    <a:pt x="1040456" y="608734"/>
                  </a:cubicBezTo>
                  <a:cubicBezTo>
                    <a:pt x="1041221" y="609500"/>
                    <a:pt x="1042943" y="610839"/>
                    <a:pt x="1045048" y="612179"/>
                  </a:cubicBezTo>
                  <a:cubicBezTo>
                    <a:pt x="1045431" y="612370"/>
                    <a:pt x="1045431" y="613710"/>
                    <a:pt x="1045431" y="616389"/>
                  </a:cubicBezTo>
                  <a:cubicBezTo>
                    <a:pt x="1045431" y="617537"/>
                    <a:pt x="1046197" y="619451"/>
                    <a:pt x="1047919" y="622321"/>
                  </a:cubicBezTo>
                  <a:cubicBezTo>
                    <a:pt x="1049641" y="624809"/>
                    <a:pt x="1050981" y="626340"/>
                    <a:pt x="1051555" y="626340"/>
                  </a:cubicBezTo>
                  <a:cubicBezTo>
                    <a:pt x="1051746" y="626340"/>
                    <a:pt x="1052320" y="625575"/>
                    <a:pt x="1053469" y="624235"/>
                  </a:cubicBezTo>
                  <a:cubicBezTo>
                    <a:pt x="1053469" y="624044"/>
                    <a:pt x="1053277" y="624044"/>
                    <a:pt x="1053277" y="623852"/>
                  </a:cubicBezTo>
                  <a:cubicBezTo>
                    <a:pt x="1053086" y="623470"/>
                    <a:pt x="1052894" y="623087"/>
                    <a:pt x="1052703" y="622513"/>
                  </a:cubicBezTo>
                  <a:lnTo>
                    <a:pt x="1052703" y="622513"/>
                  </a:lnTo>
                  <a:cubicBezTo>
                    <a:pt x="1052129" y="621556"/>
                    <a:pt x="1051363" y="620025"/>
                    <a:pt x="1050215" y="618111"/>
                  </a:cubicBezTo>
                  <a:lnTo>
                    <a:pt x="1050215" y="617155"/>
                  </a:lnTo>
                  <a:cubicBezTo>
                    <a:pt x="1050407" y="617346"/>
                    <a:pt x="1050407" y="617537"/>
                    <a:pt x="1050598" y="617537"/>
                  </a:cubicBezTo>
                  <a:cubicBezTo>
                    <a:pt x="1050598" y="617729"/>
                    <a:pt x="1050598" y="617729"/>
                    <a:pt x="1050789" y="617729"/>
                  </a:cubicBezTo>
                  <a:lnTo>
                    <a:pt x="1050789" y="617729"/>
                  </a:lnTo>
                  <a:cubicBezTo>
                    <a:pt x="1051555" y="618494"/>
                    <a:pt x="1052512" y="619642"/>
                    <a:pt x="1053660" y="621556"/>
                  </a:cubicBezTo>
                  <a:cubicBezTo>
                    <a:pt x="1053660" y="621939"/>
                    <a:pt x="1053851" y="621939"/>
                    <a:pt x="1054043" y="621939"/>
                  </a:cubicBezTo>
                  <a:cubicBezTo>
                    <a:pt x="1054043" y="622130"/>
                    <a:pt x="1054043" y="622130"/>
                    <a:pt x="1054043" y="622130"/>
                  </a:cubicBezTo>
                  <a:cubicBezTo>
                    <a:pt x="1054234" y="622513"/>
                    <a:pt x="1054425" y="622896"/>
                    <a:pt x="1054617" y="623278"/>
                  </a:cubicBezTo>
                  <a:lnTo>
                    <a:pt x="1054617" y="623278"/>
                  </a:lnTo>
                  <a:cubicBezTo>
                    <a:pt x="1055191" y="624618"/>
                    <a:pt x="1055382" y="625383"/>
                    <a:pt x="1055382" y="625766"/>
                  </a:cubicBezTo>
                  <a:cubicBezTo>
                    <a:pt x="1055382" y="625957"/>
                    <a:pt x="1054999" y="627297"/>
                    <a:pt x="1054234" y="629402"/>
                  </a:cubicBezTo>
                  <a:cubicBezTo>
                    <a:pt x="1053469" y="631698"/>
                    <a:pt x="1053086" y="633420"/>
                    <a:pt x="1053086" y="634377"/>
                  </a:cubicBezTo>
                  <a:cubicBezTo>
                    <a:pt x="1053086" y="635717"/>
                    <a:pt x="1053660" y="636482"/>
                    <a:pt x="1054999" y="636482"/>
                  </a:cubicBezTo>
                  <a:cubicBezTo>
                    <a:pt x="1057104" y="636482"/>
                    <a:pt x="1059209" y="635334"/>
                    <a:pt x="1060740" y="632846"/>
                  </a:cubicBezTo>
                  <a:cubicBezTo>
                    <a:pt x="1061123" y="632464"/>
                    <a:pt x="1061315" y="631316"/>
                    <a:pt x="1061315" y="629402"/>
                  </a:cubicBezTo>
                  <a:cubicBezTo>
                    <a:pt x="1061506" y="627871"/>
                    <a:pt x="1061697" y="626914"/>
                    <a:pt x="1062463" y="626149"/>
                  </a:cubicBezTo>
                  <a:cubicBezTo>
                    <a:pt x="1063228" y="625957"/>
                    <a:pt x="1064568" y="624618"/>
                    <a:pt x="1066864" y="622513"/>
                  </a:cubicBezTo>
                  <a:cubicBezTo>
                    <a:pt x="1069352" y="620599"/>
                    <a:pt x="1071266" y="619451"/>
                    <a:pt x="1072796" y="619451"/>
                  </a:cubicBezTo>
                  <a:cubicBezTo>
                    <a:pt x="1073562" y="619451"/>
                    <a:pt x="1075284" y="620408"/>
                    <a:pt x="1077772" y="622704"/>
                  </a:cubicBezTo>
                  <a:cubicBezTo>
                    <a:pt x="1080451" y="624809"/>
                    <a:pt x="1082939" y="625957"/>
                    <a:pt x="1085427" y="625957"/>
                  </a:cubicBezTo>
                  <a:cubicBezTo>
                    <a:pt x="1086958" y="625957"/>
                    <a:pt x="1088297" y="625383"/>
                    <a:pt x="1089254" y="624618"/>
                  </a:cubicBezTo>
                  <a:cubicBezTo>
                    <a:pt x="1089828" y="623852"/>
                    <a:pt x="1090785" y="622896"/>
                    <a:pt x="1092316" y="621365"/>
                  </a:cubicBezTo>
                  <a:cubicBezTo>
                    <a:pt x="1093081" y="620791"/>
                    <a:pt x="1094421" y="619834"/>
                    <a:pt x="1095952" y="618494"/>
                  </a:cubicBezTo>
                  <a:cubicBezTo>
                    <a:pt x="1097291" y="617346"/>
                    <a:pt x="1097865" y="616006"/>
                    <a:pt x="1097865" y="614667"/>
                  </a:cubicBezTo>
                  <a:cubicBezTo>
                    <a:pt x="1097865" y="614093"/>
                    <a:pt x="1095952" y="612944"/>
                    <a:pt x="1091742" y="611414"/>
                  </a:cubicBezTo>
                  <a:cubicBezTo>
                    <a:pt x="1087340" y="609883"/>
                    <a:pt x="1084852" y="608926"/>
                    <a:pt x="1084278" y="608734"/>
                  </a:cubicBezTo>
                  <a:cubicBezTo>
                    <a:pt x="1075667" y="604716"/>
                    <a:pt x="1070883" y="602036"/>
                    <a:pt x="1070117" y="601654"/>
                  </a:cubicBezTo>
                  <a:cubicBezTo>
                    <a:pt x="1062654" y="596678"/>
                    <a:pt x="1058253" y="593234"/>
                    <a:pt x="1056722" y="591512"/>
                  </a:cubicBezTo>
                  <a:cubicBezTo>
                    <a:pt x="1054808" y="589215"/>
                    <a:pt x="1053660" y="584814"/>
                    <a:pt x="1053660" y="578307"/>
                  </a:cubicBezTo>
                  <a:cubicBezTo>
                    <a:pt x="1053660" y="577542"/>
                    <a:pt x="1052894" y="575054"/>
                    <a:pt x="1051172" y="571035"/>
                  </a:cubicBezTo>
                  <a:cubicBezTo>
                    <a:pt x="1050215" y="570270"/>
                    <a:pt x="1049641" y="569313"/>
                    <a:pt x="1049258" y="568739"/>
                  </a:cubicBezTo>
                  <a:cubicBezTo>
                    <a:pt x="1049067" y="568165"/>
                    <a:pt x="1049067" y="567973"/>
                    <a:pt x="1049067" y="567591"/>
                  </a:cubicBezTo>
                  <a:cubicBezTo>
                    <a:pt x="1048493" y="567208"/>
                    <a:pt x="1047919" y="567017"/>
                    <a:pt x="1047536" y="566825"/>
                  </a:cubicBezTo>
                  <a:cubicBezTo>
                    <a:pt x="1046197" y="566060"/>
                    <a:pt x="1044092" y="565677"/>
                    <a:pt x="1041221" y="565677"/>
                  </a:cubicBezTo>
                  <a:cubicBezTo>
                    <a:pt x="1039499" y="565677"/>
                    <a:pt x="1036246" y="566442"/>
                    <a:pt x="1031079" y="567782"/>
                  </a:cubicBezTo>
                  <a:cubicBezTo>
                    <a:pt x="1026295" y="569122"/>
                    <a:pt x="1023807" y="569696"/>
                    <a:pt x="1023615" y="569696"/>
                  </a:cubicBezTo>
                  <a:cubicBezTo>
                    <a:pt x="1022276" y="569696"/>
                    <a:pt x="1021510" y="569504"/>
                    <a:pt x="1020745" y="568930"/>
                  </a:cubicBezTo>
                  <a:cubicBezTo>
                    <a:pt x="1018831" y="567399"/>
                    <a:pt x="1017874" y="566442"/>
                    <a:pt x="1017683" y="566442"/>
                  </a:cubicBezTo>
                  <a:cubicBezTo>
                    <a:pt x="1016152" y="565294"/>
                    <a:pt x="1014238" y="564338"/>
                    <a:pt x="1011942" y="564146"/>
                  </a:cubicBezTo>
                  <a:cubicBezTo>
                    <a:pt x="1004096" y="563189"/>
                    <a:pt x="1000269" y="562041"/>
                    <a:pt x="1000269" y="560510"/>
                  </a:cubicBezTo>
                  <a:cubicBezTo>
                    <a:pt x="1001417" y="559171"/>
                    <a:pt x="1001991" y="557449"/>
                    <a:pt x="1001991" y="555726"/>
                  </a:cubicBezTo>
                  <a:cubicBezTo>
                    <a:pt x="1001800" y="554195"/>
                    <a:pt x="1001800" y="552664"/>
                    <a:pt x="1001800" y="551325"/>
                  </a:cubicBezTo>
                  <a:close/>
                  <a:moveTo>
                    <a:pt x="1266650" y="382349"/>
                  </a:moveTo>
                  <a:cubicBezTo>
                    <a:pt x="1266459" y="382349"/>
                    <a:pt x="1266267" y="382349"/>
                    <a:pt x="1266076" y="382540"/>
                  </a:cubicBezTo>
                  <a:lnTo>
                    <a:pt x="1265693" y="382540"/>
                  </a:lnTo>
                  <a:cubicBezTo>
                    <a:pt x="1260909" y="383497"/>
                    <a:pt x="1257847" y="384071"/>
                    <a:pt x="1255933" y="384454"/>
                  </a:cubicBezTo>
                  <a:cubicBezTo>
                    <a:pt x="1254402" y="384645"/>
                    <a:pt x="1253254" y="384837"/>
                    <a:pt x="1252680" y="385028"/>
                  </a:cubicBezTo>
                  <a:cubicBezTo>
                    <a:pt x="1250767" y="385411"/>
                    <a:pt x="1249810" y="386176"/>
                    <a:pt x="1249810" y="387133"/>
                  </a:cubicBezTo>
                  <a:cubicBezTo>
                    <a:pt x="1249810" y="388090"/>
                    <a:pt x="1250384" y="388664"/>
                    <a:pt x="1251341" y="388664"/>
                  </a:cubicBezTo>
                  <a:cubicBezTo>
                    <a:pt x="1251532" y="388664"/>
                    <a:pt x="1252680" y="388473"/>
                    <a:pt x="1254977" y="388090"/>
                  </a:cubicBezTo>
                  <a:lnTo>
                    <a:pt x="1259378" y="388090"/>
                  </a:lnTo>
                  <a:cubicBezTo>
                    <a:pt x="1259569" y="388090"/>
                    <a:pt x="1259761" y="388090"/>
                    <a:pt x="1259761" y="388090"/>
                  </a:cubicBezTo>
                  <a:cubicBezTo>
                    <a:pt x="1260526" y="387898"/>
                    <a:pt x="1261292" y="388090"/>
                    <a:pt x="1262440" y="388281"/>
                  </a:cubicBezTo>
                  <a:cubicBezTo>
                    <a:pt x="1263205" y="388090"/>
                    <a:pt x="1264354" y="387707"/>
                    <a:pt x="1265502" y="387324"/>
                  </a:cubicBezTo>
                  <a:cubicBezTo>
                    <a:pt x="1267798" y="386367"/>
                    <a:pt x="1272008" y="385602"/>
                    <a:pt x="1278323" y="384837"/>
                  </a:cubicBezTo>
                  <a:cubicBezTo>
                    <a:pt x="1279089" y="384645"/>
                    <a:pt x="1279663" y="384645"/>
                    <a:pt x="1280428" y="384454"/>
                  </a:cubicBezTo>
                  <a:cubicBezTo>
                    <a:pt x="1285212" y="383688"/>
                    <a:pt x="1287891" y="382923"/>
                    <a:pt x="1288083" y="381966"/>
                  </a:cubicBezTo>
                  <a:cubicBezTo>
                    <a:pt x="1288466" y="381009"/>
                    <a:pt x="1288466" y="380626"/>
                    <a:pt x="1287891" y="380435"/>
                  </a:cubicBezTo>
                  <a:cubicBezTo>
                    <a:pt x="1287700" y="380435"/>
                    <a:pt x="1287700" y="380435"/>
                    <a:pt x="1287509" y="380435"/>
                  </a:cubicBezTo>
                  <a:cubicBezTo>
                    <a:pt x="1287126" y="380435"/>
                    <a:pt x="1287126" y="380244"/>
                    <a:pt x="1287509" y="380052"/>
                  </a:cubicBezTo>
                  <a:lnTo>
                    <a:pt x="1284447" y="380052"/>
                  </a:lnTo>
                  <a:cubicBezTo>
                    <a:pt x="1282342" y="380435"/>
                    <a:pt x="1280811" y="380818"/>
                    <a:pt x="1279854" y="381392"/>
                  </a:cubicBezTo>
                  <a:cubicBezTo>
                    <a:pt x="1279280" y="381775"/>
                    <a:pt x="1278132" y="381966"/>
                    <a:pt x="1276410" y="381966"/>
                  </a:cubicBezTo>
                  <a:cubicBezTo>
                    <a:pt x="1273348" y="382157"/>
                    <a:pt x="1271051" y="382157"/>
                    <a:pt x="1269138" y="382157"/>
                  </a:cubicBezTo>
                  <a:cubicBezTo>
                    <a:pt x="1268564" y="382157"/>
                    <a:pt x="1267607" y="382349"/>
                    <a:pt x="1266650" y="382349"/>
                  </a:cubicBezTo>
                  <a:close/>
                  <a:moveTo>
                    <a:pt x="1190869" y="415646"/>
                  </a:moveTo>
                  <a:cubicBezTo>
                    <a:pt x="1189529" y="415264"/>
                    <a:pt x="1188764" y="414881"/>
                    <a:pt x="1188381" y="414881"/>
                  </a:cubicBezTo>
                  <a:cubicBezTo>
                    <a:pt x="1187042" y="414881"/>
                    <a:pt x="1185319" y="415455"/>
                    <a:pt x="1183214" y="416603"/>
                  </a:cubicBezTo>
                  <a:cubicBezTo>
                    <a:pt x="1180727" y="417943"/>
                    <a:pt x="1179579" y="419091"/>
                    <a:pt x="1179579" y="420622"/>
                  </a:cubicBezTo>
                  <a:cubicBezTo>
                    <a:pt x="1179579" y="421387"/>
                    <a:pt x="1180153" y="422153"/>
                    <a:pt x="1180918" y="422153"/>
                  </a:cubicBezTo>
                  <a:cubicBezTo>
                    <a:pt x="1182640" y="422153"/>
                    <a:pt x="1184554" y="421196"/>
                    <a:pt x="1187042" y="419091"/>
                  </a:cubicBezTo>
                  <a:cubicBezTo>
                    <a:pt x="1188190" y="417943"/>
                    <a:pt x="1189529" y="416986"/>
                    <a:pt x="1190869" y="415646"/>
                  </a:cubicBezTo>
                  <a:close/>
                  <a:moveTo>
                    <a:pt x="1259761" y="674564"/>
                  </a:moveTo>
                  <a:cubicBezTo>
                    <a:pt x="1258995" y="674947"/>
                    <a:pt x="1258613" y="675330"/>
                    <a:pt x="1258421" y="675138"/>
                  </a:cubicBezTo>
                  <a:cubicBezTo>
                    <a:pt x="1258421" y="675330"/>
                    <a:pt x="1258421" y="675521"/>
                    <a:pt x="1258421" y="675904"/>
                  </a:cubicBezTo>
                  <a:cubicBezTo>
                    <a:pt x="1258421" y="676478"/>
                    <a:pt x="1258613" y="677243"/>
                    <a:pt x="1259187" y="677817"/>
                  </a:cubicBezTo>
                  <a:cubicBezTo>
                    <a:pt x="1259761" y="678583"/>
                    <a:pt x="1260526" y="678966"/>
                    <a:pt x="1261100" y="678966"/>
                  </a:cubicBezTo>
                  <a:cubicBezTo>
                    <a:pt x="1262440" y="678966"/>
                    <a:pt x="1263014" y="678583"/>
                    <a:pt x="1263014" y="677435"/>
                  </a:cubicBezTo>
                  <a:cubicBezTo>
                    <a:pt x="1263014" y="676669"/>
                    <a:pt x="1262631" y="676095"/>
                    <a:pt x="1262249" y="675330"/>
                  </a:cubicBezTo>
                  <a:cubicBezTo>
                    <a:pt x="1261866" y="674756"/>
                    <a:pt x="1261483" y="674564"/>
                    <a:pt x="1260909" y="674373"/>
                  </a:cubicBezTo>
                  <a:lnTo>
                    <a:pt x="1259761" y="674564"/>
                  </a:lnTo>
                  <a:close/>
                  <a:moveTo>
                    <a:pt x="1250001" y="671311"/>
                  </a:moveTo>
                  <a:cubicBezTo>
                    <a:pt x="1247896" y="669589"/>
                    <a:pt x="1246365" y="668823"/>
                    <a:pt x="1245408" y="668823"/>
                  </a:cubicBezTo>
                  <a:cubicBezTo>
                    <a:pt x="1242921" y="668823"/>
                    <a:pt x="1240050" y="672459"/>
                    <a:pt x="1237180" y="679540"/>
                  </a:cubicBezTo>
                  <a:cubicBezTo>
                    <a:pt x="1234500" y="685664"/>
                    <a:pt x="1233161" y="690256"/>
                    <a:pt x="1233161" y="693127"/>
                  </a:cubicBezTo>
                  <a:cubicBezTo>
                    <a:pt x="1233161" y="695614"/>
                    <a:pt x="1233352" y="697911"/>
                    <a:pt x="1233926" y="699633"/>
                  </a:cubicBezTo>
                  <a:cubicBezTo>
                    <a:pt x="1234118" y="700016"/>
                    <a:pt x="1234309" y="700207"/>
                    <a:pt x="1234309" y="700590"/>
                  </a:cubicBezTo>
                  <a:cubicBezTo>
                    <a:pt x="1235075" y="700207"/>
                    <a:pt x="1237180" y="698868"/>
                    <a:pt x="1240050" y="696763"/>
                  </a:cubicBezTo>
                  <a:cubicBezTo>
                    <a:pt x="1243112" y="694849"/>
                    <a:pt x="1245408" y="693892"/>
                    <a:pt x="1246748" y="693892"/>
                  </a:cubicBezTo>
                  <a:cubicBezTo>
                    <a:pt x="1247513" y="693892"/>
                    <a:pt x="1248470" y="693892"/>
                    <a:pt x="1249236" y="694084"/>
                  </a:cubicBezTo>
                  <a:cubicBezTo>
                    <a:pt x="1251341" y="694466"/>
                    <a:pt x="1253637" y="695423"/>
                    <a:pt x="1256125" y="696763"/>
                  </a:cubicBezTo>
                  <a:cubicBezTo>
                    <a:pt x="1258038" y="697528"/>
                    <a:pt x="1260143" y="698868"/>
                    <a:pt x="1262440" y="700398"/>
                  </a:cubicBezTo>
                  <a:cubicBezTo>
                    <a:pt x="1260526" y="695232"/>
                    <a:pt x="1259378" y="692361"/>
                    <a:pt x="1259378" y="691787"/>
                  </a:cubicBezTo>
                  <a:cubicBezTo>
                    <a:pt x="1259378" y="690256"/>
                    <a:pt x="1259761" y="689108"/>
                    <a:pt x="1260335" y="687960"/>
                  </a:cubicBezTo>
                  <a:cubicBezTo>
                    <a:pt x="1261100" y="686620"/>
                    <a:pt x="1261292" y="684898"/>
                    <a:pt x="1261292" y="682602"/>
                  </a:cubicBezTo>
                  <a:cubicBezTo>
                    <a:pt x="1261292" y="681836"/>
                    <a:pt x="1260335" y="680305"/>
                    <a:pt x="1258230" y="678200"/>
                  </a:cubicBezTo>
                  <a:cubicBezTo>
                    <a:pt x="1257273" y="677243"/>
                    <a:pt x="1255933" y="676095"/>
                    <a:pt x="1254402" y="674756"/>
                  </a:cubicBezTo>
                  <a:cubicBezTo>
                    <a:pt x="1252872" y="673607"/>
                    <a:pt x="1251341" y="672268"/>
                    <a:pt x="1250001" y="671311"/>
                  </a:cubicBezTo>
                  <a:close/>
                  <a:moveTo>
                    <a:pt x="1326165" y="639544"/>
                  </a:moveTo>
                  <a:cubicBezTo>
                    <a:pt x="1326930" y="639544"/>
                    <a:pt x="1327887" y="639161"/>
                    <a:pt x="1329035" y="638779"/>
                  </a:cubicBezTo>
                  <a:cubicBezTo>
                    <a:pt x="1330375" y="638779"/>
                    <a:pt x="1331523" y="639161"/>
                    <a:pt x="1332863" y="639927"/>
                  </a:cubicBezTo>
                  <a:cubicBezTo>
                    <a:pt x="1333628" y="640310"/>
                    <a:pt x="1334776" y="641267"/>
                    <a:pt x="1336498" y="642415"/>
                  </a:cubicBezTo>
                  <a:cubicBezTo>
                    <a:pt x="1337647" y="641458"/>
                    <a:pt x="1338221" y="640501"/>
                    <a:pt x="1338412" y="639736"/>
                  </a:cubicBezTo>
                  <a:cubicBezTo>
                    <a:pt x="1338412" y="639353"/>
                    <a:pt x="1338603" y="638396"/>
                    <a:pt x="1338603" y="636482"/>
                  </a:cubicBezTo>
                  <a:cubicBezTo>
                    <a:pt x="1338412" y="634569"/>
                    <a:pt x="1338221" y="632846"/>
                    <a:pt x="1338221" y="631698"/>
                  </a:cubicBezTo>
                  <a:cubicBezTo>
                    <a:pt x="1337647" y="631890"/>
                    <a:pt x="1336881" y="632272"/>
                    <a:pt x="1336307" y="632655"/>
                  </a:cubicBezTo>
                  <a:cubicBezTo>
                    <a:pt x="1335350" y="633420"/>
                    <a:pt x="1334393" y="633612"/>
                    <a:pt x="1334202" y="633612"/>
                  </a:cubicBezTo>
                  <a:cubicBezTo>
                    <a:pt x="1332288" y="633612"/>
                    <a:pt x="1330566" y="632846"/>
                    <a:pt x="1328844" y="631124"/>
                  </a:cubicBezTo>
                  <a:cubicBezTo>
                    <a:pt x="1328844" y="631316"/>
                    <a:pt x="1327887" y="632272"/>
                    <a:pt x="1325973" y="633803"/>
                  </a:cubicBezTo>
                  <a:cubicBezTo>
                    <a:pt x="1324251" y="635143"/>
                    <a:pt x="1323486" y="636482"/>
                    <a:pt x="1323486" y="637439"/>
                  </a:cubicBezTo>
                  <a:cubicBezTo>
                    <a:pt x="1323486" y="637822"/>
                    <a:pt x="1323677" y="638205"/>
                    <a:pt x="1324251" y="638779"/>
                  </a:cubicBezTo>
                  <a:cubicBezTo>
                    <a:pt x="1324825" y="639161"/>
                    <a:pt x="1325399" y="639544"/>
                    <a:pt x="1326165" y="639544"/>
                  </a:cubicBezTo>
                  <a:close/>
                  <a:moveTo>
                    <a:pt x="1228377" y="697719"/>
                  </a:moveTo>
                  <a:cubicBezTo>
                    <a:pt x="1227611" y="697911"/>
                    <a:pt x="1226846" y="698485"/>
                    <a:pt x="1225889" y="700016"/>
                  </a:cubicBezTo>
                  <a:cubicBezTo>
                    <a:pt x="1225124" y="701355"/>
                    <a:pt x="1224741" y="702503"/>
                    <a:pt x="1224741" y="703269"/>
                  </a:cubicBezTo>
                  <a:cubicBezTo>
                    <a:pt x="1224741" y="704034"/>
                    <a:pt x="1224932" y="704609"/>
                    <a:pt x="1225124" y="704991"/>
                  </a:cubicBezTo>
                  <a:cubicBezTo>
                    <a:pt x="1225506" y="705183"/>
                    <a:pt x="1225889" y="705374"/>
                    <a:pt x="1226463" y="705374"/>
                  </a:cubicBezTo>
                  <a:cubicBezTo>
                    <a:pt x="1227229" y="705374"/>
                    <a:pt x="1228377" y="704800"/>
                    <a:pt x="1229908" y="703460"/>
                  </a:cubicBezTo>
                  <a:cubicBezTo>
                    <a:pt x="1231247" y="702121"/>
                    <a:pt x="1232204" y="701164"/>
                    <a:pt x="1232204" y="700398"/>
                  </a:cubicBezTo>
                  <a:cubicBezTo>
                    <a:pt x="1232396" y="699059"/>
                    <a:pt x="1231056" y="698294"/>
                    <a:pt x="1228377" y="697719"/>
                  </a:cubicBezTo>
                  <a:close/>
                  <a:moveTo>
                    <a:pt x="1177856" y="738289"/>
                  </a:moveTo>
                  <a:cubicBezTo>
                    <a:pt x="1177665" y="738480"/>
                    <a:pt x="1177665" y="738672"/>
                    <a:pt x="1177474" y="738672"/>
                  </a:cubicBezTo>
                  <a:cubicBezTo>
                    <a:pt x="1176517" y="739628"/>
                    <a:pt x="1176134" y="740968"/>
                    <a:pt x="1176134" y="742499"/>
                  </a:cubicBezTo>
                  <a:cubicBezTo>
                    <a:pt x="1176134" y="743264"/>
                    <a:pt x="1176517" y="743647"/>
                    <a:pt x="1177282" y="743647"/>
                  </a:cubicBezTo>
                  <a:cubicBezTo>
                    <a:pt x="1178048" y="743647"/>
                    <a:pt x="1179004" y="742882"/>
                    <a:pt x="1179770" y="741351"/>
                  </a:cubicBezTo>
                  <a:lnTo>
                    <a:pt x="1179770" y="738672"/>
                  </a:lnTo>
                  <a:cubicBezTo>
                    <a:pt x="1179387" y="738480"/>
                    <a:pt x="1179004" y="738480"/>
                    <a:pt x="1178622" y="738480"/>
                  </a:cubicBezTo>
                  <a:cubicBezTo>
                    <a:pt x="1178430" y="738289"/>
                    <a:pt x="1178048" y="738289"/>
                    <a:pt x="1177856" y="738289"/>
                  </a:cubicBezTo>
                  <a:close/>
                  <a:moveTo>
                    <a:pt x="1176134" y="749962"/>
                  </a:moveTo>
                  <a:cubicBezTo>
                    <a:pt x="1175943" y="749962"/>
                    <a:pt x="1175751" y="750154"/>
                    <a:pt x="1175751" y="750154"/>
                  </a:cubicBezTo>
                  <a:cubicBezTo>
                    <a:pt x="1175368" y="750345"/>
                    <a:pt x="1174986" y="750919"/>
                    <a:pt x="1174986" y="751685"/>
                  </a:cubicBezTo>
                  <a:cubicBezTo>
                    <a:pt x="1174986" y="752450"/>
                    <a:pt x="1175560" y="752833"/>
                    <a:pt x="1176899" y="753024"/>
                  </a:cubicBezTo>
                  <a:cubicBezTo>
                    <a:pt x="1178430" y="753024"/>
                    <a:pt x="1179387" y="752259"/>
                    <a:pt x="1179387" y="751111"/>
                  </a:cubicBezTo>
                  <a:cubicBezTo>
                    <a:pt x="1179387" y="750345"/>
                    <a:pt x="1178622" y="749771"/>
                    <a:pt x="1176899" y="749580"/>
                  </a:cubicBezTo>
                  <a:cubicBezTo>
                    <a:pt x="1176517" y="749580"/>
                    <a:pt x="1176325" y="749771"/>
                    <a:pt x="1176134" y="749962"/>
                  </a:cubicBezTo>
                  <a:close/>
                  <a:moveTo>
                    <a:pt x="2704190" y="1246556"/>
                  </a:moveTo>
                  <a:cubicBezTo>
                    <a:pt x="2702850" y="1246556"/>
                    <a:pt x="2701128" y="1247705"/>
                    <a:pt x="2698831" y="1249810"/>
                  </a:cubicBezTo>
                  <a:cubicBezTo>
                    <a:pt x="2696726" y="1251723"/>
                    <a:pt x="2695769" y="1253063"/>
                    <a:pt x="2695769" y="1253446"/>
                  </a:cubicBezTo>
                  <a:cubicBezTo>
                    <a:pt x="2701510" y="1256508"/>
                    <a:pt x="2704381" y="1258039"/>
                    <a:pt x="2704381" y="1258039"/>
                  </a:cubicBezTo>
                  <a:cubicBezTo>
                    <a:pt x="2704955" y="1258039"/>
                    <a:pt x="2706486" y="1256125"/>
                    <a:pt x="2709165" y="1252297"/>
                  </a:cubicBezTo>
                  <a:cubicBezTo>
                    <a:pt x="2709165" y="1251532"/>
                    <a:pt x="2709356" y="1250958"/>
                    <a:pt x="2709548" y="1250958"/>
                  </a:cubicBezTo>
                  <a:cubicBezTo>
                    <a:pt x="2708399" y="1249044"/>
                    <a:pt x="2707634" y="1247896"/>
                    <a:pt x="2707251" y="1247322"/>
                  </a:cubicBezTo>
                  <a:cubicBezTo>
                    <a:pt x="2706677" y="1246939"/>
                    <a:pt x="2705720" y="1246556"/>
                    <a:pt x="2704190" y="1246556"/>
                  </a:cubicBezTo>
                  <a:close/>
                  <a:moveTo>
                    <a:pt x="2463260" y="1093081"/>
                  </a:moveTo>
                  <a:cubicBezTo>
                    <a:pt x="2464408" y="1092124"/>
                    <a:pt x="2465174" y="1090785"/>
                    <a:pt x="2465174" y="1089254"/>
                  </a:cubicBezTo>
                  <a:cubicBezTo>
                    <a:pt x="2465174" y="1088297"/>
                    <a:pt x="2464408" y="1087532"/>
                    <a:pt x="2463069" y="1086766"/>
                  </a:cubicBezTo>
                  <a:cubicBezTo>
                    <a:pt x="2462112" y="1086383"/>
                    <a:pt x="2461155" y="1086192"/>
                    <a:pt x="2460581" y="1086383"/>
                  </a:cubicBezTo>
                  <a:cubicBezTo>
                    <a:pt x="2460390" y="1086575"/>
                    <a:pt x="2460198" y="1086766"/>
                    <a:pt x="2459815" y="1086766"/>
                  </a:cubicBezTo>
                  <a:cubicBezTo>
                    <a:pt x="2457902" y="1088680"/>
                    <a:pt x="2456754" y="1090211"/>
                    <a:pt x="2456754" y="1092124"/>
                  </a:cubicBezTo>
                  <a:cubicBezTo>
                    <a:pt x="2456754" y="1092698"/>
                    <a:pt x="2457136" y="1093655"/>
                    <a:pt x="2457902" y="1094995"/>
                  </a:cubicBezTo>
                  <a:cubicBezTo>
                    <a:pt x="2457902" y="1095186"/>
                    <a:pt x="2457136" y="1096908"/>
                    <a:pt x="2455414" y="1099587"/>
                  </a:cubicBezTo>
                  <a:cubicBezTo>
                    <a:pt x="2455414" y="1100927"/>
                    <a:pt x="2455797" y="1101884"/>
                    <a:pt x="2456562" y="1102267"/>
                  </a:cubicBezTo>
                  <a:cubicBezTo>
                    <a:pt x="2456945" y="1102649"/>
                    <a:pt x="2457902" y="1103223"/>
                    <a:pt x="2459433" y="1103797"/>
                  </a:cubicBezTo>
                  <a:cubicBezTo>
                    <a:pt x="2459050" y="1104372"/>
                    <a:pt x="2458667" y="1105137"/>
                    <a:pt x="2457519" y="1105520"/>
                  </a:cubicBezTo>
                  <a:cubicBezTo>
                    <a:pt x="2456754" y="1105903"/>
                    <a:pt x="2456562" y="1106668"/>
                    <a:pt x="2456562" y="1108008"/>
                  </a:cubicBezTo>
                  <a:cubicBezTo>
                    <a:pt x="2456562" y="1108390"/>
                    <a:pt x="2456945" y="1108964"/>
                    <a:pt x="2457328" y="1109730"/>
                  </a:cubicBezTo>
                  <a:cubicBezTo>
                    <a:pt x="2457902" y="1110304"/>
                    <a:pt x="2458667" y="1111069"/>
                    <a:pt x="2459433" y="1111644"/>
                  </a:cubicBezTo>
                  <a:cubicBezTo>
                    <a:pt x="2461346" y="1112983"/>
                    <a:pt x="2462686" y="1113749"/>
                    <a:pt x="2463643" y="1113749"/>
                  </a:cubicBezTo>
                  <a:cubicBezTo>
                    <a:pt x="2464026" y="1113749"/>
                    <a:pt x="2464408" y="1113366"/>
                    <a:pt x="2465365" y="1112600"/>
                  </a:cubicBezTo>
                  <a:cubicBezTo>
                    <a:pt x="2466322" y="1111835"/>
                    <a:pt x="2467087" y="1111644"/>
                    <a:pt x="2467470" y="1111644"/>
                  </a:cubicBezTo>
                  <a:cubicBezTo>
                    <a:pt x="2468044" y="1111644"/>
                    <a:pt x="2468618" y="1112792"/>
                    <a:pt x="2469384" y="1114897"/>
                  </a:cubicBezTo>
                  <a:cubicBezTo>
                    <a:pt x="2469384" y="1115471"/>
                    <a:pt x="2469001" y="1116619"/>
                    <a:pt x="2468810" y="1118533"/>
                  </a:cubicBezTo>
                  <a:cubicBezTo>
                    <a:pt x="2468810" y="1119490"/>
                    <a:pt x="2469384" y="1122169"/>
                    <a:pt x="2470341" y="1126762"/>
                  </a:cubicBezTo>
                  <a:cubicBezTo>
                    <a:pt x="2470723" y="1127910"/>
                    <a:pt x="2471680" y="1128675"/>
                    <a:pt x="2473211" y="1129058"/>
                  </a:cubicBezTo>
                  <a:cubicBezTo>
                    <a:pt x="2474551" y="1129441"/>
                    <a:pt x="2475125" y="1130015"/>
                    <a:pt x="2475125" y="1131163"/>
                  </a:cubicBezTo>
                  <a:cubicBezTo>
                    <a:pt x="2475125" y="1132502"/>
                    <a:pt x="2474742" y="1133651"/>
                    <a:pt x="2473785" y="1134607"/>
                  </a:cubicBezTo>
                  <a:cubicBezTo>
                    <a:pt x="2472828" y="1135564"/>
                    <a:pt x="2472254" y="1136521"/>
                    <a:pt x="2472254" y="1137287"/>
                  </a:cubicBezTo>
                  <a:cubicBezTo>
                    <a:pt x="2472254" y="1137669"/>
                    <a:pt x="2472828" y="1138243"/>
                    <a:pt x="2473785" y="1139009"/>
                  </a:cubicBezTo>
                  <a:cubicBezTo>
                    <a:pt x="2474742" y="1139774"/>
                    <a:pt x="2475125" y="1140348"/>
                    <a:pt x="2475125" y="1140540"/>
                  </a:cubicBezTo>
                  <a:cubicBezTo>
                    <a:pt x="2475125" y="1141305"/>
                    <a:pt x="2474933" y="1142071"/>
                    <a:pt x="2474551" y="1143028"/>
                  </a:cubicBezTo>
                  <a:cubicBezTo>
                    <a:pt x="2474551" y="1144367"/>
                    <a:pt x="2475125" y="1145898"/>
                    <a:pt x="2476273" y="1148003"/>
                  </a:cubicBezTo>
                  <a:cubicBezTo>
                    <a:pt x="2477421" y="1150300"/>
                    <a:pt x="2478760" y="1151448"/>
                    <a:pt x="2479909" y="1151448"/>
                  </a:cubicBezTo>
                  <a:cubicBezTo>
                    <a:pt x="2480674" y="1151448"/>
                    <a:pt x="2481822" y="1150108"/>
                    <a:pt x="2483353" y="1147046"/>
                  </a:cubicBezTo>
                  <a:cubicBezTo>
                    <a:pt x="2484693" y="1143984"/>
                    <a:pt x="2485841" y="1142453"/>
                    <a:pt x="2486989" y="1142453"/>
                  </a:cubicBezTo>
                  <a:cubicBezTo>
                    <a:pt x="2488329" y="1142453"/>
                    <a:pt x="2488903" y="1143410"/>
                    <a:pt x="2488903" y="1144941"/>
                  </a:cubicBezTo>
                  <a:cubicBezTo>
                    <a:pt x="2488903" y="1145515"/>
                    <a:pt x="2487946" y="1148003"/>
                    <a:pt x="2485841" y="1152213"/>
                  </a:cubicBezTo>
                  <a:cubicBezTo>
                    <a:pt x="2485841" y="1154701"/>
                    <a:pt x="2486607" y="1155849"/>
                    <a:pt x="2487755" y="1155849"/>
                  </a:cubicBezTo>
                  <a:cubicBezTo>
                    <a:pt x="2488712" y="1155849"/>
                    <a:pt x="2490243" y="1153361"/>
                    <a:pt x="2491965" y="1148386"/>
                  </a:cubicBezTo>
                  <a:lnTo>
                    <a:pt x="2494644" y="1148386"/>
                  </a:lnTo>
                  <a:lnTo>
                    <a:pt x="2494644" y="1149725"/>
                  </a:lnTo>
                  <a:cubicBezTo>
                    <a:pt x="2493879" y="1150682"/>
                    <a:pt x="2493304" y="1152596"/>
                    <a:pt x="2492730" y="1155658"/>
                  </a:cubicBezTo>
                  <a:cubicBezTo>
                    <a:pt x="2492156" y="1158146"/>
                    <a:pt x="2491965" y="1160442"/>
                    <a:pt x="2491965" y="1162356"/>
                  </a:cubicBezTo>
                  <a:cubicBezTo>
                    <a:pt x="2491965" y="1163121"/>
                    <a:pt x="2492348" y="1164269"/>
                    <a:pt x="2492730" y="1165417"/>
                  </a:cubicBezTo>
                  <a:cubicBezTo>
                    <a:pt x="2492922" y="1165226"/>
                    <a:pt x="2493304" y="1165035"/>
                    <a:pt x="2494261" y="1164843"/>
                  </a:cubicBezTo>
                  <a:cubicBezTo>
                    <a:pt x="2494644" y="1164652"/>
                    <a:pt x="2494835" y="1164078"/>
                    <a:pt x="2494835" y="1163312"/>
                  </a:cubicBezTo>
                  <a:cubicBezTo>
                    <a:pt x="2494835" y="1163121"/>
                    <a:pt x="2494644" y="1162356"/>
                    <a:pt x="2494261" y="1161207"/>
                  </a:cubicBezTo>
                  <a:cubicBezTo>
                    <a:pt x="2494453" y="1161207"/>
                    <a:pt x="2495027" y="1161016"/>
                    <a:pt x="2495984" y="1160251"/>
                  </a:cubicBezTo>
                  <a:cubicBezTo>
                    <a:pt x="2496940" y="1159868"/>
                    <a:pt x="2497515" y="1159485"/>
                    <a:pt x="2498089" y="1159676"/>
                  </a:cubicBezTo>
                  <a:cubicBezTo>
                    <a:pt x="2498280" y="1160633"/>
                    <a:pt x="2498471" y="1162738"/>
                    <a:pt x="2498471" y="1165609"/>
                  </a:cubicBezTo>
                  <a:cubicBezTo>
                    <a:pt x="2498663" y="1168096"/>
                    <a:pt x="2499237" y="1169819"/>
                    <a:pt x="2500002" y="1170584"/>
                  </a:cubicBezTo>
                  <a:cubicBezTo>
                    <a:pt x="2500768" y="1171158"/>
                    <a:pt x="2501725" y="1172498"/>
                    <a:pt x="2502873" y="1174603"/>
                  </a:cubicBezTo>
                  <a:cubicBezTo>
                    <a:pt x="2504212" y="1176517"/>
                    <a:pt x="2505169" y="1177856"/>
                    <a:pt x="2505935" y="1178622"/>
                  </a:cubicBezTo>
                  <a:cubicBezTo>
                    <a:pt x="2506126" y="1178622"/>
                    <a:pt x="2508422" y="1181301"/>
                    <a:pt x="2513398" y="1186468"/>
                  </a:cubicBezTo>
                  <a:cubicBezTo>
                    <a:pt x="2517416" y="1190869"/>
                    <a:pt x="2519904" y="1192974"/>
                    <a:pt x="2520478" y="1192974"/>
                  </a:cubicBezTo>
                  <a:cubicBezTo>
                    <a:pt x="2521627" y="1192974"/>
                    <a:pt x="2522201" y="1191635"/>
                    <a:pt x="2522201" y="1188573"/>
                  </a:cubicBezTo>
                  <a:cubicBezTo>
                    <a:pt x="2522201" y="1187616"/>
                    <a:pt x="2521818" y="1186659"/>
                    <a:pt x="2521435" y="1186085"/>
                  </a:cubicBezTo>
                  <a:cubicBezTo>
                    <a:pt x="2520861" y="1184937"/>
                    <a:pt x="2520096" y="1184745"/>
                    <a:pt x="2519139" y="1185319"/>
                  </a:cubicBezTo>
                  <a:cubicBezTo>
                    <a:pt x="2519139" y="1182640"/>
                    <a:pt x="2518756" y="1179961"/>
                    <a:pt x="2517799" y="1177856"/>
                  </a:cubicBezTo>
                  <a:cubicBezTo>
                    <a:pt x="2516842" y="1175368"/>
                    <a:pt x="2516268" y="1173263"/>
                    <a:pt x="2516268" y="1171541"/>
                  </a:cubicBezTo>
                  <a:cubicBezTo>
                    <a:pt x="2516268" y="1169627"/>
                    <a:pt x="2515694" y="1167905"/>
                    <a:pt x="2514355" y="1166565"/>
                  </a:cubicBezTo>
                  <a:cubicBezTo>
                    <a:pt x="2513015" y="1165226"/>
                    <a:pt x="2512249" y="1164269"/>
                    <a:pt x="2512249" y="1164078"/>
                  </a:cubicBezTo>
                  <a:cubicBezTo>
                    <a:pt x="2512249" y="1163121"/>
                    <a:pt x="2513015" y="1162547"/>
                    <a:pt x="2514163" y="1162547"/>
                  </a:cubicBezTo>
                  <a:cubicBezTo>
                    <a:pt x="2515503" y="1162356"/>
                    <a:pt x="2516077" y="1161590"/>
                    <a:pt x="2516077" y="1159868"/>
                  </a:cubicBezTo>
                  <a:cubicBezTo>
                    <a:pt x="2516077" y="1157572"/>
                    <a:pt x="2514929" y="1155084"/>
                    <a:pt x="2512249" y="1152405"/>
                  </a:cubicBezTo>
                  <a:cubicBezTo>
                    <a:pt x="2509953" y="1149725"/>
                    <a:pt x="2508805" y="1147238"/>
                    <a:pt x="2509188" y="1144941"/>
                  </a:cubicBezTo>
                  <a:cubicBezTo>
                    <a:pt x="2509188" y="1143793"/>
                    <a:pt x="2508614" y="1142453"/>
                    <a:pt x="2507083" y="1141305"/>
                  </a:cubicBezTo>
                  <a:cubicBezTo>
                    <a:pt x="2505743" y="1139966"/>
                    <a:pt x="2504786" y="1139009"/>
                    <a:pt x="2504786" y="1138243"/>
                  </a:cubicBezTo>
                  <a:cubicBezTo>
                    <a:pt x="2504595" y="1136712"/>
                    <a:pt x="2504021" y="1135181"/>
                    <a:pt x="2502681" y="1133459"/>
                  </a:cubicBezTo>
                  <a:cubicBezTo>
                    <a:pt x="2501342" y="1132120"/>
                    <a:pt x="2500768" y="1131354"/>
                    <a:pt x="2500768" y="1131354"/>
                  </a:cubicBezTo>
                  <a:cubicBezTo>
                    <a:pt x="2501151" y="1130780"/>
                    <a:pt x="2501342" y="1130397"/>
                    <a:pt x="2501342" y="1129823"/>
                  </a:cubicBezTo>
                  <a:cubicBezTo>
                    <a:pt x="2501342" y="1126762"/>
                    <a:pt x="2500385" y="1124274"/>
                    <a:pt x="2498471" y="1121977"/>
                  </a:cubicBezTo>
                  <a:cubicBezTo>
                    <a:pt x="2496366" y="1119681"/>
                    <a:pt x="2495409" y="1115471"/>
                    <a:pt x="2495409" y="1108964"/>
                  </a:cubicBezTo>
                  <a:cubicBezTo>
                    <a:pt x="2495409" y="1107051"/>
                    <a:pt x="2494453" y="1106285"/>
                    <a:pt x="2492348" y="1106094"/>
                  </a:cubicBezTo>
                  <a:cubicBezTo>
                    <a:pt x="2489860" y="1106477"/>
                    <a:pt x="2488329" y="1106668"/>
                    <a:pt x="2487181" y="1106668"/>
                  </a:cubicBezTo>
                  <a:cubicBezTo>
                    <a:pt x="2486224" y="1106668"/>
                    <a:pt x="2485650" y="1106285"/>
                    <a:pt x="2484693" y="1105328"/>
                  </a:cubicBezTo>
                  <a:cubicBezTo>
                    <a:pt x="2483736" y="1104372"/>
                    <a:pt x="2483162" y="1103797"/>
                    <a:pt x="2482779" y="1103606"/>
                  </a:cubicBezTo>
                  <a:cubicBezTo>
                    <a:pt x="2480291" y="1103797"/>
                    <a:pt x="2479143" y="1103032"/>
                    <a:pt x="2479143" y="1101692"/>
                  </a:cubicBezTo>
                  <a:cubicBezTo>
                    <a:pt x="2479143" y="1100927"/>
                    <a:pt x="2479717" y="1100353"/>
                    <a:pt x="2480866" y="1099587"/>
                  </a:cubicBezTo>
                  <a:cubicBezTo>
                    <a:pt x="2482014" y="1099013"/>
                    <a:pt x="2482588" y="1098057"/>
                    <a:pt x="2482588" y="1096526"/>
                  </a:cubicBezTo>
                  <a:cubicBezTo>
                    <a:pt x="2482588" y="1095952"/>
                    <a:pt x="2479909" y="1095186"/>
                    <a:pt x="2474551" y="1094038"/>
                  </a:cubicBezTo>
                  <a:cubicBezTo>
                    <a:pt x="2472637" y="1095569"/>
                    <a:pt x="2470915" y="1096526"/>
                    <a:pt x="2469575" y="1096526"/>
                  </a:cubicBezTo>
                  <a:cubicBezTo>
                    <a:pt x="2469384" y="1096717"/>
                    <a:pt x="2469384" y="1096526"/>
                    <a:pt x="2469384" y="1095952"/>
                  </a:cubicBezTo>
                  <a:cubicBezTo>
                    <a:pt x="2470149" y="1094229"/>
                    <a:pt x="2470341" y="1093081"/>
                    <a:pt x="2470341" y="1092316"/>
                  </a:cubicBezTo>
                  <a:cubicBezTo>
                    <a:pt x="2470341" y="1091550"/>
                    <a:pt x="2470341" y="1091168"/>
                    <a:pt x="2470149" y="1091168"/>
                  </a:cubicBezTo>
                  <a:cubicBezTo>
                    <a:pt x="2470149" y="1091168"/>
                    <a:pt x="2469767" y="1091168"/>
                    <a:pt x="2468810" y="1091168"/>
                  </a:cubicBezTo>
                  <a:cubicBezTo>
                    <a:pt x="2467662" y="1091168"/>
                    <a:pt x="2466322" y="1092124"/>
                    <a:pt x="2465174" y="1094229"/>
                  </a:cubicBezTo>
                  <a:cubicBezTo>
                    <a:pt x="2463834" y="1096334"/>
                    <a:pt x="2463260" y="1097482"/>
                    <a:pt x="2462686" y="1097482"/>
                  </a:cubicBezTo>
                  <a:cubicBezTo>
                    <a:pt x="2462495" y="1097482"/>
                    <a:pt x="2462303" y="1097291"/>
                    <a:pt x="2461920" y="1096908"/>
                  </a:cubicBezTo>
                  <a:cubicBezTo>
                    <a:pt x="2461346" y="1096526"/>
                    <a:pt x="2461155" y="1096143"/>
                    <a:pt x="2461155" y="1095760"/>
                  </a:cubicBezTo>
                  <a:cubicBezTo>
                    <a:pt x="2461346" y="1095378"/>
                    <a:pt x="2461920" y="1094229"/>
                    <a:pt x="2463260" y="1093081"/>
                  </a:cubicBezTo>
                  <a:close/>
                  <a:moveTo>
                    <a:pt x="2551862" y="1109730"/>
                  </a:moveTo>
                  <a:cubicBezTo>
                    <a:pt x="2548226" y="1108008"/>
                    <a:pt x="2545547" y="1107242"/>
                    <a:pt x="2544208" y="1107242"/>
                  </a:cubicBezTo>
                  <a:cubicBezTo>
                    <a:pt x="2536745" y="1107242"/>
                    <a:pt x="2532917" y="1109730"/>
                    <a:pt x="2532917" y="1114705"/>
                  </a:cubicBezTo>
                  <a:cubicBezTo>
                    <a:pt x="2532917" y="1117959"/>
                    <a:pt x="2535405" y="1120255"/>
                    <a:pt x="2540380" y="1121595"/>
                  </a:cubicBezTo>
                  <a:cubicBezTo>
                    <a:pt x="2542485" y="1122169"/>
                    <a:pt x="2545164" y="1122552"/>
                    <a:pt x="2548418" y="1123126"/>
                  </a:cubicBezTo>
                  <a:cubicBezTo>
                    <a:pt x="2549183" y="1123317"/>
                    <a:pt x="2549949" y="1123317"/>
                    <a:pt x="2550905" y="1123317"/>
                  </a:cubicBezTo>
                  <a:lnTo>
                    <a:pt x="2550905" y="1124083"/>
                  </a:lnTo>
                  <a:cubicBezTo>
                    <a:pt x="2550331" y="1124083"/>
                    <a:pt x="2549374" y="1124274"/>
                    <a:pt x="2548035" y="1124657"/>
                  </a:cubicBezTo>
                  <a:cubicBezTo>
                    <a:pt x="2546313" y="1125231"/>
                    <a:pt x="2545547" y="1125996"/>
                    <a:pt x="2545547" y="1126762"/>
                  </a:cubicBezTo>
                  <a:cubicBezTo>
                    <a:pt x="2545547" y="1127144"/>
                    <a:pt x="2545738" y="1127718"/>
                    <a:pt x="2545738" y="1128292"/>
                  </a:cubicBezTo>
                  <a:cubicBezTo>
                    <a:pt x="2545930" y="1128484"/>
                    <a:pt x="2547652" y="1128675"/>
                    <a:pt x="2551288" y="1129058"/>
                  </a:cubicBezTo>
                  <a:cubicBezTo>
                    <a:pt x="2554733" y="1129823"/>
                    <a:pt x="2556455" y="1130589"/>
                    <a:pt x="2556455" y="1131546"/>
                  </a:cubicBezTo>
                  <a:cubicBezTo>
                    <a:pt x="2556455" y="1132502"/>
                    <a:pt x="2556264" y="1134799"/>
                    <a:pt x="2555690" y="1138052"/>
                  </a:cubicBezTo>
                  <a:cubicBezTo>
                    <a:pt x="2555498" y="1138243"/>
                    <a:pt x="2555498" y="1138626"/>
                    <a:pt x="2555498" y="1138817"/>
                  </a:cubicBezTo>
                  <a:cubicBezTo>
                    <a:pt x="2555498" y="1141114"/>
                    <a:pt x="2556264" y="1142645"/>
                    <a:pt x="2557986" y="1143410"/>
                  </a:cubicBezTo>
                  <a:cubicBezTo>
                    <a:pt x="2559517" y="1144176"/>
                    <a:pt x="2560282" y="1146281"/>
                    <a:pt x="2560282" y="1149343"/>
                  </a:cubicBezTo>
                  <a:cubicBezTo>
                    <a:pt x="2560282" y="1156232"/>
                    <a:pt x="2562005" y="1159868"/>
                    <a:pt x="2565449" y="1159868"/>
                  </a:cubicBezTo>
                  <a:cubicBezTo>
                    <a:pt x="2567554" y="1159868"/>
                    <a:pt x="2569659" y="1158528"/>
                    <a:pt x="2571573" y="1155658"/>
                  </a:cubicBezTo>
                  <a:cubicBezTo>
                    <a:pt x="2573487" y="1152787"/>
                    <a:pt x="2575209" y="1151448"/>
                    <a:pt x="2577122" y="1151448"/>
                  </a:cubicBezTo>
                  <a:cubicBezTo>
                    <a:pt x="2579036" y="1151448"/>
                    <a:pt x="2579993" y="1151639"/>
                    <a:pt x="2580376" y="1152022"/>
                  </a:cubicBezTo>
                  <a:cubicBezTo>
                    <a:pt x="2580567" y="1152405"/>
                    <a:pt x="2581333" y="1153553"/>
                    <a:pt x="2582289" y="1155466"/>
                  </a:cubicBezTo>
                  <a:cubicBezTo>
                    <a:pt x="2584394" y="1154701"/>
                    <a:pt x="2585543" y="1152405"/>
                    <a:pt x="2585543" y="1148003"/>
                  </a:cubicBezTo>
                  <a:cubicBezTo>
                    <a:pt x="2585543" y="1143793"/>
                    <a:pt x="2584586" y="1141688"/>
                    <a:pt x="2582672" y="1142071"/>
                  </a:cubicBezTo>
                  <a:cubicBezTo>
                    <a:pt x="2581524" y="1142453"/>
                    <a:pt x="2580950" y="1142453"/>
                    <a:pt x="2580758" y="1142453"/>
                  </a:cubicBezTo>
                  <a:cubicBezTo>
                    <a:pt x="2580184" y="1142262"/>
                    <a:pt x="2579993" y="1141305"/>
                    <a:pt x="2579993" y="1139966"/>
                  </a:cubicBezTo>
                  <a:cubicBezTo>
                    <a:pt x="2580376" y="1139200"/>
                    <a:pt x="2580567" y="1138626"/>
                    <a:pt x="2580567" y="1138052"/>
                  </a:cubicBezTo>
                  <a:cubicBezTo>
                    <a:pt x="2580567" y="1137861"/>
                    <a:pt x="2580376" y="1137478"/>
                    <a:pt x="2580184" y="1137287"/>
                  </a:cubicBezTo>
                  <a:cubicBezTo>
                    <a:pt x="2579993" y="1137095"/>
                    <a:pt x="2579419" y="1137095"/>
                    <a:pt x="2578845" y="1137095"/>
                  </a:cubicBezTo>
                  <a:cubicBezTo>
                    <a:pt x="2577505" y="1137287"/>
                    <a:pt x="2576548" y="1136904"/>
                    <a:pt x="2576166" y="1136330"/>
                  </a:cubicBezTo>
                  <a:lnTo>
                    <a:pt x="2573104" y="1131546"/>
                  </a:lnTo>
                  <a:cubicBezTo>
                    <a:pt x="2571190" y="1127527"/>
                    <a:pt x="2569468" y="1124083"/>
                    <a:pt x="2567746" y="1120829"/>
                  </a:cubicBezTo>
                  <a:cubicBezTo>
                    <a:pt x="2569659" y="1121595"/>
                    <a:pt x="2572338" y="1124465"/>
                    <a:pt x="2575783" y="1129823"/>
                  </a:cubicBezTo>
                  <a:cubicBezTo>
                    <a:pt x="2575783" y="1130015"/>
                    <a:pt x="2575974" y="1130015"/>
                    <a:pt x="2576166" y="1130206"/>
                  </a:cubicBezTo>
                  <a:cubicBezTo>
                    <a:pt x="2577697" y="1132885"/>
                    <a:pt x="2579419" y="1134799"/>
                    <a:pt x="2580950" y="1136330"/>
                  </a:cubicBezTo>
                  <a:cubicBezTo>
                    <a:pt x="2582481" y="1137478"/>
                    <a:pt x="2584012" y="1138243"/>
                    <a:pt x="2585543" y="1138243"/>
                  </a:cubicBezTo>
                  <a:cubicBezTo>
                    <a:pt x="2586691" y="1138243"/>
                    <a:pt x="2587648" y="1137861"/>
                    <a:pt x="2588030" y="1136904"/>
                  </a:cubicBezTo>
                  <a:cubicBezTo>
                    <a:pt x="2588413" y="1136138"/>
                    <a:pt x="2588796" y="1134799"/>
                    <a:pt x="2588796" y="1133076"/>
                  </a:cubicBezTo>
                  <a:cubicBezTo>
                    <a:pt x="2588605" y="1132502"/>
                    <a:pt x="2588413" y="1132120"/>
                    <a:pt x="2588222" y="1131737"/>
                  </a:cubicBezTo>
                  <a:cubicBezTo>
                    <a:pt x="2585351" y="1125613"/>
                    <a:pt x="2584012" y="1121786"/>
                    <a:pt x="2584012" y="1120447"/>
                  </a:cubicBezTo>
                  <a:cubicBezTo>
                    <a:pt x="2584012" y="1119681"/>
                    <a:pt x="2584203" y="1119107"/>
                    <a:pt x="2584777" y="1118724"/>
                  </a:cubicBezTo>
                  <a:cubicBezTo>
                    <a:pt x="2585160" y="1118150"/>
                    <a:pt x="2585543" y="1117576"/>
                    <a:pt x="2585543" y="1116811"/>
                  </a:cubicBezTo>
                  <a:cubicBezTo>
                    <a:pt x="2585543" y="1114897"/>
                    <a:pt x="2584203" y="1112983"/>
                    <a:pt x="2581333" y="1110878"/>
                  </a:cubicBezTo>
                  <a:cubicBezTo>
                    <a:pt x="2581141" y="1110687"/>
                    <a:pt x="2580758" y="1110495"/>
                    <a:pt x="2580567" y="1110113"/>
                  </a:cubicBezTo>
                  <a:cubicBezTo>
                    <a:pt x="2577888" y="1108199"/>
                    <a:pt x="2576548" y="1106859"/>
                    <a:pt x="2576357" y="1106477"/>
                  </a:cubicBezTo>
                  <a:cubicBezTo>
                    <a:pt x="2572147" y="1105520"/>
                    <a:pt x="2569277" y="1104946"/>
                    <a:pt x="2567746" y="1104946"/>
                  </a:cubicBezTo>
                  <a:cubicBezTo>
                    <a:pt x="2558752" y="1108199"/>
                    <a:pt x="2553585" y="1109730"/>
                    <a:pt x="2551862" y="1109730"/>
                  </a:cubicBezTo>
                  <a:close/>
                  <a:moveTo>
                    <a:pt x="2626686" y="1255168"/>
                  </a:moveTo>
                  <a:lnTo>
                    <a:pt x="2624773" y="1255168"/>
                  </a:lnTo>
                  <a:lnTo>
                    <a:pt x="2624773" y="1258995"/>
                  </a:lnTo>
                  <a:cubicBezTo>
                    <a:pt x="2625155" y="1259952"/>
                    <a:pt x="2626112" y="1260909"/>
                    <a:pt x="2627069" y="1262057"/>
                  </a:cubicBezTo>
                  <a:cubicBezTo>
                    <a:pt x="2627835" y="1262631"/>
                    <a:pt x="2628026" y="1263779"/>
                    <a:pt x="2628026" y="1264927"/>
                  </a:cubicBezTo>
                  <a:cubicBezTo>
                    <a:pt x="2628026" y="1265502"/>
                    <a:pt x="2627835" y="1266076"/>
                    <a:pt x="2627260" y="1266841"/>
                  </a:cubicBezTo>
                  <a:cubicBezTo>
                    <a:pt x="2627260" y="1267415"/>
                    <a:pt x="2627452" y="1267798"/>
                    <a:pt x="2627835" y="1268372"/>
                  </a:cubicBezTo>
                  <a:cubicBezTo>
                    <a:pt x="2628217" y="1268755"/>
                    <a:pt x="2628983" y="1269520"/>
                    <a:pt x="2629748" y="1270286"/>
                  </a:cubicBezTo>
                  <a:cubicBezTo>
                    <a:pt x="2631279" y="1271434"/>
                    <a:pt x="2632427" y="1272008"/>
                    <a:pt x="2633193" y="1272008"/>
                  </a:cubicBezTo>
                  <a:cubicBezTo>
                    <a:pt x="2633958" y="1272008"/>
                    <a:pt x="2634724" y="1271817"/>
                    <a:pt x="2635298" y="1271434"/>
                  </a:cubicBezTo>
                  <a:cubicBezTo>
                    <a:pt x="2635681" y="1271051"/>
                    <a:pt x="2636063" y="1270477"/>
                    <a:pt x="2636063" y="1269903"/>
                  </a:cubicBezTo>
                  <a:cubicBezTo>
                    <a:pt x="2635681" y="1268372"/>
                    <a:pt x="2635681" y="1267415"/>
                    <a:pt x="2635681" y="1267224"/>
                  </a:cubicBezTo>
                  <a:cubicBezTo>
                    <a:pt x="2635681" y="1266841"/>
                    <a:pt x="2636255" y="1266076"/>
                    <a:pt x="2637020" y="1265310"/>
                  </a:cubicBezTo>
                  <a:cubicBezTo>
                    <a:pt x="2637977" y="1264545"/>
                    <a:pt x="2638360" y="1264162"/>
                    <a:pt x="2638360" y="1263971"/>
                  </a:cubicBezTo>
                  <a:cubicBezTo>
                    <a:pt x="2638360" y="1262057"/>
                    <a:pt x="2636637" y="1259952"/>
                    <a:pt x="2633002" y="1258039"/>
                  </a:cubicBezTo>
                  <a:cubicBezTo>
                    <a:pt x="2630705" y="1257082"/>
                    <a:pt x="2628983" y="1256316"/>
                    <a:pt x="2627835" y="1255742"/>
                  </a:cubicBezTo>
                  <a:cubicBezTo>
                    <a:pt x="2627452" y="1255742"/>
                    <a:pt x="2627069" y="1255551"/>
                    <a:pt x="2626686" y="1255168"/>
                  </a:cubicBezTo>
                  <a:close/>
                  <a:moveTo>
                    <a:pt x="2611951" y="1129632"/>
                  </a:moveTo>
                  <a:cubicBezTo>
                    <a:pt x="2612142" y="1129249"/>
                    <a:pt x="2612334" y="1128867"/>
                    <a:pt x="2612334" y="1128101"/>
                  </a:cubicBezTo>
                  <a:cubicBezTo>
                    <a:pt x="2612334" y="1126570"/>
                    <a:pt x="2611760" y="1125613"/>
                    <a:pt x="2610611" y="1125039"/>
                  </a:cubicBezTo>
                  <a:cubicBezTo>
                    <a:pt x="2609846" y="1124848"/>
                    <a:pt x="2608889" y="1125039"/>
                    <a:pt x="2608124" y="1125039"/>
                  </a:cubicBezTo>
                  <a:cubicBezTo>
                    <a:pt x="2606784" y="1125231"/>
                    <a:pt x="2606019" y="1125805"/>
                    <a:pt x="2606019" y="1126570"/>
                  </a:cubicBezTo>
                  <a:cubicBezTo>
                    <a:pt x="2606019" y="1126953"/>
                    <a:pt x="2606784" y="1127910"/>
                    <a:pt x="2608124" y="1128675"/>
                  </a:cubicBezTo>
                  <a:cubicBezTo>
                    <a:pt x="2609463" y="1129441"/>
                    <a:pt x="2610229" y="1130015"/>
                    <a:pt x="2610611" y="1130015"/>
                  </a:cubicBezTo>
                  <a:cubicBezTo>
                    <a:pt x="2611377" y="1130015"/>
                    <a:pt x="2611760" y="1129823"/>
                    <a:pt x="2611951" y="1129632"/>
                  </a:cubicBezTo>
                  <a:close/>
                  <a:moveTo>
                    <a:pt x="2601809" y="1148386"/>
                  </a:moveTo>
                  <a:cubicBezTo>
                    <a:pt x="2601043" y="1148960"/>
                    <a:pt x="2600278" y="1149534"/>
                    <a:pt x="2599513" y="1150300"/>
                  </a:cubicBezTo>
                  <a:cubicBezTo>
                    <a:pt x="2599321" y="1150682"/>
                    <a:pt x="2597599" y="1151065"/>
                    <a:pt x="2594537" y="1151448"/>
                  </a:cubicBezTo>
                  <a:cubicBezTo>
                    <a:pt x="2593580" y="1151448"/>
                    <a:pt x="2592623" y="1152596"/>
                    <a:pt x="2591475" y="1154892"/>
                  </a:cubicBezTo>
                  <a:cubicBezTo>
                    <a:pt x="2590327" y="1156806"/>
                    <a:pt x="2589944" y="1158528"/>
                    <a:pt x="2589944" y="1159676"/>
                  </a:cubicBezTo>
                  <a:cubicBezTo>
                    <a:pt x="2589944" y="1161016"/>
                    <a:pt x="2590710" y="1161590"/>
                    <a:pt x="2592049" y="1161590"/>
                  </a:cubicBezTo>
                  <a:cubicBezTo>
                    <a:pt x="2593006" y="1161590"/>
                    <a:pt x="2594537" y="1161399"/>
                    <a:pt x="2596642" y="1161399"/>
                  </a:cubicBezTo>
                  <a:cubicBezTo>
                    <a:pt x="2598173" y="1161590"/>
                    <a:pt x="2599704" y="1162164"/>
                    <a:pt x="2600661" y="1162738"/>
                  </a:cubicBezTo>
                  <a:cubicBezTo>
                    <a:pt x="2601618" y="1163504"/>
                    <a:pt x="2602574" y="1163695"/>
                    <a:pt x="2603723" y="1163695"/>
                  </a:cubicBezTo>
                  <a:cubicBezTo>
                    <a:pt x="2604679" y="1163695"/>
                    <a:pt x="2605636" y="1162356"/>
                    <a:pt x="2606210" y="1159102"/>
                  </a:cubicBezTo>
                  <a:cubicBezTo>
                    <a:pt x="2606976" y="1156615"/>
                    <a:pt x="2607358" y="1154318"/>
                    <a:pt x="2607358" y="1152979"/>
                  </a:cubicBezTo>
                  <a:cubicBezTo>
                    <a:pt x="2607358" y="1151065"/>
                    <a:pt x="2606976" y="1149917"/>
                    <a:pt x="2606019" y="1149343"/>
                  </a:cubicBezTo>
                  <a:cubicBezTo>
                    <a:pt x="2605636" y="1148960"/>
                    <a:pt x="2604679" y="1148577"/>
                    <a:pt x="2602957" y="1148386"/>
                  </a:cubicBezTo>
                  <a:cubicBezTo>
                    <a:pt x="2602766" y="1148194"/>
                    <a:pt x="2602574" y="1148194"/>
                    <a:pt x="2602574" y="1148194"/>
                  </a:cubicBezTo>
                  <a:cubicBezTo>
                    <a:pt x="2602383" y="1148194"/>
                    <a:pt x="2602192" y="1148386"/>
                    <a:pt x="2601809" y="1148386"/>
                  </a:cubicBezTo>
                  <a:close/>
                  <a:moveTo>
                    <a:pt x="2618458" y="1148194"/>
                  </a:moveTo>
                  <a:cubicBezTo>
                    <a:pt x="2618266" y="1147812"/>
                    <a:pt x="2618075" y="1147620"/>
                    <a:pt x="2617692" y="1147429"/>
                  </a:cubicBezTo>
                  <a:cubicBezTo>
                    <a:pt x="2617501" y="1147429"/>
                    <a:pt x="2616927" y="1147238"/>
                    <a:pt x="2616352" y="1147238"/>
                  </a:cubicBezTo>
                  <a:lnTo>
                    <a:pt x="2614247" y="1147429"/>
                  </a:lnTo>
                  <a:cubicBezTo>
                    <a:pt x="2614056" y="1147620"/>
                    <a:pt x="2613865" y="1147620"/>
                    <a:pt x="2613673" y="1147812"/>
                  </a:cubicBezTo>
                  <a:cubicBezTo>
                    <a:pt x="2612334" y="1148960"/>
                    <a:pt x="2611760" y="1149917"/>
                    <a:pt x="2611760" y="1151065"/>
                  </a:cubicBezTo>
                  <a:cubicBezTo>
                    <a:pt x="2611760" y="1151448"/>
                    <a:pt x="2612334" y="1151639"/>
                    <a:pt x="2613673" y="1152022"/>
                  </a:cubicBezTo>
                  <a:cubicBezTo>
                    <a:pt x="2615013" y="1152405"/>
                    <a:pt x="2615778" y="1152596"/>
                    <a:pt x="2616161" y="1152596"/>
                  </a:cubicBezTo>
                  <a:cubicBezTo>
                    <a:pt x="2616735" y="1152596"/>
                    <a:pt x="2617309" y="1152213"/>
                    <a:pt x="2617883" y="1151256"/>
                  </a:cubicBezTo>
                  <a:cubicBezTo>
                    <a:pt x="2618458" y="1150491"/>
                    <a:pt x="2618649" y="1149917"/>
                    <a:pt x="2618649" y="1149343"/>
                  </a:cubicBezTo>
                  <a:cubicBezTo>
                    <a:pt x="2618649" y="1149151"/>
                    <a:pt x="2618458" y="1148577"/>
                    <a:pt x="2618458" y="1148194"/>
                  </a:cubicBezTo>
                  <a:close/>
                  <a:moveTo>
                    <a:pt x="2598364" y="1167714"/>
                  </a:moveTo>
                  <a:cubicBezTo>
                    <a:pt x="2598173" y="1167714"/>
                    <a:pt x="2597790" y="1167905"/>
                    <a:pt x="2597599" y="1167905"/>
                  </a:cubicBezTo>
                  <a:lnTo>
                    <a:pt x="2596833" y="1167905"/>
                  </a:lnTo>
                  <a:cubicBezTo>
                    <a:pt x="2595877" y="1168862"/>
                    <a:pt x="2595494" y="1169436"/>
                    <a:pt x="2595494" y="1169819"/>
                  </a:cubicBezTo>
                  <a:cubicBezTo>
                    <a:pt x="2595494" y="1170393"/>
                    <a:pt x="2595685" y="1170776"/>
                    <a:pt x="2596068" y="1171158"/>
                  </a:cubicBezTo>
                  <a:cubicBezTo>
                    <a:pt x="2596451" y="1171350"/>
                    <a:pt x="2596833" y="1171541"/>
                    <a:pt x="2597599" y="1171541"/>
                  </a:cubicBezTo>
                  <a:cubicBezTo>
                    <a:pt x="2599321" y="1171541"/>
                    <a:pt x="2600087" y="1170776"/>
                    <a:pt x="2600087" y="1169436"/>
                  </a:cubicBezTo>
                  <a:cubicBezTo>
                    <a:pt x="2600087" y="1168862"/>
                    <a:pt x="2599895" y="1168288"/>
                    <a:pt x="2599513" y="1167905"/>
                  </a:cubicBezTo>
                  <a:cubicBezTo>
                    <a:pt x="2599130" y="1167714"/>
                    <a:pt x="2598747" y="1167522"/>
                    <a:pt x="2598364" y="1167714"/>
                  </a:cubicBezTo>
                  <a:close/>
                  <a:moveTo>
                    <a:pt x="2598938" y="1180535"/>
                  </a:moveTo>
                  <a:cubicBezTo>
                    <a:pt x="2598556" y="1180535"/>
                    <a:pt x="2598173" y="1180535"/>
                    <a:pt x="2597790" y="1180918"/>
                  </a:cubicBezTo>
                  <a:cubicBezTo>
                    <a:pt x="2597025" y="1181109"/>
                    <a:pt x="2596833" y="1181683"/>
                    <a:pt x="2596833" y="1182258"/>
                  </a:cubicBezTo>
                  <a:cubicBezTo>
                    <a:pt x="2596833" y="1182832"/>
                    <a:pt x="2597599" y="1183597"/>
                    <a:pt x="2599321" y="1184171"/>
                  </a:cubicBezTo>
                  <a:cubicBezTo>
                    <a:pt x="2599704" y="1184363"/>
                    <a:pt x="2600087" y="1184363"/>
                    <a:pt x="2600661" y="1184745"/>
                  </a:cubicBezTo>
                  <a:cubicBezTo>
                    <a:pt x="2601043" y="1184745"/>
                    <a:pt x="2601426" y="1184363"/>
                    <a:pt x="2602383" y="1183597"/>
                  </a:cubicBezTo>
                  <a:lnTo>
                    <a:pt x="2602383" y="1181109"/>
                  </a:lnTo>
                  <a:cubicBezTo>
                    <a:pt x="2602000" y="1180918"/>
                    <a:pt x="2601426" y="1180727"/>
                    <a:pt x="2601043" y="1180727"/>
                  </a:cubicBezTo>
                  <a:cubicBezTo>
                    <a:pt x="2600469" y="1180727"/>
                    <a:pt x="2599895" y="1180535"/>
                    <a:pt x="2599513" y="1180535"/>
                  </a:cubicBezTo>
                  <a:cubicBezTo>
                    <a:pt x="2599130" y="1180535"/>
                    <a:pt x="2599130" y="1180535"/>
                    <a:pt x="2598938" y="1180535"/>
                  </a:cubicBezTo>
                  <a:close/>
                  <a:moveTo>
                    <a:pt x="2609463" y="1141305"/>
                  </a:moveTo>
                  <a:cubicBezTo>
                    <a:pt x="2609272" y="1141305"/>
                    <a:pt x="2609081" y="1141305"/>
                    <a:pt x="2609081" y="1141305"/>
                  </a:cubicBezTo>
                  <a:cubicBezTo>
                    <a:pt x="2608315" y="1141305"/>
                    <a:pt x="2607550" y="1141688"/>
                    <a:pt x="2607167" y="1142071"/>
                  </a:cubicBezTo>
                  <a:cubicBezTo>
                    <a:pt x="2606784" y="1142453"/>
                    <a:pt x="2606402" y="1143219"/>
                    <a:pt x="2606402" y="1143984"/>
                  </a:cubicBezTo>
                  <a:cubicBezTo>
                    <a:pt x="2606402" y="1144367"/>
                    <a:pt x="2606784" y="1144941"/>
                    <a:pt x="2607550" y="1145515"/>
                  </a:cubicBezTo>
                  <a:cubicBezTo>
                    <a:pt x="2607741" y="1145898"/>
                    <a:pt x="2608124" y="1145898"/>
                    <a:pt x="2608315" y="1146281"/>
                  </a:cubicBezTo>
                  <a:cubicBezTo>
                    <a:pt x="2608698" y="1146472"/>
                    <a:pt x="2609081" y="1146472"/>
                    <a:pt x="2609081" y="1146472"/>
                  </a:cubicBezTo>
                  <a:cubicBezTo>
                    <a:pt x="2610229" y="1146472"/>
                    <a:pt x="2610994" y="1146281"/>
                    <a:pt x="2611568" y="1145898"/>
                  </a:cubicBezTo>
                  <a:cubicBezTo>
                    <a:pt x="2611951" y="1145515"/>
                    <a:pt x="2612334" y="1144750"/>
                    <a:pt x="2612334" y="1143984"/>
                  </a:cubicBezTo>
                  <a:cubicBezTo>
                    <a:pt x="2612334" y="1142645"/>
                    <a:pt x="2611760" y="1142071"/>
                    <a:pt x="2610611" y="1141497"/>
                  </a:cubicBezTo>
                  <a:cubicBezTo>
                    <a:pt x="2610229" y="1141305"/>
                    <a:pt x="2609846" y="1141305"/>
                    <a:pt x="2609463" y="1141305"/>
                  </a:cubicBezTo>
                  <a:close/>
                  <a:moveTo>
                    <a:pt x="2596642" y="1123891"/>
                  </a:moveTo>
                  <a:cubicBezTo>
                    <a:pt x="2595877" y="1122934"/>
                    <a:pt x="2595685" y="1122552"/>
                    <a:pt x="2595494" y="1122552"/>
                  </a:cubicBezTo>
                  <a:cubicBezTo>
                    <a:pt x="2594154" y="1122552"/>
                    <a:pt x="2592815" y="1123317"/>
                    <a:pt x="2591858" y="1124657"/>
                  </a:cubicBezTo>
                  <a:cubicBezTo>
                    <a:pt x="2591092" y="1125996"/>
                    <a:pt x="2590518" y="1127336"/>
                    <a:pt x="2590518" y="1128867"/>
                  </a:cubicBezTo>
                  <a:cubicBezTo>
                    <a:pt x="2590518" y="1129441"/>
                    <a:pt x="2590710" y="1130206"/>
                    <a:pt x="2591092" y="1130780"/>
                  </a:cubicBezTo>
                  <a:cubicBezTo>
                    <a:pt x="2591092" y="1131163"/>
                    <a:pt x="2591475" y="1131354"/>
                    <a:pt x="2591475" y="1131546"/>
                  </a:cubicBezTo>
                  <a:cubicBezTo>
                    <a:pt x="2591858" y="1131928"/>
                    <a:pt x="2592241" y="1132311"/>
                    <a:pt x="2592623" y="1132694"/>
                  </a:cubicBezTo>
                  <a:cubicBezTo>
                    <a:pt x="2593963" y="1133651"/>
                    <a:pt x="2595111" y="1134416"/>
                    <a:pt x="2596642" y="1134607"/>
                  </a:cubicBezTo>
                  <a:cubicBezTo>
                    <a:pt x="2596833" y="1134799"/>
                    <a:pt x="2597025" y="1134799"/>
                    <a:pt x="2597407" y="1134990"/>
                  </a:cubicBezTo>
                  <a:cubicBezTo>
                    <a:pt x="2597407" y="1134990"/>
                    <a:pt x="2597407" y="1134990"/>
                    <a:pt x="2597599" y="1135181"/>
                  </a:cubicBezTo>
                  <a:lnTo>
                    <a:pt x="2597599" y="1135181"/>
                  </a:lnTo>
                  <a:cubicBezTo>
                    <a:pt x="2598364" y="1135373"/>
                    <a:pt x="2599321" y="1135947"/>
                    <a:pt x="2600661" y="1136712"/>
                  </a:cubicBezTo>
                  <a:cubicBezTo>
                    <a:pt x="2602766" y="1138052"/>
                    <a:pt x="2604297" y="1138626"/>
                    <a:pt x="2604871" y="1138626"/>
                  </a:cubicBezTo>
                  <a:cubicBezTo>
                    <a:pt x="2604871" y="1138626"/>
                    <a:pt x="2604871" y="1138626"/>
                    <a:pt x="2605062" y="1138626"/>
                  </a:cubicBezTo>
                  <a:cubicBezTo>
                    <a:pt x="2605636" y="1138435"/>
                    <a:pt x="2606402" y="1137669"/>
                    <a:pt x="2607358" y="1136138"/>
                  </a:cubicBezTo>
                  <a:cubicBezTo>
                    <a:pt x="2608124" y="1134607"/>
                    <a:pt x="2608698" y="1133651"/>
                    <a:pt x="2608698" y="1133076"/>
                  </a:cubicBezTo>
                  <a:cubicBezTo>
                    <a:pt x="2606210" y="1130589"/>
                    <a:pt x="2605062" y="1128484"/>
                    <a:pt x="2604679" y="1126953"/>
                  </a:cubicBezTo>
                  <a:cubicBezTo>
                    <a:pt x="2604679" y="1126187"/>
                    <a:pt x="2604297" y="1125613"/>
                    <a:pt x="2603914" y="1125422"/>
                  </a:cubicBezTo>
                  <a:cubicBezTo>
                    <a:pt x="2603340" y="1125039"/>
                    <a:pt x="2602574" y="1125039"/>
                    <a:pt x="2601809" y="1125231"/>
                  </a:cubicBezTo>
                  <a:cubicBezTo>
                    <a:pt x="2599895" y="1125422"/>
                    <a:pt x="2598938" y="1125422"/>
                    <a:pt x="2598938" y="1125231"/>
                  </a:cubicBezTo>
                  <a:cubicBezTo>
                    <a:pt x="2598173" y="1125231"/>
                    <a:pt x="2597407" y="1124848"/>
                    <a:pt x="2596642" y="1123891"/>
                  </a:cubicBezTo>
                  <a:close/>
                  <a:moveTo>
                    <a:pt x="2539424" y="1140731"/>
                  </a:moveTo>
                  <a:cubicBezTo>
                    <a:pt x="2540189" y="1137669"/>
                    <a:pt x="2540763" y="1135756"/>
                    <a:pt x="2540763" y="1135181"/>
                  </a:cubicBezTo>
                  <a:cubicBezTo>
                    <a:pt x="2540763" y="1132694"/>
                    <a:pt x="2539615" y="1130397"/>
                    <a:pt x="2537127" y="1128101"/>
                  </a:cubicBezTo>
                  <a:cubicBezTo>
                    <a:pt x="2534831" y="1125996"/>
                    <a:pt x="2532917" y="1125039"/>
                    <a:pt x="2531004" y="1125039"/>
                  </a:cubicBezTo>
                  <a:cubicBezTo>
                    <a:pt x="2530047" y="1125039"/>
                    <a:pt x="2528516" y="1125613"/>
                    <a:pt x="2526411" y="1126570"/>
                  </a:cubicBezTo>
                  <a:cubicBezTo>
                    <a:pt x="2526602" y="1127336"/>
                    <a:pt x="2527368" y="1128101"/>
                    <a:pt x="2528898" y="1128675"/>
                  </a:cubicBezTo>
                  <a:cubicBezTo>
                    <a:pt x="2530238" y="1129249"/>
                    <a:pt x="2531004" y="1130015"/>
                    <a:pt x="2531004" y="1130780"/>
                  </a:cubicBezTo>
                  <a:cubicBezTo>
                    <a:pt x="2531004" y="1132120"/>
                    <a:pt x="2530621" y="1132885"/>
                    <a:pt x="2529664" y="1132885"/>
                  </a:cubicBezTo>
                  <a:cubicBezTo>
                    <a:pt x="2527750" y="1130780"/>
                    <a:pt x="2526028" y="1129823"/>
                    <a:pt x="2524497" y="1129823"/>
                  </a:cubicBezTo>
                  <a:cubicBezTo>
                    <a:pt x="2522392" y="1129823"/>
                    <a:pt x="2521435" y="1130589"/>
                    <a:pt x="2521435" y="1132311"/>
                  </a:cubicBezTo>
                  <a:cubicBezTo>
                    <a:pt x="2521435" y="1132502"/>
                    <a:pt x="2522201" y="1133076"/>
                    <a:pt x="2523349" y="1134225"/>
                  </a:cubicBezTo>
                  <a:cubicBezTo>
                    <a:pt x="2524688" y="1135373"/>
                    <a:pt x="2525454" y="1136138"/>
                    <a:pt x="2525454" y="1136712"/>
                  </a:cubicBezTo>
                  <a:cubicBezTo>
                    <a:pt x="2525454" y="1138052"/>
                    <a:pt x="2525071" y="1138817"/>
                    <a:pt x="2524114" y="1138817"/>
                  </a:cubicBezTo>
                  <a:cubicBezTo>
                    <a:pt x="2523732" y="1138817"/>
                    <a:pt x="2522392" y="1138052"/>
                    <a:pt x="2520478" y="1136330"/>
                  </a:cubicBezTo>
                  <a:cubicBezTo>
                    <a:pt x="2519904" y="1136521"/>
                    <a:pt x="2519713" y="1136904"/>
                    <a:pt x="2519713" y="1137861"/>
                  </a:cubicBezTo>
                  <a:cubicBezTo>
                    <a:pt x="2519713" y="1139966"/>
                    <a:pt x="2520478" y="1142453"/>
                    <a:pt x="2522201" y="1145133"/>
                  </a:cubicBezTo>
                  <a:cubicBezTo>
                    <a:pt x="2523923" y="1148194"/>
                    <a:pt x="2525837" y="1149725"/>
                    <a:pt x="2527942" y="1149725"/>
                  </a:cubicBezTo>
                  <a:cubicBezTo>
                    <a:pt x="2528707" y="1149725"/>
                    <a:pt x="2529855" y="1148769"/>
                    <a:pt x="2531578" y="1146664"/>
                  </a:cubicBezTo>
                  <a:cubicBezTo>
                    <a:pt x="2531578" y="1147620"/>
                    <a:pt x="2531195" y="1149151"/>
                    <a:pt x="2530429" y="1150682"/>
                  </a:cubicBezTo>
                  <a:cubicBezTo>
                    <a:pt x="2530429" y="1151448"/>
                    <a:pt x="2531195" y="1152022"/>
                    <a:pt x="2532343" y="1152022"/>
                  </a:cubicBezTo>
                  <a:cubicBezTo>
                    <a:pt x="2533683" y="1152213"/>
                    <a:pt x="2534257" y="1152787"/>
                    <a:pt x="2534257" y="1153553"/>
                  </a:cubicBezTo>
                  <a:cubicBezTo>
                    <a:pt x="2534257" y="1153936"/>
                    <a:pt x="2533109" y="1155275"/>
                    <a:pt x="2530621" y="1157189"/>
                  </a:cubicBezTo>
                  <a:lnTo>
                    <a:pt x="2530621" y="1159102"/>
                  </a:lnTo>
                  <a:cubicBezTo>
                    <a:pt x="2534640" y="1158720"/>
                    <a:pt x="2537127" y="1159485"/>
                    <a:pt x="2538658" y="1161590"/>
                  </a:cubicBezTo>
                  <a:cubicBezTo>
                    <a:pt x="2539615" y="1161781"/>
                    <a:pt x="2540763" y="1160825"/>
                    <a:pt x="2542294" y="1158528"/>
                  </a:cubicBezTo>
                  <a:lnTo>
                    <a:pt x="2542868" y="1158528"/>
                  </a:lnTo>
                  <a:cubicBezTo>
                    <a:pt x="2543059" y="1158911"/>
                    <a:pt x="2543059" y="1159294"/>
                    <a:pt x="2543059" y="1159868"/>
                  </a:cubicBezTo>
                  <a:cubicBezTo>
                    <a:pt x="2543059" y="1160059"/>
                    <a:pt x="2542677" y="1161399"/>
                    <a:pt x="2542103" y="1164078"/>
                  </a:cubicBezTo>
                  <a:cubicBezTo>
                    <a:pt x="2542103" y="1164652"/>
                    <a:pt x="2542485" y="1165417"/>
                    <a:pt x="2543442" y="1165991"/>
                  </a:cubicBezTo>
                  <a:cubicBezTo>
                    <a:pt x="2544208" y="1166757"/>
                    <a:pt x="2544782" y="1167331"/>
                    <a:pt x="2544782" y="1168096"/>
                  </a:cubicBezTo>
                  <a:lnTo>
                    <a:pt x="2544782" y="1167522"/>
                  </a:lnTo>
                  <a:cubicBezTo>
                    <a:pt x="2544782" y="1167714"/>
                    <a:pt x="2544782" y="1167905"/>
                    <a:pt x="2544782" y="1168096"/>
                  </a:cubicBezTo>
                  <a:lnTo>
                    <a:pt x="2544782" y="1168288"/>
                  </a:lnTo>
                  <a:cubicBezTo>
                    <a:pt x="2544973" y="1168670"/>
                    <a:pt x="2544973" y="1169053"/>
                    <a:pt x="2544973" y="1169627"/>
                  </a:cubicBezTo>
                  <a:cubicBezTo>
                    <a:pt x="2544973" y="1171158"/>
                    <a:pt x="2544399" y="1171924"/>
                    <a:pt x="2543251" y="1171924"/>
                  </a:cubicBezTo>
                  <a:cubicBezTo>
                    <a:pt x="2542868" y="1171924"/>
                    <a:pt x="2542103" y="1171541"/>
                    <a:pt x="2541146" y="1170584"/>
                  </a:cubicBezTo>
                  <a:cubicBezTo>
                    <a:pt x="2540380" y="1169627"/>
                    <a:pt x="2539806" y="1169245"/>
                    <a:pt x="2539232" y="1169245"/>
                  </a:cubicBezTo>
                  <a:cubicBezTo>
                    <a:pt x="2537701" y="1170584"/>
                    <a:pt x="2536745" y="1171350"/>
                    <a:pt x="2536745" y="1171541"/>
                  </a:cubicBezTo>
                  <a:cubicBezTo>
                    <a:pt x="2536745" y="1172115"/>
                    <a:pt x="2537127" y="1173837"/>
                    <a:pt x="2537319" y="1176708"/>
                  </a:cubicBezTo>
                  <a:cubicBezTo>
                    <a:pt x="2537510" y="1177665"/>
                    <a:pt x="2537893" y="1178239"/>
                    <a:pt x="2538658" y="1178239"/>
                  </a:cubicBezTo>
                  <a:cubicBezTo>
                    <a:pt x="2539041" y="1178430"/>
                    <a:pt x="2539806" y="1178430"/>
                    <a:pt x="2540572" y="1178239"/>
                  </a:cubicBezTo>
                  <a:cubicBezTo>
                    <a:pt x="2539806" y="1179004"/>
                    <a:pt x="2539232" y="1180344"/>
                    <a:pt x="2539232" y="1182449"/>
                  </a:cubicBezTo>
                  <a:cubicBezTo>
                    <a:pt x="2539232" y="1182832"/>
                    <a:pt x="2539998" y="1184937"/>
                    <a:pt x="2541720" y="1188764"/>
                  </a:cubicBezTo>
                  <a:cubicBezTo>
                    <a:pt x="2543251" y="1192591"/>
                    <a:pt x="2544208" y="1195079"/>
                    <a:pt x="2544208" y="1195845"/>
                  </a:cubicBezTo>
                  <a:cubicBezTo>
                    <a:pt x="2544208" y="1197758"/>
                    <a:pt x="2546887" y="1199480"/>
                    <a:pt x="2552245" y="1201585"/>
                  </a:cubicBezTo>
                  <a:cubicBezTo>
                    <a:pt x="2552628" y="1200629"/>
                    <a:pt x="2552819" y="1199672"/>
                    <a:pt x="2552819" y="1198906"/>
                  </a:cubicBezTo>
                  <a:cubicBezTo>
                    <a:pt x="2552819" y="1195653"/>
                    <a:pt x="2551671" y="1193165"/>
                    <a:pt x="2549374" y="1191443"/>
                  </a:cubicBezTo>
                  <a:cubicBezTo>
                    <a:pt x="2546887" y="1189721"/>
                    <a:pt x="2545738" y="1188764"/>
                    <a:pt x="2545738" y="1188381"/>
                  </a:cubicBezTo>
                  <a:cubicBezTo>
                    <a:pt x="2545738" y="1187999"/>
                    <a:pt x="2546121" y="1187616"/>
                    <a:pt x="2547078" y="1187042"/>
                  </a:cubicBezTo>
                  <a:cubicBezTo>
                    <a:pt x="2547844" y="1186468"/>
                    <a:pt x="2548226" y="1185894"/>
                    <a:pt x="2548226" y="1185511"/>
                  </a:cubicBezTo>
                  <a:cubicBezTo>
                    <a:pt x="2548226" y="1184745"/>
                    <a:pt x="2547844" y="1183980"/>
                    <a:pt x="2547078" y="1183597"/>
                  </a:cubicBezTo>
                  <a:cubicBezTo>
                    <a:pt x="2546313" y="1183023"/>
                    <a:pt x="2545738" y="1182640"/>
                    <a:pt x="2545738" y="1182066"/>
                  </a:cubicBezTo>
                  <a:cubicBezTo>
                    <a:pt x="2545738" y="1180727"/>
                    <a:pt x="2546313" y="1179578"/>
                    <a:pt x="2547269" y="1178047"/>
                  </a:cubicBezTo>
                  <a:cubicBezTo>
                    <a:pt x="2548226" y="1178047"/>
                    <a:pt x="2549374" y="1180344"/>
                    <a:pt x="2550714" y="1185128"/>
                  </a:cubicBezTo>
                  <a:cubicBezTo>
                    <a:pt x="2552054" y="1189912"/>
                    <a:pt x="2553776" y="1192209"/>
                    <a:pt x="2555498" y="1192209"/>
                  </a:cubicBezTo>
                  <a:cubicBezTo>
                    <a:pt x="2556646" y="1192209"/>
                    <a:pt x="2557221" y="1191252"/>
                    <a:pt x="2557221" y="1189147"/>
                  </a:cubicBezTo>
                  <a:cubicBezTo>
                    <a:pt x="2557221" y="1188381"/>
                    <a:pt x="2556455" y="1186468"/>
                    <a:pt x="2555307" y="1182832"/>
                  </a:cubicBezTo>
                  <a:cubicBezTo>
                    <a:pt x="2557221" y="1182258"/>
                    <a:pt x="2558177" y="1181301"/>
                    <a:pt x="2558177" y="1180153"/>
                  </a:cubicBezTo>
                  <a:cubicBezTo>
                    <a:pt x="2558177" y="1178622"/>
                    <a:pt x="2556838" y="1177473"/>
                    <a:pt x="2554350" y="1176517"/>
                  </a:cubicBezTo>
                  <a:cubicBezTo>
                    <a:pt x="2551862" y="1175751"/>
                    <a:pt x="2550523" y="1174412"/>
                    <a:pt x="2550523" y="1172881"/>
                  </a:cubicBezTo>
                  <a:lnTo>
                    <a:pt x="2552245" y="1171350"/>
                  </a:lnTo>
                  <a:cubicBezTo>
                    <a:pt x="2553010" y="1171350"/>
                    <a:pt x="2554159" y="1172115"/>
                    <a:pt x="2555881" y="1173837"/>
                  </a:cubicBezTo>
                  <a:cubicBezTo>
                    <a:pt x="2557221" y="1173837"/>
                    <a:pt x="2557986" y="1173072"/>
                    <a:pt x="2557986" y="1171350"/>
                  </a:cubicBezTo>
                  <a:cubicBezTo>
                    <a:pt x="2557986" y="1170584"/>
                    <a:pt x="2556455" y="1169436"/>
                    <a:pt x="2553393" y="1168288"/>
                  </a:cubicBezTo>
                  <a:cubicBezTo>
                    <a:pt x="2553393" y="1163504"/>
                    <a:pt x="2553202" y="1160825"/>
                    <a:pt x="2552628" y="1160633"/>
                  </a:cubicBezTo>
                  <a:cubicBezTo>
                    <a:pt x="2552436" y="1160442"/>
                    <a:pt x="2551288" y="1160251"/>
                    <a:pt x="2548992" y="1159868"/>
                  </a:cubicBezTo>
                  <a:cubicBezTo>
                    <a:pt x="2547461" y="1159676"/>
                    <a:pt x="2546695" y="1159102"/>
                    <a:pt x="2546695" y="1157954"/>
                  </a:cubicBezTo>
                  <a:cubicBezTo>
                    <a:pt x="2546695" y="1157189"/>
                    <a:pt x="2548035" y="1156615"/>
                    <a:pt x="2551288" y="1156615"/>
                  </a:cubicBezTo>
                  <a:lnTo>
                    <a:pt x="2551288" y="1155084"/>
                  </a:lnTo>
                  <a:cubicBezTo>
                    <a:pt x="2549949" y="1153744"/>
                    <a:pt x="2549183" y="1152596"/>
                    <a:pt x="2549183" y="1151448"/>
                  </a:cubicBezTo>
                  <a:cubicBezTo>
                    <a:pt x="2549183" y="1150682"/>
                    <a:pt x="2550523" y="1150108"/>
                    <a:pt x="2552819" y="1149917"/>
                  </a:cubicBezTo>
                  <a:cubicBezTo>
                    <a:pt x="2555307" y="1149534"/>
                    <a:pt x="2556455" y="1148960"/>
                    <a:pt x="2556455" y="1147812"/>
                  </a:cubicBezTo>
                  <a:cubicBezTo>
                    <a:pt x="2556455" y="1147620"/>
                    <a:pt x="2555690" y="1147046"/>
                    <a:pt x="2553967" y="1145515"/>
                  </a:cubicBezTo>
                  <a:cubicBezTo>
                    <a:pt x="2552054" y="1143984"/>
                    <a:pt x="2551288" y="1142836"/>
                    <a:pt x="2551288" y="1141879"/>
                  </a:cubicBezTo>
                  <a:cubicBezTo>
                    <a:pt x="2551671" y="1140157"/>
                    <a:pt x="2552245" y="1138817"/>
                    <a:pt x="2552436" y="1137861"/>
                  </a:cubicBezTo>
                  <a:cubicBezTo>
                    <a:pt x="2552628" y="1136904"/>
                    <a:pt x="2552819" y="1135947"/>
                    <a:pt x="2552819" y="1135564"/>
                  </a:cubicBezTo>
                  <a:cubicBezTo>
                    <a:pt x="2552819" y="1134225"/>
                    <a:pt x="2550905" y="1133459"/>
                    <a:pt x="2546887" y="1133459"/>
                  </a:cubicBezTo>
                  <a:cubicBezTo>
                    <a:pt x="2546504" y="1133459"/>
                    <a:pt x="2545547" y="1134607"/>
                    <a:pt x="2544016" y="1137095"/>
                  </a:cubicBezTo>
                  <a:cubicBezTo>
                    <a:pt x="2542294" y="1139774"/>
                    <a:pt x="2541146" y="1141497"/>
                    <a:pt x="2540763" y="1141879"/>
                  </a:cubicBezTo>
                  <a:cubicBezTo>
                    <a:pt x="2539806" y="1141688"/>
                    <a:pt x="2539424" y="1141305"/>
                    <a:pt x="2539424" y="1140731"/>
                  </a:cubicBezTo>
                  <a:close/>
                  <a:moveTo>
                    <a:pt x="2573678" y="1214598"/>
                  </a:moveTo>
                  <a:cubicBezTo>
                    <a:pt x="2573678" y="1215747"/>
                    <a:pt x="2574443" y="1217086"/>
                    <a:pt x="2576548" y="1219000"/>
                  </a:cubicBezTo>
                  <a:cubicBezTo>
                    <a:pt x="2578462" y="1220722"/>
                    <a:pt x="2579802" y="1221488"/>
                    <a:pt x="2580758" y="1221679"/>
                  </a:cubicBezTo>
                  <a:cubicBezTo>
                    <a:pt x="2582289" y="1218426"/>
                    <a:pt x="2583438" y="1216321"/>
                    <a:pt x="2584203" y="1215555"/>
                  </a:cubicBezTo>
                  <a:cubicBezTo>
                    <a:pt x="2584969" y="1214790"/>
                    <a:pt x="2586117" y="1214024"/>
                    <a:pt x="2587839" y="1213067"/>
                  </a:cubicBezTo>
                  <a:lnTo>
                    <a:pt x="2587839" y="1211728"/>
                  </a:lnTo>
                  <a:cubicBezTo>
                    <a:pt x="2587074" y="1211345"/>
                    <a:pt x="2586308" y="1211345"/>
                    <a:pt x="2585160" y="1211154"/>
                  </a:cubicBezTo>
                  <a:cubicBezTo>
                    <a:pt x="2584203" y="1210962"/>
                    <a:pt x="2582863" y="1210962"/>
                    <a:pt x="2581524" y="1210962"/>
                  </a:cubicBezTo>
                  <a:lnTo>
                    <a:pt x="2580758" y="1210962"/>
                  </a:lnTo>
                  <a:lnTo>
                    <a:pt x="2582863" y="1210197"/>
                  </a:lnTo>
                  <a:cubicBezTo>
                    <a:pt x="2582098" y="1209623"/>
                    <a:pt x="2580376" y="1210006"/>
                    <a:pt x="2577697" y="1210771"/>
                  </a:cubicBezTo>
                  <a:cubicBezTo>
                    <a:pt x="2575018" y="1211728"/>
                    <a:pt x="2573678" y="1213067"/>
                    <a:pt x="2573678" y="1214598"/>
                  </a:cubicBezTo>
                  <a:close/>
                  <a:moveTo>
                    <a:pt x="2596451" y="1229716"/>
                  </a:moveTo>
                  <a:cubicBezTo>
                    <a:pt x="2594154" y="1230099"/>
                    <a:pt x="2592815" y="1230864"/>
                    <a:pt x="2592815" y="1232204"/>
                  </a:cubicBezTo>
                  <a:cubicBezTo>
                    <a:pt x="2592815" y="1232969"/>
                    <a:pt x="2593006" y="1233735"/>
                    <a:pt x="2593580" y="1234309"/>
                  </a:cubicBezTo>
                  <a:cubicBezTo>
                    <a:pt x="2594154" y="1234692"/>
                    <a:pt x="2594920" y="1235074"/>
                    <a:pt x="2595685" y="1235074"/>
                  </a:cubicBezTo>
                  <a:cubicBezTo>
                    <a:pt x="2598173" y="1235074"/>
                    <a:pt x="2599321" y="1234309"/>
                    <a:pt x="2599321" y="1232395"/>
                  </a:cubicBezTo>
                  <a:cubicBezTo>
                    <a:pt x="2599130" y="1230673"/>
                    <a:pt x="2598364" y="1229716"/>
                    <a:pt x="2596451" y="1229716"/>
                  </a:cubicBezTo>
                  <a:close/>
                  <a:moveTo>
                    <a:pt x="2638360" y="1272965"/>
                  </a:moveTo>
                  <a:cubicBezTo>
                    <a:pt x="2638168" y="1273348"/>
                    <a:pt x="2637786" y="1273539"/>
                    <a:pt x="2637594" y="1273922"/>
                  </a:cubicBezTo>
                  <a:cubicBezTo>
                    <a:pt x="2636446" y="1275261"/>
                    <a:pt x="2635872" y="1275835"/>
                    <a:pt x="2635872" y="1276218"/>
                  </a:cubicBezTo>
                  <a:cubicBezTo>
                    <a:pt x="2635872" y="1276984"/>
                    <a:pt x="2636063" y="1277366"/>
                    <a:pt x="2636637" y="1277940"/>
                  </a:cubicBezTo>
                  <a:cubicBezTo>
                    <a:pt x="2637020" y="1278323"/>
                    <a:pt x="2637786" y="1278706"/>
                    <a:pt x="2638742" y="1279089"/>
                  </a:cubicBezTo>
                  <a:cubicBezTo>
                    <a:pt x="2641039" y="1279854"/>
                    <a:pt x="2642187" y="1280428"/>
                    <a:pt x="2642378" y="1280620"/>
                  </a:cubicBezTo>
                  <a:cubicBezTo>
                    <a:pt x="2642570" y="1281002"/>
                    <a:pt x="2643526" y="1282533"/>
                    <a:pt x="2644866" y="1284638"/>
                  </a:cubicBezTo>
                  <a:cubicBezTo>
                    <a:pt x="2645249" y="1285404"/>
                    <a:pt x="2646206" y="1285595"/>
                    <a:pt x="2648119" y="1285595"/>
                  </a:cubicBezTo>
                  <a:cubicBezTo>
                    <a:pt x="2649459" y="1285595"/>
                    <a:pt x="2650224" y="1285021"/>
                    <a:pt x="2650224" y="1283681"/>
                  </a:cubicBezTo>
                  <a:cubicBezTo>
                    <a:pt x="2650224" y="1283299"/>
                    <a:pt x="2649267" y="1282151"/>
                    <a:pt x="2647545" y="1280811"/>
                  </a:cubicBezTo>
                  <a:cubicBezTo>
                    <a:pt x="2645631" y="1279280"/>
                    <a:pt x="2644866" y="1278323"/>
                    <a:pt x="2644866" y="1277749"/>
                  </a:cubicBezTo>
                  <a:cubicBezTo>
                    <a:pt x="2645249" y="1275835"/>
                    <a:pt x="2644675" y="1274496"/>
                    <a:pt x="2643526" y="1273922"/>
                  </a:cubicBezTo>
                  <a:cubicBezTo>
                    <a:pt x="2643335" y="1273922"/>
                    <a:pt x="2643335" y="1273922"/>
                    <a:pt x="2643335" y="1273922"/>
                  </a:cubicBezTo>
                  <a:cubicBezTo>
                    <a:pt x="2643144" y="1273730"/>
                    <a:pt x="2642378" y="1273539"/>
                    <a:pt x="2640656" y="1273539"/>
                  </a:cubicBezTo>
                  <a:cubicBezTo>
                    <a:pt x="2639891" y="1273156"/>
                    <a:pt x="2639125" y="1272965"/>
                    <a:pt x="2638360" y="1272965"/>
                  </a:cubicBezTo>
                  <a:close/>
                  <a:moveTo>
                    <a:pt x="2688880" y="1173263"/>
                  </a:moveTo>
                  <a:cubicBezTo>
                    <a:pt x="2688115" y="1172498"/>
                    <a:pt x="2687349" y="1171541"/>
                    <a:pt x="2686392" y="1170967"/>
                  </a:cubicBezTo>
                  <a:cubicBezTo>
                    <a:pt x="2684096" y="1169053"/>
                    <a:pt x="2682182" y="1167905"/>
                    <a:pt x="2680460" y="1167905"/>
                  </a:cubicBezTo>
                  <a:cubicBezTo>
                    <a:pt x="2678355" y="1167905"/>
                    <a:pt x="2676059" y="1168862"/>
                    <a:pt x="2673954" y="1170201"/>
                  </a:cubicBezTo>
                  <a:cubicBezTo>
                    <a:pt x="2671466" y="1171732"/>
                    <a:pt x="2670318" y="1173455"/>
                    <a:pt x="2670126" y="1174986"/>
                  </a:cubicBezTo>
                  <a:lnTo>
                    <a:pt x="2670126" y="1177473"/>
                  </a:lnTo>
                  <a:cubicBezTo>
                    <a:pt x="2666491" y="1179196"/>
                    <a:pt x="2663811" y="1180727"/>
                    <a:pt x="2662663" y="1182449"/>
                  </a:cubicBezTo>
                  <a:cubicBezTo>
                    <a:pt x="2663046" y="1182832"/>
                    <a:pt x="2663429" y="1183406"/>
                    <a:pt x="2663620" y="1184171"/>
                  </a:cubicBezTo>
                  <a:cubicBezTo>
                    <a:pt x="2663811" y="1184745"/>
                    <a:pt x="2664768" y="1184937"/>
                    <a:pt x="2665725" y="1184937"/>
                  </a:cubicBezTo>
                  <a:cubicBezTo>
                    <a:pt x="2667256" y="1184937"/>
                    <a:pt x="2668787" y="1184363"/>
                    <a:pt x="2670509" y="1183214"/>
                  </a:cubicBezTo>
                  <a:lnTo>
                    <a:pt x="2671275" y="1183214"/>
                  </a:lnTo>
                  <a:lnTo>
                    <a:pt x="2671275" y="1185319"/>
                  </a:lnTo>
                  <a:cubicBezTo>
                    <a:pt x="2669744" y="1186276"/>
                    <a:pt x="2668787" y="1187042"/>
                    <a:pt x="2668213" y="1187616"/>
                  </a:cubicBezTo>
                  <a:cubicBezTo>
                    <a:pt x="2667256" y="1188573"/>
                    <a:pt x="2666682" y="1189912"/>
                    <a:pt x="2666682" y="1191252"/>
                  </a:cubicBezTo>
                  <a:lnTo>
                    <a:pt x="2667065" y="1199863"/>
                  </a:lnTo>
                  <a:cubicBezTo>
                    <a:pt x="2667065" y="1201203"/>
                    <a:pt x="2667639" y="1202351"/>
                    <a:pt x="2668596" y="1203116"/>
                  </a:cubicBezTo>
                  <a:cubicBezTo>
                    <a:pt x="2669744" y="1204073"/>
                    <a:pt x="2670126" y="1204839"/>
                    <a:pt x="2670126" y="1205604"/>
                  </a:cubicBezTo>
                  <a:cubicBezTo>
                    <a:pt x="2670126" y="1206370"/>
                    <a:pt x="2669744" y="1207518"/>
                    <a:pt x="2668787" y="1209623"/>
                  </a:cubicBezTo>
                  <a:cubicBezTo>
                    <a:pt x="2668021" y="1211537"/>
                    <a:pt x="2667447" y="1213067"/>
                    <a:pt x="2667447" y="1214024"/>
                  </a:cubicBezTo>
                  <a:cubicBezTo>
                    <a:pt x="2667447" y="1215364"/>
                    <a:pt x="2668787" y="1216703"/>
                    <a:pt x="2671466" y="1218234"/>
                  </a:cubicBezTo>
                  <a:cubicBezTo>
                    <a:pt x="2673954" y="1219957"/>
                    <a:pt x="2675102" y="1221296"/>
                    <a:pt x="2674910" y="1222253"/>
                  </a:cubicBezTo>
                  <a:cubicBezTo>
                    <a:pt x="2674528" y="1222444"/>
                    <a:pt x="2674145" y="1222636"/>
                    <a:pt x="2673571" y="1222636"/>
                  </a:cubicBezTo>
                  <a:cubicBezTo>
                    <a:pt x="2672805" y="1222636"/>
                    <a:pt x="2671849" y="1222253"/>
                    <a:pt x="2670509" y="1221296"/>
                  </a:cubicBezTo>
                  <a:cubicBezTo>
                    <a:pt x="2669170" y="1220339"/>
                    <a:pt x="2668021" y="1219957"/>
                    <a:pt x="2667065" y="1219957"/>
                  </a:cubicBezTo>
                  <a:cubicBezTo>
                    <a:pt x="2666299" y="1219957"/>
                    <a:pt x="2665725" y="1220339"/>
                    <a:pt x="2665725" y="1221296"/>
                  </a:cubicBezTo>
                  <a:cubicBezTo>
                    <a:pt x="2665725" y="1222253"/>
                    <a:pt x="2667447" y="1225506"/>
                    <a:pt x="2671083" y="1231056"/>
                  </a:cubicBezTo>
                  <a:cubicBezTo>
                    <a:pt x="2674719" y="1236797"/>
                    <a:pt x="2677015" y="1239667"/>
                    <a:pt x="2677781" y="1239667"/>
                  </a:cubicBezTo>
                  <a:cubicBezTo>
                    <a:pt x="2678738" y="1239667"/>
                    <a:pt x="2679312" y="1238902"/>
                    <a:pt x="2679312" y="1237754"/>
                  </a:cubicBezTo>
                  <a:cubicBezTo>
                    <a:pt x="2679312" y="1236988"/>
                    <a:pt x="2678929" y="1236414"/>
                    <a:pt x="2678546" y="1235648"/>
                  </a:cubicBezTo>
                  <a:cubicBezTo>
                    <a:pt x="2677781" y="1234883"/>
                    <a:pt x="2677589" y="1234309"/>
                    <a:pt x="2677398" y="1234118"/>
                  </a:cubicBezTo>
                  <a:cubicBezTo>
                    <a:pt x="2677589" y="1233735"/>
                    <a:pt x="2678164" y="1233352"/>
                    <a:pt x="2679312" y="1232778"/>
                  </a:cubicBezTo>
                  <a:cubicBezTo>
                    <a:pt x="2680269" y="1232395"/>
                    <a:pt x="2680651" y="1231821"/>
                    <a:pt x="2680651" y="1231247"/>
                  </a:cubicBezTo>
                  <a:cubicBezTo>
                    <a:pt x="2679695" y="1228759"/>
                    <a:pt x="2679312" y="1227229"/>
                    <a:pt x="2679312" y="1227037"/>
                  </a:cubicBezTo>
                  <a:cubicBezTo>
                    <a:pt x="2680843" y="1226654"/>
                    <a:pt x="2682182" y="1225698"/>
                    <a:pt x="2682948" y="1224550"/>
                  </a:cubicBezTo>
                  <a:cubicBezTo>
                    <a:pt x="2683713" y="1223210"/>
                    <a:pt x="2684287" y="1221679"/>
                    <a:pt x="2684287" y="1219765"/>
                  </a:cubicBezTo>
                  <a:cubicBezTo>
                    <a:pt x="2684287" y="1218808"/>
                    <a:pt x="2683905" y="1217469"/>
                    <a:pt x="2682948" y="1215747"/>
                  </a:cubicBezTo>
                  <a:cubicBezTo>
                    <a:pt x="2682756" y="1215172"/>
                    <a:pt x="2682182" y="1214598"/>
                    <a:pt x="2681800" y="1213833"/>
                  </a:cubicBezTo>
                  <a:cubicBezTo>
                    <a:pt x="2679886" y="1210962"/>
                    <a:pt x="2678929" y="1208666"/>
                    <a:pt x="2678738" y="1207709"/>
                  </a:cubicBezTo>
                  <a:cubicBezTo>
                    <a:pt x="2678929" y="1207709"/>
                    <a:pt x="2679312" y="1207518"/>
                    <a:pt x="2680077" y="1207326"/>
                  </a:cubicBezTo>
                  <a:cubicBezTo>
                    <a:pt x="2681225" y="1207326"/>
                    <a:pt x="2682565" y="1209049"/>
                    <a:pt x="2683713" y="1212685"/>
                  </a:cubicBezTo>
                  <a:cubicBezTo>
                    <a:pt x="2683905" y="1213450"/>
                    <a:pt x="2684287" y="1214407"/>
                    <a:pt x="2684479" y="1215172"/>
                  </a:cubicBezTo>
                  <a:cubicBezTo>
                    <a:pt x="2685244" y="1216895"/>
                    <a:pt x="2686392" y="1217852"/>
                    <a:pt x="2687349" y="1217852"/>
                  </a:cubicBezTo>
                  <a:cubicBezTo>
                    <a:pt x="2688306" y="1217852"/>
                    <a:pt x="2689072" y="1217278"/>
                    <a:pt x="2689646" y="1216321"/>
                  </a:cubicBezTo>
                  <a:cubicBezTo>
                    <a:pt x="2690028" y="1215364"/>
                    <a:pt x="2690411" y="1213833"/>
                    <a:pt x="2690411" y="1211919"/>
                  </a:cubicBezTo>
                  <a:cubicBezTo>
                    <a:pt x="2690220" y="1207709"/>
                    <a:pt x="2690220" y="1205221"/>
                    <a:pt x="2690602" y="1204456"/>
                  </a:cubicBezTo>
                  <a:cubicBezTo>
                    <a:pt x="2691177" y="1204839"/>
                    <a:pt x="2691559" y="1205987"/>
                    <a:pt x="2691942" y="1208092"/>
                  </a:cubicBezTo>
                  <a:cubicBezTo>
                    <a:pt x="2692325" y="1210006"/>
                    <a:pt x="2692899" y="1210962"/>
                    <a:pt x="2693856" y="1211154"/>
                  </a:cubicBezTo>
                  <a:cubicBezTo>
                    <a:pt x="2693856" y="1211345"/>
                    <a:pt x="2693664" y="1211537"/>
                    <a:pt x="2693282" y="1211919"/>
                  </a:cubicBezTo>
                  <a:cubicBezTo>
                    <a:pt x="2693282" y="1212111"/>
                    <a:pt x="2693090" y="1212111"/>
                    <a:pt x="2693090" y="1212111"/>
                  </a:cubicBezTo>
                  <a:cubicBezTo>
                    <a:pt x="2692899" y="1213450"/>
                    <a:pt x="2692325" y="1214981"/>
                    <a:pt x="2691177" y="1216895"/>
                  </a:cubicBezTo>
                  <a:cubicBezTo>
                    <a:pt x="2690985" y="1216895"/>
                    <a:pt x="2690985" y="1216895"/>
                    <a:pt x="2690985" y="1217086"/>
                  </a:cubicBezTo>
                  <a:cubicBezTo>
                    <a:pt x="2690411" y="1218043"/>
                    <a:pt x="2689646" y="1219000"/>
                    <a:pt x="2688497" y="1220339"/>
                  </a:cubicBezTo>
                  <a:cubicBezTo>
                    <a:pt x="2686966" y="1222253"/>
                    <a:pt x="2685627" y="1223975"/>
                    <a:pt x="2684861" y="1225315"/>
                  </a:cubicBezTo>
                  <a:cubicBezTo>
                    <a:pt x="2684096" y="1226846"/>
                    <a:pt x="2683522" y="1228377"/>
                    <a:pt x="2683522" y="1229525"/>
                  </a:cubicBezTo>
                  <a:cubicBezTo>
                    <a:pt x="2683522" y="1229908"/>
                    <a:pt x="2683522" y="1230290"/>
                    <a:pt x="2683522" y="1230864"/>
                  </a:cubicBezTo>
                  <a:cubicBezTo>
                    <a:pt x="2683522" y="1234309"/>
                    <a:pt x="2683905" y="1237945"/>
                    <a:pt x="2684479" y="1241964"/>
                  </a:cubicBezTo>
                  <a:cubicBezTo>
                    <a:pt x="2685436" y="1248087"/>
                    <a:pt x="2686775" y="1251149"/>
                    <a:pt x="2688306" y="1251149"/>
                  </a:cubicBezTo>
                  <a:cubicBezTo>
                    <a:pt x="2689646" y="1251149"/>
                    <a:pt x="2690794" y="1249810"/>
                    <a:pt x="2691177" y="1247513"/>
                  </a:cubicBezTo>
                  <a:cubicBezTo>
                    <a:pt x="2691942" y="1244643"/>
                    <a:pt x="2692325" y="1242920"/>
                    <a:pt x="2692708" y="1242346"/>
                  </a:cubicBezTo>
                  <a:cubicBezTo>
                    <a:pt x="2693090" y="1242538"/>
                    <a:pt x="2694238" y="1243686"/>
                    <a:pt x="2696344" y="1245217"/>
                  </a:cubicBezTo>
                  <a:cubicBezTo>
                    <a:pt x="2698640" y="1243303"/>
                    <a:pt x="2699980" y="1241581"/>
                    <a:pt x="2699980" y="1240433"/>
                  </a:cubicBezTo>
                  <a:cubicBezTo>
                    <a:pt x="2699980" y="1239284"/>
                    <a:pt x="2699597" y="1238136"/>
                    <a:pt x="2699214" y="1237371"/>
                  </a:cubicBezTo>
                  <a:cubicBezTo>
                    <a:pt x="2698066" y="1235074"/>
                    <a:pt x="2697492" y="1233735"/>
                    <a:pt x="2697300" y="1233543"/>
                  </a:cubicBezTo>
                  <a:cubicBezTo>
                    <a:pt x="2697109" y="1232778"/>
                    <a:pt x="2695961" y="1232204"/>
                    <a:pt x="2694430" y="1232013"/>
                  </a:cubicBezTo>
                  <a:cubicBezTo>
                    <a:pt x="2693090" y="1231821"/>
                    <a:pt x="2692325" y="1231247"/>
                    <a:pt x="2692325" y="1230290"/>
                  </a:cubicBezTo>
                  <a:cubicBezTo>
                    <a:pt x="2692325" y="1228759"/>
                    <a:pt x="2693090" y="1227611"/>
                    <a:pt x="2694813" y="1226272"/>
                  </a:cubicBezTo>
                  <a:cubicBezTo>
                    <a:pt x="2696344" y="1224932"/>
                    <a:pt x="2697300" y="1223019"/>
                    <a:pt x="2697300" y="1220339"/>
                  </a:cubicBezTo>
                  <a:lnTo>
                    <a:pt x="2697300" y="1220339"/>
                  </a:lnTo>
                  <a:cubicBezTo>
                    <a:pt x="2697300" y="1219383"/>
                    <a:pt x="2697109" y="1218426"/>
                    <a:pt x="2696535" y="1217086"/>
                  </a:cubicBezTo>
                  <a:cubicBezTo>
                    <a:pt x="2696152" y="1215938"/>
                    <a:pt x="2695769" y="1214981"/>
                    <a:pt x="2695769" y="1214024"/>
                  </a:cubicBezTo>
                  <a:cubicBezTo>
                    <a:pt x="2695769" y="1212876"/>
                    <a:pt x="2695961" y="1212302"/>
                    <a:pt x="2695961" y="1212111"/>
                  </a:cubicBezTo>
                  <a:cubicBezTo>
                    <a:pt x="2696152" y="1211919"/>
                    <a:pt x="2696726" y="1211728"/>
                    <a:pt x="2697874" y="1211345"/>
                  </a:cubicBezTo>
                  <a:cubicBezTo>
                    <a:pt x="2698640" y="1212111"/>
                    <a:pt x="2699023" y="1214024"/>
                    <a:pt x="2699023" y="1217086"/>
                  </a:cubicBezTo>
                  <a:cubicBezTo>
                    <a:pt x="2699023" y="1217660"/>
                    <a:pt x="2698640" y="1218043"/>
                    <a:pt x="2698257" y="1218426"/>
                  </a:cubicBezTo>
                  <a:cubicBezTo>
                    <a:pt x="2697683" y="1218808"/>
                    <a:pt x="2697492" y="1219383"/>
                    <a:pt x="2697492" y="1220339"/>
                  </a:cubicBezTo>
                  <a:cubicBezTo>
                    <a:pt x="2697492" y="1221105"/>
                    <a:pt x="2697874" y="1222636"/>
                    <a:pt x="2698831" y="1224167"/>
                  </a:cubicBezTo>
                  <a:cubicBezTo>
                    <a:pt x="2699597" y="1225889"/>
                    <a:pt x="2700362" y="1226654"/>
                    <a:pt x="2700936" y="1226654"/>
                  </a:cubicBezTo>
                  <a:cubicBezTo>
                    <a:pt x="2705146" y="1226654"/>
                    <a:pt x="2707251" y="1222636"/>
                    <a:pt x="2707251" y="1214216"/>
                  </a:cubicBezTo>
                  <a:cubicBezTo>
                    <a:pt x="2707251" y="1212876"/>
                    <a:pt x="2706677" y="1211728"/>
                    <a:pt x="2705529" y="1210388"/>
                  </a:cubicBezTo>
                  <a:cubicBezTo>
                    <a:pt x="2704381" y="1209049"/>
                    <a:pt x="2703615" y="1207518"/>
                    <a:pt x="2703233" y="1206370"/>
                  </a:cubicBezTo>
                  <a:lnTo>
                    <a:pt x="2703233" y="1198332"/>
                  </a:lnTo>
                  <a:cubicBezTo>
                    <a:pt x="2703233" y="1195845"/>
                    <a:pt x="2702467" y="1192017"/>
                    <a:pt x="2701128" y="1186850"/>
                  </a:cubicBezTo>
                  <a:cubicBezTo>
                    <a:pt x="2700936" y="1185511"/>
                    <a:pt x="2699980" y="1184363"/>
                    <a:pt x="2698640" y="1183406"/>
                  </a:cubicBezTo>
                  <a:cubicBezTo>
                    <a:pt x="2697109" y="1182449"/>
                    <a:pt x="2695769" y="1181301"/>
                    <a:pt x="2694621" y="1180535"/>
                  </a:cubicBezTo>
                  <a:cubicBezTo>
                    <a:pt x="2692708" y="1177473"/>
                    <a:pt x="2690602" y="1174986"/>
                    <a:pt x="2688880" y="1173263"/>
                  </a:cubicBezTo>
                  <a:close/>
                  <a:moveTo>
                    <a:pt x="2470341" y="1017683"/>
                  </a:moveTo>
                  <a:cubicBezTo>
                    <a:pt x="2467853" y="1015195"/>
                    <a:pt x="2466322" y="1013664"/>
                    <a:pt x="2465556" y="1013090"/>
                  </a:cubicBezTo>
                  <a:cubicBezTo>
                    <a:pt x="2464408" y="1011942"/>
                    <a:pt x="2462877" y="1011559"/>
                    <a:pt x="2460772" y="1011559"/>
                  </a:cubicBezTo>
                  <a:cubicBezTo>
                    <a:pt x="2460581" y="1011559"/>
                    <a:pt x="2460198" y="1011177"/>
                    <a:pt x="2460007" y="1010985"/>
                  </a:cubicBezTo>
                  <a:cubicBezTo>
                    <a:pt x="2459815" y="1011177"/>
                    <a:pt x="2459815" y="1011942"/>
                    <a:pt x="2459815" y="1012899"/>
                  </a:cubicBezTo>
                  <a:cubicBezTo>
                    <a:pt x="2459815" y="1013090"/>
                    <a:pt x="2459815" y="1013282"/>
                    <a:pt x="2460007" y="1013856"/>
                  </a:cubicBezTo>
                  <a:cubicBezTo>
                    <a:pt x="2460390" y="1015195"/>
                    <a:pt x="2461920" y="1017300"/>
                    <a:pt x="2463834" y="1020745"/>
                  </a:cubicBezTo>
                  <a:cubicBezTo>
                    <a:pt x="2466896" y="1025338"/>
                    <a:pt x="2468236" y="1028400"/>
                    <a:pt x="2468427" y="1029739"/>
                  </a:cubicBezTo>
                  <a:lnTo>
                    <a:pt x="2475507" y="1029739"/>
                  </a:lnTo>
                  <a:cubicBezTo>
                    <a:pt x="2474742" y="1032227"/>
                    <a:pt x="2474359" y="1033949"/>
                    <a:pt x="2474359" y="1035480"/>
                  </a:cubicBezTo>
                  <a:cubicBezTo>
                    <a:pt x="2474359" y="1039307"/>
                    <a:pt x="2477230" y="1044283"/>
                    <a:pt x="2482588" y="1050407"/>
                  </a:cubicBezTo>
                  <a:cubicBezTo>
                    <a:pt x="2484502" y="1052320"/>
                    <a:pt x="2485267" y="1054808"/>
                    <a:pt x="2485650" y="1058061"/>
                  </a:cubicBezTo>
                  <a:cubicBezTo>
                    <a:pt x="2485650" y="1059784"/>
                    <a:pt x="2485650" y="1062654"/>
                    <a:pt x="2485267" y="1066673"/>
                  </a:cubicBezTo>
                  <a:cubicBezTo>
                    <a:pt x="2485267" y="1069160"/>
                    <a:pt x="2485650" y="1070691"/>
                    <a:pt x="2486224" y="1071457"/>
                  </a:cubicBezTo>
                  <a:cubicBezTo>
                    <a:pt x="2486607" y="1071839"/>
                    <a:pt x="2488138" y="1072796"/>
                    <a:pt x="2490625" y="1074519"/>
                  </a:cubicBezTo>
                  <a:cubicBezTo>
                    <a:pt x="2492730" y="1076050"/>
                    <a:pt x="2494644" y="1078729"/>
                    <a:pt x="2496366" y="1083130"/>
                  </a:cubicBezTo>
                  <a:cubicBezTo>
                    <a:pt x="2496940" y="1083896"/>
                    <a:pt x="2497706" y="1085235"/>
                    <a:pt x="2498471" y="1087149"/>
                  </a:cubicBezTo>
                  <a:cubicBezTo>
                    <a:pt x="2498854" y="1088106"/>
                    <a:pt x="2499620" y="1088488"/>
                    <a:pt x="2500576" y="1088680"/>
                  </a:cubicBezTo>
                  <a:cubicBezTo>
                    <a:pt x="2501342" y="1088871"/>
                    <a:pt x="2502107" y="1088680"/>
                    <a:pt x="2503064" y="1088297"/>
                  </a:cubicBezTo>
                  <a:cubicBezTo>
                    <a:pt x="2507083" y="1086766"/>
                    <a:pt x="2509762" y="1088106"/>
                    <a:pt x="2511101" y="1091933"/>
                  </a:cubicBezTo>
                  <a:cubicBezTo>
                    <a:pt x="2510527" y="1092316"/>
                    <a:pt x="2509953" y="1092507"/>
                    <a:pt x="2509762" y="1092507"/>
                  </a:cubicBezTo>
                  <a:cubicBezTo>
                    <a:pt x="2508422" y="1092507"/>
                    <a:pt x="2507083" y="1092124"/>
                    <a:pt x="2505360" y="1091168"/>
                  </a:cubicBezTo>
                  <a:lnTo>
                    <a:pt x="2500194" y="1091168"/>
                  </a:lnTo>
                  <a:cubicBezTo>
                    <a:pt x="2500002" y="1091359"/>
                    <a:pt x="2500002" y="1091933"/>
                    <a:pt x="2500002" y="1092698"/>
                  </a:cubicBezTo>
                  <a:cubicBezTo>
                    <a:pt x="2500002" y="1095186"/>
                    <a:pt x="2502107" y="1096334"/>
                    <a:pt x="2506509" y="1096334"/>
                  </a:cubicBezTo>
                  <a:lnTo>
                    <a:pt x="2505743" y="1098057"/>
                  </a:lnTo>
                  <a:cubicBezTo>
                    <a:pt x="2505743" y="1097865"/>
                    <a:pt x="2505552" y="1097865"/>
                    <a:pt x="2504978" y="1097865"/>
                  </a:cubicBezTo>
                  <a:cubicBezTo>
                    <a:pt x="2502490" y="1097865"/>
                    <a:pt x="2500959" y="1099205"/>
                    <a:pt x="2500959" y="1101692"/>
                  </a:cubicBezTo>
                  <a:cubicBezTo>
                    <a:pt x="2500959" y="1102267"/>
                    <a:pt x="2501533" y="1102841"/>
                    <a:pt x="2502681" y="1103223"/>
                  </a:cubicBezTo>
                  <a:cubicBezTo>
                    <a:pt x="2503638" y="1103797"/>
                    <a:pt x="2504212" y="1104180"/>
                    <a:pt x="2504212" y="1104754"/>
                  </a:cubicBezTo>
                  <a:cubicBezTo>
                    <a:pt x="2504212" y="1105137"/>
                    <a:pt x="2503638" y="1105520"/>
                    <a:pt x="2502681" y="1106285"/>
                  </a:cubicBezTo>
                  <a:cubicBezTo>
                    <a:pt x="2501533" y="1106668"/>
                    <a:pt x="2500959" y="1107433"/>
                    <a:pt x="2500959" y="1108199"/>
                  </a:cubicBezTo>
                  <a:cubicBezTo>
                    <a:pt x="2500959" y="1108582"/>
                    <a:pt x="2501725" y="1109921"/>
                    <a:pt x="2503447" y="1112792"/>
                  </a:cubicBezTo>
                  <a:cubicBezTo>
                    <a:pt x="2505169" y="1115854"/>
                    <a:pt x="2506126" y="1118533"/>
                    <a:pt x="2506509" y="1120638"/>
                  </a:cubicBezTo>
                  <a:cubicBezTo>
                    <a:pt x="2508040" y="1120447"/>
                    <a:pt x="2509570" y="1119872"/>
                    <a:pt x="2510910" y="1118341"/>
                  </a:cubicBezTo>
                  <a:cubicBezTo>
                    <a:pt x="2512824" y="1116236"/>
                    <a:pt x="2513972" y="1114897"/>
                    <a:pt x="2514737" y="1114323"/>
                  </a:cubicBezTo>
                  <a:cubicBezTo>
                    <a:pt x="2513398" y="1112600"/>
                    <a:pt x="2514355" y="1110687"/>
                    <a:pt x="2517608" y="1108773"/>
                  </a:cubicBezTo>
                  <a:cubicBezTo>
                    <a:pt x="2517799" y="1108582"/>
                    <a:pt x="2517799" y="1108582"/>
                    <a:pt x="2518182" y="1108582"/>
                  </a:cubicBezTo>
                  <a:cubicBezTo>
                    <a:pt x="2518182" y="1108390"/>
                    <a:pt x="2518182" y="1108199"/>
                    <a:pt x="2518373" y="1108199"/>
                  </a:cubicBezTo>
                  <a:cubicBezTo>
                    <a:pt x="2518756" y="1107433"/>
                    <a:pt x="2519139" y="1106668"/>
                    <a:pt x="2519139" y="1105903"/>
                  </a:cubicBezTo>
                  <a:cubicBezTo>
                    <a:pt x="2519139" y="1105328"/>
                    <a:pt x="2518756" y="1104563"/>
                    <a:pt x="2518182" y="1103606"/>
                  </a:cubicBezTo>
                  <a:cubicBezTo>
                    <a:pt x="2517608" y="1102458"/>
                    <a:pt x="2517034" y="1101884"/>
                    <a:pt x="2516651" y="1101692"/>
                  </a:cubicBezTo>
                  <a:lnTo>
                    <a:pt x="2516651" y="1101118"/>
                  </a:lnTo>
                  <a:cubicBezTo>
                    <a:pt x="2517416" y="1101501"/>
                    <a:pt x="2518373" y="1102267"/>
                    <a:pt x="2519713" y="1103223"/>
                  </a:cubicBezTo>
                  <a:cubicBezTo>
                    <a:pt x="2520861" y="1103989"/>
                    <a:pt x="2521818" y="1104372"/>
                    <a:pt x="2522775" y="1104372"/>
                  </a:cubicBezTo>
                  <a:cubicBezTo>
                    <a:pt x="2523540" y="1104372"/>
                    <a:pt x="2523923" y="1103606"/>
                    <a:pt x="2523923" y="1102267"/>
                  </a:cubicBezTo>
                  <a:cubicBezTo>
                    <a:pt x="2523732" y="1100927"/>
                    <a:pt x="2523540" y="1099779"/>
                    <a:pt x="2523540" y="1099396"/>
                  </a:cubicBezTo>
                  <a:cubicBezTo>
                    <a:pt x="2523540" y="1098631"/>
                    <a:pt x="2523923" y="1098057"/>
                    <a:pt x="2524880" y="1097482"/>
                  </a:cubicBezTo>
                  <a:cubicBezTo>
                    <a:pt x="2525837" y="1096717"/>
                    <a:pt x="2526411" y="1095952"/>
                    <a:pt x="2526411" y="1095569"/>
                  </a:cubicBezTo>
                  <a:cubicBezTo>
                    <a:pt x="2526411" y="1095186"/>
                    <a:pt x="2526028" y="1094612"/>
                    <a:pt x="2525071" y="1093847"/>
                  </a:cubicBezTo>
                  <a:cubicBezTo>
                    <a:pt x="2524306" y="1093273"/>
                    <a:pt x="2523349" y="1092507"/>
                    <a:pt x="2522009" y="1091550"/>
                  </a:cubicBezTo>
                  <a:cubicBezTo>
                    <a:pt x="2518756" y="1089637"/>
                    <a:pt x="2516842" y="1088297"/>
                    <a:pt x="2516460" y="1087723"/>
                  </a:cubicBezTo>
                  <a:lnTo>
                    <a:pt x="2517416" y="1087723"/>
                  </a:lnTo>
                  <a:cubicBezTo>
                    <a:pt x="2518756" y="1087723"/>
                    <a:pt x="2520861" y="1088106"/>
                    <a:pt x="2523349" y="1088680"/>
                  </a:cubicBezTo>
                  <a:cubicBezTo>
                    <a:pt x="2523732" y="1088680"/>
                    <a:pt x="2524306" y="1089063"/>
                    <a:pt x="2525263" y="1089637"/>
                  </a:cubicBezTo>
                  <a:cubicBezTo>
                    <a:pt x="2526028" y="1090402"/>
                    <a:pt x="2526793" y="1090785"/>
                    <a:pt x="2527368" y="1090785"/>
                  </a:cubicBezTo>
                  <a:cubicBezTo>
                    <a:pt x="2529090" y="1090785"/>
                    <a:pt x="2529855" y="1088488"/>
                    <a:pt x="2529855" y="1084087"/>
                  </a:cubicBezTo>
                  <a:cubicBezTo>
                    <a:pt x="2529855" y="1082173"/>
                    <a:pt x="2529473" y="1081216"/>
                    <a:pt x="2529090" y="1081025"/>
                  </a:cubicBezTo>
                  <a:cubicBezTo>
                    <a:pt x="2528898" y="1080834"/>
                    <a:pt x="2527176" y="1081025"/>
                    <a:pt x="2524114" y="1081216"/>
                  </a:cubicBezTo>
                  <a:cubicBezTo>
                    <a:pt x="2523349" y="1081408"/>
                    <a:pt x="2522009" y="1080834"/>
                    <a:pt x="2520478" y="1080260"/>
                  </a:cubicBezTo>
                  <a:cubicBezTo>
                    <a:pt x="2519139" y="1079494"/>
                    <a:pt x="2517799" y="1079303"/>
                    <a:pt x="2517034" y="1079494"/>
                  </a:cubicBezTo>
                  <a:cubicBezTo>
                    <a:pt x="2517034" y="1079303"/>
                    <a:pt x="2516842" y="1079111"/>
                    <a:pt x="2516651" y="1079111"/>
                  </a:cubicBezTo>
                  <a:cubicBezTo>
                    <a:pt x="2517991" y="1077772"/>
                    <a:pt x="2519904" y="1076815"/>
                    <a:pt x="2522583" y="1076624"/>
                  </a:cubicBezTo>
                  <a:cubicBezTo>
                    <a:pt x="2524114" y="1076624"/>
                    <a:pt x="2526411" y="1076624"/>
                    <a:pt x="2529090" y="1076624"/>
                  </a:cubicBezTo>
                  <a:cubicBezTo>
                    <a:pt x="2529281" y="1076624"/>
                    <a:pt x="2529281" y="1076432"/>
                    <a:pt x="2529281" y="1075858"/>
                  </a:cubicBezTo>
                  <a:cubicBezTo>
                    <a:pt x="2529281" y="1075093"/>
                    <a:pt x="2527942" y="1074136"/>
                    <a:pt x="2525263" y="1072414"/>
                  </a:cubicBezTo>
                  <a:cubicBezTo>
                    <a:pt x="2524497" y="1072031"/>
                    <a:pt x="2523923" y="1071074"/>
                    <a:pt x="2524114" y="1070117"/>
                  </a:cubicBezTo>
                  <a:cubicBezTo>
                    <a:pt x="2524306" y="1068778"/>
                    <a:pt x="2524306" y="1068203"/>
                    <a:pt x="2524114" y="1067629"/>
                  </a:cubicBezTo>
                  <a:cubicBezTo>
                    <a:pt x="2523540" y="1065716"/>
                    <a:pt x="2520670" y="1063993"/>
                    <a:pt x="2515885" y="1062845"/>
                  </a:cubicBezTo>
                  <a:cubicBezTo>
                    <a:pt x="2515311" y="1062654"/>
                    <a:pt x="2513398" y="1060358"/>
                    <a:pt x="2509762" y="1056148"/>
                  </a:cubicBezTo>
                  <a:cubicBezTo>
                    <a:pt x="2506317" y="1051938"/>
                    <a:pt x="2503830" y="1050024"/>
                    <a:pt x="2501916" y="1050024"/>
                  </a:cubicBezTo>
                  <a:cubicBezTo>
                    <a:pt x="2501151" y="1050024"/>
                    <a:pt x="2500576" y="1050407"/>
                    <a:pt x="2500385" y="1050981"/>
                  </a:cubicBezTo>
                  <a:lnTo>
                    <a:pt x="2499428" y="1050981"/>
                  </a:lnTo>
                  <a:cubicBezTo>
                    <a:pt x="2499045" y="1049258"/>
                    <a:pt x="2498854" y="1047727"/>
                    <a:pt x="2498854" y="1046579"/>
                  </a:cubicBezTo>
                  <a:cubicBezTo>
                    <a:pt x="2498854" y="1044091"/>
                    <a:pt x="2499237" y="1041604"/>
                    <a:pt x="2500194" y="1039116"/>
                  </a:cubicBezTo>
                  <a:cubicBezTo>
                    <a:pt x="2500385" y="1038924"/>
                    <a:pt x="2500576" y="1038733"/>
                    <a:pt x="2500576" y="1038350"/>
                  </a:cubicBezTo>
                  <a:cubicBezTo>
                    <a:pt x="2500576" y="1038159"/>
                    <a:pt x="2500576" y="1037968"/>
                    <a:pt x="2500576" y="1037585"/>
                  </a:cubicBezTo>
                  <a:cubicBezTo>
                    <a:pt x="2500576" y="1037202"/>
                    <a:pt x="2500385" y="1036819"/>
                    <a:pt x="2500194" y="1036437"/>
                  </a:cubicBezTo>
                  <a:cubicBezTo>
                    <a:pt x="2499811" y="1036054"/>
                    <a:pt x="2499811" y="1036054"/>
                    <a:pt x="2499620" y="1035863"/>
                  </a:cubicBezTo>
                  <a:lnTo>
                    <a:pt x="2499811" y="1035863"/>
                  </a:lnTo>
                  <a:cubicBezTo>
                    <a:pt x="2500002" y="1036054"/>
                    <a:pt x="2500002" y="1036245"/>
                    <a:pt x="2500194" y="1036437"/>
                  </a:cubicBezTo>
                  <a:cubicBezTo>
                    <a:pt x="2501916" y="1037776"/>
                    <a:pt x="2504595" y="1039881"/>
                    <a:pt x="2508231" y="1042752"/>
                  </a:cubicBezTo>
                  <a:cubicBezTo>
                    <a:pt x="2511293" y="1045814"/>
                    <a:pt x="2513206" y="1048684"/>
                    <a:pt x="2513589" y="1051363"/>
                  </a:cubicBezTo>
                  <a:cubicBezTo>
                    <a:pt x="2513780" y="1053469"/>
                    <a:pt x="2516077" y="1055765"/>
                    <a:pt x="2520287" y="1058635"/>
                  </a:cubicBezTo>
                  <a:cubicBezTo>
                    <a:pt x="2521052" y="1059209"/>
                    <a:pt x="2522583" y="1060166"/>
                    <a:pt x="2524306" y="1061506"/>
                  </a:cubicBezTo>
                  <a:cubicBezTo>
                    <a:pt x="2526028" y="1062845"/>
                    <a:pt x="2527942" y="1063419"/>
                    <a:pt x="2529664" y="1063419"/>
                  </a:cubicBezTo>
                  <a:lnTo>
                    <a:pt x="2530047" y="1063037"/>
                  </a:lnTo>
                  <a:cubicBezTo>
                    <a:pt x="2529664" y="1061889"/>
                    <a:pt x="2528133" y="1060549"/>
                    <a:pt x="2525454" y="1058444"/>
                  </a:cubicBezTo>
                  <a:cubicBezTo>
                    <a:pt x="2523157" y="1056913"/>
                    <a:pt x="2521818" y="1054999"/>
                    <a:pt x="2521627" y="1052703"/>
                  </a:cubicBezTo>
                  <a:cubicBezTo>
                    <a:pt x="2521435" y="1049641"/>
                    <a:pt x="2518756" y="1046196"/>
                    <a:pt x="2514355" y="1041986"/>
                  </a:cubicBezTo>
                  <a:cubicBezTo>
                    <a:pt x="2511867" y="1040073"/>
                    <a:pt x="2508805" y="1036628"/>
                    <a:pt x="2504978" y="1031653"/>
                  </a:cubicBezTo>
                  <a:cubicBezTo>
                    <a:pt x="2503064" y="1029165"/>
                    <a:pt x="2501725" y="1027060"/>
                    <a:pt x="2500768" y="1025720"/>
                  </a:cubicBezTo>
                  <a:cubicBezTo>
                    <a:pt x="2498854" y="1023424"/>
                    <a:pt x="2497132" y="1022276"/>
                    <a:pt x="2495409" y="1022276"/>
                  </a:cubicBezTo>
                  <a:cubicBezTo>
                    <a:pt x="2490051" y="1023424"/>
                    <a:pt x="2486798" y="1023807"/>
                    <a:pt x="2486224" y="1023998"/>
                  </a:cubicBezTo>
                  <a:cubicBezTo>
                    <a:pt x="2486032" y="1023998"/>
                    <a:pt x="2485841" y="1023998"/>
                    <a:pt x="2485650" y="1023998"/>
                  </a:cubicBezTo>
                  <a:cubicBezTo>
                    <a:pt x="2484502" y="1024190"/>
                    <a:pt x="2483162" y="1024764"/>
                    <a:pt x="2481440" y="1025338"/>
                  </a:cubicBezTo>
                  <a:lnTo>
                    <a:pt x="2478378" y="1026869"/>
                  </a:lnTo>
                  <a:cubicBezTo>
                    <a:pt x="2476273" y="1023424"/>
                    <a:pt x="2473594" y="1020171"/>
                    <a:pt x="2470341" y="1017683"/>
                  </a:cubicBezTo>
                  <a:close/>
                  <a:moveTo>
                    <a:pt x="2450438" y="1037776"/>
                  </a:moveTo>
                  <a:lnTo>
                    <a:pt x="2450438" y="1037776"/>
                  </a:lnTo>
                  <a:lnTo>
                    <a:pt x="2448333" y="1038542"/>
                  </a:lnTo>
                  <a:cubicBezTo>
                    <a:pt x="2446994" y="1040073"/>
                    <a:pt x="2445654" y="1042178"/>
                    <a:pt x="2444315" y="1044857"/>
                  </a:cubicBezTo>
                  <a:cubicBezTo>
                    <a:pt x="2444123" y="1045048"/>
                    <a:pt x="2443932" y="1045240"/>
                    <a:pt x="2443932" y="1045622"/>
                  </a:cubicBezTo>
                  <a:cubicBezTo>
                    <a:pt x="2442401" y="1048684"/>
                    <a:pt x="2441444" y="1050789"/>
                    <a:pt x="2441444" y="1051746"/>
                  </a:cubicBezTo>
                  <a:cubicBezTo>
                    <a:pt x="2441444" y="1053469"/>
                    <a:pt x="2442018" y="1054808"/>
                    <a:pt x="2442784" y="1056530"/>
                  </a:cubicBezTo>
                  <a:cubicBezTo>
                    <a:pt x="2443167" y="1057105"/>
                    <a:pt x="2443549" y="1057870"/>
                    <a:pt x="2444123" y="1058444"/>
                  </a:cubicBezTo>
                  <a:cubicBezTo>
                    <a:pt x="2446037" y="1060358"/>
                    <a:pt x="2448142" y="1061506"/>
                    <a:pt x="2450438" y="1061506"/>
                  </a:cubicBezTo>
                  <a:cubicBezTo>
                    <a:pt x="2452161" y="1061506"/>
                    <a:pt x="2454457" y="1062271"/>
                    <a:pt x="2457519" y="1063802"/>
                  </a:cubicBezTo>
                  <a:cubicBezTo>
                    <a:pt x="2460581" y="1065333"/>
                    <a:pt x="2462877" y="1066098"/>
                    <a:pt x="2464600" y="1066098"/>
                  </a:cubicBezTo>
                  <a:cubicBezTo>
                    <a:pt x="2465556" y="1066098"/>
                    <a:pt x="2467470" y="1065716"/>
                    <a:pt x="2470149" y="1064568"/>
                  </a:cubicBezTo>
                  <a:cubicBezTo>
                    <a:pt x="2473020" y="1063419"/>
                    <a:pt x="2474359" y="1062654"/>
                    <a:pt x="2474359" y="1062080"/>
                  </a:cubicBezTo>
                  <a:cubicBezTo>
                    <a:pt x="2474359" y="1061123"/>
                    <a:pt x="2473020" y="1060166"/>
                    <a:pt x="2470532" y="1059784"/>
                  </a:cubicBezTo>
                  <a:cubicBezTo>
                    <a:pt x="2469767" y="1059592"/>
                    <a:pt x="2469001" y="1059592"/>
                    <a:pt x="2468427" y="1059401"/>
                  </a:cubicBezTo>
                  <a:cubicBezTo>
                    <a:pt x="2467087" y="1059209"/>
                    <a:pt x="2466131" y="1059209"/>
                    <a:pt x="2465939" y="1059209"/>
                  </a:cubicBezTo>
                  <a:cubicBezTo>
                    <a:pt x="2462877" y="1056913"/>
                    <a:pt x="2460581" y="1055382"/>
                    <a:pt x="2459241" y="1054425"/>
                  </a:cubicBezTo>
                  <a:cubicBezTo>
                    <a:pt x="2459624" y="1054234"/>
                    <a:pt x="2460198" y="1053851"/>
                    <a:pt x="2460772" y="1053851"/>
                  </a:cubicBezTo>
                  <a:cubicBezTo>
                    <a:pt x="2462112" y="1053851"/>
                    <a:pt x="2463260" y="1054425"/>
                    <a:pt x="2464791" y="1055191"/>
                  </a:cubicBezTo>
                  <a:cubicBezTo>
                    <a:pt x="2466513" y="1055956"/>
                    <a:pt x="2467853" y="1056530"/>
                    <a:pt x="2468810" y="1056530"/>
                  </a:cubicBezTo>
                  <a:cubicBezTo>
                    <a:pt x="2471680" y="1056530"/>
                    <a:pt x="2473020" y="1055191"/>
                    <a:pt x="2473020" y="1052320"/>
                  </a:cubicBezTo>
                  <a:cubicBezTo>
                    <a:pt x="2473020" y="1049833"/>
                    <a:pt x="2472063" y="1047536"/>
                    <a:pt x="2470149" y="1045240"/>
                  </a:cubicBezTo>
                  <a:cubicBezTo>
                    <a:pt x="2468427" y="1043135"/>
                    <a:pt x="2466513" y="1041795"/>
                    <a:pt x="2464600" y="1041221"/>
                  </a:cubicBezTo>
                  <a:cubicBezTo>
                    <a:pt x="2456945" y="1038733"/>
                    <a:pt x="2451969" y="1037776"/>
                    <a:pt x="2450438" y="1037776"/>
                  </a:cubicBezTo>
                  <a:close/>
                  <a:moveTo>
                    <a:pt x="2408721" y="1041986"/>
                  </a:moveTo>
                  <a:cubicBezTo>
                    <a:pt x="2407764" y="1041986"/>
                    <a:pt x="2407190" y="1042752"/>
                    <a:pt x="2407190" y="1044666"/>
                  </a:cubicBezTo>
                  <a:cubicBezTo>
                    <a:pt x="2407190" y="1046388"/>
                    <a:pt x="2407955" y="1048110"/>
                    <a:pt x="2409678" y="1049641"/>
                  </a:cubicBezTo>
                  <a:lnTo>
                    <a:pt x="2409678" y="1051172"/>
                  </a:lnTo>
                  <a:cubicBezTo>
                    <a:pt x="2408338" y="1050407"/>
                    <a:pt x="2407190" y="1050215"/>
                    <a:pt x="2405468" y="1050215"/>
                  </a:cubicBezTo>
                  <a:cubicBezTo>
                    <a:pt x="2404511" y="1050215"/>
                    <a:pt x="2403937" y="1050789"/>
                    <a:pt x="2403937" y="1052129"/>
                  </a:cubicBezTo>
                  <a:cubicBezTo>
                    <a:pt x="2403937" y="1054043"/>
                    <a:pt x="2405659" y="1055765"/>
                    <a:pt x="2408912" y="1058253"/>
                  </a:cubicBezTo>
                  <a:cubicBezTo>
                    <a:pt x="2412165" y="1060549"/>
                    <a:pt x="2414844" y="1061314"/>
                    <a:pt x="2416949" y="1060358"/>
                  </a:cubicBezTo>
                  <a:lnTo>
                    <a:pt x="2417141" y="1060549"/>
                  </a:lnTo>
                  <a:cubicBezTo>
                    <a:pt x="2416375" y="1061889"/>
                    <a:pt x="2414653" y="1063419"/>
                    <a:pt x="2411974" y="1065333"/>
                  </a:cubicBezTo>
                  <a:cubicBezTo>
                    <a:pt x="2411017" y="1066098"/>
                    <a:pt x="2410443" y="1067821"/>
                    <a:pt x="2410443" y="1071074"/>
                  </a:cubicBezTo>
                  <a:cubicBezTo>
                    <a:pt x="2410443" y="1076624"/>
                    <a:pt x="2412165" y="1079494"/>
                    <a:pt x="2415227" y="1079494"/>
                  </a:cubicBezTo>
                  <a:cubicBezTo>
                    <a:pt x="2416184" y="1079494"/>
                    <a:pt x="2417523" y="1079303"/>
                    <a:pt x="2419246" y="1078729"/>
                  </a:cubicBezTo>
                  <a:cubicBezTo>
                    <a:pt x="2421351" y="1078729"/>
                    <a:pt x="2422116" y="1079111"/>
                    <a:pt x="2422116" y="1080068"/>
                  </a:cubicBezTo>
                  <a:cubicBezTo>
                    <a:pt x="2422116" y="1080834"/>
                    <a:pt x="2421734" y="1081599"/>
                    <a:pt x="2420968" y="1082747"/>
                  </a:cubicBezTo>
                  <a:cubicBezTo>
                    <a:pt x="2420203" y="1083704"/>
                    <a:pt x="2419629" y="1084661"/>
                    <a:pt x="2419629" y="1085618"/>
                  </a:cubicBezTo>
                  <a:cubicBezTo>
                    <a:pt x="2419629" y="1088106"/>
                    <a:pt x="2420394" y="1089445"/>
                    <a:pt x="2422116" y="1089445"/>
                  </a:cubicBezTo>
                  <a:cubicBezTo>
                    <a:pt x="2423456" y="1089637"/>
                    <a:pt x="2424221" y="1089828"/>
                    <a:pt x="2424987" y="1090594"/>
                  </a:cubicBezTo>
                  <a:cubicBezTo>
                    <a:pt x="2425752" y="1091359"/>
                    <a:pt x="2426518" y="1091550"/>
                    <a:pt x="2427092" y="1091550"/>
                  </a:cubicBezTo>
                  <a:cubicBezTo>
                    <a:pt x="2427283" y="1091550"/>
                    <a:pt x="2427857" y="1090785"/>
                    <a:pt x="2428623" y="1089063"/>
                  </a:cubicBezTo>
                  <a:cubicBezTo>
                    <a:pt x="2429388" y="1089637"/>
                    <a:pt x="2429962" y="1090402"/>
                    <a:pt x="2430154" y="1091933"/>
                  </a:cubicBezTo>
                  <a:cubicBezTo>
                    <a:pt x="2430345" y="1093273"/>
                    <a:pt x="2431111" y="1093655"/>
                    <a:pt x="2432259" y="1093655"/>
                  </a:cubicBezTo>
                  <a:cubicBezTo>
                    <a:pt x="2433407" y="1093655"/>
                    <a:pt x="2434172" y="1093273"/>
                    <a:pt x="2434746" y="1092890"/>
                  </a:cubicBezTo>
                  <a:cubicBezTo>
                    <a:pt x="2435129" y="1092124"/>
                    <a:pt x="2435703" y="1091933"/>
                    <a:pt x="2436277" y="1091933"/>
                  </a:cubicBezTo>
                  <a:lnTo>
                    <a:pt x="2438574" y="1092890"/>
                  </a:lnTo>
                  <a:cubicBezTo>
                    <a:pt x="2438574" y="1093273"/>
                    <a:pt x="2438382" y="1094038"/>
                    <a:pt x="2438000" y="1094803"/>
                  </a:cubicBezTo>
                  <a:cubicBezTo>
                    <a:pt x="2438000" y="1094995"/>
                    <a:pt x="2438574" y="1095569"/>
                    <a:pt x="2439722" y="1096717"/>
                  </a:cubicBezTo>
                  <a:cubicBezTo>
                    <a:pt x="2440870" y="1097674"/>
                    <a:pt x="2441444" y="1098631"/>
                    <a:pt x="2441444" y="1099205"/>
                  </a:cubicBezTo>
                  <a:cubicBezTo>
                    <a:pt x="2441444" y="1099970"/>
                    <a:pt x="2441062" y="1100544"/>
                    <a:pt x="2440679" y="1101118"/>
                  </a:cubicBezTo>
                  <a:cubicBezTo>
                    <a:pt x="2440679" y="1101884"/>
                    <a:pt x="2442018" y="1102841"/>
                    <a:pt x="2444889" y="1104180"/>
                  </a:cubicBezTo>
                  <a:cubicBezTo>
                    <a:pt x="2447377" y="1105137"/>
                    <a:pt x="2449290" y="1105711"/>
                    <a:pt x="2450247" y="1105711"/>
                  </a:cubicBezTo>
                  <a:cubicBezTo>
                    <a:pt x="2451969" y="1105711"/>
                    <a:pt x="2452926" y="1103797"/>
                    <a:pt x="2453309" y="1099779"/>
                  </a:cubicBezTo>
                  <a:cubicBezTo>
                    <a:pt x="2453309" y="1099013"/>
                    <a:pt x="2453500" y="1097865"/>
                    <a:pt x="2453500" y="1096717"/>
                  </a:cubicBezTo>
                  <a:cubicBezTo>
                    <a:pt x="2453500" y="1095760"/>
                    <a:pt x="2453309" y="1094421"/>
                    <a:pt x="2452926" y="1092890"/>
                  </a:cubicBezTo>
                  <a:cubicBezTo>
                    <a:pt x="2452926" y="1092507"/>
                    <a:pt x="2452543" y="1092124"/>
                    <a:pt x="2451778" y="1091742"/>
                  </a:cubicBezTo>
                  <a:cubicBezTo>
                    <a:pt x="2451204" y="1091550"/>
                    <a:pt x="2451013" y="1090976"/>
                    <a:pt x="2450821" y="1090402"/>
                  </a:cubicBezTo>
                  <a:cubicBezTo>
                    <a:pt x="2451013" y="1088871"/>
                    <a:pt x="2451204" y="1087723"/>
                    <a:pt x="2451013" y="1086766"/>
                  </a:cubicBezTo>
                  <a:cubicBezTo>
                    <a:pt x="2451013" y="1085427"/>
                    <a:pt x="2450247" y="1084470"/>
                    <a:pt x="2449290" y="1084278"/>
                  </a:cubicBezTo>
                  <a:cubicBezTo>
                    <a:pt x="2446994" y="1084087"/>
                    <a:pt x="2444889" y="1082939"/>
                    <a:pt x="2442975" y="1081408"/>
                  </a:cubicBezTo>
                  <a:cubicBezTo>
                    <a:pt x="2442401" y="1081216"/>
                    <a:pt x="2440870" y="1079494"/>
                    <a:pt x="2438000" y="1076624"/>
                  </a:cubicBezTo>
                  <a:cubicBezTo>
                    <a:pt x="2439339" y="1076815"/>
                    <a:pt x="2443167" y="1077772"/>
                    <a:pt x="2449482" y="1079111"/>
                  </a:cubicBezTo>
                  <a:cubicBezTo>
                    <a:pt x="2454074" y="1080068"/>
                    <a:pt x="2457902" y="1081216"/>
                    <a:pt x="2460772" y="1082747"/>
                  </a:cubicBezTo>
                  <a:cubicBezTo>
                    <a:pt x="2461538" y="1082939"/>
                    <a:pt x="2462686" y="1083513"/>
                    <a:pt x="2464408" y="1084470"/>
                  </a:cubicBezTo>
                  <a:cubicBezTo>
                    <a:pt x="2465939" y="1085235"/>
                    <a:pt x="2468044" y="1086192"/>
                    <a:pt x="2470341" y="1087340"/>
                  </a:cubicBezTo>
                  <a:cubicBezTo>
                    <a:pt x="2475316" y="1089637"/>
                    <a:pt x="2478952" y="1090785"/>
                    <a:pt x="2481440" y="1090785"/>
                  </a:cubicBezTo>
                  <a:cubicBezTo>
                    <a:pt x="2482205" y="1090785"/>
                    <a:pt x="2482779" y="1090594"/>
                    <a:pt x="2483162" y="1090019"/>
                  </a:cubicBezTo>
                  <a:cubicBezTo>
                    <a:pt x="2483353" y="1089637"/>
                    <a:pt x="2483353" y="1088871"/>
                    <a:pt x="2482971" y="1088106"/>
                  </a:cubicBezTo>
                  <a:cubicBezTo>
                    <a:pt x="2483162" y="1088106"/>
                    <a:pt x="2483545" y="1087914"/>
                    <a:pt x="2483927" y="1087914"/>
                  </a:cubicBezTo>
                  <a:cubicBezTo>
                    <a:pt x="2484310" y="1087914"/>
                    <a:pt x="2484884" y="1088106"/>
                    <a:pt x="2485841" y="1088488"/>
                  </a:cubicBezTo>
                  <a:cubicBezTo>
                    <a:pt x="2486224" y="1088488"/>
                    <a:pt x="2486607" y="1088106"/>
                    <a:pt x="2487181" y="1087340"/>
                  </a:cubicBezTo>
                  <a:cubicBezTo>
                    <a:pt x="2487563" y="1086766"/>
                    <a:pt x="2487563" y="1086383"/>
                    <a:pt x="2487563" y="1086001"/>
                  </a:cubicBezTo>
                  <a:cubicBezTo>
                    <a:pt x="2484310" y="1080068"/>
                    <a:pt x="2482205" y="1076815"/>
                    <a:pt x="2481248" y="1075667"/>
                  </a:cubicBezTo>
                  <a:cubicBezTo>
                    <a:pt x="2478760" y="1073944"/>
                    <a:pt x="2477230" y="1072605"/>
                    <a:pt x="2477230" y="1071648"/>
                  </a:cubicBezTo>
                  <a:cubicBezTo>
                    <a:pt x="2477421" y="1069926"/>
                    <a:pt x="2477421" y="1068586"/>
                    <a:pt x="2477421" y="1068012"/>
                  </a:cubicBezTo>
                  <a:cubicBezTo>
                    <a:pt x="2477230" y="1067247"/>
                    <a:pt x="2476655" y="1066673"/>
                    <a:pt x="2475316" y="1066673"/>
                  </a:cubicBezTo>
                  <a:cubicBezTo>
                    <a:pt x="2468044" y="1070500"/>
                    <a:pt x="2464217" y="1072414"/>
                    <a:pt x="2463643" y="1072414"/>
                  </a:cubicBezTo>
                  <a:cubicBezTo>
                    <a:pt x="2462686" y="1072414"/>
                    <a:pt x="2461920" y="1072222"/>
                    <a:pt x="2461538" y="1071648"/>
                  </a:cubicBezTo>
                  <a:cubicBezTo>
                    <a:pt x="2461155" y="1070883"/>
                    <a:pt x="2460390" y="1070308"/>
                    <a:pt x="2459624" y="1070117"/>
                  </a:cubicBezTo>
                  <a:cubicBezTo>
                    <a:pt x="2457328" y="1069926"/>
                    <a:pt x="2455797" y="1069926"/>
                    <a:pt x="2454840" y="1069352"/>
                  </a:cubicBezTo>
                  <a:cubicBezTo>
                    <a:pt x="2454074" y="1067821"/>
                    <a:pt x="2452735" y="1066864"/>
                    <a:pt x="2451778" y="1066481"/>
                  </a:cubicBezTo>
                  <a:cubicBezTo>
                    <a:pt x="2449290" y="1066098"/>
                    <a:pt x="2447759" y="1066098"/>
                    <a:pt x="2446611" y="1065716"/>
                  </a:cubicBezTo>
                  <a:cubicBezTo>
                    <a:pt x="2444698" y="1064759"/>
                    <a:pt x="2443549" y="1064185"/>
                    <a:pt x="2442593" y="1063802"/>
                  </a:cubicBezTo>
                  <a:cubicBezTo>
                    <a:pt x="2441827" y="1063419"/>
                    <a:pt x="2440487" y="1063228"/>
                    <a:pt x="2439148" y="1063037"/>
                  </a:cubicBezTo>
                  <a:cubicBezTo>
                    <a:pt x="2438574" y="1062845"/>
                    <a:pt x="2438000" y="1062845"/>
                    <a:pt x="2437426" y="1062845"/>
                  </a:cubicBezTo>
                  <a:cubicBezTo>
                    <a:pt x="2435703" y="1062845"/>
                    <a:pt x="2434172" y="1062080"/>
                    <a:pt x="2433024" y="1060166"/>
                  </a:cubicBezTo>
                  <a:cubicBezTo>
                    <a:pt x="2431876" y="1058061"/>
                    <a:pt x="2430919" y="1056530"/>
                    <a:pt x="2430154" y="1055956"/>
                  </a:cubicBezTo>
                  <a:cubicBezTo>
                    <a:pt x="2430154" y="1055765"/>
                    <a:pt x="2430345" y="1055574"/>
                    <a:pt x="2430919" y="1055574"/>
                  </a:cubicBezTo>
                  <a:cubicBezTo>
                    <a:pt x="2432067" y="1055574"/>
                    <a:pt x="2433216" y="1056148"/>
                    <a:pt x="2434555" y="1057487"/>
                  </a:cubicBezTo>
                  <a:cubicBezTo>
                    <a:pt x="2435703" y="1058827"/>
                    <a:pt x="2437426" y="1059401"/>
                    <a:pt x="2439531" y="1059401"/>
                  </a:cubicBezTo>
                  <a:cubicBezTo>
                    <a:pt x="2440487" y="1059401"/>
                    <a:pt x="2441062" y="1058827"/>
                    <a:pt x="2441062" y="1057870"/>
                  </a:cubicBezTo>
                  <a:cubicBezTo>
                    <a:pt x="2441062" y="1057105"/>
                    <a:pt x="2440105" y="1056530"/>
                    <a:pt x="2438191" y="1055765"/>
                  </a:cubicBezTo>
                  <a:cubicBezTo>
                    <a:pt x="2436086" y="1054999"/>
                    <a:pt x="2435129" y="1053277"/>
                    <a:pt x="2435129" y="1050981"/>
                  </a:cubicBezTo>
                  <a:cubicBezTo>
                    <a:pt x="2435129" y="1050024"/>
                    <a:pt x="2435512" y="1049258"/>
                    <a:pt x="2436469" y="1048684"/>
                  </a:cubicBezTo>
                  <a:cubicBezTo>
                    <a:pt x="2436851" y="1048493"/>
                    <a:pt x="2438000" y="1047919"/>
                    <a:pt x="2439339" y="1047536"/>
                  </a:cubicBezTo>
                  <a:cubicBezTo>
                    <a:pt x="2440679" y="1046771"/>
                    <a:pt x="2441827" y="1045814"/>
                    <a:pt x="2442593" y="1044474"/>
                  </a:cubicBezTo>
                  <a:cubicBezTo>
                    <a:pt x="2443358" y="1043135"/>
                    <a:pt x="2443549" y="1041412"/>
                    <a:pt x="2443549" y="1039307"/>
                  </a:cubicBezTo>
                  <a:cubicBezTo>
                    <a:pt x="2443549" y="1036819"/>
                    <a:pt x="2441253" y="1034906"/>
                    <a:pt x="2436469" y="1033949"/>
                  </a:cubicBezTo>
                  <a:cubicBezTo>
                    <a:pt x="2432450" y="1033184"/>
                    <a:pt x="2429771" y="1032801"/>
                    <a:pt x="2428431" y="1032227"/>
                  </a:cubicBezTo>
                  <a:cubicBezTo>
                    <a:pt x="2428240" y="1032227"/>
                    <a:pt x="2428049" y="1032035"/>
                    <a:pt x="2428049" y="1032035"/>
                  </a:cubicBezTo>
                  <a:lnTo>
                    <a:pt x="2427283" y="1032418"/>
                  </a:lnTo>
                  <a:lnTo>
                    <a:pt x="2427283" y="1032035"/>
                  </a:lnTo>
                  <a:cubicBezTo>
                    <a:pt x="2426518" y="1032227"/>
                    <a:pt x="2425370" y="1033184"/>
                    <a:pt x="2424221" y="1034906"/>
                  </a:cubicBezTo>
                  <a:cubicBezTo>
                    <a:pt x="2423073" y="1037011"/>
                    <a:pt x="2422308" y="1038350"/>
                    <a:pt x="2421925" y="1038542"/>
                  </a:cubicBezTo>
                  <a:cubicBezTo>
                    <a:pt x="2421351" y="1039307"/>
                    <a:pt x="2419629" y="1039690"/>
                    <a:pt x="2416949" y="1039499"/>
                  </a:cubicBezTo>
                  <a:cubicBezTo>
                    <a:pt x="2414653" y="1039307"/>
                    <a:pt x="2413314" y="1039881"/>
                    <a:pt x="2413314" y="1040838"/>
                  </a:cubicBezTo>
                  <a:cubicBezTo>
                    <a:pt x="2413314" y="1041030"/>
                    <a:pt x="2413888" y="1042178"/>
                    <a:pt x="2415036" y="1044474"/>
                  </a:cubicBezTo>
                  <a:cubicBezTo>
                    <a:pt x="2415036" y="1044666"/>
                    <a:pt x="2415036" y="1044666"/>
                    <a:pt x="2415227" y="1044666"/>
                  </a:cubicBezTo>
                  <a:cubicBezTo>
                    <a:pt x="2415419" y="1044857"/>
                    <a:pt x="2415610" y="1045240"/>
                    <a:pt x="2415610" y="1045431"/>
                  </a:cubicBezTo>
                  <a:cubicBezTo>
                    <a:pt x="2417141" y="1048493"/>
                    <a:pt x="2418098" y="1050598"/>
                    <a:pt x="2418098" y="1051746"/>
                  </a:cubicBezTo>
                  <a:cubicBezTo>
                    <a:pt x="2417332" y="1052129"/>
                    <a:pt x="2416567" y="1052129"/>
                    <a:pt x="2415610" y="1052129"/>
                  </a:cubicBezTo>
                  <a:cubicBezTo>
                    <a:pt x="2414653" y="1052129"/>
                    <a:pt x="2414270" y="1050598"/>
                    <a:pt x="2413696" y="1047536"/>
                  </a:cubicBezTo>
                  <a:cubicBezTo>
                    <a:pt x="2413696" y="1046771"/>
                    <a:pt x="2413314" y="1046005"/>
                    <a:pt x="2413314" y="1045431"/>
                  </a:cubicBezTo>
                  <a:cubicBezTo>
                    <a:pt x="2412548" y="1042752"/>
                    <a:pt x="2411017" y="1041986"/>
                    <a:pt x="2408721" y="1041986"/>
                  </a:cubicBezTo>
                  <a:close/>
                  <a:moveTo>
                    <a:pt x="2454266" y="1110113"/>
                  </a:moveTo>
                  <a:cubicBezTo>
                    <a:pt x="2453883" y="1110113"/>
                    <a:pt x="2453118" y="1109921"/>
                    <a:pt x="2452161" y="1109921"/>
                  </a:cubicBezTo>
                  <a:cubicBezTo>
                    <a:pt x="2447568" y="1109921"/>
                    <a:pt x="2445272" y="1111069"/>
                    <a:pt x="2445272" y="1113557"/>
                  </a:cubicBezTo>
                  <a:cubicBezTo>
                    <a:pt x="2445272" y="1117385"/>
                    <a:pt x="2446803" y="1120064"/>
                    <a:pt x="2449864" y="1121021"/>
                  </a:cubicBezTo>
                  <a:cubicBezTo>
                    <a:pt x="2451778" y="1121595"/>
                    <a:pt x="2452735" y="1121977"/>
                    <a:pt x="2452926" y="1122360"/>
                  </a:cubicBezTo>
                  <a:cubicBezTo>
                    <a:pt x="2453883" y="1122934"/>
                    <a:pt x="2454457" y="1124083"/>
                    <a:pt x="2454457" y="1125422"/>
                  </a:cubicBezTo>
                  <a:cubicBezTo>
                    <a:pt x="2454457" y="1126953"/>
                    <a:pt x="2453883" y="1128292"/>
                    <a:pt x="2452735" y="1129249"/>
                  </a:cubicBezTo>
                  <a:cubicBezTo>
                    <a:pt x="2451395" y="1130206"/>
                    <a:pt x="2450821" y="1131928"/>
                    <a:pt x="2450821" y="1134416"/>
                  </a:cubicBezTo>
                  <a:cubicBezTo>
                    <a:pt x="2450821" y="1138435"/>
                    <a:pt x="2451587" y="1140348"/>
                    <a:pt x="2452735" y="1140348"/>
                  </a:cubicBezTo>
                  <a:cubicBezTo>
                    <a:pt x="2454074" y="1140348"/>
                    <a:pt x="2455031" y="1139774"/>
                    <a:pt x="2455988" y="1138626"/>
                  </a:cubicBezTo>
                  <a:cubicBezTo>
                    <a:pt x="2457136" y="1137095"/>
                    <a:pt x="2458093" y="1136138"/>
                    <a:pt x="2458859" y="1135756"/>
                  </a:cubicBezTo>
                  <a:cubicBezTo>
                    <a:pt x="2461538" y="1134225"/>
                    <a:pt x="2462877" y="1132502"/>
                    <a:pt x="2462877" y="1130589"/>
                  </a:cubicBezTo>
                  <a:cubicBezTo>
                    <a:pt x="2462877" y="1128867"/>
                    <a:pt x="2462112" y="1126953"/>
                    <a:pt x="2460390" y="1124465"/>
                  </a:cubicBezTo>
                  <a:cubicBezTo>
                    <a:pt x="2459624" y="1123700"/>
                    <a:pt x="2459241" y="1122934"/>
                    <a:pt x="2458859" y="1122169"/>
                  </a:cubicBezTo>
                  <a:cubicBezTo>
                    <a:pt x="2458093" y="1120829"/>
                    <a:pt x="2457519" y="1119872"/>
                    <a:pt x="2457519" y="1119490"/>
                  </a:cubicBezTo>
                  <a:cubicBezTo>
                    <a:pt x="2457136" y="1116619"/>
                    <a:pt x="2456945" y="1114514"/>
                    <a:pt x="2456754" y="1113175"/>
                  </a:cubicBezTo>
                  <a:cubicBezTo>
                    <a:pt x="2456371" y="1112409"/>
                    <a:pt x="2456179" y="1111835"/>
                    <a:pt x="2455797" y="1111261"/>
                  </a:cubicBezTo>
                  <a:cubicBezTo>
                    <a:pt x="2455605" y="1110878"/>
                    <a:pt x="2455223" y="1110495"/>
                    <a:pt x="2454840" y="1110304"/>
                  </a:cubicBezTo>
                  <a:cubicBezTo>
                    <a:pt x="2454648" y="1110304"/>
                    <a:pt x="2454457" y="1110304"/>
                    <a:pt x="2454266" y="1110113"/>
                  </a:cubicBezTo>
                  <a:close/>
                  <a:moveTo>
                    <a:pt x="2487563" y="1091742"/>
                  </a:moveTo>
                  <a:cubicBezTo>
                    <a:pt x="2487372" y="1091550"/>
                    <a:pt x="2487372" y="1091550"/>
                    <a:pt x="2487181" y="1091550"/>
                  </a:cubicBezTo>
                  <a:cubicBezTo>
                    <a:pt x="2486798" y="1091550"/>
                    <a:pt x="2486798" y="1091550"/>
                    <a:pt x="2486415" y="1091550"/>
                  </a:cubicBezTo>
                  <a:cubicBezTo>
                    <a:pt x="2485841" y="1091742"/>
                    <a:pt x="2485458" y="1091933"/>
                    <a:pt x="2485267" y="1091933"/>
                  </a:cubicBezTo>
                  <a:cubicBezTo>
                    <a:pt x="2484693" y="1092124"/>
                    <a:pt x="2484502" y="1092698"/>
                    <a:pt x="2484502" y="1093847"/>
                  </a:cubicBezTo>
                  <a:cubicBezTo>
                    <a:pt x="2484502" y="1094612"/>
                    <a:pt x="2484693" y="1095378"/>
                    <a:pt x="2484884" y="1096143"/>
                  </a:cubicBezTo>
                  <a:cubicBezTo>
                    <a:pt x="2486032" y="1098822"/>
                    <a:pt x="2489477" y="1100162"/>
                    <a:pt x="2495218" y="1100353"/>
                  </a:cubicBezTo>
                  <a:cubicBezTo>
                    <a:pt x="2495601" y="1099587"/>
                    <a:pt x="2495792" y="1099013"/>
                    <a:pt x="2495792" y="1098248"/>
                  </a:cubicBezTo>
                  <a:cubicBezTo>
                    <a:pt x="2495792" y="1097291"/>
                    <a:pt x="2494261" y="1095760"/>
                    <a:pt x="2491008" y="1093655"/>
                  </a:cubicBezTo>
                  <a:cubicBezTo>
                    <a:pt x="2489477" y="1092890"/>
                    <a:pt x="2488329" y="1092124"/>
                    <a:pt x="2487563" y="1091742"/>
                  </a:cubicBezTo>
                  <a:close/>
                  <a:moveTo>
                    <a:pt x="2623624" y="1161781"/>
                  </a:moveTo>
                  <a:cubicBezTo>
                    <a:pt x="2623624" y="1161781"/>
                    <a:pt x="2623624" y="1161781"/>
                    <a:pt x="2623624" y="1161781"/>
                  </a:cubicBezTo>
                  <a:cubicBezTo>
                    <a:pt x="2622859" y="1161016"/>
                    <a:pt x="2621902" y="1159868"/>
                    <a:pt x="2621137" y="1158720"/>
                  </a:cubicBezTo>
                  <a:cubicBezTo>
                    <a:pt x="2620563" y="1157763"/>
                    <a:pt x="2619414" y="1157189"/>
                    <a:pt x="2617501" y="1157189"/>
                  </a:cubicBezTo>
                  <a:cubicBezTo>
                    <a:pt x="2616735" y="1157189"/>
                    <a:pt x="2615396" y="1158528"/>
                    <a:pt x="2613099" y="1161399"/>
                  </a:cubicBezTo>
                  <a:cubicBezTo>
                    <a:pt x="2610994" y="1164269"/>
                    <a:pt x="2610037" y="1165800"/>
                    <a:pt x="2610037" y="1166183"/>
                  </a:cubicBezTo>
                  <a:cubicBezTo>
                    <a:pt x="2610037" y="1175177"/>
                    <a:pt x="2611760" y="1179770"/>
                    <a:pt x="2615396" y="1179770"/>
                  </a:cubicBezTo>
                  <a:cubicBezTo>
                    <a:pt x="2617501" y="1179770"/>
                    <a:pt x="2619797" y="1177856"/>
                    <a:pt x="2622285" y="1174412"/>
                  </a:cubicBezTo>
                  <a:cubicBezTo>
                    <a:pt x="2623242" y="1174794"/>
                    <a:pt x="2623816" y="1175942"/>
                    <a:pt x="2624390" y="1177665"/>
                  </a:cubicBezTo>
                  <a:cubicBezTo>
                    <a:pt x="2624773" y="1178813"/>
                    <a:pt x="2624964" y="1180153"/>
                    <a:pt x="2625538" y="1181875"/>
                  </a:cubicBezTo>
                  <a:cubicBezTo>
                    <a:pt x="2625921" y="1182640"/>
                    <a:pt x="2626878" y="1183406"/>
                    <a:pt x="2628217" y="1183980"/>
                  </a:cubicBezTo>
                  <a:cubicBezTo>
                    <a:pt x="2629557" y="1184363"/>
                    <a:pt x="2630131" y="1185319"/>
                    <a:pt x="2630131" y="1186468"/>
                  </a:cubicBezTo>
                  <a:cubicBezTo>
                    <a:pt x="2630131" y="1187042"/>
                    <a:pt x="2629748" y="1187999"/>
                    <a:pt x="2629557" y="1188955"/>
                  </a:cubicBezTo>
                  <a:cubicBezTo>
                    <a:pt x="2629557" y="1189530"/>
                    <a:pt x="2629748" y="1190295"/>
                    <a:pt x="2630131" y="1191252"/>
                  </a:cubicBezTo>
                  <a:cubicBezTo>
                    <a:pt x="2630514" y="1192400"/>
                    <a:pt x="2630896" y="1192974"/>
                    <a:pt x="2631471" y="1192974"/>
                  </a:cubicBezTo>
                  <a:cubicBezTo>
                    <a:pt x="2631471" y="1192974"/>
                    <a:pt x="2631853" y="1192017"/>
                    <a:pt x="2632810" y="1190104"/>
                  </a:cubicBezTo>
                  <a:cubicBezTo>
                    <a:pt x="2633958" y="1187999"/>
                    <a:pt x="2635107" y="1186659"/>
                    <a:pt x="2636255" y="1186276"/>
                  </a:cubicBezTo>
                  <a:cubicBezTo>
                    <a:pt x="2637020" y="1185894"/>
                    <a:pt x="2638360" y="1185511"/>
                    <a:pt x="2640082" y="1185319"/>
                  </a:cubicBezTo>
                  <a:cubicBezTo>
                    <a:pt x="2641421" y="1184937"/>
                    <a:pt x="2642187" y="1184171"/>
                    <a:pt x="2642187" y="1182832"/>
                  </a:cubicBezTo>
                  <a:cubicBezTo>
                    <a:pt x="2639125" y="1176899"/>
                    <a:pt x="2637594" y="1173263"/>
                    <a:pt x="2637594" y="1172115"/>
                  </a:cubicBezTo>
                  <a:cubicBezTo>
                    <a:pt x="2638168" y="1170584"/>
                    <a:pt x="2638360" y="1169627"/>
                    <a:pt x="2638360" y="1169053"/>
                  </a:cubicBezTo>
                  <a:cubicBezTo>
                    <a:pt x="2637212" y="1168479"/>
                    <a:pt x="2636255" y="1168096"/>
                    <a:pt x="2635489" y="1167714"/>
                  </a:cubicBezTo>
                  <a:cubicBezTo>
                    <a:pt x="2630705" y="1165609"/>
                    <a:pt x="2627069" y="1163886"/>
                    <a:pt x="2624581" y="1162547"/>
                  </a:cubicBezTo>
                  <a:cubicBezTo>
                    <a:pt x="2624390" y="1162356"/>
                    <a:pt x="2624007" y="1162356"/>
                    <a:pt x="2623816" y="1162356"/>
                  </a:cubicBezTo>
                  <a:cubicBezTo>
                    <a:pt x="2623624" y="1161973"/>
                    <a:pt x="2623624" y="1161781"/>
                    <a:pt x="2623624" y="1161781"/>
                  </a:cubicBezTo>
                  <a:close/>
                  <a:moveTo>
                    <a:pt x="2628409" y="1218808"/>
                  </a:moveTo>
                  <a:cubicBezTo>
                    <a:pt x="2628983" y="1217469"/>
                    <a:pt x="2629748" y="1216512"/>
                    <a:pt x="2630514" y="1216129"/>
                  </a:cubicBezTo>
                  <a:cubicBezTo>
                    <a:pt x="2630896" y="1215938"/>
                    <a:pt x="2631662" y="1215938"/>
                    <a:pt x="2633002" y="1215938"/>
                  </a:cubicBezTo>
                  <a:cubicBezTo>
                    <a:pt x="2633767" y="1215938"/>
                    <a:pt x="2639891" y="1217852"/>
                    <a:pt x="2651755" y="1221679"/>
                  </a:cubicBezTo>
                  <a:cubicBezTo>
                    <a:pt x="2650416" y="1219765"/>
                    <a:pt x="2646780" y="1217278"/>
                    <a:pt x="2641230" y="1214024"/>
                  </a:cubicBezTo>
                  <a:cubicBezTo>
                    <a:pt x="2636446" y="1211345"/>
                    <a:pt x="2632810" y="1207901"/>
                    <a:pt x="2630514" y="1203882"/>
                  </a:cubicBezTo>
                  <a:cubicBezTo>
                    <a:pt x="2628600" y="1200629"/>
                    <a:pt x="2625155" y="1196993"/>
                    <a:pt x="2619988" y="1192591"/>
                  </a:cubicBezTo>
                  <a:cubicBezTo>
                    <a:pt x="2614822" y="1188381"/>
                    <a:pt x="2611186" y="1186276"/>
                    <a:pt x="2609272" y="1186276"/>
                  </a:cubicBezTo>
                  <a:cubicBezTo>
                    <a:pt x="2606402" y="1186276"/>
                    <a:pt x="2604871" y="1187616"/>
                    <a:pt x="2604679" y="1190104"/>
                  </a:cubicBezTo>
                  <a:cubicBezTo>
                    <a:pt x="2604297" y="1192783"/>
                    <a:pt x="2603340" y="1194122"/>
                    <a:pt x="2602000" y="1194122"/>
                  </a:cubicBezTo>
                  <a:cubicBezTo>
                    <a:pt x="2599130" y="1194122"/>
                    <a:pt x="2597790" y="1193357"/>
                    <a:pt x="2597790" y="1191826"/>
                  </a:cubicBezTo>
                  <a:cubicBezTo>
                    <a:pt x="2598556" y="1189530"/>
                    <a:pt x="2598747" y="1187807"/>
                    <a:pt x="2598747" y="1186276"/>
                  </a:cubicBezTo>
                  <a:cubicBezTo>
                    <a:pt x="2595877" y="1185702"/>
                    <a:pt x="2593389" y="1185511"/>
                    <a:pt x="2591666" y="1185511"/>
                  </a:cubicBezTo>
                  <a:lnTo>
                    <a:pt x="2591666" y="1183023"/>
                  </a:lnTo>
                  <a:cubicBezTo>
                    <a:pt x="2591666" y="1182449"/>
                    <a:pt x="2592049" y="1181109"/>
                    <a:pt x="2593006" y="1179196"/>
                  </a:cubicBezTo>
                  <a:cubicBezTo>
                    <a:pt x="2593963" y="1177282"/>
                    <a:pt x="2594346" y="1175942"/>
                    <a:pt x="2594346" y="1174986"/>
                  </a:cubicBezTo>
                  <a:cubicBezTo>
                    <a:pt x="2594346" y="1174220"/>
                    <a:pt x="2594154" y="1173646"/>
                    <a:pt x="2593580" y="1172689"/>
                  </a:cubicBezTo>
                  <a:cubicBezTo>
                    <a:pt x="2593006" y="1171350"/>
                    <a:pt x="2591666" y="1169627"/>
                    <a:pt x="2589944" y="1167905"/>
                  </a:cubicBezTo>
                  <a:cubicBezTo>
                    <a:pt x="2586882" y="1164460"/>
                    <a:pt x="2584586" y="1162930"/>
                    <a:pt x="2582863" y="1162930"/>
                  </a:cubicBezTo>
                  <a:cubicBezTo>
                    <a:pt x="2581524" y="1162930"/>
                    <a:pt x="2580567" y="1163312"/>
                    <a:pt x="2579802" y="1164460"/>
                  </a:cubicBezTo>
                  <a:cubicBezTo>
                    <a:pt x="2579036" y="1165609"/>
                    <a:pt x="2578845" y="1166948"/>
                    <a:pt x="2579227" y="1168479"/>
                  </a:cubicBezTo>
                  <a:lnTo>
                    <a:pt x="2579227" y="1169245"/>
                  </a:lnTo>
                  <a:cubicBezTo>
                    <a:pt x="2576740" y="1169245"/>
                    <a:pt x="2575209" y="1168670"/>
                    <a:pt x="2574443" y="1167905"/>
                  </a:cubicBezTo>
                  <a:cubicBezTo>
                    <a:pt x="2573869" y="1166948"/>
                    <a:pt x="2572530" y="1166565"/>
                    <a:pt x="2570808" y="1166565"/>
                  </a:cubicBezTo>
                  <a:cubicBezTo>
                    <a:pt x="2568894" y="1166565"/>
                    <a:pt x="2567363" y="1166948"/>
                    <a:pt x="2566215" y="1167905"/>
                  </a:cubicBezTo>
                  <a:cubicBezTo>
                    <a:pt x="2565258" y="1168670"/>
                    <a:pt x="2564875" y="1169436"/>
                    <a:pt x="2564875" y="1170393"/>
                  </a:cubicBezTo>
                  <a:cubicBezTo>
                    <a:pt x="2564875" y="1174603"/>
                    <a:pt x="2566024" y="1177282"/>
                    <a:pt x="2568129" y="1178622"/>
                  </a:cubicBezTo>
                  <a:cubicBezTo>
                    <a:pt x="2569851" y="1179387"/>
                    <a:pt x="2573678" y="1179961"/>
                    <a:pt x="2579802" y="1179961"/>
                  </a:cubicBezTo>
                  <a:cubicBezTo>
                    <a:pt x="2583055" y="1179961"/>
                    <a:pt x="2584969" y="1181492"/>
                    <a:pt x="2585925" y="1184363"/>
                  </a:cubicBezTo>
                  <a:cubicBezTo>
                    <a:pt x="2587074" y="1188381"/>
                    <a:pt x="2588796" y="1191061"/>
                    <a:pt x="2591284" y="1192783"/>
                  </a:cubicBezTo>
                  <a:cubicBezTo>
                    <a:pt x="2590327" y="1194696"/>
                    <a:pt x="2589753" y="1196036"/>
                    <a:pt x="2589370" y="1196993"/>
                  </a:cubicBezTo>
                  <a:cubicBezTo>
                    <a:pt x="2589179" y="1197375"/>
                    <a:pt x="2589179" y="1197758"/>
                    <a:pt x="2589179" y="1197758"/>
                  </a:cubicBezTo>
                  <a:cubicBezTo>
                    <a:pt x="2589179" y="1198332"/>
                    <a:pt x="2589370" y="1199098"/>
                    <a:pt x="2589944" y="1199672"/>
                  </a:cubicBezTo>
                  <a:cubicBezTo>
                    <a:pt x="2591092" y="1201011"/>
                    <a:pt x="2593580" y="1201968"/>
                    <a:pt x="2597025" y="1202734"/>
                  </a:cubicBezTo>
                  <a:cubicBezTo>
                    <a:pt x="2597025" y="1203690"/>
                    <a:pt x="2596833" y="1204456"/>
                    <a:pt x="2596642" y="1205030"/>
                  </a:cubicBezTo>
                  <a:cubicBezTo>
                    <a:pt x="2596642" y="1205221"/>
                    <a:pt x="2596833" y="1205413"/>
                    <a:pt x="2596833" y="1205604"/>
                  </a:cubicBezTo>
                  <a:cubicBezTo>
                    <a:pt x="2597025" y="1205987"/>
                    <a:pt x="2597025" y="1206370"/>
                    <a:pt x="2597025" y="1206944"/>
                  </a:cubicBezTo>
                  <a:cubicBezTo>
                    <a:pt x="2594537" y="1211537"/>
                    <a:pt x="2592241" y="1214407"/>
                    <a:pt x="2589944" y="1215555"/>
                  </a:cubicBezTo>
                  <a:cubicBezTo>
                    <a:pt x="2589944" y="1219574"/>
                    <a:pt x="2590518" y="1222444"/>
                    <a:pt x="2591475" y="1223593"/>
                  </a:cubicBezTo>
                  <a:cubicBezTo>
                    <a:pt x="2592432" y="1224932"/>
                    <a:pt x="2594154" y="1225506"/>
                    <a:pt x="2596642" y="1225506"/>
                  </a:cubicBezTo>
                  <a:cubicBezTo>
                    <a:pt x="2598173" y="1225506"/>
                    <a:pt x="2599513" y="1224741"/>
                    <a:pt x="2600469" y="1223593"/>
                  </a:cubicBezTo>
                  <a:cubicBezTo>
                    <a:pt x="2601043" y="1222827"/>
                    <a:pt x="2602000" y="1221679"/>
                    <a:pt x="2603340" y="1219765"/>
                  </a:cubicBezTo>
                  <a:cubicBezTo>
                    <a:pt x="2604297" y="1220148"/>
                    <a:pt x="2605445" y="1220531"/>
                    <a:pt x="2606976" y="1220722"/>
                  </a:cubicBezTo>
                  <a:cubicBezTo>
                    <a:pt x="2607932" y="1221105"/>
                    <a:pt x="2608315" y="1221870"/>
                    <a:pt x="2608315" y="1223210"/>
                  </a:cubicBezTo>
                  <a:cubicBezTo>
                    <a:pt x="2608315" y="1224932"/>
                    <a:pt x="2608315" y="1225889"/>
                    <a:pt x="2608315" y="1226080"/>
                  </a:cubicBezTo>
                  <a:cubicBezTo>
                    <a:pt x="2608124" y="1226654"/>
                    <a:pt x="2607550" y="1227420"/>
                    <a:pt x="2606210" y="1228951"/>
                  </a:cubicBezTo>
                  <a:lnTo>
                    <a:pt x="2606210" y="1233926"/>
                  </a:lnTo>
                  <a:cubicBezTo>
                    <a:pt x="2607741" y="1233352"/>
                    <a:pt x="2609272" y="1233735"/>
                    <a:pt x="2610420" y="1234500"/>
                  </a:cubicBezTo>
                  <a:cubicBezTo>
                    <a:pt x="2611568" y="1235266"/>
                    <a:pt x="2611951" y="1236223"/>
                    <a:pt x="2611951" y="1236988"/>
                  </a:cubicBezTo>
                  <a:cubicBezTo>
                    <a:pt x="2611951" y="1239093"/>
                    <a:pt x="2610611" y="1240241"/>
                    <a:pt x="2607932" y="1240433"/>
                  </a:cubicBezTo>
                  <a:cubicBezTo>
                    <a:pt x="2604679" y="1240241"/>
                    <a:pt x="2602574" y="1240241"/>
                    <a:pt x="2601235" y="1240241"/>
                  </a:cubicBezTo>
                  <a:lnTo>
                    <a:pt x="2601235" y="1243877"/>
                  </a:lnTo>
                  <a:cubicBezTo>
                    <a:pt x="2603531" y="1246365"/>
                    <a:pt x="2605636" y="1248087"/>
                    <a:pt x="2607358" y="1248662"/>
                  </a:cubicBezTo>
                  <a:cubicBezTo>
                    <a:pt x="2608124" y="1248853"/>
                    <a:pt x="2609846" y="1248853"/>
                    <a:pt x="2613099" y="1248853"/>
                  </a:cubicBezTo>
                  <a:cubicBezTo>
                    <a:pt x="2614630" y="1248853"/>
                    <a:pt x="2615778" y="1249618"/>
                    <a:pt x="2616161" y="1250958"/>
                  </a:cubicBezTo>
                  <a:cubicBezTo>
                    <a:pt x="2616927" y="1253063"/>
                    <a:pt x="2617501" y="1254211"/>
                    <a:pt x="2617501" y="1254594"/>
                  </a:cubicBezTo>
                  <a:cubicBezTo>
                    <a:pt x="2618075" y="1254211"/>
                    <a:pt x="2619414" y="1253254"/>
                    <a:pt x="2621711" y="1251532"/>
                  </a:cubicBezTo>
                  <a:cubicBezTo>
                    <a:pt x="2623433" y="1250192"/>
                    <a:pt x="2624964" y="1249618"/>
                    <a:pt x="2625921" y="1249618"/>
                  </a:cubicBezTo>
                  <a:cubicBezTo>
                    <a:pt x="2626304" y="1249618"/>
                    <a:pt x="2627643" y="1250001"/>
                    <a:pt x="2629557" y="1250958"/>
                  </a:cubicBezTo>
                  <a:cubicBezTo>
                    <a:pt x="2631471" y="1251723"/>
                    <a:pt x="2633002" y="1252297"/>
                    <a:pt x="2633767" y="1252297"/>
                  </a:cubicBezTo>
                  <a:cubicBezTo>
                    <a:pt x="2634341" y="1251915"/>
                    <a:pt x="2634532" y="1251341"/>
                    <a:pt x="2634532" y="1250192"/>
                  </a:cubicBezTo>
                  <a:cubicBezTo>
                    <a:pt x="2634532" y="1249618"/>
                    <a:pt x="2634150" y="1248853"/>
                    <a:pt x="2633193" y="1248087"/>
                  </a:cubicBezTo>
                  <a:cubicBezTo>
                    <a:pt x="2632236" y="1247131"/>
                    <a:pt x="2631853" y="1246365"/>
                    <a:pt x="2631853" y="1245982"/>
                  </a:cubicBezTo>
                  <a:cubicBezTo>
                    <a:pt x="2632427" y="1245026"/>
                    <a:pt x="2632619" y="1244260"/>
                    <a:pt x="2632619" y="1243877"/>
                  </a:cubicBezTo>
                  <a:cubicBezTo>
                    <a:pt x="2635298" y="1244069"/>
                    <a:pt x="2637212" y="1245600"/>
                    <a:pt x="2638168" y="1248279"/>
                  </a:cubicBezTo>
                  <a:cubicBezTo>
                    <a:pt x="2638742" y="1250001"/>
                    <a:pt x="2639316" y="1252680"/>
                    <a:pt x="2639699" y="1256699"/>
                  </a:cubicBezTo>
                  <a:cubicBezTo>
                    <a:pt x="2642187" y="1256699"/>
                    <a:pt x="2643909" y="1256890"/>
                    <a:pt x="2644675" y="1257464"/>
                  </a:cubicBezTo>
                  <a:lnTo>
                    <a:pt x="2644675" y="1261100"/>
                  </a:lnTo>
                  <a:cubicBezTo>
                    <a:pt x="2644292" y="1262631"/>
                    <a:pt x="2643909" y="1264353"/>
                    <a:pt x="2643335" y="1266841"/>
                  </a:cubicBezTo>
                  <a:lnTo>
                    <a:pt x="2643335" y="1271051"/>
                  </a:lnTo>
                  <a:cubicBezTo>
                    <a:pt x="2644292" y="1271051"/>
                    <a:pt x="2644675" y="1271243"/>
                    <a:pt x="2644675" y="1271817"/>
                  </a:cubicBezTo>
                  <a:lnTo>
                    <a:pt x="2650416" y="1271817"/>
                  </a:lnTo>
                  <a:lnTo>
                    <a:pt x="2650416" y="1268181"/>
                  </a:lnTo>
                  <a:cubicBezTo>
                    <a:pt x="2649076" y="1267415"/>
                    <a:pt x="2648311" y="1266458"/>
                    <a:pt x="2648311" y="1265693"/>
                  </a:cubicBezTo>
                  <a:cubicBezTo>
                    <a:pt x="2648311" y="1264927"/>
                    <a:pt x="2648885" y="1263205"/>
                    <a:pt x="2649650" y="1260335"/>
                  </a:cubicBezTo>
                  <a:cubicBezTo>
                    <a:pt x="2651947" y="1261100"/>
                    <a:pt x="2653669" y="1262631"/>
                    <a:pt x="2654626" y="1264353"/>
                  </a:cubicBezTo>
                  <a:cubicBezTo>
                    <a:pt x="2655200" y="1265119"/>
                    <a:pt x="2655965" y="1266841"/>
                    <a:pt x="2656731" y="1269712"/>
                  </a:cubicBezTo>
                  <a:cubicBezTo>
                    <a:pt x="2657496" y="1271434"/>
                    <a:pt x="2659219" y="1273348"/>
                    <a:pt x="2662089" y="1275070"/>
                  </a:cubicBezTo>
                  <a:cubicBezTo>
                    <a:pt x="2664003" y="1276218"/>
                    <a:pt x="2664385" y="1277749"/>
                    <a:pt x="2663237" y="1279854"/>
                  </a:cubicBezTo>
                  <a:lnTo>
                    <a:pt x="2663237" y="1284830"/>
                  </a:lnTo>
                  <a:lnTo>
                    <a:pt x="2668213" y="1284830"/>
                  </a:lnTo>
                  <a:cubicBezTo>
                    <a:pt x="2670318" y="1284256"/>
                    <a:pt x="2673188" y="1283873"/>
                    <a:pt x="2677398" y="1283490"/>
                  </a:cubicBezTo>
                  <a:cubicBezTo>
                    <a:pt x="2677972" y="1282916"/>
                    <a:pt x="2678164" y="1282151"/>
                    <a:pt x="2678164" y="1281002"/>
                  </a:cubicBezTo>
                  <a:cubicBezTo>
                    <a:pt x="2678164" y="1280237"/>
                    <a:pt x="2677207" y="1279471"/>
                    <a:pt x="2675102" y="1278515"/>
                  </a:cubicBezTo>
                  <a:cubicBezTo>
                    <a:pt x="2673188" y="1277749"/>
                    <a:pt x="2671849" y="1277175"/>
                    <a:pt x="2671083" y="1277175"/>
                  </a:cubicBezTo>
                  <a:cubicBezTo>
                    <a:pt x="2674336" y="1274496"/>
                    <a:pt x="2675867" y="1272965"/>
                    <a:pt x="2676059" y="1272965"/>
                  </a:cubicBezTo>
                  <a:cubicBezTo>
                    <a:pt x="2675485" y="1271625"/>
                    <a:pt x="2674528" y="1271051"/>
                    <a:pt x="2672997" y="1270477"/>
                  </a:cubicBezTo>
                  <a:cubicBezTo>
                    <a:pt x="2670892" y="1269903"/>
                    <a:pt x="2669744" y="1269520"/>
                    <a:pt x="2669552" y="1269520"/>
                  </a:cubicBezTo>
                  <a:lnTo>
                    <a:pt x="2669552" y="1265310"/>
                  </a:lnTo>
                  <a:cubicBezTo>
                    <a:pt x="2670318" y="1264927"/>
                    <a:pt x="2670892" y="1264545"/>
                    <a:pt x="2670892" y="1264353"/>
                  </a:cubicBezTo>
                  <a:cubicBezTo>
                    <a:pt x="2670892" y="1264162"/>
                    <a:pt x="2670892" y="1263588"/>
                    <a:pt x="2670892" y="1262440"/>
                  </a:cubicBezTo>
                  <a:cubicBezTo>
                    <a:pt x="2670892" y="1260909"/>
                    <a:pt x="2670509" y="1259761"/>
                    <a:pt x="2669552" y="1258804"/>
                  </a:cubicBezTo>
                  <a:cubicBezTo>
                    <a:pt x="2668787" y="1258995"/>
                    <a:pt x="2668213" y="1259187"/>
                    <a:pt x="2667639" y="1259761"/>
                  </a:cubicBezTo>
                  <a:cubicBezTo>
                    <a:pt x="2666299" y="1261100"/>
                    <a:pt x="2665534" y="1263397"/>
                    <a:pt x="2665151" y="1266650"/>
                  </a:cubicBezTo>
                  <a:lnTo>
                    <a:pt x="2664385" y="1267415"/>
                  </a:lnTo>
                  <a:cubicBezTo>
                    <a:pt x="2664003" y="1266841"/>
                    <a:pt x="2663046" y="1266267"/>
                    <a:pt x="2661515" y="1265502"/>
                  </a:cubicBezTo>
                  <a:cubicBezTo>
                    <a:pt x="2659984" y="1264736"/>
                    <a:pt x="2658453" y="1263588"/>
                    <a:pt x="2657305" y="1262440"/>
                  </a:cubicBezTo>
                  <a:cubicBezTo>
                    <a:pt x="2658453" y="1260718"/>
                    <a:pt x="2660367" y="1259761"/>
                    <a:pt x="2663046" y="1259378"/>
                  </a:cubicBezTo>
                  <a:cubicBezTo>
                    <a:pt x="2664003" y="1259187"/>
                    <a:pt x="2664768" y="1258804"/>
                    <a:pt x="2665151" y="1258039"/>
                  </a:cubicBezTo>
                  <a:cubicBezTo>
                    <a:pt x="2665725" y="1257464"/>
                    <a:pt x="2665916" y="1256508"/>
                    <a:pt x="2665916" y="1255359"/>
                  </a:cubicBezTo>
                  <a:cubicBezTo>
                    <a:pt x="2665916" y="1254785"/>
                    <a:pt x="2665534" y="1254020"/>
                    <a:pt x="2664577" y="1253254"/>
                  </a:cubicBezTo>
                  <a:cubicBezTo>
                    <a:pt x="2663620" y="1252489"/>
                    <a:pt x="2662855" y="1251915"/>
                    <a:pt x="2662280" y="1251915"/>
                  </a:cubicBezTo>
                  <a:cubicBezTo>
                    <a:pt x="2662280" y="1249810"/>
                    <a:pt x="2662855" y="1248279"/>
                    <a:pt x="2664194" y="1247896"/>
                  </a:cubicBezTo>
                  <a:cubicBezTo>
                    <a:pt x="2665342" y="1247322"/>
                    <a:pt x="2665916" y="1245982"/>
                    <a:pt x="2665916" y="1244260"/>
                  </a:cubicBezTo>
                  <a:cubicBezTo>
                    <a:pt x="2665916" y="1241390"/>
                    <a:pt x="2664768" y="1238710"/>
                    <a:pt x="2662280" y="1236414"/>
                  </a:cubicBezTo>
                  <a:lnTo>
                    <a:pt x="2659793" y="1240241"/>
                  </a:lnTo>
                  <a:cubicBezTo>
                    <a:pt x="2659793" y="1240433"/>
                    <a:pt x="2659601" y="1240433"/>
                    <a:pt x="2659601" y="1240624"/>
                  </a:cubicBezTo>
                  <a:cubicBezTo>
                    <a:pt x="2659410" y="1240815"/>
                    <a:pt x="2659410" y="1240815"/>
                    <a:pt x="2659410" y="1240815"/>
                  </a:cubicBezTo>
                  <a:cubicBezTo>
                    <a:pt x="2659219" y="1241007"/>
                    <a:pt x="2659219" y="1241007"/>
                    <a:pt x="2659219" y="1241007"/>
                  </a:cubicBezTo>
                  <a:cubicBezTo>
                    <a:pt x="2659027" y="1241007"/>
                    <a:pt x="2658836" y="1241198"/>
                    <a:pt x="2658836" y="1241198"/>
                  </a:cubicBezTo>
                  <a:lnTo>
                    <a:pt x="2658644" y="1241198"/>
                  </a:lnTo>
                  <a:cubicBezTo>
                    <a:pt x="2658644" y="1241198"/>
                    <a:pt x="2658644" y="1241198"/>
                    <a:pt x="2658644" y="1241390"/>
                  </a:cubicBezTo>
                  <a:cubicBezTo>
                    <a:pt x="2657496" y="1242538"/>
                    <a:pt x="2655774" y="1243686"/>
                    <a:pt x="2653477" y="1244834"/>
                  </a:cubicBezTo>
                  <a:cubicBezTo>
                    <a:pt x="2653860" y="1243877"/>
                    <a:pt x="2654817" y="1242920"/>
                    <a:pt x="2655965" y="1241964"/>
                  </a:cubicBezTo>
                  <a:cubicBezTo>
                    <a:pt x="2656731" y="1241390"/>
                    <a:pt x="2657305" y="1240815"/>
                    <a:pt x="2657496" y="1240241"/>
                  </a:cubicBezTo>
                  <a:lnTo>
                    <a:pt x="2657496" y="1240241"/>
                  </a:lnTo>
                  <a:cubicBezTo>
                    <a:pt x="2657496" y="1240050"/>
                    <a:pt x="2657496" y="1240050"/>
                    <a:pt x="2657688" y="1240050"/>
                  </a:cubicBezTo>
                  <a:cubicBezTo>
                    <a:pt x="2657688" y="1239859"/>
                    <a:pt x="2657688" y="1239667"/>
                    <a:pt x="2657688" y="1239476"/>
                  </a:cubicBezTo>
                  <a:lnTo>
                    <a:pt x="2657688" y="1239284"/>
                  </a:lnTo>
                  <a:cubicBezTo>
                    <a:pt x="2657688" y="1236797"/>
                    <a:pt x="2656348" y="1234500"/>
                    <a:pt x="2653477" y="1232587"/>
                  </a:cubicBezTo>
                  <a:cubicBezTo>
                    <a:pt x="2650990" y="1230673"/>
                    <a:pt x="2648693" y="1229716"/>
                    <a:pt x="2646397" y="1229716"/>
                  </a:cubicBezTo>
                  <a:cubicBezTo>
                    <a:pt x="2643718" y="1229716"/>
                    <a:pt x="2641230" y="1230482"/>
                    <a:pt x="2639316" y="1232587"/>
                  </a:cubicBezTo>
                  <a:cubicBezTo>
                    <a:pt x="2639699" y="1230290"/>
                    <a:pt x="2640656" y="1228377"/>
                    <a:pt x="2642952" y="1226846"/>
                  </a:cubicBezTo>
                  <a:cubicBezTo>
                    <a:pt x="2642952" y="1226654"/>
                    <a:pt x="2642187" y="1226080"/>
                    <a:pt x="2641039" y="1225315"/>
                  </a:cubicBezTo>
                  <a:cubicBezTo>
                    <a:pt x="2639699" y="1224550"/>
                    <a:pt x="2638742" y="1223975"/>
                    <a:pt x="2637977" y="1223975"/>
                  </a:cubicBezTo>
                  <a:cubicBezTo>
                    <a:pt x="2636446" y="1223975"/>
                    <a:pt x="2635107" y="1224358"/>
                    <a:pt x="2634341" y="1225506"/>
                  </a:cubicBezTo>
                  <a:cubicBezTo>
                    <a:pt x="2633576" y="1227037"/>
                    <a:pt x="2633002" y="1227994"/>
                    <a:pt x="2632236" y="1228951"/>
                  </a:cubicBezTo>
                  <a:lnTo>
                    <a:pt x="2631471" y="1228951"/>
                  </a:lnTo>
                  <a:cubicBezTo>
                    <a:pt x="2632045" y="1227611"/>
                    <a:pt x="2632236" y="1226463"/>
                    <a:pt x="2632236" y="1225315"/>
                  </a:cubicBezTo>
                  <a:cubicBezTo>
                    <a:pt x="2632236" y="1224358"/>
                    <a:pt x="2631853" y="1223401"/>
                    <a:pt x="2630896" y="1222062"/>
                  </a:cubicBezTo>
                  <a:cubicBezTo>
                    <a:pt x="2630322" y="1220148"/>
                    <a:pt x="2629366" y="1219383"/>
                    <a:pt x="2628409" y="1218808"/>
                  </a:cubicBezTo>
                  <a:close/>
                  <a:moveTo>
                    <a:pt x="2601426" y="1140922"/>
                  </a:moveTo>
                  <a:cubicBezTo>
                    <a:pt x="2601426" y="1140157"/>
                    <a:pt x="2600661" y="1139009"/>
                    <a:pt x="2599513" y="1137861"/>
                  </a:cubicBezTo>
                  <a:cubicBezTo>
                    <a:pt x="2598747" y="1137287"/>
                    <a:pt x="2598173" y="1136904"/>
                    <a:pt x="2597599" y="1136521"/>
                  </a:cubicBezTo>
                  <a:cubicBezTo>
                    <a:pt x="2596833" y="1136138"/>
                    <a:pt x="2596259" y="1136138"/>
                    <a:pt x="2595685" y="1136138"/>
                  </a:cubicBezTo>
                  <a:lnTo>
                    <a:pt x="2593197" y="1136138"/>
                  </a:lnTo>
                  <a:cubicBezTo>
                    <a:pt x="2593197" y="1136330"/>
                    <a:pt x="2592623" y="1137287"/>
                    <a:pt x="2591858" y="1138817"/>
                  </a:cubicBezTo>
                  <a:cubicBezTo>
                    <a:pt x="2591666" y="1139009"/>
                    <a:pt x="2591666" y="1139009"/>
                    <a:pt x="2591666" y="1139009"/>
                  </a:cubicBezTo>
                  <a:cubicBezTo>
                    <a:pt x="2591092" y="1139966"/>
                    <a:pt x="2590901" y="1140922"/>
                    <a:pt x="2590901" y="1141688"/>
                  </a:cubicBezTo>
                  <a:cubicBezTo>
                    <a:pt x="2590901" y="1143602"/>
                    <a:pt x="2592241" y="1144558"/>
                    <a:pt x="2594728" y="1144558"/>
                  </a:cubicBezTo>
                  <a:cubicBezTo>
                    <a:pt x="2596068" y="1144558"/>
                    <a:pt x="2597407" y="1144176"/>
                    <a:pt x="2598747" y="1143602"/>
                  </a:cubicBezTo>
                  <a:cubicBezTo>
                    <a:pt x="2600278" y="1143028"/>
                    <a:pt x="2601426" y="1142071"/>
                    <a:pt x="2601426" y="1140922"/>
                  </a:cubicBezTo>
                  <a:close/>
                  <a:moveTo>
                    <a:pt x="2577122" y="1184745"/>
                  </a:moveTo>
                  <a:cubicBezTo>
                    <a:pt x="2574252" y="1185128"/>
                    <a:pt x="2572147" y="1185511"/>
                    <a:pt x="2570808" y="1185511"/>
                  </a:cubicBezTo>
                  <a:cubicBezTo>
                    <a:pt x="2571764" y="1187616"/>
                    <a:pt x="2572721" y="1188955"/>
                    <a:pt x="2573678" y="1189147"/>
                  </a:cubicBezTo>
                  <a:cubicBezTo>
                    <a:pt x="2572913" y="1190486"/>
                    <a:pt x="2570999" y="1192400"/>
                    <a:pt x="2567937" y="1194888"/>
                  </a:cubicBezTo>
                  <a:cubicBezTo>
                    <a:pt x="2565449" y="1196801"/>
                    <a:pt x="2564301" y="1198906"/>
                    <a:pt x="2564301" y="1201394"/>
                  </a:cubicBezTo>
                  <a:cubicBezTo>
                    <a:pt x="2564301" y="1202542"/>
                    <a:pt x="2564684" y="1203690"/>
                    <a:pt x="2565641" y="1204647"/>
                  </a:cubicBezTo>
                  <a:cubicBezTo>
                    <a:pt x="2566406" y="1205413"/>
                    <a:pt x="2567363" y="1205987"/>
                    <a:pt x="2568129" y="1205987"/>
                  </a:cubicBezTo>
                  <a:cubicBezTo>
                    <a:pt x="2568511" y="1205987"/>
                    <a:pt x="2569851" y="1204456"/>
                    <a:pt x="2572147" y="1201203"/>
                  </a:cubicBezTo>
                  <a:cubicBezTo>
                    <a:pt x="2573869" y="1199098"/>
                    <a:pt x="2575783" y="1197758"/>
                    <a:pt x="2577888" y="1197375"/>
                  </a:cubicBezTo>
                  <a:cubicBezTo>
                    <a:pt x="2578653" y="1197184"/>
                    <a:pt x="2579802" y="1197184"/>
                    <a:pt x="2580758" y="1197184"/>
                  </a:cubicBezTo>
                  <a:cubicBezTo>
                    <a:pt x="2581907" y="1196993"/>
                    <a:pt x="2582863" y="1196993"/>
                    <a:pt x="2583629" y="1196610"/>
                  </a:cubicBezTo>
                  <a:cubicBezTo>
                    <a:pt x="2585160" y="1196610"/>
                    <a:pt x="2585925" y="1196036"/>
                    <a:pt x="2586308" y="1195079"/>
                  </a:cubicBezTo>
                  <a:cubicBezTo>
                    <a:pt x="2586308" y="1194696"/>
                    <a:pt x="2586499" y="1194314"/>
                    <a:pt x="2586499" y="1193740"/>
                  </a:cubicBezTo>
                  <a:cubicBezTo>
                    <a:pt x="2586499" y="1192400"/>
                    <a:pt x="2585160" y="1190486"/>
                    <a:pt x="2582289" y="1187999"/>
                  </a:cubicBezTo>
                  <a:cubicBezTo>
                    <a:pt x="2579610" y="1185894"/>
                    <a:pt x="2577888" y="1184745"/>
                    <a:pt x="2577122" y="1184745"/>
                  </a:cubicBezTo>
                  <a:close/>
                  <a:moveTo>
                    <a:pt x="2603914" y="1174029"/>
                  </a:moveTo>
                  <a:lnTo>
                    <a:pt x="2602574" y="1174029"/>
                  </a:lnTo>
                  <a:cubicBezTo>
                    <a:pt x="2601235" y="1174986"/>
                    <a:pt x="2600469" y="1175751"/>
                    <a:pt x="2600469" y="1175942"/>
                  </a:cubicBezTo>
                  <a:cubicBezTo>
                    <a:pt x="2600469" y="1176708"/>
                    <a:pt x="2600852" y="1177091"/>
                    <a:pt x="2601426" y="1177282"/>
                  </a:cubicBezTo>
                  <a:cubicBezTo>
                    <a:pt x="2601618" y="1177282"/>
                    <a:pt x="2602192" y="1177473"/>
                    <a:pt x="2602574" y="1177473"/>
                  </a:cubicBezTo>
                  <a:cubicBezTo>
                    <a:pt x="2603148" y="1177473"/>
                    <a:pt x="2603914" y="1177091"/>
                    <a:pt x="2604488" y="1176708"/>
                  </a:cubicBezTo>
                  <a:cubicBezTo>
                    <a:pt x="2605062" y="1176325"/>
                    <a:pt x="2605253" y="1175942"/>
                    <a:pt x="2605253" y="1175560"/>
                  </a:cubicBezTo>
                  <a:cubicBezTo>
                    <a:pt x="2605253" y="1174794"/>
                    <a:pt x="2604871" y="1174412"/>
                    <a:pt x="2603914" y="1174029"/>
                  </a:cubicBezTo>
                  <a:close/>
                  <a:moveTo>
                    <a:pt x="2538849" y="1213259"/>
                  </a:moveTo>
                  <a:lnTo>
                    <a:pt x="2538849" y="1217469"/>
                  </a:lnTo>
                  <a:cubicBezTo>
                    <a:pt x="2539806" y="1218617"/>
                    <a:pt x="2540189" y="1219383"/>
                    <a:pt x="2540572" y="1220148"/>
                  </a:cubicBezTo>
                  <a:cubicBezTo>
                    <a:pt x="2540763" y="1220148"/>
                    <a:pt x="2541337" y="1220339"/>
                    <a:pt x="2542677" y="1220339"/>
                  </a:cubicBezTo>
                  <a:cubicBezTo>
                    <a:pt x="2545164" y="1220339"/>
                    <a:pt x="2547269" y="1217852"/>
                    <a:pt x="2549374" y="1212876"/>
                  </a:cubicBezTo>
                  <a:cubicBezTo>
                    <a:pt x="2548992" y="1212685"/>
                    <a:pt x="2548609" y="1212493"/>
                    <a:pt x="2547652" y="1212493"/>
                  </a:cubicBezTo>
                  <a:cubicBezTo>
                    <a:pt x="2547078" y="1212493"/>
                    <a:pt x="2546504" y="1212493"/>
                    <a:pt x="2545930" y="1212876"/>
                  </a:cubicBezTo>
                  <a:cubicBezTo>
                    <a:pt x="2545356" y="1213067"/>
                    <a:pt x="2544973" y="1213259"/>
                    <a:pt x="2544399" y="1213642"/>
                  </a:cubicBezTo>
                  <a:cubicBezTo>
                    <a:pt x="2543633" y="1214407"/>
                    <a:pt x="2542868" y="1214790"/>
                    <a:pt x="2542294" y="1214790"/>
                  </a:cubicBezTo>
                  <a:cubicBezTo>
                    <a:pt x="2541720" y="1214598"/>
                    <a:pt x="2540572" y="1214024"/>
                    <a:pt x="2538849" y="1213259"/>
                  </a:cubicBezTo>
                  <a:close/>
                  <a:moveTo>
                    <a:pt x="2558943" y="1207709"/>
                  </a:moveTo>
                  <a:cubicBezTo>
                    <a:pt x="2558752" y="1208092"/>
                    <a:pt x="2558752" y="1209431"/>
                    <a:pt x="2558752" y="1211345"/>
                  </a:cubicBezTo>
                  <a:cubicBezTo>
                    <a:pt x="2558752" y="1212685"/>
                    <a:pt x="2559134" y="1213642"/>
                    <a:pt x="2560091" y="1214598"/>
                  </a:cubicBezTo>
                  <a:cubicBezTo>
                    <a:pt x="2560857" y="1215364"/>
                    <a:pt x="2562005" y="1215938"/>
                    <a:pt x="2562962" y="1215938"/>
                  </a:cubicBezTo>
                  <a:cubicBezTo>
                    <a:pt x="2564301" y="1215938"/>
                    <a:pt x="2564875" y="1215364"/>
                    <a:pt x="2565067" y="1214598"/>
                  </a:cubicBezTo>
                  <a:cubicBezTo>
                    <a:pt x="2565067" y="1213259"/>
                    <a:pt x="2565067" y="1211919"/>
                    <a:pt x="2565067" y="1210962"/>
                  </a:cubicBezTo>
                  <a:cubicBezTo>
                    <a:pt x="2565067" y="1209049"/>
                    <a:pt x="2564875" y="1208092"/>
                    <a:pt x="2564684" y="1207709"/>
                  </a:cubicBezTo>
                  <a:cubicBezTo>
                    <a:pt x="2564493" y="1206944"/>
                    <a:pt x="2564110" y="1206561"/>
                    <a:pt x="2563536" y="1206178"/>
                  </a:cubicBezTo>
                  <a:cubicBezTo>
                    <a:pt x="2563153" y="1205987"/>
                    <a:pt x="2562962" y="1205987"/>
                    <a:pt x="2562579" y="1205987"/>
                  </a:cubicBezTo>
                  <a:cubicBezTo>
                    <a:pt x="2562196" y="1205987"/>
                    <a:pt x="2561813" y="1205987"/>
                    <a:pt x="2561431" y="1206178"/>
                  </a:cubicBezTo>
                  <a:cubicBezTo>
                    <a:pt x="2560282" y="1206370"/>
                    <a:pt x="2559326" y="1206944"/>
                    <a:pt x="2558943" y="1207709"/>
                  </a:cubicBezTo>
                  <a:close/>
                  <a:moveTo>
                    <a:pt x="2587456" y="1202159"/>
                  </a:moveTo>
                  <a:cubicBezTo>
                    <a:pt x="2587074" y="1201968"/>
                    <a:pt x="2586691" y="1201777"/>
                    <a:pt x="2586308" y="1201777"/>
                  </a:cubicBezTo>
                  <a:cubicBezTo>
                    <a:pt x="2585925" y="1201777"/>
                    <a:pt x="2585734" y="1201777"/>
                    <a:pt x="2585543" y="1201777"/>
                  </a:cubicBezTo>
                  <a:lnTo>
                    <a:pt x="2585543" y="1208092"/>
                  </a:lnTo>
                  <a:lnTo>
                    <a:pt x="2590518" y="1208092"/>
                  </a:lnTo>
                  <a:cubicBezTo>
                    <a:pt x="2589753" y="1204839"/>
                    <a:pt x="2588605" y="1202925"/>
                    <a:pt x="2587456" y="1202159"/>
                  </a:cubicBezTo>
                  <a:close/>
                  <a:moveTo>
                    <a:pt x="2582863" y="1236605"/>
                  </a:moveTo>
                  <a:lnTo>
                    <a:pt x="2582863" y="1236414"/>
                  </a:lnTo>
                  <a:cubicBezTo>
                    <a:pt x="2581715" y="1236223"/>
                    <a:pt x="2580758" y="1236031"/>
                    <a:pt x="2579802" y="1236031"/>
                  </a:cubicBezTo>
                  <a:cubicBezTo>
                    <a:pt x="2578653" y="1236031"/>
                    <a:pt x="2577505" y="1236797"/>
                    <a:pt x="2576357" y="1238519"/>
                  </a:cubicBezTo>
                  <a:cubicBezTo>
                    <a:pt x="2575592" y="1240050"/>
                    <a:pt x="2575018" y="1241198"/>
                    <a:pt x="2575018" y="1242155"/>
                  </a:cubicBezTo>
                  <a:cubicBezTo>
                    <a:pt x="2575018" y="1243877"/>
                    <a:pt x="2576357" y="1244643"/>
                    <a:pt x="2579036" y="1244643"/>
                  </a:cubicBezTo>
                  <a:cubicBezTo>
                    <a:pt x="2579802" y="1244643"/>
                    <a:pt x="2580567" y="1243877"/>
                    <a:pt x="2581907" y="1242538"/>
                  </a:cubicBezTo>
                  <a:cubicBezTo>
                    <a:pt x="2583055" y="1241007"/>
                    <a:pt x="2583629" y="1240050"/>
                    <a:pt x="2583629" y="1238902"/>
                  </a:cubicBezTo>
                  <a:cubicBezTo>
                    <a:pt x="2583629" y="1238136"/>
                    <a:pt x="2583438" y="1237562"/>
                    <a:pt x="2582863" y="1236605"/>
                  </a:cubicBezTo>
                  <a:close/>
                  <a:moveTo>
                    <a:pt x="2589753" y="1235266"/>
                  </a:moveTo>
                  <a:cubicBezTo>
                    <a:pt x="2589753" y="1235266"/>
                    <a:pt x="2589753" y="1235266"/>
                    <a:pt x="2589753" y="1235266"/>
                  </a:cubicBezTo>
                  <a:cubicBezTo>
                    <a:pt x="2588413" y="1236605"/>
                    <a:pt x="2587839" y="1238136"/>
                    <a:pt x="2587839" y="1239476"/>
                  </a:cubicBezTo>
                  <a:cubicBezTo>
                    <a:pt x="2587839" y="1240050"/>
                    <a:pt x="2588030" y="1241390"/>
                    <a:pt x="2588605" y="1243112"/>
                  </a:cubicBezTo>
                  <a:cubicBezTo>
                    <a:pt x="2588605" y="1244069"/>
                    <a:pt x="2588222" y="1245408"/>
                    <a:pt x="2587265" y="1247513"/>
                  </a:cubicBezTo>
                  <a:cubicBezTo>
                    <a:pt x="2586499" y="1249810"/>
                    <a:pt x="2585734" y="1251341"/>
                    <a:pt x="2585734" y="1252680"/>
                  </a:cubicBezTo>
                  <a:cubicBezTo>
                    <a:pt x="2585734" y="1254403"/>
                    <a:pt x="2585925" y="1255551"/>
                    <a:pt x="2586117" y="1256125"/>
                  </a:cubicBezTo>
                  <a:cubicBezTo>
                    <a:pt x="2586499" y="1256699"/>
                    <a:pt x="2587265" y="1257082"/>
                    <a:pt x="2588605" y="1257082"/>
                  </a:cubicBezTo>
                  <a:cubicBezTo>
                    <a:pt x="2590135" y="1257082"/>
                    <a:pt x="2590901" y="1256125"/>
                    <a:pt x="2591092" y="1254020"/>
                  </a:cubicBezTo>
                  <a:cubicBezTo>
                    <a:pt x="2590901" y="1251532"/>
                    <a:pt x="2591092" y="1249618"/>
                    <a:pt x="2591475" y="1248470"/>
                  </a:cubicBezTo>
                  <a:cubicBezTo>
                    <a:pt x="2593389" y="1242729"/>
                    <a:pt x="2594346" y="1239284"/>
                    <a:pt x="2594346" y="1238519"/>
                  </a:cubicBezTo>
                  <a:cubicBezTo>
                    <a:pt x="2594346" y="1237945"/>
                    <a:pt x="2593580" y="1237179"/>
                    <a:pt x="2592241" y="1236223"/>
                  </a:cubicBezTo>
                  <a:cubicBezTo>
                    <a:pt x="2592241" y="1236223"/>
                    <a:pt x="2592049" y="1236031"/>
                    <a:pt x="2591858" y="1236031"/>
                  </a:cubicBezTo>
                  <a:cubicBezTo>
                    <a:pt x="2590901" y="1235840"/>
                    <a:pt x="2590327" y="1235457"/>
                    <a:pt x="2589753" y="1235266"/>
                  </a:cubicBezTo>
                  <a:close/>
                  <a:moveTo>
                    <a:pt x="2598173" y="1248279"/>
                  </a:moveTo>
                  <a:lnTo>
                    <a:pt x="2596068" y="1250384"/>
                  </a:lnTo>
                  <a:cubicBezTo>
                    <a:pt x="2596068" y="1250575"/>
                    <a:pt x="2596451" y="1250767"/>
                    <a:pt x="2597025" y="1251532"/>
                  </a:cubicBezTo>
                  <a:cubicBezTo>
                    <a:pt x="2597599" y="1251915"/>
                    <a:pt x="2597790" y="1252297"/>
                    <a:pt x="2597790" y="1252872"/>
                  </a:cubicBezTo>
                  <a:cubicBezTo>
                    <a:pt x="2597790" y="1253637"/>
                    <a:pt x="2597599" y="1254594"/>
                    <a:pt x="2596833" y="1255933"/>
                  </a:cubicBezTo>
                  <a:cubicBezTo>
                    <a:pt x="2596833" y="1257273"/>
                    <a:pt x="2597790" y="1257847"/>
                    <a:pt x="2599895" y="1257847"/>
                  </a:cubicBezTo>
                  <a:cubicBezTo>
                    <a:pt x="2601235" y="1257847"/>
                    <a:pt x="2602574" y="1257273"/>
                    <a:pt x="2603914" y="1256508"/>
                  </a:cubicBezTo>
                  <a:cubicBezTo>
                    <a:pt x="2605062" y="1255551"/>
                    <a:pt x="2605636" y="1254785"/>
                    <a:pt x="2605636" y="1254020"/>
                  </a:cubicBezTo>
                  <a:cubicBezTo>
                    <a:pt x="2605636" y="1253254"/>
                    <a:pt x="2604488" y="1251915"/>
                    <a:pt x="2602000" y="1250192"/>
                  </a:cubicBezTo>
                  <a:cubicBezTo>
                    <a:pt x="2601235" y="1249618"/>
                    <a:pt x="2600661" y="1249236"/>
                    <a:pt x="2600087" y="1248853"/>
                  </a:cubicBezTo>
                  <a:cubicBezTo>
                    <a:pt x="2599704" y="1248662"/>
                    <a:pt x="2599513" y="1248470"/>
                    <a:pt x="2599321" y="1248279"/>
                  </a:cubicBezTo>
                  <a:lnTo>
                    <a:pt x="2598173" y="1248279"/>
                  </a:lnTo>
                  <a:close/>
                  <a:moveTo>
                    <a:pt x="2610420" y="1254977"/>
                  </a:moveTo>
                  <a:cubicBezTo>
                    <a:pt x="2610037" y="1254785"/>
                    <a:pt x="2609846" y="1254785"/>
                    <a:pt x="2609655" y="1254785"/>
                  </a:cubicBezTo>
                  <a:cubicBezTo>
                    <a:pt x="2609463" y="1255359"/>
                    <a:pt x="2609463" y="1255742"/>
                    <a:pt x="2609272" y="1256125"/>
                  </a:cubicBezTo>
                  <a:cubicBezTo>
                    <a:pt x="2609272" y="1256890"/>
                    <a:pt x="2609846" y="1258039"/>
                    <a:pt x="2610611" y="1259378"/>
                  </a:cubicBezTo>
                  <a:cubicBezTo>
                    <a:pt x="2610611" y="1259569"/>
                    <a:pt x="2610420" y="1259952"/>
                    <a:pt x="2609846" y="1260335"/>
                  </a:cubicBezTo>
                  <a:cubicBezTo>
                    <a:pt x="2609463" y="1260909"/>
                    <a:pt x="2609081" y="1261292"/>
                    <a:pt x="2609081" y="1261674"/>
                  </a:cubicBezTo>
                  <a:cubicBezTo>
                    <a:pt x="2609081" y="1262440"/>
                    <a:pt x="2609655" y="1263014"/>
                    <a:pt x="2610611" y="1263014"/>
                  </a:cubicBezTo>
                  <a:cubicBezTo>
                    <a:pt x="2611186" y="1263014"/>
                    <a:pt x="2611951" y="1263205"/>
                    <a:pt x="2613291" y="1263397"/>
                  </a:cubicBezTo>
                  <a:cubicBezTo>
                    <a:pt x="2613291" y="1264353"/>
                    <a:pt x="2612908" y="1265884"/>
                    <a:pt x="2611760" y="1267798"/>
                  </a:cubicBezTo>
                  <a:cubicBezTo>
                    <a:pt x="2611760" y="1269137"/>
                    <a:pt x="2616544" y="1273730"/>
                    <a:pt x="2625921" y="1281576"/>
                  </a:cubicBezTo>
                  <a:cubicBezTo>
                    <a:pt x="2627643" y="1283681"/>
                    <a:pt x="2632810" y="1287509"/>
                    <a:pt x="2641421" y="1292867"/>
                  </a:cubicBezTo>
                  <a:cubicBezTo>
                    <a:pt x="2642761" y="1292867"/>
                    <a:pt x="2644100" y="1292676"/>
                    <a:pt x="2645440" y="1292102"/>
                  </a:cubicBezTo>
                  <a:cubicBezTo>
                    <a:pt x="2644100" y="1288657"/>
                    <a:pt x="2641996" y="1285787"/>
                    <a:pt x="2639699" y="1283873"/>
                  </a:cubicBezTo>
                  <a:cubicBezTo>
                    <a:pt x="2637594" y="1282533"/>
                    <a:pt x="2635872" y="1281194"/>
                    <a:pt x="2634341" y="1279854"/>
                  </a:cubicBezTo>
                  <a:cubicBezTo>
                    <a:pt x="2633576" y="1279280"/>
                    <a:pt x="2633002" y="1278706"/>
                    <a:pt x="2632427" y="1278323"/>
                  </a:cubicBezTo>
                  <a:cubicBezTo>
                    <a:pt x="2631853" y="1277749"/>
                    <a:pt x="2629940" y="1275453"/>
                    <a:pt x="2626686" y="1271434"/>
                  </a:cubicBezTo>
                  <a:cubicBezTo>
                    <a:pt x="2626304" y="1270860"/>
                    <a:pt x="2625730" y="1270477"/>
                    <a:pt x="2625347" y="1269903"/>
                  </a:cubicBezTo>
                  <a:cubicBezTo>
                    <a:pt x="2623433" y="1267989"/>
                    <a:pt x="2621711" y="1266841"/>
                    <a:pt x="2620180" y="1266267"/>
                  </a:cubicBezTo>
                  <a:cubicBezTo>
                    <a:pt x="2620945" y="1264353"/>
                    <a:pt x="2621328" y="1262823"/>
                    <a:pt x="2621328" y="1262440"/>
                  </a:cubicBezTo>
                  <a:cubicBezTo>
                    <a:pt x="2621328" y="1260526"/>
                    <a:pt x="2619414" y="1258804"/>
                    <a:pt x="2615778" y="1256890"/>
                  </a:cubicBezTo>
                  <a:cubicBezTo>
                    <a:pt x="2613865" y="1256125"/>
                    <a:pt x="2611951" y="1255168"/>
                    <a:pt x="2610420" y="1254977"/>
                  </a:cubicBezTo>
                  <a:close/>
                  <a:moveTo>
                    <a:pt x="2466896" y="1118533"/>
                  </a:moveTo>
                  <a:cubicBezTo>
                    <a:pt x="2466896" y="1118341"/>
                    <a:pt x="2466896" y="1118341"/>
                    <a:pt x="2466896" y="1117959"/>
                  </a:cubicBezTo>
                  <a:cubicBezTo>
                    <a:pt x="2466896" y="1117385"/>
                    <a:pt x="2466513" y="1117002"/>
                    <a:pt x="2466322" y="1116619"/>
                  </a:cubicBezTo>
                  <a:cubicBezTo>
                    <a:pt x="2465939" y="1116428"/>
                    <a:pt x="2465748" y="1116236"/>
                    <a:pt x="2465556" y="1116045"/>
                  </a:cubicBezTo>
                  <a:cubicBezTo>
                    <a:pt x="2465365" y="1116236"/>
                    <a:pt x="2465174" y="1116236"/>
                    <a:pt x="2464982" y="1116428"/>
                  </a:cubicBezTo>
                  <a:cubicBezTo>
                    <a:pt x="2464791" y="1116428"/>
                    <a:pt x="2464791" y="1116428"/>
                    <a:pt x="2464791" y="1116428"/>
                  </a:cubicBezTo>
                  <a:cubicBezTo>
                    <a:pt x="2464600" y="1116428"/>
                    <a:pt x="2464600" y="1116428"/>
                    <a:pt x="2464408" y="1116619"/>
                  </a:cubicBezTo>
                  <a:cubicBezTo>
                    <a:pt x="2461729" y="1117193"/>
                    <a:pt x="2460390" y="1117959"/>
                    <a:pt x="2460390" y="1119107"/>
                  </a:cubicBezTo>
                  <a:cubicBezTo>
                    <a:pt x="2460390" y="1119872"/>
                    <a:pt x="2460772" y="1120638"/>
                    <a:pt x="2461155" y="1121021"/>
                  </a:cubicBezTo>
                  <a:cubicBezTo>
                    <a:pt x="2461729" y="1121403"/>
                    <a:pt x="2462495" y="1121595"/>
                    <a:pt x="2463260" y="1121595"/>
                  </a:cubicBezTo>
                  <a:cubicBezTo>
                    <a:pt x="2465556" y="1121403"/>
                    <a:pt x="2466705" y="1120447"/>
                    <a:pt x="2466896" y="1118533"/>
                  </a:cubicBezTo>
                  <a:close/>
                  <a:moveTo>
                    <a:pt x="1903324" y="908030"/>
                  </a:moveTo>
                  <a:cubicBezTo>
                    <a:pt x="1903324" y="908796"/>
                    <a:pt x="1903324" y="910135"/>
                    <a:pt x="1903515" y="911666"/>
                  </a:cubicBezTo>
                  <a:cubicBezTo>
                    <a:pt x="1903898" y="911666"/>
                    <a:pt x="1904089" y="911858"/>
                    <a:pt x="1904663" y="912049"/>
                  </a:cubicBezTo>
                  <a:cubicBezTo>
                    <a:pt x="1905237" y="912049"/>
                    <a:pt x="1906386" y="911284"/>
                    <a:pt x="1908108" y="909944"/>
                  </a:cubicBezTo>
                  <a:cubicBezTo>
                    <a:pt x="1910022" y="908222"/>
                    <a:pt x="1911170" y="907265"/>
                    <a:pt x="1912127" y="906882"/>
                  </a:cubicBezTo>
                  <a:cubicBezTo>
                    <a:pt x="1911744" y="905543"/>
                    <a:pt x="1910213" y="904968"/>
                    <a:pt x="1908108" y="905351"/>
                  </a:cubicBezTo>
                  <a:cubicBezTo>
                    <a:pt x="1904855" y="906117"/>
                    <a:pt x="1903324" y="907074"/>
                    <a:pt x="1903324" y="908030"/>
                  </a:cubicBezTo>
                  <a:close/>
                  <a:moveTo>
                    <a:pt x="1714829" y="1059018"/>
                  </a:moveTo>
                  <a:cubicBezTo>
                    <a:pt x="1714829" y="1058635"/>
                    <a:pt x="1714637" y="1058253"/>
                    <a:pt x="1713872" y="1058253"/>
                  </a:cubicBezTo>
                  <a:cubicBezTo>
                    <a:pt x="1713298" y="1058061"/>
                    <a:pt x="1712724" y="1057870"/>
                    <a:pt x="1712341" y="1057870"/>
                  </a:cubicBezTo>
                  <a:cubicBezTo>
                    <a:pt x="1711767" y="1057679"/>
                    <a:pt x="1711193" y="1057679"/>
                    <a:pt x="1710810" y="1057679"/>
                  </a:cubicBezTo>
                  <a:cubicBezTo>
                    <a:pt x="1707557" y="1057679"/>
                    <a:pt x="1705834" y="1059018"/>
                    <a:pt x="1705834" y="1061697"/>
                  </a:cubicBezTo>
                  <a:cubicBezTo>
                    <a:pt x="1705834" y="1063228"/>
                    <a:pt x="1707174" y="1063993"/>
                    <a:pt x="1710044" y="1063993"/>
                  </a:cubicBezTo>
                  <a:cubicBezTo>
                    <a:pt x="1711384" y="1063802"/>
                    <a:pt x="1713106" y="1062271"/>
                    <a:pt x="1714829" y="1059018"/>
                  </a:cubicBezTo>
                  <a:close/>
                  <a:moveTo>
                    <a:pt x="1972598" y="908796"/>
                  </a:moveTo>
                  <a:cubicBezTo>
                    <a:pt x="1970684" y="908413"/>
                    <a:pt x="1968579" y="908987"/>
                    <a:pt x="1966283" y="910327"/>
                  </a:cubicBezTo>
                  <a:cubicBezTo>
                    <a:pt x="1964369" y="911858"/>
                    <a:pt x="1962839" y="912815"/>
                    <a:pt x="1962456" y="913006"/>
                  </a:cubicBezTo>
                  <a:cubicBezTo>
                    <a:pt x="1960351" y="913771"/>
                    <a:pt x="1958820" y="914537"/>
                    <a:pt x="1957863" y="915111"/>
                  </a:cubicBezTo>
                  <a:cubicBezTo>
                    <a:pt x="1955949" y="916259"/>
                    <a:pt x="1955184" y="917599"/>
                    <a:pt x="1955184" y="918938"/>
                  </a:cubicBezTo>
                  <a:cubicBezTo>
                    <a:pt x="1955184" y="919321"/>
                    <a:pt x="1955375" y="919704"/>
                    <a:pt x="1955758" y="920087"/>
                  </a:cubicBezTo>
                  <a:cubicBezTo>
                    <a:pt x="1956141" y="920278"/>
                    <a:pt x="1956715" y="920278"/>
                    <a:pt x="1957480" y="920278"/>
                  </a:cubicBezTo>
                  <a:cubicBezTo>
                    <a:pt x="1958820" y="920278"/>
                    <a:pt x="1961499" y="919130"/>
                    <a:pt x="1965709" y="916642"/>
                  </a:cubicBezTo>
                  <a:cubicBezTo>
                    <a:pt x="1970302" y="914154"/>
                    <a:pt x="1972981" y="911858"/>
                    <a:pt x="1973746" y="910135"/>
                  </a:cubicBezTo>
                  <a:cubicBezTo>
                    <a:pt x="1972598" y="909179"/>
                    <a:pt x="1972215" y="908796"/>
                    <a:pt x="1972598" y="908796"/>
                  </a:cubicBezTo>
                  <a:close/>
                  <a:moveTo>
                    <a:pt x="1919590" y="888128"/>
                  </a:moveTo>
                  <a:cubicBezTo>
                    <a:pt x="1918824" y="887937"/>
                    <a:pt x="1918250" y="887746"/>
                    <a:pt x="1917676" y="887363"/>
                  </a:cubicBezTo>
                  <a:cubicBezTo>
                    <a:pt x="1916337" y="886980"/>
                    <a:pt x="1915380" y="886598"/>
                    <a:pt x="1914997" y="886598"/>
                  </a:cubicBezTo>
                  <a:cubicBezTo>
                    <a:pt x="1914232" y="887746"/>
                    <a:pt x="1913849" y="888320"/>
                    <a:pt x="1913849" y="888320"/>
                  </a:cubicBezTo>
                  <a:cubicBezTo>
                    <a:pt x="1913849" y="888894"/>
                    <a:pt x="1914423" y="889468"/>
                    <a:pt x="1915380" y="890234"/>
                  </a:cubicBezTo>
                  <a:cubicBezTo>
                    <a:pt x="1916337" y="890808"/>
                    <a:pt x="1917293" y="890999"/>
                    <a:pt x="1917868" y="890999"/>
                  </a:cubicBezTo>
                  <a:cubicBezTo>
                    <a:pt x="1920547" y="889659"/>
                    <a:pt x="1922078" y="889085"/>
                    <a:pt x="1922460" y="888703"/>
                  </a:cubicBezTo>
                  <a:lnTo>
                    <a:pt x="1922460" y="888320"/>
                  </a:lnTo>
                  <a:cubicBezTo>
                    <a:pt x="1921312" y="888320"/>
                    <a:pt x="1920355" y="888320"/>
                    <a:pt x="1919590" y="888128"/>
                  </a:cubicBezTo>
                  <a:close/>
                  <a:moveTo>
                    <a:pt x="1921121" y="930612"/>
                  </a:moveTo>
                  <a:cubicBezTo>
                    <a:pt x="1920929" y="930612"/>
                    <a:pt x="1920929" y="930612"/>
                    <a:pt x="1920547" y="930612"/>
                  </a:cubicBezTo>
                  <a:cubicBezTo>
                    <a:pt x="1919972" y="930803"/>
                    <a:pt x="1919207" y="931186"/>
                    <a:pt x="1918824" y="931951"/>
                  </a:cubicBezTo>
                  <a:cubicBezTo>
                    <a:pt x="1918059" y="932717"/>
                    <a:pt x="1917485" y="933673"/>
                    <a:pt x="1917293" y="935013"/>
                  </a:cubicBezTo>
                  <a:cubicBezTo>
                    <a:pt x="1916911" y="936352"/>
                    <a:pt x="1916528" y="938457"/>
                    <a:pt x="1916145" y="940945"/>
                  </a:cubicBezTo>
                  <a:cubicBezTo>
                    <a:pt x="1913083" y="947260"/>
                    <a:pt x="1911361" y="950896"/>
                    <a:pt x="1910978" y="951662"/>
                  </a:cubicBezTo>
                  <a:cubicBezTo>
                    <a:pt x="1909830" y="953576"/>
                    <a:pt x="1906768" y="956446"/>
                    <a:pt x="1901219" y="960847"/>
                  </a:cubicBezTo>
                  <a:cubicBezTo>
                    <a:pt x="1899114" y="962761"/>
                    <a:pt x="1897391" y="964483"/>
                    <a:pt x="1896435" y="966014"/>
                  </a:cubicBezTo>
                  <a:cubicBezTo>
                    <a:pt x="1895478" y="967354"/>
                    <a:pt x="1894904" y="968885"/>
                    <a:pt x="1894904" y="970033"/>
                  </a:cubicBezTo>
                  <a:cubicBezTo>
                    <a:pt x="1894904" y="970607"/>
                    <a:pt x="1895095" y="971372"/>
                    <a:pt x="1895478" y="972521"/>
                  </a:cubicBezTo>
                  <a:cubicBezTo>
                    <a:pt x="1895478" y="974243"/>
                    <a:pt x="1894712" y="975391"/>
                    <a:pt x="1893373" y="976157"/>
                  </a:cubicBezTo>
                  <a:cubicBezTo>
                    <a:pt x="1892033" y="976922"/>
                    <a:pt x="1891268" y="978070"/>
                    <a:pt x="1891268" y="978836"/>
                  </a:cubicBezTo>
                  <a:cubicBezTo>
                    <a:pt x="1891268" y="979984"/>
                    <a:pt x="1891650" y="980941"/>
                    <a:pt x="1892033" y="982089"/>
                  </a:cubicBezTo>
                  <a:cubicBezTo>
                    <a:pt x="1892607" y="983429"/>
                    <a:pt x="1893373" y="984003"/>
                    <a:pt x="1894138" y="984003"/>
                  </a:cubicBezTo>
                  <a:cubicBezTo>
                    <a:pt x="1895478" y="984003"/>
                    <a:pt x="1898157" y="981706"/>
                    <a:pt x="1902367" y="977113"/>
                  </a:cubicBezTo>
                  <a:cubicBezTo>
                    <a:pt x="1907534" y="975965"/>
                    <a:pt x="1910404" y="974626"/>
                    <a:pt x="1910404" y="972903"/>
                  </a:cubicBezTo>
                  <a:cubicBezTo>
                    <a:pt x="1909639" y="971564"/>
                    <a:pt x="1909447" y="970224"/>
                    <a:pt x="1909447" y="969267"/>
                  </a:cubicBezTo>
                  <a:cubicBezTo>
                    <a:pt x="1909447" y="967736"/>
                    <a:pt x="1910404" y="966971"/>
                    <a:pt x="1912127" y="966780"/>
                  </a:cubicBezTo>
                  <a:cubicBezTo>
                    <a:pt x="1913849" y="966397"/>
                    <a:pt x="1914614" y="966014"/>
                    <a:pt x="1914614" y="965249"/>
                  </a:cubicBezTo>
                  <a:cubicBezTo>
                    <a:pt x="1914232" y="963335"/>
                    <a:pt x="1913849" y="962187"/>
                    <a:pt x="1913849" y="962187"/>
                  </a:cubicBezTo>
                  <a:cubicBezTo>
                    <a:pt x="1913849" y="956829"/>
                    <a:pt x="1916337" y="951853"/>
                    <a:pt x="1921312" y="947452"/>
                  </a:cubicBezTo>
                  <a:cubicBezTo>
                    <a:pt x="1922460" y="946304"/>
                    <a:pt x="1924183" y="944773"/>
                    <a:pt x="1926288" y="942668"/>
                  </a:cubicBezTo>
                  <a:cubicBezTo>
                    <a:pt x="1927819" y="941137"/>
                    <a:pt x="1928584" y="939606"/>
                    <a:pt x="1928584" y="937883"/>
                  </a:cubicBezTo>
                  <a:cubicBezTo>
                    <a:pt x="1928584" y="937692"/>
                    <a:pt x="1928393" y="936927"/>
                    <a:pt x="1928010" y="935778"/>
                  </a:cubicBezTo>
                  <a:cubicBezTo>
                    <a:pt x="1927244" y="935778"/>
                    <a:pt x="1926479" y="935970"/>
                    <a:pt x="1925714" y="936927"/>
                  </a:cubicBezTo>
                  <a:cubicBezTo>
                    <a:pt x="1924948" y="937883"/>
                    <a:pt x="1924374" y="938457"/>
                    <a:pt x="1924183" y="938457"/>
                  </a:cubicBezTo>
                  <a:cubicBezTo>
                    <a:pt x="1923417" y="937883"/>
                    <a:pt x="1923034" y="937118"/>
                    <a:pt x="1923034" y="935970"/>
                  </a:cubicBezTo>
                  <a:cubicBezTo>
                    <a:pt x="1923226" y="934821"/>
                    <a:pt x="1923226" y="934056"/>
                    <a:pt x="1923226" y="933482"/>
                  </a:cubicBezTo>
                  <a:cubicBezTo>
                    <a:pt x="1923417" y="931377"/>
                    <a:pt x="1922843" y="930612"/>
                    <a:pt x="1921121" y="930612"/>
                  </a:cubicBezTo>
                  <a:close/>
                  <a:moveTo>
                    <a:pt x="1697606" y="1088106"/>
                  </a:moveTo>
                  <a:lnTo>
                    <a:pt x="1697606" y="1086958"/>
                  </a:lnTo>
                  <a:cubicBezTo>
                    <a:pt x="1696075" y="1086958"/>
                    <a:pt x="1695118" y="1086383"/>
                    <a:pt x="1694926" y="1085427"/>
                  </a:cubicBezTo>
                  <a:cubicBezTo>
                    <a:pt x="1693396" y="1087340"/>
                    <a:pt x="1692056" y="1088871"/>
                    <a:pt x="1691290" y="1089637"/>
                  </a:cubicBezTo>
                  <a:cubicBezTo>
                    <a:pt x="1692056" y="1089637"/>
                    <a:pt x="1693204" y="1089828"/>
                    <a:pt x="1694926" y="1090211"/>
                  </a:cubicBezTo>
                  <a:cubicBezTo>
                    <a:pt x="1695501" y="1090211"/>
                    <a:pt x="1695883" y="1089828"/>
                    <a:pt x="1696266" y="1089254"/>
                  </a:cubicBezTo>
                  <a:cubicBezTo>
                    <a:pt x="1696457" y="1088488"/>
                    <a:pt x="1697032" y="1088106"/>
                    <a:pt x="1697606" y="1088106"/>
                  </a:cubicBezTo>
                  <a:close/>
                  <a:moveTo>
                    <a:pt x="1743725" y="1040647"/>
                  </a:moveTo>
                  <a:cubicBezTo>
                    <a:pt x="1743342" y="1040647"/>
                    <a:pt x="1743342" y="1040838"/>
                    <a:pt x="1743151" y="1041030"/>
                  </a:cubicBezTo>
                  <a:cubicBezTo>
                    <a:pt x="1742194" y="1041604"/>
                    <a:pt x="1741620" y="1041986"/>
                    <a:pt x="1741620" y="1042369"/>
                  </a:cubicBezTo>
                  <a:cubicBezTo>
                    <a:pt x="1741620" y="1042943"/>
                    <a:pt x="1742385" y="1043709"/>
                    <a:pt x="1744299" y="1044091"/>
                  </a:cubicBezTo>
                  <a:cubicBezTo>
                    <a:pt x="1745638" y="1044091"/>
                    <a:pt x="1746404" y="1043517"/>
                    <a:pt x="1746404" y="1042178"/>
                  </a:cubicBezTo>
                  <a:cubicBezTo>
                    <a:pt x="1746404" y="1041221"/>
                    <a:pt x="1746021" y="1040647"/>
                    <a:pt x="1745064" y="1040647"/>
                  </a:cubicBezTo>
                  <a:cubicBezTo>
                    <a:pt x="1744682" y="1040455"/>
                    <a:pt x="1744107" y="1040647"/>
                    <a:pt x="1743725" y="1040647"/>
                  </a:cubicBezTo>
                  <a:close/>
                  <a:moveTo>
                    <a:pt x="1707557" y="1155275"/>
                  </a:moveTo>
                  <a:cubicBezTo>
                    <a:pt x="1707365" y="1155275"/>
                    <a:pt x="1707365" y="1155084"/>
                    <a:pt x="1707365" y="1154892"/>
                  </a:cubicBezTo>
                  <a:cubicBezTo>
                    <a:pt x="1707174" y="1155084"/>
                    <a:pt x="1706408" y="1156041"/>
                    <a:pt x="1705260" y="1157763"/>
                  </a:cubicBezTo>
                  <a:lnTo>
                    <a:pt x="1705260" y="1159868"/>
                  </a:lnTo>
                  <a:lnTo>
                    <a:pt x="1707365" y="1159868"/>
                  </a:lnTo>
                  <a:lnTo>
                    <a:pt x="1708705" y="1156997"/>
                  </a:lnTo>
                  <a:cubicBezTo>
                    <a:pt x="1708131" y="1156041"/>
                    <a:pt x="1707748" y="1155466"/>
                    <a:pt x="1707557" y="1155275"/>
                  </a:cubicBezTo>
                  <a:close/>
                  <a:moveTo>
                    <a:pt x="1706217" y="1192400"/>
                  </a:moveTo>
                  <a:cubicBezTo>
                    <a:pt x="1708896" y="1192400"/>
                    <a:pt x="1710427" y="1191061"/>
                    <a:pt x="1710427" y="1188573"/>
                  </a:cubicBezTo>
                  <a:cubicBezTo>
                    <a:pt x="1710427" y="1187425"/>
                    <a:pt x="1709853" y="1186659"/>
                    <a:pt x="1708896" y="1186659"/>
                  </a:cubicBezTo>
                  <a:lnTo>
                    <a:pt x="1708896" y="1186659"/>
                  </a:lnTo>
                  <a:cubicBezTo>
                    <a:pt x="1708513" y="1186850"/>
                    <a:pt x="1708513" y="1186850"/>
                    <a:pt x="1708322" y="1186850"/>
                  </a:cubicBezTo>
                  <a:cubicBezTo>
                    <a:pt x="1708131" y="1187042"/>
                    <a:pt x="1707939" y="1187042"/>
                    <a:pt x="1707939" y="1187233"/>
                  </a:cubicBezTo>
                  <a:cubicBezTo>
                    <a:pt x="1707174" y="1187616"/>
                    <a:pt x="1706600" y="1187807"/>
                    <a:pt x="1706217" y="1187999"/>
                  </a:cubicBezTo>
                  <a:cubicBezTo>
                    <a:pt x="1705452" y="1188573"/>
                    <a:pt x="1704877" y="1189338"/>
                    <a:pt x="1704877" y="1190486"/>
                  </a:cubicBezTo>
                  <a:cubicBezTo>
                    <a:pt x="1704877" y="1191635"/>
                    <a:pt x="1705452" y="1192400"/>
                    <a:pt x="1706217" y="1192400"/>
                  </a:cubicBezTo>
                  <a:close/>
                  <a:moveTo>
                    <a:pt x="1684210" y="1142836"/>
                  </a:moveTo>
                  <a:cubicBezTo>
                    <a:pt x="1684210" y="1143410"/>
                    <a:pt x="1684401" y="1143793"/>
                    <a:pt x="1684784" y="1143984"/>
                  </a:cubicBezTo>
                  <a:cubicBezTo>
                    <a:pt x="1685167" y="1144367"/>
                    <a:pt x="1685741" y="1144367"/>
                    <a:pt x="1686315" y="1144367"/>
                  </a:cubicBezTo>
                  <a:cubicBezTo>
                    <a:pt x="1687080" y="1144367"/>
                    <a:pt x="1688229" y="1143984"/>
                    <a:pt x="1689760" y="1143028"/>
                  </a:cubicBezTo>
                  <a:cubicBezTo>
                    <a:pt x="1689377" y="1142071"/>
                    <a:pt x="1688994" y="1141688"/>
                    <a:pt x="1688229" y="1142071"/>
                  </a:cubicBezTo>
                  <a:lnTo>
                    <a:pt x="1688611" y="1141688"/>
                  </a:lnTo>
                  <a:cubicBezTo>
                    <a:pt x="1687846" y="1141497"/>
                    <a:pt x="1687272" y="1141497"/>
                    <a:pt x="1686889" y="1141497"/>
                  </a:cubicBezTo>
                  <a:cubicBezTo>
                    <a:pt x="1686124" y="1141497"/>
                    <a:pt x="1685358" y="1141688"/>
                    <a:pt x="1684975" y="1141879"/>
                  </a:cubicBezTo>
                  <a:cubicBezTo>
                    <a:pt x="1684401" y="1141879"/>
                    <a:pt x="1684210" y="1142453"/>
                    <a:pt x="1684210" y="1142836"/>
                  </a:cubicBezTo>
                  <a:close/>
                  <a:moveTo>
                    <a:pt x="1620102" y="1254977"/>
                  </a:moveTo>
                  <a:cubicBezTo>
                    <a:pt x="1619528" y="1254977"/>
                    <a:pt x="1618954" y="1254977"/>
                    <a:pt x="1618380" y="1254977"/>
                  </a:cubicBezTo>
                  <a:cubicBezTo>
                    <a:pt x="1613787" y="1254977"/>
                    <a:pt x="1611491" y="1256890"/>
                    <a:pt x="1610917" y="1260718"/>
                  </a:cubicBezTo>
                  <a:cubicBezTo>
                    <a:pt x="1610917" y="1261292"/>
                    <a:pt x="1610726" y="1261866"/>
                    <a:pt x="1610726" y="1262440"/>
                  </a:cubicBezTo>
                  <a:cubicBezTo>
                    <a:pt x="1610726" y="1263205"/>
                    <a:pt x="1611108" y="1263779"/>
                    <a:pt x="1611874" y="1264353"/>
                  </a:cubicBezTo>
                  <a:cubicBezTo>
                    <a:pt x="1612448" y="1264927"/>
                    <a:pt x="1613213" y="1265119"/>
                    <a:pt x="1613787" y="1265119"/>
                  </a:cubicBezTo>
                  <a:cubicBezTo>
                    <a:pt x="1614744" y="1265119"/>
                    <a:pt x="1617041" y="1264162"/>
                    <a:pt x="1620676" y="1262057"/>
                  </a:cubicBezTo>
                  <a:cubicBezTo>
                    <a:pt x="1620676" y="1262248"/>
                    <a:pt x="1620485" y="1263205"/>
                    <a:pt x="1620294" y="1264545"/>
                  </a:cubicBezTo>
                  <a:cubicBezTo>
                    <a:pt x="1620294" y="1265884"/>
                    <a:pt x="1620868" y="1266458"/>
                    <a:pt x="1621825" y="1266458"/>
                  </a:cubicBezTo>
                  <a:cubicBezTo>
                    <a:pt x="1623356" y="1266458"/>
                    <a:pt x="1625461" y="1265693"/>
                    <a:pt x="1628140" y="1263779"/>
                  </a:cubicBezTo>
                  <a:cubicBezTo>
                    <a:pt x="1631393" y="1261866"/>
                    <a:pt x="1632924" y="1260143"/>
                    <a:pt x="1632924" y="1258613"/>
                  </a:cubicBezTo>
                  <a:cubicBezTo>
                    <a:pt x="1632924" y="1258039"/>
                    <a:pt x="1631584" y="1257656"/>
                    <a:pt x="1629288" y="1257656"/>
                  </a:cubicBezTo>
                  <a:cubicBezTo>
                    <a:pt x="1626800" y="1257847"/>
                    <a:pt x="1625461" y="1257847"/>
                    <a:pt x="1625269" y="1257847"/>
                  </a:cubicBezTo>
                  <a:cubicBezTo>
                    <a:pt x="1624312" y="1257082"/>
                    <a:pt x="1623356" y="1256316"/>
                    <a:pt x="1622590" y="1255933"/>
                  </a:cubicBezTo>
                  <a:cubicBezTo>
                    <a:pt x="1621825" y="1255551"/>
                    <a:pt x="1621059" y="1255168"/>
                    <a:pt x="1620485" y="1255168"/>
                  </a:cubicBezTo>
                  <a:cubicBezTo>
                    <a:pt x="1620676" y="1254977"/>
                    <a:pt x="1620294" y="1254977"/>
                    <a:pt x="1620102" y="1254977"/>
                  </a:cubicBezTo>
                  <a:close/>
                  <a:moveTo>
                    <a:pt x="1702007" y="1157572"/>
                  </a:moveTo>
                  <a:cubicBezTo>
                    <a:pt x="1702198" y="1157189"/>
                    <a:pt x="1702198" y="1156806"/>
                    <a:pt x="1702198" y="1156423"/>
                  </a:cubicBezTo>
                  <a:cubicBezTo>
                    <a:pt x="1702581" y="1154127"/>
                    <a:pt x="1702964" y="1152979"/>
                    <a:pt x="1702964" y="1152596"/>
                  </a:cubicBezTo>
                  <a:cubicBezTo>
                    <a:pt x="1702964" y="1152022"/>
                    <a:pt x="1702198" y="1151065"/>
                    <a:pt x="1700476" y="1150108"/>
                  </a:cubicBezTo>
                  <a:cubicBezTo>
                    <a:pt x="1699711" y="1149917"/>
                    <a:pt x="1698945" y="1149343"/>
                    <a:pt x="1698371" y="1148960"/>
                  </a:cubicBezTo>
                  <a:cubicBezTo>
                    <a:pt x="1695118" y="1147238"/>
                    <a:pt x="1693396" y="1146472"/>
                    <a:pt x="1692630" y="1146472"/>
                  </a:cubicBezTo>
                  <a:cubicBezTo>
                    <a:pt x="1691482" y="1146472"/>
                    <a:pt x="1689568" y="1147429"/>
                    <a:pt x="1686889" y="1149534"/>
                  </a:cubicBezTo>
                  <a:cubicBezTo>
                    <a:pt x="1685549" y="1150682"/>
                    <a:pt x="1684401" y="1151448"/>
                    <a:pt x="1683636" y="1152213"/>
                  </a:cubicBezTo>
                  <a:cubicBezTo>
                    <a:pt x="1682870" y="1152979"/>
                    <a:pt x="1682679" y="1153553"/>
                    <a:pt x="1682679" y="1153936"/>
                  </a:cubicBezTo>
                  <a:cubicBezTo>
                    <a:pt x="1682679" y="1155084"/>
                    <a:pt x="1683062" y="1156232"/>
                    <a:pt x="1683636" y="1156997"/>
                  </a:cubicBezTo>
                  <a:cubicBezTo>
                    <a:pt x="1683636" y="1157380"/>
                    <a:pt x="1683253" y="1158146"/>
                    <a:pt x="1682679" y="1159102"/>
                  </a:cubicBezTo>
                  <a:cubicBezTo>
                    <a:pt x="1681914" y="1159868"/>
                    <a:pt x="1681340" y="1160442"/>
                    <a:pt x="1681148" y="1160442"/>
                  </a:cubicBezTo>
                  <a:cubicBezTo>
                    <a:pt x="1679426" y="1160442"/>
                    <a:pt x="1678660" y="1158720"/>
                    <a:pt x="1678660" y="1155275"/>
                  </a:cubicBezTo>
                  <a:cubicBezTo>
                    <a:pt x="1678660" y="1153744"/>
                    <a:pt x="1679426" y="1152022"/>
                    <a:pt x="1681148" y="1150682"/>
                  </a:cubicBezTo>
                  <a:cubicBezTo>
                    <a:pt x="1681340" y="1150300"/>
                    <a:pt x="1681531" y="1150300"/>
                    <a:pt x="1681722" y="1150108"/>
                  </a:cubicBezTo>
                  <a:cubicBezTo>
                    <a:pt x="1683062" y="1148769"/>
                    <a:pt x="1683636" y="1147429"/>
                    <a:pt x="1683636" y="1146089"/>
                  </a:cubicBezTo>
                  <a:cubicBezTo>
                    <a:pt x="1683636" y="1145898"/>
                    <a:pt x="1683636" y="1145515"/>
                    <a:pt x="1683445" y="1145133"/>
                  </a:cubicBezTo>
                  <a:cubicBezTo>
                    <a:pt x="1682870" y="1144558"/>
                    <a:pt x="1681722" y="1143984"/>
                    <a:pt x="1679809" y="1143602"/>
                  </a:cubicBezTo>
                  <a:cubicBezTo>
                    <a:pt x="1676938" y="1143028"/>
                    <a:pt x="1675216" y="1142836"/>
                    <a:pt x="1674642" y="1142453"/>
                  </a:cubicBezTo>
                  <a:cubicBezTo>
                    <a:pt x="1673876" y="1142262"/>
                    <a:pt x="1672728" y="1141688"/>
                    <a:pt x="1671006" y="1140922"/>
                  </a:cubicBezTo>
                  <a:cubicBezTo>
                    <a:pt x="1669857" y="1140348"/>
                    <a:pt x="1668709" y="1139774"/>
                    <a:pt x="1667370" y="1139200"/>
                  </a:cubicBezTo>
                  <a:cubicBezTo>
                    <a:pt x="1667370" y="1139009"/>
                    <a:pt x="1667370" y="1139009"/>
                    <a:pt x="1667370" y="1139009"/>
                  </a:cubicBezTo>
                  <a:cubicBezTo>
                    <a:pt x="1667178" y="1138626"/>
                    <a:pt x="1666987" y="1138243"/>
                    <a:pt x="1666604" y="1138052"/>
                  </a:cubicBezTo>
                  <a:cubicBezTo>
                    <a:pt x="1666413" y="1137861"/>
                    <a:pt x="1666030" y="1137669"/>
                    <a:pt x="1665839" y="1137478"/>
                  </a:cubicBezTo>
                  <a:lnTo>
                    <a:pt x="1664499" y="1137478"/>
                  </a:lnTo>
                  <a:cubicBezTo>
                    <a:pt x="1664308" y="1137669"/>
                    <a:pt x="1664117" y="1137861"/>
                    <a:pt x="1664117" y="1138052"/>
                  </a:cubicBezTo>
                  <a:cubicBezTo>
                    <a:pt x="1664117" y="1138817"/>
                    <a:pt x="1665456" y="1140922"/>
                    <a:pt x="1667753" y="1143984"/>
                  </a:cubicBezTo>
                  <a:cubicBezTo>
                    <a:pt x="1670049" y="1147046"/>
                    <a:pt x="1671388" y="1148960"/>
                    <a:pt x="1671388" y="1149725"/>
                  </a:cubicBezTo>
                  <a:cubicBezTo>
                    <a:pt x="1671388" y="1150108"/>
                    <a:pt x="1671197" y="1150682"/>
                    <a:pt x="1671006" y="1151448"/>
                  </a:cubicBezTo>
                  <a:cubicBezTo>
                    <a:pt x="1668327" y="1152213"/>
                    <a:pt x="1667370" y="1155275"/>
                    <a:pt x="1668327" y="1160633"/>
                  </a:cubicBezTo>
                  <a:cubicBezTo>
                    <a:pt x="1668135" y="1160825"/>
                    <a:pt x="1667944" y="1160825"/>
                    <a:pt x="1667370" y="1160825"/>
                  </a:cubicBezTo>
                  <a:cubicBezTo>
                    <a:pt x="1663734" y="1156041"/>
                    <a:pt x="1661437" y="1153361"/>
                    <a:pt x="1660481" y="1152213"/>
                  </a:cubicBezTo>
                  <a:cubicBezTo>
                    <a:pt x="1659715" y="1152979"/>
                    <a:pt x="1659332" y="1153553"/>
                    <a:pt x="1659332" y="1154127"/>
                  </a:cubicBezTo>
                  <a:cubicBezTo>
                    <a:pt x="1659332" y="1155466"/>
                    <a:pt x="1660098" y="1157572"/>
                    <a:pt x="1661437" y="1160442"/>
                  </a:cubicBezTo>
                  <a:lnTo>
                    <a:pt x="1661437" y="1161781"/>
                  </a:lnTo>
                  <a:lnTo>
                    <a:pt x="1661246" y="1161973"/>
                  </a:lnTo>
                  <a:cubicBezTo>
                    <a:pt x="1659141" y="1159868"/>
                    <a:pt x="1657801" y="1158911"/>
                    <a:pt x="1657227" y="1158911"/>
                  </a:cubicBezTo>
                  <a:cubicBezTo>
                    <a:pt x="1655505" y="1158911"/>
                    <a:pt x="1654548" y="1159102"/>
                    <a:pt x="1654357" y="1159676"/>
                  </a:cubicBezTo>
                  <a:cubicBezTo>
                    <a:pt x="1654165" y="1159868"/>
                    <a:pt x="1654165" y="1160059"/>
                    <a:pt x="1654165" y="1160059"/>
                  </a:cubicBezTo>
                  <a:cubicBezTo>
                    <a:pt x="1654165" y="1160442"/>
                    <a:pt x="1654165" y="1161590"/>
                    <a:pt x="1654357" y="1162738"/>
                  </a:cubicBezTo>
                  <a:cubicBezTo>
                    <a:pt x="1654357" y="1165226"/>
                    <a:pt x="1653017" y="1166374"/>
                    <a:pt x="1650721" y="1166374"/>
                  </a:cubicBezTo>
                  <a:cubicBezTo>
                    <a:pt x="1650721" y="1166374"/>
                    <a:pt x="1650147" y="1166757"/>
                    <a:pt x="1649381" y="1167331"/>
                  </a:cubicBezTo>
                  <a:cubicBezTo>
                    <a:pt x="1649190" y="1167522"/>
                    <a:pt x="1649190" y="1167522"/>
                    <a:pt x="1649190" y="1167714"/>
                  </a:cubicBezTo>
                  <a:lnTo>
                    <a:pt x="1649190" y="1167522"/>
                  </a:lnTo>
                  <a:cubicBezTo>
                    <a:pt x="1649190" y="1167331"/>
                    <a:pt x="1649190" y="1167331"/>
                    <a:pt x="1649381" y="1167331"/>
                  </a:cubicBezTo>
                  <a:cubicBezTo>
                    <a:pt x="1650338" y="1164460"/>
                    <a:pt x="1650912" y="1161973"/>
                    <a:pt x="1650912" y="1159868"/>
                  </a:cubicBezTo>
                  <a:cubicBezTo>
                    <a:pt x="1650912" y="1157572"/>
                    <a:pt x="1650147" y="1154892"/>
                    <a:pt x="1648807" y="1152022"/>
                  </a:cubicBezTo>
                  <a:cubicBezTo>
                    <a:pt x="1647468" y="1148769"/>
                    <a:pt x="1645746" y="1147238"/>
                    <a:pt x="1644215" y="1147238"/>
                  </a:cubicBezTo>
                  <a:cubicBezTo>
                    <a:pt x="1641918" y="1147238"/>
                    <a:pt x="1639622" y="1149151"/>
                    <a:pt x="1637325" y="1152596"/>
                  </a:cubicBezTo>
                  <a:cubicBezTo>
                    <a:pt x="1635220" y="1155658"/>
                    <a:pt x="1634264" y="1158337"/>
                    <a:pt x="1634264" y="1160251"/>
                  </a:cubicBezTo>
                  <a:cubicBezTo>
                    <a:pt x="1634264" y="1161973"/>
                    <a:pt x="1636560" y="1163312"/>
                    <a:pt x="1641153" y="1164078"/>
                  </a:cubicBezTo>
                  <a:cubicBezTo>
                    <a:pt x="1641344" y="1164269"/>
                    <a:pt x="1641727" y="1164269"/>
                    <a:pt x="1642110" y="1164269"/>
                  </a:cubicBezTo>
                  <a:cubicBezTo>
                    <a:pt x="1643258" y="1164460"/>
                    <a:pt x="1644215" y="1165417"/>
                    <a:pt x="1645363" y="1167140"/>
                  </a:cubicBezTo>
                  <a:cubicBezTo>
                    <a:pt x="1646128" y="1168670"/>
                    <a:pt x="1647468" y="1169436"/>
                    <a:pt x="1648807" y="1169436"/>
                  </a:cubicBezTo>
                  <a:lnTo>
                    <a:pt x="1648807" y="1170776"/>
                  </a:lnTo>
                  <a:cubicBezTo>
                    <a:pt x="1650147" y="1171924"/>
                    <a:pt x="1650721" y="1172689"/>
                    <a:pt x="1650721" y="1173263"/>
                  </a:cubicBezTo>
                  <a:cubicBezTo>
                    <a:pt x="1650530" y="1173646"/>
                    <a:pt x="1649956" y="1173646"/>
                    <a:pt x="1649573" y="1173646"/>
                  </a:cubicBezTo>
                  <a:cubicBezTo>
                    <a:pt x="1648425" y="1173646"/>
                    <a:pt x="1646894" y="1172689"/>
                    <a:pt x="1644980" y="1170776"/>
                  </a:cubicBezTo>
                  <a:cubicBezTo>
                    <a:pt x="1643066" y="1168862"/>
                    <a:pt x="1641535" y="1167714"/>
                    <a:pt x="1640579" y="1167714"/>
                  </a:cubicBezTo>
                  <a:cubicBezTo>
                    <a:pt x="1638665" y="1167714"/>
                    <a:pt x="1637517" y="1168670"/>
                    <a:pt x="1637517" y="1170776"/>
                  </a:cubicBezTo>
                  <a:cubicBezTo>
                    <a:pt x="1637517" y="1172115"/>
                    <a:pt x="1638282" y="1173263"/>
                    <a:pt x="1640004" y="1174220"/>
                  </a:cubicBezTo>
                  <a:cubicBezTo>
                    <a:pt x="1641727" y="1175368"/>
                    <a:pt x="1642492" y="1176134"/>
                    <a:pt x="1642492" y="1176708"/>
                  </a:cubicBezTo>
                  <a:cubicBezTo>
                    <a:pt x="1642492" y="1177473"/>
                    <a:pt x="1642110" y="1178239"/>
                    <a:pt x="1641153" y="1179004"/>
                  </a:cubicBezTo>
                  <a:cubicBezTo>
                    <a:pt x="1640196" y="1179578"/>
                    <a:pt x="1639813" y="1180727"/>
                    <a:pt x="1639813" y="1182066"/>
                  </a:cubicBezTo>
                  <a:cubicBezTo>
                    <a:pt x="1639813" y="1185128"/>
                    <a:pt x="1640579" y="1187999"/>
                    <a:pt x="1641918" y="1190486"/>
                  </a:cubicBezTo>
                  <a:cubicBezTo>
                    <a:pt x="1642684" y="1192017"/>
                    <a:pt x="1644215" y="1194505"/>
                    <a:pt x="1646320" y="1197949"/>
                  </a:cubicBezTo>
                  <a:lnTo>
                    <a:pt x="1646320" y="1199672"/>
                  </a:lnTo>
                  <a:cubicBezTo>
                    <a:pt x="1646128" y="1199480"/>
                    <a:pt x="1645937" y="1199480"/>
                    <a:pt x="1645746" y="1199480"/>
                  </a:cubicBezTo>
                  <a:cubicBezTo>
                    <a:pt x="1645554" y="1199480"/>
                    <a:pt x="1645554" y="1199480"/>
                    <a:pt x="1645554" y="1199480"/>
                  </a:cubicBezTo>
                  <a:cubicBezTo>
                    <a:pt x="1641535" y="1198141"/>
                    <a:pt x="1638091" y="1194888"/>
                    <a:pt x="1635220" y="1189721"/>
                  </a:cubicBezTo>
                  <a:cubicBezTo>
                    <a:pt x="1632541" y="1184745"/>
                    <a:pt x="1631202" y="1179578"/>
                    <a:pt x="1631202" y="1174220"/>
                  </a:cubicBezTo>
                  <a:cubicBezTo>
                    <a:pt x="1631584" y="1173072"/>
                    <a:pt x="1631776" y="1172306"/>
                    <a:pt x="1631776" y="1171924"/>
                  </a:cubicBezTo>
                  <a:cubicBezTo>
                    <a:pt x="1631776" y="1170201"/>
                    <a:pt x="1631010" y="1168862"/>
                    <a:pt x="1629097" y="1167522"/>
                  </a:cubicBezTo>
                  <a:cubicBezTo>
                    <a:pt x="1627566" y="1166565"/>
                    <a:pt x="1625652" y="1165991"/>
                    <a:pt x="1623738" y="1165991"/>
                  </a:cubicBezTo>
                  <a:cubicBezTo>
                    <a:pt x="1621825" y="1165991"/>
                    <a:pt x="1617997" y="1167331"/>
                    <a:pt x="1612448" y="1170201"/>
                  </a:cubicBezTo>
                  <a:cubicBezTo>
                    <a:pt x="1607664" y="1172689"/>
                    <a:pt x="1604985" y="1174029"/>
                    <a:pt x="1604410" y="1174603"/>
                  </a:cubicBezTo>
                  <a:cubicBezTo>
                    <a:pt x="1603645" y="1175368"/>
                    <a:pt x="1602879" y="1177091"/>
                    <a:pt x="1601923" y="1179196"/>
                  </a:cubicBezTo>
                  <a:cubicBezTo>
                    <a:pt x="1601157" y="1181301"/>
                    <a:pt x="1600200" y="1182832"/>
                    <a:pt x="1599435" y="1183980"/>
                  </a:cubicBezTo>
                  <a:cubicBezTo>
                    <a:pt x="1598670" y="1184745"/>
                    <a:pt x="1597330" y="1185702"/>
                    <a:pt x="1595225" y="1186850"/>
                  </a:cubicBezTo>
                  <a:cubicBezTo>
                    <a:pt x="1594268" y="1187425"/>
                    <a:pt x="1593694" y="1188764"/>
                    <a:pt x="1593694" y="1190869"/>
                  </a:cubicBezTo>
                  <a:cubicBezTo>
                    <a:pt x="1593694" y="1192974"/>
                    <a:pt x="1595990" y="1195462"/>
                    <a:pt x="1600200" y="1198332"/>
                  </a:cubicBezTo>
                  <a:cubicBezTo>
                    <a:pt x="1604602" y="1201011"/>
                    <a:pt x="1606707" y="1203308"/>
                    <a:pt x="1606707" y="1204839"/>
                  </a:cubicBezTo>
                  <a:cubicBezTo>
                    <a:pt x="1606707" y="1205030"/>
                    <a:pt x="1606324" y="1208092"/>
                    <a:pt x="1605176" y="1214407"/>
                  </a:cubicBezTo>
                  <a:cubicBezTo>
                    <a:pt x="1605176" y="1218043"/>
                    <a:pt x="1605367" y="1219957"/>
                    <a:pt x="1605367" y="1220339"/>
                  </a:cubicBezTo>
                  <a:cubicBezTo>
                    <a:pt x="1605559" y="1220914"/>
                    <a:pt x="1606707" y="1222636"/>
                    <a:pt x="1609003" y="1225698"/>
                  </a:cubicBezTo>
                  <a:cubicBezTo>
                    <a:pt x="1609195" y="1225889"/>
                    <a:pt x="1609960" y="1227803"/>
                    <a:pt x="1611491" y="1231821"/>
                  </a:cubicBezTo>
                  <a:cubicBezTo>
                    <a:pt x="1612448" y="1234309"/>
                    <a:pt x="1613787" y="1235648"/>
                    <a:pt x="1615318" y="1236031"/>
                  </a:cubicBezTo>
                  <a:cubicBezTo>
                    <a:pt x="1617041" y="1234118"/>
                    <a:pt x="1618763" y="1230482"/>
                    <a:pt x="1620485" y="1225124"/>
                  </a:cubicBezTo>
                  <a:cubicBezTo>
                    <a:pt x="1620868" y="1224358"/>
                    <a:pt x="1621059" y="1223210"/>
                    <a:pt x="1620868" y="1221870"/>
                  </a:cubicBezTo>
                  <a:cubicBezTo>
                    <a:pt x="1620868" y="1219957"/>
                    <a:pt x="1620868" y="1218808"/>
                    <a:pt x="1621059" y="1218234"/>
                  </a:cubicBezTo>
                  <a:cubicBezTo>
                    <a:pt x="1622590" y="1215747"/>
                    <a:pt x="1623547" y="1213833"/>
                    <a:pt x="1623547" y="1212876"/>
                  </a:cubicBezTo>
                  <a:cubicBezTo>
                    <a:pt x="1623547" y="1212493"/>
                    <a:pt x="1623356" y="1212111"/>
                    <a:pt x="1622782" y="1211728"/>
                  </a:cubicBezTo>
                  <a:cubicBezTo>
                    <a:pt x="1622207" y="1211345"/>
                    <a:pt x="1621442" y="1211345"/>
                    <a:pt x="1620485" y="1211345"/>
                  </a:cubicBezTo>
                  <a:cubicBezTo>
                    <a:pt x="1617997" y="1211345"/>
                    <a:pt x="1616275" y="1212111"/>
                    <a:pt x="1615127" y="1213259"/>
                  </a:cubicBezTo>
                  <a:cubicBezTo>
                    <a:pt x="1613979" y="1214598"/>
                    <a:pt x="1612831" y="1215172"/>
                    <a:pt x="1611874" y="1215172"/>
                  </a:cubicBezTo>
                  <a:cubicBezTo>
                    <a:pt x="1610726" y="1215172"/>
                    <a:pt x="1610151" y="1214407"/>
                    <a:pt x="1610151" y="1213067"/>
                  </a:cubicBezTo>
                  <a:cubicBezTo>
                    <a:pt x="1610151" y="1212302"/>
                    <a:pt x="1610726" y="1211345"/>
                    <a:pt x="1612065" y="1210197"/>
                  </a:cubicBezTo>
                  <a:cubicBezTo>
                    <a:pt x="1613213" y="1208857"/>
                    <a:pt x="1614170" y="1208283"/>
                    <a:pt x="1614936" y="1208283"/>
                  </a:cubicBezTo>
                  <a:cubicBezTo>
                    <a:pt x="1617423" y="1208283"/>
                    <a:pt x="1619911" y="1208475"/>
                    <a:pt x="1622207" y="1209240"/>
                  </a:cubicBezTo>
                  <a:cubicBezTo>
                    <a:pt x="1622590" y="1209431"/>
                    <a:pt x="1622973" y="1209623"/>
                    <a:pt x="1623547" y="1209623"/>
                  </a:cubicBezTo>
                  <a:cubicBezTo>
                    <a:pt x="1623547" y="1209623"/>
                    <a:pt x="1623547" y="1209623"/>
                    <a:pt x="1623738" y="1209814"/>
                  </a:cubicBezTo>
                  <a:cubicBezTo>
                    <a:pt x="1623738" y="1209814"/>
                    <a:pt x="1623930" y="1209814"/>
                    <a:pt x="1623930" y="1210006"/>
                  </a:cubicBezTo>
                  <a:cubicBezTo>
                    <a:pt x="1626035" y="1210771"/>
                    <a:pt x="1626992" y="1211919"/>
                    <a:pt x="1626992" y="1213450"/>
                  </a:cubicBezTo>
                  <a:cubicBezTo>
                    <a:pt x="1626992" y="1214024"/>
                    <a:pt x="1626609" y="1214790"/>
                    <a:pt x="1625843" y="1215555"/>
                  </a:cubicBezTo>
                  <a:cubicBezTo>
                    <a:pt x="1625078" y="1216321"/>
                    <a:pt x="1624504" y="1217469"/>
                    <a:pt x="1624504" y="1219191"/>
                  </a:cubicBezTo>
                  <a:cubicBezTo>
                    <a:pt x="1624504" y="1220531"/>
                    <a:pt x="1624695" y="1221679"/>
                    <a:pt x="1625269" y="1222636"/>
                  </a:cubicBezTo>
                  <a:cubicBezTo>
                    <a:pt x="1626035" y="1222636"/>
                    <a:pt x="1627374" y="1221105"/>
                    <a:pt x="1629479" y="1218426"/>
                  </a:cubicBezTo>
                  <a:cubicBezTo>
                    <a:pt x="1630054" y="1217660"/>
                    <a:pt x="1630628" y="1216703"/>
                    <a:pt x="1631202" y="1215747"/>
                  </a:cubicBezTo>
                  <a:cubicBezTo>
                    <a:pt x="1634646" y="1211537"/>
                    <a:pt x="1636560" y="1209431"/>
                    <a:pt x="1636943" y="1209431"/>
                  </a:cubicBezTo>
                  <a:cubicBezTo>
                    <a:pt x="1638091" y="1209431"/>
                    <a:pt x="1638665" y="1210006"/>
                    <a:pt x="1638665" y="1210962"/>
                  </a:cubicBezTo>
                  <a:cubicBezTo>
                    <a:pt x="1638665" y="1212876"/>
                    <a:pt x="1637325" y="1214790"/>
                    <a:pt x="1635029" y="1216703"/>
                  </a:cubicBezTo>
                  <a:cubicBezTo>
                    <a:pt x="1633689" y="1217852"/>
                    <a:pt x="1632733" y="1219000"/>
                    <a:pt x="1631967" y="1220148"/>
                  </a:cubicBezTo>
                  <a:cubicBezTo>
                    <a:pt x="1631202" y="1221296"/>
                    <a:pt x="1630819" y="1222444"/>
                    <a:pt x="1630628" y="1223593"/>
                  </a:cubicBezTo>
                  <a:cubicBezTo>
                    <a:pt x="1631010" y="1223593"/>
                    <a:pt x="1631010" y="1223593"/>
                    <a:pt x="1631393" y="1223975"/>
                  </a:cubicBezTo>
                  <a:cubicBezTo>
                    <a:pt x="1632350" y="1223975"/>
                    <a:pt x="1633115" y="1223593"/>
                    <a:pt x="1633498" y="1222827"/>
                  </a:cubicBezTo>
                  <a:cubicBezTo>
                    <a:pt x="1633881" y="1222062"/>
                    <a:pt x="1634838" y="1221488"/>
                    <a:pt x="1635794" y="1221488"/>
                  </a:cubicBezTo>
                  <a:cubicBezTo>
                    <a:pt x="1635794" y="1221679"/>
                    <a:pt x="1635986" y="1222253"/>
                    <a:pt x="1636177" y="1223019"/>
                  </a:cubicBezTo>
                  <a:cubicBezTo>
                    <a:pt x="1636177" y="1223401"/>
                    <a:pt x="1634838" y="1224741"/>
                    <a:pt x="1631967" y="1226654"/>
                  </a:cubicBezTo>
                  <a:cubicBezTo>
                    <a:pt x="1630436" y="1227229"/>
                    <a:pt x="1628523" y="1228759"/>
                    <a:pt x="1626609" y="1231247"/>
                  </a:cubicBezTo>
                  <a:cubicBezTo>
                    <a:pt x="1625843" y="1234309"/>
                    <a:pt x="1625269" y="1236414"/>
                    <a:pt x="1624695" y="1237371"/>
                  </a:cubicBezTo>
                  <a:cubicBezTo>
                    <a:pt x="1624504" y="1237945"/>
                    <a:pt x="1623930" y="1238710"/>
                    <a:pt x="1622782" y="1239667"/>
                  </a:cubicBezTo>
                  <a:cubicBezTo>
                    <a:pt x="1622016" y="1240433"/>
                    <a:pt x="1621825" y="1241390"/>
                    <a:pt x="1621825" y="1242346"/>
                  </a:cubicBezTo>
                  <a:cubicBezTo>
                    <a:pt x="1621825" y="1243877"/>
                    <a:pt x="1622590" y="1244451"/>
                    <a:pt x="1623738" y="1244451"/>
                  </a:cubicBezTo>
                  <a:cubicBezTo>
                    <a:pt x="1623930" y="1244451"/>
                    <a:pt x="1623930" y="1244451"/>
                    <a:pt x="1623930" y="1244451"/>
                  </a:cubicBezTo>
                  <a:cubicBezTo>
                    <a:pt x="1624504" y="1244451"/>
                    <a:pt x="1625269" y="1244260"/>
                    <a:pt x="1626035" y="1244069"/>
                  </a:cubicBezTo>
                  <a:cubicBezTo>
                    <a:pt x="1626992" y="1243686"/>
                    <a:pt x="1628140" y="1243303"/>
                    <a:pt x="1629479" y="1242346"/>
                  </a:cubicBezTo>
                  <a:cubicBezTo>
                    <a:pt x="1631967" y="1241007"/>
                    <a:pt x="1633307" y="1240241"/>
                    <a:pt x="1633498" y="1239667"/>
                  </a:cubicBezTo>
                  <a:cubicBezTo>
                    <a:pt x="1634264" y="1237754"/>
                    <a:pt x="1635603" y="1236605"/>
                    <a:pt x="1637708" y="1236414"/>
                  </a:cubicBezTo>
                  <a:cubicBezTo>
                    <a:pt x="1639430" y="1236031"/>
                    <a:pt x="1640387" y="1235266"/>
                    <a:pt x="1640387" y="1233926"/>
                  </a:cubicBezTo>
                  <a:cubicBezTo>
                    <a:pt x="1639430" y="1233161"/>
                    <a:pt x="1639048" y="1232587"/>
                    <a:pt x="1639048" y="1232013"/>
                  </a:cubicBezTo>
                  <a:cubicBezTo>
                    <a:pt x="1641344" y="1230099"/>
                    <a:pt x="1642492" y="1228759"/>
                    <a:pt x="1642492" y="1227420"/>
                  </a:cubicBezTo>
                  <a:lnTo>
                    <a:pt x="1642492" y="1224741"/>
                  </a:lnTo>
                  <a:cubicBezTo>
                    <a:pt x="1643258" y="1224932"/>
                    <a:pt x="1643832" y="1225315"/>
                    <a:pt x="1644023" y="1226080"/>
                  </a:cubicBezTo>
                  <a:cubicBezTo>
                    <a:pt x="1644406" y="1226654"/>
                    <a:pt x="1644789" y="1226846"/>
                    <a:pt x="1645363" y="1226846"/>
                  </a:cubicBezTo>
                  <a:cubicBezTo>
                    <a:pt x="1646894" y="1226846"/>
                    <a:pt x="1647851" y="1225315"/>
                    <a:pt x="1647851" y="1221870"/>
                  </a:cubicBezTo>
                  <a:cubicBezTo>
                    <a:pt x="1647851" y="1220531"/>
                    <a:pt x="1647085" y="1219383"/>
                    <a:pt x="1645746" y="1218808"/>
                  </a:cubicBezTo>
                  <a:cubicBezTo>
                    <a:pt x="1644406" y="1218043"/>
                    <a:pt x="1643832" y="1217469"/>
                    <a:pt x="1643832" y="1216321"/>
                  </a:cubicBezTo>
                  <a:cubicBezTo>
                    <a:pt x="1648616" y="1215555"/>
                    <a:pt x="1651104" y="1214407"/>
                    <a:pt x="1651104" y="1212876"/>
                  </a:cubicBezTo>
                  <a:cubicBezTo>
                    <a:pt x="1651104" y="1211728"/>
                    <a:pt x="1650912" y="1210388"/>
                    <a:pt x="1650147" y="1208666"/>
                  </a:cubicBezTo>
                  <a:lnTo>
                    <a:pt x="1650147" y="1206178"/>
                  </a:lnTo>
                  <a:cubicBezTo>
                    <a:pt x="1650721" y="1206752"/>
                    <a:pt x="1651486" y="1207518"/>
                    <a:pt x="1652060" y="1208092"/>
                  </a:cubicBezTo>
                  <a:cubicBezTo>
                    <a:pt x="1652635" y="1208475"/>
                    <a:pt x="1653400" y="1208666"/>
                    <a:pt x="1654548" y="1208666"/>
                  </a:cubicBezTo>
                  <a:cubicBezTo>
                    <a:pt x="1654931" y="1208666"/>
                    <a:pt x="1656079" y="1208092"/>
                    <a:pt x="1658758" y="1206944"/>
                  </a:cubicBezTo>
                  <a:cubicBezTo>
                    <a:pt x="1659141" y="1206752"/>
                    <a:pt x="1659524" y="1206752"/>
                    <a:pt x="1659907" y="1206561"/>
                  </a:cubicBezTo>
                  <a:cubicBezTo>
                    <a:pt x="1659907" y="1206370"/>
                    <a:pt x="1659907" y="1206370"/>
                    <a:pt x="1659907" y="1206370"/>
                  </a:cubicBezTo>
                  <a:cubicBezTo>
                    <a:pt x="1663351" y="1205030"/>
                    <a:pt x="1665648" y="1204073"/>
                    <a:pt x="1667178" y="1204073"/>
                  </a:cubicBezTo>
                  <a:cubicBezTo>
                    <a:pt x="1669092" y="1204073"/>
                    <a:pt x="1670432" y="1204456"/>
                    <a:pt x="1671388" y="1205221"/>
                  </a:cubicBezTo>
                  <a:cubicBezTo>
                    <a:pt x="1674450" y="1205030"/>
                    <a:pt x="1676555" y="1204456"/>
                    <a:pt x="1677129" y="1203690"/>
                  </a:cubicBezTo>
                  <a:cubicBezTo>
                    <a:pt x="1677512" y="1203308"/>
                    <a:pt x="1677704" y="1202351"/>
                    <a:pt x="1678086" y="1200629"/>
                  </a:cubicBezTo>
                  <a:cubicBezTo>
                    <a:pt x="1678469" y="1199098"/>
                    <a:pt x="1678852" y="1198141"/>
                    <a:pt x="1679235" y="1197758"/>
                  </a:cubicBezTo>
                  <a:cubicBezTo>
                    <a:pt x="1680191" y="1198141"/>
                    <a:pt x="1681531" y="1198524"/>
                    <a:pt x="1683445" y="1199289"/>
                  </a:cubicBezTo>
                  <a:cubicBezTo>
                    <a:pt x="1683636" y="1199289"/>
                    <a:pt x="1685741" y="1197758"/>
                    <a:pt x="1689568" y="1195270"/>
                  </a:cubicBezTo>
                  <a:cubicBezTo>
                    <a:pt x="1692056" y="1193931"/>
                    <a:pt x="1693587" y="1192400"/>
                    <a:pt x="1693587" y="1190678"/>
                  </a:cubicBezTo>
                  <a:cubicBezTo>
                    <a:pt x="1693587" y="1189338"/>
                    <a:pt x="1692821" y="1187616"/>
                    <a:pt x="1690908" y="1185702"/>
                  </a:cubicBezTo>
                  <a:cubicBezTo>
                    <a:pt x="1689185" y="1183597"/>
                    <a:pt x="1687846" y="1182449"/>
                    <a:pt x="1686698" y="1182449"/>
                  </a:cubicBezTo>
                  <a:cubicBezTo>
                    <a:pt x="1684593" y="1182449"/>
                    <a:pt x="1683062" y="1182832"/>
                    <a:pt x="1682105" y="1183597"/>
                  </a:cubicBezTo>
                  <a:lnTo>
                    <a:pt x="1675981" y="1183597"/>
                  </a:lnTo>
                  <a:cubicBezTo>
                    <a:pt x="1676364" y="1182066"/>
                    <a:pt x="1678469" y="1181109"/>
                    <a:pt x="1682105" y="1180535"/>
                  </a:cubicBezTo>
                  <a:cubicBezTo>
                    <a:pt x="1683445" y="1180344"/>
                    <a:pt x="1685167" y="1180344"/>
                    <a:pt x="1686506" y="1180153"/>
                  </a:cubicBezTo>
                  <a:cubicBezTo>
                    <a:pt x="1686698" y="1180153"/>
                    <a:pt x="1687080" y="1180153"/>
                    <a:pt x="1687272" y="1180153"/>
                  </a:cubicBezTo>
                  <a:cubicBezTo>
                    <a:pt x="1688611" y="1180153"/>
                    <a:pt x="1690908" y="1181301"/>
                    <a:pt x="1693970" y="1183789"/>
                  </a:cubicBezTo>
                  <a:cubicBezTo>
                    <a:pt x="1697223" y="1186085"/>
                    <a:pt x="1699902" y="1187233"/>
                    <a:pt x="1702390" y="1187233"/>
                  </a:cubicBezTo>
                  <a:cubicBezTo>
                    <a:pt x="1703346" y="1187233"/>
                    <a:pt x="1704303" y="1186850"/>
                    <a:pt x="1705452" y="1185894"/>
                  </a:cubicBezTo>
                  <a:cubicBezTo>
                    <a:pt x="1706217" y="1185128"/>
                    <a:pt x="1707174" y="1183789"/>
                    <a:pt x="1707939" y="1182066"/>
                  </a:cubicBezTo>
                  <a:cubicBezTo>
                    <a:pt x="1709853" y="1178047"/>
                    <a:pt x="1711575" y="1175368"/>
                    <a:pt x="1713680" y="1174412"/>
                  </a:cubicBezTo>
                  <a:cubicBezTo>
                    <a:pt x="1713680" y="1174029"/>
                    <a:pt x="1713106" y="1173263"/>
                    <a:pt x="1711958" y="1172498"/>
                  </a:cubicBezTo>
                  <a:cubicBezTo>
                    <a:pt x="1710810" y="1171732"/>
                    <a:pt x="1709853" y="1171350"/>
                    <a:pt x="1708896" y="1171350"/>
                  </a:cubicBezTo>
                  <a:cubicBezTo>
                    <a:pt x="1705452" y="1172115"/>
                    <a:pt x="1703346" y="1172498"/>
                    <a:pt x="1702581" y="1172881"/>
                  </a:cubicBezTo>
                  <a:cubicBezTo>
                    <a:pt x="1702964" y="1168862"/>
                    <a:pt x="1701242" y="1167331"/>
                    <a:pt x="1697414" y="1168288"/>
                  </a:cubicBezTo>
                  <a:cubicBezTo>
                    <a:pt x="1697988" y="1167140"/>
                    <a:pt x="1698180" y="1166565"/>
                    <a:pt x="1698180" y="1166374"/>
                  </a:cubicBezTo>
                  <a:cubicBezTo>
                    <a:pt x="1698180" y="1166183"/>
                    <a:pt x="1697414" y="1165609"/>
                    <a:pt x="1696075" y="1164460"/>
                  </a:cubicBezTo>
                  <a:cubicBezTo>
                    <a:pt x="1696075" y="1164078"/>
                    <a:pt x="1695883" y="1164078"/>
                    <a:pt x="1695883" y="1164078"/>
                  </a:cubicBezTo>
                  <a:cubicBezTo>
                    <a:pt x="1697223" y="1162738"/>
                    <a:pt x="1698945" y="1161590"/>
                    <a:pt x="1701433" y="1160633"/>
                  </a:cubicBezTo>
                  <a:cubicBezTo>
                    <a:pt x="1701242" y="1160059"/>
                    <a:pt x="1701816" y="1159102"/>
                    <a:pt x="1702007" y="1157572"/>
                  </a:cubicBezTo>
                  <a:close/>
                  <a:moveTo>
                    <a:pt x="1602688" y="1253254"/>
                  </a:moveTo>
                  <a:lnTo>
                    <a:pt x="1602688" y="1253254"/>
                  </a:lnTo>
                  <a:cubicBezTo>
                    <a:pt x="1600200" y="1253254"/>
                    <a:pt x="1597139" y="1255933"/>
                    <a:pt x="1593311" y="1261100"/>
                  </a:cubicBezTo>
                  <a:cubicBezTo>
                    <a:pt x="1589675" y="1265884"/>
                    <a:pt x="1587953" y="1268946"/>
                    <a:pt x="1587953" y="1270860"/>
                  </a:cubicBezTo>
                  <a:cubicBezTo>
                    <a:pt x="1587953" y="1271243"/>
                    <a:pt x="1588527" y="1271817"/>
                    <a:pt x="1589675" y="1272582"/>
                  </a:cubicBezTo>
                  <a:cubicBezTo>
                    <a:pt x="1591589" y="1272582"/>
                    <a:pt x="1593311" y="1271817"/>
                    <a:pt x="1594842" y="1270286"/>
                  </a:cubicBezTo>
                  <a:cubicBezTo>
                    <a:pt x="1595608" y="1269520"/>
                    <a:pt x="1596565" y="1268755"/>
                    <a:pt x="1597330" y="1267798"/>
                  </a:cubicBezTo>
                  <a:cubicBezTo>
                    <a:pt x="1598095" y="1267607"/>
                    <a:pt x="1599435" y="1267032"/>
                    <a:pt x="1601540" y="1265884"/>
                  </a:cubicBezTo>
                  <a:cubicBezTo>
                    <a:pt x="1603454" y="1265119"/>
                    <a:pt x="1604219" y="1263971"/>
                    <a:pt x="1604219" y="1262631"/>
                  </a:cubicBezTo>
                  <a:cubicBezTo>
                    <a:pt x="1604219" y="1261866"/>
                    <a:pt x="1604219" y="1261292"/>
                    <a:pt x="1604219" y="1261100"/>
                  </a:cubicBezTo>
                  <a:cubicBezTo>
                    <a:pt x="1604028" y="1260909"/>
                    <a:pt x="1603454" y="1260718"/>
                    <a:pt x="1602305" y="1260718"/>
                  </a:cubicBezTo>
                  <a:cubicBezTo>
                    <a:pt x="1602305" y="1260526"/>
                    <a:pt x="1602879" y="1260143"/>
                    <a:pt x="1604219" y="1258804"/>
                  </a:cubicBezTo>
                  <a:cubicBezTo>
                    <a:pt x="1604602" y="1258804"/>
                    <a:pt x="1605176" y="1258995"/>
                    <a:pt x="1606133" y="1259569"/>
                  </a:cubicBezTo>
                  <a:cubicBezTo>
                    <a:pt x="1606707" y="1260143"/>
                    <a:pt x="1607472" y="1260335"/>
                    <a:pt x="1608238" y="1260335"/>
                  </a:cubicBezTo>
                  <a:cubicBezTo>
                    <a:pt x="1608429" y="1260143"/>
                    <a:pt x="1608429" y="1259569"/>
                    <a:pt x="1608429" y="1258804"/>
                  </a:cubicBezTo>
                  <a:cubicBezTo>
                    <a:pt x="1608429" y="1255742"/>
                    <a:pt x="1606707" y="1254020"/>
                    <a:pt x="1603262" y="1253637"/>
                  </a:cubicBezTo>
                  <a:cubicBezTo>
                    <a:pt x="1603454" y="1253446"/>
                    <a:pt x="1603071" y="1253254"/>
                    <a:pt x="1602688" y="1253254"/>
                  </a:cubicBezTo>
                  <a:close/>
                  <a:moveTo>
                    <a:pt x="1964178" y="925445"/>
                  </a:moveTo>
                  <a:lnTo>
                    <a:pt x="1964178" y="923914"/>
                  </a:lnTo>
                  <a:lnTo>
                    <a:pt x="1962839" y="923914"/>
                  </a:lnTo>
                  <a:cubicBezTo>
                    <a:pt x="1962073" y="924297"/>
                    <a:pt x="1960351" y="924679"/>
                    <a:pt x="1957672" y="924679"/>
                  </a:cubicBezTo>
                  <a:cubicBezTo>
                    <a:pt x="1955758" y="924679"/>
                    <a:pt x="1954610" y="923914"/>
                    <a:pt x="1954418" y="922383"/>
                  </a:cubicBezTo>
                  <a:cubicBezTo>
                    <a:pt x="1954227" y="921809"/>
                    <a:pt x="1954227" y="921426"/>
                    <a:pt x="1953844" y="921043"/>
                  </a:cubicBezTo>
                  <a:cubicBezTo>
                    <a:pt x="1953462" y="920661"/>
                    <a:pt x="1953079" y="920278"/>
                    <a:pt x="1952696" y="920278"/>
                  </a:cubicBezTo>
                  <a:cubicBezTo>
                    <a:pt x="1952313" y="920087"/>
                    <a:pt x="1952313" y="920087"/>
                    <a:pt x="1952122" y="920087"/>
                  </a:cubicBezTo>
                  <a:cubicBezTo>
                    <a:pt x="1950974" y="920661"/>
                    <a:pt x="1950208" y="921426"/>
                    <a:pt x="1949252" y="922000"/>
                  </a:cubicBezTo>
                  <a:cubicBezTo>
                    <a:pt x="1948486" y="922766"/>
                    <a:pt x="1947912" y="922957"/>
                    <a:pt x="1947147" y="922957"/>
                  </a:cubicBezTo>
                  <a:cubicBezTo>
                    <a:pt x="1946190" y="922957"/>
                    <a:pt x="1945616" y="922574"/>
                    <a:pt x="1945424" y="921617"/>
                  </a:cubicBezTo>
                  <a:cubicBezTo>
                    <a:pt x="1945424" y="920661"/>
                    <a:pt x="1945042" y="920087"/>
                    <a:pt x="1944085" y="920087"/>
                  </a:cubicBezTo>
                  <a:cubicBezTo>
                    <a:pt x="1942171" y="920087"/>
                    <a:pt x="1940449" y="921426"/>
                    <a:pt x="1938726" y="923914"/>
                  </a:cubicBezTo>
                  <a:cubicBezTo>
                    <a:pt x="1937195" y="926210"/>
                    <a:pt x="1936430" y="928124"/>
                    <a:pt x="1936430" y="930037"/>
                  </a:cubicBezTo>
                  <a:cubicBezTo>
                    <a:pt x="1936430" y="931760"/>
                    <a:pt x="1937195" y="932717"/>
                    <a:pt x="1938918" y="932717"/>
                  </a:cubicBezTo>
                  <a:cubicBezTo>
                    <a:pt x="1939492" y="932717"/>
                    <a:pt x="1940831" y="932525"/>
                    <a:pt x="1943128" y="932142"/>
                  </a:cubicBezTo>
                  <a:cubicBezTo>
                    <a:pt x="1943702" y="932142"/>
                    <a:pt x="1943893" y="932142"/>
                    <a:pt x="1943893" y="932334"/>
                  </a:cubicBezTo>
                  <a:lnTo>
                    <a:pt x="1943893" y="932334"/>
                  </a:lnTo>
                  <a:cubicBezTo>
                    <a:pt x="1943702" y="934439"/>
                    <a:pt x="1942171" y="936352"/>
                    <a:pt x="1939300" y="938457"/>
                  </a:cubicBezTo>
                  <a:lnTo>
                    <a:pt x="1939300" y="939988"/>
                  </a:lnTo>
                  <a:lnTo>
                    <a:pt x="1941788" y="939988"/>
                  </a:lnTo>
                  <a:cubicBezTo>
                    <a:pt x="1944276" y="939797"/>
                    <a:pt x="1946190" y="938457"/>
                    <a:pt x="1947529" y="935970"/>
                  </a:cubicBezTo>
                  <a:cubicBezTo>
                    <a:pt x="1949060" y="933291"/>
                    <a:pt x="1950591" y="931760"/>
                    <a:pt x="1952313" y="931186"/>
                  </a:cubicBezTo>
                  <a:cubicBezTo>
                    <a:pt x="1958820" y="929272"/>
                    <a:pt x="1962647" y="927550"/>
                    <a:pt x="1964178" y="925445"/>
                  </a:cubicBezTo>
                  <a:close/>
                  <a:moveTo>
                    <a:pt x="2040150" y="954341"/>
                  </a:moveTo>
                  <a:cubicBezTo>
                    <a:pt x="2039959" y="954724"/>
                    <a:pt x="2039767" y="954724"/>
                    <a:pt x="2039576" y="954724"/>
                  </a:cubicBezTo>
                  <a:cubicBezTo>
                    <a:pt x="2037088" y="956829"/>
                    <a:pt x="2035366" y="958742"/>
                    <a:pt x="2034218" y="959891"/>
                  </a:cubicBezTo>
                  <a:cubicBezTo>
                    <a:pt x="2032113" y="962378"/>
                    <a:pt x="2030965" y="964675"/>
                    <a:pt x="2030965" y="966780"/>
                  </a:cubicBezTo>
                  <a:cubicBezTo>
                    <a:pt x="2030965" y="968119"/>
                    <a:pt x="2031348" y="968693"/>
                    <a:pt x="2032304" y="968693"/>
                  </a:cubicBezTo>
                  <a:cubicBezTo>
                    <a:pt x="2033835" y="968693"/>
                    <a:pt x="2037662" y="964675"/>
                    <a:pt x="2043786" y="956637"/>
                  </a:cubicBezTo>
                  <a:cubicBezTo>
                    <a:pt x="2043786" y="955681"/>
                    <a:pt x="2042829" y="954915"/>
                    <a:pt x="2041107" y="954532"/>
                  </a:cubicBezTo>
                  <a:cubicBezTo>
                    <a:pt x="2040724" y="954532"/>
                    <a:pt x="2040533" y="954532"/>
                    <a:pt x="2040150" y="954341"/>
                  </a:cubicBezTo>
                  <a:close/>
                  <a:moveTo>
                    <a:pt x="1898922" y="920469"/>
                  </a:moveTo>
                  <a:cubicBezTo>
                    <a:pt x="1898731" y="920278"/>
                    <a:pt x="1898731" y="920278"/>
                    <a:pt x="1898540" y="920278"/>
                  </a:cubicBezTo>
                  <a:cubicBezTo>
                    <a:pt x="1898348" y="920278"/>
                    <a:pt x="1897774" y="920469"/>
                    <a:pt x="1897583" y="920661"/>
                  </a:cubicBezTo>
                  <a:lnTo>
                    <a:pt x="1897583" y="920661"/>
                  </a:lnTo>
                  <a:cubicBezTo>
                    <a:pt x="1897391" y="920852"/>
                    <a:pt x="1897391" y="920852"/>
                    <a:pt x="1897391" y="920852"/>
                  </a:cubicBezTo>
                  <a:cubicBezTo>
                    <a:pt x="1897391" y="920852"/>
                    <a:pt x="1897200" y="921043"/>
                    <a:pt x="1897009" y="921235"/>
                  </a:cubicBezTo>
                  <a:cubicBezTo>
                    <a:pt x="1896435" y="922000"/>
                    <a:pt x="1895861" y="922957"/>
                    <a:pt x="1895286" y="923531"/>
                  </a:cubicBezTo>
                  <a:cubicBezTo>
                    <a:pt x="1893564" y="923340"/>
                    <a:pt x="1892607" y="924871"/>
                    <a:pt x="1892607" y="928315"/>
                  </a:cubicBezTo>
                  <a:cubicBezTo>
                    <a:pt x="1892607" y="930420"/>
                    <a:pt x="1891268" y="934056"/>
                    <a:pt x="1888589" y="938840"/>
                  </a:cubicBezTo>
                  <a:cubicBezTo>
                    <a:pt x="1888589" y="940371"/>
                    <a:pt x="1889354" y="941328"/>
                    <a:pt x="1891076" y="941902"/>
                  </a:cubicBezTo>
                  <a:cubicBezTo>
                    <a:pt x="1892799" y="942476"/>
                    <a:pt x="1893755" y="943433"/>
                    <a:pt x="1894138" y="944581"/>
                  </a:cubicBezTo>
                  <a:cubicBezTo>
                    <a:pt x="1894138" y="945155"/>
                    <a:pt x="1894521" y="946686"/>
                    <a:pt x="1894521" y="948983"/>
                  </a:cubicBezTo>
                  <a:cubicBezTo>
                    <a:pt x="1894904" y="950896"/>
                    <a:pt x="1895478" y="952045"/>
                    <a:pt x="1896435" y="952045"/>
                  </a:cubicBezTo>
                  <a:cubicBezTo>
                    <a:pt x="1897774" y="952045"/>
                    <a:pt x="1898731" y="950896"/>
                    <a:pt x="1898731" y="948983"/>
                  </a:cubicBezTo>
                  <a:cubicBezTo>
                    <a:pt x="1898157" y="945538"/>
                    <a:pt x="1897966" y="943050"/>
                    <a:pt x="1897966" y="941519"/>
                  </a:cubicBezTo>
                  <a:cubicBezTo>
                    <a:pt x="1900645" y="937118"/>
                    <a:pt x="1902176" y="933673"/>
                    <a:pt x="1902558" y="931760"/>
                  </a:cubicBezTo>
                  <a:cubicBezTo>
                    <a:pt x="1901219" y="931377"/>
                    <a:pt x="1900262" y="930994"/>
                    <a:pt x="1899496" y="930803"/>
                  </a:cubicBezTo>
                  <a:cubicBezTo>
                    <a:pt x="1898157" y="930612"/>
                    <a:pt x="1897583" y="930037"/>
                    <a:pt x="1897583" y="929655"/>
                  </a:cubicBezTo>
                  <a:lnTo>
                    <a:pt x="1901219" y="923148"/>
                  </a:lnTo>
                  <a:cubicBezTo>
                    <a:pt x="1900645" y="921617"/>
                    <a:pt x="1900071" y="920661"/>
                    <a:pt x="1898922" y="920469"/>
                  </a:cubicBezTo>
                  <a:close/>
                  <a:moveTo>
                    <a:pt x="1886675" y="937692"/>
                  </a:moveTo>
                  <a:lnTo>
                    <a:pt x="1886675" y="937692"/>
                  </a:lnTo>
                  <a:cubicBezTo>
                    <a:pt x="1885718" y="938075"/>
                    <a:pt x="1884761" y="938840"/>
                    <a:pt x="1884187" y="939797"/>
                  </a:cubicBezTo>
                  <a:cubicBezTo>
                    <a:pt x="1883422" y="940754"/>
                    <a:pt x="1883039" y="941519"/>
                    <a:pt x="1882656" y="941711"/>
                  </a:cubicBezTo>
                  <a:lnTo>
                    <a:pt x="1882656" y="943624"/>
                  </a:lnTo>
                  <a:lnTo>
                    <a:pt x="1883996" y="943624"/>
                  </a:lnTo>
                  <a:cubicBezTo>
                    <a:pt x="1885718" y="942859"/>
                    <a:pt x="1886483" y="941328"/>
                    <a:pt x="1886675" y="938840"/>
                  </a:cubicBezTo>
                  <a:cubicBezTo>
                    <a:pt x="1886675" y="938457"/>
                    <a:pt x="1886675" y="938075"/>
                    <a:pt x="1886675" y="937883"/>
                  </a:cubicBezTo>
                  <a:cubicBezTo>
                    <a:pt x="1886675" y="937883"/>
                    <a:pt x="1886675" y="937883"/>
                    <a:pt x="1886675" y="937692"/>
                  </a:cubicBezTo>
                  <a:close/>
                  <a:moveTo>
                    <a:pt x="1892033" y="961996"/>
                  </a:moveTo>
                  <a:cubicBezTo>
                    <a:pt x="1891842" y="961996"/>
                    <a:pt x="1891842" y="961996"/>
                    <a:pt x="1892033" y="961996"/>
                  </a:cubicBezTo>
                  <a:cubicBezTo>
                    <a:pt x="1891650" y="961996"/>
                    <a:pt x="1891459" y="961996"/>
                    <a:pt x="1891268" y="961996"/>
                  </a:cubicBezTo>
                  <a:cubicBezTo>
                    <a:pt x="1890885" y="962187"/>
                    <a:pt x="1890502" y="962952"/>
                    <a:pt x="1889737" y="963909"/>
                  </a:cubicBezTo>
                  <a:cubicBezTo>
                    <a:pt x="1888971" y="965440"/>
                    <a:pt x="1888397" y="966588"/>
                    <a:pt x="1888397" y="967545"/>
                  </a:cubicBezTo>
                  <a:cubicBezTo>
                    <a:pt x="1888397" y="967928"/>
                    <a:pt x="1888589" y="968502"/>
                    <a:pt x="1889163" y="969650"/>
                  </a:cubicBezTo>
                  <a:cubicBezTo>
                    <a:pt x="1889928" y="969459"/>
                    <a:pt x="1890885" y="968310"/>
                    <a:pt x="1892033" y="966588"/>
                  </a:cubicBezTo>
                  <a:cubicBezTo>
                    <a:pt x="1892607" y="965823"/>
                    <a:pt x="1892990" y="965057"/>
                    <a:pt x="1893373" y="964675"/>
                  </a:cubicBezTo>
                  <a:cubicBezTo>
                    <a:pt x="1893755" y="964101"/>
                    <a:pt x="1893755" y="963718"/>
                    <a:pt x="1893755" y="963526"/>
                  </a:cubicBezTo>
                  <a:cubicBezTo>
                    <a:pt x="1893947" y="962570"/>
                    <a:pt x="1893181" y="961996"/>
                    <a:pt x="1892033" y="961996"/>
                  </a:cubicBezTo>
                  <a:close/>
                  <a:moveTo>
                    <a:pt x="1826586" y="1000077"/>
                  </a:moveTo>
                  <a:cubicBezTo>
                    <a:pt x="1826586" y="997972"/>
                    <a:pt x="1825247" y="996824"/>
                    <a:pt x="1822185" y="996824"/>
                  </a:cubicBezTo>
                  <a:cubicBezTo>
                    <a:pt x="1821993" y="996824"/>
                    <a:pt x="1821802" y="996824"/>
                    <a:pt x="1821611" y="996824"/>
                  </a:cubicBezTo>
                  <a:cubicBezTo>
                    <a:pt x="1821228" y="996824"/>
                    <a:pt x="1821228" y="996824"/>
                    <a:pt x="1821036" y="997015"/>
                  </a:cubicBezTo>
                  <a:cubicBezTo>
                    <a:pt x="1820845" y="997207"/>
                    <a:pt x="1820462" y="997781"/>
                    <a:pt x="1820462" y="998355"/>
                  </a:cubicBezTo>
                  <a:cubicBezTo>
                    <a:pt x="1822950" y="1002182"/>
                    <a:pt x="1823907" y="1004096"/>
                    <a:pt x="1823907" y="1004096"/>
                  </a:cubicBezTo>
                  <a:cubicBezTo>
                    <a:pt x="1825629" y="1004096"/>
                    <a:pt x="1826586" y="1002948"/>
                    <a:pt x="1826586" y="1000077"/>
                  </a:cubicBezTo>
                  <a:close/>
                  <a:moveTo>
                    <a:pt x="1798455" y="872436"/>
                  </a:moveTo>
                  <a:cubicBezTo>
                    <a:pt x="1798264" y="871097"/>
                    <a:pt x="1797690" y="870523"/>
                    <a:pt x="1796542" y="870140"/>
                  </a:cubicBezTo>
                  <a:lnTo>
                    <a:pt x="1796350" y="870140"/>
                  </a:lnTo>
                  <a:cubicBezTo>
                    <a:pt x="1796159" y="870331"/>
                    <a:pt x="1796159" y="870331"/>
                    <a:pt x="1796159" y="870331"/>
                  </a:cubicBezTo>
                  <a:lnTo>
                    <a:pt x="1796159" y="870331"/>
                  </a:lnTo>
                  <a:cubicBezTo>
                    <a:pt x="1795394" y="871288"/>
                    <a:pt x="1793671" y="873202"/>
                    <a:pt x="1790992" y="876264"/>
                  </a:cubicBezTo>
                  <a:cubicBezTo>
                    <a:pt x="1790992" y="877603"/>
                    <a:pt x="1791758" y="878177"/>
                    <a:pt x="1793097" y="878177"/>
                  </a:cubicBezTo>
                  <a:cubicBezTo>
                    <a:pt x="1794819" y="878177"/>
                    <a:pt x="1796159" y="877603"/>
                    <a:pt x="1797116" y="876264"/>
                  </a:cubicBezTo>
                  <a:cubicBezTo>
                    <a:pt x="1797881" y="875307"/>
                    <a:pt x="1798455" y="873967"/>
                    <a:pt x="1798455" y="872628"/>
                  </a:cubicBezTo>
                  <a:cubicBezTo>
                    <a:pt x="1798455" y="872819"/>
                    <a:pt x="1798455" y="872628"/>
                    <a:pt x="1798455" y="872436"/>
                  </a:cubicBezTo>
                  <a:close/>
                  <a:moveTo>
                    <a:pt x="1696075" y="956255"/>
                  </a:moveTo>
                  <a:cubicBezTo>
                    <a:pt x="1695883" y="956255"/>
                    <a:pt x="1695883" y="956255"/>
                    <a:pt x="1695883" y="956255"/>
                  </a:cubicBezTo>
                  <a:cubicBezTo>
                    <a:pt x="1695692" y="956255"/>
                    <a:pt x="1695692" y="956255"/>
                    <a:pt x="1695692" y="956446"/>
                  </a:cubicBezTo>
                  <a:cubicBezTo>
                    <a:pt x="1694926" y="957212"/>
                    <a:pt x="1694735" y="957977"/>
                    <a:pt x="1694735" y="958934"/>
                  </a:cubicBezTo>
                  <a:cubicBezTo>
                    <a:pt x="1694735" y="959699"/>
                    <a:pt x="1694926" y="960465"/>
                    <a:pt x="1695309" y="960847"/>
                  </a:cubicBezTo>
                  <a:cubicBezTo>
                    <a:pt x="1696075" y="961996"/>
                    <a:pt x="1697223" y="962761"/>
                    <a:pt x="1698945" y="963718"/>
                  </a:cubicBezTo>
                  <a:cubicBezTo>
                    <a:pt x="1699328" y="963335"/>
                    <a:pt x="1699711" y="962570"/>
                    <a:pt x="1699711" y="961422"/>
                  </a:cubicBezTo>
                  <a:cubicBezTo>
                    <a:pt x="1699711" y="957977"/>
                    <a:pt x="1698562" y="956255"/>
                    <a:pt x="1696075" y="956255"/>
                  </a:cubicBezTo>
                  <a:close/>
                  <a:moveTo>
                    <a:pt x="1663160" y="1020936"/>
                  </a:moveTo>
                  <a:cubicBezTo>
                    <a:pt x="1663160" y="1018257"/>
                    <a:pt x="1662203" y="1016535"/>
                    <a:pt x="1660098" y="1015961"/>
                  </a:cubicBezTo>
                  <a:cubicBezTo>
                    <a:pt x="1659332" y="1016726"/>
                    <a:pt x="1658184" y="1017300"/>
                    <a:pt x="1656653" y="1017874"/>
                  </a:cubicBezTo>
                  <a:cubicBezTo>
                    <a:pt x="1654165" y="1018831"/>
                    <a:pt x="1653017" y="1019405"/>
                    <a:pt x="1653017" y="1019788"/>
                  </a:cubicBezTo>
                  <a:cubicBezTo>
                    <a:pt x="1653017" y="1021319"/>
                    <a:pt x="1654165" y="1022659"/>
                    <a:pt x="1656271" y="1023807"/>
                  </a:cubicBezTo>
                  <a:cubicBezTo>
                    <a:pt x="1657993" y="1024764"/>
                    <a:pt x="1659715" y="1025146"/>
                    <a:pt x="1661246" y="1025146"/>
                  </a:cubicBezTo>
                  <a:cubicBezTo>
                    <a:pt x="1661820" y="1025146"/>
                    <a:pt x="1662203" y="1024381"/>
                    <a:pt x="1662586" y="1023233"/>
                  </a:cubicBezTo>
                  <a:cubicBezTo>
                    <a:pt x="1662968" y="1022276"/>
                    <a:pt x="1663160" y="1021510"/>
                    <a:pt x="1663160" y="1020936"/>
                  </a:cubicBezTo>
                  <a:close/>
                  <a:moveTo>
                    <a:pt x="1697606" y="1090976"/>
                  </a:moveTo>
                  <a:cubicBezTo>
                    <a:pt x="1694926" y="1093273"/>
                    <a:pt x="1693396" y="1094612"/>
                    <a:pt x="1693396" y="1094803"/>
                  </a:cubicBezTo>
                  <a:cubicBezTo>
                    <a:pt x="1693396" y="1096143"/>
                    <a:pt x="1694161" y="1096908"/>
                    <a:pt x="1695692" y="1097291"/>
                  </a:cubicBezTo>
                  <a:cubicBezTo>
                    <a:pt x="1696266" y="1097291"/>
                    <a:pt x="1696840" y="1097482"/>
                    <a:pt x="1697606" y="1097482"/>
                  </a:cubicBezTo>
                  <a:cubicBezTo>
                    <a:pt x="1699137" y="1097482"/>
                    <a:pt x="1701050" y="1096526"/>
                    <a:pt x="1702964" y="1094421"/>
                  </a:cubicBezTo>
                  <a:cubicBezTo>
                    <a:pt x="1704877" y="1092507"/>
                    <a:pt x="1706026" y="1091168"/>
                    <a:pt x="1706026" y="1090211"/>
                  </a:cubicBezTo>
                  <a:cubicBezTo>
                    <a:pt x="1706026" y="1089254"/>
                    <a:pt x="1705452" y="1088297"/>
                    <a:pt x="1704303" y="1087723"/>
                  </a:cubicBezTo>
                  <a:cubicBezTo>
                    <a:pt x="1703921" y="1087532"/>
                    <a:pt x="1703346" y="1087149"/>
                    <a:pt x="1702772" y="1087149"/>
                  </a:cubicBezTo>
                  <a:cubicBezTo>
                    <a:pt x="1702581" y="1087149"/>
                    <a:pt x="1702390" y="1087149"/>
                    <a:pt x="1702390" y="1087149"/>
                  </a:cubicBezTo>
                  <a:cubicBezTo>
                    <a:pt x="1702007" y="1087340"/>
                    <a:pt x="1701624" y="1087532"/>
                    <a:pt x="1701433" y="1087914"/>
                  </a:cubicBezTo>
                  <a:cubicBezTo>
                    <a:pt x="1699902" y="1089254"/>
                    <a:pt x="1698754" y="1090211"/>
                    <a:pt x="1697606" y="1090976"/>
                  </a:cubicBezTo>
                  <a:close/>
                  <a:moveTo>
                    <a:pt x="1684401" y="1109347"/>
                  </a:moveTo>
                  <a:cubicBezTo>
                    <a:pt x="1683445" y="1108964"/>
                    <a:pt x="1682870" y="1108964"/>
                    <a:pt x="1682488" y="1108773"/>
                  </a:cubicBezTo>
                  <a:lnTo>
                    <a:pt x="1680574" y="1108773"/>
                  </a:lnTo>
                  <a:cubicBezTo>
                    <a:pt x="1680383" y="1110113"/>
                    <a:pt x="1680191" y="1111069"/>
                    <a:pt x="1680191" y="1111452"/>
                  </a:cubicBezTo>
                  <a:cubicBezTo>
                    <a:pt x="1680191" y="1112026"/>
                    <a:pt x="1680574" y="1112600"/>
                    <a:pt x="1681722" y="1112983"/>
                  </a:cubicBezTo>
                  <a:lnTo>
                    <a:pt x="1681722" y="1113557"/>
                  </a:lnTo>
                  <a:cubicBezTo>
                    <a:pt x="1678660" y="1113175"/>
                    <a:pt x="1676938" y="1113175"/>
                    <a:pt x="1676364" y="1113175"/>
                  </a:cubicBezTo>
                  <a:cubicBezTo>
                    <a:pt x="1673876" y="1113175"/>
                    <a:pt x="1672728" y="1113557"/>
                    <a:pt x="1672728" y="1114514"/>
                  </a:cubicBezTo>
                  <a:cubicBezTo>
                    <a:pt x="1672728" y="1115471"/>
                    <a:pt x="1675024" y="1118150"/>
                    <a:pt x="1679617" y="1122743"/>
                  </a:cubicBezTo>
                  <a:lnTo>
                    <a:pt x="1679617" y="1123317"/>
                  </a:lnTo>
                  <a:lnTo>
                    <a:pt x="1676555" y="1123317"/>
                  </a:lnTo>
                  <a:cubicBezTo>
                    <a:pt x="1674833" y="1122360"/>
                    <a:pt x="1673493" y="1121595"/>
                    <a:pt x="1672728" y="1121212"/>
                  </a:cubicBezTo>
                  <a:cubicBezTo>
                    <a:pt x="1671388" y="1120447"/>
                    <a:pt x="1670049" y="1120255"/>
                    <a:pt x="1668709" y="1120255"/>
                  </a:cubicBezTo>
                  <a:cubicBezTo>
                    <a:pt x="1666796" y="1120255"/>
                    <a:pt x="1665839" y="1121212"/>
                    <a:pt x="1665839" y="1123317"/>
                  </a:cubicBezTo>
                  <a:cubicBezTo>
                    <a:pt x="1665839" y="1125231"/>
                    <a:pt x="1666796" y="1126953"/>
                    <a:pt x="1668518" y="1127910"/>
                  </a:cubicBezTo>
                  <a:cubicBezTo>
                    <a:pt x="1669092" y="1128101"/>
                    <a:pt x="1670049" y="1128675"/>
                    <a:pt x="1671006" y="1129249"/>
                  </a:cubicBezTo>
                  <a:cubicBezTo>
                    <a:pt x="1671771" y="1129632"/>
                    <a:pt x="1672919" y="1130015"/>
                    <a:pt x="1673876" y="1130780"/>
                  </a:cubicBezTo>
                  <a:lnTo>
                    <a:pt x="1677895" y="1134990"/>
                  </a:lnTo>
                  <a:cubicBezTo>
                    <a:pt x="1680000" y="1137095"/>
                    <a:pt x="1681531" y="1138243"/>
                    <a:pt x="1682870" y="1138243"/>
                  </a:cubicBezTo>
                  <a:cubicBezTo>
                    <a:pt x="1683636" y="1138243"/>
                    <a:pt x="1688420" y="1134607"/>
                    <a:pt x="1697032" y="1127336"/>
                  </a:cubicBezTo>
                  <a:cubicBezTo>
                    <a:pt x="1697223" y="1127336"/>
                    <a:pt x="1698754" y="1127718"/>
                    <a:pt x="1701433" y="1128675"/>
                  </a:cubicBezTo>
                  <a:cubicBezTo>
                    <a:pt x="1703155" y="1128675"/>
                    <a:pt x="1704303" y="1127336"/>
                    <a:pt x="1704877" y="1124657"/>
                  </a:cubicBezTo>
                  <a:cubicBezTo>
                    <a:pt x="1705260" y="1121595"/>
                    <a:pt x="1705643" y="1119872"/>
                    <a:pt x="1706026" y="1118916"/>
                  </a:cubicBezTo>
                  <a:cubicBezTo>
                    <a:pt x="1706026" y="1119107"/>
                    <a:pt x="1707365" y="1119872"/>
                    <a:pt x="1710236" y="1121595"/>
                  </a:cubicBezTo>
                  <a:cubicBezTo>
                    <a:pt x="1712532" y="1123126"/>
                    <a:pt x="1714254" y="1124083"/>
                    <a:pt x="1715211" y="1124083"/>
                  </a:cubicBezTo>
                  <a:cubicBezTo>
                    <a:pt x="1715594" y="1124083"/>
                    <a:pt x="1718464" y="1120064"/>
                    <a:pt x="1723823" y="1112409"/>
                  </a:cubicBezTo>
                  <a:cubicBezTo>
                    <a:pt x="1723057" y="1111261"/>
                    <a:pt x="1722866" y="1110687"/>
                    <a:pt x="1722674" y="1110687"/>
                  </a:cubicBezTo>
                  <a:cubicBezTo>
                    <a:pt x="1722100" y="1110687"/>
                    <a:pt x="1720569" y="1111452"/>
                    <a:pt x="1718082" y="1113175"/>
                  </a:cubicBezTo>
                  <a:cubicBezTo>
                    <a:pt x="1715211" y="1115088"/>
                    <a:pt x="1713680" y="1116045"/>
                    <a:pt x="1713489" y="1116236"/>
                  </a:cubicBezTo>
                  <a:cubicBezTo>
                    <a:pt x="1714254" y="1110495"/>
                    <a:pt x="1713872" y="1107625"/>
                    <a:pt x="1712724" y="1107625"/>
                  </a:cubicBezTo>
                  <a:cubicBezTo>
                    <a:pt x="1711767" y="1107625"/>
                    <a:pt x="1710236" y="1108773"/>
                    <a:pt x="1707748" y="1111261"/>
                  </a:cubicBezTo>
                  <a:cubicBezTo>
                    <a:pt x="1707174" y="1110304"/>
                    <a:pt x="1706982" y="1109921"/>
                    <a:pt x="1706791" y="1109730"/>
                  </a:cubicBezTo>
                  <a:cubicBezTo>
                    <a:pt x="1706600" y="1109730"/>
                    <a:pt x="1706217" y="1109730"/>
                    <a:pt x="1705452" y="1109730"/>
                  </a:cubicBezTo>
                  <a:lnTo>
                    <a:pt x="1705260" y="1109730"/>
                  </a:lnTo>
                  <a:cubicBezTo>
                    <a:pt x="1705260" y="1109730"/>
                    <a:pt x="1705069" y="1109730"/>
                    <a:pt x="1705069" y="1109730"/>
                  </a:cubicBezTo>
                  <a:cubicBezTo>
                    <a:pt x="1704112" y="1109730"/>
                    <a:pt x="1703346" y="1110113"/>
                    <a:pt x="1702772" y="1111069"/>
                  </a:cubicBezTo>
                  <a:cubicBezTo>
                    <a:pt x="1702390" y="1112026"/>
                    <a:pt x="1701816" y="1112600"/>
                    <a:pt x="1700859" y="1112600"/>
                  </a:cubicBezTo>
                  <a:cubicBezTo>
                    <a:pt x="1700285" y="1112600"/>
                    <a:pt x="1699711" y="1110878"/>
                    <a:pt x="1699519" y="1107625"/>
                  </a:cubicBezTo>
                  <a:cubicBezTo>
                    <a:pt x="1699137" y="1104563"/>
                    <a:pt x="1698754" y="1102267"/>
                    <a:pt x="1698371" y="1101310"/>
                  </a:cubicBezTo>
                  <a:cubicBezTo>
                    <a:pt x="1698180" y="1101118"/>
                    <a:pt x="1698180" y="1101118"/>
                    <a:pt x="1698180" y="1101118"/>
                  </a:cubicBezTo>
                  <a:lnTo>
                    <a:pt x="1697797" y="1100927"/>
                  </a:lnTo>
                  <a:cubicBezTo>
                    <a:pt x="1696840" y="1100736"/>
                    <a:pt x="1695883" y="1100544"/>
                    <a:pt x="1695118" y="1100544"/>
                  </a:cubicBezTo>
                  <a:cubicBezTo>
                    <a:pt x="1694161" y="1100353"/>
                    <a:pt x="1693204" y="1100353"/>
                    <a:pt x="1692630" y="1100353"/>
                  </a:cubicBezTo>
                  <a:cubicBezTo>
                    <a:pt x="1691482" y="1100353"/>
                    <a:pt x="1689951" y="1100927"/>
                    <a:pt x="1688229" y="1101884"/>
                  </a:cubicBezTo>
                  <a:cubicBezTo>
                    <a:pt x="1686315" y="1103223"/>
                    <a:pt x="1685167" y="1104372"/>
                    <a:pt x="1685167" y="1105328"/>
                  </a:cubicBezTo>
                  <a:cubicBezTo>
                    <a:pt x="1685167" y="1105903"/>
                    <a:pt x="1685549" y="1107242"/>
                    <a:pt x="1686315" y="1109347"/>
                  </a:cubicBezTo>
                  <a:lnTo>
                    <a:pt x="1684401" y="1109347"/>
                  </a:lnTo>
                  <a:close/>
                  <a:moveTo>
                    <a:pt x="1780850" y="1021128"/>
                  </a:moveTo>
                  <a:cubicBezTo>
                    <a:pt x="1780467" y="1020936"/>
                    <a:pt x="1780467" y="1020936"/>
                    <a:pt x="1780084" y="1021128"/>
                  </a:cubicBezTo>
                  <a:cubicBezTo>
                    <a:pt x="1780084" y="1021128"/>
                    <a:pt x="1780084" y="1021128"/>
                    <a:pt x="1779893" y="1021319"/>
                  </a:cubicBezTo>
                  <a:cubicBezTo>
                    <a:pt x="1778936" y="1022659"/>
                    <a:pt x="1777979" y="1023807"/>
                    <a:pt x="1777405" y="1024955"/>
                  </a:cubicBezTo>
                  <a:cubicBezTo>
                    <a:pt x="1775874" y="1026869"/>
                    <a:pt x="1775300" y="1028591"/>
                    <a:pt x="1775300" y="1029930"/>
                  </a:cubicBezTo>
                  <a:cubicBezTo>
                    <a:pt x="1775300" y="1031270"/>
                    <a:pt x="1775683" y="1031844"/>
                    <a:pt x="1776640" y="1031844"/>
                  </a:cubicBezTo>
                  <a:cubicBezTo>
                    <a:pt x="1777979" y="1031844"/>
                    <a:pt x="1779702" y="1028782"/>
                    <a:pt x="1781424" y="1022850"/>
                  </a:cubicBezTo>
                  <a:cubicBezTo>
                    <a:pt x="1781424" y="1021893"/>
                    <a:pt x="1781424" y="1021510"/>
                    <a:pt x="1781232" y="1021319"/>
                  </a:cubicBezTo>
                  <a:lnTo>
                    <a:pt x="1781232" y="1021319"/>
                  </a:lnTo>
                  <a:cubicBezTo>
                    <a:pt x="1781041" y="1021128"/>
                    <a:pt x="1781041" y="1021128"/>
                    <a:pt x="1780850" y="1021128"/>
                  </a:cubicBezTo>
                  <a:close/>
                  <a:moveTo>
                    <a:pt x="1736261" y="1043517"/>
                  </a:moveTo>
                  <a:cubicBezTo>
                    <a:pt x="1735496" y="1043326"/>
                    <a:pt x="1734539" y="1043326"/>
                    <a:pt x="1734156" y="1043709"/>
                  </a:cubicBezTo>
                  <a:cubicBezTo>
                    <a:pt x="1733391" y="1044666"/>
                    <a:pt x="1733200" y="1045240"/>
                    <a:pt x="1733200" y="1045431"/>
                  </a:cubicBezTo>
                  <a:cubicBezTo>
                    <a:pt x="1733200" y="1045814"/>
                    <a:pt x="1733391" y="1046196"/>
                    <a:pt x="1733965" y="1046579"/>
                  </a:cubicBezTo>
                  <a:cubicBezTo>
                    <a:pt x="1734348" y="1046962"/>
                    <a:pt x="1734731" y="1047153"/>
                    <a:pt x="1734922" y="1047153"/>
                  </a:cubicBezTo>
                  <a:cubicBezTo>
                    <a:pt x="1736835" y="1047153"/>
                    <a:pt x="1737984" y="1046388"/>
                    <a:pt x="1737984" y="1044666"/>
                  </a:cubicBezTo>
                  <a:cubicBezTo>
                    <a:pt x="1737984" y="1043900"/>
                    <a:pt x="1737410" y="1043709"/>
                    <a:pt x="1736261" y="1043517"/>
                  </a:cubicBezTo>
                  <a:lnTo>
                    <a:pt x="1736261" y="1043517"/>
                  </a:lnTo>
                  <a:close/>
                  <a:moveTo>
                    <a:pt x="1719804" y="1056148"/>
                  </a:moveTo>
                  <a:cubicBezTo>
                    <a:pt x="1719230" y="1056722"/>
                    <a:pt x="1719038" y="1057487"/>
                    <a:pt x="1719038" y="1057870"/>
                  </a:cubicBezTo>
                  <a:cubicBezTo>
                    <a:pt x="1719038" y="1058827"/>
                    <a:pt x="1719804" y="1059401"/>
                    <a:pt x="1721526" y="1059401"/>
                  </a:cubicBezTo>
                  <a:cubicBezTo>
                    <a:pt x="1723440" y="1059401"/>
                    <a:pt x="1724205" y="1058444"/>
                    <a:pt x="1724205" y="1056339"/>
                  </a:cubicBezTo>
                  <a:cubicBezTo>
                    <a:pt x="1724205" y="1055574"/>
                    <a:pt x="1723823" y="1054999"/>
                    <a:pt x="1722866" y="1054999"/>
                  </a:cubicBezTo>
                  <a:cubicBezTo>
                    <a:pt x="1722866" y="1055191"/>
                    <a:pt x="1722483" y="1055191"/>
                    <a:pt x="1722100" y="1055191"/>
                  </a:cubicBezTo>
                  <a:cubicBezTo>
                    <a:pt x="1721909" y="1055191"/>
                    <a:pt x="1721909" y="1055191"/>
                    <a:pt x="1721909" y="1055191"/>
                  </a:cubicBezTo>
                  <a:cubicBezTo>
                    <a:pt x="1720952" y="1054999"/>
                    <a:pt x="1720378" y="1055382"/>
                    <a:pt x="1719804" y="1056148"/>
                  </a:cubicBezTo>
                  <a:close/>
                  <a:moveTo>
                    <a:pt x="1706408" y="1104563"/>
                  </a:moveTo>
                  <a:cubicBezTo>
                    <a:pt x="1706217" y="1104563"/>
                    <a:pt x="1706026" y="1104754"/>
                    <a:pt x="1705260" y="1105328"/>
                  </a:cubicBezTo>
                  <a:lnTo>
                    <a:pt x="1705260" y="1105520"/>
                  </a:lnTo>
                  <a:cubicBezTo>
                    <a:pt x="1704877" y="1105903"/>
                    <a:pt x="1704686" y="1106094"/>
                    <a:pt x="1704495" y="1106285"/>
                  </a:cubicBezTo>
                  <a:lnTo>
                    <a:pt x="1704495" y="1108390"/>
                  </a:lnTo>
                  <a:cubicBezTo>
                    <a:pt x="1704686" y="1108390"/>
                    <a:pt x="1705069" y="1108582"/>
                    <a:pt x="1705452" y="1108582"/>
                  </a:cubicBezTo>
                  <a:cubicBezTo>
                    <a:pt x="1706791" y="1108582"/>
                    <a:pt x="1707557" y="1108008"/>
                    <a:pt x="1707557" y="1106859"/>
                  </a:cubicBezTo>
                  <a:cubicBezTo>
                    <a:pt x="1707557" y="1106477"/>
                    <a:pt x="1707365" y="1105903"/>
                    <a:pt x="1706982" y="1105328"/>
                  </a:cubicBezTo>
                  <a:cubicBezTo>
                    <a:pt x="1706791" y="1104754"/>
                    <a:pt x="1706408" y="1104563"/>
                    <a:pt x="1706408" y="1104563"/>
                  </a:cubicBezTo>
                  <a:close/>
                  <a:moveTo>
                    <a:pt x="1702772" y="1143793"/>
                  </a:moveTo>
                  <a:cubicBezTo>
                    <a:pt x="1702198" y="1143219"/>
                    <a:pt x="1701624" y="1143028"/>
                    <a:pt x="1700859" y="1142645"/>
                  </a:cubicBezTo>
                  <a:cubicBezTo>
                    <a:pt x="1700667" y="1142645"/>
                    <a:pt x="1700667" y="1142453"/>
                    <a:pt x="1700476" y="1142453"/>
                  </a:cubicBezTo>
                  <a:cubicBezTo>
                    <a:pt x="1699711" y="1142645"/>
                    <a:pt x="1699328" y="1142645"/>
                    <a:pt x="1699137" y="1142836"/>
                  </a:cubicBezTo>
                  <a:cubicBezTo>
                    <a:pt x="1698754" y="1142836"/>
                    <a:pt x="1698754" y="1143028"/>
                    <a:pt x="1698754" y="1143028"/>
                  </a:cubicBezTo>
                  <a:cubicBezTo>
                    <a:pt x="1698562" y="1143219"/>
                    <a:pt x="1698562" y="1143410"/>
                    <a:pt x="1698562" y="1143793"/>
                  </a:cubicBezTo>
                  <a:cubicBezTo>
                    <a:pt x="1698562" y="1144367"/>
                    <a:pt x="1699328" y="1145133"/>
                    <a:pt x="1701050" y="1146281"/>
                  </a:cubicBezTo>
                  <a:cubicBezTo>
                    <a:pt x="1701433" y="1146472"/>
                    <a:pt x="1701816" y="1146855"/>
                    <a:pt x="1702390" y="1147046"/>
                  </a:cubicBezTo>
                  <a:cubicBezTo>
                    <a:pt x="1703155" y="1147620"/>
                    <a:pt x="1703729" y="1147812"/>
                    <a:pt x="1704112" y="1148003"/>
                  </a:cubicBezTo>
                  <a:cubicBezTo>
                    <a:pt x="1704303" y="1147812"/>
                    <a:pt x="1704495" y="1147238"/>
                    <a:pt x="1704495" y="1146664"/>
                  </a:cubicBezTo>
                  <a:cubicBezTo>
                    <a:pt x="1704303" y="1145707"/>
                    <a:pt x="1703729" y="1144558"/>
                    <a:pt x="1702772" y="1143793"/>
                  </a:cubicBezTo>
                  <a:close/>
                  <a:moveTo>
                    <a:pt x="1671388" y="1138817"/>
                  </a:moveTo>
                  <a:cubicBezTo>
                    <a:pt x="1672345" y="1139200"/>
                    <a:pt x="1673493" y="1139583"/>
                    <a:pt x="1674642" y="1139583"/>
                  </a:cubicBezTo>
                  <a:cubicBezTo>
                    <a:pt x="1675790" y="1139583"/>
                    <a:pt x="1676555" y="1139392"/>
                    <a:pt x="1676938" y="1139392"/>
                  </a:cubicBezTo>
                  <a:cubicBezTo>
                    <a:pt x="1675407" y="1135947"/>
                    <a:pt x="1673302" y="1133268"/>
                    <a:pt x="1670623" y="1131354"/>
                  </a:cubicBezTo>
                  <a:cubicBezTo>
                    <a:pt x="1669857" y="1130780"/>
                    <a:pt x="1669092" y="1130206"/>
                    <a:pt x="1668135" y="1129823"/>
                  </a:cubicBezTo>
                  <a:cubicBezTo>
                    <a:pt x="1666222" y="1128867"/>
                    <a:pt x="1663925" y="1128292"/>
                    <a:pt x="1661820" y="1128292"/>
                  </a:cubicBezTo>
                  <a:lnTo>
                    <a:pt x="1661629" y="1128484"/>
                  </a:lnTo>
                  <a:cubicBezTo>
                    <a:pt x="1661246" y="1128867"/>
                    <a:pt x="1660672" y="1129249"/>
                    <a:pt x="1660098" y="1130015"/>
                  </a:cubicBezTo>
                  <a:cubicBezTo>
                    <a:pt x="1658567" y="1131546"/>
                    <a:pt x="1658184" y="1132502"/>
                    <a:pt x="1658184" y="1133268"/>
                  </a:cubicBezTo>
                  <a:cubicBezTo>
                    <a:pt x="1658184" y="1134990"/>
                    <a:pt x="1658567" y="1135756"/>
                    <a:pt x="1659524" y="1135756"/>
                  </a:cubicBezTo>
                  <a:cubicBezTo>
                    <a:pt x="1660289" y="1135756"/>
                    <a:pt x="1662012" y="1134990"/>
                    <a:pt x="1664499" y="1133651"/>
                  </a:cubicBezTo>
                  <a:cubicBezTo>
                    <a:pt x="1665648" y="1133651"/>
                    <a:pt x="1666987" y="1134607"/>
                    <a:pt x="1668518" y="1136712"/>
                  </a:cubicBezTo>
                  <a:cubicBezTo>
                    <a:pt x="1668518" y="1136904"/>
                    <a:pt x="1668518" y="1136904"/>
                    <a:pt x="1668709" y="1136904"/>
                  </a:cubicBezTo>
                  <a:cubicBezTo>
                    <a:pt x="1669475" y="1137478"/>
                    <a:pt x="1670432" y="1138243"/>
                    <a:pt x="1671388" y="1138817"/>
                  </a:cubicBezTo>
                  <a:close/>
                  <a:moveTo>
                    <a:pt x="1653209" y="1141879"/>
                  </a:moveTo>
                  <a:cubicBezTo>
                    <a:pt x="1653017" y="1142453"/>
                    <a:pt x="1652635" y="1143219"/>
                    <a:pt x="1652060" y="1144367"/>
                  </a:cubicBezTo>
                  <a:cubicBezTo>
                    <a:pt x="1652060" y="1145707"/>
                    <a:pt x="1655122" y="1147429"/>
                    <a:pt x="1660863" y="1149534"/>
                  </a:cubicBezTo>
                  <a:cubicBezTo>
                    <a:pt x="1661055" y="1149725"/>
                    <a:pt x="1661437" y="1149917"/>
                    <a:pt x="1661820" y="1149917"/>
                  </a:cubicBezTo>
                  <a:cubicBezTo>
                    <a:pt x="1662012" y="1149917"/>
                    <a:pt x="1662394" y="1149534"/>
                    <a:pt x="1663160" y="1149151"/>
                  </a:cubicBezTo>
                  <a:cubicBezTo>
                    <a:pt x="1663925" y="1148577"/>
                    <a:pt x="1664308" y="1148194"/>
                    <a:pt x="1664308" y="1147812"/>
                  </a:cubicBezTo>
                  <a:cubicBezTo>
                    <a:pt x="1664308" y="1146664"/>
                    <a:pt x="1662777" y="1145324"/>
                    <a:pt x="1659524" y="1143602"/>
                  </a:cubicBezTo>
                  <a:cubicBezTo>
                    <a:pt x="1657419" y="1142453"/>
                    <a:pt x="1655888" y="1141879"/>
                    <a:pt x="1655314" y="1141497"/>
                  </a:cubicBezTo>
                  <a:cubicBezTo>
                    <a:pt x="1654548" y="1141879"/>
                    <a:pt x="1653783" y="1141879"/>
                    <a:pt x="1653209" y="1141879"/>
                  </a:cubicBezTo>
                  <a:close/>
                  <a:moveTo>
                    <a:pt x="1625652" y="1245217"/>
                  </a:moveTo>
                  <a:lnTo>
                    <a:pt x="1625461" y="1245026"/>
                  </a:lnTo>
                  <a:cubicBezTo>
                    <a:pt x="1624695" y="1245026"/>
                    <a:pt x="1623930" y="1245217"/>
                    <a:pt x="1623547" y="1245217"/>
                  </a:cubicBezTo>
                  <a:cubicBezTo>
                    <a:pt x="1621633" y="1245600"/>
                    <a:pt x="1620485" y="1246365"/>
                    <a:pt x="1620485" y="1247705"/>
                  </a:cubicBezTo>
                  <a:cubicBezTo>
                    <a:pt x="1620485" y="1248853"/>
                    <a:pt x="1621825" y="1249427"/>
                    <a:pt x="1624312" y="1249427"/>
                  </a:cubicBezTo>
                  <a:cubicBezTo>
                    <a:pt x="1627566" y="1249427"/>
                    <a:pt x="1629288" y="1248853"/>
                    <a:pt x="1629288" y="1247705"/>
                  </a:cubicBezTo>
                  <a:cubicBezTo>
                    <a:pt x="1629288" y="1247322"/>
                    <a:pt x="1628905" y="1246939"/>
                    <a:pt x="1627948" y="1246365"/>
                  </a:cubicBezTo>
                  <a:cubicBezTo>
                    <a:pt x="1626992" y="1246174"/>
                    <a:pt x="1626226" y="1245600"/>
                    <a:pt x="1625652" y="1245217"/>
                  </a:cubicBezTo>
                  <a:close/>
                  <a:moveTo>
                    <a:pt x="1664117" y="1207135"/>
                  </a:moveTo>
                  <a:lnTo>
                    <a:pt x="1664117" y="1206944"/>
                  </a:lnTo>
                  <a:cubicBezTo>
                    <a:pt x="1662203" y="1207135"/>
                    <a:pt x="1660672" y="1207326"/>
                    <a:pt x="1659715" y="1207709"/>
                  </a:cubicBezTo>
                  <a:cubicBezTo>
                    <a:pt x="1659332" y="1207901"/>
                    <a:pt x="1658950" y="1207901"/>
                    <a:pt x="1658758" y="1208283"/>
                  </a:cubicBezTo>
                  <a:cubicBezTo>
                    <a:pt x="1657610" y="1209049"/>
                    <a:pt x="1656845" y="1210197"/>
                    <a:pt x="1656845" y="1211919"/>
                  </a:cubicBezTo>
                  <a:cubicBezTo>
                    <a:pt x="1656845" y="1212685"/>
                    <a:pt x="1657610" y="1214216"/>
                    <a:pt x="1659524" y="1216703"/>
                  </a:cubicBezTo>
                  <a:cubicBezTo>
                    <a:pt x="1659715" y="1216895"/>
                    <a:pt x="1659715" y="1218043"/>
                    <a:pt x="1659907" y="1219765"/>
                  </a:cubicBezTo>
                  <a:cubicBezTo>
                    <a:pt x="1660098" y="1221488"/>
                    <a:pt x="1660672" y="1222253"/>
                    <a:pt x="1661629" y="1222253"/>
                  </a:cubicBezTo>
                  <a:cubicBezTo>
                    <a:pt x="1663543" y="1222253"/>
                    <a:pt x="1664691" y="1221488"/>
                    <a:pt x="1665648" y="1219765"/>
                  </a:cubicBezTo>
                  <a:cubicBezTo>
                    <a:pt x="1666796" y="1217660"/>
                    <a:pt x="1667753" y="1216129"/>
                    <a:pt x="1668709" y="1215555"/>
                  </a:cubicBezTo>
                  <a:cubicBezTo>
                    <a:pt x="1673111" y="1214981"/>
                    <a:pt x="1675407" y="1213642"/>
                    <a:pt x="1675407" y="1211919"/>
                  </a:cubicBezTo>
                  <a:cubicBezTo>
                    <a:pt x="1675407" y="1209814"/>
                    <a:pt x="1673685" y="1208857"/>
                    <a:pt x="1670240" y="1208857"/>
                  </a:cubicBezTo>
                  <a:cubicBezTo>
                    <a:pt x="1669475" y="1209049"/>
                    <a:pt x="1668327" y="1208666"/>
                    <a:pt x="1667178" y="1208092"/>
                  </a:cubicBezTo>
                  <a:cubicBezTo>
                    <a:pt x="1666604" y="1207901"/>
                    <a:pt x="1666222" y="1207709"/>
                    <a:pt x="1665839" y="1207518"/>
                  </a:cubicBezTo>
                  <a:cubicBezTo>
                    <a:pt x="1664882" y="1207135"/>
                    <a:pt x="1664499" y="1207135"/>
                    <a:pt x="1664117" y="1207135"/>
                  </a:cubicBezTo>
                  <a:close/>
                  <a:moveTo>
                    <a:pt x="1151639" y="882962"/>
                  </a:moveTo>
                  <a:lnTo>
                    <a:pt x="1151639" y="885258"/>
                  </a:lnTo>
                  <a:cubicBezTo>
                    <a:pt x="1152787" y="885641"/>
                    <a:pt x="1153553" y="885832"/>
                    <a:pt x="1154510" y="885832"/>
                  </a:cubicBezTo>
                  <a:cubicBezTo>
                    <a:pt x="1155849" y="885832"/>
                    <a:pt x="1156423" y="885449"/>
                    <a:pt x="1156423" y="884492"/>
                  </a:cubicBezTo>
                  <a:cubicBezTo>
                    <a:pt x="1156423" y="883344"/>
                    <a:pt x="1155849" y="882770"/>
                    <a:pt x="1154510" y="882579"/>
                  </a:cubicBezTo>
                  <a:cubicBezTo>
                    <a:pt x="1153936" y="882387"/>
                    <a:pt x="1153361" y="882579"/>
                    <a:pt x="1152596" y="882579"/>
                  </a:cubicBezTo>
                  <a:cubicBezTo>
                    <a:pt x="1152022" y="883153"/>
                    <a:pt x="1151830" y="883153"/>
                    <a:pt x="1151639" y="882962"/>
                  </a:cubicBezTo>
                  <a:close/>
                  <a:moveTo>
                    <a:pt x="1138818" y="872628"/>
                  </a:moveTo>
                  <a:cubicBezTo>
                    <a:pt x="1139200" y="872628"/>
                    <a:pt x="1139583" y="872819"/>
                    <a:pt x="1140349" y="872819"/>
                  </a:cubicBezTo>
                  <a:cubicBezTo>
                    <a:pt x="1142071" y="872819"/>
                    <a:pt x="1143028" y="872436"/>
                    <a:pt x="1143410" y="871862"/>
                  </a:cubicBezTo>
                  <a:cubicBezTo>
                    <a:pt x="1142645" y="870905"/>
                    <a:pt x="1141497" y="870523"/>
                    <a:pt x="1140157" y="870523"/>
                  </a:cubicBezTo>
                  <a:cubicBezTo>
                    <a:pt x="1139966" y="870523"/>
                    <a:pt x="1139774" y="870523"/>
                    <a:pt x="1139774" y="870523"/>
                  </a:cubicBezTo>
                  <a:cubicBezTo>
                    <a:pt x="1139200" y="870523"/>
                    <a:pt x="1138626" y="870714"/>
                    <a:pt x="1137861" y="870714"/>
                  </a:cubicBezTo>
                  <a:cubicBezTo>
                    <a:pt x="1137669" y="871097"/>
                    <a:pt x="1137669" y="871097"/>
                    <a:pt x="1137669" y="871479"/>
                  </a:cubicBezTo>
                  <a:cubicBezTo>
                    <a:pt x="1137669" y="872054"/>
                    <a:pt x="1138052" y="872245"/>
                    <a:pt x="1138818" y="872628"/>
                  </a:cubicBezTo>
                  <a:close/>
                  <a:moveTo>
                    <a:pt x="1218808" y="859041"/>
                  </a:moveTo>
                  <a:cubicBezTo>
                    <a:pt x="1214981" y="856362"/>
                    <a:pt x="1212111" y="854639"/>
                    <a:pt x="1210771" y="854257"/>
                  </a:cubicBezTo>
                  <a:cubicBezTo>
                    <a:pt x="1210771" y="853300"/>
                    <a:pt x="1210580" y="852534"/>
                    <a:pt x="1210580" y="851960"/>
                  </a:cubicBezTo>
                  <a:lnTo>
                    <a:pt x="1210197" y="851960"/>
                  </a:lnTo>
                  <a:cubicBezTo>
                    <a:pt x="1210197" y="851195"/>
                    <a:pt x="1210006" y="850812"/>
                    <a:pt x="1210006" y="850238"/>
                  </a:cubicBezTo>
                  <a:cubicBezTo>
                    <a:pt x="1209432" y="848707"/>
                    <a:pt x="1208092" y="848133"/>
                    <a:pt x="1205987" y="848133"/>
                  </a:cubicBezTo>
                  <a:cubicBezTo>
                    <a:pt x="1201586" y="848133"/>
                    <a:pt x="1198715" y="849090"/>
                    <a:pt x="1197758" y="851195"/>
                  </a:cubicBezTo>
                  <a:cubicBezTo>
                    <a:pt x="1197376" y="851960"/>
                    <a:pt x="1197184" y="852726"/>
                    <a:pt x="1197184" y="853683"/>
                  </a:cubicBezTo>
                  <a:cubicBezTo>
                    <a:pt x="1194696" y="853874"/>
                    <a:pt x="1192783" y="854257"/>
                    <a:pt x="1191635" y="855022"/>
                  </a:cubicBezTo>
                  <a:cubicBezTo>
                    <a:pt x="1190678" y="855596"/>
                    <a:pt x="1190678" y="856362"/>
                    <a:pt x="1190869" y="857510"/>
                  </a:cubicBezTo>
                  <a:cubicBezTo>
                    <a:pt x="1191443" y="859041"/>
                    <a:pt x="1191443" y="859998"/>
                    <a:pt x="1191060" y="860572"/>
                  </a:cubicBezTo>
                  <a:cubicBezTo>
                    <a:pt x="1190678" y="860955"/>
                    <a:pt x="1188764" y="861337"/>
                    <a:pt x="1185511" y="862294"/>
                  </a:cubicBezTo>
                  <a:cubicBezTo>
                    <a:pt x="1182832" y="862868"/>
                    <a:pt x="1181492" y="863825"/>
                    <a:pt x="1181492" y="864973"/>
                  </a:cubicBezTo>
                  <a:cubicBezTo>
                    <a:pt x="1181109" y="866887"/>
                    <a:pt x="1179579" y="867843"/>
                    <a:pt x="1176708" y="867461"/>
                  </a:cubicBezTo>
                  <a:cubicBezTo>
                    <a:pt x="1173646" y="867078"/>
                    <a:pt x="1172307" y="867652"/>
                    <a:pt x="1172307" y="869183"/>
                  </a:cubicBezTo>
                  <a:cubicBezTo>
                    <a:pt x="1172307" y="870523"/>
                    <a:pt x="1173646" y="871862"/>
                    <a:pt x="1176134" y="873776"/>
                  </a:cubicBezTo>
                  <a:cubicBezTo>
                    <a:pt x="1178622" y="875307"/>
                    <a:pt x="1180727" y="876264"/>
                    <a:pt x="1181875" y="876264"/>
                  </a:cubicBezTo>
                  <a:cubicBezTo>
                    <a:pt x="1182832" y="876264"/>
                    <a:pt x="1183789" y="876072"/>
                    <a:pt x="1184937" y="875690"/>
                  </a:cubicBezTo>
                  <a:cubicBezTo>
                    <a:pt x="1185894" y="875690"/>
                    <a:pt x="1186850" y="875881"/>
                    <a:pt x="1187999" y="876264"/>
                  </a:cubicBezTo>
                  <a:cubicBezTo>
                    <a:pt x="1187807" y="877412"/>
                    <a:pt x="1186659" y="878751"/>
                    <a:pt x="1184554" y="880091"/>
                  </a:cubicBezTo>
                  <a:cubicBezTo>
                    <a:pt x="1182640" y="881431"/>
                    <a:pt x="1181683" y="882579"/>
                    <a:pt x="1181683" y="882962"/>
                  </a:cubicBezTo>
                  <a:cubicBezTo>
                    <a:pt x="1181683" y="884875"/>
                    <a:pt x="1182066" y="886598"/>
                    <a:pt x="1183023" y="887554"/>
                  </a:cubicBezTo>
                  <a:cubicBezTo>
                    <a:pt x="1183214" y="887937"/>
                    <a:pt x="1184745" y="889085"/>
                    <a:pt x="1187425" y="891382"/>
                  </a:cubicBezTo>
                  <a:cubicBezTo>
                    <a:pt x="1188190" y="892147"/>
                    <a:pt x="1189529" y="893678"/>
                    <a:pt x="1191443" y="895974"/>
                  </a:cubicBezTo>
                  <a:cubicBezTo>
                    <a:pt x="1192400" y="897314"/>
                    <a:pt x="1193740" y="898079"/>
                    <a:pt x="1195079" y="898079"/>
                  </a:cubicBezTo>
                  <a:cubicBezTo>
                    <a:pt x="1197184" y="896931"/>
                    <a:pt x="1198906" y="895974"/>
                    <a:pt x="1200246" y="894826"/>
                  </a:cubicBezTo>
                  <a:cubicBezTo>
                    <a:pt x="1202160" y="893487"/>
                    <a:pt x="1203308" y="891956"/>
                    <a:pt x="1203499" y="890616"/>
                  </a:cubicBezTo>
                  <a:cubicBezTo>
                    <a:pt x="1205030" y="888511"/>
                    <a:pt x="1205796" y="886598"/>
                    <a:pt x="1205987" y="885067"/>
                  </a:cubicBezTo>
                  <a:cubicBezTo>
                    <a:pt x="1206178" y="884110"/>
                    <a:pt x="1206752" y="883153"/>
                    <a:pt x="1207901" y="882387"/>
                  </a:cubicBezTo>
                  <a:cubicBezTo>
                    <a:pt x="1209240" y="881622"/>
                    <a:pt x="1210006" y="881048"/>
                    <a:pt x="1210006" y="880856"/>
                  </a:cubicBezTo>
                  <a:cubicBezTo>
                    <a:pt x="1210197" y="879708"/>
                    <a:pt x="1210388" y="878943"/>
                    <a:pt x="1210771" y="878560"/>
                  </a:cubicBezTo>
                  <a:cubicBezTo>
                    <a:pt x="1210963" y="877795"/>
                    <a:pt x="1211728" y="877221"/>
                    <a:pt x="1213259" y="876646"/>
                  </a:cubicBezTo>
                  <a:cubicBezTo>
                    <a:pt x="1214598" y="876264"/>
                    <a:pt x="1216321" y="875307"/>
                    <a:pt x="1218234" y="874159"/>
                  </a:cubicBezTo>
                  <a:cubicBezTo>
                    <a:pt x="1219574" y="873393"/>
                    <a:pt x="1220722" y="873010"/>
                    <a:pt x="1221488" y="872628"/>
                  </a:cubicBezTo>
                  <a:cubicBezTo>
                    <a:pt x="1222636" y="872054"/>
                    <a:pt x="1223210" y="871671"/>
                    <a:pt x="1223401" y="871288"/>
                  </a:cubicBezTo>
                  <a:lnTo>
                    <a:pt x="1223401" y="871288"/>
                  </a:lnTo>
                  <a:cubicBezTo>
                    <a:pt x="1224932" y="868800"/>
                    <a:pt x="1225698" y="867078"/>
                    <a:pt x="1225698" y="865547"/>
                  </a:cubicBezTo>
                  <a:cubicBezTo>
                    <a:pt x="1225506" y="864016"/>
                    <a:pt x="1223210" y="861911"/>
                    <a:pt x="1218808" y="859041"/>
                  </a:cubicBezTo>
                  <a:close/>
                  <a:moveTo>
                    <a:pt x="1196801" y="850812"/>
                  </a:moveTo>
                  <a:cubicBezTo>
                    <a:pt x="1196993" y="850621"/>
                    <a:pt x="1196993" y="850238"/>
                    <a:pt x="1196993" y="849855"/>
                  </a:cubicBezTo>
                  <a:cubicBezTo>
                    <a:pt x="1196993" y="848707"/>
                    <a:pt x="1196610" y="847942"/>
                    <a:pt x="1195653" y="847942"/>
                  </a:cubicBezTo>
                  <a:cubicBezTo>
                    <a:pt x="1195462" y="847750"/>
                    <a:pt x="1195079" y="847750"/>
                    <a:pt x="1194696" y="847750"/>
                  </a:cubicBezTo>
                  <a:lnTo>
                    <a:pt x="1194696" y="847559"/>
                  </a:lnTo>
                  <a:lnTo>
                    <a:pt x="1193740" y="847559"/>
                  </a:lnTo>
                  <a:cubicBezTo>
                    <a:pt x="1192974" y="847750"/>
                    <a:pt x="1192591" y="848516"/>
                    <a:pt x="1192591" y="849281"/>
                  </a:cubicBezTo>
                  <a:cubicBezTo>
                    <a:pt x="1192591" y="849855"/>
                    <a:pt x="1192974" y="850238"/>
                    <a:pt x="1193740" y="850812"/>
                  </a:cubicBezTo>
                  <a:cubicBezTo>
                    <a:pt x="1194505" y="851386"/>
                    <a:pt x="1195079" y="851578"/>
                    <a:pt x="1195271" y="851578"/>
                  </a:cubicBezTo>
                  <a:cubicBezTo>
                    <a:pt x="1196036" y="851578"/>
                    <a:pt x="1196610" y="851195"/>
                    <a:pt x="1196801" y="850812"/>
                  </a:cubicBezTo>
                  <a:close/>
                  <a:moveTo>
                    <a:pt x="1173072" y="807372"/>
                  </a:moveTo>
                  <a:cubicBezTo>
                    <a:pt x="1172689" y="807372"/>
                    <a:pt x="1172307" y="807372"/>
                    <a:pt x="1171924" y="807372"/>
                  </a:cubicBezTo>
                  <a:cubicBezTo>
                    <a:pt x="1170967" y="807372"/>
                    <a:pt x="1170584" y="807946"/>
                    <a:pt x="1170584" y="809286"/>
                  </a:cubicBezTo>
                  <a:cubicBezTo>
                    <a:pt x="1170584" y="816175"/>
                    <a:pt x="1171733" y="820002"/>
                    <a:pt x="1174029" y="820576"/>
                  </a:cubicBezTo>
                  <a:cubicBezTo>
                    <a:pt x="1174986" y="818663"/>
                    <a:pt x="1175560" y="816366"/>
                    <a:pt x="1175560" y="812922"/>
                  </a:cubicBezTo>
                  <a:cubicBezTo>
                    <a:pt x="1174986" y="811008"/>
                    <a:pt x="1174603" y="809477"/>
                    <a:pt x="1174412" y="808137"/>
                  </a:cubicBezTo>
                  <a:cubicBezTo>
                    <a:pt x="1174412" y="807946"/>
                    <a:pt x="1174412" y="807946"/>
                    <a:pt x="1174220" y="807755"/>
                  </a:cubicBezTo>
                  <a:cubicBezTo>
                    <a:pt x="1174029" y="807563"/>
                    <a:pt x="1174029" y="807563"/>
                    <a:pt x="1173838" y="807372"/>
                  </a:cubicBezTo>
                  <a:cubicBezTo>
                    <a:pt x="1173455" y="807563"/>
                    <a:pt x="1173455" y="807563"/>
                    <a:pt x="1173072" y="807372"/>
                  </a:cubicBezTo>
                  <a:close/>
                  <a:moveTo>
                    <a:pt x="894061" y="815027"/>
                  </a:moveTo>
                  <a:cubicBezTo>
                    <a:pt x="894252" y="814644"/>
                    <a:pt x="894444" y="814453"/>
                    <a:pt x="894444" y="814070"/>
                  </a:cubicBezTo>
                  <a:cubicBezTo>
                    <a:pt x="894444" y="812539"/>
                    <a:pt x="892913" y="810434"/>
                    <a:pt x="889851" y="807563"/>
                  </a:cubicBezTo>
                  <a:cubicBezTo>
                    <a:pt x="887363" y="805267"/>
                    <a:pt x="885832" y="803927"/>
                    <a:pt x="885067" y="803545"/>
                  </a:cubicBezTo>
                  <a:cubicBezTo>
                    <a:pt x="883727" y="802779"/>
                    <a:pt x="881622" y="801440"/>
                    <a:pt x="879134" y="799143"/>
                  </a:cubicBezTo>
                  <a:cubicBezTo>
                    <a:pt x="875881" y="796464"/>
                    <a:pt x="874350" y="794359"/>
                    <a:pt x="874350" y="793402"/>
                  </a:cubicBezTo>
                  <a:cubicBezTo>
                    <a:pt x="875690" y="788044"/>
                    <a:pt x="876646" y="784600"/>
                    <a:pt x="877029" y="782495"/>
                  </a:cubicBezTo>
                  <a:lnTo>
                    <a:pt x="874350" y="782495"/>
                  </a:lnTo>
                  <a:cubicBezTo>
                    <a:pt x="873393" y="782877"/>
                    <a:pt x="872054" y="783451"/>
                    <a:pt x="870523" y="784600"/>
                  </a:cubicBezTo>
                  <a:cubicBezTo>
                    <a:pt x="868609" y="785939"/>
                    <a:pt x="867461" y="787470"/>
                    <a:pt x="867461" y="788618"/>
                  </a:cubicBezTo>
                  <a:cubicBezTo>
                    <a:pt x="867461" y="789575"/>
                    <a:pt x="868801" y="791297"/>
                    <a:pt x="872054" y="793785"/>
                  </a:cubicBezTo>
                  <a:cubicBezTo>
                    <a:pt x="872436" y="795316"/>
                    <a:pt x="873393" y="797612"/>
                    <a:pt x="874541" y="800674"/>
                  </a:cubicBezTo>
                  <a:cubicBezTo>
                    <a:pt x="874924" y="801440"/>
                    <a:pt x="876455" y="803353"/>
                    <a:pt x="879326" y="806415"/>
                  </a:cubicBezTo>
                  <a:cubicBezTo>
                    <a:pt x="882196" y="809286"/>
                    <a:pt x="883727" y="810625"/>
                    <a:pt x="884110" y="810625"/>
                  </a:cubicBezTo>
                  <a:cubicBezTo>
                    <a:pt x="884492" y="810625"/>
                    <a:pt x="885258" y="810434"/>
                    <a:pt x="886598" y="810242"/>
                  </a:cubicBezTo>
                  <a:cubicBezTo>
                    <a:pt x="886980" y="810242"/>
                    <a:pt x="888128" y="811008"/>
                    <a:pt x="890042" y="812539"/>
                  </a:cubicBezTo>
                  <a:cubicBezTo>
                    <a:pt x="891956" y="814070"/>
                    <a:pt x="893487" y="814835"/>
                    <a:pt x="894061" y="815027"/>
                  </a:cubicBezTo>
                  <a:close/>
                  <a:moveTo>
                    <a:pt x="907839" y="1089063"/>
                  </a:moveTo>
                  <a:cubicBezTo>
                    <a:pt x="907839" y="1089063"/>
                    <a:pt x="907648" y="1088680"/>
                    <a:pt x="907648" y="1088680"/>
                  </a:cubicBezTo>
                  <a:cubicBezTo>
                    <a:pt x="906882" y="1088488"/>
                    <a:pt x="905351" y="1088297"/>
                    <a:pt x="903438" y="1088297"/>
                  </a:cubicBezTo>
                  <a:cubicBezTo>
                    <a:pt x="896549" y="1088297"/>
                    <a:pt x="893104" y="1089063"/>
                    <a:pt x="893104" y="1090976"/>
                  </a:cubicBezTo>
                  <a:cubicBezTo>
                    <a:pt x="893104" y="1091933"/>
                    <a:pt x="894061" y="1092890"/>
                    <a:pt x="895974" y="1094229"/>
                  </a:cubicBezTo>
                  <a:cubicBezTo>
                    <a:pt x="896740" y="1094995"/>
                    <a:pt x="897123" y="1095760"/>
                    <a:pt x="896740" y="1096908"/>
                  </a:cubicBezTo>
                  <a:cubicBezTo>
                    <a:pt x="896357" y="1097865"/>
                    <a:pt x="896931" y="1098248"/>
                    <a:pt x="898079" y="1098248"/>
                  </a:cubicBezTo>
                  <a:cubicBezTo>
                    <a:pt x="899419" y="1098248"/>
                    <a:pt x="901715" y="1097100"/>
                    <a:pt x="904395" y="1094995"/>
                  </a:cubicBezTo>
                  <a:cubicBezTo>
                    <a:pt x="907074" y="1092890"/>
                    <a:pt x="908413" y="1091742"/>
                    <a:pt x="908413" y="1090976"/>
                  </a:cubicBezTo>
                  <a:cubicBezTo>
                    <a:pt x="908413" y="1090402"/>
                    <a:pt x="908222" y="1090019"/>
                    <a:pt x="908030" y="1089637"/>
                  </a:cubicBezTo>
                  <a:cubicBezTo>
                    <a:pt x="907839" y="1089254"/>
                    <a:pt x="907839" y="1089254"/>
                    <a:pt x="907839" y="1089063"/>
                  </a:cubicBezTo>
                  <a:close/>
                  <a:moveTo>
                    <a:pt x="1343196" y="1045431"/>
                  </a:moveTo>
                  <a:lnTo>
                    <a:pt x="1343196" y="1045431"/>
                  </a:lnTo>
                  <a:cubicBezTo>
                    <a:pt x="1343196" y="1045240"/>
                    <a:pt x="1343005" y="1045240"/>
                    <a:pt x="1343005" y="1045240"/>
                  </a:cubicBezTo>
                  <a:cubicBezTo>
                    <a:pt x="1342813" y="1045240"/>
                    <a:pt x="1342431" y="1045431"/>
                    <a:pt x="1342048" y="1045431"/>
                  </a:cubicBezTo>
                  <a:cubicBezTo>
                    <a:pt x="1341091" y="1045814"/>
                    <a:pt x="1339560" y="1046196"/>
                    <a:pt x="1337838" y="1047345"/>
                  </a:cubicBezTo>
                  <a:cubicBezTo>
                    <a:pt x="1335159" y="1048684"/>
                    <a:pt x="1333054" y="1049450"/>
                    <a:pt x="1331714" y="1049450"/>
                  </a:cubicBezTo>
                  <a:cubicBezTo>
                    <a:pt x="1330183" y="1049641"/>
                    <a:pt x="1329227" y="1050981"/>
                    <a:pt x="1328652" y="1053660"/>
                  </a:cubicBezTo>
                  <a:cubicBezTo>
                    <a:pt x="1328461" y="1055191"/>
                    <a:pt x="1328078" y="1057870"/>
                    <a:pt x="1327887" y="1061889"/>
                  </a:cubicBezTo>
                  <a:lnTo>
                    <a:pt x="1327887" y="1065716"/>
                  </a:lnTo>
                  <a:cubicBezTo>
                    <a:pt x="1328078" y="1065716"/>
                    <a:pt x="1328461" y="1065907"/>
                    <a:pt x="1329227" y="1066098"/>
                  </a:cubicBezTo>
                  <a:cubicBezTo>
                    <a:pt x="1334011" y="1066098"/>
                    <a:pt x="1336498" y="1064950"/>
                    <a:pt x="1336498" y="1063037"/>
                  </a:cubicBezTo>
                  <a:cubicBezTo>
                    <a:pt x="1335733" y="1060932"/>
                    <a:pt x="1335542" y="1059401"/>
                    <a:pt x="1335542" y="1058444"/>
                  </a:cubicBezTo>
                  <a:cubicBezTo>
                    <a:pt x="1335542" y="1056530"/>
                    <a:pt x="1337072" y="1053851"/>
                    <a:pt x="1340326" y="1050981"/>
                  </a:cubicBezTo>
                  <a:cubicBezTo>
                    <a:pt x="1343005" y="1048302"/>
                    <a:pt x="1343962" y="1046579"/>
                    <a:pt x="1343196" y="1045431"/>
                  </a:cubicBezTo>
                  <a:close/>
                  <a:moveTo>
                    <a:pt x="1358314" y="1053469"/>
                  </a:moveTo>
                  <a:cubicBezTo>
                    <a:pt x="1358314" y="1052703"/>
                    <a:pt x="1358314" y="1052129"/>
                    <a:pt x="1358123" y="1052129"/>
                  </a:cubicBezTo>
                  <a:cubicBezTo>
                    <a:pt x="1357740" y="1051938"/>
                    <a:pt x="1356975" y="1051746"/>
                    <a:pt x="1356018" y="1051363"/>
                  </a:cubicBezTo>
                  <a:cubicBezTo>
                    <a:pt x="1355826" y="1051746"/>
                    <a:pt x="1355635" y="1052703"/>
                    <a:pt x="1355252" y="1054043"/>
                  </a:cubicBezTo>
                  <a:cubicBezTo>
                    <a:pt x="1354869" y="1055956"/>
                    <a:pt x="1354487" y="1057105"/>
                    <a:pt x="1354487" y="1057679"/>
                  </a:cubicBezTo>
                  <a:cubicBezTo>
                    <a:pt x="1354487" y="1058444"/>
                    <a:pt x="1354678" y="1059018"/>
                    <a:pt x="1355061" y="1059401"/>
                  </a:cubicBezTo>
                  <a:cubicBezTo>
                    <a:pt x="1355826" y="1059018"/>
                    <a:pt x="1356400" y="1058061"/>
                    <a:pt x="1357357" y="1056722"/>
                  </a:cubicBezTo>
                  <a:cubicBezTo>
                    <a:pt x="1358123" y="1055382"/>
                    <a:pt x="1358314" y="1054234"/>
                    <a:pt x="1358314" y="1053469"/>
                  </a:cubicBezTo>
                  <a:close/>
                  <a:moveTo>
                    <a:pt x="1363481" y="1055574"/>
                  </a:moveTo>
                  <a:cubicBezTo>
                    <a:pt x="1361759" y="1056339"/>
                    <a:pt x="1360993" y="1058253"/>
                    <a:pt x="1360993" y="1061889"/>
                  </a:cubicBezTo>
                  <a:cubicBezTo>
                    <a:pt x="1360993" y="1062845"/>
                    <a:pt x="1361376" y="1063419"/>
                    <a:pt x="1362333" y="1063419"/>
                  </a:cubicBezTo>
                  <a:cubicBezTo>
                    <a:pt x="1364438" y="1063419"/>
                    <a:pt x="1365395" y="1061506"/>
                    <a:pt x="1365395" y="1058061"/>
                  </a:cubicBezTo>
                  <a:cubicBezTo>
                    <a:pt x="1365586" y="1057679"/>
                    <a:pt x="1365012" y="1056722"/>
                    <a:pt x="1363481" y="1055574"/>
                  </a:cubicBezTo>
                  <a:close/>
                  <a:moveTo>
                    <a:pt x="1533414" y="1180344"/>
                  </a:moveTo>
                  <a:cubicBezTo>
                    <a:pt x="1533414" y="1180727"/>
                    <a:pt x="1533222" y="1180727"/>
                    <a:pt x="1533222" y="1180918"/>
                  </a:cubicBezTo>
                  <a:cubicBezTo>
                    <a:pt x="1533222" y="1181683"/>
                    <a:pt x="1533988" y="1182640"/>
                    <a:pt x="1535710" y="1183789"/>
                  </a:cubicBezTo>
                  <a:cubicBezTo>
                    <a:pt x="1536667" y="1183789"/>
                    <a:pt x="1537241" y="1183214"/>
                    <a:pt x="1537241" y="1182066"/>
                  </a:cubicBezTo>
                  <a:cubicBezTo>
                    <a:pt x="1537241" y="1181875"/>
                    <a:pt x="1536476" y="1181301"/>
                    <a:pt x="1535327" y="1180918"/>
                  </a:cubicBezTo>
                  <a:cubicBezTo>
                    <a:pt x="1535136" y="1180727"/>
                    <a:pt x="1535136" y="1180727"/>
                    <a:pt x="1535136" y="1180727"/>
                  </a:cubicBezTo>
                  <a:cubicBezTo>
                    <a:pt x="1534371" y="1180535"/>
                    <a:pt x="1533797" y="1180344"/>
                    <a:pt x="1533414" y="1180344"/>
                  </a:cubicBezTo>
                  <a:lnTo>
                    <a:pt x="1533414" y="1180344"/>
                  </a:lnTo>
                  <a:close/>
                  <a:moveTo>
                    <a:pt x="1516956" y="1212111"/>
                  </a:moveTo>
                  <a:lnTo>
                    <a:pt x="1516574" y="1212302"/>
                  </a:lnTo>
                  <a:cubicBezTo>
                    <a:pt x="1516956" y="1213067"/>
                    <a:pt x="1516765" y="1214216"/>
                    <a:pt x="1516000" y="1215938"/>
                  </a:cubicBezTo>
                  <a:cubicBezTo>
                    <a:pt x="1516000" y="1216703"/>
                    <a:pt x="1516382" y="1217469"/>
                    <a:pt x="1517530" y="1217469"/>
                  </a:cubicBezTo>
                  <a:cubicBezTo>
                    <a:pt x="1518870" y="1217469"/>
                    <a:pt x="1519444" y="1216703"/>
                    <a:pt x="1519444" y="1215364"/>
                  </a:cubicBezTo>
                  <a:cubicBezTo>
                    <a:pt x="1519444" y="1213833"/>
                    <a:pt x="1518679" y="1212876"/>
                    <a:pt x="1516956" y="1212111"/>
                  </a:cubicBezTo>
                  <a:close/>
                  <a:moveTo>
                    <a:pt x="1476387" y="1250958"/>
                  </a:moveTo>
                  <a:cubicBezTo>
                    <a:pt x="1478683" y="1252297"/>
                    <a:pt x="1479831" y="1253063"/>
                    <a:pt x="1480023" y="1253063"/>
                  </a:cubicBezTo>
                  <a:cubicBezTo>
                    <a:pt x="1481171" y="1253063"/>
                    <a:pt x="1485764" y="1252297"/>
                    <a:pt x="1493610" y="1250575"/>
                  </a:cubicBezTo>
                  <a:cubicBezTo>
                    <a:pt x="1493610" y="1249810"/>
                    <a:pt x="1492270" y="1249044"/>
                    <a:pt x="1489974" y="1248662"/>
                  </a:cubicBezTo>
                  <a:cubicBezTo>
                    <a:pt x="1489400" y="1248470"/>
                    <a:pt x="1489017" y="1248470"/>
                    <a:pt x="1488443" y="1248470"/>
                  </a:cubicBezTo>
                  <a:cubicBezTo>
                    <a:pt x="1487295" y="1248279"/>
                    <a:pt x="1486529" y="1248087"/>
                    <a:pt x="1485955" y="1248087"/>
                  </a:cubicBezTo>
                  <a:cubicBezTo>
                    <a:pt x="1485764" y="1248087"/>
                    <a:pt x="1485764" y="1248087"/>
                    <a:pt x="1485764" y="1248279"/>
                  </a:cubicBezTo>
                  <a:cubicBezTo>
                    <a:pt x="1480597" y="1248470"/>
                    <a:pt x="1477726" y="1249427"/>
                    <a:pt x="1476387" y="1250958"/>
                  </a:cubicBezTo>
                  <a:close/>
                  <a:moveTo>
                    <a:pt x="1498585" y="1289422"/>
                  </a:moveTo>
                  <a:cubicBezTo>
                    <a:pt x="1499351" y="1288657"/>
                    <a:pt x="1499733" y="1287892"/>
                    <a:pt x="1499733" y="1287126"/>
                  </a:cubicBezTo>
                  <a:cubicBezTo>
                    <a:pt x="1499733" y="1285212"/>
                    <a:pt x="1499351" y="1283681"/>
                    <a:pt x="1498777" y="1282151"/>
                  </a:cubicBezTo>
                  <a:cubicBezTo>
                    <a:pt x="1498585" y="1281194"/>
                    <a:pt x="1497820" y="1280620"/>
                    <a:pt x="1497437" y="1280237"/>
                  </a:cubicBezTo>
                  <a:cubicBezTo>
                    <a:pt x="1496672" y="1281002"/>
                    <a:pt x="1496097" y="1282342"/>
                    <a:pt x="1496097" y="1284447"/>
                  </a:cubicBezTo>
                  <a:cubicBezTo>
                    <a:pt x="1496097" y="1286361"/>
                    <a:pt x="1496480" y="1288274"/>
                    <a:pt x="1497437" y="1290188"/>
                  </a:cubicBezTo>
                  <a:cubicBezTo>
                    <a:pt x="1497820" y="1289997"/>
                    <a:pt x="1498394" y="1289614"/>
                    <a:pt x="1498585" y="1289422"/>
                  </a:cubicBezTo>
                  <a:close/>
                  <a:moveTo>
                    <a:pt x="1549489" y="1312386"/>
                  </a:moveTo>
                  <a:lnTo>
                    <a:pt x="1549489" y="1312386"/>
                  </a:lnTo>
                  <a:cubicBezTo>
                    <a:pt x="1548723" y="1312578"/>
                    <a:pt x="1547575" y="1314109"/>
                    <a:pt x="1546235" y="1316405"/>
                  </a:cubicBezTo>
                  <a:cubicBezTo>
                    <a:pt x="1544896" y="1318893"/>
                    <a:pt x="1544130" y="1320424"/>
                    <a:pt x="1544130" y="1321189"/>
                  </a:cubicBezTo>
                  <a:cubicBezTo>
                    <a:pt x="1544130" y="1322720"/>
                    <a:pt x="1544896" y="1323677"/>
                    <a:pt x="1546427" y="1323868"/>
                  </a:cubicBezTo>
                  <a:cubicBezTo>
                    <a:pt x="1548149" y="1324251"/>
                    <a:pt x="1549489" y="1325017"/>
                    <a:pt x="1550063" y="1326356"/>
                  </a:cubicBezTo>
                  <a:cubicBezTo>
                    <a:pt x="1550828" y="1326356"/>
                    <a:pt x="1551402" y="1325782"/>
                    <a:pt x="1551976" y="1324825"/>
                  </a:cubicBezTo>
                  <a:cubicBezTo>
                    <a:pt x="1552550" y="1324060"/>
                    <a:pt x="1552742" y="1323103"/>
                    <a:pt x="1552742" y="1322337"/>
                  </a:cubicBezTo>
                  <a:cubicBezTo>
                    <a:pt x="1552742" y="1320998"/>
                    <a:pt x="1552359" y="1319850"/>
                    <a:pt x="1551976" y="1318893"/>
                  </a:cubicBezTo>
                  <a:cubicBezTo>
                    <a:pt x="1553124" y="1318701"/>
                    <a:pt x="1553890" y="1317745"/>
                    <a:pt x="1553890" y="1316405"/>
                  </a:cubicBezTo>
                  <a:cubicBezTo>
                    <a:pt x="1554081" y="1315065"/>
                    <a:pt x="1552550" y="1313534"/>
                    <a:pt x="1549489" y="1312386"/>
                  </a:cubicBezTo>
                  <a:close/>
                  <a:moveTo>
                    <a:pt x="1438688" y="1280620"/>
                  </a:moveTo>
                  <a:cubicBezTo>
                    <a:pt x="1438114" y="1280237"/>
                    <a:pt x="1437348" y="1280237"/>
                    <a:pt x="1436583" y="1280428"/>
                  </a:cubicBezTo>
                  <a:cubicBezTo>
                    <a:pt x="1435434" y="1280811"/>
                    <a:pt x="1434095" y="1281576"/>
                    <a:pt x="1432373" y="1282725"/>
                  </a:cubicBezTo>
                  <a:lnTo>
                    <a:pt x="1432373" y="1283681"/>
                  </a:lnTo>
                  <a:cubicBezTo>
                    <a:pt x="1432755" y="1283681"/>
                    <a:pt x="1433521" y="1283873"/>
                    <a:pt x="1434478" y="1283873"/>
                  </a:cubicBezTo>
                  <a:cubicBezTo>
                    <a:pt x="1434669" y="1283873"/>
                    <a:pt x="1436391" y="1283299"/>
                    <a:pt x="1439453" y="1281959"/>
                  </a:cubicBezTo>
                  <a:cubicBezTo>
                    <a:pt x="1439262" y="1281385"/>
                    <a:pt x="1439070" y="1280811"/>
                    <a:pt x="1438688" y="1280620"/>
                  </a:cubicBezTo>
                  <a:close/>
                  <a:moveTo>
                    <a:pt x="1376111" y="1303583"/>
                  </a:moveTo>
                  <a:cubicBezTo>
                    <a:pt x="1375920" y="1303583"/>
                    <a:pt x="1375728" y="1303775"/>
                    <a:pt x="1375728" y="1303775"/>
                  </a:cubicBezTo>
                  <a:cubicBezTo>
                    <a:pt x="1374963" y="1304540"/>
                    <a:pt x="1374006" y="1305880"/>
                    <a:pt x="1373241" y="1307985"/>
                  </a:cubicBezTo>
                  <a:cubicBezTo>
                    <a:pt x="1372475" y="1310090"/>
                    <a:pt x="1371901" y="1311621"/>
                    <a:pt x="1371901" y="1312386"/>
                  </a:cubicBezTo>
                  <a:cubicBezTo>
                    <a:pt x="1371901" y="1313534"/>
                    <a:pt x="1372475" y="1313917"/>
                    <a:pt x="1373815" y="1313917"/>
                  </a:cubicBezTo>
                  <a:cubicBezTo>
                    <a:pt x="1374197" y="1313917"/>
                    <a:pt x="1376302" y="1312004"/>
                    <a:pt x="1380130" y="1308559"/>
                  </a:cubicBezTo>
                  <a:cubicBezTo>
                    <a:pt x="1380130" y="1307793"/>
                    <a:pt x="1379364" y="1306645"/>
                    <a:pt x="1378216" y="1305497"/>
                  </a:cubicBezTo>
                  <a:cubicBezTo>
                    <a:pt x="1377451" y="1304540"/>
                    <a:pt x="1376685" y="1303966"/>
                    <a:pt x="1376111" y="1303583"/>
                  </a:cubicBezTo>
                  <a:close/>
                  <a:moveTo>
                    <a:pt x="1308559" y="1275261"/>
                  </a:moveTo>
                  <a:cubicBezTo>
                    <a:pt x="1308176" y="1275261"/>
                    <a:pt x="1307985" y="1275070"/>
                    <a:pt x="1307794" y="1275070"/>
                  </a:cubicBezTo>
                  <a:cubicBezTo>
                    <a:pt x="1307028" y="1275070"/>
                    <a:pt x="1306454" y="1275261"/>
                    <a:pt x="1305497" y="1276027"/>
                  </a:cubicBezTo>
                  <a:cubicBezTo>
                    <a:pt x="1304732" y="1276601"/>
                    <a:pt x="1304158" y="1277366"/>
                    <a:pt x="1304158" y="1277558"/>
                  </a:cubicBezTo>
                  <a:cubicBezTo>
                    <a:pt x="1304158" y="1277940"/>
                    <a:pt x="1304349" y="1278323"/>
                    <a:pt x="1304923" y="1278706"/>
                  </a:cubicBezTo>
                  <a:cubicBezTo>
                    <a:pt x="1305306" y="1278897"/>
                    <a:pt x="1306071" y="1278897"/>
                    <a:pt x="1307028" y="1278897"/>
                  </a:cubicBezTo>
                  <a:cubicBezTo>
                    <a:pt x="1309899" y="1278897"/>
                    <a:pt x="1311238" y="1278132"/>
                    <a:pt x="1311238" y="1276792"/>
                  </a:cubicBezTo>
                  <a:cubicBezTo>
                    <a:pt x="1311238" y="1276601"/>
                    <a:pt x="1310855" y="1276409"/>
                    <a:pt x="1310281" y="1276027"/>
                  </a:cubicBezTo>
                  <a:cubicBezTo>
                    <a:pt x="1310090" y="1275644"/>
                    <a:pt x="1309899" y="1275644"/>
                    <a:pt x="1309516" y="1275453"/>
                  </a:cubicBezTo>
                  <a:cubicBezTo>
                    <a:pt x="1309324" y="1275261"/>
                    <a:pt x="1309133" y="1275261"/>
                    <a:pt x="1308559" y="1275261"/>
                  </a:cubicBezTo>
                  <a:close/>
                  <a:moveTo>
                    <a:pt x="1335159" y="1333436"/>
                  </a:moveTo>
                  <a:cubicBezTo>
                    <a:pt x="1335159" y="1331523"/>
                    <a:pt x="1334202" y="1330566"/>
                    <a:pt x="1332097" y="1330566"/>
                  </a:cubicBezTo>
                  <a:cubicBezTo>
                    <a:pt x="1331714" y="1330566"/>
                    <a:pt x="1331140" y="1330757"/>
                    <a:pt x="1330375" y="1331331"/>
                  </a:cubicBezTo>
                  <a:lnTo>
                    <a:pt x="1330183" y="1331331"/>
                  </a:lnTo>
                  <a:cubicBezTo>
                    <a:pt x="1329801" y="1331140"/>
                    <a:pt x="1329035" y="1330949"/>
                    <a:pt x="1328078" y="1330566"/>
                  </a:cubicBezTo>
                  <a:cubicBezTo>
                    <a:pt x="1326739" y="1329801"/>
                    <a:pt x="1325782" y="1329226"/>
                    <a:pt x="1325782" y="1329226"/>
                  </a:cubicBezTo>
                  <a:cubicBezTo>
                    <a:pt x="1324251" y="1329226"/>
                    <a:pt x="1323486" y="1330375"/>
                    <a:pt x="1323486" y="1332480"/>
                  </a:cubicBezTo>
                  <a:cubicBezTo>
                    <a:pt x="1323486" y="1334776"/>
                    <a:pt x="1325591" y="1335733"/>
                    <a:pt x="1329801" y="1335733"/>
                  </a:cubicBezTo>
                  <a:cubicBezTo>
                    <a:pt x="1333437" y="1335924"/>
                    <a:pt x="1335159" y="1334967"/>
                    <a:pt x="1335159" y="1333436"/>
                  </a:cubicBezTo>
                  <a:close/>
                  <a:moveTo>
                    <a:pt x="1328652" y="1360036"/>
                  </a:moveTo>
                  <a:cubicBezTo>
                    <a:pt x="1327887" y="1360036"/>
                    <a:pt x="1327504" y="1360610"/>
                    <a:pt x="1327504" y="1361567"/>
                  </a:cubicBezTo>
                  <a:cubicBezTo>
                    <a:pt x="1327504" y="1362141"/>
                    <a:pt x="1327887" y="1362907"/>
                    <a:pt x="1328844" y="1364055"/>
                  </a:cubicBezTo>
                  <a:cubicBezTo>
                    <a:pt x="1329801" y="1365012"/>
                    <a:pt x="1330183" y="1365969"/>
                    <a:pt x="1330183" y="1366543"/>
                  </a:cubicBezTo>
                  <a:cubicBezTo>
                    <a:pt x="1330183" y="1367308"/>
                    <a:pt x="1329418" y="1368648"/>
                    <a:pt x="1327313" y="1370179"/>
                  </a:cubicBezTo>
                  <a:cubicBezTo>
                    <a:pt x="1325399" y="1372092"/>
                    <a:pt x="1324060" y="1373815"/>
                    <a:pt x="1323677" y="1375346"/>
                  </a:cubicBezTo>
                  <a:lnTo>
                    <a:pt x="1323677" y="1378025"/>
                  </a:lnTo>
                  <a:cubicBezTo>
                    <a:pt x="1324442" y="1377642"/>
                    <a:pt x="1325782" y="1376302"/>
                    <a:pt x="1327696" y="1373815"/>
                  </a:cubicBezTo>
                  <a:cubicBezTo>
                    <a:pt x="1329227" y="1371901"/>
                    <a:pt x="1330758" y="1371135"/>
                    <a:pt x="1331906" y="1371327"/>
                  </a:cubicBezTo>
                  <a:cubicBezTo>
                    <a:pt x="1334202" y="1371327"/>
                    <a:pt x="1335350" y="1370179"/>
                    <a:pt x="1335542" y="1368265"/>
                  </a:cubicBezTo>
                  <a:cubicBezTo>
                    <a:pt x="1335542" y="1366160"/>
                    <a:pt x="1336307" y="1365203"/>
                    <a:pt x="1337647" y="1365203"/>
                  </a:cubicBezTo>
                  <a:cubicBezTo>
                    <a:pt x="1338986" y="1365203"/>
                    <a:pt x="1339560" y="1364629"/>
                    <a:pt x="1339369" y="1363481"/>
                  </a:cubicBezTo>
                  <a:cubicBezTo>
                    <a:pt x="1339177" y="1362141"/>
                    <a:pt x="1340134" y="1361185"/>
                    <a:pt x="1341665" y="1360610"/>
                  </a:cubicBezTo>
                  <a:cubicBezTo>
                    <a:pt x="1344153" y="1359845"/>
                    <a:pt x="1345875" y="1358697"/>
                    <a:pt x="1346832" y="1356975"/>
                  </a:cubicBezTo>
                  <a:lnTo>
                    <a:pt x="1346832" y="1354870"/>
                  </a:lnTo>
                  <a:cubicBezTo>
                    <a:pt x="1345493" y="1354678"/>
                    <a:pt x="1344727" y="1354678"/>
                    <a:pt x="1344344" y="1354487"/>
                  </a:cubicBezTo>
                  <a:cubicBezTo>
                    <a:pt x="1343770" y="1354487"/>
                    <a:pt x="1343579" y="1353913"/>
                    <a:pt x="1343579" y="1352956"/>
                  </a:cubicBezTo>
                  <a:cubicBezTo>
                    <a:pt x="1344919" y="1349894"/>
                    <a:pt x="1345493" y="1347598"/>
                    <a:pt x="1345493" y="1346449"/>
                  </a:cubicBezTo>
                  <a:cubicBezTo>
                    <a:pt x="1345493" y="1345110"/>
                    <a:pt x="1345110" y="1344153"/>
                    <a:pt x="1343962" y="1344153"/>
                  </a:cubicBezTo>
                  <a:cubicBezTo>
                    <a:pt x="1343579" y="1344727"/>
                    <a:pt x="1343196" y="1345110"/>
                    <a:pt x="1342813" y="1345301"/>
                  </a:cubicBezTo>
                  <a:cubicBezTo>
                    <a:pt x="1342239" y="1345875"/>
                    <a:pt x="1341665" y="1346641"/>
                    <a:pt x="1341474" y="1347406"/>
                  </a:cubicBezTo>
                  <a:cubicBezTo>
                    <a:pt x="1340900" y="1349320"/>
                    <a:pt x="1340517" y="1350468"/>
                    <a:pt x="1340134" y="1351042"/>
                  </a:cubicBezTo>
                  <a:cubicBezTo>
                    <a:pt x="1339560" y="1351616"/>
                    <a:pt x="1338221" y="1352382"/>
                    <a:pt x="1336116" y="1352956"/>
                  </a:cubicBezTo>
                  <a:cubicBezTo>
                    <a:pt x="1335159" y="1353339"/>
                    <a:pt x="1334967" y="1354295"/>
                    <a:pt x="1335924" y="1355826"/>
                  </a:cubicBezTo>
                  <a:cubicBezTo>
                    <a:pt x="1335350" y="1356018"/>
                    <a:pt x="1333437" y="1356018"/>
                    <a:pt x="1330375" y="1356018"/>
                  </a:cubicBezTo>
                  <a:lnTo>
                    <a:pt x="1330375" y="1357740"/>
                  </a:lnTo>
                  <a:cubicBezTo>
                    <a:pt x="1330758" y="1358123"/>
                    <a:pt x="1330949" y="1358697"/>
                    <a:pt x="1330949" y="1359654"/>
                  </a:cubicBezTo>
                  <a:cubicBezTo>
                    <a:pt x="1330183" y="1360036"/>
                    <a:pt x="1329227" y="1359845"/>
                    <a:pt x="1328652" y="1360036"/>
                  </a:cubicBezTo>
                  <a:close/>
                  <a:moveTo>
                    <a:pt x="1334393" y="1340517"/>
                  </a:moveTo>
                  <a:cubicBezTo>
                    <a:pt x="1334202" y="1341091"/>
                    <a:pt x="1334585" y="1341474"/>
                    <a:pt x="1335159" y="1342048"/>
                  </a:cubicBezTo>
                  <a:cubicBezTo>
                    <a:pt x="1335733" y="1342431"/>
                    <a:pt x="1336307" y="1342813"/>
                    <a:pt x="1336881" y="1342813"/>
                  </a:cubicBezTo>
                  <a:cubicBezTo>
                    <a:pt x="1337455" y="1342813"/>
                    <a:pt x="1338221" y="1342622"/>
                    <a:pt x="1338603" y="1342048"/>
                  </a:cubicBezTo>
                  <a:lnTo>
                    <a:pt x="1338603" y="1340517"/>
                  </a:lnTo>
                  <a:cubicBezTo>
                    <a:pt x="1338412" y="1340326"/>
                    <a:pt x="1338029" y="1340326"/>
                    <a:pt x="1337838" y="1340326"/>
                  </a:cubicBezTo>
                  <a:cubicBezTo>
                    <a:pt x="1337647" y="1340326"/>
                    <a:pt x="1337455" y="1340326"/>
                    <a:pt x="1337455" y="1340326"/>
                  </a:cubicBezTo>
                  <a:cubicBezTo>
                    <a:pt x="1337264" y="1340134"/>
                    <a:pt x="1336881" y="1340134"/>
                    <a:pt x="1336690" y="1340134"/>
                  </a:cubicBezTo>
                  <a:cubicBezTo>
                    <a:pt x="1335733" y="1339943"/>
                    <a:pt x="1334967" y="1339943"/>
                    <a:pt x="1334393" y="1340517"/>
                  </a:cubicBezTo>
                  <a:close/>
                  <a:moveTo>
                    <a:pt x="1359654" y="1352573"/>
                  </a:moveTo>
                  <a:lnTo>
                    <a:pt x="1359271" y="1352573"/>
                  </a:lnTo>
                  <a:cubicBezTo>
                    <a:pt x="1359271" y="1356209"/>
                    <a:pt x="1357740" y="1359654"/>
                    <a:pt x="1354678" y="1362524"/>
                  </a:cubicBezTo>
                  <a:lnTo>
                    <a:pt x="1354678" y="1368265"/>
                  </a:lnTo>
                  <a:cubicBezTo>
                    <a:pt x="1354869" y="1368648"/>
                    <a:pt x="1355252" y="1368648"/>
                    <a:pt x="1355635" y="1368648"/>
                  </a:cubicBezTo>
                  <a:cubicBezTo>
                    <a:pt x="1356592" y="1368648"/>
                    <a:pt x="1358123" y="1367499"/>
                    <a:pt x="1360036" y="1365394"/>
                  </a:cubicBezTo>
                  <a:cubicBezTo>
                    <a:pt x="1360611" y="1365012"/>
                    <a:pt x="1360802" y="1364438"/>
                    <a:pt x="1361376" y="1364055"/>
                  </a:cubicBezTo>
                  <a:cubicBezTo>
                    <a:pt x="1362524" y="1362524"/>
                    <a:pt x="1363098" y="1361376"/>
                    <a:pt x="1363098" y="1360419"/>
                  </a:cubicBezTo>
                  <a:cubicBezTo>
                    <a:pt x="1363098" y="1359462"/>
                    <a:pt x="1362524" y="1357931"/>
                    <a:pt x="1361185" y="1355826"/>
                  </a:cubicBezTo>
                  <a:cubicBezTo>
                    <a:pt x="1360611" y="1354487"/>
                    <a:pt x="1360036" y="1353339"/>
                    <a:pt x="1359654" y="1352573"/>
                  </a:cubicBezTo>
                  <a:close/>
                  <a:moveTo>
                    <a:pt x="1371136" y="1372092"/>
                  </a:moveTo>
                  <a:cubicBezTo>
                    <a:pt x="1371136" y="1370944"/>
                    <a:pt x="1370370" y="1369604"/>
                    <a:pt x="1368648" y="1368265"/>
                  </a:cubicBezTo>
                  <a:cubicBezTo>
                    <a:pt x="1367882" y="1367499"/>
                    <a:pt x="1367117" y="1366925"/>
                    <a:pt x="1366543" y="1366543"/>
                  </a:cubicBezTo>
                  <a:cubicBezTo>
                    <a:pt x="1364821" y="1367117"/>
                    <a:pt x="1364055" y="1368456"/>
                    <a:pt x="1364055" y="1370753"/>
                  </a:cubicBezTo>
                  <a:cubicBezTo>
                    <a:pt x="1364055" y="1374771"/>
                    <a:pt x="1365012" y="1376685"/>
                    <a:pt x="1366926" y="1376685"/>
                  </a:cubicBezTo>
                  <a:cubicBezTo>
                    <a:pt x="1367117" y="1376685"/>
                    <a:pt x="1367691" y="1376685"/>
                    <a:pt x="1368074" y="1376302"/>
                  </a:cubicBezTo>
                  <a:cubicBezTo>
                    <a:pt x="1368456" y="1375920"/>
                    <a:pt x="1368839" y="1375346"/>
                    <a:pt x="1369413" y="1374963"/>
                  </a:cubicBezTo>
                  <a:cubicBezTo>
                    <a:pt x="1370561" y="1373432"/>
                    <a:pt x="1371136" y="1372475"/>
                    <a:pt x="1371136" y="1372092"/>
                  </a:cubicBezTo>
                  <a:close/>
                  <a:moveTo>
                    <a:pt x="1369605" y="1377642"/>
                  </a:moveTo>
                  <a:cubicBezTo>
                    <a:pt x="1369413" y="1377642"/>
                    <a:pt x="1369222" y="1377833"/>
                    <a:pt x="1369222" y="1377833"/>
                  </a:cubicBezTo>
                  <a:cubicBezTo>
                    <a:pt x="1368456" y="1378599"/>
                    <a:pt x="1367882" y="1379938"/>
                    <a:pt x="1367882" y="1381852"/>
                  </a:cubicBezTo>
                  <a:cubicBezTo>
                    <a:pt x="1367882" y="1384340"/>
                    <a:pt x="1368456" y="1385488"/>
                    <a:pt x="1369222" y="1385488"/>
                  </a:cubicBezTo>
                  <a:cubicBezTo>
                    <a:pt x="1370561" y="1385488"/>
                    <a:pt x="1371901" y="1385105"/>
                    <a:pt x="1373049" y="1384148"/>
                  </a:cubicBezTo>
                  <a:cubicBezTo>
                    <a:pt x="1373623" y="1383574"/>
                    <a:pt x="1374580" y="1382618"/>
                    <a:pt x="1375920" y="1381278"/>
                  </a:cubicBezTo>
                  <a:cubicBezTo>
                    <a:pt x="1374963" y="1379556"/>
                    <a:pt x="1373432" y="1378407"/>
                    <a:pt x="1371136" y="1377833"/>
                  </a:cubicBezTo>
                  <a:cubicBezTo>
                    <a:pt x="1370753" y="1378025"/>
                    <a:pt x="1370179" y="1377642"/>
                    <a:pt x="1369605" y="1377642"/>
                  </a:cubicBezTo>
                  <a:close/>
                  <a:moveTo>
                    <a:pt x="1347789" y="1383574"/>
                  </a:moveTo>
                  <a:cubicBezTo>
                    <a:pt x="1347598" y="1383383"/>
                    <a:pt x="1347406" y="1383383"/>
                    <a:pt x="1347215" y="1383383"/>
                  </a:cubicBezTo>
                  <a:cubicBezTo>
                    <a:pt x="1347215" y="1383574"/>
                    <a:pt x="1347024" y="1383574"/>
                    <a:pt x="1347024" y="1383574"/>
                  </a:cubicBezTo>
                  <a:cubicBezTo>
                    <a:pt x="1345301" y="1384148"/>
                    <a:pt x="1344344" y="1385488"/>
                    <a:pt x="1343962" y="1387210"/>
                  </a:cubicBezTo>
                  <a:cubicBezTo>
                    <a:pt x="1344727" y="1387593"/>
                    <a:pt x="1345684" y="1387784"/>
                    <a:pt x="1346832" y="1387784"/>
                  </a:cubicBezTo>
                  <a:cubicBezTo>
                    <a:pt x="1348746" y="1387784"/>
                    <a:pt x="1350277" y="1387019"/>
                    <a:pt x="1350851" y="1385105"/>
                  </a:cubicBezTo>
                  <a:lnTo>
                    <a:pt x="1351042" y="1384914"/>
                  </a:lnTo>
                  <a:cubicBezTo>
                    <a:pt x="1349511" y="1384148"/>
                    <a:pt x="1348363" y="1383766"/>
                    <a:pt x="1347789" y="1383574"/>
                  </a:cubicBezTo>
                  <a:close/>
                  <a:moveTo>
                    <a:pt x="2047422" y="125727"/>
                  </a:moveTo>
                  <a:cubicBezTo>
                    <a:pt x="2047231" y="125727"/>
                    <a:pt x="2047231" y="125727"/>
                    <a:pt x="2046848" y="125727"/>
                  </a:cubicBezTo>
                  <a:cubicBezTo>
                    <a:pt x="2044743" y="125727"/>
                    <a:pt x="2043021" y="126110"/>
                    <a:pt x="2041873" y="127258"/>
                  </a:cubicBezTo>
                  <a:cubicBezTo>
                    <a:pt x="2040533" y="128215"/>
                    <a:pt x="2039576" y="128598"/>
                    <a:pt x="2038428" y="128598"/>
                  </a:cubicBezTo>
                  <a:cubicBezTo>
                    <a:pt x="2037854" y="128598"/>
                    <a:pt x="2035175" y="127067"/>
                    <a:pt x="2030391" y="123814"/>
                  </a:cubicBezTo>
                  <a:cubicBezTo>
                    <a:pt x="2030199" y="123814"/>
                    <a:pt x="2030008" y="123622"/>
                    <a:pt x="2030008" y="123622"/>
                  </a:cubicBezTo>
                  <a:cubicBezTo>
                    <a:pt x="2025606" y="120560"/>
                    <a:pt x="2023119" y="118647"/>
                    <a:pt x="2022353" y="117690"/>
                  </a:cubicBezTo>
                  <a:cubicBezTo>
                    <a:pt x="2021970" y="116924"/>
                    <a:pt x="2020440" y="116159"/>
                    <a:pt x="2018335" y="115585"/>
                  </a:cubicBezTo>
                  <a:cubicBezTo>
                    <a:pt x="2015847" y="114819"/>
                    <a:pt x="2014507" y="114245"/>
                    <a:pt x="2013933" y="113863"/>
                  </a:cubicBezTo>
                  <a:cubicBezTo>
                    <a:pt x="2010680" y="110801"/>
                    <a:pt x="2007809" y="109270"/>
                    <a:pt x="2005513" y="109270"/>
                  </a:cubicBezTo>
                  <a:cubicBezTo>
                    <a:pt x="2003599" y="109652"/>
                    <a:pt x="2002260" y="109844"/>
                    <a:pt x="2001686" y="109844"/>
                  </a:cubicBezTo>
                  <a:cubicBezTo>
                    <a:pt x="2001494" y="109652"/>
                    <a:pt x="2001112" y="109461"/>
                    <a:pt x="2000920" y="109461"/>
                  </a:cubicBezTo>
                  <a:cubicBezTo>
                    <a:pt x="2001303" y="108696"/>
                    <a:pt x="2001494" y="107930"/>
                    <a:pt x="2001494" y="107356"/>
                  </a:cubicBezTo>
                  <a:cubicBezTo>
                    <a:pt x="1999007" y="105825"/>
                    <a:pt x="1997476" y="104486"/>
                    <a:pt x="1997284" y="103529"/>
                  </a:cubicBezTo>
                  <a:cubicBezTo>
                    <a:pt x="1996519" y="101615"/>
                    <a:pt x="1994605" y="100850"/>
                    <a:pt x="1991352" y="101232"/>
                  </a:cubicBezTo>
                  <a:cubicBezTo>
                    <a:pt x="1988864" y="101615"/>
                    <a:pt x="1986568" y="101041"/>
                    <a:pt x="1984654" y="99319"/>
                  </a:cubicBezTo>
                  <a:cubicBezTo>
                    <a:pt x="1983506" y="98553"/>
                    <a:pt x="1982741" y="97788"/>
                    <a:pt x="1981784" y="97405"/>
                  </a:cubicBezTo>
                  <a:cubicBezTo>
                    <a:pt x="1980827" y="97022"/>
                    <a:pt x="1980061" y="96640"/>
                    <a:pt x="1979296" y="96640"/>
                  </a:cubicBezTo>
                  <a:cubicBezTo>
                    <a:pt x="1973555" y="97979"/>
                    <a:pt x="1969728" y="98936"/>
                    <a:pt x="1967049" y="99319"/>
                  </a:cubicBezTo>
                  <a:cubicBezTo>
                    <a:pt x="1966666" y="99510"/>
                    <a:pt x="1966474" y="99510"/>
                    <a:pt x="1966283" y="99510"/>
                  </a:cubicBezTo>
                  <a:cubicBezTo>
                    <a:pt x="1964369" y="99893"/>
                    <a:pt x="1962264" y="101041"/>
                    <a:pt x="1959585" y="103146"/>
                  </a:cubicBezTo>
                  <a:cubicBezTo>
                    <a:pt x="1958437" y="103911"/>
                    <a:pt x="1957289" y="104868"/>
                    <a:pt x="1955949" y="106016"/>
                  </a:cubicBezTo>
                  <a:cubicBezTo>
                    <a:pt x="1955184" y="106782"/>
                    <a:pt x="1953270" y="107356"/>
                    <a:pt x="1950208" y="107739"/>
                  </a:cubicBezTo>
                  <a:cubicBezTo>
                    <a:pt x="1947147" y="107930"/>
                    <a:pt x="1945424" y="109078"/>
                    <a:pt x="1944467" y="110227"/>
                  </a:cubicBezTo>
                  <a:cubicBezTo>
                    <a:pt x="1942362" y="113480"/>
                    <a:pt x="1938535" y="115011"/>
                    <a:pt x="1932985" y="115011"/>
                  </a:cubicBezTo>
                  <a:cubicBezTo>
                    <a:pt x="1930115" y="114245"/>
                    <a:pt x="1928584" y="113863"/>
                    <a:pt x="1928201" y="113863"/>
                  </a:cubicBezTo>
                  <a:cubicBezTo>
                    <a:pt x="1926096" y="114819"/>
                    <a:pt x="1924948" y="115202"/>
                    <a:pt x="1924757" y="115202"/>
                  </a:cubicBezTo>
                  <a:cubicBezTo>
                    <a:pt x="1923608" y="115202"/>
                    <a:pt x="1919972" y="113097"/>
                    <a:pt x="1913849" y="108696"/>
                  </a:cubicBezTo>
                  <a:cubicBezTo>
                    <a:pt x="1907725" y="104486"/>
                    <a:pt x="1902558" y="102189"/>
                    <a:pt x="1898540" y="102189"/>
                  </a:cubicBezTo>
                  <a:cubicBezTo>
                    <a:pt x="1897200" y="102189"/>
                    <a:pt x="1891076" y="102763"/>
                    <a:pt x="1880551" y="103529"/>
                  </a:cubicBezTo>
                  <a:cubicBezTo>
                    <a:pt x="1876724" y="103337"/>
                    <a:pt x="1873853" y="103337"/>
                    <a:pt x="1871940" y="103720"/>
                  </a:cubicBezTo>
                  <a:cubicBezTo>
                    <a:pt x="1868495" y="104294"/>
                    <a:pt x="1866390" y="106208"/>
                    <a:pt x="1865625" y="109270"/>
                  </a:cubicBezTo>
                  <a:lnTo>
                    <a:pt x="1865625" y="109844"/>
                  </a:lnTo>
                  <a:lnTo>
                    <a:pt x="1865625" y="109844"/>
                  </a:lnTo>
                  <a:cubicBezTo>
                    <a:pt x="1863328" y="109844"/>
                    <a:pt x="1862180" y="109461"/>
                    <a:pt x="1862180" y="108504"/>
                  </a:cubicBezTo>
                  <a:cubicBezTo>
                    <a:pt x="1862180" y="107165"/>
                    <a:pt x="1861415" y="106016"/>
                    <a:pt x="1859884" y="104677"/>
                  </a:cubicBezTo>
                  <a:cubicBezTo>
                    <a:pt x="1858353" y="103337"/>
                    <a:pt x="1856822" y="102763"/>
                    <a:pt x="1855100" y="102380"/>
                  </a:cubicBezTo>
                  <a:cubicBezTo>
                    <a:pt x="1851655" y="101806"/>
                    <a:pt x="1849359" y="100850"/>
                    <a:pt x="1847828" y="99319"/>
                  </a:cubicBezTo>
                  <a:cubicBezTo>
                    <a:pt x="1847062" y="97979"/>
                    <a:pt x="1846488" y="97405"/>
                    <a:pt x="1846105" y="97405"/>
                  </a:cubicBezTo>
                  <a:cubicBezTo>
                    <a:pt x="1844574" y="97405"/>
                    <a:pt x="1842469" y="98745"/>
                    <a:pt x="1840364" y="101615"/>
                  </a:cubicBezTo>
                  <a:cubicBezTo>
                    <a:pt x="1841130" y="100276"/>
                    <a:pt x="1841704" y="98936"/>
                    <a:pt x="1841704" y="97979"/>
                  </a:cubicBezTo>
                  <a:cubicBezTo>
                    <a:pt x="1841704" y="97596"/>
                    <a:pt x="1841513" y="97214"/>
                    <a:pt x="1841130" y="96640"/>
                  </a:cubicBezTo>
                  <a:cubicBezTo>
                    <a:pt x="1841130" y="96448"/>
                    <a:pt x="1840939" y="96257"/>
                    <a:pt x="1840747" y="96257"/>
                  </a:cubicBezTo>
                  <a:lnTo>
                    <a:pt x="1839599" y="96257"/>
                  </a:lnTo>
                  <a:cubicBezTo>
                    <a:pt x="1836346" y="98362"/>
                    <a:pt x="1833667" y="101041"/>
                    <a:pt x="1831562" y="104103"/>
                  </a:cubicBezTo>
                  <a:cubicBezTo>
                    <a:pt x="1831370" y="104486"/>
                    <a:pt x="1830988" y="105251"/>
                    <a:pt x="1830413" y="106399"/>
                  </a:cubicBezTo>
                  <a:cubicBezTo>
                    <a:pt x="1829648" y="107930"/>
                    <a:pt x="1828308" y="110418"/>
                    <a:pt x="1826777" y="113671"/>
                  </a:cubicBezTo>
                  <a:lnTo>
                    <a:pt x="1828691" y="113671"/>
                  </a:lnTo>
                  <a:cubicBezTo>
                    <a:pt x="1829265" y="113288"/>
                    <a:pt x="1831562" y="111183"/>
                    <a:pt x="1835772" y="107356"/>
                  </a:cubicBezTo>
                  <a:cubicBezTo>
                    <a:pt x="1836920" y="106208"/>
                    <a:pt x="1838068" y="104868"/>
                    <a:pt x="1838833" y="103720"/>
                  </a:cubicBezTo>
                  <a:cubicBezTo>
                    <a:pt x="1837494" y="106016"/>
                    <a:pt x="1836154" y="108313"/>
                    <a:pt x="1835006" y="110609"/>
                  </a:cubicBezTo>
                  <a:cubicBezTo>
                    <a:pt x="1834241" y="111949"/>
                    <a:pt x="1832518" y="113671"/>
                    <a:pt x="1829839" y="115394"/>
                  </a:cubicBezTo>
                  <a:cubicBezTo>
                    <a:pt x="1829648" y="115585"/>
                    <a:pt x="1829457" y="115585"/>
                    <a:pt x="1829074" y="115776"/>
                  </a:cubicBezTo>
                  <a:cubicBezTo>
                    <a:pt x="1825821" y="117690"/>
                    <a:pt x="1823333" y="119412"/>
                    <a:pt x="1822185" y="121135"/>
                  </a:cubicBezTo>
                  <a:cubicBezTo>
                    <a:pt x="1821993" y="119795"/>
                    <a:pt x="1821993" y="118838"/>
                    <a:pt x="1821993" y="118264"/>
                  </a:cubicBezTo>
                  <a:cubicBezTo>
                    <a:pt x="1821993" y="116350"/>
                    <a:pt x="1822759" y="114054"/>
                    <a:pt x="1824481" y="110992"/>
                  </a:cubicBezTo>
                  <a:cubicBezTo>
                    <a:pt x="1826777" y="107356"/>
                    <a:pt x="1827926" y="105442"/>
                    <a:pt x="1827926" y="105251"/>
                  </a:cubicBezTo>
                  <a:cubicBezTo>
                    <a:pt x="1828117" y="104868"/>
                    <a:pt x="1828308" y="103911"/>
                    <a:pt x="1828500" y="101806"/>
                  </a:cubicBezTo>
                  <a:cubicBezTo>
                    <a:pt x="1828691" y="100467"/>
                    <a:pt x="1829265" y="99510"/>
                    <a:pt x="1830031" y="98745"/>
                  </a:cubicBezTo>
                  <a:cubicBezTo>
                    <a:pt x="1833475" y="96831"/>
                    <a:pt x="1835198" y="95300"/>
                    <a:pt x="1835198" y="93961"/>
                  </a:cubicBezTo>
                  <a:cubicBezTo>
                    <a:pt x="1835198" y="92812"/>
                    <a:pt x="1833667" y="92047"/>
                    <a:pt x="1830413" y="92047"/>
                  </a:cubicBezTo>
                  <a:cubicBezTo>
                    <a:pt x="1827160" y="92238"/>
                    <a:pt x="1825247" y="92238"/>
                    <a:pt x="1825055" y="92238"/>
                  </a:cubicBezTo>
                  <a:cubicBezTo>
                    <a:pt x="1825055" y="92238"/>
                    <a:pt x="1824290" y="90899"/>
                    <a:pt x="1822376" y="88220"/>
                  </a:cubicBezTo>
                  <a:cubicBezTo>
                    <a:pt x="1821419" y="86689"/>
                    <a:pt x="1820080" y="85923"/>
                    <a:pt x="1818549" y="85923"/>
                  </a:cubicBezTo>
                  <a:cubicBezTo>
                    <a:pt x="1816635" y="85923"/>
                    <a:pt x="1814913" y="87071"/>
                    <a:pt x="1813765" y="89559"/>
                  </a:cubicBezTo>
                  <a:cubicBezTo>
                    <a:pt x="1813191" y="90325"/>
                    <a:pt x="1812808" y="91473"/>
                    <a:pt x="1812425" y="93004"/>
                  </a:cubicBezTo>
                  <a:cubicBezTo>
                    <a:pt x="1812042" y="93961"/>
                    <a:pt x="1811851" y="95300"/>
                    <a:pt x="1811468" y="96640"/>
                  </a:cubicBezTo>
                  <a:cubicBezTo>
                    <a:pt x="1811085" y="98553"/>
                    <a:pt x="1810511" y="100850"/>
                    <a:pt x="1809937" y="103529"/>
                  </a:cubicBezTo>
                  <a:cubicBezTo>
                    <a:pt x="1809746" y="104103"/>
                    <a:pt x="1809172" y="105442"/>
                    <a:pt x="1808406" y="107547"/>
                  </a:cubicBezTo>
                  <a:cubicBezTo>
                    <a:pt x="1808024" y="108887"/>
                    <a:pt x="1807449" y="110609"/>
                    <a:pt x="1806684" y="112523"/>
                  </a:cubicBezTo>
                  <a:lnTo>
                    <a:pt x="1803239" y="116924"/>
                  </a:lnTo>
                  <a:cubicBezTo>
                    <a:pt x="1804005" y="114437"/>
                    <a:pt x="1805153" y="111183"/>
                    <a:pt x="1806684" y="106973"/>
                  </a:cubicBezTo>
                  <a:cubicBezTo>
                    <a:pt x="1808024" y="103146"/>
                    <a:pt x="1809172" y="99510"/>
                    <a:pt x="1809746" y="96257"/>
                  </a:cubicBezTo>
                  <a:cubicBezTo>
                    <a:pt x="1810511" y="93195"/>
                    <a:pt x="1810703" y="90325"/>
                    <a:pt x="1810703" y="87646"/>
                  </a:cubicBezTo>
                  <a:cubicBezTo>
                    <a:pt x="1810703" y="82670"/>
                    <a:pt x="1808215" y="79608"/>
                    <a:pt x="1803048" y="78651"/>
                  </a:cubicBezTo>
                  <a:cubicBezTo>
                    <a:pt x="1801900" y="78269"/>
                    <a:pt x="1800560" y="78269"/>
                    <a:pt x="1799029" y="78269"/>
                  </a:cubicBezTo>
                  <a:cubicBezTo>
                    <a:pt x="1795011" y="79799"/>
                    <a:pt x="1792140" y="80565"/>
                    <a:pt x="1790418" y="80565"/>
                  </a:cubicBezTo>
                  <a:cubicBezTo>
                    <a:pt x="1789078" y="79991"/>
                    <a:pt x="1788313" y="79799"/>
                    <a:pt x="1787739" y="79799"/>
                  </a:cubicBezTo>
                  <a:cubicBezTo>
                    <a:pt x="1786973" y="79799"/>
                    <a:pt x="1786399" y="79991"/>
                    <a:pt x="1785825" y="79991"/>
                  </a:cubicBezTo>
                  <a:cubicBezTo>
                    <a:pt x="1784294" y="80182"/>
                    <a:pt x="1783337" y="80565"/>
                    <a:pt x="1782955" y="81139"/>
                  </a:cubicBezTo>
                  <a:cubicBezTo>
                    <a:pt x="1781615" y="82287"/>
                    <a:pt x="1779702" y="83244"/>
                    <a:pt x="1776831" y="83818"/>
                  </a:cubicBezTo>
                  <a:lnTo>
                    <a:pt x="1765732" y="89177"/>
                  </a:lnTo>
                  <a:cubicBezTo>
                    <a:pt x="1764010" y="91282"/>
                    <a:pt x="1762861" y="92812"/>
                    <a:pt x="1762096" y="93769"/>
                  </a:cubicBezTo>
                  <a:cubicBezTo>
                    <a:pt x="1761139" y="95109"/>
                    <a:pt x="1760182" y="96448"/>
                    <a:pt x="1759608" y="97979"/>
                  </a:cubicBezTo>
                  <a:cubicBezTo>
                    <a:pt x="1759417" y="98362"/>
                    <a:pt x="1759417" y="98745"/>
                    <a:pt x="1759225" y="99127"/>
                  </a:cubicBezTo>
                  <a:cubicBezTo>
                    <a:pt x="1759034" y="100276"/>
                    <a:pt x="1758460" y="102380"/>
                    <a:pt x="1757312" y="105634"/>
                  </a:cubicBezTo>
                  <a:cubicBezTo>
                    <a:pt x="1756163" y="108504"/>
                    <a:pt x="1755015" y="110227"/>
                    <a:pt x="1753676" y="110418"/>
                  </a:cubicBezTo>
                  <a:lnTo>
                    <a:pt x="1753293" y="110227"/>
                  </a:lnTo>
                  <a:cubicBezTo>
                    <a:pt x="1753676" y="108313"/>
                    <a:pt x="1753867" y="106591"/>
                    <a:pt x="1753867" y="105251"/>
                  </a:cubicBezTo>
                  <a:cubicBezTo>
                    <a:pt x="1753867" y="104294"/>
                    <a:pt x="1753676" y="102763"/>
                    <a:pt x="1752719" y="101424"/>
                  </a:cubicBezTo>
                  <a:cubicBezTo>
                    <a:pt x="1751953" y="99893"/>
                    <a:pt x="1751571" y="98936"/>
                    <a:pt x="1751571" y="98362"/>
                  </a:cubicBezTo>
                  <a:cubicBezTo>
                    <a:pt x="1751571" y="94535"/>
                    <a:pt x="1751379" y="91473"/>
                    <a:pt x="1750805" y="89751"/>
                  </a:cubicBezTo>
                  <a:cubicBezTo>
                    <a:pt x="1750231" y="87837"/>
                    <a:pt x="1749466" y="86880"/>
                    <a:pt x="1748318" y="86880"/>
                  </a:cubicBezTo>
                  <a:cubicBezTo>
                    <a:pt x="1747361" y="86880"/>
                    <a:pt x="1746787" y="87071"/>
                    <a:pt x="1746787" y="87646"/>
                  </a:cubicBezTo>
                  <a:cubicBezTo>
                    <a:pt x="1746595" y="88028"/>
                    <a:pt x="1746404" y="88985"/>
                    <a:pt x="1746404" y="90325"/>
                  </a:cubicBezTo>
                  <a:cubicBezTo>
                    <a:pt x="1744873" y="87837"/>
                    <a:pt x="1741620" y="86306"/>
                    <a:pt x="1736644" y="85349"/>
                  </a:cubicBezTo>
                  <a:cubicBezTo>
                    <a:pt x="1730903" y="84966"/>
                    <a:pt x="1726310" y="84392"/>
                    <a:pt x="1723631" y="83818"/>
                  </a:cubicBezTo>
                  <a:cubicBezTo>
                    <a:pt x="1723823" y="82861"/>
                    <a:pt x="1724971" y="81905"/>
                    <a:pt x="1727459" y="81330"/>
                  </a:cubicBezTo>
                  <a:cubicBezTo>
                    <a:pt x="1729946" y="80565"/>
                    <a:pt x="1731095" y="79991"/>
                    <a:pt x="1731095" y="79417"/>
                  </a:cubicBezTo>
                  <a:cubicBezTo>
                    <a:pt x="1731095" y="77503"/>
                    <a:pt x="1730521" y="76355"/>
                    <a:pt x="1729181" y="75972"/>
                  </a:cubicBezTo>
                  <a:cubicBezTo>
                    <a:pt x="1728607" y="75781"/>
                    <a:pt x="1727076" y="75781"/>
                    <a:pt x="1724205" y="75781"/>
                  </a:cubicBezTo>
                  <a:lnTo>
                    <a:pt x="1712724" y="77120"/>
                  </a:lnTo>
                  <a:cubicBezTo>
                    <a:pt x="1711958" y="76929"/>
                    <a:pt x="1711384" y="76929"/>
                    <a:pt x="1711001" y="76929"/>
                  </a:cubicBezTo>
                  <a:cubicBezTo>
                    <a:pt x="1711193" y="76738"/>
                    <a:pt x="1711193" y="76546"/>
                    <a:pt x="1711193" y="76546"/>
                  </a:cubicBezTo>
                  <a:cubicBezTo>
                    <a:pt x="1710810" y="76355"/>
                    <a:pt x="1710427" y="76355"/>
                    <a:pt x="1710236" y="76355"/>
                  </a:cubicBezTo>
                  <a:cubicBezTo>
                    <a:pt x="1709470" y="76163"/>
                    <a:pt x="1708896" y="75589"/>
                    <a:pt x="1708896" y="74441"/>
                  </a:cubicBezTo>
                  <a:cubicBezTo>
                    <a:pt x="1708896" y="73293"/>
                    <a:pt x="1710618" y="72527"/>
                    <a:pt x="1713680" y="72527"/>
                  </a:cubicBezTo>
                  <a:cubicBezTo>
                    <a:pt x="1714254" y="72336"/>
                    <a:pt x="1715020" y="72336"/>
                    <a:pt x="1715594" y="72336"/>
                  </a:cubicBezTo>
                  <a:cubicBezTo>
                    <a:pt x="1718082" y="72336"/>
                    <a:pt x="1720569" y="72336"/>
                    <a:pt x="1723440" y="72527"/>
                  </a:cubicBezTo>
                  <a:cubicBezTo>
                    <a:pt x="1723249" y="72336"/>
                    <a:pt x="1723249" y="72336"/>
                    <a:pt x="1723249" y="71953"/>
                  </a:cubicBezTo>
                  <a:cubicBezTo>
                    <a:pt x="1722100" y="71379"/>
                    <a:pt x="1719038" y="70614"/>
                    <a:pt x="1713872" y="70040"/>
                  </a:cubicBezTo>
                  <a:cubicBezTo>
                    <a:pt x="1711001" y="69657"/>
                    <a:pt x="1709662" y="67743"/>
                    <a:pt x="1709662" y="64299"/>
                  </a:cubicBezTo>
                  <a:cubicBezTo>
                    <a:pt x="1709662" y="61811"/>
                    <a:pt x="1710618" y="59323"/>
                    <a:pt x="1712724" y="57027"/>
                  </a:cubicBezTo>
                  <a:cubicBezTo>
                    <a:pt x="1714637" y="54922"/>
                    <a:pt x="1716742" y="53582"/>
                    <a:pt x="1718847" y="53200"/>
                  </a:cubicBezTo>
                  <a:cubicBezTo>
                    <a:pt x="1718082" y="53008"/>
                    <a:pt x="1716168" y="51669"/>
                    <a:pt x="1713106" y="49564"/>
                  </a:cubicBezTo>
                  <a:cubicBezTo>
                    <a:pt x="1710810" y="48224"/>
                    <a:pt x="1708705" y="47267"/>
                    <a:pt x="1706408" y="47267"/>
                  </a:cubicBezTo>
                  <a:cubicBezTo>
                    <a:pt x="1702964" y="48798"/>
                    <a:pt x="1701242" y="49372"/>
                    <a:pt x="1701050" y="49372"/>
                  </a:cubicBezTo>
                  <a:cubicBezTo>
                    <a:pt x="1695309" y="45354"/>
                    <a:pt x="1690716" y="43440"/>
                    <a:pt x="1687463" y="43440"/>
                  </a:cubicBezTo>
                  <a:cubicBezTo>
                    <a:pt x="1686124" y="43440"/>
                    <a:pt x="1684019" y="43823"/>
                    <a:pt x="1681531" y="44588"/>
                  </a:cubicBezTo>
                  <a:cubicBezTo>
                    <a:pt x="1679043" y="45354"/>
                    <a:pt x="1677895" y="45736"/>
                    <a:pt x="1677704" y="45736"/>
                  </a:cubicBezTo>
                  <a:cubicBezTo>
                    <a:pt x="1674450" y="44971"/>
                    <a:pt x="1672537" y="44588"/>
                    <a:pt x="1672154" y="44588"/>
                  </a:cubicBezTo>
                  <a:cubicBezTo>
                    <a:pt x="1671771" y="44588"/>
                    <a:pt x="1670240" y="46310"/>
                    <a:pt x="1667370" y="49755"/>
                  </a:cubicBezTo>
                  <a:cubicBezTo>
                    <a:pt x="1664691" y="53200"/>
                    <a:pt x="1662586" y="54922"/>
                    <a:pt x="1661437" y="54922"/>
                  </a:cubicBezTo>
                  <a:cubicBezTo>
                    <a:pt x="1659907" y="54922"/>
                    <a:pt x="1658376" y="54348"/>
                    <a:pt x="1657610" y="53391"/>
                  </a:cubicBezTo>
                  <a:cubicBezTo>
                    <a:pt x="1656271" y="51669"/>
                    <a:pt x="1655122" y="50712"/>
                    <a:pt x="1653974" y="50138"/>
                  </a:cubicBezTo>
                  <a:cubicBezTo>
                    <a:pt x="1652252" y="49755"/>
                    <a:pt x="1650912" y="49181"/>
                    <a:pt x="1650147" y="48607"/>
                  </a:cubicBezTo>
                  <a:cubicBezTo>
                    <a:pt x="1648616" y="47841"/>
                    <a:pt x="1647659" y="46502"/>
                    <a:pt x="1647659" y="44780"/>
                  </a:cubicBezTo>
                  <a:cubicBezTo>
                    <a:pt x="1647659" y="43823"/>
                    <a:pt x="1648233" y="42483"/>
                    <a:pt x="1649381" y="40952"/>
                  </a:cubicBezTo>
                  <a:cubicBezTo>
                    <a:pt x="1650530" y="39421"/>
                    <a:pt x="1651104" y="38082"/>
                    <a:pt x="1651104" y="36742"/>
                  </a:cubicBezTo>
                  <a:cubicBezTo>
                    <a:pt x="1651104" y="35020"/>
                    <a:pt x="1649764" y="32532"/>
                    <a:pt x="1646511" y="29470"/>
                  </a:cubicBezTo>
                  <a:cubicBezTo>
                    <a:pt x="1643449" y="26409"/>
                    <a:pt x="1640770" y="24686"/>
                    <a:pt x="1638282" y="24686"/>
                  </a:cubicBezTo>
                  <a:cubicBezTo>
                    <a:pt x="1637517" y="24686"/>
                    <a:pt x="1636943" y="25260"/>
                    <a:pt x="1636368" y="26409"/>
                  </a:cubicBezTo>
                  <a:cubicBezTo>
                    <a:pt x="1635986" y="27748"/>
                    <a:pt x="1635986" y="28705"/>
                    <a:pt x="1636368" y="29470"/>
                  </a:cubicBezTo>
                  <a:lnTo>
                    <a:pt x="1635794" y="29470"/>
                  </a:lnTo>
                  <a:cubicBezTo>
                    <a:pt x="1635220" y="28705"/>
                    <a:pt x="1634838" y="27939"/>
                    <a:pt x="1634455" y="27557"/>
                  </a:cubicBezTo>
                  <a:cubicBezTo>
                    <a:pt x="1634072" y="26791"/>
                    <a:pt x="1633498" y="26409"/>
                    <a:pt x="1632733" y="26409"/>
                  </a:cubicBezTo>
                  <a:cubicBezTo>
                    <a:pt x="1632159" y="26409"/>
                    <a:pt x="1631393" y="26983"/>
                    <a:pt x="1630819" y="27939"/>
                  </a:cubicBezTo>
                  <a:cubicBezTo>
                    <a:pt x="1630245" y="28896"/>
                    <a:pt x="1630054" y="29853"/>
                    <a:pt x="1630054" y="30427"/>
                  </a:cubicBezTo>
                  <a:cubicBezTo>
                    <a:pt x="1630054" y="32915"/>
                    <a:pt x="1630819" y="34446"/>
                    <a:pt x="1632350" y="35211"/>
                  </a:cubicBezTo>
                  <a:cubicBezTo>
                    <a:pt x="1628714" y="36359"/>
                    <a:pt x="1626226" y="37316"/>
                    <a:pt x="1624887" y="38656"/>
                  </a:cubicBezTo>
                  <a:cubicBezTo>
                    <a:pt x="1623164" y="40187"/>
                    <a:pt x="1622399" y="42674"/>
                    <a:pt x="1622399" y="45928"/>
                  </a:cubicBezTo>
                  <a:cubicBezTo>
                    <a:pt x="1622399" y="46693"/>
                    <a:pt x="1622973" y="47841"/>
                    <a:pt x="1624121" y="49564"/>
                  </a:cubicBezTo>
                  <a:cubicBezTo>
                    <a:pt x="1625461" y="51286"/>
                    <a:pt x="1626226" y="52243"/>
                    <a:pt x="1626609" y="52243"/>
                  </a:cubicBezTo>
                  <a:lnTo>
                    <a:pt x="1626226" y="52243"/>
                  </a:lnTo>
                  <a:cubicBezTo>
                    <a:pt x="1622207" y="50329"/>
                    <a:pt x="1618954" y="49372"/>
                    <a:pt x="1616658" y="49372"/>
                  </a:cubicBezTo>
                  <a:cubicBezTo>
                    <a:pt x="1615701" y="49372"/>
                    <a:pt x="1614553" y="50138"/>
                    <a:pt x="1613213" y="51669"/>
                  </a:cubicBezTo>
                  <a:cubicBezTo>
                    <a:pt x="1611874" y="53391"/>
                    <a:pt x="1611300" y="54157"/>
                    <a:pt x="1610726" y="54539"/>
                  </a:cubicBezTo>
                  <a:lnTo>
                    <a:pt x="1610534" y="54348"/>
                  </a:lnTo>
                  <a:lnTo>
                    <a:pt x="1610534" y="53774"/>
                  </a:lnTo>
                  <a:cubicBezTo>
                    <a:pt x="1611108" y="51095"/>
                    <a:pt x="1611300" y="48990"/>
                    <a:pt x="1611300" y="47459"/>
                  </a:cubicBezTo>
                  <a:cubicBezTo>
                    <a:pt x="1611300" y="46119"/>
                    <a:pt x="1610534" y="44588"/>
                    <a:pt x="1609003" y="42866"/>
                  </a:cubicBezTo>
                  <a:cubicBezTo>
                    <a:pt x="1607472" y="41526"/>
                    <a:pt x="1605941" y="40761"/>
                    <a:pt x="1604219" y="40569"/>
                  </a:cubicBezTo>
                  <a:cubicBezTo>
                    <a:pt x="1604219" y="39613"/>
                    <a:pt x="1604793" y="38464"/>
                    <a:pt x="1606133" y="37316"/>
                  </a:cubicBezTo>
                  <a:cubicBezTo>
                    <a:pt x="1607281" y="35977"/>
                    <a:pt x="1608238" y="35402"/>
                    <a:pt x="1609003" y="35402"/>
                  </a:cubicBezTo>
                  <a:cubicBezTo>
                    <a:pt x="1609577" y="35402"/>
                    <a:pt x="1611300" y="35977"/>
                    <a:pt x="1614362" y="37125"/>
                  </a:cubicBezTo>
                  <a:cubicBezTo>
                    <a:pt x="1615127" y="37125"/>
                    <a:pt x="1616658" y="35594"/>
                    <a:pt x="1618571" y="32915"/>
                  </a:cubicBezTo>
                  <a:cubicBezTo>
                    <a:pt x="1620676" y="30044"/>
                    <a:pt x="1621633" y="28131"/>
                    <a:pt x="1621633" y="26983"/>
                  </a:cubicBezTo>
                  <a:cubicBezTo>
                    <a:pt x="1621633" y="23155"/>
                    <a:pt x="1620676" y="20668"/>
                    <a:pt x="1618571" y="19519"/>
                  </a:cubicBezTo>
                  <a:cubicBezTo>
                    <a:pt x="1617806" y="19328"/>
                    <a:pt x="1617232" y="18945"/>
                    <a:pt x="1616084" y="18754"/>
                  </a:cubicBezTo>
                  <a:cubicBezTo>
                    <a:pt x="1614362" y="18754"/>
                    <a:pt x="1613022" y="18563"/>
                    <a:pt x="1612448" y="18563"/>
                  </a:cubicBezTo>
                  <a:cubicBezTo>
                    <a:pt x="1611300" y="18180"/>
                    <a:pt x="1610726" y="17414"/>
                    <a:pt x="1610726" y="16075"/>
                  </a:cubicBezTo>
                  <a:cubicBezTo>
                    <a:pt x="1611108" y="14735"/>
                    <a:pt x="1611108" y="13778"/>
                    <a:pt x="1611108" y="13587"/>
                  </a:cubicBezTo>
                  <a:cubicBezTo>
                    <a:pt x="1610917" y="13396"/>
                    <a:pt x="1609769" y="12821"/>
                    <a:pt x="1607090" y="12056"/>
                  </a:cubicBezTo>
                  <a:cubicBezTo>
                    <a:pt x="1604602" y="10142"/>
                    <a:pt x="1602497" y="9185"/>
                    <a:pt x="1601157" y="9185"/>
                  </a:cubicBezTo>
                  <a:cubicBezTo>
                    <a:pt x="1600009" y="9377"/>
                    <a:pt x="1599244" y="9377"/>
                    <a:pt x="1598861" y="9377"/>
                  </a:cubicBezTo>
                  <a:cubicBezTo>
                    <a:pt x="1598287" y="9377"/>
                    <a:pt x="1598095" y="8994"/>
                    <a:pt x="1598095" y="8037"/>
                  </a:cubicBezTo>
                  <a:cubicBezTo>
                    <a:pt x="1598095" y="7655"/>
                    <a:pt x="1598478" y="6506"/>
                    <a:pt x="1599052" y="5358"/>
                  </a:cubicBezTo>
                  <a:cubicBezTo>
                    <a:pt x="1599435" y="4019"/>
                    <a:pt x="1599818" y="3253"/>
                    <a:pt x="1600009" y="3253"/>
                  </a:cubicBezTo>
                  <a:cubicBezTo>
                    <a:pt x="1600583" y="2870"/>
                    <a:pt x="1601349" y="2488"/>
                    <a:pt x="1602879" y="2488"/>
                  </a:cubicBezTo>
                  <a:cubicBezTo>
                    <a:pt x="1604219" y="2296"/>
                    <a:pt x="1605176" y="1913"/>
                    <a:pt x="1605750" y="1339"/>
                  </a:cubicBezTo>
                  <a:cubicBezTo>
                    <a:pt x="1603836" y="574"/>
                    <a:pt x="1602305" y="0"/>
                    <a:pt x="1600966" y="0"/>
                  </a:cubicBezTo>
                  <a:cubicBezTo>
                    <a:pt x="1597521" y="0"/>
                    <a:pt x="1594268" y="1339"/>
                    <a:pt x="1591206" y="4210"/>
                  </a:cubicBezTo>
                  <a:cubicBezTo>
                    <a:pt x="1588336" y="7846"/>
                    <a:pt x="1586039" y="10334"/>
                    <a:pt x="1584700" y="11673"/>
                  </a:cubicBezTo>
                  <a:cubicBezTo>
                    <a:pt x="1583360" y="13204"/>
                    <a:pt x="1581638" y="16457"/>
                    <a:pt x="1579533" y="22007"/>
                  </a:cubicBezTo>
                  <a:cubicBezTo>
                    <a:pt x="1577619" y="26983"/>
                    <a:pt x="1575897" y="30236"/>
                    <a:pt x="1573792" y="31575"/>
                  </a:cubicBezTo>
                  <a:cubicBezTo>
                    <a:pt x="1564606" y="38656"/>
                    <a:pt x="1558100" y="42483"/>
                    <a:pt x="1554655" y="42674"/>
                  </a:cubicBezTo>
                  <a:cubicBezTo>
                    <a:pt x="1542408" y="45545"/>
                    <a:pt x="1534753" y="46885"/>
                    <a:pt x="1531692" y="46885"/>
                  </a:cubicBezTo>
                  <a:cubicBezTo>
                    <a:pt x="1530735" y="46885"/>
                    <a:pt x="1529778" y="46502"/>
                    <a:pt x="1529204" y="45545"/>
                  </a:cubicBezTo>
                  <a:cubicBezTo>
                    <a:pt x="1528630" y="44397"/>
                    <a:pt x="1528056" y="43631"/>
                    <a:pt x="1527673" y="43249"/>
                  </a:cubicBezTo>
                  <a:lnTo>
                    <a:pt x="1526333" y="43249"/>
                  </a:lnTo>
                  <a:lnTo>
                    <a:pt x="1526333" y="46885"/>
                  </a:lnTo>
                  <a:lnTo>
                    <a:pt x="1524802" y="46885"/>
                  </a:lnTo>
                  <a:cubicBezTo>
                    <a:pt x="1524611" y="46119"/>
                    <a:pt x="1522889" y="45545"/>
                    <a:pt x="1520018" y="45162"/>
                  </a:cubicBezTo>
                  <a:cubicBezTo>
                    <a:pt x="1519827" y="44014"/>
                    <a:pt x="1520209" y="43249"/>
                    <a:pt x="1521358" y="42674"/>
                  </a:cubicBezTo>
                  <a:cubicBezTo>
                    <a:pt x="1521932" y="42292"/>
                    <a:pt x="1522697" y="42100"/>
                    <a:pt x="1523845" y="41718"/>
                  </a:cubicBezTo>
                  <a:lnTo>
                    <a:pt x="1523845" y="39995"/>
                  </a:lnTo>
                  <a:cubicBezTo>
                    <a:pt x="1523463" y="39804"/>
                    <a:pt x="1523080" y="39038"/>
                    <a:pt x="1522889" y="37699"/>
                  </a:cubicBezTo>
                  <a:cubicBezTo>
                    <a:pt x="1522889" y="37125"/>
                    <a:pt x="1522697" y="36742"/>
                    <a:pt x="1522506" y="36359"/>
                  </a:cubicBezTo>
                  <a:cubicBezTo>
                    <a:pt x="1522315" y="36168"/>
                    <a:pt x="1521932" y="35977"/>
                    <a:pt x="1521549" y="35977"/>
                  </a:cubicBezTo>
                  <a:cubicBezTo>
                    <a:pt x="1516574" y="35977"/>
                    <a:pt x="1511407" y="38464"/>
                    <a:pt x="1506240" y="43440"/>
                  </a:cubicBezTo>
                  <a:cubicBezTo>
                    <a:pt x="1502604" y="47076"/>
                    <a:pt x="1499351" y="51095"/>
                    <a:pt x="1496672" y="55879"/>
                  </a:cubicBezTo>
                  <a:cubicBezTo>
                    <a:pt x="1496480" y="56070"/>
                    <a:pt x="1496480" y="56262"/>
                    <a:pt x="1496289" y="56262"/>
                  </a:cubicBezTo>
                  <a:lnTo>
                    <a:pt x="1496289" y="56262"/>
                  </a:lnTo>
                  <a:cubicBezTo>
                    <a:pt x="1497246" y="56836"/>
                    <a:pt x="1498203" y="57793"/>
                    <a:pt x="1499351" y="59323"/>
                  </a:cubicBezTo>
                  <a:cubicBezTo>
                    <a:pt x="1499733" y="60089"/>
                    <a:pt x="1500116" y="60663"/>
                    <a:pt x="1500499" y="61237"/>
                  </a:cubicBezTo>
                  <a:cubicBezTo>
                    <a:pt x="1501264" y="62577"/>
                    <a:pt x="1501838" y="63151"/>
                    <a:pt x="1502030" y="63151"/>
                  </a:cubicBezTo>
                  <a:cubicBezTo>
                    <a:pt x="1506240" y="65638"/>
                    <a:pt x="1508536" y="67361"/>
                    <a:pt x="1509493" y="68509"/>
                  </a:cubicBezTo>
                  <a:cubicBezTo>
                    <a:pt x="1507197" y="69274"/>
                    <a:pt x="1505474" y="69848"/>
                    <a:pt x="1504326" y="70231"/>
                  </a:cubicBezTo>
                  <a:cubicBezTo>
                    <a:pt x="1502412" y="70997"/>
                    <a:pt x="1501073" y="72336"/>
                    <a:pt x="1500116" y="74441"/>
                  </a:cubicBezTo>
                  <a:cubicBezTo>
                    <a:pt x="1499542" y="75781"/>
                    <a:pt x="1498968" y="78077"/>
                    <a:pt x="1498203" y="81330"/>
                  </a:cubicBezTo>
                  <a:cubicBezTo>
                    <a:pt x="1497437" y="84392"/>
                    <a:pt x="1496863" y="86689"/>
                    <a:pt x="1495906" y="88220"/>
                  </a:cubicBezTo>
                  <a:cubicBezTo>
                    <a:pt x="1495523" y="87837"/>
                    <a:pt x="1494567" y="86497"/>
                    <a:pt x="1492844" y="84010"/>
                  </a:cubicBezTo>
                  <a:cubicBezTo>
                    <a:pt x="1492461" y="83435"/>
                    <a:pt x="1491505" y="83053"/>
                    <a:pt x="1490356" y="83053"/>
                  </a:cubicBezTo>
                  <a:cubicBezTo>
                    <a:pt x="1489400" y="83053"/>
                    <a:pt x="1488826" y="82670"/>
                    <a:pt x="1488826" y="81713"/>
                  </a:cubicBezTo>
                  <a:cubicBezTo>
                    <a:pt x="1488826" y="80756"/>
                    <a:pt x="1490165" y="78843"/>
                    <a:pt x="1492461" y="75972"/>
                  </a:cubicBezTo>
                  <a:cubicBezTo>
                    <a:pt x="1493801" y="74633"/>
                    <a:pt x="1494949" y="73102"/>
                    <a:pt x="1496097" y="71762"/>
                  </a:cubicBezTo>
                  <a:cubicBezTo>
                    <a:pt x="1496097" y="70997"/>
                    <a:pt x="1495523" y="70231"/>
                    <a:pt x="1494567" y="69466"/>
                  </a:cubicBezTo>
                  <a:cubicBezTo>
                    <a:pt x="1493227" y="68509"/>
                    <a:pt x="1492653" y="67935"/>
                    <a:pt x="1492461" y="67552"/>
                  </a:cubicBezTo>
                  <a:cubicBezTo>
                    <a:pt x="1495906" y="65638"/>
                    <a:pt x="1498011" y="63725"/>
                    <a:pt x="1498777" y="61811"/>
                  </a:cubicBezTo>
                  <a:cubicBezTo>
                    <a:pt x="1496097" y="60472"/>
                    <a:pt x="1493992" y="59898"/>
                    <a:pt x="1493036" y="59898"/>
                  </a:cubicBezTo>
                  <a:cubicBezTo>
                    <a:pt x="1492270" y="59898"/>
                    <a:pt x="1490356" y="61237"/>
                    <a:pt x="1487295" y="64299"/>
                  </a:cubicBezTo>
                  <a:cubicBezTo>
                    <a:pt x="1483659" y="67552"/>
                    <a:pt x="1481936" y="69274"/>
                    <a:pt x="1481554" y="69274"/>
                  </a:cubicBezTo>
                  <a:cubicBezTo>
                    <a:pt x="1475430" y="72719"/>
                    <a:pt x="1470837" y="75781"/>
                    <a:pt x="1467393" y="78269"/>
                  </a:cubicBezTo>
                  <a:cubicBezTo>
                    <a:pt x="1467201" y="78460"/>
                    <a:pt x="1467201" y="78651"/>
                    <a:pt x="1467010" y="78651"/>
                  </a:cubicBezTo>
                  <a:cubicBezTo>
                    <a:pt x="1465096" y="80182"/>
                    <a:pt x="1462226" y="81139"/>
                    <a:pt x="1458398" y="81522"/>
                  </a:cubicBezTo>
                  <a:cubicBezTo>
                    <a:pt x="1457250" y="81522"/>
                    <a:pt x="1456293" y="81713"/>
                    <a:pt x="1455336" y="81905"/>
                  </a:cubicBezTo>
                  <a:cubicBezTo>
                    <a:pt x="1452849" y="82096"/>
                    <a:pt x="1451126" y="82670"/>
                    <a:pt x="1450170" y="83244"/>
                  </a:cubicBezTo>
                  <a:cubicBezTo>
                    <a:pt x="1448447" y="84201"/>
                    <a:pt x="1445577" y="85732"/>
                    <a:pt x="1441750" y="87263"/>
                  </a:cubicBezTo>
                  <a:cubicBezTo>
                    <a:pt x="1438305" y="88794"/>
                    <a:pt x="1436391" y="89559"/>
                    <a:pt x="1436009" y="89559"/>
                  </a:cubicBezTo>
                  <a:cubicBezTo>
                    <a:pt x="1435434" y="89559"/>
                    <a:pt x="1434860" y="89368"/>
                    <a:pt x="1434478" y="88794"/>
                  </a:cubicBezTo>
                  <a:cubicBezTo>
                    <a:pt x="1433712" y="88028"/>
                    <a:pt x="1433330" y="87646"/>
                    <a:pt x="1433138" y="87454"/>
                  </a:cubicBezTo>
                  <a:cubicBezTo>
                    <a:pt x="1432947" y="87837"/>
                    <a:pt x="1431607" y="88602"/>
                    <a:pt x="1429502" y="89751"/>
                  </a:cubicBezTo>
                  <a:cubicBezTo>
                    <a:pt x="1428163" y="90516"/>
                    <a:pt x="1427397" y="91664"/>
                    <a:pt x="1427397" y="92812"/>
                  </a:cubicBezTo>
                  <a:cubicBezTo>
                    <a:pt x="1427397" y="94343"/>
                    <a:pt x="1427780" y="95300"/>
                    <a:pt x="1427971" y="95300"/>
                  </a:cubicBezTo>
                  <a:lnTo>
                    <a:pt x="1427971" y="97022"/>
                  </a:lnTo>
                  <a:lnTo>
                    <a:pt x="1426058" y="97022"/>
                  </a:lnTo>
                  <a:cubicBezTo>
                    <a:pt x="1424909" y="96448"/>
                    <a:pt x="1423187" y="96066"/>
                    <a:pt x="1420891" y="95683"/>
                  </a:cubicBezTo>
                  <a:cubicBezTo>
                    <a:pt x="1418403" y="100850"/>
                    <a:pt x="1417063" y="103720"/>
                    <a:pt x="1416872" y="103720"/>
                  </a:cubicBezTo>
                  <a:cubicBezTo>
                    <a:pt x="1415341" y="106399"/>
                    <a:pt x="1413427" y="108313"/>
                    <a:pt x="1411131" y="109270"/>
                  </a:cubicBezTo>
                  <a:cubicBezTo>
                    <a:pt x="1408069" y="110801"/>
                    <a:pt x="1405773" y="112332"/>
                    <a:pt x="1404242" y="114437"/>
                  </a:cubicBezTo>
                  <a:cubicBezTo>
                    <a:pt x="1402902" y="116159"/>
                    <a:pt x="1401754" y="118647"/>
                    <a:pt x="1400797" y="122091"/>
                  </a:cubicBezTo>
                  <a:cubicBezTo>
                    <a:pt x="1400223" y="124579"/>
                    <a:pt x="1398501" y="130129"/>
                    <a:pt x="1396013" y="138357"/>
                  </a:cubicBezTo>
                  <a:cubicBezTo>
                    <a:pt x="1395822" y="149265"/>
                    <a:pt x="1394291" y="154624"/>
                    <a:pt x="1391420" y="154624"/>
                  </a:cubicBezTo>
                  <a:cubicBezTo>
                    <a:pt x="1391038" y="154432"/>
                    <a:pt x="1391038" y="154432"/>
                    <a:pt x="1390655" y="154432"/>
                  </a:cubicBezTo>
                  <a:cubicBezTo>
                    <a:pt x="1391038" y="153475"/>
                    <a:pt x="1391612" y="150413"/>
                    <a:pt x="1392569" y="145247"/>
                  </a:cubicBezTo>
                  <a:cubicBezTo>
                    <a:pt x="1392760" y="144481"/>
                    <a:pt x="1392951" y="143524"/>
                    <a:pt x="1392951" y="142567"/>
                  </a:cubicBezTo>
                  <a:cubicBezTo>
                    <a:pt x="1393143" y="141036"/>
                    <a:pt x="1393525" y="139506"/>
                    <a:pt x="1393717" y="138166"/>
                  </a:cubicBezTo>
                  <a:cubicBezTo>
                    <a:pt x="1394482" y="133765"/>
                    <a:pt x="1394674" y="130894"/>
                    <a:pt x="1394674" y="129555"/>
                  </a:cubicBezTo>
                  <a:cubicBezTo>
                    <a:pt x="1394674" y="127067"/>
                    <a:pt x="1394100" y="125919"/>
                    <a:pt x="1392951" y="125345"/>
                  </a:cubicBezTo>
                  <a:cubicBezTo>
                    <a:pt x="1391420" y="127832"/>
                    <a:pt x="1391038" y="132999"/>
                    <a:pt x="1391038" y="140654"/>
                  </a:cubicBezTo>
                  <a:cubicBezTo>
                    <a:pt x="1391038" y="141228"/>
                    <a:pt x="1391038" y="141611"/>
                    <a:pt x="1391038" y="142185"/>
                  </a:cubicBezTo>
                  <a:cubicBezTo>
                    <a:pt x="1391038" y="142950"/>
                    <a:pt x="1390655" y="143907"/>
                    <a:pt x="1390655" y="144672"/>
                  </a:cubicBezTo>
                  <a:cubicBezTo>
                    <a:pt x="1390272" y="146012"/>
                    <a:pt x="1389698" y="147160"/>
                    <a:pt x="1388933" y="148500"/>
                  </a:cubicBezTo>
                  <a:cubicBezTo>
                    <a:pt x="1387019" y="151179"/>
                    <a:pt x="1385488" y="153284"/>
                    <a:pt x="1384531" y="154241"/>
                  </a:cubicBezTo>
                  <a:cubicBezTo>
                    <a:pt x="1380513" y="159599"/>
                    <a:pt x="1373241" y="166679"/>
                    <a:pt x="1362716" y="175100"/>
                  </a:cubicBezTo>
                  <a:cubicBezTo>
                    <a:pt x="1362524" y="175291"/>
                    <a:pt x="1362333" y="175291"/>
                    <a:pt x="1362333" y="175482"/>
                  </a:cubicBezTo>
                  <a:cubicBezTo>
                    <a:pt x="1359080" y="177396"/>
                    <a:pt x="1352382" y="179501"/>
                    <a:pt x="1342622" y="181223"/>
                  </a:cubicBezTo>
                  <a:cubicBezTo>
                    <a:pt x="1333628" y="182946"/>
                    <a:pt x="1327504" y="183711"/>
                    <a:pt x="1323868" y="183711"/>
                  </a:cubicBezTo>
                  <a:cubicBezTo>
                    <a:pt x="1318319" y="183711"/>
                    <a:pt x="1310664" y="181989"/>
                    <a:pt x="1300904" y="178544"/>
                  </a:cubicBezTo>
                  <a:cubicBezTo>
                    <a:pt x="1292293" y="175100"/>
                    <a:pt x="1288083" y="173377"/>
                    <a:pt x="1287891" y="173377"/>
                  </a:cubicBezTo>
                  <a:cubicBezTo>
                    <a:pt x="1286169" y="173377"/>
                    <a:pt x="1285212" y="175291"/>
                    <a:pt x="1285212" y="178927"/>
                  </a:cubicBezTo>
                  <a:cubicBezTo>
                    <a:pt x="1285786" y="181989"/>
                    <a:pt x="1285978" y="183711"/>
                    <a:pt x="1285978" y="183711"/>
                  </a:cubicBezTo>
                  <a:cubicBezTo>
                    <a:pt x="1285978" y="185625"/>
                    <a:pt x="1286169" y="187921"/>
                    <a:pt x="1286361" y="190983"/>
                  </a:cubicBezTo>
                  <a:cubicBezTo>
                    <a:pt x="1286361" y="196915"/>
                    <a:pt x="1284830" y="201699"/>
                    <a:pt x="1281768" y="205144"/>
                  </a:cubicBezTo>
                  <a:cubicBezTo>
                    <a:pt x="1278706" y="208971"/>
                    <a:pt x="1274113" y="210885"/>
                    <a:pt x="1268181" y="210885"/>
                  </a:cubicBezTo>
                  <a:cubicBezTo>
                    <a:pt x="1263397" y="210885"/>
                    <a:pt x="1261100" y="211650"/>
                    <a:pt x="1261100" y="212990"/>
                  </a:cubicBezTo>
                  <a:cubicBezTo>
                    <a:pt x="1261100" y="215286"/>
                    <a:pt x="1263014" y="216817"/>
                    <a:pt x="1266267" y="217774"/>
                  </a:cubicBezTo>
                  <a:cubicBezTo>
                    <a:pt x="1270860" y="219114"/>
                    <a:pt x="1273539" y="220262"/>
                    <a:pt x="1274305" y="221027"/>
                  </a:cubicBezTo>
                  <a:cubicBezTo>
                    <a:pt x="1281768" y="228491"/>
                    <a:pt x="1285595" y="232509"/>
                    <a:pt x="1286361" y="233275"/>
                  </a:cubicBezTo>
                  <a:cubicBezTo>
                    <a:pt x="1287891" y="235188"/>
                    <a:pt x="1291527" y="239590"/>
                    <a:pt x="1297077" y="246096"/>
                  </a:cubicBezTo>
                  <a:cubicBezTo>
                    <a:pt x="1302244" y="252029"/>
                    <a:pt x="1306071" y="256813"/>
                    <a:pt x="1308942" y="260832"/>
                  </a:cubicBezTo>
                  <a:cubicBezTo>
                    <a:pt x="1313152" y="266572"/>
                    <a:pt x="1316788" y="270591"/>
                    <a:pt x="1319467" y="272696"/>
                  </a:cubicBezTo>
                  <a:cubicBezTo>
                    <a:pt x="1321572" y="274227"/>
                    <a:pt x="1323294" y="276715"/>
                    <a:pt x="1324825" y="279777"/>
                  </a:cubicBezTo>
                  <a:cubicBezTo>
                    <a:pt x="1326739" y="284561"/>
                    <a:pt x="1328078" y="287049"/>
                    <a:pt x="1328461" y="287814"/>
                  </a:cubicBezTo>
                  <a:cubicBezTo>
                    <a:pt x="1329227" y="289154"/>
                    <a:pt x="1330949" y="291259"/>
                    <a:pt x="1333628" y="294129"/>
                  </a:cubicBezTo>
                  <a:cubicBezTo>
                    <a:pt x="1335733" y="297000"/>
                    <a:pt x="1337072" y="299679"/>
                    <a:pt x="1337264" y="302166"/>
                  </a:cubicBezTo>
                  <a:cubicBezTo>
                    <a:pt x="1337455" y="303315"/>
                    <a:pt x="1338603" y="309630"/>
                    <a:pt x="1340326" y="321303"/>
                  </a:cubicBezTo>
                  <a:lnTo>
                    <a:pt x="1340517" y="323408"/>
                  </a:lnTo>
                  <a:cubicBezTo>
                    <a:pt x="1339943" y="324939"/>
                    <a:pt x="1339560" y="326661"/>
                    <a:pt x="1339560" y="328384"/>
                  </a:cubicBezTo>
                  <a:cubicBezTo>
                    <a:pt x="1339560" y="332402"/>
                    <a:pt x="1340134" y="335464"/>
                    <a:pt x="1340900" y="337760"/>
                  </a:cubicBezTo>
                  <a:cubicBezTo>
                    <a:pt x="1341474" y="339100"/>
                    <a:pt x="1342622" y="340248"/>
                    <a:pt x="1344536" y="340822"/>
                  </a:cubicBezTo>
                  <a:cubicBezTo>
                    <a:pt x="1345493" y="341014"/>
                    <a:pt x="1347024" y="341588"/>
                    <a:pt x="1348937" y="342162"/>
                  </a:cubicBezTo>
                  <a:cubicBezTo>
                    <a:pt x="1351425" y="343310"/>
                    <a:pt x="1357166" y="346181"/>
                    <a:pt x="1365777" y="350391"/>
                  </a:cubicBezTo>
                  <a:cubicBezTo>
                    <a:pt x="1366160" y="350391"/>
                    <a:pt x="1366543" y="350008"/>
                    <a:pt x="1367117" y="348860"/>
                  </a:cubicBezTo>
                  <a:cubicBezTo>
                    <a:pt x="1367691" y="347903"/>
                    <a:pt x="1368265" y="347329"/>
                    <a:pt x="1368648" y="347329"/>
                  </a:cubicBezTo>
                  <a:cubicBezTo>
                    <a:pt x="1369031" y="347329"/>
                    <a:pt x="1369796" y="347712"/>
                    <a:pt x="1370944" y="348477"/>
                  </a:cubicBezTo>
                  <a:cubicBezTo>
                    <a:pt x="1372092" y="349242"/>
                    <a:pt x="1373049" y="349625"/>
                    <a:pt x="1373815" y="349625"/>
                  </a:cubicBezTo>
                  <a:cubicBezTo>
                    <a:pt x="1374772" y="349625"/>
                    <a:pt x="1375728" y="349434"/>
                    <a:pt x="1376877" y="348860"/>
                  </a:cubicBezTo>
                  <a:cubicBezTo>
                    <a:pt x="1377451" y="348860"/>
                    <a:pt x="1378216" y="349242"/>
                    <a:pt x="1378790" y="349625"/>
                  </a:cubicBezTo>
                  <a:cubicBezTo>
                    <a:pt x="1379556" y="350199"/>
                    <a:pt x="1380130" y="350391"/>
                    <a:pt x="1380704" y="350391"/>
                  </a:cubicBezTo>
                  <a:cubicBezTo>
                    <a:pt x="1381278" y="350391"/>
                    <a:pt x="1383000" y="350199"/>
                    <a:pt x="1385871" y="349817"/>
                  </a:cubicBezTo>
                  <a:cubicBezTo>
                    <a:pt x="1387784" y="349817"/>
                    <a:pt x="1391038" y="349434"/>
                    <a:pt x="1395822" y="348477"/>
                  </a:cubicBezTo>
                  <a:cubicBezTo>
                    <a:pt x="1396396" y="348477"/>
                    <a:pt x="1397736" y="349625"/>
                    <a:pt x="1399841" y="351922"/>
                  </a:cubicBezTo>
                  <a:cubicBezTo>
                    <a:pt x="1401563" y="353644"/>
                    <a:pt x="1403476" y="354409"/>
                    <a:pt x="1405581" y="354409"/>
                  </a:cubicBezTo>
                  <a:cubicBezTo>
                    <a:pt x="1405199" y="355175"/>
                    <a:pt x="1404242" y="356323"/>
                    <a:pt x="1403094" y="357663"/>
                  </a:cubicBezTo>
                  <a:cubicBezTo>
                    <a:pt x="1401754" y="359002"/>
                    <a:pt x="1400989" y="360150"/>
                    <a:pt x="1400606" y="360916"/>
                  </a:cubicBezTo>
                  <a:cubicBezTo>
                    <a:pt x="1400415" y="361681"/>
                    <a:pt x="1398692" y="363978"/>
                    <a:pt x="1396013" y="367996"/>
                  </a:cubicBezTo>
                  <a:cubicBezTo>
                    <a:pt x="1396013" y="368762"/>
                    <a:pt x="1397161" y="370293"/>
                    <a:pt x="1399075" y="372015"/>
                  </a:cubicBezTo>
                  <a:cubicBezTo>
                    <a:pt x="1395630" y="372015"/>
                    <a:pt x="1393908" y="374120"/>
                    <a:pt x="1393908" y="378330"/>
                  </a:cubicBezTo>
                  <a:cubicBezTo>
                    <a:pt x="1393908" y="380244"/>
                    <a:pt x="1396013" y="383688"/>
                    <a:pt x="1400223" y="388090"/>
                  </a:cubicBezTo>
                  <a:cubicBezTo>
                    <a:pt x="1404433" y="392491"/>
                    <a:pt x="1407112" y="394596"/>
                    <a:pt x="1408643" y="394596"/>
                  </a:cubicBezTo>
                  <a:cubicBezTo>
                    <a:pt x="1409217" y="394596"/>
                    <a:pt x="1410557" y="393448"/>
                    <a:pt x="1412853" y="391152"/>
                  </a:cubicBezTo>
                  <a:cubicBezTo>
                    <a:pt x="1415150" y="388855"/>
                    <a:pt x="1417637" y="387707"/>
                    <a:pt x="1420125" y="387707"/>
                  </a:cubicBezTo>
                  <a:cubicBezTo>
                    <a:pt x="1423187" y="387707"/>
                    <a:pt x="1426632" y="388855"/>
                    <a:pt x="1430268" y="390960"/>
                  </a:cubicBezTo>
                  <a:cubicBezTo>
                    <a:pt x="1433712" y="393257"/>
                    <a:pt x="1435817" y="394213"/>
                    <a:pt x="1436009" y="394213"/>
                  </a:cubicBezTo>
                  <a:cubicBezTo>
                    <a:pt x="1436200" y="394213"/>
                    <a:pt x="1437922" y="393065"/>
                    <a:pt x="1441175" y="390769"/>
                  </a:cubicBezTo>
                  <a:cubicBezTo>
                    <a:pt x="1444811" y="388473"/>
                    <a:pt x="1447299" y="387324"/>
                    <a:pt x="1448639" y="387324"/>
                  </a:cubicBezTo>
                  <a:cubicBezTo>
                    <a:pt x="1459929" y="387324"/>
                    <a:pt x="1465479" y="388664"/>
                    <a:pt x="1465479" y="391343"/>
                  </a:cubicBezTo>
                  <a:cubicBezTo>
                    <a:pt x="1465479" y="392300"/>
                    <a:pt x="1465288" y="392683"/>
                    <a:pt x="1464714" y="392683"/>
                  </a:cubicBezTo>
                  <a:cubicBezTo>
                    <a:pt x="1463948" y="393065"/>
                    <a:pt x="1462800" y="393448"/>
                    <a:pt x="1462034" y="393639"/>
                  </a:cubicBezTo>
                  <a:cubicBezTo>
                    <a:pt x="1459547" y="395170"/>
                    <a:pt x="1457824" y="395936"/>
                    <a:pt x="1457059" y="395936"/>
                  </a:cubicBezTo>
                  <a:cubicBezTo>
                    <a:pt x="1454188" y="394596"/>
                    <a:pt x="1452083" y="393639"/>
                    <a:pt x="1450744" y="393639"/>
                  </a:cubicBezTo>
                  <a:cubicBezTo>
                    <a:pt x="1447299" y="393639"/>
                    <a:pt x="1445386" y="395553"/>
                    <a:pt x="1445386" y="398997"/>
                  </a:cubicBezTo>
                  <a:cubicBezTo>
                    <a:pt x="1445386" y="400146"/>
                    <a:pt x="1446151" y="400528"/>
                    <a:pt x="1447299" y="400528"/>
                  </a:cubicBezTo>
                  <a:cubicBezTo>
                    <a:pt x="1448256" y="400528"/>
                    <a:pt x="1450552" y="400146"/>
                    <a:pt x="1454188" y="398997"/>
                  </a:cubicBezTo>
                  <a:cubicBezTo>
                    <a:pt x="1454954" y="398997"/>
                    <a:pt x="1455719" y="399189"/>
                    <a:pt x="1456485" y="399189"/>
                  </a:cubicBezTo>
                  <a:cubicBezTo>
                    <a:pt x="1458398" y="399380"/>
                    <a:pt x="1459929" y="400146"/>
                    <a:pt x="1461269" y="401102"/>
                  </a:cubicBezTo>
                  <a:cubicBezTo>
                    <a:pt x="1463565" y="402825"/>
                    <a:pt x="1464714" y="404738"/>
                    <a:pt x="1464714" y="406843"/>
                  </a:cubicBezTo>
                  <a:cubicBezTo>
                    <a:pt x="1464714" y="407418"/>
                    <a:pt x="1464522" y="408183"/>
                    <a:pt x="1463565" y="408949"/>
                  </a:cubicBezTo>
                  <a:cubicBezTo>
                    <a:pt x="1462800" y="409905"/>
                    <a:pt x="1462226" y="410288"/>
                    <a:pt x="1461652" y="410288"/>
                  </a:cubicBezTo>
                  <a:cubicBezTo>
                    <a:pt x="1452466" y="408374"/>
                    <a:pt x="1447873" y="407226"/>
                    <a:pt x="1447682" y="407226"/>
                  </a:cubicBezTo>
                  <a:cubicBezTo>
                    <a:pt x="1447299" y="407226"/>
                    <a:pt x="1446151" y="407800"/>
                    <a:pt x="1444620" y="408949"/>
                  </a:cubicBezTo>
                  <a:cubicBezTo>
                    <a:pt x="1442706" y="410288"/>
                    <a:pt x="1441558" y="410862"/>
                    <a:pt x="1440984" y="410862"/>
                  </a:cubicBezTo>
                  <a:cubicBezTo>
                    <a:pt x="1438114" y="411436"/>
                    <a:pt x="1435052" y="411628"/>
                    <a:pt x="1431416" y="411628"/>
                  </a:cubicBezTo>
                  <a:cubicBezTo>
                    <a:pt x="1430076" y="411628"/>
                    <a:pt x="1428354" y="410862"/>
                    <a:pt x="1426632" y="408949"/>
                  </a:cubicBezTo>
                  <a:cubicBezTo>
                    <a:pt x="1424718" y="406843"/>
                    <a:pt x="1423378" y="405313"/>
                    <a:pt x="1422230" y="404356"/>
                  </a:cubicBezTo>
                  <a:cubicBezTo>
                    <a:pt x="1415341" y="399572"/>
                    <a:pt x="1411897" y="396893"/>
                    <a:pt x="1411897" y="396893"/>
                  </a:cubicBezTo>
                  <a:cubicBezTo>
                    <a:pt x="1411322" y="396893"/>
                    <a:pt x="1410174" y="397658"/>
                    <a:pt x="1408835" y="398806"/>
                  </a:cubicBezTo>
                  <a:cubicBezTo>
                    <a:pt x="1407304" y="400146"/>
                    <a:pt x="1405964" y="400720"/>
                    <a:pt x="1404816" y="400720"/>
                  </a:cubicBezTo>
                  <a:cubicBezTo>
                    <a:pt x="1398501" y="400720"/>
                    <a:pt x="1394482" y="398806"/>
                    <a:pt x="1392569" y="394405"/>
                  </a:cubicBezTo>
                  <a:lnTo>
                    <a:pt x="1386636" y="381009"/>
                  </a:lnTo>
                  <a:cubicBezTo>
                    <a:pt x="1386636" y="380626"/>
                    <a:pt x="1387210" y="379287"/>
                    <a:pt x="1388358" y="377373"/>
                  </a:cubicBezTo>
                  <a:cubicBezTo>
                    <a:pt x="1389507" y="375459"/>
                    <a:pt x="1390081" y="373929"/>
                    <a:pt x="1390081" y="372780"/>
                  </a:cubicBezTo>
                  <a:cubicBezTo>
                    <a:pt x="1390081" y="370675"/>
                    <a:pt x="1389315" y="369144"/>
                    <a:pt x="1387402" y="367996"/>
                  </a:cubicBezTo>
                  <a:cubicBezTo>
                    <a:pt x="1385679" y="367039"/>
                    <a:pt x="1384723" y="364934"/>
                    <a:pt x="1384723" y="361681"/>
                  </a:cubicBezTo>
                  <a:cubicBezTo>
                    <a:pt x="1384723" y="360724"/>
                    <a:pt x="1385105" y="359385"/>
                    <a:pt x="1385488" y="358045"/>
                  </a:cubicBezTo>
                  <a:cubicBezTo>
                    <a:pt x="1386062" y="356897"/>
                    <a:pt x="1386253" y="356132"/>
                    <a:pt x="1386253" y="355940"/>
                  </a:cubicBezTo>
                  <a:cubicBezTo>
                    <a:pt x="1386253" y="355558"/>
                    <a:pt x="1386062" y="354984"/>
                    <a:pt x="1385105" y="354409"/>
                  </a:cubicBezTo>
                  <a:cubicBezTo>
                    <a:pt x="1384340" y="353835"/>
                    <a:pt x="1383766" y="353644"/>
                    <a:pt x="1383192" y="353644"/>
                  </a:cubicBezTo>
                  <a:cubicBezTo>
                    <a:pt x="1382426" y="353644"/>
                    <a:pt x="1381087" y="354409"/>
                    <a:pt x="1379173" y="355558"/>
                  </a:cubicBezTo>
                  <a:cubicBezTo>
                    <a:pt x="1377259" y="356706"/>
                    <a:pt x="1376302" y="357471"/>
                    <a:pt x="1376111" y="357471"/>
                  </a:cubicBezTo>
                  <a:cubicBezTo>
                    <a:pt x="1374963" y="357663"/>
                    <a:pt x="1373623" y="358045"/>
                    <a:pt x="1372667" y="358428"/>
                  </a:cubicBezTo>
                  <a:cubicBezTo>
                    <a:pt x="1370561" y="359194"/>
                    <a:pt x="1369605" y="360342"/>
                    <a:pt x="1369605" y="361490"/>
                  </a:cubicBezTo>
                  <a:cubicBezTo>
                    <a:pt x="1369605" y="362829"/>
                    <a:pt x="1370179" y="364360"/>
                    <a:pt x="1371518" y="366083"/>
                  </a:cubicBezTo>
                  <a:cubicBezTo>
                    <a:pt x="1372667" y="367805"/>
                    <a:pt x="1373432" y="369527"/>
                    <a:pt x="1373432" y="371058"/>
                  </a:cubicBezTo>
                  <a:cubicBezTo>
                    <a:pt x="1373623" y="372972"/>
                    <a:pt x="1374197" y="374311"/>
                    <a:pt x="1375537" y="375268"/>
                  </a:cubicBezTo>
                  <a:cubicBezTo>
                    <a:pt x="1376302" y="376034"/>
                    <a:pt x="1377451" y="376799"/>
                    <a:pt x="1379173" y="377756"/>
                  </a:cubicBezTo>
                  <a:cubicBezTo>
                    <a:pt x="1381278" y="379861"/>
                    <a:pt x="1383192" y="382731"/>
                    <a:pt x="1384914" y="386176"/>
                  </a:cubicBezTo>
                  <a:cubicBezTo>
                    <a:pt x="1386062" y="387516"/>
                    <a:pt x="1386828" y="388855"/>
                    <a:pt x="1387402" y="390386"/>
                  </a:cubicBezTo>
                  <a:cubicBezTo>
                    <a:pt x="1387784" y="391917"/>
                    <a:pt x="1388167" y="393639"/>
                    <a:pt x="1388167" y="395553"/>
                  </a:cubicBezTo>
                  <a:cubicBezTo>
                    <a:pt x="1388167" y="401677"/>
                    <a:pt x="1387784" y="405121"/>
                    <a:pt x="1387019" y="406269"/>
                  </a:cubicBezTo>
                  <a:cubicBezTo>
                    <a:pt x="1387402" y="406269"/>
                    <a:pt x="1387402" y="406269"/>
                    <a:pt x="1387593" y="406269"/>
                  </a:cubicBezTo>
                  <a:cubicBezTo>
                    <a:pt x="1396205" y="404930"/>
                    <a:pt x="1403285" y="405887"/>
                    <a:pt x="1408643" y="409140"/>
                  </a:cubicBezTo>
                  <a:cubicBezTo>
                    <a:pt x="1413810" y="412202"/>
                    <a:pt x="1416681" y="417177"/>
                    <a:pt x="1417255" y="423875"/>
                  </a:cubicBezTo>
                  <a:cubicBezTo>
                    <a:pt x="1417255" y="423875"/>
                    <a:pt x="1417255" y="423875"/>
                    <a:pt x="1417255" y="424067"/>
                  </a:cubicBezTo>
                  <a:cubicBezTo>
                    <a:pt x="1417255" y="424832"/>
                    <a:pt x="1417255" y="425406"/>
                    <a:pt x="1417255" y="426172"/>
                  </a:cubicBezTo>
                  <a:cubicBezTo>
                    <a:pt x="1417255" y="426937"/>
                    <a:pt x="1416681" y="427894"/>
                    <a:pt x="1415533" y="429233"/>
                  </a:cubicBezTo>
                  <a:cubicBezTo>
                    <a:pt x="1414576" y="430382"/>
                    <a:pt x="1413619" y="431147"/>
                    <a:pt x="1413045" y="430956"/>
                  </a:cubicBezTo>
                  <a:lnTo>
                    <a:pt x="1412853" y="430956"/>
                  </a:lnTo>
                  <a:lnTo>
                    <a:pt x="1412853" y="430764"/>
                  </a:lnTo>
                  <a:cubicBezTo>
                    <a:pt x="1414767" y="428468"/>
                    <a:pt x="1415724" y="426363"/>
                    <a:pt x="1415724" y="424258"/>
                  </a:cubicBezTo>
                  <a:cubicBezTo>
                    <a:pt x="1415724" y="423875"/>
                    <a:pt x="1415341" y="423301"/>
                    <a:pt x="1414958" y="422536"/>
                  </a:cubicBezTo>
                  <a:cubicBezTo>
                    <a:pt x="1414384" y="421770"/>
                    <a:pt x="1413619" y="421387"/>
                    <a:pt x="1413045" y="421387"/>
                  </a:cubicBezTo>
                  <a:cubicBezTo>
                    <a:pt x="1411514" y="421770"/>
                    <a:pt x="1410748" y="421962"/>
                    <a:pt x="1410174" y="421962"/>
                  </a:cubicBezTo>
                  <a:cubicBezTo>
                    <a:pt x="1409026" y="421962"/>
                    <a:pt x="1408261" y="421770"/>
                    <a:pt x="1408261" y="421196"/>
                  </a:cubicBezTo>
                  <a:cubicBezTo>
                    <a:pt x="1408261" y="420431"/>
                    <a:pt x="1407304" y="419665"/>
                    <a:pt x="1405773" y="419091"/>
                  </a:cubicBezTo>
                  <a:cubicBezTo>
                    <a:pt x="1403859" y="416603"/>
                    <a:pt x="1402520" y="415455"/>
                    <a:pt x="1401371" y="415455"/>
                  </a:cubicBezTo>
                  <a:cubicBezTo>
                    <a:pt x="1400032" y="415455"/>
                    <a:pt x="1398884" y="415838"/>
                    <a:pt x="1397736" y="416795"/>
                  </a:cubicBezTo>
                  <a:cubicBezTo>
                    <a:pt x="1396396" y="417751"/>
                    <a:pt x="1395822" y="419091"/>
                    <a:pt x="1395630" y="420622"/>
                  </a:cubicBezTo>
                  <a:cubicBezTo>
                    <a:pt x="1395439" y="425215"/>
                    <a:pt x="1394865" y="428085"/>
                    <a:pt x="1393908" y="429233"/>
                  </a:cubicBezTo>
                  <a:cubicBezTo>
                    <a:pt x="1391612" y="429807"/>
                    <a:pt x="1390272" y="430190"/>
                    <a:pt x="1389889" y="430573"/>
                  </a:cubicBezTo>
                  <a:cubicBezTo>
                    <a:pt x="1390081" y="433061"/>
                    <a:pt x="1389698" y="434400"/>
                    <a:pt x="1389315" y="435166"/>
                  </a:cubicBezTo>
                  <a:cubicBezTo>
                    <a:pt x="1388167" y="437079"/>
                    <a:pt x="1387019" y="438993"/>
                    <a:pt x="1386253" y="440524"/>
                  </a:cubicBezTo>
                  <a:cubicBezTo>
                    <a:pt x="1386062" y="440907"/>
                    <a:pt x="1385871" y="441289"/>
                    <a:pt x="1385679" y="441672"/>
                  </a:cubicBezTo>
                  <a:cubicBezTo>
                    <a:pt x="1385679" y="441672"/>
                    <a:pt x="1385679" y="441672"/>
                    <a:pt x="1385679" y="441863"/>
                  </a:cubicBezTo>
                  <a:cubicBezTo>
                    <a:pt x="1385488" y="441672"/>
                    <a:pt x="1385488" y="441672"/>
                    <a:pt x="1385488" y="441672"/>
                  </a:cubicBezTo>
                  <a:cubicBezTo>
                    <a:pt x="1385105" y="440907"/>
                    <a:pt x="1384723" y="440141"/>
                    <a:pt x="1384531" y="439758"/>
                  </a:cubicBezTo>
                  <a:cubicBezTo>
                    <a:pt x="1383957" y="438610"/>
                    <a:pt x="1383766" y="437653"/>
                    <a:pt x="1384148" y="436696"/>
                  </a:cubicBezTo>
                  <a:cubicBezTo>
                    <a:pt x="1384914" y="433061"/>
                    <a:pt x="1383766" y="431147"/>
                    <a:pt x="1380895" y="431147"/>
                  </a:cubicBezTo>
                  <a:cubicBezTo>
                    <a:pt x="1376877" y="432104"/>
                    <a:pt x="1374197" y="432486"/>
                    <a:pt x="1372858" y="432486"/>
                  </a:cubicBezTo>
                  <a:cubicBezTo>
                    <a:pt x="1371518" y="432486"/>
                    <a:pt x="1370370" y="431912"/>
                    <a:pt x="1369222" y="430764"/>
                  </a:cubicBezTo>
                  <a:cubicBezTo>
                    <a:pt x="1367882" y="429616"/>
                    <a:pt x="1366734" y="429042"/>
                    <a:pt x="1365395" y="429042"/>
                  </a:cubicBezTo>
                  <a:cubicBezTo>
                    <a:pt x="1364055" y="429042"/>
                    <a:pt x="1362524" y="429807"/>
                    <a:pt x="1360993" y="431530"/>
                  </a:cubicBezTo>
                  <a:cubicBezTo>
                    <a:pt x="1359654" y="433443"/>
                    <a:pt x="1358697" y="434591"/>
                    <a:pt x="1358123" y="434974"/>
                  </a:cubicBezTo>
                  <a:cubicBezTo>
                    <a:pt x="1358123" y="432486"/>
                    <a:pt x="1357549" y="430190"/>
                    <a:pt x="1356209" y="428277"/>
                  </a:cubicBezTo>
                  <a:cubicBezTo>
                    <a:pt x="1354678" y="425980"/>
                    <a:pt x="1352573" y="424832"/>
                    <a:pt x="1349894" y="424832"/>
                  </a:cubicBezTo>
                  <a:cubicBezTo>
                    <a:pt x="1347980" y="425215"/>
                    <a:pt x="1346832" y="425215"/>
                    <a:pt x="1346449" y="425215"/>
                  </a:cubicBezTo>
                  <a:cubicBezTo>
                    <a:pt x="1336116" y="423875"/>
                    <a:pt x="1330183" y="422918"/>
                    <a:pt x="1328461" y="422918"/>
                  </a:cubicBezTo>
                  <a:cubicBezTo>
                    <a:pt x="1324060" y="422536"/>
                    <a:pt x="1321955" y="421387"/>
                    <a:pt x="1321955" y="418900"/>
                  </a:cubicBezTo>
                  <a:cubicBezTo>
                    <a:pt x="1321955" y="417943"/>
                    <a:pt x="1321763" y="416603"/>
                    <a:pt x="1320998" y="415264"/>
                  </a:cubicBezTo>
                  <a:cubicBezTo>
                    <a:pt x="1320232" y="413541"/>
                    <a:pt x="1319084" y="412776"/>
                    <a:pt x="1317936" y="412776"/>
                  </a:cubicBezTo>
                  <a:cubicBezTo>
                    <a:pt x="1315831" y="413159"/>
                    <a:pt x="1314491" y="413159"/>
                    <a:pt x="1314109" y="413159"/>
                  </a:cubicBezTo>
                  <a:cubicBezTo>
                    <a:pt x="1310473" y="411054"/>
                    <a:pt x="1308750" y="409523"/>
                    <a:pt x="1308559" y="408757"/>
                  </a:cubicBezTo>
                  <a:lnTo>
                    <a:pt x="1311047" y="408757"/>
                  </a:lnTo>
                  <a:cubicBezTo>
                    <a:pt x="1312960" y="408949"/>
                    <a:pt x="1315448" y="408374"/>
                    <a:pt x="1318510" y="407418"/>
                  </a:cubicBezTo>
                  <a:cubicBezTo>
                    <a:pt x="1320615" y="406843"/>
                    <a:pt x="1321572" y="404738"/>
                    <a:pt x="1321572" y="401102"/>
                  </a:cubicBezTo>
                  <a:lnTo>
                    <a:pt x="1320998" y="396318"/>
                  </a:lnTo>
                  <a:cubicBezTo>
                    <a:pt x="1320998" y="394979"/>
                    <a:pt x="1321763" y="393257"/>
                    <a:pt x="1323486" y="391152"/>
                  </a:cubicBezTo>
                  <a:cubicBezTo>
                    <a:pt x="1324825" y="389238"/>
                    <a:pt x="1325973" y="388090"/>
                    <a:pt x="1326547" y="387707"/>
                  </a:cubicBezTo>
                  <a:cubicBezTo>
                    <a:pt x="1326930" y="387516"/>
                    <a:pt x="1327313" y="386942"/>
                    <a:pt x="1327887" y="386367"/>
                  </a:cubicBezTo>
                  <a:cubicBezTo>
                    <a:pt x="1328461" y="385793"/>
                    <a:pt x="1328844" y="385028"/>
                    <a:pt x="1329418" y="383880"/>
                  </a:cubicBezTo>
                  <a:cubicBezTo>
                    <a:pt x="1329609" y="383497"/>
                    <a:pt x="1330375" y="383114"/>
                    <a:pt x="1331906" y="382349"/>
                  </a:cubicBezTo>
                  <a:cubicBezTo>
                    <a:pt x="1333245" y="381966"/>
                    <a:pt x="1333819" y="381392"/>
                    <a:pt x="1333819" y="381009"/>
                  </a:cubicBezTo>
                  <a:cubicBezTo>
                    <a:pt x="1333819" y="379861"/>
                    <a:pt x="1333054" y="378904"/>
                    <a:pt x="1331906" y="378139"/>
                  </a:cubicBezTo>
                  <a:cubicBezTo>
                    <a:pt x="1330566" y="377373"/>
                    <a:pt x="1329418" y="376990"/>
                    <a:pt x="1327887" y="376990"/>
                  </a:cubicBezTo>
                  <a:cubicBezTo>
                    <a:pt x="1325782" y="377565"/>
                    <a:pt x="1324251" y="377947"/>
                    <a:pt x="1323294" y="377947"/>
                  </a:cubicBezTo>
                  <a:cubicBezTo>
                    <a:pt x="1315831" y="376990"/>
                    <a:pt x="1310855" y="376608"/>
                    <a:pt x="1307794" y="376608"/>
                  </a:cubicBezTo>
                  <a:cubicBezTo>
                    <a:pt x="1305880" y="376608"/>
                    <a:pt x="1302435" y="377947"/>
                    <a:pt x="1297460" y="380244"/>
                  </a:cubicBezTo>
                  <a:cubicBezTo>
                    <a:pt x="1292676" y="382540"/>
                    <a:pt x="1289997" y="384071"/>
                    <a:pt x="1289422" y="385028"/>
                  </a:cubicBezTo>
                  <a:cubicBezTo>
                    <a:pt x="1289040" y="385219"/>
                    <a:pt x="1288657" y="385602"/>
                    <a:pt x="1288083" y="386559"/>
                  </a:cubicBezTo>
                  <a:cubicBezTo>
                    <a:pt x="1287509" y="387516"/>
                    <a:pt x="1286935" y="388281"/>
                    <a:pt x="1286552" y="388473"/>
                  </a:cubicBezTo>
                  <a:cubicBezTo>
                    <a:pt x="1285021" y="389238"/>
                    <a:pt x="1284064" y="389812"/>
                    <a:pt x="1283107" y="390195"/>
                  </a:cubicBezTo>
                  <a:cubicBezTo>
                    <a:pt x="1283107" y="390003"/>
                    <a:pt x="1282916" y="389238"/>
                    <a:pt x="1282725" y="387707"/>
                  </a:cubicBezTo>
                  <a:cubicBezTo>
                    <a:pt x="1282725" y="386750"/>
                    <a:pt x="1282151" y="386367"/>
                    <a:pt x="1281385" y="386367"/>
                  </a:cubicBezTo>
                  <a:cubicBezTo>
                    <a:pt x="1272774" y="389429"/>
                    <a:pt x="1267415" y="390769"/>
                    <a:pt x="1265502" y="390578"/>
                  </a:cubicBezTo>
                  <a:cubicBezTo>
                    <a:pt x="1264162" y="390386"/>
                    <a:pt x="1263014" y="390386"/>
                    <a:pt x="1261674" y="390578"/>
                  </a:cubicBezTo>
                  <a:cubicBezTo>
                    <a:pt x="1260335" y="390769"/>
                    <a:pt x="1259187" y="390960"/>
                    <a:pt x="1257656" y="391343"/>
                  </a:cubicBezTo>
                  <a:cubicBezTo>
                    <a:pt x="1254594" y="392491"/>
                    <a:pt x="1253063" y="394022"/>
                    <a:pt x="1253063" y="396318"/>
                  </a:cubicBezTo>
                  <a:cubicBezTo>
                    <a:pt x="1253063" y="396893"/>
                    <a:pt x="1254977" y="398423"/>
                    <a:pt x="1258421" y="400911"/>
                  </a:cubicBezTo>
                  <a:cubicBezTo>
                    <a:pt x="1258804" y="401294"/>
                    <a:pt x="1259569" y="401868"/>
                    <a:pt x="1261100" y="402825"/>
                  </a:cubicBezTo>
                  <a:cubicBezTo>
                    <a:pt x="1261866" y="403399"/>
                    <a:pt x="1262440" y="403973"/>
                    <a:pt x="1262631" y="404547"/>
                  </a:cubicBezTo>
                  <a:lnTo>
                    <a:pt x="1262631" y="406078"/>
                  </a:lnTo>
                  <a:lnTo>
                    <a:pt x="1258995" y="406078"/>
                  </a:lnTo>
                  <a:cubicBezTo>
                    <a:pt x="1255742" y="405504"/>
                    <a:pt x="1252680" y="404930"/>
                    <a:pt x="1250384" y="404356"/>
                  </a:cubicBezTo>
                  <a:cubicBezTo>
                    <a:pt x="1245791" y="403399"/>
                    <a:pt x="1243686" y="401677"/>
                    <a:pt x="1243686" y="399380"/>
                  </a:cubicBezTo>
                  <a:cubicBezTo>
                    <a:pt x="1243686" y="398997"/>
                    <a:pt x="1243877" y="398806"/>
                    <a:pt x="1244069" y="398615"/>
                  </a:cubicBezTo>
                  <a:cubicBezTo>
                    <a:pt x="1244452" y="398423"/>
                    <a:pt x="1244643" y="398232"/>
                    <a:pt x="1244643" y="397849"/>
                  </a:cubicBezTo>
                  <a:lnTo>
                    <a:pt x="1244260" y="396893"/>
                  </a:lnTo>
                  <a:cubicBezTo>
                    <a:pt x="1243303" y="396701"/>
                    <a:pt x="1241772" y="396510"/>
                    <a:pt x="1239667" y="396510"/>
                  </a:cubicBezTo>
                  <a:cubicBezTo>
                    <a:pt x="1239093" y="396510"/>
                    <a:pt x="1238328" y="396701"/>
                    <a:pt x="1237754" y="396701"/>
                  </a:cubicBezTo>
                  <a:cubicBezTo>
                    <a:pt x="1235457" y="397467"/>
                    <a:pt x="1233161" y="399189"/>
                    <a:pt x="1230290" y="401868"/>
                  </a:cubicBezTo>
                  <a:cubicBezTo>
                    <a:pt x="1226654" y="405504"/>
                    <a:pt x="1222444" y="407226"/>
                    <a:pt x="1217852" y="407226"/>
                  </a:cubicBezTo>
                  <a:cubicBezTo>
                    <a:pt x="1216512" y="406843"/>
                    <a:pt x="1215555" y="406843"/>
                    <a:pt x="1214981" y="406843"/>
                  </a:cubicBezTo>
                  <a:cubicBezTo>
                    <a:pt x="1214790" y="407035"/>
                    <a:pt x="1214598" y="407609"/>
                    <a:pt x="1214598" y="408566"/>
                  </a:cubicBezTo>
                  <a:cubicBezTo>
                    <a:pt x="1214598" y="409331"/>
                    <a:pt x="1214981" y="410288"/>
                    <a:pt x="1215364" y="411436"/>
                  </a:cubicBezTo>
                  <a:cubicBezTo>
                    <a:pt x="1215364" y="412393"/>
                    <a:pt x="1214024" y="413541"/>
                    <a:pt x="1211154" y="414881"/>
                  </a:cubicBezTo>
                  <a:cubicBezTo>
                    <a:pt x="1208475" y="416029"/>
                    <a:pt x="1206370" y="416603"/>
                    <a:pt x="1204839" y="416603"/>
                  </a:cubicBezTo>
                  <a:cubicBezTo>
                    <a:pt x="1202925" y="416603"/>
                    <a:pt x="1200820" y="415264"/>
                    <a:pt x="1199098" y="412584"/>
                  </a:cubicBezTo>
                  <a:cubicBezTo>
                    <a:pt x="1196993" y="413159"/>
                    <a:pt x="1195271" y="414115"/>
                    <a:pt x="1193931" y="415646"/>
                  </a:cubicBezTo>
                  <a:cubicBezTo>
                    <a:pt x="1192209" y="417943"/>
                    <a:pt x="1191443" y="421005"/>
                    <a:pt x="1191443" y="425215"/>
                  </a:cubicBezTo>
                  <a:cubicBezTo>
                    <a:pt x="1186850" y="425215"/>
                    <a:pt x="1182832" y="425789"/>
                    <a:pt x="1179770" y="426746"/>
                  </a:cubicBezTo>
                  <a:cubicBezTo>
                    <a:pt x="1176708" y="427702"/>
                    <a:pt x="1174603" y="428085"/>
                    <a:pt x="1173263" y="428085"/>
                  </a:cubicBezTo>
                  <a:cubicBezTo>
                    <a:pt x="1171350" y="428085"/>
                    <a:pt x="1170202" y="427320"/>
                    <a:pt x="1170202" y="425789"/>
                  </a:cubicBezTo>
                  <a:cubicBezTo>
                    <a:pt x="1170393" y="424641"/>
                    <a:pt x="1170584" y="423875"/>
                    <a:pt x="1170584" y="423301"/>
                  </a:cubicBezTo>
                  <a:cubicBezTo>
                    <a:pt x="1170393" y="422918"/>
                    <a:pt x="1169819" y="422918"/>
                    <a:pt x="1169245" y="422918"/>
                  </a:cubicBezTo>
                  <a:cubicBezTo>
                    <a:pt x="1168671" y="422918"/>
                    <a:pt x="1167905" y="423301"/>
                    <a:pt x="1166757" y="424258"/>
                  </a:cubicBezTo>
                  <a:cubicBezTo>
                    <a:pt x="1165609" y="425215"/>
                    <a:pt x="1165035" y="426363"/>
                    <a:pt x="1165035" y="426937"/>
                  </a:cubicBezTo>
                  <a:cubicBezTo>
                    <a:pt x="1165035" y="428659"/>
                    <a:pt x="1166948" y="430956"/>
                    <a:pt x="1170393" y="434209"/>
                  </a:cubicBezTo>
                  <a:cubicBezTo>
                    <a:pt x="1174794" y="438036"/>
                    <a:pt x="1176899" y="440141"/>
                    <a:pt x="1177282" y="440524"/>
                  </a:cubicBezTo>
                  <a:cubicBezTo>
                    <a:pt x="1181492" y="447030"/>
                    <a:pt x="1186085" y="451815"/>
                    <a:pt x="1190678" y="454685"/>
                  </a:cubicBezTo>
                  <a:cubicBezTo>
                    <a:pt x="1195462" y="457556"/>
                    <a:pt x="1201203" y="460617"/>
                    <a:pt x="1208092" y="463871"/>
                  </a:cubicBezTo>
                  <a:cubicBezTo>
                    <a:pt x="1211154" y="463679"/>
                    <a:pt x="1214216" y="464253"/>
                    <a:pt x="1216703" y="465593"/>
                  </a:cubicBezTo>
                  <a:cubicBezTo>
                    <a:pt x="1218043" y="466167"/>
                    <a:pt x="1220722" y="468080"/>
                    <a:pt x="1224741" y="470951"/>
                  </a:cubicBezTo>
                  <a:lnTo>
                    <a:pt x="1224741" y="470951"/>
                  </a:lnTo>
                  <a:cubicBezTo>
                    <a:pt x="1225124" y="471142"/>
                    <a:pt x="1225315" y="471142"/>
                    <a:pt x="1225506" y="471142"/>
                  </a:cubicBezTo>
                  <a:cubicBezTo>
                    <a:pt x="1225124" y="471142"/>
                    <a:pt x="1225124" y="471142"/>
                    <a:pt x="1224932" y="471142"/>
                  </a:cubicBezTo>
                  <a:cubicBezTo>
                    <a:pt x="1224741" y="471142"/>
                    <a:pt x="1224549" y="471142"/>
                    <a:pt x="1224549" y="471142"/>
                  </a:cubicBezTo>
                  <a:cubicBezTo>
                    <a:pt x="1220339" y="470760"/>
                    <a:pt x="1217086" y="471908"/>
                    <a:pt x="1215364" y="474778"/>
                  </a:cubicBezTo>
                  <a:cubicBezTo>
                    <a:pt x="1214216" y="476692"/>
                    <a:pt x="1213450" y="477649"/>
                    <a:pt x="1212685" y="478223"/>
                  </a:cubicBezTo>
                  <a:cubicBezTo>
                    <a:pt x="1211345" y="479180"/>
                    <a:pt x="1209623" y="479754"/>
                    <a:pt x="1207518" y="479754"/>
                  </a:cubicBezTo>
                  <a:cubicBezTo>
                    <a:pt x="1206370" y="479754"/>
                    <a:pt x="1205030" y="478988"/>
                    <a:pt x="1203308" y="477649"/>
                  </a:cubicBezTo>
                  <a:cubicBezTo>
                    <a:pt x="1202542" y="476883"/>
                    <a:pt x="1201968" y="476118"/>
                    <a:pt x="1201394" y="475544"/>
                  </a:cubicBezTo>
                  <a:cubicBezTo>
                    <a:pt x="1200820" y="474970"/>
                    <a:pt x="1200629" y="474204"/>
                    <a:pt x="1200629" y="473630"/>
                  </a:cubicBezTo>
                  <a:cubicBezTo>
                    <a:pt x="1201777" y="472099"/>
                    <a:pt x="1202351" y="470760"/>
                    <a:pt x="1202351" y="469611"/>
                  </a:cubicBezTo>
                  <a:cubicBezTo>
                    <a:pt x="1202160" y="468846"/>
                    <a:pt x="1201968" y="468272"/>
                    <a:pt x="1201968" y="467698"/>
                  </a:cubicBezTo>
                  <a:cubicBezTo>
                    <a:pt x="1199863" y="469037"/>
                    <a:pt x="1198715" y="470185"/>
                    <a:pt x="1198141" y="470568"/>
                  </a:cubicBezTo>
                  <a:cubicBezTo>
                    <a:pt x="1197376" y="471142"/>
                    <a:pt x="1197184" y="472291"/>
                    <a:pt x="1197184" y="474204"/>
                  </a:cubicBezTo>
                  <a:cubicBezTo>
                    <a:pt x="1197184" y="474396"/>
                    <a:pt x="1197567" y="475161"/>
                    <a:pt x="1198524" y="477075"/>
                  </a:cubicBezTo>
                  <a:cubicBezTo>
                    <a:pt x="1199481" y="478988"/>
                    <a:pt x="1201011" y="482050"/>
                    <a:pt x="1203117" y="486260"/>
                  </a:cubicBezTo>
                  <a:cubicBezTo>
                    <a:pt x="1207327" y="494489"/>
                    <a:pt x="1209240" y="500039"/>
                    <a:pt x="1209240" y="502718"/>
                  </a:cubicBezTo>
                  <a:cubicBezTo>
                    <a:pt x="1209240" y="505014"/>
                    <a:pt x="1208475" y="506736"/>
                    <a:pt x="1207135" y="507885"/>
                  </a:cubicBezTo>
                  <a:cubicBezTo>
                    <a:pt x="1205604" y="509224"/>
                    <a:pt x="1204839" y="510946"/>
                    <a:pt x="1204839" y="513243"/>
                  </a:cubicBezTo>
                  <a:cubicBezTo>
                    <a:pt x="1204839" y="520515"/>
                    <a:pt x="1212302" y="527978"/>
                    <a:pt x="1227037" y="535441"/>
                  </a:cubicBezTo>
                  <a:cubicBezTo>
                    <a:pt x="1230099" y="537164"/>
                    <a:pt x="1234692" y="540034"/>
                    <a:pt x="1240433" y="544053"/>
                  </a:cubicBezTo>
                  <a:cubicBezTo>
                    <a:pt x="1245791" y="547115"/>
                    <a:pt x="1251341" y="548837"/>
                    <a:pt x="1257082" y="548837"/>
                  </a:cubicBezTo>
                  <a:cubicBezTo>
                    <a:pt x="1259378" y="548837"/>
                    <a:pt x="1261292" y="548071"/>
                    <a:pt x="1262631" y="546923"/>
                  </a:cubicBezTo>
                  <a:cubicBezTo>
                    <a:pt x="1264354" y="545584"/>
                    <a:pt x="1266650" y="544627"/>
                    <a:pt x="1269329" y="544435"/>
                  </a:cubicBezTo>
                  <a:cubicBezTo>
                    <a:pt x="1272199" y="544244"/>
                    <a:pt x="1276601" y="543861"/>
                    <a:pt x="1282342" y="543670"/>
                  </a:cubicBezTo>
                  <a:cubicBezTo>
                    <a:pt x="1282533" y="543670"/>
                    <a:pt x="1282533" y="543670"/>
                    <a:pt x="1282725" y="543670"/>
                  </a:cubicBezTo>
                  <a:cubicBezTo>
                    <a:pt x="1283107" y="543670"/>
                    <a:pt x="1283299" y="543670"/>
                    <a:pt x="1283490" y="543670"/>
                  </a:cubicBezTo>
                  <a:cubicBezTo>
                    <a:pt x="1285595" y="543861"/>
                    <a:pt x="1289231" y="544053"/>
                    <a:pt x="1294781" y="544435"/>
                  </a:cubicBezTo>
                  <a:cubicBezTo>
                    <a:pt x="1300139" y="544627"/>
                    <a:pt x="1304158" y="545201"/>
                    <a:pt x="1306645" y="545966"/>
                  </a:cubicBezTo>
                  <a:cubicBezTo>
                    <a:pt x="1309324" y="546732"/>
                    <a:pt x="1311812" y="549411"/>
                    <a:pt x="1314109" y="554387"/>
                  </a:cubicBezTo>
                  <a:cubicBezTo>
                    <a:pt x="1316405" y="559171"/>
                    <a:pt x="1318319" y="561850"/>
                    <a:pt x="1320041" y="562041"/>
                  </a:cubicBezTo>
                  <a:cubicBezTo>
                    <a:pt x="1324060" y="557831"/>
                    <a:pt x="1325973" y="555152"/>
                    <a:pt x="1325973" y="554195"/>
                  </a:cubicBezTo>
                  <a:cubicBezTo>
                    <a:pt x="1323677" y="554004"/>
                    <a:pt x="1321763" y="553238"/>
                    <a:pt x="1320232" y="551707"/>
                  </a:cubicBezTo>
                  <a:cubicBezTo>
                    <a:pt x="1318701" y="549794"/>
                    <a:pt x="1317553" y="548454"/>
                    <a:pt x="1316596" y="547689"/>
                  </a:cubicBezTo>
                  <a:cubicBezTo>
                    <a:pt x="1317745" y="544627"/>
                    <a:pt x="1319467" y="542905"/>
                    <a:pt x="1321763" y="542330"/>
                  </a:cubicBezTo>
                  <a:cubicBezTo>
                    <a:pt x="1322146" y="545201"/>
                    <a:pt x="1324251" y="548071"/>
                    <a:pt x="1327887" y="551325"/>
                  </a:cubicBezTo>
                  <a:cubicBezTo>
                    <a:pt x="1328078" y="551516"/>
                    <a:pt x="1328270" y="551516"/>
                    <a:pt x="1328461" y="551707"/>
                  </a:cubicBezTo>
                  <a:cubicBezTo>
                    <a:pt x="1331523" y="554578"/>
                    <a:pt x="1333054" y="557449"/>
                    <a:pt x="1333054" y="560319"/>
                  </a:cubicBezTo>
                  <a:cubicBezTo>
                    <a:pt x="1333054" y="561658"/>
                    <a:pt x="1332671" y="562807"/>
                    <a:pt x="1332288" y="564146"/>
                  </a:cubicBezTo>
                  <a:cubicBezTo>
                    <a:pt x="1331714" y="565486"/>
                    <a:pt x="1331523" y="566825"/>
                    <a:pt x="1331523" y="568165"/>
                  </a:cubicBezTo>
                  <a:cubicBezTo>
                    <a:pt x="1332671" y="568739"/>
                    <a:pt x="1333437" y="568930"/>
                    <a:pt x="1334011" y="568930"/>
                  </a:cubicBezTo>
                  <a:cubicBezTo>
                    <a:pt x="1334776" y="568930"/>
                    <a:pt x="1337072" y="566251"/>
                    <a:pt x="1340900" y="560702"/>
                  </a:cubicBezTo>
                  <a:cubicBezTo>
                    <a:pt x="1341665" y="558979"/>
                    <a:pt x="1344536" y="556109"/>
                    <a:pt x="1349511" y="552090"/>
                  </a:cubicBezTo>
                  <a:cubicBezTo>
                    <a:pt x="1352190" y="549602"/>
                    <a:pt x="1356018" y="547880"/>
                    <a:pt x="1360993" y="546158"/>
                  </a:cubicBezTo>
                  <a:cubicBezTo>
                    <a:pt x="1366160" y="544627"/>
                    <a:pt x="1369413" y="543096"/>
                    <a:pt x="1370753" y="542139"/>
                  </a:cubicBezTo>
                  <a:cubicBezTo>
                    <a:pt x="1370561" y="542139"/>
                    <a:pt x="1369987" y="541948"/>
                    <a:pt x="1368839" y="540991"/>
                  </a:cubicBezTo>
                  <a:cubicBezTo>
                    <a:pt x="1368648" y="540991"/>
                    <a:pt x="1368648" y="540991"/>
                    <a:pt x="1368648" y="540800"/>
                  </a:cubicBezTo>
                  <a:lnTo>
                    <a:pt x="1368839" y="540800"/>
                  </a:lnTo>
                  <a:cubicBezTo>
                    <a:pt x="1369031" y="540800"/>
                    <a:pt x="1369222" y="540608"/>
                    <a:pt x="1369222" y="540417"/>
                  </a:cubicBezTo>
                  <a:cubicBezTo>
                    <a:pt x="1369987" y="540417"/>
                    <a:pt x="1372092" y="539651"/>
                    <a:pt x="1375537" y="538312"/>
                  </a:cubicBezTo>
                  <a:cubicBezTo>
                    <a:pt x="1377068" y="538312"/>
                    <a:pt x="1378599" y="538886"/>
                    <a:pt x="1380130" y="540034"/>
                  </a:cubicBezTo>
                  <a:cubicBezTo>
                    <a:pt x="1381852" y="541182"/>
                    <a:pt x="1383383" y="541756"/>
                    <a:pt x="1384723" y="541756"/>
                  </a:cubicBezTo>
                  <a:cubicBezTo>
                    <a:pt x="1385488" y="541756"/>
                    <a:pt x="1387784" y="539651"/>
                    <a:pt x="1391803" y="535441"/>
                  </a:cubicBezTo>
                  <a:cubicBezTo>
                    <a:pt x="1395822" y="531040"/>
                    <a:pt x="1399266" y="528935"/>
                    <a:pt x="1401754" y="528935"/>
                  </a:cubicBezTo>
                  <a:cubicBezTo>
                    <a:pt x="1402520" y="528935"/>
                    <a:pt x="1402902" y="529126"/>
                    <a:pt x="1403285" y="529318"/>
                  </a:cubicBezTo>
                  <a:lnTo>
                    <a:pt x="1403285" y="530274"/>
                  </a:lnTo>
                  <a:cubicBezTo>
                    <a:pt x="1402328" y="530849"/>
                    <a:pt x="1401371" y="531423"/>
                    <a:pt x="1400797" y="531614"/>
                  </a:cubicBezTo>
                  <a:cubicBezTo>
                    <a:pt x="1399458" y="532379"/>
                    <a:pt x="1398884" y="533336"/>
                    <a:pt x="1398884" y="534484"/>
                  </a:cubicBezTo>
                  <a:cubicBezTo>
                    <a:pt x="1398884" y="534676"/>
                    <a:pt x="1399649" y="535250"/>
                    <a:pt x="1401180" y="536972"/>
                  </a:cubicBezTo>
                  <a:cubicBezTo>
                    <a:pt x="1402902" y="538886"/>
                    <a:pt x="1404242" y="540608"/>
                    <a:pt x="1405007" y="542330"/>
                  </a:cubicBezTo>
                  <a:cubicBezTo>
                    <a:pt x="1407495" y="548071"/>
                    <a:pt x="1409026" y="552090"/>
                    <a:pt x="1409026" y="554195"/>
                  </a:cubicBezTo>
                  <a:cubicBezTo>
                    <a:pt x="1409026" y="555726"/>
                    <a:pt x="1408261" y="556874"/>
                    <a:pt x="1406538" y="557831"/>
                  </a:cubicBezTo>
                  <a:cubicBezTo>
                    <a:pt x="1404625" y="559171"/>
                    <a:pt x="1403476" y="560128"/>
                    <a:pt x="1403094" y="560893"/>
                  </a:cubicBezTo>
                  <a:cubicBezTo>
                    <a:pt x="1403668" y="562615"/>
                    <a:pt x="1402711" y="563572"/>
                    <a:pt x="1400606" y="563955"/>
                  </a:cubicBezTo>
                  <a:cubicBezTo>
                    <a:pt x="1399649" y="564146"/>
                    <a:pt x="1398884" y="564720"/>
                    <a:pt x="1398310" y="565677"/>
                  </a:cubicBezTo>
                  <a:cubicBezTo>
                    <a:pt x="1397927" y="566442"/>
                    <a:pt x="1397161" y="567017"/>
                    <a:pt x="1396396" y="567017"/>
                  </a:cubicBezTo>
                  <a:cubicBezTo>
                    <a:pt x="1394482" y="567017"/>
                    <a:pt x="1392186" y="566251"/>
                    <a:pt x="1389315" y="564720"/>
                  </a:cubicBezTo>
                  <a:cubicBezTo>
                    <a:pt x="1386828" y="563189"/>
                    <a:pt x="1385297" y="562233"/>
                    <a:pt x="1384914" y="562233"/>
                  </a:cubicBezTo>
                  <a:cubicBezTo>
                    <a:pt x="1383574" y="562233"/>
                    <a:pt x="1382235" y="563189"/>
                    <a:pt x="1380895" y="565294"/>
                  </a:cubicBezTo>
                  <a:cubicBezTo>
                    <a:pt x="1379747" y="567208"/>
                    <a:pt x="1379173" y="568930"/>
                    <a:pt x="1379173" y="570461"/>
                  </a:cubicBezTo>
                  <a:cubicBezTo>
                    <a:pt x="1379173" y="571227"/>
                    <a:pt x="1379364" y="571609"/>
                    <a:pt x="1379556" y="571801"/>
                  </a:cubicBezTo>
                  <a:cubicBezTo>
                    <a:pt x="1383000" y="571609"/>
                    <a:pt x="1385297" y="571801"/>
                    <a:pt x="1386636" y="572183"/>
                  </a:cubicBezTo>
                  <a:cubicBezTo>
                    <a:pt x="1388933" y="572949"/>
                    <a:pt x="1390272" y="574480"/>
                    <a:pt x="1390846" y="576968"/>
                  </a:cubicBezTo>
                  <a:cubicBezTo>
                    <a:pt x="1391612" y="580221"/>
                    <a:pt x="1392760" y="582709"/>
                    <a:pt x="1394100" y="584622"/>
                  </a:cubicBezTo>
                  <a:cubicBezTo>
                    <a:pt x="1395056" y="585771"/>
                    <a:pt x="1395439" y="587876"/>
                    <a:pt x="1395439" y="590555"/>
                  </a:cubicBezTo>
                  <a:cubicBezTo>
                    <a:pt x="1395439" y="593043"/>
                    <a:pt x="1395248" y="594956"/>
                    <a:pt x="1394865" y="596487"/>
                  </a:cubicBezTo>
                  <a:cubicBezTo>
                    <a:pt x="1394482" y="598209"/>
                    <a:pt x="1394100" y="599740"/>
                    <a:pt x="1394100" y="601462"/>
                  </a:cubicBezTo>
                  <a:cubicBezTo>
                    <a:pt x="1394100" y="605672"/>
                    <a:pt x="1394865" y="608926"/>
                    <a:pt x="1396396" y="611796"/>
                  </a:cubicBezTo>
                  <a:cubicBezTo>
                    <a:pt x="1397736" y="614667"/>
                    <a:pt x="1398501" y="617155"/>
                    <a:pt x="1398501" y="618685"/>
                  </a:cubicBezTo>
                  <a:cubicBezTo>
                    <a:pt x="1398501" y="622321"/>
                    <a:pt x="1397161" y="625766"/>
                    <a:pt x="1394674" y="629019"/>
                  </a:cubicBezTo>
                  <a:cubicBezTo>
                    <a:pt x="1390464" y="634186"/>
                    <a:pt x="1388358" y="637056"/>
                    <a:pt x="1388167" y="637631"/>
                  </a:cubicBezTo>
                  <a:cubicBezTo>
                    <a:pt x="1383957" y="645668"/>
                    <a:pt x="1377833" y="649687"/>
                    <a:pt x="1369605" y="649687"/>
                  </a:cubicBezTo>
                  <a:cubicBezTo>
                    <a:pt x="1368074" y="649687"/>
                    <a:pt x="1365969" y="649495"/>
                    <a:pt x="1363098" y="648730"/>
                  </a:cubicBezTo>
                  <a:cubicBezTo>
                    <a:pt x="1360228" y="647964"/>
                    <a:pt x="1357549" y="647582"/>
                    <a:pt x="1355061" y="647582"/>
                  </a:cubicBezTo>
                  <a:cubicBezTo>
                    <a:pt x="1352190" y="647582"/>
                    <a:pt x="1349703" y="647773"/>
                    <a:pt x="1348172" y="647773"/>
                  </a:cubicBezTo>
                  <a:lnTo>
                    <a:pt x="1347406" y="648156"/>
                  </a:lnTo>
                  <a:lnTo>
                    <a:pt x="1347215" y="648156"/>
                  </a:lnTo>
                  <a:lnTo>
                    <a:pt x="1347215" y="647964"/>
                  </a:lnTo>
                  <a:lnTo>
                    <a:pt x="1347024" y="647773"/>
                  </a:lnTo>
                  <a:lnTo>
                    <a:pt x="1347215" y="647773"/>
                  </a:lnTo>
                  <a:lnTo>
                    <a:pt x="1347215" y="645285"/>
                  </a:lnTo>
                  <a:cubicBezTo>
                    <a:pt x="1347406" y="644137"/>
                    <a:pt x="1347789" y="643180"/>
                    <a:pt x="1347789" y="642032"/>
                  </a:cubicBezTo>
                  <a:cubicBezTo>
                    <a:pt x="1347789" y="640310"/>
                    <a:pt x="1346449" y="639544"/>
                    <a:pt x="1343962" y="639544"/>
                  </a:cubicBezTo>
                  <a:cubicBezTo>
                    <a:pt x="1343388" y="639544"/>
                    <a:pt x="1341474" y="640692"/>
                    <a:pt x="1338603" y="643180"/>
                  </a:cubicBezTo>
                  <a:cubicBezTo>
                    <a:pt x="1338412" y="643372"/>
                    <a:pt x="1338412" y="643563"/>
                    <a:pt x="1338029" y="643754"/>
                  </a:cubicBezTo>
                  <a:cubicBezTo>
                    <a:pt x="1334967" y="646433"/>
                    <a:pt x="1333437" y="647964"/>
                    <a:pt x="1333437" y="647964"/>
                  </a:cubicBezTo>
                  <a:cubicBezTo>
                    <a:pt x="1332480" y="649687"/>
                    <a:pt x="1330949" y="651600"/>
                    <a:pt x="1328844" y="653323"/>
                  </a:cubicBezTo>
                  <a:cubicBezTo>
                    <a:pt x="1326165" y="655428"/>
                    <a:pt x="1324251" y="656959"/>
                    <a:pt x="1323103" y="658107"/>
                  </a:cubicBezTo>
                  <a:cubicBezTo>
                    <a:pt x="1320615" y="660403"/>
                    <a:pt x="1318701" y="661551"/>
                    <a:pt x="1317170" y="661551"/>
                  </a:cubicBezTo>
                  <a:cubicBezTo>
                    <a:pt x="1316214" y="661360"/>
                    <a:pt x="1315257" y="662317"/>
                    <a:pt x="1314874" y="663848"/>
                  </a:cubicBezTo>
                  <a:cubicBezTo>
                    <a:pt x="1314491" y="665761"/>
                    <a:pt x="1314109" y="666909"/>
                    <a:pt x="1313535" y="667101"/>
                  </a:cubicBezTo>
                  <a:cubicBezTo>
                    <a:pt x="1307794" y="671694"/>
                    <a:pt x="1302818" y="673990"/>
                    <a:pt x="1298225" y="673990"/>
                  </a:cubicBezTo>
                  <a:cubicBezTo>
                    <a:pt x="1294781" y="673990"/>
                    <a:pt x="1291719" y="672076"/>
                    <a:pt x="1288848" y="668249"/>
                  </a:cubicBezTo>
                  <a:cubicBezTo>
                    <a:pt x="1288083" y="667101"/>
                    <a:pt x="1286361" y="665953"/>
                    <a:pt x="1283873" y="664805"/>
                  </a:cubicBezTo>
                  <a:cubicBezTo>
                    <a:pt x="1282342" y="664039"/>
                    <a:pt x="1281577" y="662508"/>
                    <a:pt x="1281577" y="660212"/>
                  </a:cubicBezTo>
                  <a:cubicBezTo>
                    <a:pt x="1281768" y="659446"/>
                    <a:pt x="1281768" y="658872"/>
                    <a:pt x="1281768" y="658490"/>
                  </a:cubicBezTo>
                  <a:cubicBezTo>
                    <a:pt x="1281577" y="657724"/>
                    <a:pt x="1281002" y="657150"/>
                    <a:pt x="1279854" y="656576"/>
                  </a:cubicBezTo>
                  <a:cubicBezTo>
                    <a:pt x="1277366" y="656576"/>
                    <a:pt x="1275835" y="656193"/>
                    <a:pt x="1275261" y="655619"/>
                  </a:cubicBezTo>
                  <a:cubicBezTo>
                    <a:pt x="1274305" y="653705"/>
                    <a:pt x="1273539" y="652749"/>
                    <a:pt x="1272774" y="652557"/>
                  </a:cubicBezTo>
                  <a:cubicBezTo>
                    <a:pt x="1271434" y="652175"/>
                    <a:pt x="1269712" y="651792"/>
                    <a:pt x="1267607" y="651792"/>
                  </a:cubicBezTo>
                  <a:cubicBezTo>
                    <a:pt x="1265119" y="651792"/>
                    <a:pt x="1261866" y="652557"/>
                    <a:pt x="1257847" y="654280"/>
                  </a:cubicBezTo>
                  <a:cubicBezTo>
                    <a:pt x="1253063" y="656002"/>
                    <a:pt x="1250958" y="658298"/>
                    <a:pt x="1250958" y="660595"/>
                  </a:cubicBezTo>
                  <a:cubicBezTo>
                    <a:pt x="1250958" y="661360"/>
                    <a:pt x="1251723" y="662508"/>
                    <a:pt x="1253254" y="664039"/>
                  </a:cubicBezTo>
                  <a:cubicBezTo>
                    <a:pt x="1253637" y="664230"/>
                    <a:pt x="1254020" y="664613"/>
                    <a:pt x="1254594" y="665187"/>
                  </a:cubicBezTo>
                  <a:cubicBezTo>
                    <a:pt x="1254785" y="665379"/>
                    <a:pt x="1255168" y="665761"/>
                    <a:pt x="1255359" y="665953"/>
                  </a:cubicBezTo>
                  <a:cubicBezTo>
                    <a:pt x="1256125" y="666527"/>
                    <a:pt x="1257082" y="667292"/>
                    <a:pt x="1258038" y="668058"/>
                  </a:cubicBezTo>
                  <a:cubicBezTo>
                    <a:pt x="1259952" y="669589"/>
                    <a:pt x="1261483" y="671311"/>
                    <a:pt x="1262631" y="672842"/>
                  </a:cubicBezTo>
                  <a:cubicBezTo>
                    <a:pt x="1262631" y="673033"/>
                    <a:pt x="1262631" y="673033"/>
                    <a:pt x="1262823" y="673033"/>
                  </a:cubicBezTo>
                  <a:cubicBezTo>
                    <a:pt x="1262823" y="673033"/>
                    <a:pt x="1262823" y="673033"/>
                    <a:pt x="1262823" y="673225"/>
                  </a:cubicBezTo>
                  <a:cubicBezTo>
                    <a:pt x="1264545" y="675521"/>
                    <a:pt x="1265310" y="677817"/>
                    <a:pt x="1265310" y="680497"/>
                  </a:cubicBezTo>
                  <a:cubicBezTo>
                    <a:pt x="1265310" y="682219"/>
                    <a:pt x="1265119" y="683750"/>
                    <a:pt x="1264928" y="685089"/>
                  </a:cubicBezTo>
                  <a:cubicBezTo>
                    <a:pt x="1264545" y="685472"/>
                    <a:pt x="1264545" y="685855"/>
                    <a:pt x="1264354" y="686238"/>
                  </a:cubicBezTo>
                  <a:cubicBezTo>
                    <a:pt x="1264162" y="686812"/>
                    <a:pt x="1263971" y="687386"/>
                    <a:pt x="1263779" y="687960"/>
                  </a:cubicBezTo>
                  <a:cubicBezTo>
                    <a:pt x="1263397" y="688725"/>
                    <a:pt x="1263205" y="689300"/>
                    <a:pt x="1263205" y="690065"/>
                  </a:cubicBezTo>
                  <a:cubicBezTo>
                    <a:pt x="1263205" y="691596"/>
                    <a:pt x="1263779" y="694275"/>
                    <a:pt x="1265119" y="697911"/>
                  </a:cubicBezTo>
                  <a:cubicBezTo>
                    <a:pt x="1265119" y="698294"/>
                    <a:pt x="1265119" y="698676"/>
                    <a:pt x="1265310" y="699250"/>
                  </a:cubicBezTo>
                  <a:cubicBezTo>
                    <a:pt x="1265310" y="699250"/>
                    <a:pt x="1265310" y="699250"/>
                    <a:pt x="1265310" y="699442"/>
                  </a:cubicBezTo>
                  <a:lnTo>
                    <a:pt x="1265310" y="699442"/>
                  </a:lnTo>
                  <a:cubicBezTo>
                    <a:pt x="1265310" y="700016"/>
                    <a:pt x="1265502" y="700781"/>
                    <a:pt x="1265502" y="701355"/>
                  </a:cubicBezTo>
                  <a:cubicBezTo>
                    <a:pt x="1265502" y="702886"/>
                    <a:pt x="1265119" y="704991"/>
                    <a:pt x="1264162" y="707670"/>
                  </a:cubicBezTo>
                  <a:cubicBezTo>
                    <a:pt x="1264162" y="708819"/>
                    <a:pt x="1264545" y="710158"/>
                    <a:pt x="1265119" y="712072"/>
                  </a:cubicBezTo>
                  <a:cubicBezTo>
                    <a:pt x="1265885" y="713986"/>
                    <a:pt x="1266076" y="715517"/>
                    <a:pt x="1266076" y="716665"/>
                  </a:cubicBezTo>
                  <a:cubicBezTo>
                    <a:pt x="1266076" y="721066"/>
                    <a:pt x="1264736" y="725659"/>
                    <a:pt x="1262057" y="730252"/>
                  </a:cubicBezTo>
                  <a:cubicBezTo>
                    <a:pt x="1262057" y="730443"/>
                    <a:pt x="1261866" y="730443"/>
                    <a:pt x="1261866" y="730634"/>
                  </a:cubicBezTo>
                  <a:cubicBezTo>
                    <a:pt x="1260718" y="732548"/>
                    <a:pt x="1259952" y="734079"/>
                    <a:pt x="1259378" y="735418"/>
                  </a:cubicBezTo>
                  <a:cubicBezTo>
                    <a:pt x="1258613" y="736949"/>
                    <a:pt x="1258230" y="738289"/>
                    <a:pt x="1258038" y="739246"/>
                  </a:cubicBezTo>
                  <a:cubicBezTo>
                    <a:pt x="1257847" y="740011"/>
                    <a:pt x="1257847" y="740585"/>
                    <a:pt x="1257847" y="741159"/>
                  </a:cubicBezTo>
                  <a:cubicBezTo>
                    <a:pt x="1257656" y="743264"/>
                    <a:pt x="1258038" y="744795"/>
                    <a:pt x="1258230" y="745370"/>
                  </a:cubicBezTo>
                  <a:cubicBezTo>
                    <a:pt x="1258613" y="745752"/>
                    <a:pt x="1258804" y="746135"/>
                    <a:pt x="1259187" y="746326"/>
                  </a:cubicBezTo>
                  <a:cubicBezTo>
                    <a:pt x="1259569" y="746709"/>
                    <a:pt x="1260143" y="747092"/>
                    <a:pt x="1260718" y="747475"/>
                  </a:cubicBezTo>
                  <a:cubicBezTo>
                    <a:pt x="1262057" y="748240"/>
                    <a:pt x="1263014" y="748814"/>
                    <a:pt x="1263779" y="749197"/>
                  </a:cubicBezTo>
                  <a:cubicBezTo>
                    <a:pt x="1264545" y="749580"/>
                    <a:pt x="1265119" y="750154"/>
                    <a:pt x="1265502" y="750345"/>
                  </a:cubicBezTo>
                  <a:cubicBezTo>
                    <a:pt x="1264736" y="750154"/>
                    <a:pt x="1264162" y="749771"/>
                    <a:pt x="1263588" y="749580"/>
                  </a:cubicBezTo>
                  <a:cubicBezTo>
                    <a:pt x="1262249" y="749006"/>
                    <a:pt x="1261100" y="748623"/>
                    <a:pt x="1260526" y="748240"/>
                  </a:cubicBezTo>
                  <a:cubicBezTo>
                    <a:pt x="1259952" y="747857"/>
                    <a:pt x="1259761" y="747857"/>
                    <a:pt x="1259761" y="747666"/>
                  </a:cubicBezTo>
                  <a:cubicBezTo>
                    <a:pt x="1259569" y="747475"/>
                    <a:pt x="1259187" y="747475"/>
                    <a:pt x="1258995" y="747092"/>
                  </a:cubicBezTo>
                  <a:cubicBezTo>
                    <a:pt x="1258613" y="746900"/>
                    <a:pt x="1258230" y="746326"/>
                    <a:pt x="1258038" y="746135"/>
                  </a:cubicBezTo>
                  <a:cubicBezTo>
                    <a:pt x="1258038" y="745944"/>
                    <a:pt x="1257847" y="745944"/>
                    <a:pt x="1257847" y="745944"/>
                  </a:cubicBezTo>
                  <a:cubicBezTo>
                    <a:pt x="1257273" y="744987"/>
                    <a:pt x="1257082" y="744030"/>
                    <a:pt x="1257082" y="742690"/>
                  </a:cubicBezTo>
                  <a:cubicBezTo>
                    <a:pt x="1257082" y="742308"/>
                    <a:pt x="1257082" y="741734"/>
                    <a:pt x="1257082" y="741351"/>
                  </a:cubicBezTo>
                  <a:cubicBezTo>
                    <a:pt x="1257273" y="740585"/>
                    <a:pt x="1257273" y="739820"/>
                    <a:pt x="1257464" y="739246"/>
                  </a:cubicBezTo>
                  <a:cubicBezTo>
                    <a:pt x="1257656" y="738098"/>
                    <a:pt x="1258038" y="736758"/>
                    <a:pt x="1258613" y="735610"/>
                  </a:cubicBezTo>
                  <a:cubicBezTo>
                    <a:pt x="1258613" y="735418"/>
                    <a:pt x="1258804" y="735418"/>
                    <a:pt x="1258804" y="735036"/>
                  </a:cubicBezTo>
                  <a:lnTo>
                    <a:pt x="1258995" y="735036"/>
                  </a:lnTo>
                  <a:cubicBezTo>
                    <a:pt x="1259952" y="732931"/>
                    <a:pt x="1260718" y="731400"/>
                    <a:pt x="1261100" y="730060"/>
                  </a:cubicBezTo>
                  <a:lnTo>
                    <a:pt x="1261100" y="730060"/>
                  </a:lnTo>
                  <a:cubicBezTo>
                    <a:pt x="1261100" y="729869"/>
                    <a:pt x="1261100" y="729678"/>
                    <a:pt x="1261292" y="729678"/>
                  </a:cubicBezTo>
                  <a:cubicBezTo>
                    <a:pt x="1263205" y="723937"/>
                    <a:pt x="1264162" y="719153"/>
                    <a:pt x="1264162" y="715325"/>
                  </a:cubicBezTo>
                  <a:cubicBezTo>
                    <a:pt x="1264162" y="714560"/>
                    <a:pt x="1263779" y="713411"/>
                    <a:pt x="1263205" y="712072"/>
                  </a:cubicBezTo>
                  <a:cubicBezTo>
                    <a:pt x="1262440" y="710732"/>
                    <a:pt x="1262249" y="709967"/>
                    <a:pt x="1262249" y="709393"/>
                  </a:cubicBezTo>
                  <a:cubicBezTo>
                    <a:pt x="1262440" y="708627"/>
                    <a:pt x="1262631" y="708053"/>
                    <a:pt x="1262631" y="707288"/>
                  </a:cubicBezTo>
                  <a:cubicBezTo>
                    <a:pt x="1263014" y="705183"/>
                    <a:pt x="1263397" y="703460"/>
                    <a:pt x="1263397" y="702121"/>
                  </a:cubicBezTo>
                  <a:cubicBezTo>
                    <a:pt x="1263397" y="701929"/>
                    <a:pt x="1263205" y="701738"/>
                    <a:pt x="1263014" y="701355"/>
                  </a:cubicBezTo>
                  <a:cubicBezTo>
                    <a:pt x="1262249" y="700590"/>
                    <a:pt x="1260335" y="699442"/>
                    <a:pt x="1257273" y="697911"/>
                  </a:cubicBezTo>
                  <a:cubicBezTo>
                    <a:pt x="1253254" y="695997"/>
                    <a:pt x="1250958" y="695232"/>
                    <a:pt x="1250384" y="695232"/>
                  </a:cubicBezTo>
                  <a:cubicBezTo>
                    <a:pt x="1248470" y="695232"/>
                    <a:pt x="1246748" y="695997"/>
                    <a:pt x="1245026" y="697528"/>
                  </a:cubicBezTo>
                  <a:cubicBezTo>
                    <a:pt x="1243112" y="699250"/>
                    <a:pt x="1241772" y="700590"/>
                    <a:pt x="1240816" y="700973"/>
                  </a:cubicBezTo>
                  <a:cubicBezTo>
                    <a:pt x="1239285" y="701547"/>
                    <a:pt x="1237945" y="702121"/>
                    <a:pt x="1236797" y="702503"/>
                  </a:cubicBezTo>
                  <a:cubicBezTo>
                    <a:pt x="1236031" y="702886"/>
                    <a:pt x="1235457" y="703078"/>
                    <a:pt x="1234883" y="703269"/>
                  </a:cubicBezTo>
                  <a:cubicBezTo>
                    <a:pt x="1234309" y="703460"/>
                    <a:pt x="1233926" y="703843"/>
                    <a:pt x="1233544" y="704417"/>
                  </a:cubicBezTo>
                  <a:cubicBezTo>
                    <a:pt x="1232587" y="705183"/>
                    <a:pt x="1232204" y="706522"/>
                    <a:pt x="1232204" y="708436"/>
                  </a:cubicBezTo>
                  <a:cubicBezTo>
                    <a:pt x="1232204" y="709010"/>
                    <a:pt x="1233161" y="710350"/>
                    <a:pt x="1235457" y="712455"/>
                  </a:cubicBezTo>
                  <a:cubicBezTo>
                    <a:pt x="1237562" y="714368"/>
                    <a:pt x="1239285" y="715708"/>
                    <a:pt x="1240433" y="716091"/>
                  </a:cubicBezTo>
                  <a:cubicBezTo>
                    <a:pt x="1240050" y="717430"/>
                    <a:pt x="1239093" y="718578"/>
                    <a:pt x="1237945" y="720109"/>
                  </a:cubicBezTo>
                  <a:cubicBezTo>
                    <a:pt x="1236605" y="721640"/>
                    <a:pt x="1235457" y="722214"/>
                    <a:pt x="1234500" y="722406"/>
                  </a:cubicBezTo>
                  <a:cubicBezTo>
                    <a:pt x="1234309" y="722023"/>
                    <a:pt x="1234118" y="721640"/>
                    <a:pt x="1234118" y="721066"/>
                  </a:cubicBezTo>
                  <a:cubicBezTo>
                    <a:pt x="1234500" y="720301"/>
                    <a:pt x="1234692" y="719535"/>
                    <a:pt x="1234692" y="719153"/>
                  </a:cubicBezTo>
                  <a:cubicBezTo>
                    <a:pt x="1234692" y="717239"/>
                    <a:pt x="1234118" y="716091"/>
                    <a:pt x="1232970" y="715134"/>
                  </a:cubicBezTo>
                  <a:cubicBezTo>
                    <a:pt x="1231630" y="714368"/>
                    <a:pt x="1230482" y="713603"/>
                    <a:pt x="1229716" y="712837"/>
                  </a:cubicBezTo>
                  <a:cubicBezTo>
                    <a:pt x="1229334" y="712455"/>
                    <a:pt x="1229334" y="711689"/>
                    <a:pt x="1229142" y="710541"/>
                  </a:cubicBezTo>
                  <a:cubicBezTo>
                    <a:pt x="1229142" y="709775"/>
                    <a:pt x="1229142" y="709393"/>
                    <a:pt x="1228951" y="709010"/>
                  </a:cubicBezTo>
                  <a:cubicBezTo>
                    <a:pt x="1228951" y="708819"/>
                    <a:pt x="1228760" y="708245"/>
                    <a:pt x="1228568" y="708245"/>
                  </a:cubicBezTo>
                  <a:cubicBezTo>
                    <a:pt x="1228185" y="707670"/>
                    <a:pt x="1227611" y="707479"/>
                    <a:pt x="1227037" y="707096"/>
                  </a:cubicBezTo>
                  <a:cubicBezTo>
                    <a:pt x="1226272" y="706905"/>
                    <a:pt x="1225506" y="706905"/>
                    <a:pt x="1224549" y="706905"/>
                  </a:cubicBezTo>
                  <a:cubicBezTo>
                    <a:pt x="1221870" y="706905"/>
                    <a:pt x="1217086" y="709967"/>
                    <a:pt x="1210388" y="716091"/>
                  </a:cubicBezTo>
                  <a:cubicBezTo>
                    <a:pt x="1204265" y="722406"/>
                    <a:pt x="1201203" y="725659"/>
                    <a:pt x="1200820" y="725850"/>
                  </a:cubicBezTo>
                  <a:cubicBezTo>
                    <a:pt x="1193931" y="731591"/>
                    <a:pt x="1189912" y="735227"/>
                    <a:pt x="1188955" y="736949"/>
                  </a:cubicBezTo>
                  <a:cubicBezTo>
                    <a:pt x="1187042" y="739820"/>
                    <a:pt x="1186276" y="744413"/>
                    <a:pt x="1186276" y="750728"/>
                  </a:cubicBezTo>
                  <a:cubicBezTo>
                    <a:pt x="1186276" y="752642"/>
                    <a:pt x="1186659" y="753790"/>
                    <a:pt x="1187425" y="754747"/>
                  </a:cubicBezTo>
                  <a:cubicBezTo>
                    <a:pt x="1188573" y="755703"/>
                    <a:pt x="1189338" y="757234"/>
                    <a:pt x="1189912" y="758957"/>
                  </a:cubicBezTo>
                  <a:cubicBezTo>
                    <a:pt x="1188190" y="759531"/>
                    <a:pt x="1185319" y="759913"/>
                    <a:pt x="1181301" y="759913"/>
                  </a:cubicBezTo>
                  <a:lnTo>
                    <a:pt x="1174986" y="759339"/>
                  </a:lnTo>
                  <a:cubicBezTo>
                    <a:pt x="1170010" y="759339"/>
                    <a:pt x="1167522" y="760105"/>
                    <a:pt x="1167522" y="761253"/>
                  </a:cubicBezTo>
                  <a:cubicBezTo>
                    <a:pt x="1167522" y="762592"/>
                    <a:pt x="1168479" y="764123"/>
                    <a:pt x="1170584" y="766037"/>
                  </a:cubicBezTo>
                  <a:cubicBezTo>
                    <a:pt x="1171924" y="767376"/>
                    <a:pt x="1173646" y="768716"/>
                    <a:pt x="1175560" y="770247"/>
                  </a:cubicBezTo>
                  <a:cubicBezTo>
                    <a:pt x="1173263" y="771395"/>
                    <a:pt x="1171350" y="771969"/>
                    <a:pt x="1169819" y="771969"/>
                  </a:cubicBezTo>
                  <a:cubicBezTo>
                    <a:pt x="1166757" y="768907"/>
                    <a:pt x="1164843" y="767185"/>
                    <a:pt x="1164078" y="766802"/>
                  </a:cubicBezTo>
                  <a:cubicBezTo>
                    <a:pt x="1163121" y="767568"/>
                    <a:pt x="1162738" y="769673"/>
                    <a:pt x="1162738" y="772543"/>
                  </a:cubicBezTo>
                  <a:cubicBezTo>
                    <a:pt x="1162356" y="773117"/>
                    <a:pt x="1161782" y="774074"/>
                    <a:pt x="1160825" y="775605"/>
                  </a:cubicBezTo>
                  <a:cubicBezTo>
                    <a:pt x="1160442" y="775797"/>
                    <a:pt x="1160442" y="776753"/>
                    <a:pt x="1160442" y="778093"/>
                  </a:cubicBezTo>
                  <a:cubicBezTo>
                    <a:pt x="1160442" y="780198"/>
                    <a:pt x="1161399" y="781729"/>
                    <a:pt x="1163121" y="782495"/>
                  </a:cubicBezTo>
                  <a:cubicBezTo>
                    <a:pt x="1163312" y="782686"/>
                    <a:pt x="1163504" y="782686"/>
                    <a:pt x="1163504" y="782686"/>
                  </a:cubicBezTo>
                  <a:cubicBezTo>
                    <a:pt x="1164843" y="783260"/>
                    <a:pt x="1166948" y="783834"/>
                    <a:pt x="1170393" y="784217"/>
                  </a:cubicBezTo>
                  <a:cubicBezTo>
                    <a:pt x="1171541" y="784408"/>
                    <a:pt x="1173072" y="785748"/>
                    <a:pt x="1175177" y="787853"/>
                  </a:cubicBezTo>
                  <a:cubicBezTo>
                    <a:pt x="1175560" y="788236"/>
                    <a:pt x="1176517" y="788618"/>
                    <a:pt x="1178239" y="789001"/>
                  </a:cubicBezTo>
                  <a:cubicBezTo>
                    <a:pt x="1179770" y="789384"/>
                    <a:pt x="1180344" y="789767"/>
                    <a:pt x="1180344" y="790341"/>
                  </a:cubicBezTo>
                  <a:cubicBezTo>
                    <a:pt x="1180344" y="790723"/>
                    <a:pt x="1179770" y="791106"/>
                    <a:pt x="1178430" y="791680"/>
                  </a:cubicBezTo>
                  <a:cubicBezTo>
                    <a:pt x="1177282" y="792063"/>
                    <a:pt x="1176325" y="792254"/>
                    <a:pt x="1175560" y="792254"/>
                  </a:cubicBezTo>
                  <a:cubicBezTo>
                    <a:pt x="1173455" y="791106"/>
                    <a:pt x="1171924" y="790723"/>
                    <a:pt x="1171158" y="790532"/>
                  </a:cubicBezTo>
                  <a:cubicBezTo>
                    <a:pt x="1168288" y="790341"/>
                    <a:pt x="1166757" y="790149"/>
                    <a:pt x="1166566" y="789958"/>
                  </a:cubicBezTo>
                  <a:cubicBezTo>
                    <a:pt x="1166183" y="789767"/>
                    <a:pt x="1165226" y="788618"/>
                    <a:pt x="1164078" y="786322"/>
                  </a:cubicBezTo>
                  <a:cubicBezTo>
                    <a:pt x="1163504" y="785556"/>
                    <a:pt x="1162930" y="784791"/>
                    <a:pt x="1162164" y="784408"/>
                  </a:cubicBezTo>
                  <a:cubicBezTo>
                    <a:pt x="1161590" y="784025"/>
                    <a:pt x="1160825" y="783643"/>
                    <a:pt x="1160059" y="783643"/>
                  </a:cubicBezTo>
                  <a:cubicBezTo>
                    <a:pt x="1159102" y="783643"/>
                    <a:pt x="1158528" y="784217"/>
                    <a:pt x="1158528" y="785174"/>
                  </a:cubicBezTo>
                  <a:cubicBezTo>
                    <a:pt x="1158528" y="786896"/>
                    <a:pt x="1159868" y="788618"/>
                    <a:pt x="1162930" y="790532"/>
                  </a:cubicBezTo>
                  <a:cubicBezTo>
                    <a:pt x="1163695" y="791106"/>
                    <a:pt x="1164461" y="791489"/>
                    <a:pt x="1165035" y="791872"/>
                  </a:cubicBezTo>
                  <a:cubicBezTo>
                    <a:pt x="1165417" y="792254"/>
                    <a:pt x="1165800" y="792637"/>
                    <a:pt x="1165992" y="792828"/>
                  </a:cubicBezTo>
                  <a:cubicBezTo>
                    <a:pt x="1166374" y="793594"/>
                    <a:pt x="1166757" y="794742"/>
                    <a:pt x="1166948" y="796464"/>
                  </a:cubicBezTo>
                  <a:cubicBezTo>
                    <a:pt x="1167331" y="799526"/>
                    <a:pt x="1168862" y="801440"/>
                    <a:pt x="1171733" y="802779"/>
                  </a:cubicBezTo>
                  <a:cubicBezTo>
                    <a:pt x="1172689" y="803353"/>
                    <a:pt x="1174220" y="803736"/>
                    <a:pt x="1175751" y="804310"/>
                  </a:cubicBezTo>
                  <a:cubicBezTo>
                    <a:pt x="1175943" y="804310"/>
                    <a:pt x="1175943" y="804310"/>
                    <a:pt x="1175943" y="804501"/>
                  </a:cubicBezTo>
                  <a:cubicBezTo>
                    <a:pt x="1176899" y="804693"/>
                    <a:pt x="1178048" y="805076"/>
                    <a:pt x="1179387" y="805458"/>
                  </a:cubicBezTo>
                  <a:cubicBezTo>
                    <a:pt x="1179004" y="806224"/>
                    <a:pt x="1178813" y="806989"/>
                    <a:pt x="1178813" y="807946"/>
                  </a:cubicBezTo>
                  <a:cubicBezTo>
                    <a:pt x="1178813" y="809286"/>
                    <a:pt x="1178813" y="810434"/>
                    <a:pt x="1178813" y="811582"/>
                  </a:cubicBezTo>
                  <a:lnTo>
                    <a:pt x="1178813" y="811773"/>
                  </a:lnTo>
                  <a:cubicBezTo>
                    <a:pt x="1178622" y="815792"/>
                    <a:pt x="1178430" y="819045"/>
                    <a:pt x="1177856" y="821916"/>
                  </a:cubicBezTo>
                  <a:cubicBezTo>
                    <a:pt x="1177856" y="822107"/>
                    <a:pt x="1178048" y="822681"/>
                    <a:pt x="1178430" y="823447"/>
                  </a:cubicBezTo>
                  <a:cubicBezTo>
                    <a:pt x="1178430" y="823638"/>
                    <a:pt x="1178622" y="823638"/>
                    <a:pt x="1178622" y="823830"/>
                  </a:cubicBezTo>
                  <a:cubicBezTo>
                    <a:pt x="1178813" y="824021"/>
                    <a:pt x="1178813" y="824021"/>
                    <a:pt x="1179004" y="824021"/>
                  </a:cubicBezTo>
                  <a:cubicBezTo>
                    <a:pt x="1180535" y="824404"/>
                    <a:pt x="1182449" y="824786"/>
                    <a:pt x="1184554" y="824786"/>
                  </a:cubicBezTo>
                  <a:cubicBezTo>
                    <a:pt x="1186276" y="824786"/>
                    <a:pt x="1187233" y="824404"/>
                    <a:pt x="1187233" y="823447"/>
                  </a:cubicBezTo>
                  <a:cubicBezTo>
                    <a:pt x="1186850" y="822107"/>
                    <a:pt x="1186659" y="820959"/>
                    <a:pt x="1186659" y="820385"/>
                  </a:cubicBezTo>
                  <a:cubicBezTo>
                    <a:pt x="1186659" y="817897"/>
                    <a:pt x="1187042" y="815984"/>
                    <a:pt x="1187999" y="815027"/>
                  </a:cubicBezTo>
                  <a:cubicBezTo>
                    <a:pt x="1187999" y="814835"/>
                    <a:pt x="1187999" y="814835"/>
                    <a:pt x="1187999" y="814835"/>
                  </a:cubicBezTo>
                  <a:cubicBezTo>
                    <a:pt x="1188573" y="814070"/>
                    <a:pt x="1190295" y="812922"/>
                    <a:pt x="1193165" y="811199"/>
                  </a:cubicBezTo>
                  <a:cubicBezTo>
                    <a:pt x="1193165" y="812156"/>
                    <a:pt x="1192400" y="813878"/>
                    <a:pt x="1190869" y="816366"/>
                  </a:cubicBezTo>
                  <a:cubicBezTo>
                    <a:pt x="1190869" y="824404"/>
                    <a:pt x="1192783" y="828231"/>
                    <a:pt x="1196610" y="828231"/>
                  </a:cubicBezTo>
                  <a:cubicBezTo>
                    <a:pt x="1197376" y="828231"/>
                    <a:pt x="1197950" y="828040"/>
                    <a:pt x="1198332" y="827657"/>
                  </a:cubicBezTo>
                  <a:cubicBezTo>
                    <a:pt x="1198906" y="827274"/>
                    <a:pt x="1199098" y="826700"/>
                    <a:pt x="1199672" y="825935"/>
                  </a:cubicBezTo>
                  <a:cubicBezTo>
                    <a:pt x="1200246" y="824404"/>
                    <a:pt x="1201203" y="823447"/>
                    <a:pt x="1202351" y="823447"/>
                  </a:cubicBezTo>
                  <a:cubicBezTo>
                    <a:pt x="1202925" y="823447"/>
                    <a:pt x="1204073" y="823830"/>
                    <a:pt x="1205796" y="824595"/>
                  </a:cubicBezTo>
                  <a:cubicBezTo>
                    <a:pt x="1207709" y="825361"/>
                    <a:pt x="1208475" y="825935"/>
                    <a:pt x="1208475" y="826509"/>
                  </a:cubicBezTo>
                  <a:cubicBezTo>
                    <a:pt x="1208475" y="828040"/>
                    <a:pt x="1207901" y="828805"/>
                    <a:pt x="1207135" y="828805"/>
                  </a:cubicBezTo>
                  <a:cubicBezTo>
                    <a:pt x="1204647" y="828040"/>
                    <a:pt x="1202734" y="827657"/>
                    <a:pt x="1201394" y="827657"/>
                  </a:cubicBezTo>
                  <a:cubicBezTo>
                    <a:pt x="1200629" y="827657"/>
                    <a:pt x="1199863" y="828040"/>
                    <a:pt x="1199481" y="828614"/>
                  </a:cubicBezTo>
                  <a:cubicBezTo>
                    <a:pt x="1199098" y="829379"/>
                    <a:pt x="1198906" y="830336"/>
                    <a:pt x="1198906" y="831675"/>
                  </a:cubicBezTo>
                  <a:cubicBezTo>
                    <a:pt x="1198906" y="832058"/>
                    <a:pt x="1199098" y="832824"/>
                    <a:pt x="1199672" y="833972"/>
                  </a:cubicBezTo>
                  <a:lnTo>
                    <a:pt x="1199481" y="834354"/>
                  </a:lnTo>
                  <a:cubicBezTo>
                    <a:pt x="1196993" y="833972"/>
                    <a:pt x="1194696" y="833972"/>
                    <a:pt x="1192974" y="833972"/>
                  </a:cubicBezTo>
                  <a:cubicBezTo>
                    <a:pt x="1189529" y="834354"/>
                    <a:pt x="1187999" y="835311"/>
                    <a:pt x="1187999" y="837225"/>
                  </a:cubicBezTo>
                  <a:cubicBezTo>
                    <a:pt x="1187999" y="838182"/>
                    <a:pt x="1188573" y="839330"/>
                    <a:pt x="1189912" y="840670"/>
                  </a:cubicBezTo>
                  <a:cubicBezTo>
                    <a:pt x="1191252" y="842009"/>
                    <a:pt x="1192591" y="842583"/>
                    <a:pt x="1193931" y="842583"/>
                  </a:cubicBezTo>
                  <a:cubicBezTo>
                    <a:pt x="1194696" y="842583"/>
                    <a:pt x="1195462" y="842392"/>
                    <a:pt x="1196610" y="841626"/>
                  </a:cubicBezTo>
                  <a:cubicBezTo>
                    <a:pt x="1197758" y="841052"/>
                    <a:pt x="1198715" y="840861"/>
                    <a:pt x="1199672" y="840861"/>
                  </a:cubicBezTo>
                  <a:cubicBezTo>
                    <a:pt x="1201011" y="840861"/>
                    <a:pt x="1202351" y="841435"/>
                    <a:pt x="1204073" y="842392"/>
                  </a:cubicBezTo>
                  <a:cubicBezTo>
                    <a:pt x="1205604" y="843349"/>
                    <a:pt x="1207135" y="843731"/>
                    <a:pt x="1208283" y="843731"/>
                  </a:cubicBezTo>
                  <a:cubicBezTo>
                    <a:pt x="1210197" y="843731"/>
                    <a:pt x="1211537" y="844114"/>
                    <a:pt x="1212111" y="845454"/>
                  </a:cubicBezTo>
                  <a:cubicBezTo>
                    <a:pt x="1212302" y="845645"/>
                    <a:pt x="1212302" y="846602"/>
                    <a:pt x="1212302" y="847942"/>
                  </a:cubicBezTo>
                  <a:cubicBezTo>
                    <a:pt x="1212302" y="848516"/>
                    <a:pt x="1212493" y="848898"/>
                    <a:pt x="1212493" y="849473"/>
                  </a:cubicBezTo>
                  <a:cubicBezTo>
                    <a:pt x="1212685" y="849855"/>
                    <a:pt x="1212685" y="850238"/>
                    <a:pt x="1213068" y="850429"/>
                  </a:cubicBezTo>
                  <a:cubicBezTo>
                    <a:pt x="1214024" y="851578"/>
                    <a:pt x="1215555" y="851960"/>
                    <a:pt x="1217660" y="852152"/>
                  </a:cubicBezTo>
                  <a:cubicBezTo>
                    <a:pt x="1219000" y="852152"/>
                    <a:pt x="1220722" y="852152"/>
                    <a:pt x="1223018" y="852152"/>
                  </a:cubicBezTo>
                  <a:cubicBezTo>
                    <a:pt x="1225315" y="852343"/>
                    <a:pt x="1228568" y="852917"/>
                    <a:pt x="1232970" y="854065"/>
                  </a:cubicBezTo>
                  <a:cubicBezTo>
                    <a:pt x="1235075" y="854065"/>
                    <a:pt x="1237562" y="853109"/>
                    <a:pt x="1239859" y="850812"/>
                  </a:cubicBezTo>
                  <a:cubicBezTo>
                    <a:pt x="1241198" y="849664"/>
                    <a:pt x="1243112" y="847750"/>
                    <a:pt x="1245217" y="845645"/>
                  </a:cubicBezTo>
                  <a:cubicBezTo>
                    <a:pt x="1245600" y="846411"/>
                    <a:pt x="1246365" y="848133"/>
                    <a:pt x="1247322" y="850621"/>
                  </a:cubicBezTo>
                  <a:cubicBezTo>
                    <a:pt x="1248279" y="851578"/>
                    <a:pt x="1250001" y="852534"/>
                    <a:pt x="1252489" y="853491"/>
                  </a:cubicBezTo>
                  <a:cubicBezTo>
                    <a:pt x="1251915" y="854639"/>
                    <a:pt x="1250575" y="855405"/>
                    <a:pt x="1248279" y="855405"/>
                  </a:cubicBezTo>
                  <a:cubicBezTo>
                    <a:pt x="1245217" y="855405"/>
                    <a:pt x="1243686" y="855596"/>
                    <a:pt x="1243495" y="855596"/>
                  </a:cubicBezTo>
                  <a:cubicBezTo>
                    <a:pt x="1244069" y="856936"/>
                    <a:pt x="1245217" y="858084"/>
                    <a:pt x="1247131" y="858850"/>
                  </a:cubicBezTo>
                  <a:cubicBezTo>
                    <a:pt x="1249236" y="859806"/>
                    <a:pt x="1250767" y="860763"/>
                    <a:pt x="1251532" y="861720"/>
                  </a:cubicBezTo>
                  <a:cubicBezTo>
                    <a:pt x="1251532" y="861911"/>
                    <a:pt x="1252297" y="862868"/>
                    <a:pt x="1254211" y="864973"/>
                  </a:cubicBezTo>
                  <a:cubicBezTo>
                    <a:pt x="1255933" y="867269"/>
                    <a:pt x="1256699" y="868800"/>
                    <a:pt x="1256699" y="869757"/>
                  </a:cubicBezTo>
                  <a:cubicBezTo>
                    <a:pt x="1256699" y="870523"/>
                    <a:pt x="1255933" y="871479"/>
                    <a:pt x="1254211" y="872819"/>
                  </a:cubicBezTo>
                  <a:cubicBezTo>
                    <a:pt x="1252680" y="874159"/>
                    <a:pt x="1251341" y="874733"/>
                    <a:pt x="1250384" y="874924"/>
                  </a:cubicBezTo>
                  <a:cubicBezTo>
                    <a:pt x="1248662" y="875307"/>
                    <a:pt x="1247131" y="876072"/>
                    <a:pt x="1245791" y="877412"/>
                  </a:cubicBezTo>
                  <a:cubicBezTo>
                    <a:pt x="1244452" y="878369"/>
                    <a:pt x="1243495" y="878943"/>
                    <a:pt x="1242346" y="878943"/>
                  </a:cubicBezTo>
                  <a:cubicBezTo>
                    <a:pt x="1241581" y="878943"/>
                    <a:pt x="1240816" y="877986"/>
                    <a:pt x="1240050" y="876072"/>
                  </a:cubicBezTo>
                  <a:cubicBezTo>
                    <a:pt x="1239285" y="874350"/>
                    <a:pt x="1238902" y="873010"/>
                    <a:pt x="1238902" y="872054"/>
                  </a:cubicBezTo>
                  <a:cubicBezTo>
                    <a:pt x="1238902" y="866121"/>
                    <a:pt x="1238136" y="863059"/>
                    <a:pt x="1236414" y="863059"/>
                  </a:cubicBezTo>
                  <a:cubicBezTo>
                    <a:pt x="1234500" y="863059"/>
                    <a:pt x="1232587" y="864016"/>
                    <a:pt x="1231247" y="866121"/>
                  </a:cubicBezTo>
                  <a:cubicBezTo>
                    <a:pt x="1229908" y="868226"/>
                    <a:pt x="1228185" y="869374"/>
                    <a:pt x="1226846" y="869374"/>
                  </a:cubicBezTo>
                  <a:cubicBezTo>
                    <a:pt x="1225698" y="869566"/>
                    <a:pt x="1224932" y="869949"/>
                    <a:pt x="1224358" y="870905"/>
                  </a:cubicBezTo>
                  <a:lnTo>
                    <a:pt x="1224358" y="870905"/>
                  </a:lnTo>
                  <a:cubicBezTo>
                    <a:pt x="1223401" y="872245"/>
                    <a:pt x="1222827" y="873010"/>
                    <a:pt x="1222636" y="873202"/>
                  </a:cubicBezTo>
                  <a:cubicBezTo>
                    <a:pt x="1219957" y="874924"/>
                    <a:pt x="1218426" y="876264"/>
                    <a:pt x="1218234" y="876838"/>
                  </a:cubicBezTo>
                  <a:cubicBezTo>
                    <a:pt x="1218043" y="877603"/>
                    <a:pt x="1216321" y="878751"/>
                    <a:pt x="1213450" y="880474"/>
                  </a:cubicBezTo>
                  <a:cubicBezTo>
                    <a:pt x="1213259" y="880665"/>
                    <a:pt x="1212876" y="880856"/>
                    <a:pt x="1212685" y="881239"/>
                  </a:cubicBezTo>
                  <a:cubicBezTo>
                    <a:pt x="1212493" y="881622"/>
                    <a:pt x="1212111" y="882005"/>
                    <a:pt x="1211919" y="882579"/>
                  </a:cubicBezTo>
                  <a:cubicBezTo>
                    <a:pt x="1211345" y="883727"/>
                    <a:pt x="1210771" y="884492"/>
                    <a:pt x="1210006" y="884875"/>
                  </a:cubicBezTo>
                  <a:cubicBezTo>
                    <a:pt x="1209049" y="885258"/>
                    <a:pt x="1208475" y="887363"/>
                    <a:pt x="1208092" y="890808"/>
                  </a:cubicBezTo>
                  <a:cubicBezTo>
                    <a:pt x="1207901" y="893295"/>
                    <a:pt x="1207135" y="894635"/>
                    <a:pt x="1205222" y="894826"/>
                  </a:cubicBezTo>
                  <a:cubicBezTo>
                    <a:pt x="1205030" y="894826"/>
                    <a:pt x="1204839" y="894826"/>
                    <a:pt x="1204839" y="894826"/>
                  </a:cubicBezTo>
                  <a:cubicBezTo>
                    <a:pt x="1204839" y="894826"/>
                    <a:pt x="1204647" y="895018"/>
                    <a:pt x="1204647" y="895209"/>
                  </a:cubicBezTo>
                  <a:cubicBezTo>
                    <a:pt x="1203882" y="896166"/>
                    <a:pt x="1203308" y="896931"/>
                    <a:pt x="1202925" y="897314"/>
                  </a:cubicBezTo>
                  <a:cubicBezTo>
                    <a:pt x="1202160" y="898462"/>
                    <a:pt x="1201586" y="899419"/>
                    <a:pt x="1201586" y="900758"/>
                  </a:cubicBezTo>
                  <a:cubicBezTo>
                    <a:pt x="1201586" y="902672"/>
                    <a:pt x="1202542" y="904968"/>
                    <a:pt x="1204456" y="907839"/>
                  </a:cubicBezTo>
                  <a:cubicBezTo>
                    <a:pt x="1206370" y="911092"/>
                    <a:pt x="1207518" y="913197"/>
                    <a:pt x="1207709" y="914154"/>
                  </a:cubicBezTo>
                  <a:cubicBezTo>
                    <a:pt x="1208283" y="916833"/>
                    <a:pt x="1210006" y="918364"/>
                    <a:pt x="1213068" y="918364"/>
                  </a:cubicBezTo>
                  <a:cubicBezTo>
                    <a:pt x="1214216" y="918364"/>
                    <a:pt x="1215364" y="919130"/>
                    <a:pt x="1216321" y="920278"/>
                  </a:cubicBezTo>
                  <a:cubicBezTo>
                    <a:pt x="1217278" y="921426"/>
                    <a:pt x="1218234" y="922000"/>
                    <a:pt x="1219191" y="922000"/>
                  </a:cubicBezTo>
                  <a:lnTo>
                    <a:pt x="1219191" y="922000"/>
                  </a:lnTo>
                  <a:lnTo>
                    <a:pt x="1219383" y="922000"/>
                  </a:lnTo>
                  <a:cubicBezTo>
                    <a:pt x="1219191" y="922000"/>
                    <a:pt x="1219191" y="922000"/>
                    <a:pt x="1219191" y="922000"/>
                  </a:cubicBezTo>
                  <a:cubicBezTo>
                    <a:pt x="1217469" y="923723"/>
                    <a:pt x="1216321" y="924871"/>
                    <a:pt x="1215555" y="925636"/>
                  </a:cubicBezTo>
                  <a:cubicBezTo>
                    <a:pt x="1214024" y="927167"/>
                    <a:pt x="1213450" y="928507"/>
                    <a:pt x="1213450" y="929846"/>
                  </a:cubicBezTo>
                  <a:cubicBezTo>
                    <a:pt x="1213450" y="932525"/>
                    <a:pt x="1217086" y="935970"/>
                    <a:pt x="1224358" y="940180"/>
                  </a:cubicBezTo>
                  <a:cubicBezTo>
                    <a:pt x="1224932" y="940371"/>
                    <a:pt x="1225889" y="941137"/>
                    <a:pt x="1227420" y="942285"/>
                  </a:cubicBezTo>
                  <a:cubicBezTo>
                    <a:pt x="1228760" y="943242"/>
                    <a:pt x="1229908" y="943816"/>
                    <a:pt x="1230673" y="943816"/>
                  </a:cubicBezTo>
                  <a:cubicBezTo>
                    <a:pt x="1234692" y="944199"/>
                    <a:pt x="1237562" y="944390"/>
                    <a:pt x="1239476" y="944390"/>
                  </a:cubicBezTo>
                  <a:cubicBezTo>
                    <a:pt x="1240050" y="944390"/>
                    <a:pt x="1243495" y="944199"/>
                    <a:pt x="1249810" y="943816"/>
                  </a:cubicBezTo>
                  <a:cubicBezTo>
                    <a:pt x="1252106" y="944007"/>
                    <a:pt x="1254785" y="942859"/>
                    <a:pt x="1257847" y="940563"/>
                  </a:cubicBezTo>
                  <a:cubicBezTo>
                    <a:pt x="1260526" y="939414"/>
                    <a:pt x="1263588" y="938649"/>
                    <a:pt x="1267033" y="938075"/>
                  </a:cubicBezTo>
                  <a:cubicBezTo>
                    <a:pt x="1268181" y="937883"/>
                    <a:pt x="1270477" y="936161"/>
                    <a:pt x="1273922" y="933099"/>
                  </a:cubicBezTo>
                  <a:cubicBezTo>
                    <a:pt x="1275261" y="933099"/>
                    <a:pt x="1276410" y="933673"/>
                    <a:pt x="1277175" y="934630"/>
                  </a:cubicBezTo>
                  <a:cubicBezTo>
                    <a:pt x="1278132" y="935587"/>
                    <a:pt x="1278706" y="935970"/>
                    <a:pt x="1279089" y="935970"/>
                  </a:cubicBezTo>
                  <a:cubicBezTo>
                    <a:pt x="1280620" y="935970"/>
                    <a:pt x="1282725" y="933865"/>
                    <a:pt x="1285212" y="929655"/>
                  </a:cubicBezTo>
                  <a:cubicBezTo>
                    <a:pt x="1286169" y="927933"/>
                    <a:pt x="1286935" y="926402"/>
                    <a:pt x="1287700" y="924871"/>
                  </a:cubicBezTo>
                  <a:cubicBezTo>
                    <a:pt x="1288466" y="922957"/>
                    <a:pt x="1288848" y="921617"/>
                    <a:pt x="1288848" y="920469"/>
                  </a:cubicBezTo>
                  <a:cubicBezTo>
                    <a:pt x="1288848" y="920087"/>
                    <a:pt x="1288083" y="919512"/>
                    <a:pt x="1286361" y="918556"/>
                  </a:cubicBezTo>
                  <a:cubicBezTo>
                    <a:pt x="1284830" y="917599"/>
                    <a:pt x="1284064" y="916642"/>
                    <a:pt x="1284064" y="915876"/>
                  </a:cubicBezTo>
                  <a:cubicBezTo>
                    <a:pt x="1284256" y="913771"/>
                    <a:pt x="1284638" y="912623"/>
                    <a:pt x="1284638" y="912049"/>
                  </a:cubicBezTo>
                  <a:cubicBezTo>
                    <a:pt x="1284256" y="911092"/>
                    <a:pt x="1284064" y="910327"/>
                    <a:pt x="1284064" y="909944"/>
                  </a:cubicBezTo>
                  <a:cubicBezTo>
                    <a:pt x="1284064" y="908987"/>
                    <a:pt x="1286361" y="906882"/>
                    <a:pt x="1290953" y="903055"/>
                  </a:cubicBezTo>
                  <a:cubicBezTo>
                    <a:pt x="1295738" y="899419"/>
                    <a:pt x="1298225" y="896166"/>
                    <a:pt x="1298608" y="893295"/>
                  </a:cubicBezTo>
                  <a:cubicBezTo>
                    <a:pt x="1298991" y="889851"/>
                    <a:pt x="1301478" y="886980"/>
                    <a:pt x="1305688" y="884875"/>
                  </a:cubicBezTo>
                  <a:cubicBezTo>
                    <a:pt x="1309707" y="882962"/>
                    <a:pt x="1313726" y="881813"/>
                    <a:pt x="1318127" y="881813"/>
                  </a:cubicBezTo>
                  <a:lnTo>
                    <a:pt x="1318510" y="881813"/>
                  </a:lnTo>
                  <a:cubicBezTo>
                    <a:pt x="1318893" y="881813"/>
                    <a:pt x="1319084" y="882005"/>
                    <a:pt x="1319467" y="882005"/>
                  </a:cubicBezTo>
                  <a:cubicBezTo>
                    <a:pt x="1319467" y="882005"/>
                    <a:pt x="1319658" y="882005"/>
                    <a:pt x="1319658" y="882196"/>
                  </a:cubicBezTo>
                  <a:lnTo>
                    <a:pt x="1319467" y="882387"/>
                  </a:lnTo>
                  <a:cubicBezTo>
                    <a:pt x="1319275" y="882387"/>
                    <a:pt x="1318701" y="882579"/>
                    <a:pt x="1318510" y="882579"/>
                  </a:cubicBezTo>
                  <a:cubicBezTo>
                    <a:pt x="1315257" y="883344"/>
                    <a:pt x="1312769" y="885258"/>
                    <a:pt x="1310855" y="888320"/>
                  </a:cubicBezTo>
                  <a:cubicBezTo>
                    <a:pt x="1307985" y="892530"/>
                    <a:pt x="1305688" y="895209"/>
                    <a:pt x="1303966" y="896357"/>
                  </a:cubicBezTo>
                  <a:cubicBezTo>
                    <a:pt x="1302435" y="897123"/>
                    <a:pt x="1301287" y="898462"/>
                    <a:pt x="1300330" y="900376"/>
                  </a:cubicBezTo>
                  <a:cubicBezTo>
                    <a:pt x="1299182" y="902672"/>
                    <a:pt x="1298225" y="904394"/>
                    <a:pt x="1297651" y="905734"/>
                  </a:cubicBezTo>
                  <a:cubicBezTo>
                    <a:pt x="1297460" y="906308"/>
                    <a:pt x="1295929" y="907265"/>
                    <a:pt x="1293633" y="908796"/>
                  </a:cubicBezTo>
                  <a:cubicBezTo>
                    <a:pt x="1291719" y="909944"/>
                    <a:pt x="1290571" y="911284"/>
                    <a:pt x="1290571" y="912815"/>
                  </a:cubicBezTo>
                  <a:cubicBezTo>
                    <a:pt x="1290571" y="914154"/>
                    <a:pt x="1291336" y="915876"/>
                    <a:pt x="1292676" y="918173"/>
                  </a:cubicBezTo>
                  <a:cubicBezTo>
                    <a:pt x="1294398" y="920661"/>
                    <a:pt x="1295738" y="921809"/>
                    <a:pt x="1297268" y="921809"/>
                  </a:cubicBezTo>
                  <a:cubicBezTo>
                    <a:pt x="1297651" y="921809"/>
                    <a:pt x="1298799" y="921617"/>
                    <a:pt x="1300713" y="921617"/>
                  </a:cubicBezTo>
                  <a:cubicBezTo>
                    <a:pt x="1299756" y="923340"/>
                    <a:pt x="1298799" y="924679"/>
                    <a:pt x="1298225" y="925828"/>
                  </a:cubicBezTo>
                  <a:cubicBezTo>
                    <a:pt x="1298225" y="925828"/>
                    <a:pt x="1298225" y="925828"/>
                    <a:pt x="1298225" y="926019"/>
                  </a:cubicBezTo>
                  <a:cubicBezTo>
                    <a:pt x="1298034" y="926210"/>
                    <a:pt x="1297843" y="926784"/>
                    <a:pt x="1297460" y="926976"/>
                  </a:cubicBezTo>
                  <a:cubicBezTo>
                    <a:pt x="1296312" y="928889"/>
                    <a:pt x="1295738" y="930994"/>
                    <a:pt x="1295738" y="932717"/>
                  </a:cubicBezTo>
                  <a:cubicBezTo>
                    <a:pt x="1295738" y="937883"/>
                    <a:pt x="1297460" y="944773"/>
                    <a:pt x="1301096" y="953958"/>
                  </a:cubicBezTo>
                  <a:cubicBezTo>
                    <a:pt x="1301861" y="955872"/>
                    <a:pt x="1303392" y="958742"/>
                    <a:pt x="1305497" y="962570"/>
                  </a:cubicBezTo>
                  <a:cubicBezTo>
                    <a:pt x="1305880" y="963335"/>
                    <a:pt x="1306263" y="965057"/>
                    <a:pt x="1306645" y="967545"/>
                  </a:cubicBezTo>
                  <a:cubicBezTo>
                    <a:pt x="1306837" y="969076"/>
                    <a:pt x="1307219" y="970607"/>
                    <a:pt x="1307794" y="971755"/>
                  </a:cubicBezTo>
                  <a:cubicBezTo>
                    <a:pt x="1307794" y="971946"/>
                    <a:pt x="1307985" y="972329"/>
                    <a:pt x="1308176" y="972521"/>
                  </a:cubicBezTo>
                  <a:lnTo>
                    <a:pt x="1306837" y="972521"/>
                  </a:lnTo>
                  <a:lnTo>
                    <a:pt x="1306837" y="972521"/>
                  </a:lnTo>
                  <a:lnTo>
                    <a:pt x="1306837" y="972521"/>
                  </a:lnTo>
                  <a:cubicBezTo>
                    <a:pt x="1307411" y="975008"/>
                    <a:pt x="1308176" y="978262"/>
                    <a:pt x="1309133" y="982089"/>
                  </a:cubicBezTo>
                  <a:cubicBezTo>
                    <a:pt x="1309133" y="982472"/>
                    <a:pt x="1307219" y="984385"/>
                    <a:pt x="1303392" y="987830"/>
                  </a:cubicBezTo>
                  <a:cubicBezTo>
                    <a:pt x="1299374" y="991657"/>
                    <a:pt x="1296886" y="995676"/>
                    <a:pt x="1295929" y="1000460"/>
                  </a:cubicBezTo>
                  <a:cubicBezTo>
                    <a:pt x="1294781" y="998546"/>
                    <a:pt x="1294015" y="997207"/>
                    <a:pt x="1293633" y="996250"/>
                  </a:cubicBezTo>
                  <a:cubicBezTo>
                    <a:pt x="1291527" y="997398"/>
                    <a:pt x="1290571" y="998738"/>
                    <a:pt x="1290571" y="1000843"/>
                  </a:cubicBezTo>
                  <a:lnTo>
                    <a:pt x="1293633" y="1008880"/>
                  </a:lnTo>
                  <a:cubicBezTo>
                    <a:pt x="1293824" y="1009263"/>
                    <a:pt x="1294207" y="1010602"/>
                    <a:pt x="1294781" y="1013090"/>
                  </a:cubicBezTo>
                  <a:cubicBezTo>
                    <a:pt x="1295546" y="1015578"/>
                    <a:pt x="1296120" y="1016726"/>
                    <a:pt x="1296503" y="1016726"/>
                  </a:cubicBezTo>
                  <a:cubicBezTo>
                    <a:pt x="1296886" y="1016726"/>
                    <a:pt x="1297268" y="1016343"/>
                    <a:pt x="1298225" y="1015387"/>
                  </a:cubicBezTo>
                  <a:cubicBezTo>
                    <a:pt x="1299182" y="1014430"/>
                    <a:pt x="1299948" y="1014047"/>
                    <a:pt x="1300330" y="1014047"/>
                  </a:cubicBezTo>
                  <a:cubicBezTo>
                    <a:pt x="1301478" y="1014047"/>
                    <a:pt x="1302818" y="1014430"/>
                    <a:pt x="1304158" y="1015387"/>
                  </a:cubicBezTo>
                  <a:cubicBezTo>
                    <a:pt x="1304349" y="1015387"/>
                    <a:pt x="1305688" y="1015004"/>
                    <a:pt x="1307985" y="1014621"/>
                  </a:cubicBezTo>
                  <a:cubicBezTo>
                    <a:pt x="1308559" y="1014621"/>
                    <a:pt x="1309133" y="1014621"/>
                    <a:pt x="1309899" y="1014813"/>
                  </a:cubicBezTo>
                  <a:cubicBezTo>
                    <a:pt x="1310855" y="1015004"/>
                    <a:pt x="1311430" y="1015578"/>
                    <a:pt x="1311430" y="1016343"/>
                  </a:cubicBezTo>
                  <a:cubicBezTo>
                    <a:pt x="1311430" y="1017683"/>
                    <a:pt x="1310664" y="1018640"/>
                    <a:pt x="1308750" y="1019788"/>
                  </a:cubicBezTo>
                  <a:cubicBezTo>
                    <a:pt x="1307028" y="1020554"/>
                    <a:pt x="1305497" y="1021319"/>
                    <a:pt x="1303966" y="1021319"/>
                  </a:cubicBezTo>
                  <a:cubicBezTo>
                    <a:pt x="1302244" y="1021128"/>
                    <a:pt x="1300904" y="1021128"/>
                    <a:pt x="1300139" y="1021128"/>
                  </a:cubicBezTo>
                  <a:cubicBezTo>
                    <a:pt x="1298608" y="1021128"/>
                    <a:pt x="1297843" y="1021702"/>
                    <a:pt x="1297843" y="1022659"/>
                  </a:cubicBezTo>
                  <a:cubicBezTo>
                    <a:pt x="1297843" y="1024190"/>
                    <a:pt x="1298225" y="1026677"/>
                    <a:pt x="1298991" y="1029930"/>
                  </a:cubicBezTo>
                  <a:cubicBezTo>
                    <a:pt x="1299756" y="1033375"/>
                    <a:pt x="1300139" y="1035671"/>
                    <a:pt x="1300139" y="1037202"/>
                  </a:cubicBezTo>
                  <a:cubicBezTo>
                    <a:pt x="1300139" y="1038924"/>
                    <a:pt x="1299756" y="1040455"/>
                    <a:pt x="1299182" y="1041412"/>
                  </a:cubicBezTo>
                  <a:cubicBezTo>
                    <a:pt x="1298034" y="1042752"/>
                    <a:pt x="1297268" y="1043900"/>
                    <a:pt x="1296694" y="1045240"/>
                  </a:cubicBezTo>
                  <a:cubicBezTo>
                    <a:pt x="1295355" y="1047727"/>
                    <a:pt x="1294207" y="1049067"/>
                    <a:pt x="1293441" y="1049450"/>
                  </a:cubicBezTo>
                  <a:cubicBezTo>
                    <a:pt x="1292676" y="1050024"/>
                    <a:pt x="1290953" y="1050215"/>
                    <a:pt x="1288083" y="1050215"/>
                  </a:cubicBezTo>
                  <a:cubicBezTo>
                    <a:pt x="1287317" y="1050215"/>
                    <a:pt x="1286552" y="1049833"/>
                    <a:pt x="1285404" y="1049258"/>
                  </a:cubicBezTo>
                  <a:cubicBezTo>
                    <a:pt x="1284256" y="1048684"/>
                    <a:pt x="1283490" y="1048302"/>
                    <a:pt x="1282916" y="1048302"/>
                  </a:cubicBezTo>
                  <a:cubicBezTo>
                    <a:pt x="1282533" y="1048302"/>
                    <a:pt x="1281768" y="1048493"/>
                    <a:pt x="1280811" y="1048876"/>
                  </a:cubicBezTo>
                  <a:cubicBezTo>
                    <a:pt x="1279663" y="1049258"/>
                    <a:pt x="1279089" y="1049641"/>
                    <a:pt x="1279089" y="1050024"/>
                  </a:cubicBezTo>
                  <a:cubicBezTo>
                    <a:pt x="1279089" y="1051363"/>
                    <a:pt x="1281002" y="1052512"/>
                    <a:pt x="1284638" y="1053469"/>
                  </a:cubicBezTo>
                  <a:cubicBezTo>
                    <a:pt x="1285595" y="1053660"/>
                    <a:pt x="1286552" y="1053851"/>
                    <a:pt x="1287509" y="1054043"/>
                  </a:cubicBezTo>
                  <a:cubicBezTo>
                    <a:pt x="1288848" y="1054234"/>
                    <a:pt x="1290188" y="1054425"/>
                    <a:pt x="1291336" y="1054425"/>
                  </a:cubicBezTo>
                  <a:cubicBezTo>
                    <a:pt x="1294589" y="1054425"/>
                    <a:pt x="1296503" y="1055191"/>
                    <a:pt x="1297077" y="1056722"/>
                  </a:cubicBezTo>
                  <a:cubicBezTo>
                    <a:pt x="1297843" y="1059592"/>
                    <a:pt x="1299374" y="1060932"/>
                    <a:pt x="1301670" y="1060740"/>
                  </a:cubicBezTo>
                  <a:lnTo>
                    <a:pt x="1307219" y="1056339"/>
                  </a:lnTo>
                  <a:cubicBezTo>
                    <a:pt x="1308176" y="1055956"/>
                    <a:pt x="1309707" y="1055956"/>
                    <a:pt x="1312004" y="1055956"/>
                  </a:cubicBezTo>
                  <a:cubicBezTo>
                    <a:pt x="1313917" y="1055765"/>
                    <a:pt x="1314874" y="1054617"/>
                    <a:pt x="1315066" y="1052894"/>
                  </a:cubicBezTo>
                  <a:cubicBezTo>
                    <a:pt x="1315640" y="1049258"/>
                    <a:pt x="1316979" y="1047153"/>
                    <a:pt x="1318701" y="1046388"/>
                  </a:cubicBezTo>
                  <a:cubicBezTo>
                    <a:pt x="1320424" y="1046005"/>
                    <a:pt x="1323294" y="1045048"/>
                    <a:pt x="1327122" y="1043900"/>
                  </a:cubicBezTo>
                  <a:cubicBezTo>
                    <a:pt x="1328652" y="1043326"/>
                    <a:pt x="1331140" y="1041795"/>
                    <a:pt x="1334776" y="1039116"/>
                  </a:cubicBezTo>
                  <a:cubicBezTo>
                    <a:pt x="1335159" y="1039116"/>
                    <a:pt x="1336116" y="1039690"/>
                    <a:pt x="1337647" y="1040838"/>
                  </a:cubicBezTo>
                  <a:cubicBezTo>
                    <a:pt x="1339177" y="1041795"/>
                    <a:pt x="1340326" y="1042369"/>
                    <a:pt x="1341283" y="1042369"/>
                  </a:cubicBezTo>
                  <a:cubicBezTo>
                    <a:pt x="1341474" y="1042369"/>
                    <a:pt x="1343388" y="1040264"/>
                    <a:pt x="1347024" y="1036054"/>
                  </a:cubicBezTo>
                  <a:cubicBezTo>
                    <a:pt x="1351616" y="1031844"/>
                    <a:pt x="1356400" y="1029739"/>
                    <a:pt x="1361185" y="1029739"/>
                  </a:cubicBezTo>
                  <a:cubicBezTo>
                    <a:pt x="1364055" y="1029739"/>
                    <a:pt x="1365395" y="1030504"/>
                    <a:pt x="1365395" y="1031844"/>
                  </a:cubicBezTo>
                  <a:cubicBezTo>
                    <a:pt x="1365395" y="1032801"/>
                    <a:pt x="1365012" y="1033949"/>
                    <a:pt x="1363864" y="1035480"/>
                  </a:cubicBezTo>
                  <a:cubicBezTo>
                    <a:pt x="1363864" y="1035863"/>
                    <a:pt x="1364438" y="1037776"/>
                    <a:pt x="1365586" y="1041221"/>
                  </a:cubicBezTo>
                  <a:cubicBezTo>
                    <a:pt x="1365777" y="1041986"/>
                    <a:pt x="1365969" y="1042560"/>
                    <a:pt x="1366160" y="1043326"/>
                  </a:cubicBezTo>
                  <a:cubicBezTo>
                    <a:pt x="1366160" y="1043326"/>
                    <a:pt x="1366160" y="1043326"/>
                    <a:pt x="1366160" y="1043517"/>
                  </a:cubicBezTo>
                  <a:cubicBezTo>
                    <a:pt x="1366160" y="1043709"/>
                    <a:pt x="1365969" y="1044666"/>
                    <a:pt x="1365586" y="1046196"/>
                  </a:cubicBezTo>
                  <a:cubicBezTo>
                    <a:pt x="1365395" y="1047727"/>
                    <a:pt x="1365969" y="1048684"/>
                    <a:pt x="1367117" y="1048684"/>
                  </a:cubicBezTo>
                  <a:cubicBezTo>
                    <a:pt x="1368456" y="1048684"/>
                    <a:pt x="1369031" y="1047919"/>
                    <a:pt x="1369031" y="1046196"/>
                  </a:cubicBezTo>
                  <a:cubicBezTo>
                    <a:pt x="1368456" y="1044857"/>
                    <a:pt x="1368074" y="1043900"/>
                    <a:pt x="1367691" y="1043135"/>
                  </a:cubicBezTo>
                  <a:cubicBezTo>
                    <a:pt x="1367308" y="1042178"/>
                    <a:pt x="1367308" y="1041412"/>
                    <a:pt x="1367308" y="1041030"/>
                  </a:cubicBezTo>
                  <a:cubicBezTo>
                    <a:pt x="1367308" y="1040647"/>
                    <a:pt x="1367691" y="1040264"/>
                    <a:pt x="1368265" y="1039690"/>
                  </a:cubicBezTo>
                  <a:cubicBezTo>
                    <a:pt x="1369031" y="1039307"/>
                    <a:pt x="1369413" y="1038924"/>
                    <a:pt x="1369605" y="1038924"/>
                  </a:cubicBezTo>
                  <a:cubicBezTo>
                    <a:pt x="1370179" y="1038924"/>
                    <a:pt x="1370370" y="1039116"/>
                    <a:pt x="1370561" y="1039116"/>
                  </a:cubicBezTo>
                  <a:cubicBezTo>
                    <a:pt x="1370944" y="1041795"/>
                    <a:pt x="1371327" y="1043326"/>
                    <a:pt x="1371710" y="1043900"/>
                  </a:cubicBezTo>
                  <a:cubicBezTo>
                    <a:pt x="1372284" y="1045431"/>
                    <a:pt x="1373623" y="1046005"/>
                    <a:pt x="1375346" y="1045814"/>
                  </a:cubicBezTo>
                  <a:cubicBezTo>
                    <a:pt x="1376877" y="1050407"/>
                    <a:pt x="1378408" y="1052703"/>
                    <a:pt x="1380704" y="1052703"/>
                  </a:cubicBezTo>
                  <a:cubicBezTo>
                    <a:pt x="1384340" y="1052703"/>
                    <a:pt x="1387019" y="1049258"/>
                    <a:pt x="1389315" y="1042560"/>
                  </a:cubicBezTo>
                  <a:cubicBezTo>
                    <a:pt x="1389315" y="1042369"/>
                    <a:pt x="1389315" y="1042369"/>
                    <a:pt x="1389315" y="1042369"/>
                  </a:cubicBezTo>
                  <a:cubicBezTo>
                    <a:pt x="1389507" y="1042369"/>
                    <a:pt x="1390081" y="1042560"/>
                    <a:pt x="1390846" y="1043326"/>
                  </a:cubicBezTo>
                  <a:cubicBezTo>
                    <a:pt x="1391803" y="1043900"/>
                    <a:pt x="1392186" y="1044474"/>
                    <a:pt x="1392186" y="1045048"/>
                  </a:cubicBezTo>
                  <a:cubicBezTo>
                    <a:pt x="1392186" y="1045622"/>
                    <a:pt x="1391994" y="1046196"/>
                    <a:pt x="1391420" y="1046579"/>
                  </a:cubicBezTo>
                  <a:cubicBezTo>
                    <a:pt x="1391420" y="1046771"/>
                    <a:pt x="1393334" y="1048493"/>
                    <a:pt x="1397161" y="1051746"/>
                  </a:cubicBezTo>
                  <a:cubicBezTo>
                    <a:pt x="1401180" y="1056339"/>
                    <a:pt x="1403668" y="1061889"/>
                    <a:pt x="1404625" y="1068395"/>
                  </a:cubicBezTo>
                  <a:cubicBezTo>
                    <a:pt x="1405390" y="1074136"/>
                    <a:pt x="1407304" y="1078729"/>
                    <a:pt x="1410174" y="1082173"/>
                  </a:cubicBezTo>
                  <a:cubicBezTo>
                    <a:pt x="1413236" y="1086001"/>
                    <a:pt x="1417063" y="1087723"/>
                    <a:pt x="1421656" y="1087723"/>
                  </a:cubicBezTo>
                  <a:cubicBezTo>
                    <a:pt x="1426249" y="1087723"/>
                    <a:pt x="1428545" y="1086575"/>
                    <a:pt x="1428545" y="1084087"/>
                  </a:cubicBezTo>
                  <a:cubicBezTo>
                    <a:pt x="1428545" y="1082747"/>
                    <a:pt x="1426632" y="1075475"/>
                    <a:pt x="1422804" y="1062271"/>
                  </a:cubicBezTo>
                  <a:cubicBezTo>
                    <a:pt x="1422804" y="1060932"/>
                    <a:pt x="1423570" y="1059784"/>
                    <a:pt x="1424909" y="1058635"/>
                  </a:cubicBezTo>
                  <a:cubicBezTo>
                    <a:pt x="1426249" y="1057487"/>
                    <a:pt x="1427397" y="1056913"/>
                    <a:pt x="1429119" y="1056722"/>
                  </a:cubicBezTo>
                  <a:cubicBezTo>
                    <a:pt x="1429885" y="1056530"/>
                    <a:pt x="1430459" y="1055956"/>
                    <a:pt x="1430459" y="1054808"/>
                  </a:cubicBezTo>
                  <a:cubicBezTo>
                    <a:pt x="1430268" y="1053469"/>
                    <a:pt x="1430268" y="1052703"/>
                    <a:pt x="1430268" y="1052320"/>
                  </a:cubicBezTo>
                  <a:cubicBezTo>
                    <a:pt x="1430459" y="1051555"/>
                    <a:pt x="1431033" y="1050981"/>
                    <a:pt x="1432181" y="1050598"/>
                  </a:cubicBezTo>
                  <a:cubicBezTo>
                    <a:pt x="1433138" y="1050024"/>
                    <a:pt x="1433904" y="1049450"/>
                    <a:pt x="1434095" y="1049258"/>
                  </a:cubicBezTo>
                  <a:cubicBezTo>
                    <a:pt x="1441941" y="1040647"/>
                    <a:pt x="1445768" y="1036054"/>
                    <a:pt x="1445768" y="1035097"/>
                  </a:cubicBezTo>
                  <a:cubicBezTo>
                    <a:pt x="1444429" y="1031844"/>
                    <a:pt x="1443663" y="1030122"/>
                    <a:pt x="1443472" y="1029930"/>
                  </a:cubicBezTo>
                  <a:cubicBezTo>
                    <a:pt x="1444237" y="1030696"/>
                    <a:pt x="1445577" y="1031844"/>
                    <a:pt x="1447108" y="1033566"/>
                  </a:cubicBezTo>
                  <a:cubicBezTo>
                    <a:pt x="1448065" y="1034332"/>
                    <a:pt x="1449022" y="1035288"/>
                    <a:pt x="1450170" y="1036245"/>
                  </a:cubicBezTo>
                  <a:cubicBezTo>
                    <a:pt x="1451509" y="1037202"/>
                    <a:pt x="1452657" y="1038159"/>
                    <a:pt x="1454188" y="1039499"/>
                  </a:cubicBezTo>
                  <a:cubicBezTo>
                    <a:pt x="1460695" y="1044666"/>
                    <a:pt x="1464905" y="1047345"/>
                    <a:pt x="1466819" y="1047345"/>
                  </a:cubicBezTo>
                  <a:cubicBezTo>
                    <a:pt x="1472177" y="1047345"/>
                    <a:pt x="1475239" y="1045431"/>
                    <a:pt x="1476004" y="1041604"/>
                  </a:cubicBezTo>
                  <a:cubicBezTo>
                    <a:pt x="1476195" y="1035863"/>
                    <a:pt x="1476770" y="1030887"/>
                    <a:pt x="1477726" y="1026677"/>
                  </a:cubicBezTo>
                  <a:lnTo>
                    <a:pt x="1477726" y="1046962"/>
                  </a:lnTo>
                  <a:cubicBezTo>
                    <a:pt x="1477152" y="1048302"/>
                    <a:pt x="1475239" y="1049450"/>
                    <a:pt x="1471985" y="1050598"/>
                  </a:cubicBezTo>
                  <a:cubicBezTo>
                    <a:pt x="1469498" y="1051555"/>
                    <a:pt x="1467201" y="1051746"/>
                    <a:pt x="1465670" y="1051746"/>
                  </a:cubicBezTo>
                  <a:cubicBezTo>
                    <a:pt x="1463757" y="1051746"/>
                    <a:pt x="1462034" y="1050981"/>
                    <a:pt x="1460886" y="1049641"/>
                  </a:cubicBezTo>
                  <a:cubicBezTo>
                    <a:pt x="1460312" y="1048876"/>
                    <a:pt x="1459355" y="1047345"/>
                    <a:pt x="1458016" y="1045048"/>
                  </a:cubicBezTo>
                  <a:cubicBezTo>
                    <a:pt x="1456867" y="1042752"/>
                    <a:pt x="1455528" y="1041030"/>
                    <a:pt x="1453997" y="1039881"/>
                  </a:cubicBezTo>
                  <a:cubicBezTo>
                    <a:pt x="1452466" y="1038733"/>
                    <a:pt x="1450552" y="1038159"/>
                    <a:pt x="1448639" y="1038159"/>
                  </a:cubicBezTo>
                  <a:cubicBezTo>
                    <a:pt x="1446917" y="1038159"/>
                    <a:pt x="1444620" y="1040647"/>
                    <a:pt x="1441941" y="1045622"/>
                  </a:cubicBezTo>
                  <a:cubicBezTo>
                    <a:pt x="1439453" y="1050407"/>
                    <a:pt x="1438114" y="1053851"/>
                    <a:pt x="1438114" y="1056530"/>
                  </a:cubicBezTo>
                  <a:cubicBezTo>
                    <a:pt x="1438114" y="1057105"/>
                    <a:pt x="1439262" y="1058253"/>
                    <a:pt x="1441558" y="1059975"/>
                  </a:cubicBezTo>
                  <a:cubicBezTo>
                    <a:pt x="1444046" y="1061697"/>
                    <a:pt x="1445577" y="1062845"/>
                    <a:pt x="1445768" y="1063037"/>
                  </a:cubicBezTo>
                  <a:cubicBezTo>
                    <a:pt x="1446151" y="1063611"/>
                    <a:pt x="1446725" y="1065333"/>
                    <a:pt x="1448065" y="1068395"/>
                  </a:cubicBezTo>
                  <a:cubicBezTo>
                    <a:pt x="1448256" y="1069160"/>
                    <a:pt x="1448447" y="1069543"/>
                    <a:pt x="1448830" y="1069926"/>
                  </a:cubicBezTo>
                  <a:cubicBezTo>
                    <a:pt x="1449213" y="1070691"/>
                    <a:pt x="1449787" y="1071265"/>
                    <a:pt x="1450361" y="1071648"/>
                  </a:cubicBezTo>
                  <a:cubicBezTo>
                    <a:pt x="1452466" y="1074519"/>
                    <a:pt x="1454762" y="1075858"/>
                    <a:pt x="1457250" y="1075858"/>
                  </a:cubicBezTo>
                  <a:lnTo>
                    <a:pt x="1468923" y="1069543"/>
                  </a:lnTo>
                  <a:cubicBezTo>
                    <a:pt x="1477535" y="1065142"/>
                    <a:pt x="1483085" y="1062654"/>
                    <a:pt x="1486338" y="1061697"/>
                  </a:cubicBezTo>
                  <a:cubicBezTo>
                    <a:pt x="1491122" y="1060549"/>
                    <a:pt x="1495715" y="1058253"/>
                    <a:pt x="1500308" y="1054808"/>
                  </a:cubicBezTo>
                  <a:cubicBezTo>
                    <a:pt x="1502987" y="1052703"/>
                    <a:pt x="1506623" y="1049833"/>
                    <a:pt x="1511215" y="1045622"/>
                  </a:cubicBezTo>
                  <a:lnTo>
                    <a:pt x="1514851" y="1045622"/>
                  </a:lnTo>
                  <a:cubicBezTo>
                    <a:pt x="1514851" y="1047153"/>
                    <a:pt x="1514086" y="1048684"/>
                    <a:pt x="1512172" y="1050024"/>
                  </a:cubicBezTo>
                  <a:cubicBezTo>
                    <a:pt x="1510259" y="1051555"/>
                    <a:pt x="1509110" y="1053277"/>
                    <a:pt x="1508728" y="1054808"/>
                  </a:cubicBezTo>
                  <a:cubicBezTo>
                    <a:pt x="1508345" y="1056148"/>
                    <a:pt x="1507388" y="1057870"/>
                    <a:pt x="1505666" y="1059975"/>
                  </a:cubicBezTo>
                  <a:cubicBezTo>
                    <a:pt x="1504135" y="1061889"/>
                    <a:pt x="1503178" y="1063037"/>
                    <a:pt x="1503178" y="1063228"/>
                  </a:cubicBezTo>
                  <a:cubicBezTo>
                    <a:pt x="1503178" y="1063802"/>
                    <a:pt x="1503369" y="1063993"/>
                    <a:pt x="1503369" y="1063993"/>
                  </a:cubicBezTo>
                  <a:cubicBezTo>
                    <a:pt x="1506814" y="1065524"/>
                    <a:pt x="1508536" y="1066290"/>
                    <a:pt x="1508728" y="1066290"/>
                  </a:cubicBezTo>
                  <a:lnTo>
                    <a:pt x="1508728" y="1066673"/>
                  </a:lnTo>
                  <a:cubicBezTo>
                    <a:pt x="1498011" y="1068969"/>
                    <a:pt x="1492079" y="1073179"/>
                    <a:pt x="1490739" y="1079111"/>
                  </a:cubicBezTo>
                  <a:cubicBezTo>
                    <a:pt x="1489782" y="1083322"/>
                    <a:pt x="1487295" y="1086766"/>
                    <a:pt x="1483850" y="1089445"/>
                  </a:cubicBezTo>
                  <a:cubicBezTo>
                    <a:pt x="1480788" y="1091742"/>
                    <a:pt x="1479066" y="1095186"/>
                    <a:pt x="1479066" y="1099587"/>
                  </a:cubicBezTo>
                  <a:cubicBezTo>
                    <a:pt x="1479066" y="1100353"/>
                    <a:pt x="1479257" y="1101310"/>
                    <a:pt x="1479640" y="1102649"/>
                  </a:cubicBezTo>
                  <a:cubicBezTo>
                    <a:pt x="1479640" y="1103223"/>
                    <a:pt x="1479449" y="1104754"/>
                    <a:pt x="1478683" y="1106668"/>
                  </a:cubicBezTo>
                  <a:cubicBezTo>
                    <a:pt x="1478683" y="1108582"/>
                    <a:pt x="1480023" y="1109730"/>
                    <a:pt x="1482893" y="1110304"/>
                  </a:cubicBezTo>
                  <a:cubicBezTo>
                    <a:pt x="1484424" y="1110495"/>
                    <a:pt x="1486720" y="1110878"/>
                    <a:pt x="1489782" y="1111069"/>
                  </a:cubicBezTo>
                  <a:cubicBezTo>
                    <a:pt x="1490931" y="1111261"/>
                    <a:pt x="1492270" y="1111644"/>
                    <a:pt x="1493418" y="1112409"/>
                  </a:cubicBezTo>
                  <a:cubicBezTo>
                    <a:pt x="1495715" y="1113366"/>
                    <a:pt x="1498203" y="1114897"/>
                    <a:pt x="1501073" y="1117193"/>
                  </a:cubicBezTo>
                  <a:cubicBezTo>
                    <a:pt x="1501264" y="1117385"/>
                    <a:pt x="1501264" y="1117385"/>
                    <a:pt x="1501264" y="1117385"/>
                  </a:cubicBezTo>
                  <a:lnTo>
                    <a:pt x="1500882" y="1117385"/>
                  </a:lnTo>
                  <a:cubicBezTo>
                    <a:pt x="1496480" y="1115280"/>
                    <a:pt x="1493801" y="1114131"/>
                    <a:pt x="1492844" y="1113749"/>
                  </a:cubicBezTo>
                  <a:cubicBezTo>
                    <a:pt x="1492270" y="1113557"/>
                    <a:pt x="1489782" y="1113557"/>
                    <a:pt x="1485381" y="1113557"/>
                  </a:cubicBezTo>
                  <a:cubicBezTo>
                    <a:pt x="1480214" y="1113749"/>
                    <a:pt x="1476961" y="1113749"/>
                    <a:pt x="1476195" y="1113749"/>
                  </a:cubicBezTo>
                  <a:cubicBezTo>
                    <a:pt x="1474856" y="1121403"/>
                    <a:pt x="1471220" y="1136138"/>
                    <a:pt x="1465288" y="1157954"/>
                  </a:cubicBezTo>
                  <a:cubicBezTo>
                    <a:pt x="1465288" y="1158337"/>
                    <a:pt x="1465862" y="1159294"/>
                    <a:pt x="1467010" y="1161016"/>
                  </a:cubicBezTo>
                  <a:cubicBezTo>
                    <a:pt x="1468349" y="1162738"/>
                    <a:pt x="1468923" y="1163886"/>
                    <a:pt x="1468923" y="1164460"/>
                  </a:cubicBezTo>
                  <a:cubicBezTo>
                    <a:pt x="1468923" y="1164652"/>
                    <a:pt x="1469115" y="1164843"/>
                    <a:pt x="1469115" y="1165035"/>
                  </a:cubicBezTo>
                  <a:cubicBezTo>
                    <a:pt x="1469498" y="1165609"/>
                    <a:pt x="1470072" y="1166565"/>
                    <a:pt x="1471028" y="1168096"/>
                  </a:cubicBezTo>
                  <a:cubicBezTo>
                    <a:pt x="1472559" y="1170010"/>
                    <a:pt x="1473325" y="1170967"/>
                    <a:pt x="1473708" y="1170967"/>
                  </a:cubicBezTo>
                  <a:cubicBezTo>
                    <a:pt x="1476387" y="1170967"/>
                    <a:pt x="1478109" y="1170584"/>
                    <a:pt x="1478683" y="1170201"/>
                  </a:cubicBezTo>
                  <a:cubicBezTo>
                    <a:pt x="1478683" y="1170393"/>
                    <a:pt x="1478875" y="1170393"/>
                    <a:pt x="1478875" y="1170393"/>
                  </a:cubicBezTo>
                  <a:cubicBezTo>
                    <a:pt x="1478683" y="1172306"/>
                    <a:pt x="1476004" y="1173263"/>
                    <a:pt x="1471028" y="1173263"/>
                  </a:cubicBezTo>
                  <a:cubicBezTo>
                    <a:pt x="1469498" y="1173263"/>
                    <a:pt x="1468349" y="1172306"/>
                    <a:pt x="1467393" y="1170201"/>
                  </a:cubicBezTo>
                  <a:cubicBezTo>
                    <a:pt x="1466819" y="1168288"/>
                    <a:pt x="1466436" y="1167140"/>
                    <a:pt x="1466053" y="1166183"/>
                  </a:cubicBezTo>
                  <a:cubicBezTo>
                    <a:pt x="1465862" y="1165417"/>
                    <a:pt x="1465670" y="1165035"/>
                    <a:pt x="1465479" y="1165035"/>
                  </a:cubicBezTo>
                  <a:cubicBezTo>
                    <a:pt x="1462608" y="1165417"/>
                    <a:pt x="1460121" y="1166757"/>
                    <a:pt x="1458016" y="1169053"/>
                  </a:cubicBezTo>
                  <a:cubicBezTo>
                    <a:pt x="1456102" y="1171732"/>
                    <a:pt x="1454380" y="1174029"/>
                    <a:pt x="1453231" y="1175560"/>
                  </a:cubicBezTo>
                  <a:lnTo>
                    <a:pt x="1453231" y="1175560"/>
                  </a:lnTo>
                  <a:lnTo>
                    <a:pt x="1453040" y="1175560"/>
                  </a:lnTo>
                  <a:cubicBezTo>
                    <a:pt x="1452466" y="1176134"/>
                    <a:pt x="1451509" y="1176899"/>
                    <a:pt x="1449978" y="1177856"/>
                  </a:cubicBezTo>
                  <a:cubicBezTo>
                    <a:pt x="1449213" y="1178622"/>
                    <a:pt x="1448639" y="1179387"/>
                    <a:pt x="1448639" y="1180153"/>
                  </a:cubicBezTo>
                  <a:cubicBezTo>
                    <a:pt x="1448639" y="1180727"/>
                    <a:pt x="1448830" y="1181109"/>
                    <a:pt x="1449404" y="1181492"/>
                  </a:cubicBezTo>
                  <a:cubicBezTo>
                    <a:pt x="1449404" y="1182066"/>
                    <a:pt x="1448830" y="1182640"/>
                    <a:pt x="1447491" y="1183023"/>
                  </a:cubicBezTo>
                  <a:cubicBezTo>
                    <a:pt x="1446534" y="1183597"/>
                    <a:pt x="1445577" y="1183789"/>
                    <a:pt x="1445194" y="1183789"/>
                  </a:cubicBezTo>
                  <a:cubicBezTo>
                    <a:pt x="1444237" y="1183789"/>
                    <a:pt x="1443663" y="1182832"/>
                    <a:pt x="1443663" y="1180535"/>
                  </a:cubicBezTo>
                  <a:lnTo>
                    <a:pt x="1442898" y="1180535"/>
                  </a:lnTo>
                  <a:cubicBezTo>
                    <a:pt x="1437731" y="1184363"/>
                    <a:pt x="1435243" y="1186659"/>
                    <a:pt x="1435243" y="1187425"/>
                  </a:cubicBezTo>
                  <a:cubicBezTo>
                    <a:pt x="1435243" y="1188190"/>
                    <a:pt x="1435434" y="1188955"/>
                    <a:pt x="1436200" y="1189912"/>
                  </a:cubicBezTo>
                  <a:cubicBezTo>
                    <a:pt x="1429694" y="1193740"/>
                    <a:pt x="1425483" y="1197375"/>
                    <a:pt x="1423570" y="1200054"/>
                  </a:cubicBezTo>
                  <a:cubicBezTo>
                    <a:pt x="1421656" y="1203116"/>
                    <a:pt x="1418020" y="1207709"/>
                    <a:pt x="1412662" y="1213833"/>
                  </a:cubicBezTo>
                  <a:cubicBezTo>
                    <a:pt x="1412662" y="1214981"/>
                    <a:pt x="1413427" y="1215555"/>
                    <a:pt x="1414958" y="1215747"/>
                  </a:cubicBezTo>
                  <a:cubicBezTo>
                    <a:pt x="1417446" y="1215747"/>
                    <a:pt x="1418594" y="1215938"/>
                    <a:pt x="1418786" y="1215938"/>
                  </a:cubicBezTo>
                  <a:cubicBezTo>
                    <a:pt x="1419551" y="1217278"/>
                    <a:pt x="1419742" y="1218617"/>
                    <a:pt x="1419551" y="1220148"/>
                  </a:cubicBezTo>
                  <a:cubicBezTo>
                    <a:pt x="1419360" y="1221105"/>
                    <a:pt x="1419360" y="1222444"/>
                    <a:pt x="1418977" y="1224167"/>
                  </a:cubicBezTo>
                  <a:cubicBezTo>
                    <a:pt x="1418977" y="1226463"/>
                    <a:pt x="1417829" y="1227611"/>
                    <a:pt x="1415533" y="1227611"/>
                  </a:cubicBezTo>
                  <a:cubicBezTo>
                    <a:pt x="1413045" y="1225698"/>
                    <a:pt x="1411514" y="1224741"/>
                    <a:pt x="1410366" y="1224741"/>
                  </a:cubicBezTo>
                  <a:cubicBezTo>
                    <a:pt x="1408643" y="1225124"/>
                    <a:pt x="1407495" y="1225506"/>
                    <a:pt x="1406921" y="1225506"/>
                  </a:cubicBezTo>
                  <a:cubicBezTo>
                    <a:pt x="1405964" y="1225506"/>
                    <a:pt x="1405581" y="1224741"/>
                    <a:pt x="1405581" y="1223019"/>
                  </a:cubicBezTo>
                  <a:cubicBezTo>
                    <a:pt x="1405581" y="1222636"/>
                    <a:pt x="1405773" y="1221679"/>
                    <a:pt x="1406156" y="1220148"/>
                  </a:cubicBezTo>
                  <a:lnTo>
                    <a:pt x="1404625" y="1220148"/>
                  </a:lnTo>
                  <a:cubicBezTo>
                    <a:pt x="1402328" y="1220722"/>
                    <a:pt x="1399841" y="1222062"/>
                    <a:pt x="1397353" y="1223975"/>
                  </a:cubicBezTo>
                  <a:cubicBezTo>
                    <a:pt x="1394291" y="1226272"/>
                    <a:pt x="1392186" y="1227803"/>
                    <a:pt x="1390464" y="1228568"/>
                  </a:cubicBezTo>
                  <a:cubicBezTo>
                    <a:pt x="1389698" y="1228951"/>
                    <a:pt x="1389124" y="1229716"/>
                    <a:pt x="1388550" y="1231056"/>
                  </a:cubicBezTo>
                  <a:cubicBezTo>
                    <a:pt x="1387784" y="1232395"/>
                    <a:pt x="1387019" y="1233161"/>
                    <a:pt x="1386062" y="1233352"/>
                  </a:cubicBezTo>
                  <a:cubicBezTo>
                    <a:pt x="1382044" y="1235266"/>
                    <a:pt x="1379556" y="1236414"/>
                    <a:pt x="1378982" y="1236414"/>
                  </a:cubicBezTo>
                  <a:cubicBezTo>
                    <a:pt x="1378599" y="1236414"/>
                    <a:pt x="1377833" y="1236031"/>
                    <a:pt x="1377068" y="1235457"/>
                  </a:cubicBezTo>
                  <a:cubicBezTo>
                    <a:pt x="1376111" y="1234692"/>
                    <a:pt x="1375346" y="1234500"/>
                    <a:pt x="1374772" y="1234500"/>
                  </a:cubicBezTo>
                  <a:cubicBezTo>
                    <a:pt x="1368265" y="1239476"/>
                    <a:pt x="1363098" y="1242920"/>
                    <a:pt x="1359080" y="1244834"/>
                  </a:cubicBezTo>
                  <a:cubicBezTo>
                    <a:pt x="1354487" y="1247322"/>
                    <a:pt x="1348937" y="1250575"/>
                    <a:pt x="1342813" y="1254785"/>
                  </a:cubicBezTo>
                  <a:cubicBezTo>
                    <a:pt x="1334202" y="1260718"/>
                    <a:pt x="1326739" y="1271817"/>
                    <a:pt x="1320041" y="1288083"/>
                  </a:cubicBezTo>
                  <a:lnTo>
                    <a:pt x="1320041" y="1289997"/>
                  </a:lnTo>
                  <a:cubicBezTo>
                    <a:pt x="1320424" y="1289805"/>
                    <a:pt x="1320806" y="1289805"/>
                    <a:pt x="1321380" y="1289805"/>
                  </a:cubicBezTo>
                  <a:cubicBezTo>
                    <a:pt x="1322720" y="1289805"/>
                    <a:pt x="1323868" y="1290188"/>
                    <a:pt x="1325016" y="1291145"/>
                  </a:cubicBezTo>
                  <a:cubicBezTo>
                    <a:pt x="1325782" y="1291719"/>
                    <a:pt x="1326739" y="1292484"/>
                    <a:pt x="1328078" y="1293824"/>
                  </a:cubicBezTo>
                  <a:cubicBezTo>
                    <a:pt x="1332097" y="1296886"/>
                    <a:pt x="1334393" y="1298608"/>
                    <a:pt x="1334967" y="1299756"/>
                  </a:cubicBezTo>
                  <a:cubicBezTo>
                    <a:pt x="1333628" y="1300521"/>
                    <a:pt x="1332863" y="1301096"/>
                    <a:pt x="1332480" y="1301096"/>
                  </a:cubicBezTo>
                  <a:lnTo>
                    <a:pt x="1332480" y="1303775"/>
                  </a:lnTo>
                  <a:lnTo>
                    <a:pt x="1330183" y="1303775"/>
                  </a:lnTo>
                  <a:cubicBezTo>
                    <a:pt x="1329418" y="1303009"/>
                    <a:pt x="1329035" y="1302435"/>
                    <a:pt x="1328844" y="1302052"/>
                  </a:cubicBezTo>
                  <a:cubicBezTo>
                    <a:pt x="1328078" y="1301287"/>
                    <a:pt x="1327504" y="1300904"/>
                    <a:pt x="1326356" y="1300713"/>
                  </a:cubicBezTo>
                  <a:cubicBezTo>
                    <a:pt x="1324825" y="1300521"/>
                    <a:pt x="1323868" y="1298991"/>
                    <a:pt x="1323868" y="1296120"/>
                  </a:cubicBezTo>
                  <a:cubicBezTo>
                    <a:pt x="1323868" y="1294589"/>
                    <a:pt x="1323103" y="1293632"/>
                    <a:pt x="1321763" y="1293632"/>
                  </a:cubicBezTo>
                  <a:cubicBezTo>
                    <a:pt x="1320424" y="1293824"/>
                    <a:pt x="1319275" y="1294015"/>
                    <a:pt x="1318701" y="1294015"/>
                  </a:cubicBezTo>
                  <a:cubicBezTo>
                    <a:pt x="1317362" y="1294207"/>
                    <a:pt x="1316214" y="1293824"/>
                    <a:pt x="1315066" y="1293250"/>
                  </a:cubicBezTo>
                  <a:cubicBezTo>
                    <a:pt x="1313917" y="1292484"/>
                    <a:pt x="1313152" y="1292293"/>
                    <a:pt x="1312960" y="1292293"/>
                  </a:cubicBezTo>
                  <a:cubicBezTo>
                    <a:pt x="1312578" y="1292293"/>
                    <a:pt x="1312004" y="1292293"/>
                    <a:pt x="1311621" y="1292484"/>
                  </a:cubicBezTo>
                  <a:cubicBezTo>
                    <a:pt x="1311047" y="1292676"/>
                    <a:pt x="1310855" y="1292867"/>
                    <a:pt x="1310281" y="1293250"/>
                  </a:cubicBezTo>
                  <a:cubicBezTo>
                    <a:pt x="1309516" y="1294015"/>
                    <a:pt x="1309324" y="1294589"/>
                    <a:pt x="1309324" y="1295163"/>
                  </a:cubicBezTo>
                  <a:cubicBezTo>
                    <a:pt x="1309324" y="1297268"/>
                    <a:pt x="1310090" y="1298991"/>
                    <a:pt x="1311430" y="1300330"/>
                  </a:cubicBezTo>
                  <a:cubicBezTo>
                    <a:pt x="1313917" y="1302626"/>
                    <a:pt x="1315066" y="1303775"/>
                    <a:pt x="1315066" y="1303966"/>
                  </a:cubicBezTo>
                  <a:lnTo>
                    <a:pt x="1315066" y="1306262"/>
                  </a:lnTo>
                  <a:lnTo>
                    <a:pt x="1314874" y="1306262"/>
                  </a:lnTo>
                  <a:cubicBezTo>
                    <a:pt x="1313726" y="1305114"/>
                    <a:pt x="1312386" y="1304349"/>
                    <a:pt x="1310664" y="1304349"/>
                  </a:cubicBezTo>
                  <a:cubicBezTo>
                    <a:pt x="1309324" y="1304157"/>
                    <a:pt x="1308368" y="1303392"/>
                    <a:pt x="1307794" y="1302052"/>
                  </a:cubicBezTo>
                  <a:cubicBezTo>
                    <a:pt x="1305306" y="1298991"/>
                    <a:pt x="1303583" y="1296503"/>
                    <a:pt x="1302818" y="1294207"/>
                  </a:cubicBezTo>
                  <a:cubicBezTo>
                    <a:pt x="1302053" y="1290571"/>
                    <a:pt x="1301287" y="1287700"/>
                    <a:pt x="1300330" y="1285787"/>
                  </a:cubicBezTo>
                  <a:cubicBezTo>
                    <a:pt x="1300330" y="1285595"/>
                    <a:pt x="1300330" y="1285595"/>
                    <a:pt x="1300139" y="1285595"/>
                  </a:cubicBezTo>
                  <a:cubicBezTo>
                    <a:pt x="1299565" y="1284447"/>
                    <a:pt x="1298225" y="1283681"/>
                    <a:pt x="1295738" y="1283490"/>
                  </a:cubicBezTo>
                  <a:cubicBezTo>
                    <a:pt x="1295546" y="1283299"/>
                    <a:pt x="1293441" y="1283299"/>
                    <a:pt x="1289997" y="1283299"/>
                  </a:cubicBezTo>
                  <a:cubicBezTo>
                    <a:pt x="1286935" y="1284256"/>
                    <a:pt x="1285212" y="1284638"/>
                    <a:pt x="1284830" y="1284638"/>
                  </a:cubicBezTo>
                  <a:cubicBezTo>
                    <a:pt x="1283681" y="1285021"/>
                    <a:pt x="1283107" y="1284638"/>
                    <a:pt x="1283107" y="1283490"/>
                  </a:cubicBezTo>
                  <a:cubicBezTo>
                    <a:pt x="1283107" y="1283299"/>
                    <a:pt x="1283681" y="1282533"/>
                    <a:pt x="1284830" y="1281576"/>
                  </a:cubicBezTo>
                  <a:cubicBezTo>
                    <a:pt x="1285595" y="1281002"/>
                    <a:pt x="1286361" y="1280428"/>
                    <a:pt x="1287317" y="1279663"/>
                  </a:cubicBezTo>
                  <a:cubicBezTo>
                    <a:pt x="1289231" y="1278515"/>
                    <a:pt x="1290762" y="1277558"/>
                    <a:pt x="1292102" y="1276792"/>
                  </a:cubicBezTo>
                  <a:lnTo>
                    <a:pt x="1290762" y="1276792"/>
                  </a:lnTo>
                  <a:cubicBezTo>
                    <a:pt x="1288083" y="1276792"/>
                    <a:pt x="1285404" y="1277366"/>
                    <a:pt x="1282725" y="1278515"/>
                  </a:cubicBezTo>
                  <a:cubicBezTo>
                    <a:pt x="1279854" y="1280045"/>
                    <a:pt x="1277558" y="1281002"/>
                    <a:pt x="1276027" y="1281576"/>
                  </a:cubicBezTo>
                  <a:cubicBezTo>
                    <a:pt x="1275070" y="1281959"/>
                    <a:pt x="1272008" y="1282342"/>
                    <a:pt x="1267224" y="1282533"/>
                  </a:cubicBezTo>
                  <a:cubicBezTo>
                    <a:pt x="1262249" y="1282725"/>
                    <a:pt x="1259378" y="1283107"/>
                    <a:pt x="1258804" y="1283873"/>
                  </a:cubicBezTo>
                  <a:cubicBezTo>
                    <a:pt x="1258038" y="1284830"/>
                    <a:pt x="1256699" y="1286552"/>
                    <a:pt x="1254785" y="1288848"/>
                  </a:cubicBezTo>
                  <a:cubicBezTo>
                    <a:pt x="1253063" y="1290762"/>
                    <a:pt x="1250767" y="1292102"/>
                    <a:pt x="1248088" y="1292867"/>
                  </a:cubicBezTo>
                  <a:cubicBezTo>
                    <a:pt x="1241581" y="1294781"/>
                    <a:pt x="1237371" y="1297077"/>
                    <a:pt x="1235840" y="1299182"/>
                  </a:cubicBezTo>
                  <a:cubicBezTo>
                    <a:pt x="1235649" y="1299182"/>
                    <a:pt x="1235649" y="1299373"/>
                    <a:pt x="1235649" y="1299565"/>
                  </a:cubicBezTo>
                  <a:cubicBezTo>
                    <a:pt x="1235649" y="1299565"/>
                    <a:pt x="1235840" y="1299756"/>
                    <a:pt x="1235840" y="1299947"/>
                  </a:cubicBezTo>
                  <a:cubicBezTo>
                    <a:pt x="1233926" y="1302244"/>
                    <a:pt x="1231247" y="1305114"/>
                    <a:pt x="1227803" y="1308942"/>
                  </a:cubicBezTo>
                  <a:cubicBezTo>
                    <a:pt x="1222253" y="1314491"/>
                    <a:pt x="1219574" y="1317553"/>
                    <a:pt x="1219574" y="1317745"/>
                  </a:cubicBezTo>
                  <a:cubicBezTo>
                    <a:pt x="1219574" y="1318127"/>
                    <a:pt x="1219957" y="1319467"/>
                    <a:pt x="1220914" y="1321572"/>
                  </a:cubicBezTo>
                  <a:cubicBezTo>
                    <a:pt x="1220914" y="1322912"/>
                    <a:pt x="1220148" y="1323486"/>
                    <a:pt x="1218426" y="1323486"/>
                  </a:cubicBezTo>
                  <a:cubicBezTo>
                    <a:pt x="1216895" y="1322720"/>
                    <a:pt x="1215938" y="1322529"/>
                    <a:pt x="1215173" y="1322529"/>
                  </a:cubicBezTo>
                  <a:cubicBezTo>
                    <a:pt x="1213068" y="1322529"/>
                    <a:pt x="1210580" y="1324060"/>
                    <a:pt x="1207709" y="1327121"/>
                  </a:cubicBezTo>
                  <a:cubicBezTo>
                    <a:pt x="1207518" y="1327121"/>
                    <a:pt x="1206370" y="1327887"/>
                    <a:pt x="1203691" y="1329035"/>
                  </a:cubicBezTo>
                  <a:cubicBezTo>
                    <a:pt x="1201586" y="1329992"/>
                    <a:pt x="1200629" y="1330949"/>
                    <a:pt x="1200629" y="1332097"/>
                  </a:cubicBezTo>
                  <a:cubicBezTo>
                    <a:pt x="1200629" y="1332671"/>
                    <a:pt x="1200629" y="1333436"/>
                    <a:pt x="1200629" y="1334585"/>
                  </a:cubicBezTo>
                  <a:cubicBezTo>
                    <a:pt x="1200246" y="1335541"/>
                    <a:pt x="1199672" y="1335924"/>
                    <a:pt x="1198141" y="1335924"/>
                  </a:cubicBezTo>
                  <a:cubicBezTo>
                    <a:pt x="1197567" y="1335924"/>
                    <a:pt x="1197184" y="1335159"/>
                    <a:pt x="1196801" y="1333436"/>
                  </a:cubicBezTo>
                  <a:cubicBezTo>
                    <a:pt x="1196610" y="1331905"/>
                    <a:pt x="1194888" y="1330949"/>
                    <a:pt x="1192017" y="1330949"/>
                  </a:cubicBezTo>
                  <a:cubicBezTo>
                    <a:pt x="1190678" y="1330949"/>
                    <a:pt x="1187616" y="1332288"/>
                    <a:pt x="1182640" y="1334585"/>
                  </a:cubicBezTo>
                  <a:cubicBezTo>
                    <a:pt x="1177665" y="1337072"/>
                    <a:pt x="1174603" y="1338795"/>
                    <a:pt x="1174029" y="1339943"/>
                  </a:cubicBezTo>
                  <a:lnTo>
                    <a:pt x="1174029" y="1341474"/>
                  </a:lnTo>
                  <a:cubicBezTo>
                    <a:pt x="1174603" y="1341474"/>
                    <a:pt x="1175368" y="1341282"/>
                    <a:pt x="1176708" y="1340708"/>
                  </a:cubicBezTo>
                  <a:cubicBezTo>
                    <a:pt x="1178622" y="1340708"/>
                    <a:pt x="1179770" y="1342048"/>
                    <a:pt x="1179770" y="1344727"/>
                  </a:cubicBezTo>
                  <a:cubicBezTo>
                    <a:pt x="1179770" y="1347215"/>
                    <a:pt x="1179196" y="1348746"/>
                    <a:pt x="1178048" y="1349703"/>
                  </a:cubicBezTo>
                  <a:cubicBezTo>
                    <a:pt x="1176708" y="1350468"/>
                    <a:pt x="1176134" y="1351234"/>
                    <a:pt x="1176134" y="1352190"/>
                  </a:cubicBezTo>
                  <a:cubicBezTo>
                    <a:pt x="1176134" y="1353530"/>
                    <a:pt x="1176325" y="1354487"/>
                    <a:pt x="1176517" y="1355444"/>
                  </a:cubicBezTo>
                  <a:cubicBezTo>
                    <a:pt x="1176325" y="1356209"/>
                    <a:pt x="1175751" y="1357931"/>
                    <a:pt x="1174412" y="1360610"/>
                  </a:cubicBezTo>
                  <a:cubicBezTo>
                    <a:pt x="1175751" y="1361567"/>
                    <a:pt x="1176517" y="1362141"/>
                    <a:pt x="1176899" y="1362141"/>
                  </a:cubicBezTo>
                  <a:cubicBezTo>
                    <a:pt x="1177091" y="1362333"/>
                    <a:pt x="1178048" y="1362333"/>
                    <a:pt x="1179579" y="1362333"/>
                  </a:cubicBezTo>
                  <a:cubicBezTo>
                    <a:pt x="1181492" y="1362333"/>
                    <a:pt x="1185511" y="1358888"/>
                    <a:pt x="1191826" y="1351999"/>
                  </a:cubicBezTo>
                  <a:cubicBezTo>
                    <a:pt x="1187425" y="1351616"/>
                    <a:pt x="1185319" y="1349320"/>
                    <a:pt x="1185319" y="1344918"/>
                  </a:cubicBezTo>
                  <a:cubicBezTo>
                    <a:pt x="1185319" y="1342813"/>
                    <a:pt x="1185511" y="1341091"/>
                    <a:pt x="1186276" y="1339751"/>
                  </a:cubicBezTo>
                  <a:cubicBezTo>
                    <a:pt x="1187999" y="1339560"/>
                    <a:pt x="1189721" y="1340326"/>
                    <a:pt x="1191060" y="1342048"/>
                  </a:cubicBezTo>
                  <a:cubicBezTo>
                    <a:pt x="1193357" y="1343005"/>
                    <a:pt x="1194696" y="1343962"/>
                    <a:pt x="1194696" y="1345301"/>
                  </a:cubicBezTo>
                  <a:cubicBezTo>
                    <a:pt x="1194696" y="1346832"/>
                    <a:pt x="1194505" y="1347980"/>
                    <a:pt x="1193931" y="1349511"/>
                  </a:cubicBezTo>
                  <a:cubicBezTo>
                    <a:pt x="1193931" y="1349703"/>
                    <a:pt x="1194122" y="1350085"/>
                    <a:pt x="1194314" y="1350277"/>
                  </a:cubicBezTo>
                  <a:cubicBezTo>
                    <a:pt x="1194888" y="1351042"/>
                    <a:pt x="1196036" y="1351616"/>
                    <a:pt x="1197758" y="1352382"/>
                  </a:cubicBezTo>
                  <a:cubicBezTo>
                    <a:pt x="1199098" y="1352956"/>
                    <a:pt x="1200246" y="1353913"/>
                    <a:pt x="1201203" y="1355635"/>
                  </a:cubicBezTo>
                  <a:cubicBezTo>
                    <a:pt x="1201968" y="1356975"/>
                    <a:pt x="1203117" y="1357549"/>
                    <a:pt x="1204839" y="1357549"/>
                  </a:cubicBezTo>
                  <a:cubicBezTo>
                    <a:pt x="1205604" y="1357549"/>
                    <a:pt x="1206561" y="1357166"/>
                    <a:pt x="1207327" y="1356401"/>
                  </a:cubicBezTo>
                  <a:cubicBezTo>
                    <a:pt x="1208092" y="1355635"/>
                    <a:pt x="1209049" y="1355252"/>
                    <a:pt x="1210006" y="1355252"/>
                  </a:cubicBezTo>
                  <a:cubicBezTo>
                    <a:pt x="1210771" y="1355252"/>
                    <a:pt x="1212111" y="1355444"/>
                    <a:pt x="1213833" y="1355444"/>
                  </a:cubicBezTo>
                  <a:cubicBezTo>
                    <a:pt x="1215364" y="1355635"/>
                    <a:pt x="1216512" y="1355252"/>
                    <a:pt x="1217086" y="1354678"/>
                  </a:cubicBezTo>
                  <a:cubicBezTo>
                    <a:pt x="1216895" y="1354104"/>
                    <a:pt x="1215747" y="1352765"/>
                    <a:pt x="1214024" y="1350659"/>
                  </a:cubicBezTo>
                  <a:cubicBezTo>
                    <a:pt x="1212302" y="1348746"/>
                    <a:pt x="1211537" y="1347406"/>
                    <a:pt x="1211537" y="1346449"/>
                  </a:cubicBezTo>
                  <a:cubicBezTo>
                    <a:pt x="1211537" y="1345684"/>
                    <a:pt x="1211919" y="1345110"/>
                    <a:pt x="1212876" y="1343962"/>
                  </a:cubicBezTo>
                  <a:cubicBezTo>
                    <a:pt x="1213642" y="1343005"/>
                    <a:pt x="1214216" y="1342048"/>
                    <a:pt x="1214216" y="1341091"/>
                  </a:cubicBezTo>
                  <a:cubicBezTo>
                    <a:pt x="1211537" y="1337264"/>
                    <a:pt x="1210006" y="1335159"/>
                    <a:pt x="1210006" y="1334776"/>
                  </a:cubicBezTo>
                  <a:cubicBezTo>
                    <a:pt x="1210006" y="1332671"/>
                    <a:pt x="1210963" y="1331714"/>
                    <a:pt x="1213068" y="1331714"/>
                  </a:cubicBezTo>
                  <a:cubicBezTo>
                    <a:pt x="1213833" y="1331714"/>
                    <a:pt x="1214981" y="1332671"/>
                    <a:pt x="1216703" y="1334585"/>
                  </a:cubicBezTo>
                  <a:cubicBezTo>
                    <a:pt x="1218617" y="1336690"/>
                    <a:pt x="1219765" y="1338412"/>
                    <a:pt x="1219765" y="1339943"/>
                  </a:cubicBezTo>
                  <a:cubicBezTo>
                    <a:pt x="1219765" y="1341282"/>
                    <a:pt x="1219765" y="1342048"/>
                    <a:pt x="1219957" y="1342239"/>
                  </a:cubicBezTo>
                  <a:cubicBezTo>
                    <a:pt x="1220148" y="1342622"/>
                    <a:pt x="1221105" y="1343196"/>
                    <a:pt x="1222636" y="1344153"/>
                  </a:cubicBezTo>
                  <a:cubicBezTo>
                    <a:pt x="1222444" y="1344344"/>
                    <a:pt x="1222253" y="1344536"/>
                    <a:pt x="1222062" y="1344727"/>
                  </a:cubicBezTo>
                  <a:cubicBezTo>
                    <a:pt x="1221105" y="1344727"/>
                    <a:pt x="1219957" y="1344918"/>
                    <a:pt x="1218426" y="1345301"/>
                  </a:cubicBezTo>
                  <a:cubicBezTo>
                    <a:pt x="1216895" y="1345684"/>
                    <a:pt x="1216129" y="1346067"/>
                    <a:pt x="1216129" y="1346449"/>
                  </a:cubicBezTo>
                  <a:cubicBezTo>
                    <a:pt x="1216129" y="1347215"/>
                    <a:pt x="1217086" y="1348363"/>
                    <a:pt x="1219191" y="1350085"/>
                  </a:cubicBezTo>
                  <a:cubicBezTo>
                    <a:pt x="1221488" y="1351999"/>
                    <a:pt x="1223018" y="1352765"/>
                    <a:pt x="1224358" y="1352765"/>
                  </a:cubicBezTo>
                  <a:cubicBezTo>
                    <a:pt x="1225124" y="1352765"/>
                    <a:pt x="1226463" y="1351425"/>
                    <a:pt x="1228568" y="1349129"/>
                  </a:cubicBezTo>
                  <a:cubicBezTo>
                    <a:pt x="1230865" y="1346641"/>
                    <a:pt x="1232396" y="1345301"/>
                    <a:pt x="1233544" y="1345301"/>
                  </a:cubicBezTo>
                  <a:cubicBezTo>
                    <a:pt x="1234883" y="1345301"/>
                    <a:pt x="1235840" y="1346258"/>
                    <a:pt x="1235840" y="1348172"/>
                  </a:cubicBezTo>
                  <a:cubicBezTo>
                    <a:pt x="1236031" y="1350085"/>
                    <a:pt x="1237180" y="1350851"/>
                    <a:pt x="1239476" y="1350851"/>
                  </a:cubicBezTo>
                  <a:cubicBezTo>
                    <a:pt x="1241581" y="1350851"/>
                    <a:pt x="1243112" y="1350468"/>
                    <a:pt x="1244069" y="1349894"/>
                  </a:cubicBezTo>
                  <a:cubicBezTo>
                    <a:pt x="1244834" y="1349320"/>
                    <a:pt x="1245217" y="1348554"/>
                    <a:pt x="1245217" y="1347598"/>
                  </a:cubicBezTo>
                  <a:cubicBezTo>
                    <a:pt x="1245217" y="1346832"/>
                    <a:pt x="1244643" y="1345875"/>
                    <a:pt x="1243495" y="1345110"/>
                  </a:cubicBezTo>
                  <a:cubicBezTo>
                    <a:pt x="1242346" y="1344344"/>
                    <a:pt x="1241772" y="1343579"/>
                    <a:pt x="1241772" y="1343196"/>
                  </a:cubicBezTo>
                  <a:cubicBezTo>
                    <a:pt x="1241772" y="1340517"/>
                    <a:pt x="1243112" y="1338986"/>
                    <a:pt x="1245408" y="1338986"/>
                  </a:cubicBezTo>
                  <a:cubicBezTo>
                    <a:pt x="1246174" y="1338986"/>
                    <a:pt x="1246748" y="1339369"/>
                    <a:pt x="1247131" y="1340134"/>
                  </a:cubicBezTo>
                  <a:cubicBezTo>
                    <a:pt x="1247513" y="1341091"/>
                    <a:pt x="1248088" y="1341474"/>
                    <a:pt x="1248853" y="1341474"/>
                  </a:cubicBezTo>
                  <a:cubicBezTo>
                    <a:pt x="1250001" y="1338221"/>
                    <a:pt x="1250767" y="1336115"/>
                    <a:pt x="1251341" y="1335350"/>
                  </a:cubicBezTo>
                  <a:cubicBezTo>
                    <a:pt x="1252106" y="1333819"/>
                    <a:pt x="1253254" y="1332480"/>
                    <a:pt x="1254785" y="1331714"/>
                  </a:cubicBezTo>
                  <a:cubicBezTo>
                    <a:pt x="1254785" y="1331523"/>
                    <a:pt x="1254977" y="1331523"/>
                    <a:pt x="1254977" y="1331523"/>
                  </a:cubicBezTo>
                  <a:lnTo>
                    <a:pt x="1254977" y="1331331"/>
                  </a:lnTo>
                  <a:cubicBezTo>
                    <a:pt x="1254977" y="1331331"/>
                    <a:pt x="1254977" y="1331331"/>
                    <a:pt x="1255168" y="1331331"/>
                  </a:cubicBezTo>
                  <a:cubicBezTo>
                    <a:pt x="1255359" y="1331331"/>
                    <a:pt x="1255551" y="1331331"/>
                    <a:pt x="1255551" y="1331140"/>
                  </a:cubicBezTo>
                  <a:cubicBezTo>
                    <a:pt x="1259761" y="1329992"/>
                    <a:pt x="1262057" y="1327504"/>
                    <a:pt x="1262057" y="1323486"/>
                  </a:cubicBezTo>
                  <a:cubicBezTo>
                    <a:pt x="1261674" y="1320424"/>
                    <a:pt x="1261292" y="1318510"/>
                    <a:pt x="1261292" y="1317745"/>
                  </a:cubicBezTo>
                  <a:cubicBezTo>
                    <a:pt x="1261292" y="1317553"/>
                    <a:pt x="1261292" y="1317170"/>
                    <a:pt x="1261292" y="1316979"/>
                  </a:cubicBezTo>
                  <a:cubicBezTo>
                    <a:pt x="1261292" y="1316788"/>
                    <a:pt x="1261292" y="1316788"/>
                    <a:pt x="1261292" y="1316788"/>
                  </a:cubicBezTo>
                  <a:cubicBezTo>
                    <a:pt x="1261483" y="1313534"/>
                    <a:pt x="1262057" y="1311238"/>
                    <a:pt x="1263588" y="1310090"/>
                  </a:cubicBezTo>
                  <a:cubicBezTo>
                    <a:pt x="1265693" y="1308368"/>
                    <a:pt x="1268372" y="1307602"/>
                    <a:pt x="1271051" y="1307602"/>
                  </a:cubicBezTo>
                  <a:cubicBezTo>
                    <a:pt x="1272391" y="1307602"/>
                    <a:pt x="1275835" y="1309898"/>
                    <a:pt x="1281385" y="1314491"/>
                  </a:cubicBezTo>
                  <a:cubicBezTo>
                    <a:pt x="1282533" y="1315257"/>
                    <a:pt x="1283681" y="1316405"/>
                    <a:pt x="1285021" y="1317553"/>
                  </a:cubicBezTo>
                  <a:cubicBezTo>
                    <a:pt x="1285404" y="1317936"/>
                    <a:pt x="1285786" y="1318319"/>
                    <a:pt x="1286169" y="1318510"/>
                  </a:cubicBezTo>
                  <a:cubicBezTo>
                    <a:pt x="1285978" y="1318701"/>
                    <a:pt x="1285595" y="1318701"/>
                    <a:pt x="1285404" y="1318701"/>
                  </a:cubicBezTo>
                  <a:lnTo>
                    <a:pt x="1285404" y="1318701"/>
                  </a:lnTo>
                  <a:cubicBezTo>
                    <a:pt x="1285212" y="1318701"/>
                    <a:pt x="1285212" y="1318701"/>
                    <a:pt x="1285212" y="1318701"/>
                  </a:cubicBezTo>
                  <a:cubicBezTo>
                    <a:pt x="1284638" y="1318893"/>
                    <a:pt x="1284447" y="1318893"/>
                    <a:pt x="1283873" y="1318893"/>
                  </a:cubicBezTo>
                  <a:cubicBezTo>
                    <a:pt x="1282916" y="1318893"/>
                    <a:pt x="1281385" y="1318127"/>
                    <a:pt x="1279663" y="1316788"/>
                  </a:cubicBezTo>
                  <a:cubicBezTo>
                    <a:pt x="1277941" y="1315448"/>
                    <a:pt x="1276601" y="1314683"/>
                    <a:pt x="1276027" y="1314683"/>
                  </a:cubicBezTo>
                  <a:cubicBezTo>
                    <a:pt x="1274687" y="1314683"/>
                    <a:pt x="1273348" y="1316214"/>
                    <a:pt x="1271625" y="1319467"/>
                  </a:cubicBezTo>
                  <a:cubicBezTo>
                    <a:pt x="1269903" y="1322529"/>
                    <a:pt x="1269138" y="1324825"/>
                    <a:pt x="1269138" y="1326547"/>
                  </a:cubicBezTo>
                  <a:cubicBezTo>
                    <a:pt x="1269138" y="1327313"/>
                    <a:pt x="1269329" y="1328270"/>
                    <a:pt x="1269712" y="1329418"/>
                  </a:cubicBezTo>
                  <a:cubicBezTo>
                    <a:pt x="1270094" y="1330375"/>
                    <a:pt x="1270477" y="1330757"/>
                    <a:pt x="1271051" y="1330757"/>
                  </a:cubicBezTo>
                  <a:cubicBezTo>
                    <a:pt x="1271817" y="1330757"/>
                    <a:pt x="1272965" y="1330566"/>
                    <a:pt x="1274687" y="1330183"/>
                  </a:cubicBezTo>
                  <a:cubicBezTo>
                    <a:pt x="1275644" y="1330183"/>
                    <a:pt x="1276601" y="1330375"/>
                    <a:pt x="1277941" y="1330949"/>
                  </a:cubicBezTo>
                  <a:cubicBezTo>
                    <a:pt x="1279280" y="1331331"/>
                    <a:pt x="1280428" y="1331523"/>
                    <a:pt x="1281385" y="1331523"/>
                  </a:cubicBezTo>
                  <a:cubicBezTo>
                    <a:pt x="1285595" y="1331523"/>
                    <a:pt x="1289422" y="1329609"/>
                    <a:pt x="1292867" y="1326165"/>
                  </a:cubicBezTo>
                  <a:cubicBezTo>
                    <a:pt x="1294398" y="1324251"/>
                    <a:pt x="1295738" y="1322529"/>
                    <a:pt x="1296694" y="1320615"/>
                  </a:cubicBezTo>
                  <a:cubicBezTo>
                    <a:pt x="1299182" y="1320615"/>
                    <a:pt x="1300904" y="1321955"/>
                    <a:pt x="1302244" y="1324251"/>
                  </a:cubicBezTo>
                  <a:cubicBezTo>
                    <a:pt x="1303583" y="1326739"/>
                    <a:pt x="1305880" y="1327887"/>
                    <a:pt x="1308750" y="1327887"/>
                  </a:cubicBezTo>
                  <a:cubicBezTo>
                    <a:pt x="1310855" y="1327887"/>
                    <a:pt x="1311812" y="1327313"/>
                    <a:pt x="1311812" y="1325973"/>
                  </a:cubicBezTo>
                  <a:cubicBezTo>
                    <a:pt x="1311812" y="1325591"/>
                    <a:pt x="1311621" y="1325208"/>
                    <a:pt x="1311621" y="1324634"/>
                  </a:cubicBezTo>
                  <a:cubicBezTo>
                    <a:pt x="1311430" y="1323868"/>
                    <a:pt x="1310855" y="1323103"/>
                    <a:pt x="1310281" y="1322146"/>
                  </a:cubicBezTo>
                  <a:cubicBezTo>
                    <a:pt x="1308750" y="1320232"/>
                    <a:pt x="1307985" y="1318893"/>
                    <a:pt x="1307794" y="1318510"/>
                  </a:cubicBezTo>
                  <a:cubicBezTo>
                    <a:pt x="1308559" y="1318319"/>
                    <a:pt x="1309516" y="1318701"/>
                    <a:pt x="1310664" y="1319658"/>
                  </a:cubicBezTo>
                  <a:cubicBezTo>
                    <a:pt x="1312578" y="1319658"/>
                    <a:pt x="1313917" y="1318127"/>
                    <a:pt x="1314874" y="1314874"/>
                  </a:cubicBezTo>
                  <a:cubicBezTo>
                    <a:pt x="1314874" y="1315065"/>
                    <a:pt x="1315066" y="1315065"/>
                    <a:pt x="1315257" y="1315065"/>
                  </a:cubicBezTo>
                  <a:cubicBezTo>
                    <a:pt x="1315640" y="1316596"/>
                    <a:pt x="1315831" y="1317553"/>
                    <a:pt x="1315831" y="1318127"/>
                  </a:cubicBezTo>
                  <a:cubicBezTo>
                    <a:pt x="1315831" y="1318893"/>
                    <a:pt x="1315448" y="1320806"/>
                    <a:pt x="1314491" y="1323868"/>
                  </a:cubicBezTo>
                  <a:cubicBezTo>
                    <a:pt x="1314491" y="1324442"/>
                    <a:pt x="1314874" y="1325017"/>
                    <a:pt x="1315448" y="1325591"/>
                  </a:cubicBezTo>
                  <a:cubicBezTo>
                    <a:pt x="1316022" y="1325973"/>
                    <a:pt x="1316405" y="1326165"/>
                    <a:pt x="1316788" y="1326165"/>
                  </a:cubicBezTo>
                  <a:cubicBezTo>
                    <a:pt x="1318319" y="1326165"/>
                    <a:pt x="1319850" y="1324634"/>
                    <a:pt x="1320806" y="1321381"/>
                  </a:cubicBezTo>
                  <a:cubicBezTo>
                    <a:pt x="1321572" y="1318701"/>
                    <a:pt x="1323677" y="1317936"/>
                    <a:pt x="1326930" y="1319467"/>
                  </a:cubicBezTo>
                  <a:lnTo>
                    <a:pt x="1326930" y="1316596"/>
                  </a:lnTo>
                  <a:cubicBezTo>
                    <a:pt x="1325973" y="1313917"/>
                    <a:pt x="1325399" y="1312004"/>
                    <a:pt x="1325016" y="1310855"/>
                  </a:cubicBezTo>
                  <a:lnTo>
                    <a:pt x="1325016" y="1310855"/>
                  </a:lnTo>
                  <a:lnTo>
                    <a:pt x="1325399" y="1310855"/>
                  </a:lnTo>
                  <a:cubicBezTo>
                    <a:pt x="1327313" y="1312578"/>
                    <a:pt x="1328844" y="1313343"/>
                    <a:pt x="1329992" y="1313343"/>
                  </a:cubicBezTo>
                  <a:cubicBezTo>
                    <a:pt x="1330566" y="1313343"/>
                    <a:pt x="1333054" y="1313152"/>
                    <a:pt x="1337072" y="1313152"/>
                  </a:cubicBezTo>
                  <a:cubicBezTo>
                    <a:pt x="1337647" y="1313152"/>
                    <a:pt x="1338221" y="1312386"/>
                    <a:pt x="1338795" y="1311238"/>
                  </a:cubicBezTo>
                  <a:cubicBezTo>
                    <a:pt x="1339560" y="1309898"/>
                    <a:pt x="1340134" y="1309324"/>
                    <a:pt x="1340708" y="1309324"/>
                  </a:cubicBezTo>
                  <a:cubicBezTo>
                    <a:pt x="1341283" y="1309324"/>
                    <a:pt x="1342048" y="1309516"/>
                    <a:pt x="1343005" y="1310090"/>
                  </a:cubicBezTo>
                  <a:cubicBezTo>
                    <a:pt x="1344344" y="1310090"/>
                    <a:pt x="1345110" y="1308942"/>
                    <a:pt x="1345110" y="1306645"/>
                  </a:cubicBezTo>
                  <a:cubicBezTo>
                    <a:pt x="1344919" y="1305114"/>
                    <a:pt x="1344919" y="1303775"/>
                    <a:pt x="1344919" y="1302818"/>
                  </a:cubicBezTo>
                  <a:lnTo>
                    <a:pt x="1347980" y="1302818"/>
                  </a:lnTo>
                  <a:cubicBezTo>
                    <a:pt x="1351234" y="1303966"/>
                    <a:pt x="1352764" y="1303775"/>
                    <a:pt x="1352764" y="1302435"/>
                  </a:cubicBezTo>
                  <a:cubicBezTo>
                    <a:pt x="1352764" y="1301096"/>
                    <a:pt x="1353147" y="1300139"/>
                    <a:pt x="1353530" y="1299947"/>
                  </a:cubicBezTo>
                  <a:cubicBezTo>
                    <a:pt x="1353721" y="1299756"/>
                    <a:pt x="1354869" y="1299756"/>
                    <a:pt x="1356783" y="1299756"/>
                  </a:cubicBezTo>
                  <a:cubicBezTo>
                    <a:pt x="1358697" y="1299756"/>
                    <a:pt x="1359845" y="1299947"/>
                    <a:pt x="1360611" y="1300521"/>
                  </a:cubicBezTo>
                  <a:cubicBezTo>
                    <a:pt x="1361759" y="1301096"/>
                    <a:pt x="1362141" y="1302435"/>
                    <a:pt x="1362141" y="1304540"/>
                  </a:cubicBezTo>
                  <a:cubicBezTo>
                    <a:pt x="1362141" y="1305880"/>
                    <a:pt x="1361567" y="1307602"/>
                    <a:pt x="1360611" y="1308942"/>
                  </a:cubicBezTo>
                  <a:cubicBezTo>
                    <a:pt x="1360611" y="1309324"/>
                    <a:pt x="1360036" y="1311429"/>
                    <a:pt x="1359080" y="1315257"/>
                  </a:cubicBezTo>
                  <a:cubicBezTo>
                    <a:pt x="1359080" y="1316022"/>
                    <a:pt x="1359271" y="1316596"/>
                    <a:pt x="1359654" y="1316979"/>
                  </a:cubicBezTo>
                  <a:cubicBezTo>
                    <a:pt x="1360036" y="1317362"/>
                    <a:pt x="1360228" y="1317745"/>
                    <a:pt x="1360228" y="1318319"/>
                  </a:cubicBezTo>
                  <a:cubicBezTo>
                    <a:pt x="1360228" y="1319658"/>
                    <a:pt x="1359462" y="1320232"/>
                    <a:pt x="1357931" y="1320615"/>
                  </a:cubicBezTo>
                  <a:cubicBezTo>
                    <a:pt x="1356018" y="1320806"/>
                    <a:pt x="1354678" y="1320998"/>
                    <a:pt x="1353721" y="1321381"/>
                  </a:cubicBezTo>
                  <a:lnTo>
                    <a:pt x="1353721" y="1323103"/>
                  </a:lnTo>
                  <a:cubicBezTo>
                    <a:pt x="1357931" y="1324060"/>
                    <a:pt x="1360611" y="1324634"/>
                    <a:pt x="1361759" y="1324634"/>
                  </a:cubicBezTo>
                  <a:cubicBezTo>
                    <a:pt x="1363098" y="1324634"/>
                    <a:pt x="1363864" y="1324442"/>
                    <a:pt x="1364247" y="1324442"/>
                  </a:cubicBezTo>
                  <a:cubicBezTo>
                    <a:pt x="1363864" y="1323677"/>
                    <a:pt x="1363481" y="1323103"/>
                    <a:pt x="1363481" y="1322529"/>
                  </a:cubicBezTo>
                  <a:cubicBezTo>
                    <a:pt x="1366160" y="1318319"/>
                    <a:pt x="1367500" y="1315640"/>
                    <a:pt x="1367500" y="1314683"/>
                  </a:cubicBezTo>
                  <a:cubicBezTo>
                    <a:pt x="1367500" y="1312960"/>
                    <a:pt x="1367691" y="1311621"/>
                    <a:pt x="1368074" y="1311047"/>
                  </a:cubicBezTo>
                  <a:cubicBezTo>
                    <a:pt x="1368839" y="1310090"/>
                    <a:pt x="1369222" y="1308559"/>
                    <a:pt x="1369605" y="1306454"/>
                  </a:cubicBezTo>
                  <a:cubicBezTo>
                    <a:pt x="1369796" y="1306262"/>
                    <a:pt x="1369605" y="1304349"/>
                    <a:pt x="1369413" y="1300713"/>
                  </a:cubicBezTo>
                  <a:cubicBezTo>
                    <a:pt x="1369222" y="1298799"/>
                    <a:pt x="1369987" y="1297842"/>
                    <a:pt x="1371710" y="1297842"/>
                  </a:cubicBezTo>
                  <a:cubicBezTo>
                    <a:pt x="1372667" y="1297842"/>
                    <a:pt x="1373623" y="1298225"/>
                    <a:pt x="1374772" y="1298608"/>
                  </a:cubicBezTo>
                  <a:cubicBezTo>
                    <a:pt x="1375728" y="1299182"/>
                    <a:pt x="1376685" y="1299373"/>
                    <a:pt x="1377451" y="1299373"/>
                  </a:cubicBezTo>
                  <a:cubicBezTo>
                    <a:pt x="1378982" y="1299373"/>
                    <a:pt x="1380513" y="1298991"/>
                    <a:pt x="1381852" y="1298034"/>
                  </a:cubicBezTo>
                  <a:cubicBezTo>
                    <a:pt x="1383383" y="1297268"/>
                    <a:pt x="1384723" y="1296694"/>
                    <a:pt x="1386062" y="1296694"/>
                  </a:cubicBezTo>
                  <a:cubicBezTo>
                    <a:pt x="1387402" y="1296694"/>
                    <a:pt x="1388741" y="1296886"/>
                    <a:pt x="1390464" y="1297842"/>
                  </a:cubicBezTo>
                  <a:cubicBezTo>
                    <a:pt x="1392186" y="1298608"/>
                    <a:pt x="1393525" y="1298991"/>
                    <a:pt x="1394291" y="1298991"/>
                  </a:cubicBezTo>
                  <a:cubicBezTo>
                    <a:pt x="1396779" y="1297268"/>
                    <a:pt x="1398118" y="1296120"/>
                    <a:pt x="1398118" y="1295929"/>
                  </a:cubicBezTo>
                  <a:cubicBezTo>
                    <a:pt x="1398118" y="1295737"/>
                    <a:pt x="1397927" y="1294781"/>
                    <a:pt x="1397353" y="1293250"/>
                  </a:cubicBezTo>
                  <a:cubicBezTo>
                    <a:pt x="1397353" y="1291910"/>
                    <a:pt x="1399266" y="1291336"/>
                    <a:pt x="1402711" y="1291336"/>
                  </a:cubicBezTo>
                  <a:cubicBezTo>
                    <a:pt x="1403476" y="1291336"/>
                    <a:pt x="1404433" y="1292484"/>
                    <a:pt x="1405773" y="1294589"/>
                  </a:cubicBezTo>
                  <a:cubicBezTo>
                    <a:pt x="1407112" y="1296694"/>
                    <a:pt x="1408261" y="1297651"/>
                    <a:pt x="1409600" y="1297651"/>
                  </a:cubicBezTo>
                  <a:cubicBezTo>
                    <a:pt x="1410940" y="1297651"/>
                    <a:pt x="1411514" y="1297077"/>
                    <a:pt x="1411514" y="1295929"/>
                  </a:cubicBezTo>
                  <a:cubicBezTo>
                    <a:pt x="1410748" y="1291719"/>
                    <a:pt x="1410174" y="1289040"/>
                    <a:pt x="1410174" y="1287892"/>
                  </a:cubicBezTo>
                  <a:cubicBezTo>
                    <a:pt x="1410366" y="1284256"/>
                    <a:pt x="1410366" y="1281576"/>
                    <a:pt x="1410366" y="1279854"/>
                  </a:cubicBezTo>
                  <a:cubicBezTo>
                    <a:pt x="1412088" y="1281002"/>
                    <a:pt x="1413427" y="1280811"/>
                    <a:pt x="1414002" y="1279089"/>
                  </a:cubicBezTo>
                  <a:cubicBezTo>
                    <a:pt x="1414767" y="1277175"/>
                    <a:pt x="1415533" y="1276218"/>
                    <a:pt x="1416107" y="1276218"/>
                  </a:cubicBezTo>
                  <a:cubicBezTo>
                    <a:pt x="1416489" y="1276218"/>
                    <a:pt x="1417255" y="1276601"/>
                    <a:pt x="1418020" y="1276984"/>
                  </a:cubicBezTo>
                  <a:cubicBezTo>
                    <a:pt x="1418786" y="1277366"/>
                    <a:pt x="1419360" y="1278132"/>
                    <a:pt x="1419360" y="1278706"/>
                  </a:cubicBezTo>
                  <a:cubicBezTo>
                    <a:pt x="1419360" y="1279854"/>
                    <a:pt x="1418594" y="1281768"/>
                    <a:pt x="1417063" y="1284256"/>
                  </a:cubicBezTo>
                  <a:cubicBezTo>
                    <a:pt x="1415533" y="1286743"/>
                    <a:pt x="1414576" y="1289040"/>
                    <a:pt x="1414576" y="1290571"/>
                  </a:cubicBezTo>
                  <a:cubicBezTo>
                    <a:pt x="1414576" y="1292293"/>
                    <a:pt x="1415915" y="1293058"/>
                    <a:pt x="1418212" y="1293058"/>
                  </a:cubicBezTo>
                  <a:cubicBezTo>
                    <a:pt x="1420699" y="1293058"/>
                    <a:pt x="1422039" y="1292102"/>
                    <a:pt x="1422039" y="1290379"/>
                  </a:cubicBezTo>
                  <a:cubicBezTo>
                    <a:pt x="1422230" y="1287509"/>
                    <a:pt x="1422996" y="1285404"/>
                    <a:pt x="1424335" y="1284064"/>
                  </a:cubicBezTo>
                  <a:cubicBezTo>
                    <a:pt x="1425483" y="1283107"/>
                    <a:pt x="1427014" y="1281768"/>
                    <a:pt x="1429119" y="1280237"/>
                  </a:cubicBezTo>
                  <a:cubicBezTo>
                    <a:pt x="1430650" y="1278897"/>
                    <a:pt x="1432181" y="1277749"/>
                    <a:pt x="1433138" y="1276409"/>
                  </a:cubicBezTo>
                  <a:cubicBezTo>
                    <a:pt x="1431799" y="1276792"/>
                    <a:pt x="1430842" y="1276792"/>
                    <a:pt x="1430076" y="1276792"/>
                  </a:cubicBezTo>
                  <a:cubicBezTo>
                    <a:pt x="1428737" y="1276984"/>
                    <a:pt x="1428163" y="1276601"/>
                    <a:pt x="1428163" y="1275453"/>
                  </a:cubicBezTo>
                  <a:cubicBezTo>
                    <a:pt x="1429885" y="1271817"/>
                    <a:pt x="1430650" y="1270094"/>
                    <a:pt x="1430650" y="1269903"/>
                  </a:cubicBezTo>
                  <a:cubicBezTo>
                    <a:pt x="1430650" y="1268563"/>
                    <a:pt x="1428737" y="1267415"/>
                    <a:pt x="1425101" y="1266076"/>
                  </a:cubicBezTo>
                  <a:cubicBezTo>
                    <a:pt x="1421465" y="1264927"/>
                    <a:pt x="1419551" y="1264162"/>
                    <a:pt x="1418786" y="1264162"/>
                  </a:cubicBezTo>
                  <a:cubicBezTo>
                    <a:pt x="1419551" y="1263014"/>
                    <a:pt x="1422804" y="1259952"/>
                    <a:pt x="1428354" y="1254785"/>
                  </a:cubicBezTo>
                  <a:cubicBezTo>
                    <a:pt x="1429885" y="1254785"/>
                    <a:pt x="1432755" y="1255359"/>
                    <a:pt x="1437348" y="1256699"/>
                  </a:cubicBezTo>
                  <a:cubicBezTo>
                    <a:pt x="1439453" y="1256699"/>
                    <a:pt x="1440601" y="1255933"/>
                    <a:pt x="1441367" y="1254211"/>
                  </a:cubicBezTo>
                  <a:cubicBezTo>
                    <a:pt x="1442132" y="1252489"/>
                    <a:pt x="1443472" y="1251723"/>
                    <a:pt x="1445768" y="1251723"/>
                  </a:cubicBezTo>
                  <a:cubicBezTo>
                    <a:pt x="1447682" y="1251723"/>
                    <a:pt x="1449022" y="1252106"/>
                    <a:pt x="1449787" y="1253063"/>
                  </a:cubicBezTo>
                  <a:cubicBezTo>
                    <a:pt x="1450552" y="1254403"/>
                    <a:pt x="1451892" y="1255359"/>
                    <a:pt x="1453614" y="1256125"/>
                  </a:cubicBezTo>
                  <a:lnTo>
                    <a:pt x="1453614" y="1249810"/>
                  </a:lnTo>
                  <a:cubicBezTo>
                    <a:pt x="1453040" y="1248853"/>
                    <a:pt x="1451509" y="1248279"/>
                    <a:pt x="1449022" y="1248470"/>
                  </a:cubicBezTo>
                  <a:cubicBezTo>
                    <a:pt x="1447682" y="1248662"/>
                    <a:pt x="1446534" y="1248662"/>
                    <a:pt x="1445577" y="1248662"/>
                  </a:cubicBezTo>
                  <a:cubicBezTo>
                    <a:pt x="1444620" y="1248853"/>
                    <a:pt x="1443855" y="1248662"/>
                    <a:pt x="1443089" y="1248662"/>
                  </a:cubicBezTo>
                  <a:lnTo>
                    <a:pt x="1443089" y="1247896"/>
                  </a:lnTo>
                  <a:cubicBezTo>
                    <a:pt x="1451318" y="1242729"/>
                    <a:pt x="1455911" y="1240241"/>
                    <a:pt x="1457059" y="1240241"/>
                  </a:cubicBezTo>
                  <a:cubicBezTo>
                    <a:pt x="1457824" y="1240241"/>
                    <a:pt x="1459547" y="1241007"/>
                    <a:pt x="1461652" y="1242729"/>
                  </a:cubicBezTo>
                  <a:cubicBezTo>
                    <a:pt x="1463565" y="1244451"/>
                    <a:pt x="1465670" y="1245217"/>
                    <a:pt x="1467393" y="1245217"/>
                  </a:cubicBezTo>
                  <a:cubicBezTo>
                    <a:pt x="1468349" y="1245217"/>
                    <a:pt x="1470646" y="1245026"/>
                    <a:pt x="1474282" y="1244643"/>
                  </a:cubicBezTo>
                  <a:cubicBezTo>
                    <a:pt x="1473899" y="1243686"/>
                    <a:pt x="1473516" y="1243112"/>
                    <a:pt x="1473516" y="1242538"/>
                  </a:cubicBezTo>
                  <a:cubicBezTo>
                    <a:pt x="1471028" y="1242346"/>
                    <a:pt x="1469689" y="1241964"/>
                    <a:pt x="1469306" y="1241390"/>
                  </a:cubicBezTo>
                  <a:cubicBezTo>
                    <a:pt x="1469115" y="1241198"/>
                    <a:pt x="1469115" y="1240050"/>
                    <a:pt x="1469115" y="1237945"/>
                  </a:cubicBezTo>
                  <a:cubicBezTo>
                    <a:pt x="1469115" y="1236414"/>
                    <a:pt x="1469689" y="1235266"/>
                    <a:pt x="1470454" y="1234309"/>
                  </a:cubicBezTo>
                  <a:cubicBezTo>
                    <a:pt x="1471411" y="1233352"/>
                    <a:pt x="1472751" y="1232778"/>
                    <a:pt x="1474282" y="1232969"/>
                  </a:cubicBezTo>
                  <a:cubicBezTo>
                    <a:pt x="1474282" y="1232204"/>
                    <a:pt x="1473516" y="1231056"/>
                    <a:pt x="1471603" y="1229142"/>
                  </a:cubicBezTo>
                  <a:lnTo>
                    <a:pt x="1471603" y="1225124"/>
                  </a:lnTo>
                  <a:lnTo>
                    <a:pt x="1476961" y="1225124"/>
                  </a:lnTo>
                  <a:cubicBezTo>
                    <a:pt x="1477535" y="1225889"/>
                    <a:pt x="1478875" y="1227229"/>
                    <a:pt x="1480597" y="1229716"/>
                  </a:cubicBezTo>
                  <a:cubicBezTo>
                    <a:pt x="1482511" y="1231821"/>
                    <a:pt x="1483850" y="1232969"/>
                    <a:pt x="1485190" y="1232969"/>
                  </a:cubicBezTo>
                  <a:cubicBezTo>
                    <a:pt x="1486146" y="1232969"/>
                    <a:pt x="1488251" y="1231247"/>
                    <a:pt x="1491505" y="1227611"/>
                  </a:cubicBezTo>
                  <a:cubicBezTo>
                    <a:pt x="1491696" y="1227420"/>
                    <a:pt x="1491696" y="1227420"/>
                    <a:pt x="1491887" y="1227229"/>
                  </a:cubicBezTo>
                  <a:cubicBezTo>
                    <a:pt x="1495523" y="1223593"/>
                    <a:pt x="1497628" y="1220339"/>
                    <a:pt x="1498394" y="1217469"/>
                  </a:cubicBezTo>
                  <a:lnTo>
                    <a:pt x="1500308" y="1217469"/>
                  </a:lnTo>
                  <a:cubicBezTo>
                    <a:pt x="1500690" y="1218043"/>
                    <a:pt x="1500882" y="1219000"/>
                    <a:pt x="1501073" y="1220531"/>
                  </a:cubicBezTo>
                  <a:cubicBezTo>
                    <a:pt x="1501264" y="1221870"/>
                    <a:pt x="1502221" y="1222636"/>
                    <a:pt x="1503561" y="1223210"/>
                  </a:cubicBezTo>
                  <a:cubicBezTo>
                    <a:pt x="1504900" y="1221870"/>
                    <a:pt x="1505666" y="1217852"/>
                    <a:pt x="1506048" y="1211537"/>
                  </a:cubicBezTo>
                  <a:cubicBezTo>
                    <a:pt x="1507197" y="1211345"/>
                    <a:pt x="1508345" y="1211728"/>
                    <a:pt x="1509684" y="1213067"/>
                  </a:cubicBezTo>
                  <a:cubicBezTo>
                    <a:pt x="1511024" y="1214407"/>
                    <a:pt x="1512172" y="1214981"/>
                    <a:pt x="1513320" y="1214790"/>
                  </a:cubicBezTo>
                  <a:lnTo>
                    <a:pt x="1513320" y="1211537"/>
                  </a:lnTo>
                  <a:cubicBezTo>
                    <a:pt x="1514277" y="1211919"/>
                    <a:pt x="1515425" y="1211728"/>
                    <a:pt x="1516956" y="1210962"/>
                  </a:cubicBezTo>
                  <a:cubicBezTo>
                    <a:pt x="1517913" y="1210197"/>
                    <a:pt x="1519253" y="1209431"/>
                    <a:pt x="1520592" y="1208092"/>
                  </a:cubicBezTo>
                  <a:cubicBezTo>
                    <a:pt x="1523080" y="1205795"/>
                    <a:pt x="1525376" y="1203308"/>
                    <a:pt x="1526907" y="1200629"/>
                  </a:cubicBezTo>
                  <a:cubicBezTo>
                    <a:pt x="1524994" y="1199289"/>
                    <a:pt x="1523654" y="1198524"/>
                    <a:pt x="1522889" y="1197949"/>
                  </a:cubicBezTo>
                  <a:cubicBezTo>
                    <a:pt x="1524802" y="1195462"/>
                    <a:pt x="1525568" y="1193740"/>
                    <a:pt x="1525568" y="1193548"/>
                  </a:cubicBezTo>
                  <a:cubicBezTo>
                    <a:pt x="1525568" y="1191635"/>
                    <a:pt x="1524802" y="1190678"/>
                    <a:pt x="1523271" y="1190869"/>
                  </a:cubicBezTo>
                  <a:cubicBezTo>
                    <a:pt x="1521166" y="1191252"/>
                    <a:pt x="1519635" y="1191635"/>
                    <a:pt x="1518487" y="1191635"/>
                  </a:cubicBezTo>
                  <a:lnTo>
                    <a:pt x="1518487" y="1190295"/>
                  </a:lnTo>
                  <a:cubicBezTo>
                    <a:pt x="1519635" y="1189721"/>
                    <a:pt x="1522123" y="1187807"/>
                    <a:pt x="1525951" y="1184171"/>
                  </a:cubicBezTo>
                  <a:cubicBezTo>
                    <a:pt x="1526525" y="1183789"/>
                    <a:pt x="1526907" y="1183406"/>
                    <a:pt x="1527481" y="1182832"/>
                  </a:cubicBezTo>
                  <a:cubicBezTo>
                    <a:pt x="1531500" y="1179196"/>
                    <a:pt x="1534371" y="1177282"/>
                    <a:pt x="1535901" y="1177282"/>
                  </a:cubicBezTo>
                  <a:cubicBezTo>
                    <a:pt x="1536476" y="1177282"/>
                    <a:pt x="1536858" y="1177473"/>
                    <a:pt x="1537432" y="1177665"/>
                  </a:cubicBezTo>
                  <a:cubicBezTo>
                    <a:pt x="1537432" y="1177665"/>
                    <a:pt x="1537624" y="1177665"/>
                    <a:pt x="1537624" y="1177665"/>
                  </a:cubicBezTo>
                  <a:lnTo>
                    <a:pt x="1537624" y="1177856"/>
                  </a:lnTo>
                  <a:lnTo>
                    <a:pt x="1537624" y="1177856"/>
                  </a:lnTo>
                  <a:cubicBezTo>
                    <a:pt x="1537815" y="1177856"/>
                    <a:pt x="1537815" y="1177856"/>
                    <a:pt x="1537815" y="1178047"/>
                  </a:cubicBezTo>
                  <a:cubicBezTo>
                    <a:pt x="1538389" y="1178239"/>
                    <a:pt x="1538963" y="1178813"/>
                    <a:pt x="1539346" y="1179196"/>
                  </a:cubicBezTo>
                  <a:cubicBezTo>
                    <a:pt x="1540877" y="1180727"/>
                    <a:pt x="1542025" y="1181683"/>
                    <a:pt x="1542791" y="1181875"/>
                  </a:cubicBezTo>
                  <a:cubicBezTo>
                    <a:pt x="1543939" y="1174986"/>
                    <a:pt x="1547958" y="1171732"/>
                    <a:pt x="1555229" y="1171732"/>
                  </a:cubicBezTo>
                  <a:lnTo>
                    <a:pt x="1555229" y="1166948"/>
                  </a:lnTo>
                  <a:lnTo>
                    <a:pt x="1552742" y="1165226"/>
                  </a:lnTo>
                  <a:lnTo>
                    <a:pt x="1552742" y="1162547"/>
                  </a:lnTo>
                  <a:cubicBezTo>
                    <a:pt x="1557909" y="1162547"/>
                    <a:pt x="1560779" y="1160825"/>
                    <a:pt x="1561353" y="1157380"/>
                  </a:cubicBezTo>
                  <a:cubicBezTo>
                    <a:pt x="1561545" y="1155658"/>
                    <a:pt x="1561545" y="1154510"/>
                    <a:pt x="1561545" y="1153744"/>
                  </a:cubicBezTo>
                  <a:cubicBezTo>
                    <a:pt x="1561736" y="1152787"/>
                    <a:pt x="1562119" y="1152213"/>
                    <a:pt x="1562884" y="1152213"/>
                  </a:cubicBezTo>
                  <a:cubicBezTo>
                    <a:pt x="1564032" y="1152213"/>
                    <a:pt x="1565181" y="1152787"/>
                    <a:pt x="1566520" y="1154127"/>
                  </a:cubicBezTo>
                  <a:cubicBezTo>
                    <a:pt x="1567668" y="1155466"/>
                    <a:pt x="1569008" y="1156041"/>
                    <a:pt x="1570730" y="1156041"/>
                  </a:cubicBezTo>
                  <a:cubicBezTo>
                    <a:pt x="1571113" y="1156041"/>
                    <a:pt x="1571878" y="1155849"/>
                    <a:pt x="1572644" y="1155084"/>
                  </a:cubicBezTo>
                  <a:cubicBezTo>
                    <a:pt x="1573792" y="1153936"/>
                    <a:pt x="1575131" y="1152213"/>
                    <a:pt x="1576471" y="1149725"/>
                  </a:cubicBezTo>
                  <a:cubicBezTo>
                    <a:pt x="1580681" y="1143219"/>
                    <a:pt x="1582978" y="1139583"/>
                    <a:pt x="1583743" y="1138435"/>
                  </a:cubicBezTo>
                  <a:cubicBezTo>
                    <a:pt x="1584508" y="1137095"/>
                    <a:pt x="1586613" y="1136712"/>
                    <a:pt x="1589675" y="1137095"/>
                  </a:cubicBezTo>
                  <a:cubicBezTo>
                    <a:pt x="1593120" y="1137669"/>
                    <a:pt x="1595034" y="1137669"/>
                    <a:pt x="1595990" y="1137095"/>
                  </a:cubicBezTo>
                  <a:cubicBezTo>
                    <a:pt x="1600583" y="1134607"/>
                    <a:pt x="1604028" y="1133076"/>
                    <a:pt x="1606324" y="1132502"/>
                  </a:cubicBezTo>
                  <a:lnTo>
                    <a:pt x="1606324" y="1131163"/>
                  </a:lnTo>
                  <a:cubicBezTo>
                    <a:pt x="1604028" y="1131546"/>
                    <a:pt x="1603071" y="1130397"/>
                    <a:pt x="1603071" y="1127336"/>
                  </a:cubicBezTo>
                  <a:cubicBezTo>
                    <a:pt x="1603454" y="1127336"/>
                    <a:pt x="1603645" y="1127144"/>
                    <a:pt x="1603645" y="1126762"/>
                  </a:cubicBezTo>
                  <a:lnTo>
                    <a:pt x="1606898" y="1126762"/>
                  </a:lnTo>
                  <a:cubicBezTo>
                    <a:pt x="1607664" y="1127527"/>
                    <a:pt x="1608620" y="1128101"/>
                    <a:pt x="1609386" y="1128101"/>
                  </a:cubicBezTo>
                  <a:cubicBezTo>
                    <a:pt x="1610726" y="1128101"/>
                    <a:pt x="1611300" y="1127527"/>
                    <a:pt x="1611874" y="1126570"/>
                  </a:cubicBezTo>
                  <a:cubicBezTo>
                    <a:pt x="1612065" y="1125231"/>
                    <a:pt x="1612448" y="1123891"/>
                    <a:pt x="1612831" y="1122743"/>
                  </a:cubicBezTo>
                  <a:cubicBezTo>
                    <a:pt x="1615318" y="1125422"/>
                    <a:pt x="1617041" y="1127718"/>
                    <a:pt x="1617232" y="1129823"/>
                  </a:cubicBezTo>
                  <a:lnTo>
                    <a:pt x="1617997" y="1129249"/>
                  </a:lnTo>
                  <a:cubicBezTo>
                    <a:pt x="1617806" y="1127718"/>
                    <a:pt x="1618380" y="1126762"/>
                    <a:pt x="1619337" y="1125805"/>
                  </a:cubicBezTo>
                  <a:cubicBezTo>
                    <a:pt x="1620102" y="1125422"/>
                    <a:pt x="1621059" y="1124848"/>
                    <a:pt x="1622399" y="1123891"/>
                  </a:cubicBezTo>
                  <a:cubicBezTo>
                    <a:pt x="1621633" y="1122169"/>
                    <a:pt x="1621059" y="1120829"/>
                    <a:pt x="1621059" y="1120064"/>
                  </a:cubicBezTo>
                  <a:cubicBezTo>
                    <a:pt x="1622207" y="1120064"/>
                    <a:pt x="1623356" y="1119490"/>
                    <a:pt x="1624504" y="1118150"/>
                  </a:cubicBezTo>
                  <a:cubicBezTo>
                    <a:pt x="1625652" y="1117002"/>
                    <a:pt x="1626226" y="1115854"/>
                    <a:pt x="1626226" y="1115088"/>
                  </a:cubicBezTo>
                  <a:cubicBezTo>
                    <a:pt x="1625843" y="1113749"/>
                    <a:pt x="1625652" y="1112600"/>
                    <a:pt x="1625652" y="1111835"/>
                  </a:cubicBezTo>
                  <a:cubicBezTo>
                    <a:pt x="1623930" y="1111835"/>
                    <a:pt x="1621825" y="1112218"/>
                    <a:pt x="1619337" y="1113175"/>
                  </a:cubicBezTo>
                  <a:cubicBezTo>
                    <a:pt x="1621825" y="1108199"/>
                    <a:pt x="1625269" y="1106285"/>
                    <a:pt x="1629479" y="1107433"/>
                  </a:cubicBezTo>
                  <a:cubicBezTo>
                    <a:pt x="1629862" y="1103797"/>
                    <a:pt x="1630054" y="1101118"/>
                    <a:pt x="1630245" y="1099396"/>
                  </a:cubicBezTo>
                  <a:cubicBezTo>
                    <a:pt x="1630628" y="1096334"/>
                    <a:pt x="1632159" y="1094803"/>
                    <a:pt x="1634838" y="1095186"/>
                  </a:cubicBezTo>
                  <a:cubicBezTo>
                    <a:pt x="1634264" y="1093464"/>
                    <a:pt x="1634072" y="1092316"/>
                    <a:pt x="1634072" y="1091933"/>
                  </a:cubicBezTo>
                  <a:cubicBezTo>
                    <a:pt x="1635220" y="1092124"/>
                    <a:pt x="1635986" y="1091550"/>
                    <a:pt x="1636368" y="1090402"/>
                  </a:cubicBezTo>
                  <a:cubicBezTo>
                    <a:pt x="1636751" y="1089063"/>
                    <a:pt x="1637134" y="1088106"/>
                    <a:pt x="1637708" y="1087532"/>
                  </a:cubicBezTo>
                  <a:lnTo>
                    <a:pt x="1639048" y="1087149"/>
                  </a:lnTo>
                  <a:cubicBezTo>
                    <a:pt x="1640004" y="1086383"/>
                    <a:pt x="1640961" y="1085618"/>
                    <a:pt x="1642110" y="1084470"/>
                  </a:cubicBezTo>
                  <a:cubicBezTo>
                    <a:pt x="1643066" y="1083704"/>
                    <a:pt x="1644406" y="1083130"/>
                    <a:pt x="1645554" y="1082747"/>
                  </a:cubicBezTo>
                  <a:cubicBezTo>
                    <a:pt x="1649764" y="1081982"/>
                    <a:pt x="1652252" y="1081408"/>
                    <a:pt x="1653400" y="1080834"/>
                  </a:cubicBezTo>
                  <a:cubicBezTo>
                    <a:pt x="1657419" y="1078920"/>
                    <a:pt x="1660098" y="1077198"/>
                    <a:pt x="1661437" y="1076241"/>
                  </a:cubicBezTo>
                  <a:cubicBezTo>
                    <a:pt x="1663925" y="1074136"/>
                    <a:pt x="1665265" y="1071457"/>
                    <a:pt x="1665265" y="1068778"/>
                  </a:cubicBezTo>
                  <a:cubicBezTo>
                    <a:pt x="1664882" y="1067055"/>
                    <a:pt x="1664499" y="1065716"/>
                    <a:pt x="1664499" y="1065524"/>
                  </a:cubicBezTo>
                  <a:cubicBezTo>
                    <a:pt x="1665265" y="1063611"/>
                    <a:pt x="1665456" y="1062463"/>
                    <a:pt x="1665456" y="1061889"/>
                  </a:cubicBezTo>
                  <a:cubicBezTo>
                    <a:pt x="1665456" y="1060549"/>
                    <a:pt x="1664882" y="1059592"/>
                    <a:pt x="1663543" y="1058827"/>
                  </a:cubicBezTo>
                  <a:cubicBezTo>
                    <a:pt x="1661629" y="1058061"/>
                    <a:pt x="1660289" y="1057105"/>
                    <a:pt x="1659907" y="1056530"/>
                  </a:cubicBezTo>
                  <a:cubicBezTo>
                    <a:pt x="1659715" y="1055956"/>
                    <a:pt x="1659524" y="1055382"/>
                    <a:pt x="1659141" y="1054999"/>
                  </a:cubicBezTo>
                  <a:cubicBezTo>
                    <a:pt x="1658950" y="1054234"/>
                    <a:pt x="1658184" y="1053851"/>
                    <a:pt x="1657227" y="1053660"/>
                  </a:cubicBezTo>
                  <a:cubicBezTo>
                    <a:pt x="1654740" y="1053660"/>
                    <a:pt x="1653209" y="1053469"/>
                    <a:pt x="1652060" y="1053469"/>
                  </a:cubicBezTo>
                  <a:cubicBezTo>
                    <a:pt x="1651104" y="1053086"/>
                    <a:pt x="1650530" y="1052320"/>
                    <a:pt x="1650147" y="1050789"/>
                  </a:cubicBezTo>
                  <a:cubicBezTo>
                    <a:pt x="1649956" y="1049258"/>
                    <a:pt x="1648999" y="1048302"/>
                    <a:pt x="1647085" y="1047727"/>
                  </a:cubicBezTo>
                  <a:cubicBezTo>
                    <a:pt x="1640961" y="1046579"/>
                    <a:pt x="1637899" y="1045814"/>
                    <a:pt x="1637899" y="1045814"/>
                  </a:cubicBezTo>
                  <a:cubicBezTo>
                    <a:pt x="1635986" y="1045814"/>
                    <a:pt x="1634264" y="1046196"/>
                    <a:pt x="1632733" y="1047153"/>
                  </a:cubicBezTo>
                  <a:cubicBezTo>
                    <a:pt x="1631010" y="1048110"/>
                    <a:pt x="1630245" y="1048493"/>
                    <a:pt x="1629671" y="1048493"/>
                  </a:cubicBezTo>
                  <a:cubicBezTo>
                    <a:pt x="1627757" y="1048493"/>
                    <a:pt x="1626800" y="1047345"/>
                    <a:pt x="1626800" y="1045048"/>
                  </a:cubicBezTo>
                  <a:cubicBezTo>
                    <a:pt x="1627183" y="1044091"/>
                    <a:pt x="1627566" y="1043135"/>
                    <a:pt x="1627566" y="1042369"/>
                  </a:cubicBezTo>
                  <a:lnTo>
                    <a:pt x="1626418" y="1041986"/>
                  </a:lnTo>
                  <a:cubicBezTo>
                    <a:pt x="1623738" y="1041795"/>
                    <a:pt x="1622016" y="1041795"/>
                    <a:pt x="1621442" y="1041795"/>
                  </a:cubicBezTo>
                  <a:cubicBezTo>
                    <a:pt x="1622207" y="1040264"/>
                    <a:pt x="1624695" y="1037585"/>
                    <a:pt x="1628714" y="1033758"/>
                  </a:cubicBezTo>
                  <a:cubicBezTo>
                    <a:pt x="1632159" y="1030122"/>
                    <a:pt x="1633881" y="1026677"/>
                    <a:pt x="1633881" y="1024190"/>
                  </a:cubicBezTo>
                  <a:cubicBezTo>
                    <a:pt x="1633881" y="1023615"/>
                    <a:pt x="1633115" y="1022850"/>
                    <a:pt x="1631776" y="1022085"/>
                  </a:cubicBezTo>
                  <a:cubicBezTo>
                    <a:pt x="1631202" y="1021702"/>
                    <a:pt x="1630819" y="1021510"/>
                    <a:pt x="1630436" y="1021128"/>
                  </a:cubicBezTo>
                  <a:cubicBezTo>
                    <a:pt x="1631202" y="1019405"/>
                    <a:pt x="1632159" y="1018449"/>
                    <a:pt x="1633498" y="1018449"/>
                  </a:cubicBezTo>
                  <a:cubicBezTo>
                    <a:pt x="1635220" y="1018449"/>
                    <a:pt x="1637708" y="1017874"/>
                    <a:pt x="1640961" y="1016535"/>
                  </a:cubicBezTo>
                  <a:cubicBezTo>
                    <a:pt x="1645171" y="1015004"/>
                    <a:pt x="1647276" y="1013090"/>
                    <a:pt x="1647276" y="1010985"/>
                  </a:cubicBezTo>
                  <a:cubicBezTo>
                    <a:pt x="1647276" y="1010411"/>
                    <a:pt x="1646702" y="1010028"/>
                    <a:pt x="1645554" y="1009646"/>
                  </a:cubicBezTo>
                  <a:cubicBezTo>
                    <a:pt x="1644215" y="1009071"/>
                    <a:pt x="1643640" y="1008497"/>
                    <a:pt x="1643640" y="1007923"/>
                  </a:cubicBezTo>
                  <a:cubicBezTo>
                    <a:pt x="1643640" y="1005818"/>
                    <a:pt x="1645554" y="1004479"/>
                    <a:pt x="1648999" y="1004479"/>
                  </a:cubicBezTo>
                  <a:cubicBezTo>
                    <a:pt x="1650338" y="1004287"/>
                    <a:pt x="1652060" y="1002948"/>
                    <a:pt x="1653783" y="1000269"/>
                  </a:cubicBezTo>
                  <a:cubicBezTo>
                    <a:pt x="1653783" y="999120"/>
                    <a:pt x="1652252" y="998546"/>
                    <a:pt x="1649573" y="998546"/>
                  </a:cubicBezTo>
                  <a:cubicBezTo>
                    <a:pt x="1649573" y="994528"/>
                    <a:pt x="1650147" y="992614"/>
                    <a:pt x="1651486" y="992614"/>
                  </a:cubicBezTo>
                  <a:cubicBezTo>
                    <a:pt x="1652252" y="992614"/>
                    <a:pt x="1653209" y="993380"/>
                    <a:pt x="1654548" y="994719"/>
                  </a:cubicBezTo>
                  <a:cubicBezTo>
                    <a:pt x="1655505" y="995867"/>
                    <a:pt x="1656271" y="996633"/>
                    <a:pt x="1656462" y="997398"/>
                  </a:cubicBezTo>
                  <a:cubicBezTo>
                    <a:pt x="1656653" y="997015"/>
                    <a:pt x="1657227" y="995293"/>
                    <a:pt x="1657227" y="992423"/>
                  </a:cubicBezTo>
                  <a:cubicBezTo>
                    <a:pt x="1657419" y="989935"/>
                    <a:pt x="1657993" y="988596"/>
                    <a:pt x="1658950" y="988596"/>
                  </a:cubicBezTo>
                  <a:cubicBezTo>
                    <a:pt x="1660289" y="988596"/>
                    <a:pt x="1661437" y="990126"/>
                    <a:pt x="1662394" y="993188"/>
                  </a:cubicBezTo>
                  <a:cubicBezTo>
                    <a:pt x="1662968" y="994911"/>
                    <a:pt x="1663543" y="996824"/>
                    <a:pt x="1664117" y="999120"/>
                  </a:cubicBezTo>
                  <a:cubicBezTo>
                    <a:pt x="1667561" y="999312"/>
                    <a:pt x="1670814" y="997781"/>
                    <a:pt x="1673876" y="993954"/>
                  </a:cubicBezTo>
                  <a:cubicBezTo>
                    <a:pt x="1676938" y="990701"/>
                    <a:pt x="1678469" y="987447"/>
                    <a:pt x="1679043" y="984385"/>
                  </a:cubicBezTo>
                  <a:lnTo>
                    <a:pt x="1679043" y="983046"/>
                  </a:lnTo>
                  <a:cubicBezTo>
                    <a:pt x="1677895" y="982472"/>
                    <a:pt x="1676173" y="982472"/>
                    <a:pt x="1673876" y="982663"/>
                  </a:cubicBezTo>
                  <a:cubicBezTo>
                    <a:pt x="1671388" y="982854"/>
                    <a:pt x="1669857" y="982854"/>
                    <a:pt x="1668901" y="982854"/>
                  </a:cubicBezTo>
                  <a:lnTo>
                    <a:pt x="1668901" y="982089"/>
                  </a:lnTo>
                  <a:cubicBezTo>
                    <a:pt x="1672537" y="980367"/>
                    <a:pt x="1677895" y="978453"/>
                    <a:pt x="1685167" y="976157"/>
                  </a:cubicBezTo>
                  <a:cubicBezTo>
                    <a:pt x="1690525" y="973477"/>
                    <a:pt x="1693396" y="969267"/>
                    <a:pt x="1693396" y="962952"/>
                  </a:cubicBezTo>
                  <a:cubicBezTo>
                    <a:pt x="1693396" y="962761"/>
                    <a:pt x="1693204" y="962378"/>
                    <a:pt x="1693013" y="961996"/>
                  </a:cubicBezTo>
                  <a:cubicBezTo>
                    <a:pt x="1692247" y="960465"/>
                    <a:pt x="1690142" y="958742"/>
                    <a:pt x="1687080" y="956255"/>
                  </a:cubicBezTo>
                  <a:cubicBezTo>
                    <a:pt x="1682870" y="953001"/>
                    <a:pt x="1680000" y="951471"/>
                    <a:pt x="1678469" y="951471"/>
                  </a:cubicBezTo>
                  <a:cubicBezTo>
                    <a:pt x="1676364" y="951471"/>
                    <a:pt x="1674259" y="952427"/>
                    <a:pt x="1672154" y="954532"/>
                  </a:cubicBezTo>
                  <a:cubicBezTo>
                    <a:pt x="1670049" y="956446"/>
                    <a:pt x="1668518" y="957403"/>
                    <a:pt x="1668135" y="957403"/>
                  </a:cubicBezTo>
                  <a:lnTo>
                    <a:pt x="1667753" y="957020"/>
                  </a:lnTo>
                  <a:cubicBezTo>
                    <a:pt x="1669475" y="953576"/>
                    <a:pt x="1670623" y="951471"/>
                    <a:pt x="1671006" y="950896"/>
                  </a:cubicBezTo>
                  <a:cubicBezTo>
                    <a:pt x="1672345" y="949365"/>
                    <a:pt x="1674642" y="948409"/>
                    <a:pt x="1677512" y="948409"/>
                  </a:cubicBezTo>
                  <a:cubicBezTo>
                    <a:pt x="1677895" y="948409"/>
                    <a:pt x="1678278" y="948409"/>
                    <a:pt x="1678852" y="948600"/>
                  </a:cubicBezTo>
                  <a:cubicBezTo>
                    <a:pt x="1680574" y="948791"/>
                    <a:pt x="1682296" y="949174"/>
                    <a:pt x="1684019" y="949940"/>
                  </a:cubicBezTo>
                  <a:cubicBezTo>
                    <a:pt x="1685932" y="950705"/>
                    <a:pt x="1688229" y="951279"/>
                    <a:pt x="1690334" y="951279"/>
                  </a:cubicBezTo>
                  <a:cubicBezTo>
                    <a:pt x="1693204" y="951279"/>
                    <a:pt x="1694926" y="951088"/>
                    <a:pt x="1695883" y="950705"/>
                  </a:cubicBezTo>
                  <a:cubicBezTo>
                    <a:pt x="1695883" y="950514"/>
                    <a:pt x="1695883" y="950322"/>
                    <a:pt x="1695883" y="950322"/>
                  </a:cubicBezTo>
                  <a:cubicBezTo>
                    <a:pt x="1696075" y="949940"/>
                    <a:pt x="1696649" y="949557"/>
                    <a:pt x="1697223" y="949557"/>
                  </a:cubicBezTo>
                  <a:cubicBezTo>
                    <a:pt x="1698754" y="949174"/>
                    <a:pt x="1699519" y="948791"/>
                    <a:pt x="1699711" y="948791"/>
                  </a:cubicBezTo>
                  <a:cubicBezTo>
                    <a:pt x="1700667" y="948409"/>
                    <a:pt x="1702007" y="947260"/>
                    <a:pt x="1703729" y="945347"/>
                  </a:cubicBezTo>
                  <a:cubicBezTo>
                    <a:pt x="1708322" y="941711"/>
                    <a:pt x="1710618" y="939414"/>
                    <a:pt x="1710618" y="938266"/>
                  </a:cubicBezTo>
                  <a:cubicBezTo>
                    <a:pt x="1709088" y="935204"/>
                    <a:pt x="1708513" y="933482"/>
                    <a:pt x="1708513" y="933291"/>
                  </a:cubicBezTo>
                  <a:cubicBezTo>
                    <a:pt x="1708513" y="931951"/>
                    <a:pt x="1710044" y="929272"/>
                    <a:pt x="1713298" y="925253"/>
                  </a:cubicBezTo>
                  <a:cubicBezTo>
                    <a:pt x="1715020" y="923148"/>
                    <a:pt x="1716934" y="920852"/>
                    <a:pt x="1719038" y="918364"/>
                  </a:cubicBezTo>
                  <a:cubicBezTo>
                    <a:pt x="1721526" y="914346"/>
                    <a:pt x="1723631" y="911858"/>
                    <a:pt x="1725354" y="910710"/>
                  </a:cubicBezTo>
                  <a:cubicBezTo>
                    <a:pt x="1725928" y="910518"/>
                    <a:pt x="1727841" y="909944"/>
                    <a:pt x="1730712" y="909944"/>
                  </a:cubicBezTo>
                  <a:cubicBezTo>
                    <a:pt x="1732817" y="909561"/>
                    <a:pt x="1733774" y="908604"/>
                    <a:pt x="1733774" y="906882"/>
                  </a:cubicBezTo>
                  <a:cubicBezTo>
                    <a:pt x="1733200" y="905543"/>
                    <a:pt x="1733008" y="904012"/>
                    <a:pt x="1733008" y="902481"/>
                  </a:cubicBezTo>
                  <a:cubicBezTo>
                    <a:pt x="1733008" y="898845"/>
                    <a:pt x="1733774" y="895783"/>
                    <a:pt x="1735496" y="893678"/>
                  </a:cubicBezTo>
                  <a:cubicBezTo>
                    <a:pt x="1736835" y="891764"/>
                    <a:pt x="1739706" y="889659"/>
                    <a:pt x="1743916" y="887554"/>
                  </a:cubicBezTo>
                  <a:cubicBezTo>
                    <a:pt x="1746213" y="886215"/>
                    <a:pt x="1751379" y="882770"/>
                    <a:pt x="1759417" y="876838"/>
                  </a:cubicBezTo>
                  <a:lnTo>
                    <a:pt x="1765158" y="870140"/>
                  </a:lnTo>
                  <a:cubicBezTo>
                    <a:pt x="1768985" y="868226"/>
                    <a:pt x="1771473" y="866695"/>
                    <a:pt x="1772621" y="865356"/>
                  </a:cubicBezTo>
                  <a:cubicBezTo>
                    <a:pt x="1773769" y="864016"/>
                    <a:pt x="1774917" y="861146"/>
                    <a:pt x="1776257" y="856745"/>
                  </a:cubicBezTo>
                  <a:cubicBezTo>
                    <a:pt x="1777596" y="852343"/>
                    <a:pt x="1778362" y="848707"/>
                    <a:pt x="1778362" y="846028"/>
                  </a:cubicBezTo>
                  <a:cubicBezTo>
                    <a:pt x="1777788" y="844114"/>
                    <a:pt x="1777596" y="842583"/>
                    <a:pt x="1777596" y="841626"/>
                  </a:cubicBezTo>
                  <a:cubicBezTo>
                    <a:pt x="1778745" y="838565"/>
                    <a:pt x="1778936" y="836077"/>
                    <a:pt x="1778362" y="833780"/>
                  </a:cubicBezTo>
                  <a:cubicBezTo>
                    <a:pt x="1778553" y="833780"/>
                    <a:pt x="1778745" y="833780"/>
                    <a:pt x="1778745" y="833398"/>
                  </a:cubicBezTo>
                  <a:cubicBezTo>
                    <a:pt x="1779893" y="833398"/>
                    <a:pt x="1781807" y="832824"/>
                    <a:pt x="1784868" y="831484"/>
                  </a:cubicBezTo>
                  <a:cubicBezTo>
                    <a:pt x="1786208" y="831484"/>
                    <a:pt x="1786973" y="832441"/>
                    <a:pt x="1786973" y="834546"/>
                  </a:cubicBezTo>
                  <a:cubicBezTo>
                    <a:pt x="1786973" y="835311"/>
                    <a:pt x="1786399" y="837034"/>
                    <a:pt x="1785060" y="839139"/>
                  </a:cubicBezTo>
                  <a:cubicBezTo>
                    <a:pt x="1783720" y="841244"/>
                    <a:pt x="1783146" y="842966"/>
                    <a:pt x="1783146" y="844306"/>
                  </a:cubicBezTo>
                  <a:cubicBezTo>
                    <a:pt x="1783146" y="845837"/>
                    <a:pt x="1783529" y="847559"/>
                    <a:pt x="1784486" y="849664"/>
                  </a:cubicBezTo>
                  <a:cubicBezTo>
                    <a:pt x="1784486" y="851195"/>
                    <a:pt x="1783529" y="854448"/>
                    <a:pt x="1781615" y="859424"/>
                  </a:cubicBezTo>
                  <a:cubicBezTo>
                    <a:pt x="1781615" y="862294"/>
                    <a:pt x="1782572" y="864208"/>
                    <a:pt x="1784486" y="865164"/>
                  </a:cubicBezTo>
                  <a:cubicBezTo>
                    <a:pt x="1786208" y="865930"/>
                    <a:pt x="1789078" y="866504"/>
                    <a:pt x="1792906" y="866504"/>
                  </a:cubicBezTo>
                  <a:cubicBezTo>
                    <a:pt x="1793671" y="866504"/>
                    <a:pt x="1794245" y="866504"/>
                    <a:pt x="1795011" y="866313"/>
                  </a:cubicBezTo>
                  <a:cubicBezTo>
                    <a:pt x="1798647" y="865930"/>
                    <a:pt x="1801900" y="864208"/>
                    <a:pt x="1805153" y="861337"/>
                  </a:cubicBezTo>
                  <a:cubicBezTo>
                    <a:pt x="1807067" y="859615"/>
                    <a:pt x="1809172" y="857319"/>
                    <a:pt x="1811660" y="854257"/>
                  </a:cubicBezTo>
                  <a:cubicBezTo>
                    <a:pt x="1812042" y="853874"/>
                    <a:pt x="1812234" y="853491"/>
                    <a:pt x="1812616" y="853109"/>
                  </a:cubicBezTo>
                  <a:lnTo>
                    <a:pt x="1816826" y="847942"/>
                  </a:lnTo>
                  <a:cubicBezTo>
                    <a:pt x="1818166" y="846028"/>
                    <a:pt x="1819697" y="844880"/>
                    <a:pt x="1821611" y="844306"/>
                  </a:cubicBezTo>
                  <a:cubicBezTo>
                    <a:pt x="1822376" y="844114"/>
                    <a:pt x="1824672" y="843349"/>
                    <a:pt x="1827926" y="841818"/>
                  </a:cubicBezTo>
                  <a:cubicBezTo>
                    <a:pt x="1830605" y="840670"/>
                    <a:pt x="1832518" y="840096"/>
                    <a:pt x="1834241" y="840096"/>
                  </a:cubicBezTo>
                  <a:cubicBezTo>
                    <a:pt x="1835580" y="840096"/>
                    <a:pt x="1837111" y="840287"/>
                    <a:pt x="1839025" y="840670"/>
                  </a:cubicBezTo>
                  <a:lnTo>
                    <a:pt x="1839025" y="841052"/>
                  </a:lnTo>
                  <a:cubicBezTo>
                    <a:pt x="1832710" y="843157"/>
                    <a:pt x="1828117" y="844688"/>
                    <a:pt x="1825438" y="845837"/>
                  </a:cubicBezTo>
                  <a:cubicBezTo>
                    <a:pt x="1821036" y="847750"/>
                    <a:pt x="1817783" y="850429"/>
                    <a:pt x="1815678" y="853683"/>
                  </a:cubicBezTo>
                  <a:cubicBezTo>
                    <a:pt x="1814913" y="854639"/>
                    <a:pt x="1814147" y="855214"/>
                    <a:pt x="1813573" y="855788"/>
                  </a:cubicBezTo>
                  <a:cubicBezTo>
                    <a:pt x="1812808" y="856553"/>
                    <a:pt x="1812808" y="857701"/>
                    <a:pt x="1812808" y="859041"/>
                  </a:cubicBezTo>
                  <a:cubicBezTo>
                    <a:pt x="1813191" y="862103"/>
                    <a:pt x="1812808" y="864208"/>
                    <a:pt x="1811277" y="865356"/>
                  </a:cubicBezTo>
                  <a:cubicBezTo>
                    <a:pt x="1808789" y="865930"/>
                    <a:pt x="1806875" y="866504"/>
                    <a:pt x="1805153" y="866887"/>
                  </a:cubicBezTo>
                  <a:cubicBezTo>
                    <a:pt x="1801900" y="867843"/>
                    <a:pt x="1800369" y="869374"/>
                    <a:pt x="1800369" y="871671"/>
                  </a:cubicBezTo>
                  <a:cubicBezTo>
                    <a:pt x="1800369" y="872245"/>
                    <a:pt x="1801517" y="873585"/>
                    <a:pt x="1803622" y="876264"/>
                  </a:cubicBezTo>
                  <a:cubicBezTo>
                    <a:pt x="1805727" y="878751"/>
                    <a:pt x="1807258" y="880091"/>
                    <a:pt x="1808406" y="880665"/>
                  </a:cubicBezTo>
                  <a:cubicBezTo>
                    <a:pt x="1809172" y="880856"/>
                    <a:pt x="1810894" y="882196"/>
                    <a:pt x="1813765" y="884301"/>
                  </a:cubicBezTo>
                  <a:cubicBezTo>
                    <a:pt x="1816061" y="886023"/>
                    <a:pt x="1817975" y="886980"/>
                    <a:pt x="1819505" y="887363"/>
                  </a:cubicBezTo>
                  <a:cubicBezTo>
                    <a:pt x="1821993" y="887937"/>
                    <a:pt x="1824864" y="888703"/>
                    <a:pt x="1828117" y="889851"/>
                  </a:cubicBezTo>
                  <a:cubicBezTo>
                    <a:pt x="1829074" y="890234"/>
                    <a:pt x="1830222" y="890616"/>
                    <a:pt x="1831179" y="890999"/>
                  </a:cubicBezTo>
                  <a:cubicBezTo>
                    <a:pt x="1832901" y="891190"/>
                    <a:pt x="1835006" y="891956"/>
                    <a:pt x="1837303" y="892721"/>
                  </a:cubicBezTo>
                  <a:cubicBezTo>
                    <a:pt x="1840747" y="894061"/>
                    <a:pt x="1842469" y="895783"/>
                    <a:pt x="1842469" y="897123"/>
                  </a:cubicBezTo>
                  <a:cubicBezTo>
                    <a:pt x="1842469" y="897697"/>
                    <a:pt x="1842278" y="897888"/>
                    <a:pt x="1842278" y="897888"/>
                  </a:cubicBezTo>
                  <a:cubicBezTo>
                    <a:pt x="1841513" y="897697"/>
                    <a:pt x="1839790" y="897123"/>
                    <a:pt x="1837877" y="895974"/>
                  </a:cubicBezTo>
                  <a:cubicBezTo>
                    <a:pt x="1835963" y="894826"/>
                    <a:pt x="1834432" y="894444"/>
                    <a:pt x="1833475" y="894444"/>
                  </a:cubicBezTo>
                  <a:cubicBezTo>
                    <a:pt x="1831370" y="894444"/>
                    <a:pt x="1829839" y="893678"/>
                    <a:pt x="1828500" y="892147"/>
                  </a:cubicBezTo>
                  <a:cubicBezTo>
                    <a:pt x="1828308" y="891764"/>
                    <a:pt x="1827926" y="891764"/>
                    <a:pt x="1827543" y="891573"/>
                  </a:cubicBezTo>
                  <a:cubicBezTo>
                    <a:pt x="1826395" y="890999"/>
                    <a:pt x="1824290" y="890999"/>
                    <a:pt x="1821611" y="891764"/>
                  </a:cubicBezTo>
                  <a:cubicBezTo>
                    <a:pt x="1817975" y="892530"/>
                    <a:pt x="1815870" y="892147"/>
                    <a:pt x="1815487" y="890616"/>
                  </a:cubicBezTo>
                  <a:cubicBezTo>
                    <a:pt x="1814721" y="888703"/>
                    <a:pt x="1813191" y="887746"/>
                    <a:pt x="1810320" y="887746"/>
                  </a:cubicBezTo>
                  <a:cubicBezTo>
                    <a:pt x="1809363" y="887746"/>
                    <a:pt x="1808024" y="888511"/>
                    <a:pt x="1806301" y="890616"/>
                  </a:cubicBezTo>
                  <a:cubicBezTo>
                    <a:pt x="1804388" y="892530"/>
                    <a:pt x="1803048" y="893295"/>
                    <a:pt x="1801517" y="893295"/>
                  </a:cubicBezTo>
                  <a:cubicBezTo>
                    <a:pt x="1799604" y="893295"/>
                    <a:pt x="1796924" y="891764"/>
                    <a:pt x="1794054" y="888703"/>
                  </a:cubicBezTo>
                  <a:cubicBezTo>
                    <a:pt x="1790992" y="885641"/>
                    <a:pt x="1788313" y="884110"/>
                    <a:pt x="1785634" y="884110"/>
                  </a:cubicBezTo>
                  <a:cubicBezTo>
                    <a:pt x="1782763" y="884110"/>
                    <a:pt x="1778745" y="886598"/>
                    <a:pt x="1773769" y="891573"/>
                  </a:cubicBezTo>
                  <a:cubicBezTo>
                    <a:pt x="1769176" y="896740"/>
                    <a:pt x="1766497" y="899610"/>
                    <a:pt x="1766306" y="899802"/>
                  </a:cubicBezTo>
                  <a:cubicBezTo>
                    <a:pt x="1765349" y="901907"/>
                    <a:pt x="1763818" y="903438"/>
                    <a:pt x="1762287" y="904394"/>
                  </a:cubicBezTo>
                  <a:cubicBezTo>
                    <a:pt x="1761713" y="904777"/>
                    <a:pt x="1760565" y="904777"/>
                    <a:pt x="1758843" y="904586"/>
                  </a:cubicBezTo>
                  <a:cubicBezTo>
                    <a:pt x="1756929" y="904394"/>
                    <a:pt x="1755589" y="904394"/>
                    <a:pt x="1755207" y="904586"/>
                  </a:cubicBezTo>
                  <a:cubicBezTo>
                    <a:pt x="1749083" y="905734"/>
                    <a:pt x="1746021" y="908604"/>
                    <a:pt x="1746021" y="913006"/>
                  </a:cubicBezTo>
                  <a:cubicBezTo>
                    <a:pt x="1746021" y="916068"/>
                    <a:pt x="1746787" y="918556"/>
                    <a:pt x="1748126" y="920469"/>
                  </a:cubicBezTo>
                  <a:cubicBezTo>
                    <a:pt x="1749466" y="922383"/>
                    <a:pt x="1750231" y="924297"/>
                    <a:pt x="1750805" y="926210"/>
                  </a:cubicBezTo>
                  <a:cubicBezTo>
                    <a:pt x="1750805" y="926402"/>
                    <a:pt x="1750805" y="926593"/>
                    <a:pt x="1750997" y="926976"/>
                  </a:cubicBezTo>
                  <a:cubicBezTo>
                    <a:pt x="1750805" y="927167"/>
                    <a:pt x="1750805" y="927358"/>
                    <a:pt x="1750805" y="927358"/>
                  </a:cubicBezTo>
                  <a:cubicBezTo>
                    <a:pt x="1750614" y="928507"/>
                    <a:pt x="1750231" y="930420"/>
                    <a:pt x="1750040" y="932908"/>
                  </a:cubicBezTo>
                  <a:cubicBezTo>
                    <a:pt x="1749657" y="935970"/>
                    <a:pt x="1749083" y="938266"/>
                    <a:pt x="1747552" y="939414"/>
                  </a:cubicBezTo>
                  <a:cubicBezTo>
                    <a:pt x="1746021" y="940754"/>
                    <a:pt x="1745064" y="943242"/>
                    <a:pt x="1744682" y="946878"/>
                  </a:cubicBezTo>
                  <a:cubicBezTo>
                    <a:pt x="1744490" y="951471"/>
                    <a:pt x="1743916" y="953958"/>
                    <a:pt x="1743916" y="954532"/>
                  </a:cubicBezTo>
                  <a:cubicBezTo>
                    <a:pt x="1741620" y="959891"/>
                    <a:pt x="1738941" y="964483"/>
                    <a:pt x="1735879" y="968119"/>
                  </a:cubicBezTo>
                  <a:cubicBezTo>
                    <a:pt x="1729946" y="974626"/>
                    <a:pt x="1726885" y="979410"/>
                    <a:pt x="1726885" y="982280"/>
                  </a:cubicBezTo>
                  <a:cubicBezTo>
                    <a:pt x="1726885" y="986299"/>
                    <a:pt x="1728415" y="989744"/>
                    <a:pt x="1731286" y="992231"/>
                  </a:cubicBezTo>
                  <a:cubicBezTo>
                    <a:pt x="1731477" y="992423"/>
                    <a:pt x="1731860" y="992614"/>
                    <a:pt x="1732051" y="992806"/>
                  </a:cubicBezTo>
                  <a:cubicBezTo>
                    <a:pt x="1732817" y="993571"/>
                    <a:pt x="1733391" y="994145"/>
                    <a:pt x="1734348" y="994719"/>
                  </a:cubicBezTo>
                  <a:cubicBezTo>
                    <a:pt x="1735113" y="995676"/>
                    <a:pt x="1736644" y="996633"/>
                    <a:pt x="1738941" y="998164"/>
                  </a:cubicBezTo>
                  <a:cubicBezTo>
                    <a:pt x="1741428" y="999503"/>
                    <a:pt x="1743342" y="1000077"/>
                    <a:pt x="1744299" y="1000077"/>
                  </a:cubicBezTo>
                  <a:cubicBezTo>
                    <a:pt x="1745447" y="1000077"/>
                    <a:pt x="1746213" y="999886"/>
                    <a:pt x="1746595" y="999886"/>
                  </a:cubicBezTo>
                  <a:cubicBezTo>
                    <a:pt x="1746595" y="998355"/>
                    <a:pt x="1747935" y="996824"/>
                    <a:pt x="1750231" y="995485"/>
                  </a:cubicBezTo>
                  <a:cubicBezTo>
                    <a:pt x="1753676" y="993571"/>
                    <a:pt x="1755589" y="992423"/>
                    <a:pt x="1755781" y="992231"/>
                  </a:cubicBezTo>
                  <a:cubicBezTo>
                    <a:pt x="1756929" y="991275"/>
                    <a:pt x="1758651" y="989361"/>
                    <a:pt x="1761139" y="986490"/>
                  </a:cubicBezTo>
                  <a:cubicBezTo>
                    <a:pt x="1763053" y="984385"/>
                    <a:pt x="1764775" y="982854"/>
                    <a:pt x="1766880" y="981515"/>
                  </a:cubicBezTo>
                  <a:cubicBezTo>
                    <a:pt x="1766689" y="984003"/>
                    <a:pt x="1764392" y="987830"/>
                    <a:pt x="1760565" y="993571"/>
                  </a:cubicBezTo>
                  <a:cubicBezTo>
                    <a:pt x="1758460" y="996633"/>
                    <a:pt x="1757120" y="998738"/>
                    <a:pt x="1756929" y="999695"/>
                  </a:cubicBezTo>
                  <a:cubicBezTo>
                    <a:pt x="1756738" y="1000651"/>
                    <a:pt x="1756163" y="1001608"/>
                    <a:pt x="1755015" y="1002182"/>
                  </a:cubicBezTo>
                  <a:cubicBezTo>
                    <a:pt x="1753484" y="1002948"/>
                    <a:pt x="1752910" y="1003713"/>
                    <a:pt x="1752527" y="1004096"/>
                  </a:cubicBezTo>
                  <a:cubicBezTo>
                    <a:pt x="1752336" y="1004287"/>
                    <a:pt x="1750997" y="1005818"/>
                    <a:pt x="1748126" y="1008306"/>
                  </a:cubicBezTo>
                  <a:cubicBezTo>
                    <a:pt x="1746213" y="1009837"/>
                    <a:pt x="1745256" y="1011942"/>
                    <a:pt x="1745256" y="1014238"/>
                  </a:cubicBezTo>
                  <a:cubicBezTo>
                    <a:pt x="1742385" y="1015004"/>
                    <a:pt x="1739706" y="1015195"/>
                    <a:pt x="1737601" y="1015195"/>
                  </a:cubicBezTo>
                  <a:cubicBezTo>
                    <a:pt x="1735879" y="1015195"/>
                    <a:pt x="1734539" y="1015769"/>
                    <a:pt x="1733391" y="1016918"/>
                  </a:cubicBezTo>
                  <a:cubicBezTo>
                    <a:pt x="1732243" y="1018066"/>
                    <a:pt x="1731669" y="1018640"/>
                    <a:pt x="1731477" y="1018640"/>
                  </a:cubicBezTo>
                  <a:cubicBezTo>
                    <a:pt x="1729372" y="1018257"/>
                    <a:pt x="1727841" y="1017874"/>
                    <a:pt x="1727076" y="1017683"/>
                  </a:cubicBezTo>
                  <a:cubicBezTo>
                    <a:pt x="1726885" y="1018066"/>
                    <a:pt x="1726502" y="1018640"/>
                    <a:pt x="1726310" y="1019214"/>
                  </a:cubicBezTo>
                  <a:cubicBezTo>
                    <a:pt x="1726310" y="1021510"/>
                    <a:pt x="1727650" y="1023233"/>
                    <a:pt x="1729946" y="1023998"/>
                  </a:cubicBezTo>
                  <a:cubicBezTo>
                    <a:pt x="1726885" y="1023807"/>
                    <a:pt x="1724588" y="1023615"/>
                    <a:pt x="1723249" y="1023615"/>
                  </a:cubicBezTo>
                  <a:cubicBezTo>
                    <a:pt x="1720761" y="1023615"/>
                    <a:pt x="1719613" y="1024572"/>
                    <a:pt x="1719613" y="1026677"/>
                  </a:cubicBezTo>
                  <a:cubicBezTo>
                    <a:pt x="1719613" y="1029165"/>
                    <a:pt x="1722100" y="1031844"/>
                    <a:pt x="1727267" y="1034714"/>
                  </a:cubicBezTo>
                  <a:cubicBezTo>
                    <a:pt x="1732051" y="1037394"/>
                    <a:pt x="1735687" y="1038924"/>
                    <a:pt x="1738366" y="1038924"/>
                  </a:cubicBezTo>
                  <a:cubicBezTo>
                    <a:pt x="1739897" y="1038924"/>
                    <a:pt x="1741046" y="1038542"/>
                    <a:pt x="1742002" y="1038159"/>
                  </a:cubicBezTo>
                  <a:cubicBezTo>
                    <a:pt x="1742959" y="1037585"/>
                    <a:pt x="1743725" y="1036819"/>
                    <a:pt x="1744107" y="1035863"/>
                  </a:cubicBezTo>
                  <a:cubicBezTo>
                    <a:pt x="1745064" y="1033949"/>
                    <a:pt x="1746404" y="1032801"/>
                    <a:pt x="1748126" y="1032801"/>
                  </a:cubicBezTo>
                  <a:cubicBezTo>
                    <a:pt x="1748892" y="1032801"/>
                    <a:pt x="1751379" y="1033184"/>
                    <a:pt x="1755972" y="1034140"/>
                  </a:cubicBezTo>
                  <a:cubicBezTo>
                    <a:pt x="1757312" y="1034140"/>
                    <a:pt x="1758269" y="1034140"/>
                    <a:pt x="1758460" y="1033949"/>
                  </a:cubicBezTo>
                  <a:cubicBezTo>
                    <a:pt x="1758269" y="1032992"/>
                    <a:pt x="1757503" y="1032035"/>
                    <a:pt x="1756546" y="1031079"/>
                  </a:cubicBezTo>
                  <a:cubicBezTo>
                    <a:pt x="1755207" y="1030313"/>
                    <a:pt x="1754250" y="1029356"/>
                    <a:pt x="1753676" y="1028782"/>
                  </a:cubicBezTo>
                  <a:cubicBezTo>
                    <a:pt x="1757120" y="1027825"/>
                    <a:pt x="1759225" y="1027443"/>
                    <a:pt x="1759991" y="1027443"/>
                  </a:cubicBezTo>
                  <a:cubicBezTo>
                    <a:pt x="1761330" y="1027443"/>
                    <a:pt x="1762287" y="1028782"/>
                    <a:pt x="1763053" y="1031844"/>
                  </a:cubicBezTo>
                  <a:cubicBezTo>
                    <a:pt x="1763627" y="1034714"/>
                    <a:pt x="1764392" y="1036054"/>
                    <a:pt x="1765158" y="1036054"/>
                  </a:cubicBezTo>
                  <a:cubicBezTo>
                    <a:pt x="1765732" y="1036054"/>
                    <a:pt x="1767071" y="1033758"/>
                    <a:pt x="1769176" y="1029356"/>
                  </a:cubicBezTo>
                  <a:cubicBezTo>
                    <a:pt x="1771473" y="1024572"/>
                    <a:pt x="1773386" y="1021319"/>
                    <a:pt x="1774917" y="1020171"/>
                  </a:cubicBezTo>
                  <a:cubicBezTo>
                    <a:pt x="1775683" y="1019405"/>
                    <a:pt x="1776831" y="1018831"/>
                    <a:pt x="1778362" y="1017874"/>
                  </a:cubicBezTo>
                  <a:cubicBezTo>
                    <a:pt x="1779510" y="1016918"/>
                    <a:pt x="1780467" y="1015578"/>
                    <a:pt x="1780850" y="1013664"/>
                  </a:cubicBezTo>
                  <a:cubicBezTo>
                    <a:pt x="1781232" y="1012133"/>
                    <a:pt x="1781232" y="1010602"/>
                    <a:pt x="1781615" y="1009263"/>
                  </a:cubicBezTo>
                  <a:cubicBezTo>
                    <a:pt x="1782381" y="1006584"/>
                    <a:pt x="1782955" y="1005053"/>
                    <a:pt x="1783912" y="1005053"/>
                  </a:cubicBezTo>
                  <a:cubicBezTo>
                    <a:pt x="1784868" y="1005053"/>
                    <a:pt x="1785634" y="1005818"/>
                    <a:pt x="1785825" y="1007732"/>
                  </a:cubicBezTo>
                  <a:cubicBezTo>
                    <a:pt x="1786016" y="1009646"/>
                    <a:pt x="1786591" y="1010602"/>
                    <a:pt x="1787165" y="1010602"/>
                  </a:cubicBezTo>
                  <a:cubicBezTo>
                    <a:pt x="1787930" y="1010602"/>
                    <a:pt x="1789078" y="1008689"/>
                    <a:pt x="1790609" y="1004670"/>
                  </a:cubicBezTo>
                  <a:cubicBezTo>
                    <a:pt x="1791949" y="1000460"/>
                    <a:pt x="1793097" y="998546"/>
                    <a:pt x="1794245" y="998546"/>
                  </a:cubicBezTo>
                  <a:cubicBezTo>
                    <a:pt x="1795776" y="998546"/>
                    <a:pt x="1796159" y="1001991"/>
                    <a:pt x="1795585" y="1008880"/>
                  </a:cubicBezTo>
                  <a:lnTo>
                    <a:pt x="1798647" y="1008880"/>
                  </a:lnTo>
                  <a:cubicBezTo>
                    <a:pt x="1800560" y="1006775"/>
                    <a:pt x="1801326" y="1004287"/>
                    <a:pt x="1800752" y="1001225"/>
                  </a:cubicBezTo>
                  <a:cubicBezTo>
                    <a:pt x="1800560" y="1000269"/>
                    <a:pt x="1800752" y="999503"/>
                    <a:pt x="1801134" y="999312"/>
                  </a:cubicBezTo>
                  <a:cubicBezTo>
                    <a:pt x="1801709" y="998738"/>
                    <a:pt x="1803048" y="998546"/>
                    <a:pt x="1804962" y="998546"/>
                  </a:cubicBezTo>
                  <a:cubicBezTo>
                    <a:pt x="1805344" y="998546"/>
                    <a:pt x="1806493" y="998546"/>
                    <a:pt x="1808215" y="998738"/>
                  </a:cubicBezTo>
                  <a:cubicBezTo>
                    <a:pt x="1808215" y="998738"/>
                    <a:pt x="1808406" y="998546"/>
                    <a:pt x="1808598" y="998546"/>
                  </a:cubicBezTo>
                  <a:cubicBezTo>
                    <a:pt x="1809363" y="997590"/>
                    <a:pt x="1809937" y="996824"/>
                    <a:pt x="1809937" y="996250"/>
                  </a:cubicBezTo>
                  <a:cubicBezTo>
                    <a:pt x="1809937" y="995485"/>
                    <a:pt x="1809363" y="994336"/>
                    <a:pt x="1808406" y="992614"/>
                  </a:cubicBezTo>
                  <a:cubicBezTo>
                    <a:pt x="1807258" y="991083"/>
                    <a:pt x="1806684" y="989744"/>
                    <a:pt x="1806684" y="988978"/>
                  </a:cubicBezTo>
                  <a:cubicBezTo>
                    <a:pt x="1807067" y="988404"/>
                    <a:pt x="1807067" y="988021"/>
                    <a:pt x="1807067" y="987830"/>
                  </a:cubicBezTo>
                  <a:cubicBezTo>
                    <a:pt x="1808980" y="987639"/>
                    <a:pt x="1810703" y="988978"/>
                    <a:pt x="1812234" y="991657"/>
                  </a:cubicBezTo>
                  <a:cubicBezTo>
                    <a:pt x="1813191" y="993188"/>
                    <a:pt x="1814147" y="995102"/>
                    <a:pt x="1815487" y="997590"/>
                  </a:cubicBezTo>
                  <a:cubicBezTo>
                    <a:pt x="1816061" y="996824"/>
                    <a:pt x="1816826" y="996633"/>
                    <a:pt x="1817592" y="996824"/>
                  </a:cubicBezTo>
                  <a:cubicBezTo>
                    <a:pt x="1817592" y="996633"/>
                    <a:pt x="1817592" y="996441"/>
                    <a:pt x="1817783" y="996441"/>
                  </a:cubicBezTo>
                  <a:cubicBezTo>
                    <a:pt x="1817592" y="996250"/>
                    <a:pt x="1817592" y="996250"/>
                    <a:pt x="1817783" y="996250"/>
                  </a:cubicBezTo>
                  <a:cubicBezTo>
                    <a:pt x="1817975" y="995293"/>
                    <a:pt x="1818166" y="994336"/>
                    <a:pt x="1818166" y="993954"/>
                  </a:cubicBezTo>
                  <a:cubicBezTo>
                    <a:pt x="1818166" y="992614"/>
                    <a:pt x="1817975" y="991083"/>
                    <a:pt x="1817592" y="989744"/>
                  </a:cubicBezTo>
                  <a:cubicBezTo>
                    <a:pt x="1817209" y="988021"/>
                    <a:pt x="1816444" y="986299"/>
                    <a:pt x="1815487" y="984768"/>
                  </a:cubicBezTo>
                  <a:cubicBezTo>
                    <a:pt x="1813573" y="981515"/>
                    <a:pt x="1812616" y="979984"/>
                    <a:pt x="1812616" y="979984"/>
                  </a:cubicBezTo>
                  <a:cubicBezTo>
                    <a:pt x="1812616" y="979218"/>
                    <a:pt x="1813382" y="979218"/>
                    <a:pt x="1814913" y="979218"/>
                  </a:cubicBezTo>
                  <a:cubicBezTo>
                    <a:pt x="1816444" y="979601"/>
                    <a:pt x="1817401" y="979218"/>
                    <a:pt x="1817401" y="978453"/>
                  </a:cubicBezTo>
                  <a:cubicBezTo>
                    <a:pt x="1817401" y="978262"/>
                    <a:pt x="1817209" y="977113"/>
                    <a:pt x="1817018" y="975008"/>
                  </a:cubicBezTo>
                  <a:cubicBezTo>
                    <a:pt x="1816826" y="973477"/>
                    <a:pt x="1817209" y="972521"/>
                    <a:pt x="1817783" y="972138"/>
                  </a:cubicBezTo>
                  <a:cubicBezTo>
                    <a:pt x="1819314" y="975774"/>
                    <a:pt x="1820271" y="979218"/>
                    <a:pt x="1820271" y="982663"/>
                  </a:cubicBezTo>
                  <a:cubicBezTo>
                    <a:pt x="1820462" y="984194"/>
                    <a:pt x="1820462" y="986299"/>
                    <a:pt x="1820462" y="989170"/>
                  </a:cubicBezTo>
                  <a:cubicBezTo>
                    <a:pt x="1820654" y="991083"/>
                    <a:pt x="1821802" y="992040"/>
                    <a:pt x="1823716" y="992040"/>
                  </a:cubicBezTo>
                  <a:cubicBezTo>
                    <a:pt x="1825629" y="992040"/>
                    <a:pt x="1826586" y="989744"/>
                    <a:pt x="1826586" y="985151"/>
                  </a:cubicBezTo>
                  <a:cubicBezTo>
                    <a:pt x="1825438" y="981515"/>
                    <a:pt x="1824864" y="979218"/>
                    <a:pt x="1824864" y="978262"/>
                  </a:cubicBezTo>
                  <a:cubicBezTo>
                    <a:pt x="1824864" y="976731"/>
                    <a:pt x="1825055" y="975774"/>
                    <a:pt x="1825629" y="975008"/>
                  </a:cubicBezTo>
                  <a:cubicBezTo>
                    <a:pt x="1826969" y="973477"/>
                    <a:pt x="1827734" y="972521"/>
                    <a:pt x="1828117" y="971946"/>
                  </a:cubicBezTo>
                  <a:cubicBezTo>
                    <a:pt x="1828883" y="970416"/>
                    <a:pt x="1829457" y="969459"/>
                    <a:pt x="1829648" y="968885"/>
                  </a:cubicBezTo>
                  <a:cubicBezTo>
                    <a:pt x="1830796" y="967162"/>
                    <a:pt x="1831562" y="966206"/>
                    <a:pt x="1832136" y="966206"/>
                  </a:cubicBezTo>
                  <a:cubicBezTo>
                    <a:pt x="1832327" y="966206"/>
                    <a:pt x="1832901" y="966397"/>
                    <a:pt x="1833667" y="966971"/>
                  </a:cubicBezTo>
                  <a:cubicBezTo>
                    <a:pt x="1834432" y="967354"/>
                    <a:pt x="1834815" y="967928"/>
                    <a:pt x="1834815" y="968310"/>
                  </a:cubicBezTo>
                  <a:cubicBezTo>
                    <a:pt x="1834815" y="968885"/>
                    <a:pt x="1834623" y="969267"/>
                    <a:pt x="1834241" y="969650"/>
                  </a:cubicBezTo>
                  <a:cubicBezTo>
                    <a:pt x="1833858" y="970033"/>
                    <a:pt x="1833667" y="970224"/>
                    <a:pt x="1833667" y="970798"/>
                  </a:cubicBezTo>
                  <a:cubicBezTo>
                    <a:pt x="1833667" y="973860"/>
                    <a:pt x="1834049" y="975965"/>
                    <a:pt x="1834815" y="977305"/>
                  </a:cubicBezTo>
                  <a:cubicBezTo>
                    <a:pt x="1837303" y="977113"/>
                    <a:pt x="1838833" y="974817"/>
                    <a:pt x="1840173" y="970798"/>
                  </a:cubicBezTo>
                  <a:cubicBezTo>
                    <a:pt x="1841321" y="966397"/>
                    <a:pt x="1842661" y="963909"/>
                    <a:pt x="1844192" y="963526"/>
                  </a:cubicBezTo>
                  <a:cubicBezTo>
                    <a:pt x="1844383" y="963718"/>
                    <a:pt x="1844574" y="964675"/>
                    <a:pt x="1844957" y="966206"/>
                  </a:cubicBezTo>
                  <a:cubicBezTo>
                    <a:pt x="1844957" y="966397"/>
                    <a:pt x="1844192" y="967545"/>
                    <a:pt x="1842852" y="969650"/>
                  </a:cubicBezTo>
                  <a:cubicBezTo>
                    <a:pt x="1843809" y="970607"/>
                    <a:pt x="1846488" y="970990"/>
                    <a:pt x="1850890" y="970990"/>
                  </a:cubicBezTo>
                  <a:cubicBezTo>
                    <a:pt x="1852229" y="970990"/>
                    <a:pt x="1853951" y="970798"/>
                    <a:pt x="1856439" y="970224"/>
                  </a:cubicBezTo>
                  <a:cubicBezTo>
                    <a:pt x="1857205" y="970224"/>
                    <a:pt x="1857970" y="971181"/>
                    <a:pt x="1858927" y="972903"/>
                  </a:cubicBezTo>
                  <a:cubicBezTo>
                    <a:pt x="1859692" y="974817"/>
                    <a:pt x="1860841" y="975582"/>
                    <a:pt x="1861797" y="975582"/>
                  </a:cubicBezTo>
                  <a:cubicBezTo>
                    <a:pt x="1863137" y="975582"/>
                    <a:pt x="1864859" y="972521"/>
                    <a:pt x="1867538" y="966206"/>
                  </a:cubicBezTo>
                  <a:cubicBezTo>
                    <a:pt x="1867921" y="966206"/>
                    <a:pt x="1868495" y="966780"/>
                    <a:pt x="1869261" y="967736"/>
                  </a:cubicBezTo>
                  <a:cubicBezTo>
                    <a:pt x="1870026" y="968502"/>
                    <a:pt x="1870600" y="969076"/>
                    <a:pt x="1871174" y="969076"/>
                  </a:cubicBezTo>
                  <a:cubicBezTo>
                    <a:pt x="1873279" y="969076"/>
                    <a:pt x="1874428" y="967928"/>
                    <a:pt x="1874428" y="966014"/>
                  </a:cubicBezTo>
                  <a:cubicBezTo>
                    <a:pt x="1874428" y="965631"/>
                    <a:pt x="1873662" y="963144"/>
                    <a:pt x="1872322" y="958934"/>
                  </a:cubicBezTo>
                  <a:lnTo>
                    <a:pt x="1875384" y="958934"/>
                  </a:lnTo>
                  <a:lnTo>
                    <a:pt x="1880169" y="963526"/>
                  </a:lnTo>
                  <a:cubicBezTo>
                    <a:pt x="1880934" y="965440"/>
                    <a:pt x="1881317" y="968119"/>
                    <a:pt x="1881508" y="972329"/>
                  </a:cubicBezTo>
                  <a:cubicBezTo>
                    <a:pt x="1884379" y="972138"/>
                    <a:pt x="1886675" y="969841"/>
                    <a:pt x="1888206" y="965249"/>
                  </a:cubicBezTo>
                  <a:cubicBezTo>
                    <a:pt x="1888780" y="963718"/>
                    <a:pt x="1889354" y="962378"/>
                    <a:pt x="1889928" y="961230"/>
                  </a:cubicBezTo>
                  <a:lnTo>
                    <a:pt x="1889928" y="961230"/>
                  </a:lnTo>
                  <a:cubicBezTo>
                    <a:pt x="1891268" y="958551"/>
                    <a:pt x="1892416" y="957020"/>
                    <a:pt x="1893755" y="956446"/>
                  </a:cubicBezTo>
                  <a:lnTo>
                    <a:pt x="1893755" y="954724"/>
                  </a:lnTo>
                  <a:cubicBezTo>
                    <a:pt x="1893755" y="953958"/>
                    <a:pt x="1892990" y="953001"/>
                    <a:pt x="1891076" y="951853"/>
                  </a:cubicBezTo>
                  <a:cubicBezTo>
                    <a:pt x="1889354" y="950705"/>
                    <a:pt x="1887823" y="950131"/>
                    <a:pt x="1886483" y="950131"/>
                  </a:cubicBezTo>
                  <a:cubicBezTo>
                    <a:pt x="1885144" y="950131"/>
                    <a:pt x="1883996" y="950896"/>
                    <a:pt x="1883422" y="952619"/>
                  </a:cubicBezTo>
                  <a:cubicBezTo>
                    <a:pt x="1882656" y="954341"/>
                    <a:pt x="1882082" y="955106"/>
                    <a:pt x="1881508" y="955106"/>
                  </a:cubicBezTo>
                  <a:cubicBezTo>
                    <a:pt x="1880551" y="955106"/>
                    <a:pt x="1879786" y="954341"/>
                    <a:pt x="1879403" y="952619"/>
                  </a:cubicBezTo>
                  <a:cubicBezTo>
                    <a:pt x="1879020" y="950705"/>
                    <a:pt x="1878255" y="949940"/>
                    <a:pt x="1877298" y="949940"/>
                  </a:cubicBezTo>
                  <a:cubicBezTo>
                    <a:pt x="1876341" y="949940"/>
                    <a:pt x="1875384" y="950705"/>
                    <a:pt x="1874045" y="952045"/>
                  </a:cubicBezTo>
                  <a:cubicBezTo>
                    <a:pt x="1872897" y="953384"/>
                    <a:pt x="1871748" y="954150"/>
                    <a:pt x="1870600" y="954150"/>
                  </a:cubicBezTo>
                  <a:cubicBezTo>
                    <a:pt x="1870409" y="953958"/>
                    <a:pt x="1870409" y="953958"/>
                    <a:pt x="1870217" y="953958"/>
                  </a:cubicBezTo>
                  <a:cubicBezTo>
                    <a:pt x="1870217" y="953767"/>
                    <a:pt x="1870217" y="953767"/>
                    <a:pt x="1870217" y="953767"/>
                  </a:cubicBezTo>
                  <a:cubicBezTo>
                    <a:pt x="1870026" y="953767"/>
                    <a:pt x="1870026" y="953767"/>
                    <a:pt x="1869835" y="953767"/>
                  </a:cubicBezTo>
                  <a:cubicBezTo>
                    <a:pt x="1869835" y="953576"/>
                    <a:pt x="1869835" y="953576"/>
                    <a:pt x="1870026" y="953576"/>
                  </a:cubicBezTo>
                  <a:lnTo>
                    <a:pt x="1870026" y="953576"/>
                  </a:lnTo>
                  <a:cubicBezTo>
                    <a:pt x="1870792" y="951853"/>
                    <a:pt x="1872514" y="950131"/>
                    <a:pt x="1874810" y="948026"/>
                  </a:cubicBezTo>
                  <a:cubicBezTo>
                    <a:pt x="1875002" y="947835"/>
                    <a:pt x="1875193" y="947835"/>
                    <a:pt x="1875576" y="947643"/>
                  </a:cubicBezTo>
                  <a:cubicBezTo>
                    <a:pt x="1878446" y="945155"/>
                    <a:pt x="1880169" y="943624"/>
                    <a:pt x="1880934" y="942859"/>
                  </a:cubicBezTo>
                  <a:cubicBezTo>
                    <a:pt x="1881317" y="942285"/>
                    <a:pt x="1881699" y="941519"/>
                    <a:pt x="1882082" y="940754"/>
                  </a:cubicBezTo>
                  <a:cubicBezTo>
                    <a:pt x="1882274" y="940180"/>
                    <a:pt x="1882465" y="939414"/>
                    <a:pt x="1882465" y="938840"/>
                  </a:cubicBezTo>
                  <a:cubicBezTo>
                    <a:pt x="1882656" y="937309"/>
                    <a:pt x="1883422" y="936352"/>
                    <a:pt x="1884761" y="935587"/>
                  </a:cubicBezTo>
                  <a:cubicBezTo>
                    <a:pt x="1885718" y="935204"/>
                    <a:pt x="1886675" y="934056"/>
                    <a:pt x="1887632" y="932525"/>
                  </a:cubicBezTo>
                  <a:cubicBezTo>
                    <a:pt x="1888397" y="930994"/>
                    <a:pt x="1888971" y="929846"/>
                    <a:pt x="1888971" y="928889"/>
                  </a:cubicBezTo>
                  <a:cubicBezTo>
                    <a:pt x="1888971" y="926976"/>
                    <a:pt x="1888589" y="924871"/>
                    <a:pt x="1888206" y="922574"/>
                  </a:cubicBezTo>
                  <a:cubicBezTo>
                    <a:pt x="1887440" y="919321"/>
                    <a:pt x="1886675" y="917790"/>
                    <a:pt x="1885335" y="917790"/>
                  </a:cubicBezTo>
                  <a:cubicBezTo>
                    <a:pt x="1883996" y="917790"/>
                    <a:pt x="1882465" y="919512"/>
                    <a:pt x="1880743" y="922957"/>
                  </a:cubicBezTo>
                  <a:cubicBezTo>
                    <a:pt x="1879020" y="926402"/>
                    <a:pt x="1877681" y="928124"/>
                    <a:pt x="1876533" y="928124"/>
                  </a:cubicBezTo>
                  <a:cubicBezTo>
                    <a:pt x="1875002" y="926976"/>
                    <a:pt x="1873279" y="926402"/>
                    <a:pt x="1871366" y="926019"/>
                  </a:cubicBezTo>
                  <a:cubicBezTo>
                    <a:pt x="1870600" y="925828"/>
                    <a:pt x="1870026" y="925828"/>
                    <a:pt x="1869261" y="925828"/>
                  </a:cubicBezTo>
                  <a:cubicBezTo>
                    <a:pt x="1867347" y="925828"/>
                    <a:pt x="1865625" y="926593"/>
                    <a:pt x="1864477" y="927933"/>
                  </a:cubicBezTo>
                  <a:cubicBezTo>
                    <a:pt x="1863137" y="929272"/>
                    <a:pt x="1861989" y="930037"/>
                    <a:pt x="1861606" y="930037"/>
                  </a:cubicBezTo>
                  <a:cubicBezTo>
                    <a:pt x="1860841" y="930037"/>
                    <a:pt x="1860266" y="929463"/>
                    <a:pt x="1860266" y="928315"/>
                  </a:cubicBezTo>
                  <a:cubicBezTo>
                    <a:pt x="1860266" y="927741"/>
                    <a:pt x="1861032" y="926402"/>
                    <a:pt x="1862946" y="924679"/>
                  </a:cubicBezTo>
                  <a:cubicBezTo>
                    <a:pt x="1864668" y="922957"/>
                    <a:pt x="1866007" y="922000"/>
                    <a:pt x="1866582" y="922000"/>
                  </a:cubicBezTo>
                  <a:cubicBezTo>
                    <a:pt x="1867347" y="922000"/>
                    <a:pt x="1869069" y="922766"/>
                    <a:pt x="1871557" y="923914"/>
                  </a:cubicBezTo>
                  <a:cubicBezTo>
                    <a:pt x="1873471" y="923914"/>
                    <a:pt x="1874619" y="923723"/>
                    <a:pt x="1875193" y="922766"/>
                  </a:cubicBezTo>
                  <a:cubicBezTo>
                    <a:pt x="1875767" y="922192"/>
                    <a:pt x="1876724" y="920852"/>
                    <a:pt x="1878255" y="918556"/>
                  </a:cubicBezTo>
                  <a:cubicBezTo>
                    <a:pt x="1879020" y="917407"/>
                    <a:pt x="1880169" y="915876"/>
                    <a:pt x="1881125" y="913389"/>
                  </a:cubicBezTo>
                  <a:cubicBezTo>
                    <a:pt x="1882082" y="911284"/>
                    <a:pt x="1882656" y="909753"/>
                    <a:pt x="1882656" y="909370"/>
                  </a:cubicBezTo>
                  <a:cubicBezTo>
                    <a:pt x="1882656" y="908604"/>
                    <a:pt x="1882274" y="907648"/>
                    <a:pt x="1881508" y="906691"/>
                  </a:cubicBezTo>
                  <a:cubicBezTo>
                    <a:pt x="1880743" y="905734"/>
                    <a:pt x="1879977" y="905160"/>
                    <a:pt x="1879020" y="905160"/>
                  </a:cubicBezTo>
                  <a:cubicBezTo>
                    <a:pt x="1877681" y="905160"/>
                    <a:pt x="1876341" y="906499"/>
                    <a:pt x="1874810" y="908987"/>
                  </a:cubicBezTo>
                  <a:cubicBezTo>
                    <a:pt x="1873279" y="911475"/>
                    <a:pt x="1872322" y="912815"/>
                    <a:pt x="1871748" y="912815"/>
                  </a:cubicBezTo>
                  <a:cubicBezTo>
                    <a:pt x="1871174" y="912815"/>
                    <a:pt x="1870983" y="912240"/>
                    <a:pt x="1870983" y="910901"/>
                  </a:cubicBezTo>
                  <a:cubicBezTo>
                    <a:pt x="1872322" y="907074"/>
                    <a:pt x="1872897" y="905160"/>
                    <a:pt x="1872897" y="904777"/>
                  </a:cubicBezTo>
                  <a:cubicBezTo>
                    <a:pt x="1871366" y="900950"/>
                    <a:pt x="1870409" y="899036"/>
                    <a:pt x="1870409" y="899036"/>
                  </a:cubicBezTo>
                  <a:cubicBezTo>
                    <a:pt x="1870409" y="896931"/>
                    <a:pt x="1870983" y="895974"/>
                    <a:pt x="1871940" y="895974"/>
                  </a:cubicBezTo>
                  <a:cubicBezTo>
                    <a:pt x="1873853" y="895974"/>
                    <a:pt x="1874810" y="895783"/>
                    <a:pt x="1875002" y="895592"/>
                  </a:cubicBezTo>
                  <a:cubicBezTo>
                    <a:pt x="1875384" y="895209"/>
                    <a:pt x="1875576" y="893678"/>
                    <a:pt x="1875767" y="890999"/>
                  </a:cubicBezTo>
                  <a:cubicBezTo>
                    <a:pt x="1875767" y="890234"/>
                    <a:pt x="1876341" y="889085"/>
                    <a:pt x="1877681" y="887554"/>
                  </a:cubicBezTo>
                  <a:cubicBezTo>
                    <a:pt x="1879020" y="886023"/>
                    <a:pt x="1879594" y="884875"/>
                    <a:pt x="1879594" y="883918"/>
                  </a:cubicBezTo>
                  <a:cubicBezTo>
                    <a:pt x="1879403" y="882962"/>
                    <a:pt x="1879020" y="882005"/>
                    <a:pt x="1878829" y="881431"/>
                  </a:cubicBezTo>
                  <a:cubicBezTo>
                    <a:pt x="1878446" y="880856"/>
                    <a:pt x="1878064" y="880474"/>
                    <a:pt x="1877489" y="880474"/>
                  </a:cubicBezTo>
                  <a:cubicBezTo>
                    <a:pt x="1876724" y="880474"/>
                    <a:pt x="1875576" y="880665"/>
                    <a:pt x="1874810" y="881622"/>
                  </a:cubicBezTo>
                  <a:cubicBezTo>
                    <a:pt x="1873662" y="882387"/>
                    <a:pt x="1872514" y="882770"/>
                    <a:pt x="1871174" y="882962"/>
                  </a:cubicBezTo>
                  <a:lnTo>
                    <a:pt x="1871174" y="882387"/>
                  </a:lnTo>
                  <a:cubicBezTo>
                    <a:pt x="1871940" y="881622"/>
                    <a:pt x="1872705" y="880474"/>
                    <a:pt x="1873853" y="878751"/>
                  </a:cubicBezTo>
                  <a:cubicBezTo>
                    <a:pt x="1874810" y="877603"/>
                    <a:pt x="1875958" y="876838"/>
                    <a:pt x="1877298" y="876838"/>
                  </a:cubicBezTo>
                  <a:cubicBezTo>
                    <a:pt x="1878446" y="876838"/>
                    <a:pt x="1879594" y="877603"/>
                    <a:pt x="1880360" y="878751"/>
                  </a:cubicBezTo>
                  <a:cubicBezTo>
                    <a:pt x="1880551" y="878943"/>
                    <a:pt x="1880743" y="879134"/>
                    <a:pt x="1880934" y="879517"/>
                  </a:cubicBezTo>
                  <a:cubicBezTo>
                    <a:pt x="1881508" y="880282"/>
                    <a:pt x="1882082" y="880665"/>
                    <a:pt x="1882465" y="880665"/>
                  </a:cubicBezTo>
                  <a:cubicBezTo>
                    <a:pt x="1883230" y="880665"/>
                    <a:pt x="1883996" y="879708"/>
                    <a:pt x="1884761" y="877986"/>
                  </a:cubicBezTo>
                  <a:cubicBezTo>
                    <a:pt x="1885527" y="876072"/>
                    <a:pt x="1886101" y="873585"/>
                    <a:pt x="1886675" y="870140"/>
                  </a:cubicBezTo>
                  <a:cubicBezTo>
                    <a:pt x="1887823" y="863059"/>
                    <a:pt x="1889737" y="859424"/>
                    <a:pt x="1892607" y="859424"/>
                  </a:cubicBezTo>
                  <a:cubicBezTo>
                    <a:pt x="1893755" y="859424"/>
                    <a:pt x="1894330" y="860572"/>
                    <a:pt x="1894330" y="862868"/>
                  </a:cubicBezTo>
                  <a:lnTo>
                    <a:pt x="1890311" y="870140"/>
                  </a:lnTo>
                  <a:cubicBezTo>
                    <a:pt x="1888397" y="873776"/>
                    <a:pt x="1887058" y="876646"/>
                    <a:pt x="1886675" y="878560"/>
                  </a:cubicBezTo>
                  <a:cubicBezTo>
                    <a:pt x="1886483" y="879134"/>
                    <a:pt x="1886483" y="879708"/>
                    <a:pt x="1886483" y="880091"/>
                  </a:cubicBezTo>
                  <a:cubicBezTo>
                    <a:pt x="1886483" y="885449"/>
                    <a:pt x="1885527" y="888703"/>
                    <a:pt x="1883422" y="889659"/>
                  </a:cubicBezTo>
                  <a:cubicBezTo>
                    <a:pt x="1882465" y="890042"/>
                    <a:pt x="1881699" y="890616"/>
                    <a:pt x="1881317" y="890999"/>
                  </a:cubicBezTo>
                  <a:cubicBezTo>
                    <a:pt x="1880743" y="891956"/>
                    <a:pt x="1880551" y="893487"/>
                    <a:pt x="1880551" y="896166"/>
                  </a:cubicBezTo>
                  <a:cubicBezTo>
                    <a:pt x="1880551" y="898462"/>
                    <a:pt x="1880934" y="899802"/>
                    <a:pt x="1881699" y="899802"/>
                  </a:cubicBezTo>
                  <a:cubicBezTo>
                    <a:pt x="1883613" y="900184"/>
                    <a:pt x="1885335" y="900758"/>
                    <a:pt x="1886483" y="901524"/>
                  </a:cubicBezTo>
                  <a:cubicBezTo>
                    <a:pt x="1885909" y="901715"/>
                    <a:pt x="1885718" y="902289"/>
                    <a:pt x="1885718" y="903246"/>
                  </a:cubicBezTo>
                  <a:cubicBezTo>
                    <a:pt x="1885718" y="904968"/>
                    <a:pt x="1887058" y="905734"/>
                    <a:pt x="1889354" y="905734"/>
                  </a:cubicBezTo>
                  <a:cubicBezTo>
                    <a:pt x="1889928" y="905734"/>
                    <a:pt x="1890694" y="905543"/>
                    <a:pt x="1891650" y="904968"/>
                  </a:cubicBezTo>
                  <a:cubicBezTo>
                    <a:pt x="1892607" y="904203"/>
                    <a:pt x="1893181" y="903629"/>
                    <a:pt x="1893181" y="902863"/>
                  </a:cubicBezTo>
                  <a:cubicBezTo>
                    <a:pt x="1893181" y="902098"/>
                    <a:pt x="1892033" y="901332"/>
                    <a:pt x="1889928" y="900950"/>
                  </a:cubicBezTo>
                  <a:cubicBezTo>
                    <a:pt x="1888971" y="900758"/>
                    <a:pt x="1888014" y="900376"/>
                    <a:pt x="1887632" y="899993"/>
                  </a:cubicBezTo>
                  <a:cubicBezTo>
                    <a:pt x="1887058" y="899610"/>
                    <a:pt x="1886866" y="899228"/>
                    <a:pt x="1886866" y="898462"/>
                  </a:cubicBezTo>
                  <a:cubicBezTo>
                    <a:pt x="1886866" y="897697"/>
                    <a:pt x="1887058" y="896740"/>
                    <a:pt x="1887632" y="895974"/>
                  </a:cubicBezTo>
                  <a:cubicBezTo>
                    <a:pt x="1888206" y="895018"/>
                    <a:pt x="1888971" y="894635"/>
                    <a:pt x="1889545" y="894635"/>
                  </a:cubicBezTo>
                  <a:cubicBezTo>
                    <a:pt x="1890311" y="894635"/>
                    <a:pt x="1891459" y="895018"/>
                    <a:pt x="1893181" y="895783"/>
                  </a:cubicBezTo>
                  <a:cubicBezTo>
                    <a:pt x="1894712" y="895783"/>
                    <a:pt x="1896052" y="895018"/>
                    <a:pt x="1897009" y="893678"/>
                  </a:cubicBezTo>
                  <a:cubicBezTo>
                    <a:pt x="1893373" y="891382"/>
                    <a:pt x="1891650" y="889659"/>
                    <a:pt x="1891650" y="888511"/>
                  </a:cubicBezTo>
                  <a:cubicBezTo>
                    <a:pt x="1891650" y="886598"/>
                    <a:pt x="1892225" y="885449"/>
                    <a:pt x="1893564" y="885449"/>
                  </a:cubicBezTo>
                  <a:cubicBezTo>
                    <a:pt x="1893564" y="885449"/>
                    <a:pt x="1893947" y="886215"/>
                    <a:pt x="1894330" y="887554"/>
                  </a:cubicBezTo>
                  <a:cubicBezTo>
                    <a:pt x="1894712" y="888511"/>
                    <a:pt x="1895095" y="889085"/>
                    <a:pt x="1895669" y="889085"/>
                  </a:cubicBezTo>
                  <a:cubicBezTo>
                    <a:pt x="1896435" y="889085"/>
                    <a:pt x="1897583" y="888894"/>
                    <a:pt x="1898540" y="888320"/>
                  </a:cubicBezTo>
                  <a:cubicBezTo>
                    <a:pt x="1899688" y="887746"/>
                    <a:pt x="1900453" y="886980"/>
                    <a:pt x="1900453" y="886215"/>
                  </a:cubicBezTo>
                  <a:cubicBezTo>
                    <a:pt x="1898731" y="883344"/>
                    <a:pt x="1897966" y="881431"/>
                    <a:pt x="1897966" y="880856"/>
                  </a:cubicBezTo>
                  <a:cubicBezTo>
                    <a:pt x="1897966" y="880282"/>
                    <a:pt x="1898348" y="879708"/>
                    <a:pt x="1899305" y="878943"/>
                  </a:cubicBezTo>
                  <a:cubicBezTo>
                    <a:pt x="1900262" y="878177"/>
                    <a:pt x="1900645" y="877795"/>
                    <a:pt x="1900645" y="877603"/>
                  </a:cubicBezTo>
                  <a:cubicBezTo>
                    <a:pt x="1900262" y="876264"/>
                    <a:pt x="1900071" y="875307"/>
                    <a:pt x="1900071" y="874733"/>
                  </a:cubicBezTo>
                  <a:cubicBezTo>
                    <a:pt x="1900071" y="873393"/>
                    <a:pt x="1900262" y="871862"/>
                    <a:pt x="1901027" y="870140"/>
                  </a:cubicBezTo>
                  <a:cubicBezTo>
                    <a:pt x="1901984" y="867843"/>
                    <a:pt x="1902941" y="866695"/>
                    <a:pt x="1904281" y="866695"/>
                  </a:cubicBezTo>
                  <a:cubicBezTo>
                    <a:pt x="1905620" y="866695"/>
                    <a:pt x="1906194" y="868226"/>
                    <a:pt x="1906194" y="871479"/>
                  </a:cubicBezTo>
                  <a:cubicBezTo>
                    <a:pt x="1906194" y="874541"/>
                    <a:pt x="1905620" y="876455"/>
                    <a:pt x="1904472" y="876838"/>
                  </a:cubicBezTo>
                  <a:cubicBezTo>
                    <a:pt x="1903706" y="877029"/>
                    <a:pt x="1903324" y="877603"/>
                    <a:pt x="1902941" y="878369"/>
                  </a:cubicBezTo>
                  <a:cubicBezTo>
                    <a:pt x="1902750" y="878943"/>
                    <a:pt x="1902750" y="879708"/>
                    <a:pt x="1902750" y="880474"/>
                  </a:cubicBezTo>
                  <a:cubicBezTo>
                    <a:pt x="1902750" y="882579"/>
                    <a:pt x="1903132" y="883727"/>
                    <a:pt x="1904089" y="883727"/>
                  </a:cubicBezTo>
                  <a:cubicBezTo>
                    <a:pt x="1904855" y="883727"/>
                    <a:pt x="1905429" y="883536"/>
                    <a:pt x="1905811" y="882962"/>
                  </a:cubicBezTo>
                  <a:cubicBezTo>
                    <a:pt x="1906194" y="882196"/>
                    <a:pt x="1906577" y="882005"/>
                    <a:pt x="1906960" y="882005"/>
                  </a:cubicBezTo>
                  <a:cubicBezTo>
                    <a:pt x="1907725" y="882005"/>
                    <a:pt x="1908108" y="882962"/>
                    <a:pt x="1907917" y="884875"/>
                  </a:cubicBezTo>
                  <a:cubicBezTo>
                    <a:pt x="1907917" y="886789"/>
                    <a:pt x="1908299" y="887746"/>
                    <a:pt x="1909256" y="887746"/>
                  </a:cubicBezTo>
                  <a:cubicBezTo>
                    <a:pt x="1910596" y="887746"/>
                    <a:pt x="1911744" y="887172"/>
                    <a:pt x="1912318" y="886023"/>
                  </a:cubicBezTo>
                  <a:cubicBezTo>
                    <a:pt x="1912509" y="885258"/>
                    <a:pt x="1912701" y="884492"/>
                    <a:pt x="1912701" y="883536"/>
                  </a:cubicBezTo>
                  <a:cubicBezTo>
                    <a:pt x="1912701" y="880474"/>
                    <a:pt x="1913466" y="879134"/>
                    <a:pt x="1915188" y="879134"/>
                  </a:cubicBezTo>
                  <a:cubicBezTo>
                    <a:pt x="1915571" y="879134"/>
                    <a:pt x="1916145" y="879517"/>
                    <a:pt x="1916719" y="880474"/>
                  </a:cubicBezTo>
                  <a:cubicBezTo>
                    <a:pt x="1917293" y="881239"/>
                    <a:pt x="1917868" y="881622"/>
                    <a:pt x="1918250" y="881622"/>
                  </a:cubicBezTo>
                  <a:cubicBezTo>
                    <a:pt x="1919016" y="881622"/>
                    <a:pt x="1919781" y="881048"/>
                    <a:pt x="1920738" y="879900"/>
                  </a:cubicBezTo>
                  <a:cubicBezTo>
                    <a:pt x="1921503" y="878751"/>
                    <a:pt x="1922460" y="878177"/>
                    <a:pt x="1923226" y="878177"/>
                  </a:cubicBezTo>
                  <a:cubicBezTo>
                    <a:pt x="1923991" y="878177"/>
                    <a:pt x="1924565" y="878943"/>
                    <a:pt x="1924757" y="880282"/>
                  </a:cubicBezTo>
                  <a:cubicBezTo>
                    <a:pt x="1924948" y="881622"/>
                    <a:pt x="1925139" y="882387"/>
                    <a:pt x="1925714" y="882387"/>
                  </a:cubicBezTo>
                  <a:cubicBezTo>
                    <a:pt x="1926670" y="882387"/>
                    <a:pt x="1927627" y="882005"/>
                    <a:pt x="1928201" y="881048"/>
                  </a:cubicBezTo>
                  <a:cubicBezTo>
                    <a:pt x="1928584" y="880474"/>
                    <a:pt x="1929350" y="879326"/>
                    <a:pt x="1930115" y="877795"/>
                  </a:cubicBezTo>
                  <a:cubicBezTo>
                    <a:pt x="1932029" y="874733"/>
                    <a:pt x="1935473" y="873010"/>
                    <a:pt x="1939875" y="873010"/>
                  </a:cubicBezTo>
                  <a:cubicBezTo>
                    <a:pt x="1940640" y="873010"/>
                    <a:pt x="1942171" y="873393"/>
                    <a:pt x="1944276" y="873776"/>
                  </a:cubicBezTo>
                  <a:cubicBezTo>
                    <a:pt x="1944276" y="873967"/>
                    <a:pt x="1944085" y="874350"/>
                    <a:pt x="1944085" y="874733"/>
                  </a:cubicBezTo>
                  <a:cubicBezTo>
                    <a:pt x="1942745" y="874924"/>
                    <a:pt x="1941597" y="875307"/>
                    <a:pt x="1940449" y="875498"/>
                  </a:cubicBezTo>
                  <a:cubicBezTo>
                    <a:pt x="1938152" y="876264"/>
                    <a:pt x="1937195" y="876838"/>
                    <a:pt x="1937195" y="877412"/>
                  </a:cubicBezTo>
                  <a:cubicBezTo>
                    <a:pt x="1937195" y="878369"/>
                    <a:pt x="1937578" y="879134"/>
                    <a:pt x="1938344" y="879517"/>
                  </a:cubicBezTo>
                  <a:cubicBezTo>
                    <a:pt x="1939492" y="880282"/>
                    <a:pt x="1940257" y="880856"/>
                    <a:pt x="1940640" y="881239"/>
                  </a:cubicBezTo>
                  <a:cubicBezTo>
                    <a:pt x="1939875" y="881431"/>
                    <a:pt x="1939109" y="881622"/>
                    <a:pt x="1938726" y="882005"/>
                  </a:cubicBezTo>
                  <a:cubicBezTo>
                    <a:pt x="1937770" y="882196"/>
                    <a:pt x="1937195" y="882770"/>
                    <a:pt x="1937195" y="883536"/>
                  </a:cubicBezTo>
                  <a:cubicBezTo>
                    <a:pt x="1937195" y="884301"/>
                    <a:pt x="1937961" y="884684"/>
                    <a:pt x="1939492" y="885067"/>
                  </a:cubicBezTo>
                  <a:cubicBezTo>
                    <a:pt x="1940831" y="885258"/>
                    <a:pt x="1941788" y="886023"/>
                    <a:pt x="1941788" y="886980"/>
                  </a:cubicBezTo>
                  <a:cubicBezTo>
                    <a:pt x="1941788" y="887172"/>
                    <a:pt x="1941788" y="887363"/>
                    <a:pt x="1941597" y="887937"/>
                  </a:cubicBezTo>
                  <a:lnTo>
                    <a:pt x="1941406" y="889851"/>
                  </a:lnTo>
                  <a:cubicBezTo>
                    <a:pt x="1941597" y="889851"/>
                    <a:pt x="1942171" y="890042"/>
                    <a:pt x="1942554" y="890042"/>
                  </a:cubicBezTo>
                  <a:cubicBezTo>
                    <a:pt x="1943511" y="890234"/>
                    <a:pt x="1945042" y="890425"/>
                    <a:pt x="1946764" y="890808"/>
                  </a:cubicBezTo>
                  <a:cubicBezTo>
                    <a:pt x="1948103" y="890808"/>
                    <a:pt x="1950017" y="890234"/>
                    <a:pt x="1952122" y="888894"/>
                  </a:cubicBezTo>
                  <a:cubicBezTo>
                    <a:pt x="1954036" y="887554"/>
                    <a:pt x="1955758" y="886980"/>
                    <a:pt x="1956715" y="886980"/>
                  </a:cubicBezTo>
                  <a:cubicBezTo>
                    <a:pt x="1957289" y="886980"/>
                    <a:pt x="1957480" y="886980"/>
                    <a:pt x="1957289" y="887363"/>
                  </a:cubicBezTo>
                  <a:lnTo>
                    <a:pt x="1957289" y="887363"/>
                  </a:lnTo>
                  <a:cubicBezTo>
                    <a:pt x="1956523" y="889277"/>
                    <a:pt x="1953270" y="892147"/>
                    <a:pt x="1947912" y="895783"/>
                  </a:cubicBezTo>
                  <a:cubicBezTo>
                    <a:pt x="1942745" y="899419"/>
                    <a:pt x="1940257" y="901524"/>
                    <a:pt x="1940257" y="902098"/>
                  </a:cubicBezTo>
                  <a:cubicBezTo>
                    <a:pt x="1940257" y="902289"/>
                    <a:pt x="1940640" y="902672"/>
                    <a:pt x="1941597" y="903246"/>
                  </a:cubicBezTo>
                  <a:cubicBezTo>
                    <a:pt x="1942554" y="903629"/>
                    <a:pt x="1943319" y="904012"/>
                    <a:pt x="1943893" y="904012"/>
                  </a:cubicBezTo>
                  <a:cubicBezTo>
                    <a:pt x="1946764" y="904012"/>
                    <a:pt x="1949252" y="903246"/>
                    <a:pt x="1950974" y="901715"/>
                  </a:cubicBezTo>
                  <a:cubicBezTo>
                    <a:pt x="1951739" y="900950"/>
                    <a:pt x="1953462" y="899036"/>
                    <a:pt x="1955758" y="895783"/>
                  </a:cubicBezTo>
                  <a:cubicBezTo>
                    <a:pt x="1955567" y="896357"/>
                    <a:pt x="1955949" y="897697"/>
                    <a:pt x="1956523" y="899419"/>
                  </a:cubicBezTo>
                  <a:cubicBezTo>
                    <a:pt x="1957289" y="899228"/>
                    <a:pt x="1960159" y="897123"/>
                    <a:pt x="1965326" y="893295"/>
                  </a:cubicBezTo>
                  <a:lnTo>
                    <a:pt x="1965326" y="897505"/>
                  </a:lnTo>
                  <a:cubicBezTo>
                    <a:pt x="1964944" y="898271"/>
                    <a:pt x="1963413" y="899419"/>
                    <a:pt x="1961308" y="900950"/>
                  </a:cubicBezTo>
                  <a:cubicBezTo>
                    <a:pt x="1959203" y="902289"/>
                    <a:pt x="1957672" y="903629"/>
                    <a:pt x="1957289" y="904968"/>
                  </a:cubicBezTo>
                  <a:cubicBezTo>
                    <a:pt x="1957480" y="905160"/>
                    <a:pt x="1958246" y="905351"/>
                    <a:pt x="1959968" y="905925"/>
                  </a:cubicBezTo>
                  <a:cubicBezTo>
                    <a:pt x="1960542" y="905925"/>
                    <a:pt x="1961882" y="905160"/>
                    <a:pt x="1964369" y="903438"/>
                  </a:cubicBezTo>
                  <a:cubicBezTo>
                    <a:pt x="1966666" y="901715"/>
                    <a:pt x="1968197" y="900758"/>
                    <a:pt x="1969154" y="900758"/>
                  </a:cubicBezTo>
                  <a:cubicBezTo>
                    <a:pt x="1969536" y="900758"/>
                    <a:pt x="1970110" y="900950"/>
                    <a:pt x="1970876" y="901332"/>
                  </a:cubicBezTo>
                  <a:cubicBezTo>
                    <a:pt x="1971641" y="901715"/>
                    <a:pt x="1972598" y="901907"/>
                    <a:pt x="1973746" y="901715"/>
                  </a:cubicBezTo>
                  <a:cubicBezTo>
                    <a:pt x="1976425" y="901524"/>
                    <a:pt x="1977765" y="901715"/>
                    <a:pt x="1977956" y="902863"/>
                  </a:cubicBezTo>
                  <a:cubicBezTo>
                    <a:pt x="1977956" y="904394"/>
                    <a:pt x="1978722" y="905925"/>
                    <a:pt x="1980444" y="907074"/>
                  </a:cubicBezTo>
                  <a:cubicBezTo>
                    <a:pt x="1981975" y="908413"/>
                    <a:pt x="1982932" y="909561"/>
                    <a:pt x="1982932" y="910710"/>
                  </a:cubicBezTo>
                  <a:cubicBezTo>
                    <a:pt x="1982932" y="911666"/>
                    <a:pt x="1981210" y="913197"/>
                    <a:pt x="1977765" y="915494"/>
                  </a:cubicBezTo>
                  <a:cubicBezTo>
                    <a:pt x="1974129" y="917981"/>
                    <a:pt x="1972215" y="919321"/>
                    <a:pt x="1972024" y="920087"/>
                  </a:cubicBezTo>
                  <a:cubicBezTo>
                    <a:pt x="1972407" y="920087"/>
                    <a:pt x="1972981" y="920278"/>
                    <a:pt x="1973746" y="920469"/>
                  </a:cubicBezTo>
                  <a:cubicBezTo>
                    <a:pt x="1975660" y="920469"/>
                    <a:pt x="1978531" y="920087"/>
                    <a:pt x="1982549" y="919512"/>
                  </a:cubicBezTo>
                  <a:cubicBezTo>
                    <a:pt x="1986376" y="919512"/>
                    <a:pt x="1989821" y="920852"/>
                    <a:pt x="1992883" y="923723"/>
                  </a:cubicBezTo>
                  <a:cubicBezTo>
                    <a:pt x="1995945" y="926593"/>
                    <a:pt x="1997667" y="927933"/>
                    <a:pt x="1998624" y="927933"/>
                  </a:cubicBezTo>
                  <a:cubicBezTo>
                    <a:pt x="2001494" y="927933"/>
                    <a:pt x="2004173" y="925828"/>
                    <a:pt x="2006853" y="921235"/>
                  </a:cubicBezTo>
                  <a:cubicBezTo>
                    <a:pt x="2008192" y="918938"/>
                    <a:pt x="2009532" y="916451"/>
                    <a:pt x="2011063" y="913197"/>
                  </a:cubicBezTo>
                  <a:cubicBezTo>
                    <a:pt x="2011828" y="912432"/>
                    <a:pt x="2013359" y="909561"/>
                    <a:pt x="2015655" y="904777"/>
                  </a:cubicBezTo>
                  <a:cubicBezTo>
                    <a:pt x="2017378" y="901524"/>
                    <a:pt x="2019483" y="899419"/>
                    <a:pt x="2021970" y="898462"/>
                  </a:cubicBezTo>
                  <a:cubicBezTo>
                    <a:pt x="2021014" y="899993"/>
                    <a:pt x="2020631" y="901141"/>
                    <a:pt x="2020631" y="901524"/>
                  </a:cubicBezTo>
                  <a:cubicBezTo>
                    <a:pt x="2020631" y="902289"/>
                    <a:pt x="2021014" y="903246"/>
                    <a:pt x="2021396" y="904394"/>
                  </a:cubicBezTo>
                  <a:cubicBezTo>
                    <a:pt x="2021779" y="905543"/>
                    <a:pt x="2022162" y="906882"/>
                    <a:pt x="2022162" y="907839"/>
                  </a:cubicBezTo>
                  <a:cubicBezTo>
                    <a:pt x="2022162" y="908796"/>
                    <a:pt x="2021779" y="910135"/>
                    <a:pt x="2020822" y="911858"/>
                  </a:cubicBezTo>
                  <a:cubicBezTo>
                    <a:pt x="2020822" y="914728"/>
                    <a:pt x="2022545" y="916642"/>
                    <a:pt x="2025606" y="917790"/>
                  </a:cubicBezTo>
                  <a:cubicBezTo>
                    <a:pt x="2030773" y="919321"/>
                    <a:pt x="2033261" y="920278"/>
                    <a:pt x="2033452" y="920278"/>
                  </a:cubicBezTo>
                  <a:cubicBezTo>
                    <a:pt x="2030582" y="920087"/>
                    <a:pt x="2027137" y="920661"/>
                    <a:pt x="2023119" y="922192"/>
                  </a:cubicBezTo>
                  <a:cubicBezTo>
                    <a:pt x="2018335" y="923914"/>
                    <a:pt x="2015847" y="925828"/>
                    <a:pt x="2015847" y="928315"/>
                  </a:cubicBezTo>
                  <a:cubicBezTo>
                    <a:pt x="2015847" y="929081"/>
                    <a:pt x="2016230" y="929846"/>
                    <a:pt x="2017186" y="930612"/>
                  </a:cubicBezTo>
                  <a:cubicBezTo>
                    <a:pt x="2017760" y="930994"/>
                    <a:pt x="2018717" y="931377"/>
                    <a:pt x="2019674" y="932142"/>
                  </a:cubicBezTo>
                  <a:cubicBezTo>
                    <a:pt x="2020440" y="932908"/>
                    <a:pt x="2021396" y="933673"/>
                    <a:pt x="2021970" y="934821"/>
                  </a:cubicBezTo>
                  <a:cubicBezTo>
                    <a:pt x="2022353" y="935587"/>
                    <a:pt x="2022927" y="936161"/>
                    <a:pt x="2023884" y="936544"/>
                  </a:cubicBezTo>
                  <a:cubicBezTo>
                    <a:pt x="2025224" y="937118"/>
                    <a:pt x="2027329" y="937501"/>
                    <a:pt x="2030008" y="938075"/>
                  </a:cubicBezTo>
                  <a:cubicBezTo>
                    <a:pt x="2030773" y="938266"/>
                    <a:pt x="2032687" y="939223"/>
                    <a:pt x="2035366" y="941137"/>
                  </a:cubicBezTo>
                  <a:cubicBezTo>
                    <a:pt x="2036706" y="941137"/>
                    <a:pt x="2039002" y="939988"/>
                    <a:pt x="2042064" y="937883"/>
                  </a:cubicBezTo>
                  <a:cubicBezTo>
                    <a:pt x="2043595" y="937309"/>
                    <a:pt x="2044743" y="936735"/>
                    <a:pt x="2045126" y="935970"/>
                  </a:cubicBezTo>
                  <a:cubicBezTo>
                    <a:pt x="2045509" y="935396"/>
                    <a:pt x="2045700" y="934247"/>
                    <a:pt x="2045700" y="932334"/>
                  </a:cubicBezTo>
                  <a:cubicBezTo>
                    <a:pt x="2045700" y="931568"/>
                    <a:pt x="2044169" y="931186"/>
                    <a:pt x="2041107" y="931186"/>
                  </a:cubicBezTo>
                  <a:cubicBezTo>
                    <a:pt x="2038045" y="931186"/>
                    <a:pt x="2036514" y="929846"/>
                    <a:pt x="2036514" y="927550"/>
                  </a:cubicBezTo>
                  <a:cubicBezTo>
                    <a:pt x="2036514" y="926210"/>
                    <a:pt x="2037854" y="925636"/>
                    <a:pt x="2040724" y="925636"/>
                  </a:cubicBezTo>
                  <a:cubicBezTo>
                    <a:pt x="2043212" y="925636"/>
                    <a:pt x="2045126" y="926402"/>
                    <a:pt x="2046657" y="927933"/>
                  </a:cubicBezTo>
                  <a:cubicBezTo>
                    <a:pt x="2047614" y="929081"/>
                    <a:pt x="2048379" y="930420"/>
                    <a:pt x="2048762" y="931760"/>
                  </a:cubicBezTo>
                  <a:cubicBezTo>
                    <a:pt x="2048953" y="932334"/>
                    <a:pt x="2048953" y="933099"/>
                    <a:pt x="2048953" y="933865"/>
                  </a:cubicBezTo>
                  <a:cubicBezTo>
                    <a:pt x="2048953" y="934247"/>
                    <a:pt x="2048188" y="937118"/>
                    <a:pt x="2046657" y="942093"/>
                  </a:cubicBezTo>
                  <a:cubicBezTo>
                    <a:pt x="2047996" y="942476"/>
                    <a:pt x="2049527" y="943242"/>
                    <a:pt x="2051058" y="944007"/>
                  </a:cubicBezTo>
                  <a:cubicBezTo>
                    <a:pt x="2052780" y="944964"/>
                    <a:pt x="2053546" y="945729"/>
                    <a:pt x="2053546" y="946304"/>
                  </a:cubicBezTo>
                  <a:cubicBezTo>
                    <a:pt x="2053546" y="946686"/>
                    <a:pt x="2053546" y="947069"/>
                    <a:pt x="2053354" y="947260"/>
                  </a:cubicBezTo>
                  <a:cubicBezTo>
                    <a:pt x="2052206" y="946878"/>
                    <a:pt x="2049910" y="947835"/>
                    <a:pt x="2046465" y="949748"/>
                  </a:cubicBezTo>
                  <a:cubicBezTo>
                    <a:pt x="2046083" y="949940"/>
                    <a:pt x="2045700" y="949940"/>
                    <a:pt x="2045317" y="950322"/>
                  </a:cubicBezTo>
                  <a:cubicBezTo>
                    <a:pt x="2045317" y="950322"/>
                    <a:pt x="2045317" y="950322"/>
                    <a:pt x="2045126" y="950322"/>
                  </a:cubicBezTo>
                  <a:cubicBezTo>
                    <a:pt x="2045317" y="950322"/>
                    <a:pt x="2045317" y="950322"/>
                    <a:pt x="2045317" y="950514"/>
                  </a:cubicBezTo>
                  <a:cubicBezTo>
                    <a:pt x="2045509" y="950514"/>
                    <a:pt x="2045509" y="950514"/>
                    <a:pt x="2045509" y="950705"/>
                  </a:cubicBezTo>
                  <a:lnTo>
                    <a:pt x="2046848" y="950705"/>
                  </a:lnTo>
                  <a:cubicBezTo>
                    <a:pt x="2051632" y="950322"/>
                    <a:pt x="2054503" y="950514"/>
                    <a:pt x="2055268" y="951279"/>
                  </a:cubicBezTo>
                  <a:cubicBezTo>
                    <a:pt x="2060435" y="951279"/>
                    <a:pt x="2065219" y="950322"/>
                    <a:pt x="2070003" y="948791"/>
                  </a:cubicBezTo>
                  <a:cubicBezTo>
                    <a:pt x="2077849" y="946112"/>
                    <a:pt x="2083399" y="944390"/>
                    <a:pt x="2086461" y="943433"/>
                  </a:cubicBezTo>
                  <a:cubicBezTo>
                    <a:pt x="2086843" y="943433"/>
                    <a:pt x="2091436" y="941902"/>
                    <a:pt x="2100048" y="938649"/>
                  </a:cubicBezTo>
                  <a:cubicBezTo>
                    <a:pt x="2109042" y="935587"/>
                    <a:pt x="2114209" y="934056"/>
                    <a:pt x="2115931" y="934056"/>
                  </a:cubicBezTo>
                  <a:cubicBezTo>
                    <a:pt x="2116697" y="934056"/>
                    <a:pt x="2117653" y="934056"/>
                    <a:pt x="2118610" y="934247"/>
                  </a:cubicBezTo>
                  <a:cubicBezTo>
                    <a:pt x="2121481" y="934439"/>
                    <a:pt x="2124925" y="935013"/>
                    <a:pt x="2128944" y="935778"/>
                  </a:cubicBezTo>
                  <a:cubicBezTo>
                    <a:pt x="2134494" y="936927"/>
                    <a:pt x="2137555" y="937501"/>
                    <a:pt x="2137938" y="937501"/>
                  </a:cubicBezTo>
                  <a:cubicBezTo>
                    <a:pt x="2140426" y="937501"/>
                    <a:pt x="2143488" y="937883"/>
                    <a:pt x="2147124" y="938840"/>
                  </a:cubicBezTo>
                  <a:cubicBezTo>
                    <a:pt x="2147507" y="939032"/>
                    <a:pt x="2148655" y="939606"/>
                    <a:pt x="2150186" y="940945"/>
                  </a:cubicBezTo>
                  <a:cubicBezTo>
                    <a:pt x="2151525" y="942093"/>
                    <a:pt x="2152673" y="942668"/>
                    <a:pt x="2153247" y="942668"/>
                  </a:cubicBezTo>
                  <a:cubicBezTo>
                    <a:pt x="2153822" y="942668"/>
                    <a:pt x="2158606" y="939032"/>
                    <a:pt x="2167408" y="931760"/>
                  </a:cubicBezTo>
                  <a:cubicBezTo>
                    <a:pt x="2168748" y="931760"/>
                    <a:pt x="2170279" y="932142"/>
                    <a:pt x="2172001" y="933099"/>
                  </a:cubicBezTo>
                  <a:cubicBezTo>
                    <a:pt x="2174298" y="934247"/>
                    <a:pt x="2175446" y="935587"/>
                    <a:pt x="2175446" y="937309"/>
                  </a:cubicBezTo>
                  <a:cubicBezTo>
                    <a:pt x="2175446" y="939223"/>
                    <a:pt x="2174106" y="941328"/>
                    <a:pt x="2171810" y="943242"/>
                  </a:cubicBezTo>
                  <a:cubicBezTo>
                    <a:pt x="2168748" y="945729"/>
                    <a:pt x="2167026" y="947069"/>
                    <a:pt x="2167026" y="947452"/>
                  </a:cubicBezTo>
                  <a:cubicBezTo>
                    <a:pt x="2169131" y="949365"/>
                    <a:pt x="2174106" y="951662"/>
                    <a:pt x="2182144" y="953576"/>
                  </a:cubicBezTo>
                  <a:cubicBezTo>
                    <a:pt x="2188650" y="955106"/>
                    <a:pt x="2193052" y="956063"/>
                    <a:pt x="2195348" y="956063"/>
                  </a:cubicBezTo>
                  <a:cubicBezTo>
                    <a:pt x="2206064" y="956063"/>
                    <a:pt x="2215250" y="954150"/>
                    <a:pt x="2223287" y="950131"/>
                  </a:cubicBezTo>
                  <a:cubicBezTo>
                    <a:pt x="2223670" y="949940"/>
                    <a:pt x="2224053" y="949748"/>
                    <a:pt x="2224436" y="949557"/>
                  </a:cubicBezTo>
                  <a:cubicBezTo>
                    <a:pt x="2226732" y="948026"/>
                    <a:pt x="2228646" y="946112"/>
                    <a:pt x="2230177" y="944390"/>
                  </a:cubicBezTo>
                  <a:cubicBezTo>
                    <a:pt x="2231516" y="942859"/>
                    <a:pt x="2233238" y="940180"/>
                    <a:pt x="2235917" y="935970"/>
                  </a:cubicBezTo>
                  <a:cubicBezTo>
                    <a:pt x="2236683" y="934630"/>
                    <a:pt x="2237448" y="932717"/>
                    <a:pt x="2237831" y="930229"/>
                  </a:cubicBezTo>
                  <a:cubicBezTo>
                    <a:pt x="2238022" y="928698"/>
                    <a:pt x="2238214" y="926976"/>
                    <a:pt x="2238214" y="925062"/>
                  </a:cubicBezTo>
                  <a:cubicBezTo>
                    <a:pt x="2238405" y="921235"/>
                    <a:pt x="2239171" y="919321"/>
                    <a:pt x="2241084" y="919321"/>
                  </a:cubicBezTo>
                  <a:cubicBezTo>
                    <a:pt x="2241850" y="919321"/>
                    <a:pt x="2244720" y="921617"/>
                    <a:pt x="2249122" y="926019"/>
                  </a:cubicBezTo>
                  <a:cubicBezTo>
                    <a:pt x="2249696" y="926402"/>
                    <a:pt x="2250270" y="926976"/>
                    <a:pt x="2250844" y="927550"/>
                  </a:cubicBezTo>
                  <a:cubicBezTo>
                    <a:pt x="2252184" y="929081"/>
                    <a:pt x="2253906" y="929655"/>
                    <a:pt x="2255628" y="930037"/>
                  </a:cubicBezTo>
                  <a:cubicBezTo>
                    <a:pt x="2256776" y="930229"/>
                    <a:pt x="2258690" y="930229"/>
                    <a:pt x="2261178" y="930803"/>
                  </a:cubicBezTo>
                  <a:lnTo>
                    <a:pt x="2261178" y="933291"/>
                  </a:lnTo>
                  <a:cubicBezTo>
                    <a:pt x="2260604" y="933865"/>
                    <a:pt x="2259264" y="934821"/>
                    <a:pt x="2256968" y="936544"/>
                  </a:cubicBezTo>
                  <a:cubicBezTo>
                    <a:pt x="2255628" y="937501"/>
                    <a:pt x="2254863" y="938840"/>
                    <a:pt x="2254863" y="940371"/>
                  </a:cubicBezTo>
                  <a:cubicBezTo>
                    <a:pt x="2254863" y="941137"/>
                    <a:pt x="2255245" y="942668"/>
                    <a:pt x="2255628" y="944581"/>
                  </a:cubicBezTo>
                  <a:cubicBezTo>
                    <a:pt x="2255437" y="945347"/>
                    <a:pt x="2256011" y="946112"/>
                    <a:pt x="2256776" y="946878"/>
                  </a:cubicBezTo>
                  <a:cubicBezTo>
                    <a:pt x="2257542" y="947452"/>
                    <a:pt x="2257925" y="947835"/>
                    <a:pt x="2257925" y="948217"/>
                  </a:cubicBezTo>
                  <a:cubicBezTo>
                    <a:pt x="2257925" y="950514"/>
                    <a:pt x="2257350" y="952236"/>
                    <a:pt x="2256011" y="953193"/>
                  </a:cubicBezTo>
                  <a:cubicBezTo>
                    <a:pt x="2255628" y="952619"/>
                    <a:pt x="2254289" y="951853"/>
                    <a:pt x="2252375" y="950896"/>
                  </a:cubicBezTo>
                  <a:cubicBezTo>
                    <a:pt x="2251801" y="950514"/>
                    <a:pt x="2251418" y="949365"/>
                    <a:pt x="2251418" y="947452"/>
                  </a:cubicBezTo>
                  <a:cubicBezTo>
                    <a:pt x="2251992" y="945729"/>
                    <a:pt x="2252375" y="944390"/>
                    <a:pt x="2252375" y="943816"/>
                  </a:cubicBezTo>
                  <a:cubicBezTo>
                    <a:pt x="2252375" y="942476"/>
                    <a:pt x="2252375" y="941328"/>
                    <a:pt x="2252375" y="940371"/>
                  </a:cubicBezTo>
                  <a:cubicBezTo>
                    <a:pt x="2252184" y="936735"/>
                    <a:pt x="2251992" y="934439"/>
                    <a:pt x="2251418" y="933673"/>
                  </a:cubicBezTo>
                  <a:cubicBezTo>
                    <a:pt x="2250078" y="931186"/>
                    <a:pt x="2248548" y="929081"/>
                    <a:pt x="2247399" y="927741"/>
                  </a:cubicBezTo>
                  <a:cubicBezTo>
                    <a:pt x="2246251" y="926402"/>
                    <a:pt x="2245294" y="925828"/>
                    <a:pt x="2244529" y="925828"/>
                  </a:cubicBezTo>
                  <a:cubicBezTo>
                    <a:pt x="2242424" y="925828"/>
                    <a:pt x="2241276" y="927550"/>
                    <a:pt x="2240702" y="930803"/>
                  </a:cubicBezTo>
                  <a:cubicBezTo>
                    <a:pt x="2240510" y="931760"/>
                    <a:pt x="2240319" y="933099"/>
                    <a:pt x="2240319" y="934630"/>
                  </a:cubicBezTo>
                  <a:cubicBezTo>
                    <a:pt x="2240319" y="938075"/>
                    <a:pt x="2241084" y="940754"/>
                    <a:pt x="2242233" y="942668"/>
                  </a:cubicBezTo>
                  <a:cubicBezTo>
                    <a:pt x="2243381" y="944581"/>
                    <a:pt x="2244146" y="946878"/>
                    <a:pt x="2244146" y="949174"/>
                  </a:cubicBezTo>
                  <a:cubicBezTo>
                    <a:pt x="2244146" y="949557"/>
                    <a:pt x="2242998" y="954341"/>
                    <a:pt x="2240893" y="963144"/>
                  </a:cubicBezTo>
                  <a:cubicBezTo>
                    <a:pt x="2240893" y="966780"/>
                    <a:pt x="2244529" y="969459"/>
                    <a:pt x="2251609" y="971181"/>
                  </a:cubicBezTo>
                  <a:cubicBezTo>
                    <a:pt x="2260221" y="973095"/>
                    <a:pt x="2265005" y="974817"/>
                    <a:pt x="2266345" y="976157"/>
                  </a:cubicBezTo>
                  <a:cubicBezTo>
                    <a:pt x="2268258" y="978262"/>
                    <a:pt x="2272277" y="980175"/>
                    <a:pt x="2278209" y="981898"/>
                  </a:cubicBezTo>
                  <a:cubicBezTo>
                    <a:pt x="2279549" y="982280"/>
                    <a:pt x="2281845" y="983429"/>
                    <a:pt x="2284907" y="984960"/>
                  </a:cubicBezTo>
                  <a:cubicBezTo>
                    <a:pt x="2285098" y="985151"/>
                    <a:pt x="2285098" y="985151"/>
                    <a:pt x="2285098" y="985151"/>
                  </a:cubicBezTo>
                  <a:cubicBezTo>
                    <a:pt x="2288160" y="986873"/>
                    <a:pt x="2289883" y="987830"/>
                    <a:pt x="2290457" y="987830"/>
                  </a:cubicBezTo>
                  <a:cubicBezTo>
                    <a:pt x="2292179" y="987830"/>
                    <a:pt x="2293327" y="987256"/>
                    <a:pt x="2293901" y="986108"/>
                  </a:cubicBezTo>
                  <a:cubicBezTo>
                    <a:pt x="2294667" y="984577"/>
                    <a:pt x="2296006" y="983237"/>
                    <a:pt x="2297920" y="982089"/>
                  </a:cubicBezTo>
                  <a:cubicBezTo>
                    <a:pt x="2298494" y="981898"/>
                    <a:pt x="2300025" y="981515"/>
                    <a:pt x="2302513" y="981132"/>
                  </a:cubicBezTo>
                  <a:cubicBezTo>
                    <a:pt x="2302704" y="981132"/>
                    <a:pt x="2303087" y="981132"/>
                    <a:pt x="2303470" y="980941"/>
                  </a:cubicBezTo>
                  <a:cubicBezTo>
                    <a:pt x="2304235" y="980941"/>
                    <a:pt x="2304809" y="980558"/>
                    <a:pt x="2305192" y="979984"/>
                  </a:cubicBezTo>
                  <a:cubicBezTo>
                    <a:pt x="2305383" y="979601"/>
                    <a:pt x="2305766" y="978644"/>
                    <a:pt x="2305766" y="977688"/>
                  </a:cubicBezTo>
                  <a:cubicBezTo>
                    <a:pt x="2305766" y="976539"/>
                    <a:pt x="2304809" y="974817"/>
                    <a:pt x="2303470" y="972903"/>
                  </a:cubicBezTo>
                  <a:cubicBezTo>
                    <a:pt x="2303087" y="972521"/>
                    <a:pt x="2302895" y="972138"/>
                    <a:pt x="2302704" y="971564"/>
                  </a:cubicBezTo>
                  <a:cubicBezTo>
                    <a:pt x="2302704" y="971564"/>
                    <a:pt x="2302704" y="971372"/>
                    <a:pt x="2302513" y="971372"/>
                  </a:cubicBezTo>
                  <a:cubicBezTo>
                    <a:pt x="2301747" y="969841"/>
                    <a:pt x="2301173" y="968693"/>
                    <a:pt x="2301173" y="967736"/>
                  </a:cubicBezTo>
                  <a:cubicBezTo>
                    <a:pt x="2301173" y="967162"/>
                    <a:pt x="2301556" y="966588"/>
                    <a:pt x="2302513" y="966206"/>
                  </a:cubicBezTo>
                  <a:cubicBezTo>
                    <a:pt x="2302704" y="966014"/>
                    <a:pt x="2302704" y="966014"/>
                    <a:pt x="2302704" y="966014"/>
                  </a:cubicBezTo>
                  <a:cubicBezTo>
                    <a:pt x="2303470" y="965631"/>
                    <a:pt x="2304235" y="965249"/>
                    <a:pt x="2304809" y="965249"/>
                  </a:cubicBezTo>
                  <a:cubicBezTo>
                    <a:pt x="2305957" y="965440"/>
                    <a:pt x="2307680" y="964866"/>
                    <a:pt x="2309976" y="963718"/>
                  </a:cubicBezTo>
                  <a:cubicBezTo>
                    <a:pt x="2309976" y="963909"/>
                    <a:pt x="2309976" y="963909"/>
                    <a:pt x="2310167" y="963909"/>
                  </a:cubicBezTo>
                  <a:cubicBezTo>
                    <a:pt x="2310359" y="965440"/>
                    <a:pt x="2309402" y="966397"/>
                    <a:pt x="2307871" y="966971"/>
                  </a:cubicBezTo>
                  <a:cubicBezTo>
                    <a:pt x="2305766" y="967545"/>
                    <a:pt x="2304235" y="967928"/>
                    <a:pt x="2303278" y="968310"/>
                  </a:cubicBezTo>
                  <a:cubicBezTo>
                    <a:pt x="2303470" y="969076"/>
                    <a:pt x="2303852" y="969841"/>
                    <a:pt x="2304235" y="970798"/>
                  </a:cubicBezTo>
                  <a:cubicBezTo>
                    <a:pt x="2304618" y="971181"/>
                    <a:pt x="2304618" y="971564"/>
                    <a:pt x="2305000" y="971946"/>
                  </a:cubicBezTo>
                  <a:cubicBezTo>
                    <a:pt x="2305383" y="972329"/>
                    <a:pt x="2305766" y="972712"/>
                    <a:pt x="2306149" y="973286"/>
                  </a:cubicBezTo>
                  <a:cubicBezTo>
                    <a:pt x="2307297" y="974626"/>
                    <a:pt x="2307871" y="976157"/>
                    <a:pt x="2307871" y="978070"/>
                  </a:cubicBezTo>
                  <a:cubicBezTo>
                    <a:pt x="2307871" y="979218"/>
                    <a:pt x="2307488" y="980175"/>
                    <a:pt x="2306914" y="981132"/>
                  </a:cubicBezTo>
                  <a:cubicBezTo>
                    <a:pt x="2306914" y="981324"/>
                    <a:pt x="2306723" y="981324"/>
                    <a:pt x="2306723" y="981515"/>
                  </a:cubicBezTo>
                  <a:cubicBezTo>
                    <a:pt x="2305957" y="982472"/>
                    <a:pt x="2304618" y="983620"/>
                    <a:pt x="2303087" y="984385"/>
                  </a:cubicBezTo>
                  <a:cubicBezTo>
                    <a:pt x="2302704" y="984577"/>
                    <a:pt x="2302704" y="984577"/>
                    <a:pt x="2302513" y="984577"/>
                  </a:cubicBezTo>
                  <a:cubicBezTo>
                    <a:pt x="2298494" y="986873"/>
                    <a:pt x="2296006" y="988213"/>
                    <a:pt x="2295432" y="988787"/>
                  </a:cubicBezTo>
                  <a:cubicBezTo>
                    <a:pt x="2297920" y="989361"/>
                    <a:pt x="2300216" y="989935"/>
                    <a:pt x="2302513" y="990892"/>
                  </a:cubicBezTo>
                  <a:cubicBezTo>
                    <a:pt x="2305000" y="991657"/>
                    <a:pt x="2307297" y="992806"/>
                    <a:pt x="2309593" y="994145"/>
                  </a:cubicBezTo>
                  <a:cubicBezTo>
                    <a:pt x="2311316" y="995102"/>
                    <a:pt x="2315526" y="997781"/>
                    <a:pt x="2322606" y="1002182"/>
                  </a:cubicBezTo>
                  <a:cubicBezTo>
                    <a:pt x="2325477" y="1004096"/>
                    <a:pt x="2327008" y="1005627"/>
                    <a:pt x="2327390" y="1006966"/>
                  </a:cubicBezTo>
                  <a:cubicBezTo>
                    <a:pt x="2328156" y="1010602"/>
                    <a:pt x="2329495" y="1012899"/>
                    <a:pt x="2330452" y="1013664"/>
                  </a:cubicBezTo>
                  <a:cubicBezTo>
                    <a:pt x="2331218" y="1014238"/>
                    <a:pt x="2333323" y="1015004"/>
                    <a:pt x="2336959" y="1016535"/>
                  </a:cubicBezTo>
                  <a:cubicBezTo>
                    <a:pt x="2339638" y="1017683"/>
                    <a:pt x="2341551" y="1019023"/>
                    <a:pt x="2342508" y="1020362"/>
                  </a:cubicBezTo>
                  <a:cubicBezTo>
                    <a:pt x="2343465" y="1022085"/>
                    <a:pt x="2345379" y="1023424"/>
                    <a:pt x="2348249" y="1024572"/>
                  </a:cubicBezTo>
                  <a:cubicBezTo>
                    <a:pt x="2352268" y="1026103"/>
                    <a:pt x="2354373" y="1027060"/>
                    <a:pt x="2354564" y="1027251"/>
                  </a:cubicBezTo>
                  <a:cubicBezTo>
                    <a:pt x="2358392" y="1029548"/>
                    <a:pt x="2362984" y="1032035"/>
                    <a:pt x="2367960" y="1034140"/>
                  </a:cubicBezTo>
                  <a:cubicBezTo>
                    <a:pt x="2370448" y="1035097"/>
                    <a:pt x="2375040" y="1036437"/>
                    <a:pt x="2382121" y="1037776"/>
                  </a:cubicBezTo>
                  <a:cubicBezTo>
                    <a:pt x="2385565" y="1039116"/>
                    <a:pt x="2388053" y="1040264"/>
                    <a:pt x="2389584" y="1041030"/>
                  </a:cubicBezTo>
                  <a:cubicBezTo>
                    <a:pt x="2390732" y="1041604"/>
                    <a:pt x="2391306" y="1042752"/>
                    <a:pt x="2391115" y="1044283"/>
                  </a:cubicBezTo>
                  <a:cubicBezTo>
                    <a:pt x="2390924" y="1045622"/>
                    <a:pt x="2391881" y="1046005"/>
                    <a:pt x="2393603" y="1046005"/>
                  </a:cubicBezTo>
                  <a:cubicBezTo>
                    <a:pt x="2395517" y="1046005"/>
                    <a:pt x="2396282" y="1045240"/>
                    <a:pt x="2396282" y="1043709"/>
                  </a:cubicBezTo>
                  <a:cubicBezTo>
                    <a:pt x="2396282" y="1042943"/>
                    <a:pt x="2395708" y="1041795"/>
                    <a:pt x="2394751" y="1040073"/>
                  </a:cubicBezTo>
                  <a:cubicBezTo>
                    <a:pt x="2393412" y="1037968"/>
                    <a:pt x="2392646" y="1036819"/>
                    <a:pt x="2392646" y="1036437"/>
                  </a:cubicBezTo>
                  <a:cubicBezTo>
                    <a:pt x="2392837" y="1036437"/>
                    <a:pt x="2393412" y="1036245"/>
                    <a:pt x="2393603" y="1036245"/>
                  </a:cubicBezTo>
                  <a:cubicBezTo>
                    <a:pt x="2393794" y="1036245"/>
                    <a:pt x="2396282" y="1036628"/>
                    <a:pt x="2401257" y="1037776"/>
                  </a:cubicBezTo>
                  <a:cubicBezTo>
                    <a:pt x="2402023" y="1037776"/>
                    <a:pt x="2402980" y="1037394"/>
                    <a:pt x="2404128" y="1036628"/>
                  </a:cubicBezTo>
                  <a:cubicBezTo>
                    <a:pt x="2405276" y="1035863"/>
                    <a:pt x="2406042" y="1035288"/>
                    <a:pt x="2406616" y="1034332"/>
                  </a:cubicBezTo>
                  <a:cubicBezTo>
                    <a:pt x="2404511" y="1032801"/>
                    <a:pt x="2402597" y="1032035"/>
                    <a:pt x="2401257" y="1032227"/>
                  </a:cubicBezTo>
                  <a:cubicBezTo>
                    <a:pt x="2397430" y="1032418"/>
                    <a:pt x="2395517" y="1031844"/>
                    <a:pt x="2395899" y="1030504"/>
                  </a:cubicBezTo>
                  <a:cubicBezTo>
                    <a:pt x="2397239" y="1029739"/>
                    <a:pt x="2399918" y="1029548"/>
                    <a:pt x="2403937" y="1029548"/>
                  </a:cubicBezTo>
                  <a:cubicBezTo>
                    <a:pt x="2406424" y="1029548"/>
                    <a:pt x="2408147" y="1030696"/>
                    <a:pt x="2409104" y="1032992"/>
                  </a:cubicBezTo>
                  <a:cubicBezTo>
                    <a:pt x="2409295" y="1032992"/>
                    <a:pt x="2409295" y="1033184"/>
                    <a:pt x="2409295" y="1033184"/>
                  </a:cubicBezTo>
                  <a:cubicBezTo>
                    <a:pt x="2410060" y="1032801"/>
                    <a:pt x="2411783" y="1031844"/>
                    <a:pt x="2414653" y="1030122"/>
                  </a:cubicBezTo>
                  <a:cubicBezTo>
                    <a:pt x="2417141" y="1028208"/>
                    <a:pt x="2418289" y="1026486"/>
                    <a:pt x="2418289" y="1024572"/>
                  </a:cubicBezTo>
                  <a:cubicBezTo>
                    <a:pt x="2418289" y="1023998"/>
                    <a:pt x="2416949" y="1022276"/>
                    <a:pt x="2414270" y="1019214"/>
                  </a:cubicBezTo>
                  <a:cubicBezTo>
                    <a:pt x="2413888" y="1018640"/>
                    <a:pt x="2413888" y="1018066"/>
                    <a:pt x="2413505" y="1017874"/>
                  </a:cubicBezTo>
                  <a:cubicBezTo>
                    <a:pt x="2413122" y="1017109"/>
                    <a:pt x="2412739" y="1016918"/>
                    <a:pt x="2412165" y="1016918"/>
                  </a:cubicBezTo>
                  <a:cubicBezTo>
                    <a:pt x="2410060" y="1016918"/>
                    <a:pt x="2408529" y="1016918"/>
                    <a:pt x="2407573" y="1016726"/>
                  </a:cubicBezTo>
                  <a:cubicBezTo>
                    <a:pt x="2407573" y="1015961"/>
                    <a:pt x="2407955" y="1015195"/>
                    <a:pt x="2408529" y="1014621"/>
                  </a:cubicBezTo>
                  <a:cubicBezTo>
                    <a:pt x="2409104" y="1014238"/>
                    <a:pt x="2409295" y="1013664"/>
                    <a:pt x="2409295" y="1012707"/>
                  </a:cubicBezTo>
                  <a:cubicBezTo>
                    <a:pt x="2409295" y="1011559"/>
                    <a:pt x="2408912" y="1010411"/>
                    <a:pt x="2407764" y="1009071"/>
                  </a:cubicBezTo>
                  <a:cubicBezTo>
                    <a:pt x="2406616" y="1007732"/>
                    <a:pt x="2405085" y="1006966"/>
                    <a:pt x="2403362" y="1006966"/>
                  </a:cubicBezTo>
                  <a:cubicBezTo>
                    <a:pt x="2402023" y="1006966"/>
                    <a:pt x="2400109" y="1008115"/>
                    <a:pt x="2397430" y="1010220"/>
                  </a:cubicBezTo>
                  <a:cubicBezTo>
                    <a:pt x="2394751" y="1012516"/>
                    <a:pt x="2393220" y="1013664"/>
                    <a:pt x="2392646" y="1013664"/>
                  </a:cubicBezTo>
                  <a:cubicBezTo>
                    <a:pt x="2392263" y="1013664"/>
                    <a:pt x="2391881" y="1013473"/>
                    <a:pt x="2390732" y="1012899"/>
                  </a:cubicBezTo>
                  <a:cubicBezTo>
                    <a:pt x="2390732" y="1012899"/>
                    <a:pt x="2391881" y="1011559"/>
                    <a:pt x="2394177" y="1009263"/>
                  </a:cubicBezTo>
                  <a:cubicBezTo>
                    <a:pt x="2396091" y="1007349"/>
                    <a:pt x="2397047" y="1005435"/>
                    <a:pt x="2397047" y="1003905"/>
                  </a:cubicBezTo>
                  <a:cubicBezTo>
                    <a:pt x="2397047" y="1003330"/>
                    <a:pt x="2395517" y="1002756"/>
                    <a:pt x="2392263" y="1002374"/>
                  </a:cubicBezTo>
                  <a:cubicBezTo>
                    <a:pt x="2388627" y="1001991"/>
                    <a:pt x="2386522" y="1001417"/>
                    <a:pt x="2385948" y="1000843"/>
                  </a:cubicBezTo>
                  <a:cubicBezTo>
                    <a:pt x="2385183" y="1000269"/>
                    <a:pt x="2384226" y="1000077"/>
                    <a:pt x="2382504" y="999886"/>
                  </a:cubicBezTo>
                  <a:cubicBezTo>
                    <a:pt x="2381355" y="999695"/>
                    <a:pt x="2380590" y="999120"/>
                    <a:pt x="2380399" y="997972"/>
                  </a:cubicBezTo>
                  <a:cubicBezTo>
                    <a:pt x="2379442" y="994911"/>
                    <a:pt x="2378676" y="993188"/>
                    <a:pt x="2377911" y="993188"/>
                  </a:cubicBezTo>
                  <a:cubicBezTo>
                    <a:pt x="2375997" y="993954"/>
                    <a:pt x="2374275" y="994336"/>
                    <a:pt x="2372744" y="994336"/>
                  </a:cubicBezTo>
                  <a:cubicBezTo>
                    <a:pt x="2370830" y="993188"/>
                    <a:pt x="2369299" y="992806"/>
                    <a:pt x="2368725" y="992806"/>
                  </a:cubicBezTo>
                  <a:cubicBezTo>
                    <a:pt x="2367577" y="992806"/>
                    <a:pt x="2366812" y="992997"/>
                    <a:pt x="2365855" y="993571"/>
                  </a:cubicBezTo>
                  <a:cubicBezTo>
                    <a:pt x="2365089" y="993954"/>
                    <a:pt x="2364515" y="994528"/>
                    <a:pt x="2363941" y="995485"/>
                  </a:cubicBezTo>
                  <a:cubicBezTo>
                    <a:pt x="2362410" y="998546"/>
                    <a:pt x="2361071" y="1000460"/>
                    <a:pt x="2360305" y="1001225"/>
                  </a:cubicBezTo>
                  <a:lnTo>
                    <a:pt x="2360305" y="998738"/>
                  </a:lnTo>
                  <a:cubicBezTo>
                    <a:pt x="2360305" y="998546"/>
                    <a:pt x="2360497" y="997398"/>
                    <a:pt x="2360879" y="995293"/>
                  </a:cubicBezTo>
                  <a:cubicBezTo>
                    <a:pt x="2361071" y="994145"/>
                    <a:pt x="2361262" y="993380"/>
                    <a:pt x="2361836" y="992806"/>
                  </a:cubicBezTo>
                  <a:cubicBezTo>
                    <a:pt x="2363176" y="992231"/>
                    <a:pt x="2364133" y="991849"/>
                    <a:pt x="2364898" y="991466"/>
                  </a:cubicBezTo>
                  <a:cubicBezTo>
                    <a:pt x="2366046" y="990701"/>
                    <a:pt x="2366620" y="990126"/>
                    <a:pt x="2366620" y="989744"/>
                  </a:cubicBezTo>
                  <a:cubicBezTo>
                    <a:pt x="2366620" y="988596"/>
                    <a:pt x="2366238" y="987639"/>
                    <a:pt x="2365472" y="986682"/>
                  </a:cubicBezTo>
                  <a:cubicBezTo>
                    <a:pt x="2364707" y="985342"/>
                    <a:pt x="2363367" y="984194"/>
                    <a:pt x="2361453" y="983237"/>
                  </a:cubicBezTo>
                  <a:cubicBezTo>
                    <a:pt x="2362793" y="983237"/>
                    <a:pt x="2364324" y="984003"/>
                    <a:pt x="2366238" y="985534"/>
                  </a:cubicBezTo>
                  <a:cubicBezTo>
                    <a:pt x="2366429" y="985534"/>
                    <a:pt x="2366429" y="985534"/>
                    <a:pt x="2366429" y="985725"/>
                  </a:cubicBezTo>
                  <a:cubicBezTo>
                    <a:pt x="2366620" y="985725"/>
                    <a:pt x="2366620" y="985916"/>
                    <a:pt x="2366812" y="985916"/>
                  </a:cubicBezTo>
                  <a:cubicBezTo>
                    <a:pt x="2367386" y="986299"/>
                    <a:pt x="2367960" y="986682"/>
                    <a:pt x="2368343" y="987065"/>
                  </a:cubicBezTo>
                  <a:cubicBezTo>
                    <a:pt x="2369873" y="988021"/>
                    <a:pt x="2371213" y="988596"/>
                    <a:pt x="2372935" y="988596"/>
                  </a:cubicBezTo>
                  <a:cubicBezTo>
                    <a:pt x="2376189" y="988596"/>
                    <a:pt x="2377911" y="988021"/>
                    <a:pt x="2377911" y="987065"/>
                  </a:cubicBezTo>
                  <a:cubicBezTo>
                    <a:pt x="2377911" y="986682"/>
                    <a:pt x="2377528" y="986108"/>
                    <a:pt x="2376763" y="985342"/>
                  </a:cubicBezTo>
                  <a:cubicBezTo>
                    <a:pt x="2375997" y="984768"/>
                    <a:pt x="2375614" y="984003"/>
                    <a:pt x="2375806" y="982854"/>
                  </a:cubicBezTo>
                  <a:lnTo>
                    <a:pt x="2376189" y="982854"/>
                  </a:lnTo>
                  <a:cubicBezTo>
                    <a:pt x="2376571" y="983237"/>
                    <a:pt x="2377528" y="984194"/>
                    <a:pt x="2378868" y="985534"/>
                  </a:cubicBezTo>
                  <a:cubicBezTo>
                    <a:pt x="2378868" y="985534"/>
                    <a:pt x="2378868" y="985534"/>
                    <a:pt x="2379059" y="985725"/>
                  </a:cubicBezTo>
                  <a:cubicBezTo>
                    <a:pt x="2380399" y="986873"/>
                    <a:pt x="2381547" y="987447"/>
                    <a:pt x="2382504" y="987447"/>
                  </a:cubicBezTo>
                  <a:cubicBezTo>
                    <a:pt x="2383078" y="987447"/>
                    <a:pt x="2383843" y="986873"/>
                    <a:pt x="2384609" y="985916"/>
                  </a:cubicBezTo>
                  <a:cubicBezTo>
                    <a:pt x="2385183" y="984960"/>
                    <a:pt x="2385565" y="984003"/>
                    <a:pt x="2385757" y="983429"/>
                  </a:cubicBezTo>
                  <a:lnTo>
                    <a:pt x="2387096" y="983429"/>
                  </a:lnTo>
                  <a:cubicBezTo>
                    <a:pt x="2387479" y="983620"/>
                    <a:pt x="2387862" y="985534"/>
                    <a:pt x="2388819" y="988787"/>
                  </a:cubicBezTo>
                  <a:cubicBezTo>
                    <a:pt x="2390158" y="991849"/>
                    <a:pt x="2391306" y="993380"/>
                    <a:pt x="2392837" y="993380"/>
                  </a:cubicBezTo>
                  <a:cubicBezTo>
                    <a:pt x="2393220" y="993380"/>
                    <a:pt x="2394177" y="993188"/>
                    <a:pt x="2395325" y="992806"/>
                  </a:cubicBezTo>
                  <a:cubicBezTo>
                    <a:pt x="2395899" y="992806"/>
                    <a:pt x="2396473" y="993571"/>
                    <a:pt x="2397239" y="995293"/>
                  </a:cubicBezTo>
                  <a:cubicBezTo>
                    <a:pt x="2398004" y="997015"/>
                    <a:pt x="2398578" y="997781"/>
                    <a:pt x="2399152" y="997781"/>
                  </a:cubicBezTo>
                  <a:cubicBezTo>
                    <a:pt x="2400492" y="997781"/>
                    <a:pt x="2401640" y="996824"/>
                    <a:pt x="2403171" y="995102"/>
                  </a:cubicBezTo>
                  <a:cubicBezTo>
                    <a:pt x="2404319" y="993762"/>
                    <a:pt x="2404893" y="992614"/>
                    <a:pt x="2405085" y="991849"/>
                  </a:cubicBezTo>
                  <a:cubicBezTo>
                    <a:pt x="2405085" y="991657"/>
                    <a:pt x="2405085" y="991657"/>
                    <a:pt x="2405085" y="991657"/>
                  </a:cubicBezTo>
                  <a:cubicBezTo>
                    <a:pt x="2405085" y="988978"/>
                    <a:pt x="2404702" y="987256"/>
                    <a:pt x="2403745" y="986299"/>
                  </a:cubicBezTo>
                  <a:cubicBezTo>
                    <a:pt x="2402214" y="984960"/>
                    <a:pt x="2400492" y="983429"/>
                    <a:pt x="2398578" y="981898"/>
                  </a:cubicBezTo>
                  <a:lnTo>
                    <a:pt x="2398578" y="972903"/>
                  </a:lnTo>
                  <a:lnTo>
                    <a:pt x="2399918" y="972903"/>
                  </a:lnTo>
                  <a:cubicBezTo>
                    <a:pt x="2399918" y="972903"/>
                    <a:pt x="2401257" y="974626"/>
                    <a:pt x="2403937" y="977688"/>
                  </a:cubicBezTo>
                  <a:cubicBezTo>
                    <a:pt x="2406233" y="980175"/>
                    <a:pt x="2407190" y="981706"/>
                    <a:pt x="2407190" y="982280"/>
                  </a:cubicBezTo>
                  <a:cubicBezTo>
                    <a:pt x="2407190" y="984003"/>
                    <a:pt x="2407764" y="984768"/>
                    <a:pt x="2408529" y="984768"/>
                  </a:cubicBezTo>
                  <a:cubicBezTo>
                    <a:pt x="2409295" y="984768"/>
                    <a:pt x="2409869" y="984003"/>
                    <a:pt x="2410443" y="982472"/>
                  </a:cubicBezTo>
                  <a:cubicBezTo>
                    <a:pt x="2411017" y="981132"/>
                    <a:pt x="2412165" y="980175"/>
                    <a:pt x="2413696" y="980175"/>
                  </a:cubicBezTo>
                  <a:cubicBezTo>
                    <a:pt x="2415801" y="980175"/>
                    <a:pt x="2416758" y="981132"/>
                    <a:pt x="2416758" y="983237"/>
                  </a:cubicBezTo>
                  <a:cubicBezTo>
                    <a:pt x="2416758" y="985725"/>
                    <a:pt x="2415610" y="986873"/>
                    <a:pt x="2413505" y="986873"/>
                  </a:cubicBezTo>
                  <a:cubicBezTo>
                    <a:pt x="2412739" y="986490"/>
                    <a:pt x="2412165" y="986299"/>
                    <a:pt x="2411783" y="986299"/>
                  </a:cubicBezTo>
                  <a:cubicBezTo>
                    <a:pt x="2411400" y="986299"/>
                    <a:pt x="2411017" y="986490"/>
                    <a:pt x="2410443" y="986873"/>
                  </a:cubicBezTo>
                  <a:cubicBezTo>
                    <a:pt x="2410060" y="987256"/>
                    <a:pt x="2409486" y="987639"/>
                    <a:pt x="2408912" y="988404"/>
                  </a:cubicBezTo>
                  <a:cubicBezTo>
                    <a:pt x="2407764" y="989935"/>
                    <a:pt x="2406998" y="991275"/>
                    <a:pt x="2406998" y="992231"/>
                  </a:cubicBezTo>
                  <a:cubicBezTo>
                    <a:pt x="2406998" y="992806"/>
                    <a:pt x="2408721" y="994911"/>
                    <a:pt x="2411974" y="998546"/>
                  </a:cubicBezTo>
                  <a:cubicBezTo>
                    <a:pt x="2415036" y="1001799"/>
                    <a:pt x="2417141" y="1003905"/>
                    <a:pt x="2418289" y="1004861"/>
                  </a:cubicBezTo>
                  <a:cubicBezTo>
                    <a:pt x="2419437" y="1005627"/>
                    <a:pt x="2420777" y="1008497"/>
                    <a:pt x="2422308" y="1013473"/>
                  </a:cubicBezTo>
                  <a:cubicBezTo>
                    <a:pt x="2422308" y="1013664"/>
                    <a:pt x="2422499" y="1015195"/>
                    <a:pt x="2422882" y="1018449"/>
                  </a:cubicBezTo>
                  <a:cubicBezTo>
                    <a:pt x="2423073" y="1021510"/>
                    <a:pt x="2423456" y="1022850"/>
                    <a:pt x="2423647" y="1022850"/>
                  </a:cubicBezTo>
                  <a:cubicBezTo>
                    <a:pt x="2424221" y="1022850"/>
                    <a:pt x="2424987" y="1022659"/>
                    <a:pt x="2425752" y="1022085"/>
                  </a:cubicBezTo>
                  <a:cubicBezTo>
                    <a:pt x="2426518" y="1021702"/>
                    <a:pt x="2427666" y="1021319"/>
                    <a:pt x="2428431" y="1021319"/>
                  </a:cubicBezTo>
                  <a:cubicBezTo>
                    <a:pt x="2429006" y="1021319"/>
                    <a:pt x="2430154" y="1022276"/>
                    <a:pt x="2431685" y="1023998"/>
                  </a:cubicBezTo>
                  <a:cubicBezTo>
                    <a:pt x="2433216" y="1025912"/>
                    <a:pt x="2434364" y="1026677"/>
                    <a:pt x="2434938" y="1026677"/>
                  </a:cubicBezTo>
                  <a:cubicBezTo>
                    <a:pt x="2439722" y="1026677"/>
                    <a:pt x="2441444" y="1024190"/>
                    <a:pt x="2440679" y="1019023"/>
                  </a:cubicBezTo>
                  <a:lnTo>
                    <a:pt x="2440679" y="1019023"/>
                  </a:lnTo>
                  <a:lnTo>
                    <a:pt x="2442210" y="1019023"/>
                  </a:lnTo>
                  <a:cubicBezTo>
                    <a:pt x="2447568" y="1026103"/>
                    <a:pt x="2452926" y="1030504"/>
                    <a:pt x="2458284" y="1032035"/>
                  </a:cubicBezTo>
                  <a:lnTo>
                    <a:pt x="2461346" y="1032035"/>
                  </a:lnTo>
                  <a:cubicBezTo>
                    <a:pt x="2461729" y="1029548"/>
                    <a:pt x="2462112" y="1028208"/>
                    <a:pt x="2462112" y="1027443"/>
                  </a:cubicBezTo>
                  <a:cubicBezTo>
                    <a:pt x="2462112" y="1021702"/>
                    <a:pt x="2461346" y="1016918"/>
                    <a:pt x="2459815" y="1012899"/>
                  </a:cubicBezTo>
                  <a:cubicBezTo>
                    <a:pt x="2458667" y="1009837"/>
                    <a:pt x="2457136" y="1007541"/>
                    <a:pt x="2455223" y="1005435"/>
                  </a:cubicBezTo>
                  <a:cubicBezTo>
                    <a:pt x="2452735" y="1003330"/>
                    <a:pt x="2451204" y="1001991"/>
                    <a:pt x="2450438" y="1001034"/>
                  </a:cubicBezTo>
                  <a:cubicBezTo>
                    <a:pt x="2449099" y="999695"/>
                    <a:pt x="2448333" y="998546"/>
                    <a:pt x="2448333" y="997207"/>
                  </a:cubicBezTo>
                  <a:cubicBezTo>
                    <a:pt x="2448333" y="996250"/>
                    <a:pt x="2449099" y="995293"/>
                    <a:pt x="2450630" y="994719"/>
                  </a:cubicBezTo>
                  <a:cubicBezTo>
                    <a:pt x="2449673" y="991275"/>
                    <a:pt x="2447951" y="989552"/>
                    <a:pt x="2445846" y="989361"/>
                  </a:cubicBezTo>
                  <a:cubicBezTo>
                    <a:pt x="2444698" y="989170"/>
                    <a:pt x="2443932" y="988596"/>
                    <a:pt x="2443167" y="987447"/>
                  </a:cubicBezTo>
                  <a:cubicBezTo>
                    <a:pt x="2442210" y="985534"/>
                    <a:pt x="2441444" y="984194"/>
                    <a:pt x="2441253" y="984003"/>
                  </a:cubicBezTo>
                  <a:cubicBezTo>
                    <a:pt x="2439913" y="982663"/>
                    <a:pt x="2438957" y="980175"/>
                    <a:pt x="2438574" y="976922"/>
                  </a:cubicBezTo>
                  <a:cubicBezTo>
                    <a:pt x="2438382" y="975774"/>
                    <a:pt x="2437808" y="974817"/>
                    <a:pt x="2436469" y="974052"/>
                  </a:cubicBezTo>
                  <a:cubicBezTo>
                    <a:pt x="2434938" y="972903"/>
                    <a:pt x="2433981" y="972138"/>
                    <a:pt x="2433407" y="971564"/>
                  </a:cubicBezTo>
                  <a:cubicBezTo>
                    <a:pt x="2432641" y="970224"/>
                    <a:pt x="2432067" y="967736"/>
                    <a:pt x="2431493" y="963909"/>
                  </a:cubicBezTo>
                  <a:cubicBezTo>
                    <a:pt x="2431493" y="962952"/>
                    <a:pt x="2430728" y="961996"/>
                    <a:pt x="2429197" y="961422"/>
                  </a:cubicBezTo>
                  <a:cubicBezTo>
                    <a:pt x="2427857" y="960656"/>
                    <a:pt x="2426901" y="960082"/>
                    <a:pt x="2426709" y="959317"/>
                  </a:cubicBezTo>
                  <a:cubicBezTo>
                    <a:pt x="2426326" y="957786"/>
                    <a:pt x="2425178" y="955489"/>
                    <a:pt x="2423073" y="952427"/>
                  </a:cubicBezTo>
                  <a:cubicBezTo>
                    <a:pt x="2421734" y="950131"/>
                    <a:pt x="2421159" y="947643"/>
                    <a:pt x="2421159" y="944964"/>
                  </a:cubicBezTo>
                  <a:cubicBezTo>
                    <a:pt x="2421159" y="944199"/>
                    <a:pt x="2421351" y="943433"/>
                    <a:pt x="2421734" y="942476"/>
                  </a:cubicBezTo>
                  <a:cubicBezTo>
                    <a:pt x="2422308" y="940945"/>
                    <a:pt x="2423073" y="940180"/>
                    <a:pt x="2424221" y="940180"/>
                  </a:cubicBezTo>
                  <a:cubicBezTo>
                    <a:pt x="2425561" y="940180"/>
                    <a:pt x="2427283" y="942476"/>
                    <a:pt x="2429580" y="947069"/>
                  </a:cubicBezTo>
                  <a:cubicBezTo>
                    <a:pt x="2432067" y="951662"/>
                    <a:pt x="2434364" y="954150"/>
                    <a:pt x="2437043" y="954532"/>
                  </a:cubicBezTo>
                  <a:cubicBezTo>
                    <a:pt x="2439339" y="954915"/>
                    <a:pt x="2440679" y="957594"/>
                    <a:pt x="2441062" y="962378"/>
                  </a:cubicBezTo>
                  <a:cubicBezTo>
                    <a:pt x="2441253" y="967162"/>
                    <a:pt x="2441827" y="970224"/>
                    <a:pt x="2442401" y="971946"/>
                  </a:cubicBezTo>
                  <a:cubicBezTo>
                    <a:pt x="2442784" y="972521"/>
                    <a:pt x="2442784" y="972903"/>
                    <a:pt x="2442975" y="973286"/>
                  </a:cubicBezTo>
                  <a:cubicBezTo>
                    <a:pt x="2443741" y="974243"/>
                    <a:pt x="2444506" y="975391"/>
                    <a:pt x="2445654" y="977113"/>
                  </a:cubicBezTo>
                  <a:cubicBezTo>
                    <a:pt x="2446994" y="979027"/>
                    <a:pt x="2448525" y="980749"/>
                    <a:pt x="2450438" y="981706"/>
                  </a:cubicBezTo>
                  <a:cubicBezTo>
                    <a:pt x="2450630" y="980558"/>
                    <a:pt x="2450821" y="979793"/>
                    <a:pt x="2450821" y="979218"/>
                  </a:cubicBezTo>
                  <a:cubicBezTo>
                    <a:pt x="2451013" y="978262"/>
                    <a:pt x="2451395" y="977688"/>
                    <a:pt x="2452161" y="977688"/>
                  </a:cubicBezTo>
                  <a:cubicBezTo>
                    <a:pt x="2455988" y="983046"/>
                    <a:pt x="2457902" y="985725"/>
                    <a:pt x="2457902" y="986108"/>
                  </a:cubicBezTo>
                  <a:cubicBezTo>
                    <a:pt x="2457902" y="988021"/>
                    <a:pt x="2457710" y="989744"/>
                    <a:pt x="2456945" y="990701"/>
                  </a:cubicBezTo>
                  <a:cubicBezTo>
                    <a:pt x="2456945" y="992231"/>
                    <a:pt x="2460198" y="995485"/>
                    <a:pt x="2466705" y="1000843"/>
                  </a:cubicBezTo>
                  <a:cubicBezTo>
                    <a:pt x="2467470" y="1001608"/>
                    <a:pt x="2468618" y="1003713"/>
                    <a:pt x="2469958" y="1007158"/>
                  </a:cubicBezTo>
                  <a:cubicBezTo>
                    <a:pt x="2470915" y="1010028"/>
                    <a:pt x="2472637" y="1011368"/>
                    <a:pt x="2474933" y="1011368"/>
                  </a:cubicBezTo>
                  <a:cubicBezTo>
                    <a:pt x="2475507" y="1011368"/>
                    <a:pt x="2476847" y="1011177"/>
                    <a:pt x="2478952" y="1010794"/>
                  </a:cubicBezTo>
                  <a:cubicBezTo>
                    <a:pt x="2485267" y="1010794"/>
                    <a:pt x="2488712" y="1011559"/>
                    <a:pt x="2489286" y="1012707"/>
                  </a:cubicBezTo>
                  <a:cubicBezTo>
                    <a:pt x="2486798" y="1012899"/>
                    <a:pt x="2484884" y="1012899"/>
                    <a:pt x="2483353" y="1013090"/>
                  </a:cubicBezTo>
                  <a:cubicBezTo>
                    <a:pt x="2482014" y="1013282"/>
                    <a:pt x="2480866" y="1013473"/>
                    <a:pt x="2480100" y="1013856"/>
                  </a:cubicBezTo>
                  <a:cubicBezTo>
                    <a:pt x="2479335" y="1014238"/>
                    <a:pt x="2478952" y="1014813"/>
                    <a:pt x="2478952" y="1015578"/>
                  </a:cubicBezTo>
                  <a:cubicBezTo>
                    <a:pt x="2482396" y="1018831"/>
                    <a:pt x="2484310" y="1020554"/>
                    <a:pt x="2484693" y="1020554"/>
                  </a:cubicBezTo>
                  <a:cubicBezTo>
                    <a:pt x="2485076" y="1020554"/>
                    <a:pt x="2485458" y="1020362"/>
                    <a:pt x="2486032" y="1020362"/>
                  </a:cubicBezTo>
                  <a:cubicBezTo>
                    <a:pt x="2488138" y="1019979"/>
                    <a:pt x="2491773" y="1019023"/>
                    <a:pt x="2496749" y="1017492"/>
                  </a:cubicBezTo>
                  <a:cubicBezTo>
                    <a:pt x="2497706" y="1017492"/>
                    <a:pt x="2499237" y="1017874"/>
                    <a:pt x="2501725" y="1018831"/>
                  </a:cubicBezTo>
                  <a:cubicBezTo>
                    <a:pt x="2502299" y="1018831"/>
                    <a:pt x="2502681" y="1018449"/>
                    <a:pt x="2502681" y="1017874"/>
                  </a:cubicBezTo>
                  <a:cubicBezTo>
                    <a:pt x="2502299" y="1015004"/>
                    <a:pt x="2502299" y="1012516"/>
                    <a:pt x="2502299" y="1010028"/>
                  </a:cubicBezTo>
                  <a:cubicBezTo>
                    <a:pt x="2502299" y="1009646"/>
                    <a:pt x="2502299" y="1009071"/>
                    <a:pt x="2502107" y="1008306"/>
                  </a:cubicBezTo>
                  <a:cubicBezTo>
                    <a:pt x="2501916" y="1007732"/>
                    <a:pt x="2501533" y="1006775"/>
                    <a:pt x="2501151" y="1005818"/>
                  </a:cubicBezTo>
                  <a:cubicBezTo>
                    <a:pt x="2500385" y="1003905"/>
                    <a:pt x="2500002" y="1002756"/>
                    <a:pt x="2500002" y="1002756"/>
                  </a:cubicBezTo>
                  <a:cubicBezTo>
                    <a:pt x="2500002" y="1001034"/>
                    <a:pt x="2500576" y="998546"/>
                    <a:pt x="2501916" y="995293"/>
                  </a:cubicBezTo>
                  <a:cubicBezTo>
                    <a:pt x="2503256" y="991657"/>
                    <a:pt x="2504786" y="989744"/>
                    <a:pt x="2505935" y="989744"/>
                  </a:cubicBezTo>
                  <a:cubicBezTo>
                    <a:pt x="2506891" y="989744"/>
                    <a:pt x="2507274" y="990126"/>
                    <a:pt x="2507274" y="990701"/>
                  </a:cubicBezTo>
                  <a:cubicBezTo>
                    <a:pt x="2507274" y="990892"/>
                    <a:pt x="2506700" y="991657"/>
                    <a:pt x="2505552" y="993571"/>
                  </a:cubicBezTo>
                  <a:cubicBezTo>
                    <a:pt x="2504404" y="995485"/>
                    <a:pt x="2503830" y="996633"/>
                    <a:pt x="2503830" y="997398"/>
                  </a:cubicBezTo>
                  <a:cubicBezTo>
                    <a:pt x="2504021" y="999503"/>
                    <a:pt x="2503830" y="1001991"/>
                    <a:pt x="2503256" y="1004861"/>
                  </a:cubicBezTo>
                  <a:cubicBezTo>
                    <a:pt x="2503256" y="1005627"/>
                    <a:pt x="2503447" y="1006584"/>
                    <a:pt x="2504021" y="1007732"/>
                  </a:cubicBezTo>
                  <a:cubicBezTo>
                    <a:pt x="2504212" y="1007923"/>
                    <a:pt x="2504212" y="1007923"/>
                    <a:pt x="2504212" y="1008115"/>
                  </a:cubicBezTo>
                  <a:cubicBezTo>
                    <a:pt x="2504786" y="1009454"/>
                    <a:pt x="2505169" y="1010602"/>
                    <a:pt x="2505169" y="1011559"/>
                  </a:cubicBezTo>
                  <a:cubicBezTo>
                    <a:pt x="2505169" y="1013473"/>
                    <a:pt x="2505169" y="1015387"/>
                    <a:pt x="2505169" y="1017109"/>
                  </a:cubicBezTo>
                  <a:cubicBezTo>
                    <a:pt x="2505360" y="1018257"/>
                    <a:pt x="2505935" y="1020745"/>
                    <a:pt x="2507465" y="1024190"/>
                  </a:cubicBezTo>
                  <a:cubicBezTo>
                    <a:pt x="2508231" y="1025912"/>
                    <a:pt x="2511101" y="1028974"/>
                    <a:pt x="2516651" y="1033375"/>
                  </a:cubicBezTo>
                  <a:cubicBezTo>
                    <a:pt x="2517034" y="1033375"/>
                    <a:pt x="2517034" y="1033184"/>
                    <a:pt x="2517416" y="1033184"/>
                  </a:cubicBezTo>
                  <a:cubicBezTo>
                    <a:pt x="2517991" y="1032418"/>
                    <a:pt x="2518565" y="1030696"/>
                    <a:pt x="2519330" y="1027634"/>
                  </a:cubicBezTo>
                  <a:cubicBezTo>
                    <a:pt x="2520287" y="1023424"/>
                    <a:pt x="2521244" y="1020745"/>
                    <a:pt x="2521818" y="1020171"/>
                  </a:cubicBezTo>
                  <a:cubicBezTo>
                    <a:pt x="2522583" y="1021319"/>
                    <a:pt x="2523157" y="1022659"/>
                    <a:pt x="2523732" y="1024955"/>
                  </a:cubicBezTo>
                  <a:cubicBezTo>
                    <a:pt x="2524497" y="1026295"/>
                    <a:pt x="2525837" y="1026869"/>
                    <a:pt x="2527750" y="1026677"/>
                  </a:cubicBezTo>
                  <a:lnTo>
                    <a:pt x="2527750" y="1028017"/>
                  </a:lnTo>
                  <a:cubicBezTo>
                    <a:pt x="2527368" y="1028208"/>
                    <a:pt x="2527176" y="1029165"/>
                    <a:pt x="2527176" y="1030504"/>
                  </a:cubicBezTo>
                  <a:cubicBezTo>
                    <a:pt x="2527368" y="1031270"/>
                    <a:pt x="2527368" y="1032035"/>
                    <a:pt x="2527368" y="1032992"/>
                  </a:cubicBezTo>
                  <a:cubicBezTo>
                    <a:pt x="2526028" y="1033184"/>
                    <a:pt x="2524880" y="1033375"/>
                    <a:pt x="2523732" y="1033566"/>
                  </a:cubicBezTo>
                  <a:cubicBezTo>
                    <a:pt x="2522392" y="1033949"/>
                    <a:pt x="2521244" y="1034332"/>
                    <a:pt x="2520861" y="1035097"/>
                  </a:cubicBezTo>
                  <a:cubicBezTo>
                    <a:pt x="2520670" y="1035288"/>
                    <a:pt x="2520670" y="1035480"/>
                    <a:pt x="2520670" y="1035863"/>
                  </a:cubicBezTo>
                  <a:cubicBezTo>
                    <a:pt x="2520670" y="1036819"/>
                    <a:pt x="2521627" y="1038924"/>
                    <a:pt x="2523540" y="1041795"/>
                  </a:cubicBezTo>
                  <a:cubicBezTo>
                    <a:pt x="2525645" y="1044857"/>
                    <a:pt x="2527559" y="1046196"/>
                    <a:pt x="2529090" y="1046196"/>
                  </a:cubicBezTo>
                  <a:cubicBezTo>
                    <a:pt x="2531004" y="1046196"/>
                    <a:pt x="2531960" y="1045431"/>
                    <a:pt x="2531960" y="1043135"/>
                  </a:cubicBezTo>
                  <a:cubicBezTo>
                    <a:pt x="2531386" y="1041795"/>
                    <a:pt x="2531195" y="1040838"/>
                    <a:pt x="2531195" y="1040073"/>
                  </a:cubicBezTo>
                  <a:cubicBezTo>
                    <a:pt x="2531769" y="1040838"/>
                    <a:pt x="2532534" y="1041604"/>
                    <a:pt x="2533109" y="1042369"/>
                  </a:cubicBezTo>
                  <a:cubicBezTo>
                    <a:pt x="2535596" y="1044857"/>
                    <a:pt x="2538275" y="1046962"/>
                    <a:pt x="2541529" y="1048684"/>
                  </a:cubicBezTo>
                  <a:cubicBezTo>
                    <a:pt x="2544016" y="1050024"/>
                    <a:pt x="2548418" y="1052129"/>
                    <a:pt x="2554541" y="1054808"/>
                  </a:cubicBezTo>
                  <a:cubicBezTo>
                    <a:pt x="2552436" y="1054425"/>
                    <a:pt x="2550523" y="1054425"/>
                    <a:pt x="2548992" y="1054808"/>
                  </a:cubicBezTo>
                  <a:cubicBezTo>
                    <a:pt x="2547078" y="1055382"/>
                    <a:pt x="2545930" y="1055574"/>
                    <a:pt x="2545547" y="1055574"/>
                  </a:cubicBezTo>
                  <a:cubicBezTo>
                    <a:pt x="2545164" y="1055574"/>
                    <a:pt x="2543825" y="1055191"/>
                    <a:pt x="2541911" y="1054043"/>
                  </a:cubicBezTo>
                  <a:cubicBezTo>
                    <a:pt x="2539806" y="1053086"/>
                    <a:pt x="2538658" y="1052512"/>
                    <a:pt x="2537893" y="1052512"/>
                  </a:cubicBezTo>
                  <a:cubicBezTo>
                    <a:pt x="2535979" y="1052512"/>
                    <a:pt x="2535022" y="1054043"/>
                    <a:pt x="2535022" y="1057105"/>
                  </a:cubicBezTo>
                  <a:cubicBezTo>
                    <a:pt x="2535022" y="1058635"/>
                    <a:pt x="2535596" y="1060166"/>
                    <a:pt x="2536553" y="1061889"/>
                  </a:cubicBezTo>
                  <a:cubicBezTo>
                    <a:pt x="2537701" y="1063993"/>
                    <a:pt x="2538849" y="1065142"/>
                    <a:pt x="2540189" y="1065142"/>
                  </a:cubicBezTo>
                  <a:cubicBezTo>
                    <a:pt x="2540954" y="1065142"/>
                    <a:pt x="2542103" y="1064759"/>
                    <a:pt x="2543825" y="1063611"/>
                  </a:cubicBezTo>
                  <a:lnTo>
                    <a:pt x="2545164" y="1063611"/>
                  </a:lnTo>
                  <a:cubicBezTo>
                    <a:pt x="2544782" y="1065333"/>
                    <a:pt x="2545164" y="1067247"/>
                    <a:pt x="2545930" y="1069352"/>
                  </a:cubicBezTo>
                  <a:cubicBezTo>
                    <a:pt x="2546695" y="1071648"/>
                    <a:pt x="2547844" y="1073179"/>
                    <a:pt x="2549183" y="1074136"/>
                  </a:cubicBezTo>
                  <a:cubicBezTo>
                    <a:pt x="2549757" y="1074519"/>
                    <a:pt x="2550331" y="1074710"/>
                    <a:pt x="2551671" y="1075093"/>
                  </a:cubicBezTo>
                  <a:cubicBezTo>
                    <a:pt x="2552436" y="1075475"/>
                    <a:pt x="2553010" y="1076241"/>
                    <a:pt x="2553010" y="1077198"/>
                  </a:cubicBezTo>
                  <a:cubicBezTo>
                    <a:pt x="2553202" y="1077963"/>
                    <a:pt x="2553202" y="1079111"/>
                    <a:pt x="2553010" y="1080260"/>
                  </a:cubicBezTo>
                  <a:cubicBezTo>
                    <a:pt x="2553202" y="1081408"/>
                    <a:pt x="2553776" y="1081982"/>
                    <a:pt x="2554541" y="1081982"/>
                  </a:cubicBezTo>
                  <a:cubicBezTo>
                    <a:pt x="2555116" y="1081982"/>
                    <a:pt x="2555881" y="1081982"/>
                    <a:pt x="2556646" y="1081791"/>
                  </a:cubicBezTo>
                  <a:cubicBezTo>
                    <a:pt x="2559134" y="1081216"/>
                    <a:pt x="2562196" y="1079686"/>
                    <a:pt x="2566215" y="1077580"/>
                  </a:cubicBezTo>
                  <a:cubicBezTo>
                    <a:pt x="2566598" y="1077580"/>
                    <a:pt x="2566789" y="1077580"/>
                    <a:pt x="2566598" y="1077963"/>
                  </a:cubicBezTo>
                  <a:cubicBezTo>
                    <a:pt x="2566024" y="1081599"/>
                    <a:pt x="2563344" y="1083704"/>
                    <a:pt x="2558560" y="1084852"/>
                  </a:cubicBezTo>
                  <a:cubicBezTo>
                    <a:pt x="2557986" y="1085044"/>
                    <a:pt x="2557603" y="1085044"/>
                    <a:pt x="2557221" y="1085235"/>
                  </a:cubicBezTo>
                  <a:cubicBezTo>
                    <a:pt x="2555690" y="1085618"/>
                    <a:pt x="2554541" y="1086001"/>
                    <a:pt x="2553967" y="1086383"/>
                  </a:cubicBezTo>
                  <a:cubicBezTo>
                    <a:pt x="2552628" y="1087340"/>
                    <a:pt x="2552054" y="1088488"/>
                    <a:pt x="2552054" y="1090211"/>
                  </a:cubicBezTo>
                  <a:cubicBezTo>
                    <a:pt x="2552054" y="1090976"/>
                    <a:pt x="2552054" y="1091550"/>
                    <a:pt x="2552245" y="1092124"/>
                  </a:cubicBezTo>
                  <a:cubicBezTo>
                    <a:pt x="2552436" y="1092316"/>
                    <a:pt x="2552436" y="1092507"/>
                    <a:pt x="2552436" y="1092890"/>
                  </a:cubicBezTo>
                  <a:cubicBezTo>
                    <a:pt x="2552436" y="1093081"/>
                    <a:pt x="2552628" y="1093081"/>
                    <a:pt x="2552628" y="1093655"/>
                  </a:cubicBezTo>
                  <a:cubicBezTo>
                    <a:pt x="2552819" y="1094038"/>
                    <a:pt x="2553010" y="1094612"/>
                    <a:pt x="2553010" y="1095378"/>
                  </a:cubicBezTo>
                  <a:cubicBezTo>
                    <a:pt x="2557029" y="1096717"/>
                    <a:pt x="2559900" y="1097482"/>
                    <a:pt x="2561431" y="1097482"/>
                  </a:cubicBezTo>
                  <a:lnTo>
                    <a:pt x="2566406" y="1097100"/>
                  </a:lnTo>
                  <a:cubicBezTo>
                    <a:pt x="2566789" y="1097100"/>
                    <a:pt x="2567172" y="1096526"/>
                    <a:pt x="2567937" y="1095569"/>
                  </a:cubicBezTo>
                  <a:cubicBezTo>
                    <a:pt x="2568511" y="1094421"/>
                    <a:pt x="2568894" y="1094038"/>
                    <a:pt x="2569277" y="1094038"/>
                  </a:cubicBezTo>
                  <a:cubicBezTo>
                    <a:pt x="2569659" y="1094038"/>
                    <a:pt x="2570042" y="1094038"/>
                    <a:pt x="2570042" y="1094229"/>
                  </a:cubicBezTo>
                  <a:cubicBezTo>
                    <a:pt x="2569277" y="1096143"/>
                    <a:pt x="2569659" y="1097100"/>
                    <a:pt x="2571382" y="1097291"/>
                  </a:cubicBezTo>
                  <a:cubicBezTo>
                    <a:pt x="2572147" y="1097291"/>
                    <a:pt x="2573295" y="1097482"/>
                    <a:pt x="2575018" y="1097482"/>
                  </a:cubicBezTo>
                  <a:cubicBezTo>
                    <a:pt x="2578653" y="1099013"/>
                    <a:pt x="2580950" y="1099779"/>
                    <a:pt x="2581907" y="1100162"/>
                  </a:cubicBezTo>
                  <a:cubicBezTo>
                    <a:pt x="2582289" y="1098631"/>
                    <a:pt x="2582481" y="1097674"/>
                    <a:pt x="2582672" y="1096908"/>
                  </a:cubicBezTo>
                  <a:cubicBezTo>
                    <a:pt x="2583055" y="1095569"/>
                    <a:pt x="2583438" y="1094612"/>
                    <a:pt x="2584203" y="1094421"/>
                  </a:cubicBezTo>
                  <a:cubicBezTo>
                    <a:pt x="2584969" y="1095186"/>
                    <a:pt x="2585543" y="1096717"/>
                    <a:pt x="2585734" y="1098631"/>
                  </a:cubicBezTo>
                  <a:cubicBezTo>
                    <a:pt x="2585925" y="1099013"/>
                    <a:pt x="2586499" y="1099779"/>
                    <a:pt x="2587456" y="1100927"/>
                  </a:cubicBezTo>
                  <a:cubicBezTo>
                    <a:pt x="2588413" y="1102267"/>
                    <a:pt x="2588987" y="1103032"/>
                    <a:pt x="2588987" y="1103606"/>
                  </a:cubicBezTo>
                  <a:cubicBezTo>
                    <a:pt x="2588987" y="1104946"/>
                    <a:pt x="2586882" y="1105711"/>
                    <a:pt x="2582481" y="1105137"/>
                  </a:cubicBezTo>
                  <a:cubicBezTo>
                    <a:pt x="2582481" y="1106094"/>
                    <a:pt x="2582863" y="1107051"/>
                    <a:pt x="2583438" y="1107625"/>
                  </a:cubicBezTo>
                  <a:cubicBezTo>
                    <a:pt x="2584012" y="1108390"/>
                    <a:pt x="2584969" y="1108964"/>
                    <a:pt x="2586117" y="1109347"/>
                  </a:cubicBezTo>
                  <a:cubicBezTo>
                    <a:pt x="2589753" y="1110687"/>
                    <a:pt x="2591858" y="1111261"/>
                    <a:pt x="2591858" y="1111452"/>
                  </a:cubicBezTo>
                  <a:cubicBezTo>
                    <a:pt x="2592241" y="1111644"/>
                    <a:pt x="2593580" y="1112792"/>
                    <a:pt x="2596068" y="1114897"/>
                  </a:cubicBezTo>
                  <a:cubicBezTo>
                    <a:pt x="2598556" y="1116811"/>
                    <a:pt x="2600661" y="1117959"/>
                    <a:pt x="2601809" y="1117959"/>
                  </a:cubicBezTo>
                  <a:cubicBezTo>
                    <a:pt x="2603340" y="1117959"/>
                    <a:pt x="2604488" y="1117576"/>
                    <a:pt x="2605253" y="1116619"/>
                  </a:cubicBezTo>
                  <a:cubicBezTo>
                    <a:pt x="2606402" y="1115088"/>
                    <a:pt x="2607358" y="1114131"/>
                    <a:pt x="2607932" y="1113557"/>
                  </a:cubicBezTo>
                  <a:cubicBezTo>
                    <a:pt x="2607932" y="1113749"/>
                    <a:pt x="2608124" y="1113749"/>
                    <a:pt x="2608315" y="1113749"/>
                  </a:cubicBezTo>
                  <a:cubicBezTo>
                    <a:pt x="2608315" y="1114131"/>
                    <a:pt x="2608315" y="1114514"/>
                    <a:pt x="2608507" y="1115088"/>
                  </a:cubicBezTo>
                  <a:cubicBezTo>
                    <a:pt x="2608507" y="1115471"/>
                    <a:pt x="2608124" y="1116619"/>
                    <a:pt x="2607167" y="1117959"/>
                  </a:cubicBezTo>
                  <a:cubicBezTo>
                    <a:pt x="2606402" y="1119298"/>
                    <a:pt x="2605827" y="1120447"/>
                    <a:pt x="2605827" y="1121212"/>
                  </a:cubicBezTo>
                  <a:cubicBezTo>
                    <a:pt x="2605827" y="1121403"/>
                    <a:pt x="2606019" y="1121786"/>
                    <a:pt x="2606402" y="1121977"/>
                  </a:cubicBezTo>
                  <a:cubicBezTo>
                    <a:pt x="2606784" y="1122169"/>
                    <a:pt x="2607167" y="1122169"/>
                    <a:pt x="2607741" y="1122169"/>
                  </a:cubicBezTo>
                  <a:cubicBezTo>
                    <a:pt x="2609081" y="1122169"/>
                    <a:pt x="2610229" y="1122169"/>
                    <a:pt x="2611377" y="1121977"/>
                  </a:cubicBezTo>
                  <a:cubicBezTo>
                    <a:pt x="2615396" y="1121786"/>
                    <a:pt x="2618266" y="1121403"/>
                    <a:pt x="2619988" y="1120447"/>
                  </a:cubicBezTo>
                  <a:cubicBezTo>
                    <a:pt x="2618649" y="1122360"/>
                    <a:pt x="2617501" y="1123508"/>
                    <a:pt x="2616735" y="1124657"/>
                  </a:cubicBezTo>
                  <a:cubicBezTo>
                    <a:pt x="2615587" y="1125996"/>
                    <a:pt x="2614822" y="1127527"/>
                    <a:pt x="2614630" y="1128675"/>
                  </a:cubicBezTo>
                  <a:cubicBezTo>
                    <a:pt x="2614439" y="1129249"/>
                    <a:pt x="2614439" y="1129823"/>
                    <a:pt x="2614439" y="1130206"/>
                  </a:cubicBezTo>
                  <a:cubicBezTo>
                    <a:pt x="2614439" y="1131163"/>
                    <a:pt x="2616927" y="1133268"/>
                    <a:pt x="2621519" y="1136521"/>
                  </a:cubicBezTo>
                  <a:cubicBezTo>
                    <a:pt x="2624007" y="1138435"/>
                    <a:pt x="2625730" y="1139583"/>
                    <a:pt x="2627260" y="1140540"/>
                  </a:cubicBezTo>
                  <a:cubicBezTo>
                    <a:pt x="2628600" y="1141305"/>
                    <a:pt x="2629557" y="1141879"/>
                    <a:pt x="2629940" y="1141879"/>
                  </a:cubicBezTo>
                  <a:cubicBezTo>
                    <a:pt x="2634150" y="1142645"/>
                    <a:pt x="2637786" y="1144367"/>
                    <a:pt x="2640656" y="1147238"/>
                  </a:cubicBezTo>
                  <a:cubicBezTo>
                    <a:pt x="2643144" y="1149343"/>
                    <a:pt x="2646014" y="1150491"/>
                    <a:pt x="2649650" y="1150491"/>
                  </a:cubicBezTo>
                  <a:cubicBezTo>
                    <a:pt x="2655200" y="1150491"/>
                    <a:pt x="2658836" y="1149343"/>
                    <a:pt x="2660941" y="1147429"/>
                  </a:cubicBezTo>
                  <a:cubicBezTo>
                    <a:pt x="2661132" y="1147046"/>
                    <a:pt x="2661324" y="1146664"/>
                    <a:pt x="2661706" y="1146281"/>
                  </a:cubicBezTo>
                  <a:lnTo>
                    <a:pt x="2661706" y="1148003"/>
                  </a:lnTo>
                  <a:cubicBezTo>
                    <a:pt x="2661132" y="1149725"/>
                    <a:pt x="2659793" y="1151065"/>
                    <a:pt x="2657879" y="1151830"/>
                  </a:cubicBezTo>
                  <a:cubicBezTo>
                    <a:pt x="2657305" y="1152022"/>
                    <a:pt x="2655583" y="1152596"/>
                    <a:pt x="2652712" y="1153361"/>
                  </a:cubicBezTo>
                  <a:cubicBezTo>
                    <a:pt x="2651755" y="1153361"/>
                    <a:pt x="2650798" y="1153361"/>
                    <a:pt x="2649650" y="1153361"/>
                  </a:cubicBezTo>
                  <a:cubicBezTo>
                    <a:pt x="2648502" y="1153553"/>
                    <a:pt x="2647545" y="1153553"/>
                    <a:pt x="2646588" y="1153744"/>
                  </a:cubicBezTo>
                  <a:cubicBezTo>
                    <a:pt x="2646206" y="1153936"/>
                    <a:pt x="2646014" y="1153936"/>
                    <a:pt x="2645823" y="1153936"/>
                  </a:cubicBezTo>
                  <a:cubicBezTo>
                    <a:pt x="2645631" y="1153936"/>
                    <a:pt x="2645440" y="1153936"/>
                    <a:pt x="2645249" y="1154127"/>
                  </a:cubicBezTo>
                  <a:cubicBezTo>
                    <a:pt x="2643335" y="1153744"/>
                    <a:pt x="2641613" y="1153170"/>
                    <a:pt x="2639891" y="1151639"/>
                  </a:cubicBezTo>
                  <a:cubicBezTo>
                    <a:pt x="2637786" y="1149725"/>
                    <a:pt x="2636255" y="1148386"/>
                    <a:pt x="2634915" y="1147429"/>
                  </a:cubicBezTo>
                  <a:cubicBezTo>
                    <a:pt x="2631279" y="1146472"/>
                    <a:pt x="2629174" y="1145898"/>
                    <a:pt x="2628600" y="1145515"/>
                  </a:cubicBezTo>
                  <a:cubicBezTo>
                    <a:pt x="2627643" y="1144558"/>
                    <a:pt x="2626686" y="1143793"/>
                    <a:pt x="2625921" y="1143410"/>
                  </a:cubicBezTo>
                  <a:cubicBezTo>
                    <a:pt x="2625155" y="1142836"/>
                    <a:pt x="2624199" y="1142645"/>
                    <a:pt x="2623242" y="1142645"/>
                  </a:cubicBezTo>
                  <a:cubicBezTo>
                    <a:pt x="2622859" y="1143028"/>
                    <a:pt x="2622285" y="1143219"/>
                    <a:pt x="2621902" y="1143219"/>
                  </a:cubicBezTo>
                  <a:lnTo>
                    <a:pt x="2621902" y="1145898"/>
                  </a:lnTo>
                  <a:cubicBezTo>
                    <a:pt x="2622476" y="1147046"/>
                    <a:pt x="2623433" y="1149343"/>
                    <a:pt x="2624964" y="1153170"/>
                  </a:cubicBezTo>
                  <a:cubicBezTo>
                    <a:pt x="2626304" y="1156423"/>
                    <a:pt x="2628026" y="1158146"/>
                    <a:pt x="2629748" y="1158720"/>
                  </a:cubicBezTo>
                  <a:cubicBezTo>
                    <a:pt x="2633767" y="1159868"/>
                    <a:pt x="2636063" y="1161016"/>
                    <a:pt x="2636637" y="1162164"/>
                  </a:cubicBezTo>
                  <a:cubicBezTo>
                    <a:pt x="2637020" y="1162547"/>
                    <a:pt x="2637403" y="1162930"/>
                    <a:pt x="2637786" y="1163312"/>
                  </a:cubicBezTo>
                  <a:cubicBezTo>
                    <a:pt x="2638934" y="1164078"/>
                    <a:pt x="2640847" y="1164460"/>
                    <a:pt x="2643144" y="1164078"/>
                  </a:cubicBezTo>
                  <a:cubicBezTo>
                    <a:pt x="2643335" y="1164078"/>
                    <a:pt x="2643335" y="1164078"/>
                    <a:pt x="2643526" y="1164078"/>
                  </a:cubicBezTo>
                  <a:cubicBezTo>
                    <a:pt x="2643718" y="1163886"/>
                    <a:pt x="2643718" y="1163886"/>
                    <a:pt x="2643909" y="1163886"/>
                  </a:cubicBezTo>
                  <a:lnTo>
                    <a:pt x="2643718" y="1164460"/>
                  </a:lnTo>
                  <a:cubicBezTo>
                    <a:pt x="2644100" y="1164843"/>
                    <a:pt x="2644292" y="1165226"/>
                    <a:pt x="2644675" y="1165609"/>
                  </a:cubicBezTo>
                  <a:cubicBezTo>
                    <a:pt x="2646780" y="1168096"/>
                    <a:pt x="2647928" y="1170776"/>
                    <a:pt x="2647928" y="1173646"/>
                  </a:cubicBezTo>
                  <a:cubicBezTo>
                    <a:pt x="2647928" y="1175177"/>
                    <a:pt x="2647162" y="1178047"/>
                    <a:pt x="2645823" y="1182258"/>
                  </a:cubicBezTo>
                  <a:cubicBezTo>
                    <a:pt x="2645823" y="1183023"/>
                    <a:pt x="2646588" y="1184554"/>
                    <a:pt x="2647928" y="1186659"/>
                  </a:cubicBezTo>
                  <a:cubicBezTo>
                    <a:pt x="2649267" y="1188573"/>
                    <a:pt x="2650033" y="1189721"/>
                    <a:pt x="2650416" y="1189912"/>
                  </a:cubicBezTo>
                  <a:cubicBezTo>
                    <a:pt x="2648885" y="1190486"/>
                    <a:pt x="2647545" y="1190869"/>
                    <a:pt x="2646780" y="1191252"/>
                  </a:cubicBezTo>
                  <a:cubicBezTo>
                    <a:pt x="2644866" y="1191826"/>
                    <a:pt x="2644100" y="1193165"/>
                    <a:pt x="2644100" y="1194888"/>
                  </a:cubicBezTo>
                  <a:cubicBezTo>
                    <a:pt x="2644100" y="1195462"/>
                    <a:pt x="2644292" y="1196419"/>
                    <a:pt x="2644866" y="1197758"/>
                  </a:cubicBezTo>
                  <a:cubicBezTo>
                    <a:pt x="2644866" y="1198332"/>
                    <a:pt x="2644675" y="1198715"/>
                    <a:pt x="2644483" y="1199098"/>
                  </a:cubicBezTo>
                  <a:cubicBezTo>
                    <a:pt x="2643718" y="1198524"/>
                    <a:pt x="2642761" y="1198524"/>
                    <a:pt x="2642187" y="1198906"/>
                  </a:cubicBezTo>
                  <a:cubicBezTo>
                    <a:pt x="2641230" y="1199672"/>
                    <a:pt x="2640656" y="1200054"/>
                    <a:pt x="2640082" y="1200054"/>
                  </a:cubicBezTo>
                  <a:cubicBezTo>
                    <a:pt x="2641804" y="1202159"/>
                    <a:pt x="2643909" y="1204265"/>
                    <a:pt x="2646397" y="1206561"/>
                  </a:cubicBezTo>
                  <a:cubicBezTo>
                    <a:pt x="2650416" y="1210197"/>
                    <a:pt x="2654052" y="1212111"/>
                    <a:pt x="2656731" y="1212111"/>
                  </a:cubicBezTo>
                  <a:cubicBezTo>
                    <a:pt x="2657305" y="1212111"/>
                    <a:pt x="2658070" y="1211728"/>
                    <a:pt x="2658644" y="1210771"/>
                  </a:cubicBezTo>
                  <a:cubicBezTo>
                    <a:pt x="2659410" y="1209814"/>
                    <a:pt x="2659793" y="1208857"/>
                    <a:pt x="2659793" y="1207709"/>
                  </a:cubicBezTo>
                  <a:cubicBezTo>
                    <a:pt x="2659793" y="1206370"/>
                    <a:pt x="2659027" y="1204647"/>
                    <a:pt x="2657113" y="1202925"/>
                  </a:cubicBezTo>
                  <a:lnTo>
                    <a:pt x="2656922" y="1202734"/>
                  </a:lnTo>
                  <a:lnTo>
                    <a:pt x="2657305" y="1202734"/>
                  </a:lnTo>
                  <a:cubicBezTo>
                    <a:pt x="2660749" y="1202159"/>
                    <a:pt x="2662280" y="1200629"/>
                    <a:pt x="2662280" y="1197949"/>
                  </a:cubicBezTo>
                  <a:cubicBezTo>
                    <a:pt x="2662280" y="1196419"/>
                    <a:pt x="2662089" y="1195270"/>
                    <a:pt x="2661515" y="1194122"/>
                  </a:cubicBezTo>
                  <a:cubicBezTo>
                    <a:pt x="2661324" y="1193740"/>
                    <a:pt x="2660941" y="1193357"/>
                    <a:pt x="2660175" y="1193165"/>
                  </a:cubicBezTo>
                  <a:cubicBezTo>
                    <a:pt x="2659219" y="1192783"/>
                    <a:pt x="2658644" y="1192591"/>
                    <a:pt x="2658453" y="1192209"/>
                  </a:cubicBezTo>
                  <a:cubicBezTo>
                    <a:pt x="2659027" y="1191252"/>
                    <a:pt x="2660558" y="1190486"/>
                    <a:pt x="2663046" y="1190486"/>
                  </a:cubicBezTo>
                  <a:cubicBezTo>
                    <a:pt x="2663046" y="1187999"/>
                    <a:pt x="2662280" y="1186085"/>
                    <a:pt x="2660749" y="1184363"/>
                  </a:cubicBezTo>
                  <a:cubicBezTo>
                    <a:pt x="2659219" y="1182449"/>
                    <a:pt x="2657113" y="1181683"/>
                    <a:pt x="2655008" y="1181875"/>
                  </a:cubicBezTo>
                  <a:lnTo>
                    <a:pt x="2655008" y="1181109"/>
                  </a:lnTo>
                  <a:cubicBezTo>
                    <a:pt x="2659027" y="1178239"/>
                    <a:pt x="2661706" y="1176325"/>
                    <a:pt x="2663046" y="1174986"/>
                  </a:cubicBezTo>
                  <a:cubicBezTo>
                    <a:pt x="2665725" y="1172306"/>
                    <a:pt x="2667447" y="1169627"/>
                    <a:pt x="2668021" y="1166374"/>
                  </a:cubicBezTo>
                  <a:cubicBezTo>
                    <a:pt x="2668404" y="1165417"/>
                    <a:pt x="2669361" y="1164843"/>
                    <a:pt x="2671849" y="1164652"/>
                  </a:cubicBezTo>
                  <a:cubicBezTo>
                    <a:pt x="2674336" y="1164269"/>
                    <a:pt x="2676059" y="1163695"/>
                    <a:pt x="2677015" y="1162547"/>
                  </a:cubicBezTo>
                  <a:cubicBezTo>
                    <a:pt x="2680077" y="1157954"/>
                    <a:pt x="2682374" y="1155275"/>
                    <a:pt x="2684096" y="1154701"/>
                  </a:cubicBezTo>
                  <a:cubicBezTo>
                    <a:pt x="2684096" y="1155849"/>
                    <a:pt x="2683522" y="1157572"/>
                    <a:pt x="2682756" y="1159868"/>
                  </a:cubicBezTo>
                  <a:cubicBezTo>
                    <a:pt x="2682756" y="1161207"/>
                    <a:pt x="2684861" y="1163695"/>
                    <a:pt x="2689263" y="1167714"/>
                  </a:cubicBezTo>
                  <a:cubicBezTo>
                    <a:pt x="2690220" y="1168670"/>
                    <a:pt x="2691559" y="1169627"/>
                    <a:pt x="2692899" y="1170967"/>
                  </a:cubicBezTo>
                  <a:cubicBezTo>
                    <a:pt x="2697683" y="1174986"/>
                    <a:pt x="2700936" y="1178047"/>
                    <a:pt x="2702850" y="1179961"/>
                  </a:cubicBezTo>
                  <a:cubicBezTo>
                    <a:pt x="2703998" y="1181109"/>
                    <a:pt x="2704572" y="1181875"/>
                    <a:pt x="2704955" y="1182066"/>
                  </a:cubicBezTo>
                  <a:cubicBezTo>
                    <a:pt x="2704955" y="1182258"/>
                    <a:pt x="2705338" y="1183023"/>
                    <a:pt x="2705720" y="1184363"/>
                  </a:cubicBezTo>
                  <a:cubicBezTo>
                    <a:pt x="2706486" y="1186659"/>
                    <a:pt x="2707634" y="1190869"/>
                    <a:pt x="2709356" y="1196993"/>
                  </a:cubicBezTo>
                  <a:cubicBezTo>
                    <a:pt x="2712227" y="1205987"/>
                    <a:pt x="2715289" y="1210580"/>
                    <a:pt x="2718350" y="1210580"/>
                  </a:cubicBezTo>
                  <a:cubicBezTo>
                    <a:pt x="2719307" y="1210580"/>
                    <a:pt x="2720456" y="1209623"/>
                    <a:pt x="2721986" y="1207518"/>
                  </a:cubicBezTo>
                  <a:cubicBezTo>
                    <a:pt x="2723517" y="1205604"/>
                    <a:pt x="2724474" y="1204456"/>
                    <a:pt x="2725048" y="1204456"/>
                  </a:cubicBezTo>
                  <a:cubicBezTo>
                    <a:pt x="2725622" y="1204456"/>
                    <a:pt x="2725814" y="1204647"/>
                    <a:pt x="2725622" y="1204647"/>
                  </a:cubicBezTo>
                  <a:lnTo>
                    <a:pt x="2725622" y="1208283"/>
                  </a:lnTo>
                  <a:cubicBezTo>
                    <a:pt x="2724666" y="1208857"/>
                    <a:pt x="2724283" y="1209814"/>
                    <a:pt x="2724283" y="1211154"/>
                  </a:cubicBezTo>
                  <a:cubicBezTo>
                    <a:pt x="2724283" y="1211728"/>
                    <a:pt x="2724857" y="1212493"/>
                    <a:pt x="2726005" y="1213259"/>
                  </a:cubicBezTo>
                  <a:cubicBezTo>
                    <a:pt x="2726005" y="1214598"/>
                    <a:pt x="2725240" y="1215364"/>
                    <a:pt x="2723517" y="1215364"/>
                  </a:cubicBezTo>
                  <a:cubicBezTo>
                    <a:pt x="2721795" y="1214598"/>
                    <a:pt x="2720456" y="1213833"/>
                    <a:pt x="2719307" y="1213833"/>
                  </a:cubicBezTo>
                  <a:cubicBezTo>
                    <a:pt x="2719116" y="1213833"/>
                    <a:pt x="2718925" y="1213833"/>
                    <a:pt x="2718925" y="1213833"/>
                  </a:cubicBezTo>
                  <a:cubicBezTo>
                    <a:pt x="2716628" y="1214024"/>
                    <a:pt x="2714906" y="1215364"/>
                    <a:pt x="2713375" y="1218043"/>
                  </a:cubicBezTo>
                  <a:cubicBezTo>
                    <a:pt x="2712035" y="1220722"/>
                    <a:pt x="2711270" y="1223593"/>
                    <a:pt x="2711270" y="1226846"/>
                  </a:cubicBezTo>
                  <a:cubicBezTo>
                    <a:pt x="2711270" y="1229334"/>
                    <a:pt x="2712035" y="1231056"/>
                    <a:pt x="2713375" y="1232204"/>
                  </a:cubicBezTo>
                  <a:cubicBezTo>
                    <a:pt x="2713758" y="1232013"/>
                    <a:pt x="2715480" y="1230482"/>
                    <a:pt x="2718542" y="1227994"/>
                  </a:cubicBezTo>
                  <a:cubicBezTo>
                    <a:pt x="2718733" y="1227803"/>
                    <a:pt x="2718733" y="1227803"/>
                    <a:pt x="2718733" y="1227803"/>
                  </a:cubicBezTo>
                  <a:cubicBezTo>
                    <a:pt x="2720838" y="1225889"/>
                    <a:pt x="2722752" y="1224932"/>
                    <a:pt x="2724857" y="1224932"/>
                  </a:cubicBezTo>
                  <a:cubicBezTo>
                    <a:pt x="2726197" y="1224932"/>
                    <a:pt x="2727153" y="1225124"/>
                    <a:pt x="2727536" y="1225124"/>
                  </a:cubicBezTo>
                  <a:cubicBezTo>
                    <a:pt x="2727536" y="1225315"/>
                    <a:pt x="2727536" y="1225315"/>
                    <a:pt x="2727727" y="1225315"/>
                  </a:cubicBezTo>
                  <a:cubicBezTo>
                    <a:pt x="2727727" y="1225315"/>
                    <a:pt x="2726197" y="1226463"/>
                    <a:pt x="2722943" y="1228568"/>
                  </a:cubicBezTo>
                  <a:cubicBezTo>
                    <a:pt x="2722178" y="1228951"/>
                    <a:pt x="2721604" y="1229525"/>
                    <a:pt x="2721030" y="1230290"/>
                  </a:cubicBezTo>
                  <a:cubicBezTo>
                    <a:pt x="2720838" y="1230290"/>
                    <a:pt x="2720838" y="1230290"/>
                    <a:pt x="2721030" y="1230290"/>
                  </a:cubicBezTo>
                  <a:cubicBezTo>
                    <a:pt x="2719116" y="1232013"/>
                    <a:pt x="2718159" y="1234309"/>
                    <a:pt x="2718159" y="1236797"/>
                  </a:cubicBezTo>
                  <a:cubicBezTo>
                    <a:pt x="2721986" y="1243112"/>
                    <a:pt x="2723900" y="1246556"/>
                    <a:pt x="2724283" y="1247131"/>
                  </a:cubicBezTo>
                  <a:cubicBezTo>
                    <a:pt x="2724474" y="1248279"/>
                    <a:pt x="2725240" y="1250001"/>
                    <a:pt x="2726197" y="1252489"/>
                  </a:cubicBezTo>
                  <a:cubicBezTo>
                    <a:pt x="2727153" y="1254403"/>
                    <a:pt x="2728684" y="1255359"/>
                    <a:pt x="2730789" y="1255359"/>
                  </a:cubicBezTo>
                  <a:cubicBezTo>
                    <a:pt x="2731363" y="1255359"/>
                    <a:pt x="2732129" y="1254594"/>
                    <a:pt x="2732703" y="1253254"/>
                  </a:cubicBezTo>
                  <a:cubicBezTo>
                    <a:pt x="2733469" y="1251915"/>
                    <a:pt x="2734043" y="1251149"/>
                    <a:pt x="2734617" y="1251149"/>
                  </a:cubicBezTo>
                  <a:cubicBezTo>
                    <a:pt x="2735382" y="1251149"/>
                    <a:pt x="2736339" y="1251341"/>
                    <a:pt x="2737870" y="1251915"/>
                  </a:cubicBezTo>
                  <a:cubicBezTo>
                    <a:pt x="2739975" y="1251915"/>
                    <a:pt x="2742845" y="1249427"/>
                    <a:pt x="2746481" y="1244260"/>
                  </a:cubicBezTo>
                  <a:cubicBezTo>
                    <a:pt x="2749543" y="1239667"/>
                    <a:pt x="2751648" y="1235840"/>
                    <a:pt x="2752222" y="1232969"/>
                  </a:cubicBezTo>
                  <a:cubicBezTo>
                    <a:pt x="2753370" y="1228185"/>
                    <a:pt x="2754327" y="1223975"/>
                    <a:pt x="2755093" y="1220722"/>
                  </a:cubicBezTo>
                  <a:cubicBezTo>
                    <a:pt x="2756432" y="1214216"/>
                    <a:pt x="2757198" y="1209623"/>
                    <a:pt x="2757198" y="1206561"/>
                  </a:cubicBezTo>
                  <a:cubicBezTo>
                    <a:pt x="2757198" y="1201394"/>
                    <a:pt x="2753945" y="1194122"/>
                    <a:pt x="2747438" y="1184745"/>
                  </a:cubicBezTo>
                  <a:cubicBezTo>
                    <a:pt x="2740932" y="1175177"/>
                    <a:pt x="2737679" y="1168670"/>
                    <a:pt x="2737679" y="1165035"/>
                  </a:cubicBezTo>
                  <a:cubicBezTo>
                    <a:pt x="2737679" y="1164269"/>
                    <a:pt x="2738444" y="1162547"/>
                    <a:pt x="2739783" y="1159485"/>
                  </a:cubicBezTo>
                  <a:cubicBezTo>
                    <a:pt x="2741314" y="1156423"/>
                    <a:pt x="2741888" y="1153744"/>
                    <a:pt x="2741888" y="1151448"/>
                  </a:cubicBezTo>
                  <a:cubicBezTo>
                    <a:pt x="2741888" y="1147238"/>
                    <a:pt x="2739783" y="1143410"/>
                    <a:pt x="2735382" y="1139009"/>
                  </a:cubicBezTo>
                  <a:cubicBezTo>
                    <a:pt x="2731172" y="1134799"/>
                    <a:pt x="2726579" y="1132694"/>
                    <a:pt x="2722178" y="1132694"/>
                  </a:cubicBezTo>
                  <a:cubicBezTo>
                    <a:pt x="2718159" y="1133268"/>
                    <a:pt x="2715863" y="1133459"/>
                    <a:pt x="2715289" y="1133459"/>
                  </a:cubicBezTo>
                  <a:cubicBezTo>
                    <a:pt x="2714523" y="1133459"/>
                    <a:pt x="2711270" y="1132502"/>
                    <a:pt x="2706103" y="1130780"/>
                  </a:cubicBezTo>
                  <a:cubicBezTo>
                    <a:pt x="2701510" y="1129058"/>
                    <a:pt x="2698449" y="1127718"/>
                    <a:pt x="2696918" y="1127144"/>
                  </a:cubicBezTo>
                  <a:cubicBezTo>
                    <a:pt x="2687923" y="1123126"/>
                    <a:pt x="2681800" y="1120829"/>
                    <a:pt x="2679120" y="1120829"/>
                  </a:cubicBezTo>
                  <a:cubicBezTo>
                    <a:pt x="2674910" y="1120638"/>
                    <a:pt x="2669170" y="1119298"/>
                    <a:pt x="2661706" y="1116811"/>
                  </a:cubicBezTo>
                  <a:cubicBezTo>
                    <a:pt x="2654626" y="1114514"/>
                    <a:pt x="2648502" y="1113366"/>
                    <a:pt x="2643718" y="1113366"/>
                  </a:cubicBezTo>
                  <a:cubicBezTo>
                    <a:pt x="2642952" y="1113366"/>
                    <a:pt x="2641421" y="1112600"/>
                    <a:pt x="2639508" y="1111261"/>
                  </a:cubicBezTo>
                  <a:cubicBezTo>
                    <a:pt x="2638168" y="1110495"/>
                    <a:pt x="2637212" y="1109730"/>
                    <a:pt x="2636829" y="1109347"/>
                  </a:cubicBezTo>
                  <a:cubicBezTo>
                    <a:pt x="2634915" y="1107433"/>
                    <a:pt x="2633384" y="1105711"/>
                    <a:pt x="2632236" y="1104754"/>
                  </a:cubicBezTo>
                  <a:cubicBezTo>
                    <a:pt x="2630322" y="1102841"/>
                    <a:pt x="2628409" y="1101501"/>
                    <a:pt x="2626112" y="1100736"/>
                  </a:cubicBezTo>
                  <a:cubicBezTo>
                    <a:pt x="2622668" y="1099587"/>
                    <a:pt x="2620945" y="1095952"/>
                    <a:pt x="2620371" y="1089828"/>
                  </a:cubicBezTo>
                  <a:cubicBezTo>
                    <a:pt x="2620180" y="1086383"/>
                    <a:pt x="2618840" y="1084852"/>
                    <a:pt x="2616352" y="1085044"/>
                  </a:cubicBezTo>
                  <a:cubicBezTo>
                    <a:pt x="2613291" y="1085427"/>
                    <a:pt x="2611377" y="1084852"/>
                    <a:pt x="2610803" y="1084087"/>
                  </a:cubicBezTo>
                  <a:cubicBezTo>
                    <a:pt x="2609463" y="1082365"/>
                    <a:pt x="2608889" y="1080260"/>
                    <a:pt x="2608889" y="1077772"/>
                  </a:cubicBezTo>
                  <a:cubicBezTo>
                    <a:pt x="2608889" y="1076050"/>
                    <a:pt x="2609081" y="1074901"/>
                    <a:pt x="2609081" y="1073944"/>
                  </a:cubicBezTo>
                  <a:cubicBezTo>
                    <a:pt x="2609081" y="1072605"/>
                    <a:pt x="2608698" y="1071457"/>
                    <a:pt x="2608124" y="1070691"/>
                  </a:cubicBezTo>
                  <a:cubicBezTo>
                    <a:pt x="2605636" y="1067821"/>
                    <a:pt x="2602383" y="1065142"/>
                    <a:pt x="2597982" y="1062463"/>
                  </a:cubicBezTo>
                  <a:cubicBezTo>
                    <a:pt x="2592623" y="1059018"/>
                    <a:pt x="2588605" y="1056148"/>
                    <a:pt x="2585925" y="1053851"/>
                  </a:cubicBezTo>
                  <a:cubicBezTo>
                    <a:pt x="2580184" y="1048876"/>
                    <a:pt x="2575018" y="1042560"/>
                    <a:pt x="2570808" y="1035288"/>
                  </a:cubicBezTo>
                  <a:cubicBezTo>
                    <a:pt x="2569659" y="1033184"/>
                    <a:pt x="2566598" y="1030313"/>
                    <a:pt x="2561622" y="1026677"/>
                  </a:cubicBezTo>
                  <a:cubicBezTo>
                    <a:pt x="2557412" y="1023424"/>
                    <a:pt x="2554733" y="1019788"/>
                    <a:pt x="2553393" y="1016152"/>
                  </a:cubicBezTo>
                  <a:cubicBezTo>
                    <a:pt x="2552436" y="1012899"/>
                    <a:pt x="2549949" y="1009454"/>
                    <a:pt x="2546313" y="1006201"/>
                  </a:cubicBezTo>
                  <a:cubicBezTo>
                    <a:pt x="2541911" y="1002565"/>
                    <a:pt x="2538467" y="999503"/>
                    <a:pt x="2536362" y="997015"/>
                  </a:cubicBezTo>
                  <a:cubicBezTo>
                    <a:pt x="2534257" y="994911"/>
                    <a:pt x="2530812" y="992040"/>
                    <a:pt x="2526028" y="988596"/>
                  </a:cubicBezTo>
                  <a:cubicBezTo>
                    <a:pt x="2521244" y="985151"/>
                    <a:pt x="2517991" y="982472"/>
                    <a:pt x="2516268" y="980749"/>
                  </a:cubicBezTo>
                  <a:cubicBezTo>
                    <a:pt x="2514546" y="978644"/>
                    <a:pt x="2513206" y="977113"/>
                    <a:pt x="2512441" y="975965"/>
                  </a:cubicBezTo>
                  <a:cubicBezTo>
                    <a:pt x="2510719" y="974052"/>
                    <a:pt x="2509188" y="972712"/>
                    <a:pt x="2507657" y="972521"/>
                  </a:cubicBezTo>
                  <a:cubicBezTo>
                    <a:pt x="2505169" y="971755"/>
                    <a:pt x="2503447" y="970990"/>
                    <a:pt x="2501916" y="970607"/>
                  </a:cubicBezTo>
                  <a:cubicBezTo>
                    <a:pt x="2499620" y="969841"/>
                    <a:pt x="2497323" y="969650"/>
                    <a:pt x="2495409" y="969841"/>
                  </a:cubicBezTo>
                  <a:cubicBezTo>
                    <a:pt x="2495218" y="969841"/>
                    <a:pt x="2495218" y="969841"/>
                    <a:pt x="2495027" y="969841"/>
                  </a:cubicBezTo>
                  <a:cubicBezTo>
                    <a:pt x="2494644" y="970033"/>
                    <a:pt x="2494070" y="970033"/>
                    <a:pt x="2493304" y="970033"/>
                  </a:cubicBezTo>
                  <a:cubicBezTo>
                    <a:pt x="2491773" y="970033"/>
                    <a:pt x="2489860" y="969267"/>
                    <a:pt x="2487563" y="967545"/>
                  </a:cubicBezTo>
                  <a:cubicBezTo>
                    <a:pt x="2484310" y="965249"/>
                    <a:pt x="2482779" y="963909"/>
                    <a:pt x="2482588" y="963909"/>
                  </a:cubicBezTo>
                  <a:cubicBezTo>
                    <a:pt x="2480866" y="962952"/>
                    <a:pt x="2479335" y="961422"/>
                    <a:pt x="2477995" y="959125"/>
                  </a:cubicBezTo>
                  <a:cubicBezTo>
                    <a:pt x="2476847" y="956637"/>
                    <a:pt x="2475890" y="954724"/>
                    <a:pt x="2475125" y="953576"/>
                  </a:cubicBezTo>
                  <a:cubicBezTo>
                    <a:pt x="2473211" y="950514"/>
                    <a:pt x="2471871" y="948600"/>
                    <a:pt x="2470915" y="947643"/>
                  </a:cubicBezTo>
                  <a:cubicBezTo>
                    <a:pt x="2469575" y="946304"/>
                    <a:pt x="2467662" y="944964"/>
                    <a:pt x="2465174" y="944199"/>
                  </a:cubicBezTo>
                  <a:cubicBezTo>
                    <a:pt x="2463643" y="943433"/>
                    <a:pt x="2461346" y="942285"/>
                    <a:pt x="2458476" y="940371"/>
                  </a:cubicBezTo>
                  <a:cubicBezTo>
                    <a:pt x="2455988" y="938840"/>
                    <a:pt x="2454074" y="937883"/>
                    <a:pt x="2452352" y="937692"/>
                  </a:cubicBezTo>
                  <a:cubicBezTo>
                    <a:pt x="2448142" y="937118"/>
                    <a:pt x="2444889" y="934247"/>
                    <a:pt x="2442593" y="929081"/>
                  </a:cubicBezTo>
                  <a:cubicBezTo>
                    <a:pt x="2441444" y="926019"/>
                    <a:pt x="2440487" y="923914"/>
                    <a:pt x="2439913" y="922192"/>
                  </a:cubicBezTo>
                  <a:cubicBezTo>
                    <a:pt x="2438765" y="919512"/>
                    <a:pt x="2437426" y="917407"/>
                    <a:pt x="2436086" y="915685"/>
                  </a:cubicBezTo>
                  <a:cubicBezTo>
                    <a:pt x="2433981" y="913197"/>
                    <a:pt x="2430154" y="910518"/>
                    <a:pt x="2424795" y="907265"/>
                  </a:cubicBezTo>
                  <a:cubicBezTo>
                    <a:pt x="2418863" y="903820"/>
                    <a:pt x="2414270" y="902098"/>
                    <a:pt x="2411209" y="902098"/>
                  </a:cubicBezTo>
                  <a:cubicBezTo>
                    <a:pt x="2408721" y="902098"/>
                    <a:pt x="2404893" y="904586"/>
                    <a:pt x="2399918" y="909179"/>
                  </a:cubicBezTo>
                  <a:cubicBezTo>
                    <a:pt x="2395134" y="914537"/>
                    <a:pt x="2392072" y="917407"/>
                    <a:pt x="2391115" y="918364"/>
                  </a:cubicBezTo>
                  <a:cubicBezTo>
                    <a:pt x="2389010" y="920278"/>
                    <a:pt x="2386331" y="923340"/>
                    <a:pt x="2383078" y="927550"/>
                  </a:cubicBezTo>
                  <a:cubicBezTo>
                    <a:pt x="2380973" y="930229"/>
                    <a:pt x="2380016" y="932334"/>
                    <a:pt x="2380016" y="933865"/>
                  </a:cubicBezTo>
                  <a:cubicBezTo>
                    <a:pt x="2380016" y="935013"/>
                    <a:pt x="2380207" y="936927"/>
                    <a:pt x="2380781" y="939414"/>
                  </a:cubicBezTo>
                  <a:cubicBezTo>
                    <a:pt x="2380781" y="940180"/>
                    <a:pt x="2380399" y="941711"/>
                    <a:pt x="2380016" y="944007"/>
                  </a:cubicBezTo>
                  <a:cubicBezTo>
                    <a:pt x="2380016" y="944964"/>
                    <a:pt x="2380399" y="946495"/>
                    <a:pt x="2380973" y="948600"/>
                  </a:cubicBezTo>
                  <a:cubicBezTo>
                    <a:pt x="2381547" y="950705"/>
                    <a:pt x="2381738" y="952427"/>
                    <a:pt x="2381738" y="953767"/>
                  </a:cubicBezTo>
                  <a:cubicBezTo>
                    <a:pt x="2381738" y="956637"/>
                    <a:pt x="2381164" y="958551"/>
                    <a:pt x="2380016" y="959891"/>
                  </a:cubicBezTo>
                  <a:cubicBezTo>
                    <a:pt x="2379442" y="960465"/>
                    <a:pt x="2377528" y="961804"/>
                    <a:pt x="2374084" y="963718"/>
                  </a:cubicBezTo>
                  <a:cubicBezTo>
                    <a:pt x="2370830" y="964483"/>
                    <a:pt x="2368725" y="965057"/>
                    <a:pt x="2367960" y="965631"/>
                  </a:cubicBezTo>
                  <a:cubicBezTo>
                    <a:pt x="2367194" y="966014"/>
                    <a:pt x="2366620" y="966780"/>
                    <a:pt x="2366238" y="967928"/>
                  </a:cubicBezTo>
                  <a:cubicBezTo>
                    <a:pt x="2365472" y="969267"/>
                    <a:pt x="2364898" y="970416"/>
                    <a:pt x="2364324" y="971181"/>
                  </a:cubicBezTo>
                  <a:cubicBezTo>
                    <a:pt x="2362410" y="973477"/>
                    <a:pt x="2361071" y="975200"/>
                    <a:pt x="2359923" y="976539"/>
                  </a:cubicBezTo>
                  <a:cubicBezTo>
                    <a:pt x="2358009" y="978836"/>
                    <a:pt x="2356861" y="980941"/>
                    <a:pt x="2356095" y="982854"/>
                  </a:cubicBezTo>
                  <a:cubicBezTo>
                    <a:pt x="2353799" y="988787"/>
                    <a:pt x="2350737" y="991657"/>
                    <a:pt x="2347484" y="991657"/>
                  </a:cubicBezTo>
                  <a:cubicBezTo>
                    <a:pt x="2346718" y="991657"/>
                    <a:pt x="2344039" y="987065"/>
                    <a:pt x="2338872" y="978070"/>
                  </a:cubicBezTo>
                  <a:cubicBezTo>
                    <a:pt x="2333705" y="968885"/>
                    <a:pt x="2330644" y="964292"/>
                    <a:pt x="2329495" y="963909"/>
                  </a:cubicBezTo>
                  <a:cubicBezTo>
                    <a:pt x="2319927" y="959891"/>
                    <a:pt x="2311316" y="954341"/>
                    <a:pt x="2303661" y="946495"/>
                  </a:cubicBezTo>
                  <a:cubicBezTo>
                    <a:pt x="2303470" y="946304"/>
                    <a:pt x="2303278" y="946112"/>
                    <a:pt x="2303087" y="945921"/>
                  </a:cubicBezTo>
                  <a:cubicBezTo>
                    <a:pt x="2298877" y="941902"/>
                    <a:pt x="2294475" y="938649"/>
                    <a:pt x="2290265" y="936161"/>
                  </a:cubicBezTo>
                  <a:cubicBezTo>
                    <a:pt x="2288734" y="935396"/>
                    <a:pt x="2287203" y="934056"/>
                    <a:pt x="2285481" y="932334"/>
                  </a:cubicBezTo>
                  <a:cubicBezTo>
                    <a:pt x="2285098" y="931760"/>
                    <a:pt x="2284716" y="931186"/>
                    <a:pt x="2284142" y="930612"/>
                  </a:cubicBezTo>
                  <a:cubicBezTo>
                    <a:pt x="2282037" y="927741"/>
                    <a:pt x="2280506" y="925828"/>
                    <a:pt x="2279740" y="924871"/>
                  </a:cubicBezTo>
                  <a:cubicBezTo>
                    <a:pt x="2278018" y="923148"/>
                    <a:pt x="2275913" y="921426"/>
                    <a:pt x="2272851" y="920087"/>
                  </a:cubicBezTo>
                  <a:cubicBezTo>
                    <a:pt x="2269598" y="918364"/>
                    <a:pt x="2267110" y="917216"/>
                    <a:pt x="2265579" y="916451"/>
                  </a:cubicBezTo>
                  <a:cubicBezTo>
                    <a:pt x="2260221" y="913580"/>
                    <a:pt x="2257542" y="909561"/>
                    <a:pt x="2257542" y="904777"/>
                  </a:cubicBezTo>
                  <a:cubicBezTo>
                    <a:pt x="2257542" y="903629"/>
                    <a:pt x="2257925" y="902289"/>
                    <a:pt x="2258499" y="900567"/>
                  </a:cubicBezTo>
                  <a:cubicBezTo>
                    <a:pt x="2259073" y="898845"/>
                    <a:pt x="2259264" y="896931"/>
                    <a:pt x="2259264" y="894635"/>
                  </a:cubicBezTo>
                  <a:cubicBezTo>
                    <a:pt x="2259264" y="892913"/>
                    <a:pt x="2257925" y="891573"/>
                    <a:pt x="2255628" y="890425"/>
                  </a:cubicBezTo>
                  <a:cubicBezTo>
                    <a:pt x="2253523" y="889468"/>
                    <a:pt x="2251418" y="889085"/>
                    <a:pt x="2249313" y="889085"/>
                  </a:cubicBezTo>
                  <a:cubicBezTo>
                    <a:pt x="2241084" y="889085"/>
                    <a:pt x="2234004" y="891956"/>
                    <a:pt x="2228072" y="897697"/>
                  </a:cubicBezTo>
                  <a:cubicBezTo>
                    <a:pt x="2225392" y="900567"/>
                    <a:pt x="2223479" y="902481"/>
                    <a:pt x="2222139" y="903629"/>
                  </a:cubicBezTo>
                  <a:cubicBezTo>
                    <a:pt x="2219843" y="905351"/>
                    <a:pt x="2217738" y="906308"/>
                    <a:pt x="2215441" y="906308"/>
                  </a:cubicBezTo>
                  <a:cubicBezTo>
                    <a:pt x="2210466" y="902863"/>
                    <a:pt x="2206830" y="901141"/>
                    <a:pt x="2205108" y="901141"/>
                  </a:cubicBezTo>
                  <a:cubicBezTo>
                    <a:pt x="2204725" y="901141"/>
                    <a:pt x="2204342" y="901332"/>
                    <a:pt x="2203577" y="901715"/>
                  </a:cubicBezTo>
                  <a:lnTo>
                    <a:pt x="2198984" y="905734"/>
                  </a:lnTo>
                  <a:lnTo>
                    <a:pt x="2187311" y="907265"/>
                  </a:lnTo>
                  <a:lnTo>
                    <a:pt x="2177934" y="903629"/>
                  </a:lnTo>
                  <a:lnTo>
                    <a:pt x="2047422" y="125727"/>
                  </a:lnTo>
                  <a:close/>
                  <a:moveTo>
                    <a:pt x="1263971" y="1314491"/>
                  </a:moveTo>
                  <a:cubicBezTo>
                    <a:pt x="1263779" y="1314491"/>
                    <a:pt x="1263397" y="1314300"/>
                    <a:pt x="1263205" y="1314300"/>
                  </a:cubicBezTo>
                  <a:cubicBezTo>
                    <a:pt x="1262823" y="1314300"/>
                    <a:pt x="1262440" y="1314491"/>
                    <a:pt x="1262057" y="1315065"/>
                  </a:cubicBezTo>
                  <a:cubicBezTo>
                    <a:pt x="1261483" y="1315640"/>
                    <a:pt x="1261292" y="1316022"/>
                    <a:pt x="1261292" y="1316596"/>
                  </a:cubicBezTo>
                  <a:cubicBezTo>
                    <a:pt x="1261292" y="1316788"/>
                    <a:pt x="1261866" y="1317745"/>
                    <a:pt x="1262823" y="1319658"/>
                  </a:cubicBezTo>
                  <a:cubicBezTo>
                    <a:pt x="1263588" y="1319850"/>
                    <a:pt x="1264354" y="1319658"/>
                    <a:pt x="1265310" y="1318701"/>
                  </a:cubicBezTo>
                  <a:cubicBezTo>
                    <a:pt x="1266076" y="1317936"/>
                    <a:pt x="1266650" y="1317170"/>
                    <a:pt x="1266650" y="1316405"/>
                  </a:cubicBezTo>
                  <a:cubicBezTo>
                    <a:pt x="1266650" y="1316214"/>
                    <a:pt x="1265885" y="1315640"/>
                    <a:pt x="1264162" y="1314683"/>
                  </a:cubicBezTo>
                  <a:cubicBezTo>
                    <a:pt x="1264162" y="1314683"/>
                    <a:pt x="1263971" y="1314683"/>
                    <a:pt x="1263971" y="1314491"/>
                  </a:cubicBezTo>
                  <a:close/>
                  <a:moveTo>
                    <a:pt x="1273730" y="1343005"/>
                  </a:moveTo>
                  <a:cubicBezTo>
                    <a:pt x="1272774" y="1342813"/>
                    <a:pt x="1271817" y="1342813"/>
                    <a:pt x="1271243" y="1342813"/>
                  </a:cubicBezTo>
                  <a:cubicBezTo>
                    <a:pt x="1270286" y="1342813"/>
                    <a:pt x="1269520" y="1343005"/>
                    <a:pt x="1269329" y="1343005"/>
                  </a:cubicBezTo>
                  <a:cubicBezTo>
                    <a:pt x="1269138" y="1343387"/>
                    <a:pt x="1268946" y="1343770"/>
                    <a:pt x="1268946" y="1344918"/>
                  </a:cubicBezTo>
                  <a:cubicBezTo>
                    <a:pt x="1268946" y="1345875"/>
                    <a:pt x="1269520" y="1346832"/>
                    <a:pt x="1270477" y="1347406"/>
                  </a:cubicBezTo>
                  <a:cubicBezTo>
                    <a:pt x="1271051" y="1347980"/>
                    <a:pt x="1272008" y="1348746"/>
                    <a:pt x="1273539" y="1349894"/>
                  </a:cubicBezTo>
                  <a:cubicBezTo>
                    <a:pt x="1273922" y="1349703"/>
                    <a:pt x="1274496" y="1349129"/>
                    <a:pt x="1275261" y="1347980"/>
                  </a:cubicBezTo>
                  <a:cubicBezTo>
                    <a:pt x="1276027" y="1347023"/>
                    <a:pt x="1276601" y="1346258"/>
                    <a:pt x="1276601" y="1345684"/>
                  </a:cubicBezTo>
                  <a:cubicBezTo>
                    <a:pt x="1276601" y="1344344"/>
                    <a:pt x="1275835" y="1343579"/>
                    <a:pt x="1273922" y="1343579"/>
                  </a:cubicBezTo>
                  <a:lnTo>
                    <a:pt x="1273922" y="1343005"/>
                  </a:lnTo>
                  <a:close/>
                  <a:moveTo>
                    <a:pt x="1220914" y="1356975"/>
                  </a:moveTo>
                  <a:cubicBezTo>
                    <a:pt x="1220722" y="1356975"/>
                    <a:pt x="1220339" y="1357740"/>
                    <a:pt x="1219383" y="1359080"/>
                  </a:cubicBezTo>
                  <a:cubicBezTo>
                    <a:pt x="1218426" y="1360419"/>
                    <a:pt x="1217852" y="1361567"/>
                    <a:pt x="1217852" y="1362333"/>
                  </a:cubicBezTo>
                  <a:cubicBezTo>
                    <a:pt x="1217852" y="1362715"/>
                    <a:pt x="1218043" y="1363098"/>
                    <a:pt x="1218234" y="1363672"/>
                  </a:cubicBezTo>
                  <a:cubicBezTo>
                    <a:pt x="1218617" y="1364438"/>
                    <a:pt x="1219574" y="1365394"/>
                    <a:pt x="1220914" y="1365969"/>
                  </a:cubicBezTo>
                  <a:cubicBezTo>
                    <a:pt x="1221296" y="1366543"/>
                    <a:pt x="1221679" y="1368265"/>
                    <a:pt x="1222253" y="1371327"/>
                  </a:cubicBezTo>
                  <a:cubicBezTo>
                    <a:pt x="1223018" y="1370944"/>
                    <a:pt x="1224549" y="1369413"/>
                    <a:pt x="1226463" y="1366543"/>
                  </a:cubicBezTo>
                  <a:cubicBezTo>
                    <a:pt x="1228377" y="1363864"/>
                    <a:pt x="1229334" y="1362141"/>
                    <a:pt x="1229334" y="1361376"/>
                  </a:cubicBezTo>
                  <a:cubicBezTo>
                    <a:pt x="1229334" y="1360036"/>
                    <a:pt x="1228760" y="1358888"/>
                    <a:pt x="1227803" y="1357740"/>
                  </a:cubicBezTo>
                  <a:cubicBezTo>
                    <a:pt x="1226846" y="1356975"/>
                    <a:pt x="1226080" y="1356401"/>
                    <a:pt x="1225315" y="1356401"/>
                  </a:cubicBezTo>
                  <a:cubicBezTo>
                    <a:pt x="1225124" y="1356401"/>
                    <a:pt x="1225124" y="1356401"/>
                    <a:pt x="1225124" y="1356401"/>
                  </a:cubicBezTo>
                  <a:cubicBezTo>
                    <a:pt x="1224549" y="1356592"/>
                    <a:pt x="1224167" y="1356592"/>
                    <a:pt x="1223784" y="1356783"/>
                  </a:cubicBezTo>
                  <a:lnTo>
                    <a:pt x="1220914" y="1356783"/>
                  </a:lnTo>
                  <a:close/>
                  <a:moveTo>
                    <a:pt x="1244452" y="1350659"/>
                  </a:moveTo>
                  <a:lnTo>
                    <a:pt x="1244452" y="1350659"/>
                  </a:lnTo>
                  <a:cubicBezTo>
                    <a:pt x="1243686" y="1350851"/>
                    <a:pt x="1243112" y="1351425"/>
                    <a:pt x="1242538" y="1352382"/>
                  </a:cubicBezTo>
                  <a:lnTo>
                    <a:pt x="1242538" y="1354678"/>
                  </a:lnTo>
                  <a:cubicBezTo>
                    <a:pt x="1242921" y="1354678"/>
                    <a:pt x="1243495" y="1354678"/>
                    <a:pt x="1243877" y="1354870"/>
                  </a:cubicBezTo>
                  <a:cubicBezTo>
                    <a:pt x="1244834" y="1354870"/>
                    <a:pt x="1245408" y="1354104"/>
                    <a:pt x="1245408" y="1352382"/>
                  </a:cubicBezTo>
                  <a:cubicBezTo>
                    <a:pt x="1245408" y="1351616"/>
                    <a:pt x="1245217" y="1351042"/>
                    <a:pt x="1244452" y="1350659"/>
                  </a:cubicBezTo>
                  <a:close/>
                  <a:moveTo>
                    <a:pt x="1226080" y="1383957"/>
                  </a:moveTo>
                  <a:cubicBezTo>
                    <a:pt x="1226654" y="1383957"/>
                    <a:pt x="1226846" y="1383383"/>
                    <a:pt x="1226846" y="1382043"/>
                  </a:cubicBezTo>
                  <a:cubicBezTo>
                    <a:pt x="1226846" y="1381278"/>
                    <a:pt x="1226463" y="1380512"/>
                    <a:pt x="1226080" y="1380130"/>
                  </a:cubicBezTo>
                  <a:cubicBezTo>
                    <a:pt x="1225315" y="1379938"/>
                    <a:pt x="1224741" y="1379364"/>
                    <a:pt x="1224167" y="1379173"/>
                  </a:cubicBezTo>
                  <a:cubicBezTo>
                    <a:pt x="1223975" y="1379364"/>
                    <a:pt x="1223784" y="1379364"/>
                    <a:pt x="1223593" y="1379364"/>
                  </a:cubicBezTo>
                  <a:cubicBezTo>
                    <a:pt x="1223210" y="1379364"/>
                    <a:pt x="1222827" y="1379556"/>
                    <a:pt x="1222636" y="1379556"/>
                  </a:cubicBezTo>
                  <a:cubicBezTo>
                    <a:pt x="1222253" y="1382618"/>
                    <a:pt x="1223593" y="1383957"/>
                    <a:pt x="1226080" y="1383957"/>
                  </a:cubicBezTo>
                  <a:close/>
                  <a:moveTo>
                    <a:pt x="1209240" y="1315065"/>
                  </a:moveTo>
                  <a:cubicBezTo>
                    <a:pt x="1209049" y="1315065"/>
                    <a:pt x="1209049" y="1315065"/>
                    <a:pt x="1209240" y="1315065"/>
                  </a:cubicBezTo>
                  <a:cubicBezTo>
                    <a:pt x="1208857" y="1315257"/>
                    <a:pt x="1208475" y="1315257"/>
                    <a:pt x="1208283" y="1315257"/>
                  </a:cubicBezTo>
                  <a:cubicBezTo>
                    <a:pt x="1208092" y="1315257"/>
                    <a:pt x="1207901" y="1315257"/>
                    <a:pt x="1207901" y="1315257"/>
                  </a:cubicBezTo>
                  <a:cubicBezTo>
                    <a:pt x="1207709" y="1315257"/>
                    <a:pt x="1207709" y="1315257"/>
                    <a:pt x="1207518" y="1315257"/>
                  </a:cubicBezTo>
                  <a:cubicBezTo>
                    <a:pt x="1207135" y="1315257"/>
                    <a:pt x="1206561" y="1315640"/>
                    <a:pt x="1205413" y="1316596"/>
                  </a:cubicBezTo>
                  <a:cubicBezTo>
                    <a:pt x="1203882" y="1317936"/>
                    <a:pt x="1203308" y="1318893"/>
                    <a:pt x="1203117" y="1319658"/>
                  </a:cubicBezTo>
                  <a:lnTo>
                    <a:pt x="1207327" y="1319658"/>
                  </a:lnTo>
                  <a:cubicBezTo>
                    <a:pt x="1209814" y="1318319"/>
                    <a:pt x="1211154" y="1317745"/>
                    <a:pt x="1211537" y="1317362"/>
                  </a:cubicBezTo>
                  <a:cubicBezTo>
                    <a:pt x="1210963" y="1316022"/>
                    <a:pt x="1210197" y="1315448"/>
                    <a:pt x="1209240" y="1315065"/>
                  </a:cubicBezTo>
                  <a:close/>
                  <a:moveTo>
                    <a:pt x="1177282" y="1367308"/>
                  </a:moveTo>
                  <a:cubicBezTo>
                    <a:pt x="1175943" y="1367117"/>
                    <a:pt x="1174794" y="1366925"/>
                    <a:pt x="1174220" y="1366734"/>
                  </a:cubicBezTo>
                  <a:cubicBezTo>
                    <a:pt x="1174029" y="1366543"/>
                    <a:pt x="1174029" y="1366543"/>
                    <a:pt x="1173838" y="1366543"/>
                  </a:cubicBezTo>
                  <a:cubicBezTo>
                    <a:pt x="1173455" y="1366543"/>
                    <a:pt x="1173072" y="1366734"/>
                    <a:pt x="1172689" y="1366925"/>
                  </a:cubicBezTo>
                  <a:cubicBezTo>
                    <a:pt x="1172498" y="1367117"/>
                    <a:pt x="1172307" y="1367308"/>
                    <a:pt x="1172307" y="1367882"/>
                  </a:cubicBezTo>
                  <a:cubicBezTo>
                    <a:pt x="1172307" y="1369987"/>
                    <a:pt x="1173838" y="1371901"/>
                    <a:pt x="1176708" y="1373240"/>
                  </a:cubicBezTo>
                  <a:cubicBezTo>
                    <a:pt x="1178430" y="1374197"/>
                    <a:pt x="1180727" y="1375154"/>
                    <a:pt x="1183597" y="1376685"/>
                  </a:cubicBezTo>
                  <a:cubicBezTo>
                    <a:pt x="1183980" y="1376302"/>
                    <a:pt x="1184171" y="1375920"/>
                    <a:pt x="1184171" y="1375346"/>
                  </a:cubicBezTo>
                  <a:cubicBezTo>
                    <a:pt x="1182640" y="1371518"/>
                    <a:pt x="1181492" y="1369222"/>
                    <a:pt x="1180918" y="1368648"/>
                  </a:cubicBezTo>
                  <a:cubicBezTo>
                    <a:pt x="1180344" y="1368074"/>
                    <a:pt x="1179004" y="1367499"/>
                    <a:pt x="1177282" y="1367308"/>
                  </a:cubicBezTo>
                  <a:close/>
                  <a:moveTo>
                    <a:pt x="1168862" y="1343005"/>
                  </a:moveTo>
                  <a:cubicBezTo>
                    <a:pt x="1168671" y="1342813"/>
                    <a:pt x="1168479" y="1342431"/>
                    <a:pt x="1168671" y="1342239"/>
                  </a:cubicBezTo>
                  <a:cubicBezTo>
                    <a:pt x="1160442" y="1339177"/>
                    <a:pt x="1156232" y="1337838"/>
                    <a:pt x="1156040" y="1337838"/>
                  </a:cubicBezTo>
                  <a:cubicBezTo>
                    <a:pt x="1150874" y="1337838"/>
                    <a:pt x="1146664" y="1339177"/>
                    <a:pt x="1143028" y="1342431"/>
                  </a:cubicBezTo>
                  <a:cubicBezTo>
                    <a:pt x="1139583" y="1345493"/>
                    <a:pt x="1136139" y="1347023"/>
                    <a:pt x="1132885" y="1347023"/>
                  </a:cubicBezTo>
                  <a:cubicBezTo>
                    <a:pt x="1131163" y="1347023"/>
                    <a:pt x="1129632" y="1346641"/>
                    <a:pt x="1127910" y="1345875"/>
                  </a:cubicBezTo>
                  <a:cubicBezTo>
                    <a:pt x="1126187" y="1345110"/>
                    <a:pt x="1124274" y="1344536"/>
                    <a:pt x="1122169" y="1344536"/>
                  </a:cubicBezTo>
                  <a:cubicBezTo>
                    <a:pt x="1120447" y="1344536"/>
                    <a:pt x="1119107" y="1345684"/>
                    <a:pt x="1117576" y="1347980"/>
                  </a:cubicBezTo>
                  <a:cubicBezTo>
                    <a:pt x="1116811" y="1349129"/>
                    <a:pt x="1116045" y="1350851"/>
                    <a:pt x="1115088" y="1352956"/>
                  </a:cubicBezTo>
                  <a:cubicBezTo>
                    <a:pt x="1113749" y="1355061"/>
                    <a:pt x="1111070" y="1357740"/>
                    <a:pt x="1107051" y="1361185"/>
                  </a:cubicBezTo>
                  <a:cubicBezTo>
                    <a:pt x="1104755" y="1362907"/>
                    <a:pt x="1101310" y="1364820"/>
                    <a:pt x="1096717" y="1366543"/>
                  </a:cubicBezTo>
                  <a:cubicBezTo>
                    <a:pt x="1094421" y="1368265"/>
                    <a:pt x="1093464" y="1372284"/>
                    <a:pt x="1093464" y="1378407"/>
                  </a:cubicBezTo>
                  <a:cubicBezTo>
                    <a:pt x="1093464" y="1379364"/>
                    <a:pt x="1096526" y="1381469"/>
                    <a:pt x="1102649" y="1384723"/>
                  </a:cubicBezTo>
                  <a:cubicBezTo>
                    <a:pt x="1105329" y="1384723"/>
                    <a:pt x="1109539" y="1384340"/>
                    <a:pt x="1115471" y="1383383"/>
                  </a:cubicBezTo>
                  <a:cubicBezTo>
                    <a:pt x="1119872" y="1383192"/>
                    <a:pt x="1122360" y="1383000"/>
                    <a:pt x="1122743" y="1382618"/>
                  </a:cubicBezTo>
                  <a:cubicBezTo>
                    <a:pt x="1123126" y="1382426"/>
                    <a:pt x="1123317" y="1381087"/>
                    <a:pt x="1123317" y="1378599"/>
                  </a:cubicBezTo>
                  <a:cubicBezTo>
                    <a:pt x="1123317" y="1377642"/>
                    <a:pt x="1125613" y="1376302"/>
                    <a:pt x="1130398" y="1374389"/>
                  </a:cubicBezTo>
                  <a:cubicBezTo>
                    <a:pt x="1134799" y="1372475"/>
                    <a:pt x="1137669" y="1371518"/>
                    <a:pt x="1138818" y="1371518"/>
                  </a:cubicBezTo>
                  <a:cubicBezTo>
                    <a:pt x="1145133" y="1371518"/>
                    <a:pt x="1152405" y="1373432"/>
                    <a:pt x="1160633" y="1377451"/>
                  </a:cubicBezTo>
                  <a:cubicBezTo>
                    <a:pt x="1161016" y="1377451"/>
                    <a:pt x="1161973" y="1376494"/>
                    <a:pt x="1163121" y="1374580"/>
                  </a:cubicBezTo>
                  <a:cubicBezTo>
                    <a:pt x="1164843" y="1374197"/>
                    <a:pt x="1165992" y="1373815"/>
                    <a:pt x="1166757" y="1373623"/>
                  </a:cubicBezTo>
                  <a:cubicBezTo>
                    <a:pt x="1167905" y="1373049"/>
                    <a:pt x="1168479" y="1372284"/>
                    <a:pt x="1168671" y="1371518"/>
                  </a:cubicBezTo>
                  <a:cubicBezTo>
                    <a:pt x="1168862" y="1370944"/>
                    <a:pt x="1168671" y="1369604"/>
                    <a:pt x="1168288" y="1367499"/>
                  </a:cubicBezTo>
                  <a:cubicBezTo>
                    <a:pt x="1168671" y="1367117"/>
                    <a:pt x="1169628" y="1367117"/>
                    <a:pt x="1171350" y="1366734"/>
                  </a:cubicBezTo>
                  <a:cubicBezTo>
                    <a:pt x="1171733" y="1366543"/>
                    <a:pt x="1172115" y="1366543"/>
                    <a:pt x="1172307" y="1366160"/>
                  </a:cubicBezTo>
                  <a:cubicBezTo>
                    <a:pt x="1172498" y="1365777"/>
                    <a:pt x="1172498" y="1365394"/>
                    <a:pt x="1172498" y="1364629"/>
                  </a:cubicBezTo>
                  <a:cubicBezTo>
                    <a:pt x="1172498" y="1363864"/>
                    <a:pt x="1172115" y="1362715"/>
                    <a:pt x="1171158" y="1361567"/>
                  </a:cubicBezTo>
                  <a:cubicBezTo>
                    <a:pt x="1170967" y="1361376"/>
                    <a:pt x="1170776" y="1360993"/>
                    <a:pt x="1170393" y="1360610"/>
                  </a:cubicBezTo>
                  <a:cubicBezTo>
                    <a:pt x="1169053" y="1359080"/>
                    <a:pt x="1168479" y="1357357"/>
                    <a:pt x="1168479" y="1355635"/>
                  </a:cubicBezTo>
                  <a:cubicBezTo>
                    <a:pt x="1168479" y="1354870"/>
                    <a:pt x="1168671" y="1354295"/>
                    <a:pt x="1169245" y="1353530"/>
                  </a:cubicBezTo>
                  <a:cubicBezTo>
                    <a:pt x="1169819" y="1352956"/>
                    <a:pt x="1170010" y="1352382"/>
                    <a:pt x="1170010" y="1351616"/>
                  </a:cubicBezTo>
                  <a:cubicBezTo>
                    <a:pt x="1169053" y="1349320"/>
                    <a:pt x="1168862" y="1346258"/>
                    <a:pt x="1168862" y="1343005"/>
                  </a:cubicBezTo>
                  <a:close/>
                  <a:moveTo>
                    <a:pt x="1089254" y="1405390"/>
                  </a:moveTo>
                  <a:cubicBezTo>
                    <a:pt x="1088871" y="1405007"/>
                    <a:pt x="1088297" y="1404624"/>
                    <a:pt x="1087532" y="1404242"/>
                  </a:cubicBezTo>
                  <a:cubicBezTo>
                    <a:pt x="1082365" y="1404242"/>
                    <a:pt x="1078346" y="1404433"/>
                    <a:pt x="1075667" y="1405007"/>
                  </a:cubicBezTo>
                  <a:lnTo>
                    <a:pt x="1075667" y="1405007"/>
                  </a:lnTo>
                  <a:cubicBezTo>
                    <a:pt x="1075476" y="1405007"/>
                    <a:pt x="1075284" y="1405007"/>
                    <a:pt x="1075284" y="1405007"/>
                  </a:cubicBezTo>
                  <a:lnTo>
                    <a:pt x="1074519" y="1405390"/>
                  </a:lnTo>
                  <a:lnTo>
                    <a:pt x="1074519" y="1405007"/>
                  </a:lnTo>
                  <a:cubicBezTo>
                    <a:pt x="1074710" y="1405007"/>
                    <a:pt x="1074901" y="1405007"/>
                    <a:pt x="1075284" y="1404816"/>
                  </a:cubicBezTo>
                  <a:lnTo>
                    <a:pt x="1075093" y="1404624"/>
                  </a:lnTo>
                  <a:cubicBezTo>
                    <a:pt x="1074136" y="1404433"/>
                    <a:pt x="1073562" y="1405007"/>
                    <a:pt x="1073562" y="1405773"/>
                  </a:cubicBezTo>
                  <a:cubicBezTo>
                    <a:pt x="1073562" y="1406729"/>
                    <a:pt x="1076815" y="1408260"/>
                    <a:pt x="1083130" y="1410174"/>
                  </a:cubicBezTo>
                  <a:cubicBezTo>
                    <a:pt x="1084661" y="1410174"/>
                    <a:pt x="1086192" y="1409600"/>
                    <a:pt x="1087723" y="1408260"/>
                  </a:cubicBezTo>
                  <a:cubicBezTo>
                    <a:pt x="1089062" y="1407112"/>
                    <a:pt x="1089637" y="1406155"/>
                    <a:pt x="1089637" y="1405581"/>
                  </a:cubicBezTo>
                  <a:cubicBezTo>
                    <a:pt x="1089637" y="1405773"/>
                    <a:pt x="1089445" y="1405581"/>
                    <a:pt x="1089254" y="1405390"/>
                  </a:cubicBezTo>
                  <a:close/>
                  <a:moveTo>
                    <a:pt x="1068395" y="1404242"/>
                  </a:moveTo>
                  <a:cubicBezTo>
                    <a:pt x="1067438" y="1404050"/>
                    <a:pt x="1066673" y="1403859"/>
                    <a:pt x="1066099" y="1403859"/>
                  </a:cubicBezTo>
                  <a:lnTo>
                    <a:pt x="1062080" y="1403859"/>
                  </a:lnTo>
                  <a:cubicBezTo>
                    <a:pt x="1062080" y="1404050"/>
                    <a:pt x="1062080" y="1404242"/>
                    <a:pt x="1061889" y="1404624"/>
                  </a:cubicBezTo>
                  <a:cubicBezTo>
                    <a:pt x="1061889" y="1405581"/>
                    <a:pt x="1062654" y="1406729"/>
                    <a:pt x="1064376" y="1407686"/>
                  </a:cubicBezTo>
                  <a:cubicBezTo>
                    <a:pt x="1065907" y="1408643"/>
                    <a:pt x="1067055" y="1409026"/>
                    <a:pt x="1068204" y="1409026"/>
                  </a:cubicBezTo>
                  <a:cubicBezTo>
                    <a:pt x="1069543" y="1409026"/>
                    <a:pt x="1070309" y="1408452"/>
                    <a:pt x="1070309" y="1407112"/>
                  </a:cubicBezTo>
                  <a:cubicBezTo>
                    <a:pt x="1070309" y="1406921"/>
                    <a:pt x="1070309" y="1406729"/>
                    <a:pt x="1070309" y="1406729"/>
                  </a:cubicBezTo>
                  <a:cubicBezTo>
                    <a:pt x="1070117" y="1405964"/>
                    <a:pt x="1070117" y="1405390"/>
                    <a:pt x="1069735" y="1404242"/>
                  </a:cubicBezTo>
                  <a:cubicBezTo>
                    <a:pt x="1069352" y="1404242"/>
                    <a:pt x="1068778" y="1404242"/>
                    <a:pt x="1068395" y="1404242"/>
                  </a:cubicBezTo>
                  <a:close/>
                  <a:moveTo>
                    <a:pt x="1032418" y="1390081"/>
                  </a:moveTo>
                  <a:cubicBezTo>
                    <a:pt x="1032035" y="1390655"/>
                    <a:pt x="1031844" y="1392569"/>
                    <a:pt x="1031844" y="1396013"/>
                  </a:cubicBezTo>
                  <a:cubicBezTo>
                    <a:pt x="1031844" y="1397927"/>
                    <a:pt x="1032992" y="1399840"/>
                    <a:pt x="1035480" y="1401563"/>
                  </a:cubicBezTo>
                  <a:cubicBezTo>
                    <a:pt x="1037394" y="1402902"/>
                    <a:pt x="1039499" y="1403859"/>
                    <a:pt x="1041221" y="1403859"/>
                  </a:cubicBezTo>
                  <a:cubicBezTo>
                    <a:pt x="1041604" y="1403859"/>
                    <a:pt x="1041986" y="1403476"/>
                    <a:pt x="1042752" y="1402711"/>
                  </a:cubicBezTo>
                  <a:cubicBezTo>
                    <a:pt x="1043326" y="1401945"/>
                    <a:pt x="1044092" y="1401563"/>
                    <a:pt x="1044857" y="1401563"/>
                  </a:cubicBezTo>
                  <a:cubicBezTo>
                    <a:pt x="1045240" y="1401563"/>
                    <a:pt x="1046579" y="1401754"/>
                    <a:pt x="1048493" y="1402519"/>
                  </a:cubicBezTo>
                  <a:cubicBezTo>
                    <a:pt x="1048684" y="1402519"/>
                    <a:pt x="1049258" y="1402137"/>
                    <a:pt x="1050215" y="1401563"/>
                  </a:cubicBezTo>
                  <a:cubicBezTo>
                    <a:pt x="1050024" y="1401180"/>
                    <a:pt x="1049450" y="1400606"/>
                    <a:pt x="1047919" y="1400032"/>
                  </a:cubicBezTo>
                  <a:cubicBezTo>
                    <a:pt x="1047345" y="1397927"/>
                    <a:pt x="1047153" y="1396587"/>
                    <a:pt x="1047153" y="1396204"/>
                  </a:cubicBezTo>
                  <a:cubicBezTo>
                    <a:pt x="1047536" y="1395248"/>
                    <a:pt x="1047727" y="1394482"/>
                    <a:pt x="1047727" y="1393717"/>
                  </a:cubicBezTo>
                  <a:cubicBezTo>
                    <a:pt x="1047727" y="1393525"/>
                    <a:pt x="1047919" y="1393143"/>
                    <a:pt x="1047919" y="1392951"/>
                  </a:cubicBezTo>
                  <a:cubicBezTo>
                    <a:pt x="1046579" y="1392569"/>
                    <a:pt x="1045240" y="1391803"/>
                    <a:pt x="1043709" y="1390846"/>
                  </a:cubicBezTo>
                  <a:cubicBezTo>
                    <a:pt x="1041795" y="1389698"/>
                    <a:pt x="1040073" y="1389124"/>
                    <a:pt x="1038351" y="1389124"/>
                  </a:cubicBezTo>
                  <a:cubicBezTo>
                    <a:pt x="1035097" y="1388933"/>
                    <a:pt x="1033184" y="1389315"/>
                    <a:pt x="1032418" y="1390081"/>
                  </a:cubicBezTo>
                  <a:close/>
                  <a:moveTo>
                    <a:pt x="1017300" y="1414576"/>
                  </a:moveTo>
                  <a:cubicBezTo>
                    <a:pt x="1019214" y="1413619"/>
                    <a:pt x="1020171" y="1412662"/>
                    <a:pt x="1020171" y="1411705"/>
                  </a:cubicBezTo>
                  <a:cubicBezTo>
                    <a:pt x="1020171" y="1410557"/>
                    <a:pt x="1018831" y="1408643"/>
                    <a:pt x="1016152" y="1405964"/>
                  </a:cubicBezTo>
                  <a:cubicBezTo>
                    <a:pt x="1013473" y="1403285"/>
                    <a:pt x="1011751" y="1401945"/>
                    <a:pt x="1010985" y="1401945"/>
                  </a:cubicBezTo>
                  <a:cubicBezTo>
                    <a:pt x="1010220" y="1401945"/>
                    <a:pt x="1009072" y="1403285"/>
                    <a:pt x="1007732" y="1406155"/>
                  </a:cubicBezTo>
                  <a:cubicBezTo>
                    <a:pt x="1006201" y="1408835"/>
                    <a:pt x="1003905" y="1410174"/>
                    <a:pt x="1000269" y="1410174"/>
                  </a:cubicBezTo>
                  <a:cubicBezTo>
                    <a:pt x="998929" y="1410174"/>
                    <a:pt x="998355" y="1409600"/>
                    <a:pt x="998355" y="1408643"/>
                  </a:cubicBezTo>
                  <a:cubicBezTo>
                    <a:pt x="998355" y="1407304"/>
                    <a:pt x="999312" y="1405773"/>
                    <a:pt x="1001417" y="1404242"/>
                  </a:cubicBezTo>
                  <a:cubicBezTo>
                    <a:pt x="1003139" y="1402902"/>
                    <a:pt x="1003713" y="1401180"/>
                    <a:pt x="1002948" y="1399075"/>
                  </a:cubicBezTo>
                  <a:lnTo>
                    <a:pt x="1003139" y="1398883"/>
                  </a:lnTo>
                  <a:cubicBezTo>
                    <a:pt x="1001034" y="1397735"/>
                    <a:pt x="997781" y="1396970"/>
                    <a:pt x="993380" y="1396970"/>
                  </a:cubicBezTo>
                  <a:cubicBezTo>
                    <a:pt x="988404" y="1397161"/>
                    <a:pt x="984960" y="1397161"/>
                    <a:pt x="983237" y="1397161"/>
                  </a:cubicBezTo>
                  <a:cubicBezTo>
                    <a:pt x="982663" y="1397161"/>
                    <a:pt x="980558" y="1399075"/>
                    <a:pt x="977305" y="1402711"/>
                  </a:cubicBezTo>
                  <a:cubicBezTo>
                    <a:pt x="974052" y="1406347"/>
                    <a:pt x="972521" y="1408260"/>
                    <a:pt x="972521" y="1408452"/>
                  </a:cubicBezTo>
                  <a:cubicBezTo>
                    <a:pt x="972521" y="1409983"/>
                    <a:pt x="975008" y="1411896"/>
                    <a:pt x="979793" y="1414193"/>
                  </a:cubicBezTo>
                  <a:cubicBezTo>
                    <a:pt x="984577" y="1416489"/>
                    <a:pt x="987065" y="1418786"/>
                    <a:pt x="987065" y="1420699"/>
                  </a:cubicBezTo>
                  <a:cubicBezTo>
                    <a:pt x="987065" y="1421848"/>
                    <a:pt x="985725" y="1423379"/>
                    <a:pt x="983429" y="1425484"/>
                  </a:cubicBezTo>
                  <a:lnTo>
                    <a:pt x="982663" y="1425484"/>
                  </a:lnTo>
                  <a:cubicBezTo>
                    <a:pt x="982280" y="1422613"/>
                    <a:pt x="982089" y="1420699"/>
                    <a:pt x="981706" y="1419934"/>
                  </a:cubicBezTo>
                  <a:cubicBezTo>
                    <a:pt x="981324" y="1418977"/>
                    <a:pt x="979984" y="1418403"/>
                    <a:pt x="977688" y="1418403"/>
                  </a:cubicBezTo>
                  <a:cubicBezTo>
                    <a:pt x="975200" y="1418403"/>
                    <a:pt x="973478" y="1418977"/>
                    <a:pt x="973478" y="1419743"/>
                  </a:cubicBezTo>
                  <a:cubicBezTo>
                    <a:pt x="973286" y="1420125"/>
                    <a:pt x="973286" y="1421273"/>
                    <a:pt x="973286" y="1422230"/>
                  </a:cubicBezTo>
                  <a:cubicBezTo>
                    <a:pt x="973095" y="1423379"/>
                    <a:pt x="972712" y="1423953"/>
                    <a:pt x="972138" y="1423953"/>
                  </a:cubicBezTo>
                  <a:cubicBezTo>
                    <a:pt x="969650" y="1424335"/>
                    <a:pt x="967928" y="1424527"/>
                    <a:pt x="967354" y="1424718"/>
                  </a:cubicBezTo>
                  <a:cubicBezTo>
                    <a:pt x="966397" y="1425484"/>
                    <a:pt x="965823" y="1426632"/>
                    <a:pt x="965823" y="1428354"/>
                  </a:cubicBezTo>
                  <a:cubicBezTo>
                    <a:pt x="965823" y="1429119"/>
                    <a:pt x="966206" y="1431224"/>
                    <a:pt x="966780" y="1434095"/>
                  </a:cubicBezTo>
                  <a:cubicBezTo>
                    <a:pt x="961039" y="1435434"/>
                    <a:pt x="957020" y="1436583"/>
                    <a:pt x="954915" y="1437922"/>
                  </a:cubicBezTo>
                  <a:cubicBezTo>
                    <a:pt x="954150" y="1438688"/>
                    <a:pt x="950896" y="1438879"/>
                    <a:pt x="945347" y="1438879"/>
                  </a:cubicBezTo>
                  <a:cubicBezTo>
                    <a:pt x="944390" y="1438879"/>
                    <a:pt x="943433" y="1438496"/>
                    <a:pt x="942094" y="1438113"/>
                  </a:cubicBezTo>
                  <a:cubicBezTo>
                    <a:pt x="940945" y="1437539"/>
                    <a:pt x="939606" y="1437348"/>
                    <a:pt x="938458" y="1437348"/>
                  </a:cubicBezTo>
                  <a:cubicBezTo>
                    <a:pt x="938075" y="1437348"/>
                    <a:pt x="935970" y="1438113"/>
                    <a:pt x="932717" y="1440027"/>
                  </a:cubicBezTo>
                  <a:cubicBezTo>
                    <a:pt x="931186" y="1440793"/>
                    <a:pt x="930038" y="1441367"/>
                    <a:pt x="929081" y="1441941"/>
                  </a:cubicBezTo>
                  <a:cubicBezTo>
                    <a:pt x="928124" y="1442706"/>
                    <a:pt x="927550" y="1443089"/>
                    <a:pt x="927550" y="1443280"/>
                  </a:cubicBezTo>
                  <a:cubicBezTo>
                    <a:pt x="927550" y="1444237"/>
                    <a:pt x="930803" y="1446534"/>
                    <a:pt x="937309" y="1450170"/>
                  </a:cubicBezTo>
                  <a:cubicBezTo>
                    <a:pt x="937692" y="1450170"/>
                    <a:pt x="938458" y="1449978"/>
                    <a:pt x="939797" y="1449213"/>
                  </a:cubicBezTo>
                  <a:lnTo>
                    <a:pt x="942859" y="1450935"/>
                  </a:lnTo>
                  <a:cubicBezTo>
                    <a:pt x="943816" y="1450935"/>
                    <a:pt x="945730" y="1449404"/>
                    <a:pt x="948217" y="1446342"/>
                  </a:cubicBezTo>
                  <a:cubicBezTo>
                    <a:pt x="948983" y="1446151"/>
                    <a:pt x="951471" y="1445960"/>
                    <a:pt x="955681" y="1445960"/>
                  </a:cubicBezTo>
                  <a:cubicBezTo>
                    <a:pt x="955872" y="1445960"/>
                    <a:pt x="957211" y="1445003"/>
                    <a:pt x="959316" y="1443280"/>
                  </a:cubicBezTo>
                  <a:cubicBezTo>
                    <a:pt x="961613" y="1441367"/>
                    <a:pt x="963335" y="1440410"/>
                    <a:pt x="965057" y="1440410"/>
                  </a:cubicBezTo>
                  <a:cubicBezTo>
                    <a:pt x="967737" y="1440410"/>
                    <a:pt x="970990" y="1440984"/>
                    <a:pt x="974817" y="1441941"/>
                  </a:cubicBezTo>
                  <a:cubicBezTo>
                    <a:pt x="976539" y="1442132"/>
                    <a:pt x="977879" y="1442515"/>
                    <a:pt x="979219" y="1443280"/>
                  </a:cubicBezTo>
                  <a:cubicBezTo>
                    <a:pt x="980558" y="1444046"/>
                    <a:pt x="981706" y="1444237"/>
                    <a:pt x="982663" y="1444237"/>
                  </a:cubicBezTo>
                  <a:cubicBezTo>
                    <a:pt x="983046" y="1444237"/>
                    <a:pt x="983620" y="1443280"/>
                    <a:pt x="984385" y="1441749"/>
                  </a:cubicBezTo>
                  <a:cubicBezTo>
                    <a:pt x="985151" y="1440027"/>
                    <a:pt x="986299" y="1439262"/>
                    <a:pt x="987447" y="1439262"/>
                  </a:cubicBezTo>
                  <a:cubicBezTo>
                    <a:pt x="989552" y="1439262"/>
                    <a:pt x="991657" y="1438113"/>
                    <a:pt x="993954" y="1435817"/>
                  </a:cubicBezTo>
                  <a:cubicBezTo>
                    <a:pt x="997016" y="1432755"/>
                    <a:pt x="998738" y="1431224"/>
                    <a:pt x="999312" y="1430842"/>
                  </a:cubicBezTo>
                  <a:cubicBezTo>
                    <a:pt x="999312" y="1430842"/>
                    <a:pt x="1001800" y="1430459"/>
                    <a:pt x="1006775" y="1429502"/>
                  </a:cubicBezTo>
                  <a:cubicBezTo>
                    <a:pt x="1010411" y="1428737"/>
                    <a:pt x="1012133" y="1427397"/>
                    <a:pt x="1012133" y="1425484"/>
                  </a:cubicBezTo>
                  <a:cubicBezTo>
                    <a:pt x="1012133" y="1424527"/>
                    <a:pt x="1012133" y="1424144"/>
                    <a:pt x="1011942" y="1423379"/>
                  </a:cubicBezTo>
                  <a:cubicBezTo>
                    <a:pt x="1011177" y="1420891"/>
                    <a:pt x="1009263" y="1419743"/>
                    <a:pt x="1005818" y="1419743"/>
                  </a:cubicBezTo>
                  <a:lnTo>
                    <a:pt x="1005627" y="1419743"/>
                  </a:lnTo>
                  <a:cubicBezTo>
                    <a:pt x="1004670" y="1419743"/>
                    <a:pt x="1003905" y="1420125"/>
                    <a:pt x="1003139" y="1420508"/>
                  </a:cubicBezTo>
                  <a:cubicBezTo>
                    <a:pt x="1002374" y="1420891"/>
                    <a:pt x="1001608" y="1421656"/>
                    <a:pt x="1001034" y="1422613"/>
                  </a:cubicBezTo>
                  <a:cubicBezTo>
                    <a:pt x="1000269" y="1422230"/>
                    <a:pt x="999695" y="1421848"/>
                    <a:pt x="999695" y="1421465"/>
                  </a:cubicBezTo>
                  <a:cubicBezTo>
                    <a:pt x="999695" y="1420699"/>
                    <a:pt x="1000460" y="1420125"/>
                    <a:pt x="1002565" y="1419360"/>
                  </a:cubicBezTo>
                  <a:cubicBezTo>
                    <a:pt x="1002565" y="1419168"/>
                    <a:pt x="1002565" y="1419168"/>
                    <a:pt x="1002565" y="1419168"/>
                  </a:cubicBezTo>
                  <a:cubicBezTo>
                    <a:pt x="1003331" y="1418977"/>
                    <a:pt x="1004096" y="1418594"/>
                    <a:pt x="1005053" y="1418212"/>
                  </a:cubicBezTo>
                  <a:cubicBezTo>
                    <a:pt x="1005053" y="1418212"/>
                    <a:pt x="1005053" y="1418212"/>
                    <a:pt x="1005244" y="1418212"/>
                  </a:cubicBezTo>
                  <a:cubicBezTo>
                    <a:pt x="1006584" y="1417829"/>
                    <a:pt x="1008115" y="1417255"/>
                    <a:pt x="1010028" y="1416872"/>
                  </a:cubicBezTo>
                  <a:cubicBezTo>
                    <a:pt x="1013282" y="1416298"/>
                    <a:pt x="1015578" y="1415341"/>
                    <a:pt x="1017300" y="1414576"/>
                  </a:cubicBezTo>
                  <a:close/>
                  <a:moveTo>
                    <a:pt x="1018257" y="1416872"/>
                  </a:moveTo>
                  <a:cubicBezTo>
                    <a:pt x="1017492" y="1417063"/>
                    <a:pt x="1016726" y="1417829"/>
                    <a:pt x="1015769" y="1418403"/>
                  </a:cubicBezTo>
                  <a:cubicBezTo>
                    <a:pt x="1013856" y="1419743"/>
                    <a:pt x="1013090" y="1420891"/>
                    <a:pt x="1013090" y="1422039"/>
                  </a:cubicBezTo>
                  <a:cubicBezTo>
                    <a:pt x="1013090" y="1422804"/>
                    <a:pt x="1013282" y="1423187"/>
                    <a:pt x="1013282" y="1423570"/>
                  </a:cubicBezTo>
                  <a:cubicBezTo>
                    <a:pt x="1013282" y="1423570"/>
                    <a:pt x="1013282" y="1423570"/>
                    <a:pt x="1013282" y="1423761"/>
                  </a:cubicBezTo>
                  <a:cubicBezTo>
                    <a:pt x="1013664" y="1425101"/>
                    <a:pt x="1014813" y="1425675"/>
                    <a:pt x="1016535" y="1425675"/>
                  </a:cubicBezTo>
                  <a:cubicBezTo>
                    <a:pt x="1017492" y="1425675"/>
                    <a:pt x="1019023" y="1424909"/>
                    <a:pt x="1020745" y="1423379"/>
                  </a:cubicBezTo>
                  <a:cubicBezTo>
                    <a:pt x="1022659" y="1422039"/>
                    <a:pt x="1023615" y="1420699"/>
                    <a:pt x="1023615" y="1419743"/>
                  </a:cubicBezTo>
                  <a:cubicBezTo>
                    <a:pt x="1023615" y="1418786"/>
                    <a:pt x="1023424" y="1417637"/>
                    <a:pt x="1023233" y="1416681"/>
                  </a:cubicBezTo>
                  <a:lnTo>
                    <a:pt x="1022850" y="1416681"/>
                  </a:lnTo>
                  <a:cubicBezTo>
                    <a:pt x="1021702" y="1416489"/>
                    <a:pt x="1020936" y="1416298"/>
                    <a:pt x="1020362" y="1416298"/>
                  </a:cubicBezTo>
                  <a:cubicBezTo>
                    <a:pt x="1019788" y="1416298"/>
                    <a:pt x="1019023" y="1416298"/>
                    <a:pt x="1018257" y="1416872"/>
                  </a:cubicBezTo>
                  <a:close/>
                  <a:moveTo>
                    <a:pt x="889851" y="1438688"/>
                  </a:moveTo>
                  <a:cubicBezTo>
                    <a:pt x="889085" y="1438688"/>
                    <a:pt x="887172" y="1439262"/>
                    <a:pt x="884110" y="1440601"/>
                  </a:cubicBezTo>
                  <a:cubicBezTo>
                    <a:pt x="880091" y="1442898"/>
                    <a:pt x="877795" y="1445768"/>
                    <a:pt x="877412" y="1449021"/>
                  </a:cubicBezTo>
                  <a:cubicBezTo>
                    <a:pt x="877412" y="1449596"/>
                    <a:pt x="876646" y="1451318"/>
                    <a:pt x="875498" y="1454571"/>
                  </a:cubicBezTo>
                  <a:cubicBezTo>
                    <a:pt x="875307" y="1455145"/>
                    <a:pt x="874733" y="1455528"/>
                    <a:pt x="873393" y="1455911"/>
                  </a:cubicBezTo>
                  <a:cubicBezTo>
                    <a:pt x="871862" y="1456293"/>
                    <a:pt x="870906" y="1456485"/>
                    <a:pt x="870523" y="1456676"/>
                  </a:cubicBezTo>
                  <a:cubicBezTo>
                    <a:pt x="866313" y="1458781"/>
                    <a:pt x="864208" y="1461460"/>
                    <a:pt x="863634" y="1464713"/>
                  </a:cubicBezTo>
                  <a:cubicBezTo>
                    <a:pt x="863825" y="1464713"/>
                    <a:pt x="864016" y="1464905"/>
                    <a:pt x="864016" y="1465096"/>
                  </a:cubicBezTo>
                  <a:cubicBezTo>
                    <a:pt x="865930" y="1465479"/>
                    <a:pt x="867461" y="1465670"/>
                    <a:pt x="868226" y="1465670"/>
                  </a:cubicBezTo>
                  <a:cubicBezTo>
                    <a:pt x="870331" y="1465670"/>
                    <a:pt x="871862" y="1465287"/>
                    <a:pt x="872245" y="1464713"/>
                  </a:cubicBezTo>
                  <a:cubicBezTo>
                    <a:pt x="873011" y="1463948"/>
                    <a:pt x="874541" y="1462991"/>
                    <a:pt x="877029" y="1462417"/>
                  </a:cubicBezTo>
                  <a:cubicBezTo>
                    <a:pt x="877986" y="1462226"/>
                    <a:pt x="880091" y="1462034"/>
                    <a:pt x="882770" y="1461652"/>
                  </a:cubicBezTo>
                  <a:cubicBezTo>
                    <a:pt x="885258" y="1461269"/>
                    <a:pt x="886789" y="1460695"/>
                    <a:pt x="887363" y="1459929"/>
                  </a:cubicBezTo>
                  <a:cubicBezTo>
                    <a:pt x="888703" y="1457824"/>
                    <a:pt x="889659" y="1456293"/>
                    <a:pt x="890042" y="1455719"/>
                  </a:cubicBezTo>
                  <a:cubicBezTo>
                    <a:pt x="890999" y="1454380"/>
                    <a:pt x="892147" y="1453423"/>
                    <a:pt x="893869" y="1453040"/>
                  </a:cubicBezTo>
                  <a:cubicBezTo>
                    <a:pt x="894444" y="1453040"/>
                    <a:pt x="895209" y="1452849"/>
                    <a:pt x="896549" y="1452849"/>
                  </a:cubicBezTo>
                  <a:cubicBezTo>
                    <a:pt x="897505" y="1452849"/>
                    <a:pt x="898462" y="1452466"/>
                    <a:pt x="899036" y="1451892"/>
                  </a:cubicBezTo>
                  <a:cubicBezTo>
                    <a:pt x="899802" y="1449404"/>
                    <a:pt x="900567" y="1448065"/>
                    <a:pt x="901333" y="1447490"/>
                  </a:cubicBezTo>
                  <a:cubicBezTo>
                    <a:pt x="906691" y="1443280"/>
                    <a:pt x="912623" y="1440793"/>
                    <a:pt x="919895" y="1440027"/>
                  </a:cubicBezTo>
                  <a:cubicBezTo>
                    <a:pt x="920852" y="1440027"/>
                    <a:pt x="922957" y="1439836"/>
                    <a:pt x="925636" y="1439836"/>
                  </a:cubicBezTo>
                  <a:cubicBezTo>
                    <a:pt x="926210" y="1439644"/>
                    <a:pt x="926593" y="1439644"/>
                    <a:pt x="926976" y="1439453"/>
                  </a:cubicBezTo>
                  <a:cubicBezTo>
                    <a:pt x="928124" y="1438879"/>
                    <a:pt x="928507" y="1437922"/>
                    <a:pt x="928124" y="1436391"/>
                  </a:cubicBezTo>
                  <a:cubicBezTo>
                    <a:pt x="927741" y="1434477"/>
                    <a:pt x="928124" y="1432755"/>
                    <a:pt x="929463" y="1431416"/>
                  </a:cubicBezTo>
                  <a:cubicBezTo>
                    <a:pt x="930612" y="1430650"/>
                    <a:pt x="931568" y="1429693"/>
                    <a:pt x="932525" y="1429119"/>
                  </a:cubicBezTo>
                  <a:cubicBezTo>
                    <a:pt x="932525" y="1428928"/>
                    <a:pt x="932525" y="1428928"/>
                    <a:pt x="932717" y="1428928"/>
                  </a:cubicBezTo>
                  <a:lnTo>
                    <a:pt x="932717" y="1428163"/>
                  </a:lnTo>
                  <a:cubicBezTo>
                    <a:pt x="932908" y="1428354"/>
                    <a:pt x="932908" y="1428354"/>
                    <a:pt x="933291" y="1428354"/>
                  </a:cubicBezTo>
                  <a:cubicBezTo>
                    <a:pt x="933482" y="1428354"/>
                    <a:pt x="933673" y="1428354"/>
                    <a:pt x="933673" y="1428163"/>
                  </a:cubicBezTo>
                  <a:cubicBezTo>
                    <a:pt x="933865" y="1428163"/>
                    <a:pt x="933865" y="1427971"/>
                    <a:pt x="934056" y="1427971"/>
                  </a:cubicBezTo>
                  <a:lnTo>
                    <a:pt x="934056" y="1426823"/>
                  </a:lnTo>
                  <a:cubicBezTo>
                    <a:pt x="926019" y="1421656"/>
                    <a:pt x="922000" y="1418786"/>
                    <a:pt x="921617" y="1418786"/>
                  </a:cubicBezTo>
                  <a:cubicBezTo>
                    <a:pt x="914920" y="1421273"/>
                    <a:pt x="910710" y="1422996"/>
                    <a:pt x="909179" y="1423570"/>
                  </a:cubicBezTo>
                  <a:cubicBezTo>
                    <a:pt x="905543" y="1424335"/>
                    <a:pt x="902864" y="1424909"/>
                    <a:pt x="901715" y="1425484"/>
                  </a:cubicBezTo>
                  <a:cubicBezTo>
                    <a:pt x="899610" y="1426440"/>
                    <a:pt x="898654" y="1428354"/>
                    <a:pt x="898654" y="1431416"/>
                  </a:cubicBezTo>
                  <a:cubicBezTo>
                    <a:pt x="898654" y="1432755"/>
                    <a:pt x="899036" y="1435243"/>
                    <a:pt x="899610" y="1439262"/>
                  </a:cubicBezTo>
                  <a:cubicBezTo>
                    <a:pt x="899610" y="1439836"/>
                    <a:pt x="899419" y="1440218"/>
                    <a:pt x="899228" y="1440218"/>
                  </a:cubicBezTo>
                  <a:cubicBezTo>
                    <a:pt x="896740" y="1437731"/>
                    <a:pt x="895209" y="1436583"/>
                    <a:pt x="894252" y="1436583"/>
                  </a:cubicBezTo>
                  <a:cubicBezTo>
                    <a:pt x="894061" y="1436583"/>
                    <a:pt x="893487" y="1436774"/>
                    <a:pt x="892721" y="1437539"/>
                  </a:cubicBezTo>
                  <a:cubicBezTo>
                    <a:pt x="892530" y="1438305"/>
                    <a:pt x="891382" y="1438688"/>
                    <a:pt x="889851" y="1438688"/>
                  </a:cubicBezTo>
                  <a:close/>
                  <a:moveTo>
                    <a:pt x="858658" y="1464713"/>
                  </a:moveTo>
                  <a:cubicBezTo>
                    <a:pt x="858467" y="1464713"/>
                    <a:pt x="858467" y="1464713"/>
                    <a:pt x="858658" y="1464713"/>
                  </a:cubicBezTo>
                  <a:lnTo>
                    <a:pt x="858658" y="1464713"/>
                  </a:lnTo>
                  <a:cubicBezTo>
                    <a:pt x="858467" y="1464713"/>
                    <a:pt x="858275" y="1464713"/>
                    <a:pt x="858084" y="1464713"/>
                  </a:cubicBezTo>
                  <a:cubicBezTo>
                    <a:pt x="857510" y="1465096"/>
                    <a:pt x="857127" y="1465861"/>
                    <a:pt x="857127" y="1467201"/>
                  </a:cubicBezTo>
                  <a:cubicBezTo>
                    <a:pt x="858658" y="1467584"/>
                    <a:pt x="859998" y="1467775"/>
                    <a:pt x="860572" y="1467775"/>
                  </a:cubicBezTo>
                  <a:cubicBezTo>
                    <a:pt x="860955" y="1467775"/>
                    <a:pt x="861911" y="1467584"/>
                    <a:pt x="863634" y="1467201"/>
                  </a:cubicBezTo>
                  <a:cubicBezTo>
                    <a:pt x="863634" y="1466818"/>
                    <a:pt x="863442" y="1466627"/>
                    <a:pt x="862868" y="1466436"/>
                  </a:cubicBezTo>
                  <a:cubicBezTo>
                    <a:pt x="862485" y="1466244"/>
                    <a:pt x="861911" y="1465861"/>
                    <a:pt x="861146" y="1465479"/>
                  </a:cubicBezTo>
                  <a:cubicBezTo>
                    <a:pt x="860189" y="1465096"/>
                    <a:pt x="859232" y="1464905"/>
                    <a:pt x="858658" y="1464713"/>
                  </a:cubicBezTo>
                  <a:close/>
                  <a:moveTo>
                    <a:pt x="848133" y="1470263"/>
                  </a:moveTo>
                  <a:cubicBezTo>
                    <a:pt x="848133" y="1471794"/>
                    <a:pt x="849281" y="1472559"/>
                    <a:pt x="851769" y="1472559"/>
                  </a:cubicBezTo>
                  <a:cubicBezTo>
                    <a:pt x="853300" y="1472559"/>
                    <a:pt x="854065" y="1471985"/>
                    <a:pt x="854065" y="1471220"/>
                  </a:cubicBezTo>
                  <a:cubicBezTo>
                    <a:pt x="854065" y="1470454"/>
                    <a:pt x="853683" y="1469880"/>
                    <a:pt x="852726" y="1469306"/>
                  </a:cubicBezTo>
                  <a:cubicBezTo>
                    <a:pt x="852343" y="1469115"/>
                    <a:pt x="851960" y="1468732"/>
                    <a:pt x="851578" y="1468541"/>
                  </a:cubicBezTo>
                  <a:cubicBezTo>
                    <a:pt x="851195" y="1468541"/>
                    <a:pt x="850812" y="1468732"/>
                    <a:pt x="850621" y="1468732"/>
                  </a:cubicBezTo>
                  <a:cubicBezTo>
                    <a:pt x="848707" y="1468923"/>
                    <a:pt x="848133" y="1469497"/>
                    <a:pt x="848133" y="1470263"/>
                  </a:cubicBezTo>
                  <a:close/>
                  <a:moveTo>
                    <a:pt x="830336" y="1438113"/>
                  </a:moveTo>
                  <a:cubicBezTo>
                    <a:pt x="830145" y="1438496"/>
                    <a:pt x="829953" y="1438879"/>
                    <a:pt x="829953" y="1439070"/>
                  </a:cubicBezTo>
                  <a:cubicBezTo>
                    <a:pt x="829953" y="1440027"/>
                    <a:pt x="830336" y="1441558"/>
                    <a:pt x="830910" y="1442898"/>
                  </a:cubicBezTo>
                  <a:cubicBezTo>
                    <a:pt x="830910" y="1444811"/>
                    <a:pt x="830145" y="1446534"/>
                    <a:pt x="828422" y="1447873"/>
                  </a:cubicBezTo>
                  <a:cubicBezTo>
                    <a:pt x="828614" y="1448639"/>
                    <a:pt x="829188" y="1448830"/>
                    <a:pt x="829762" y="1448830"/>
                  </a:cubicBezTo>
                  <a:cubicBezTo>
                    <a:pt x="830527" y="1448830"/>
                    <a:pt x="832824" y="1446534"/>
                    <a:pt x="836651" y="1441941"/>
                  </a:cubicBezTo>
                  <a:cubicBezTo>
                    <a:pt x="836651" y="1441175"/>
                    <a:pt x="835694" y="1439836"/>
                    <a:pt x="833589" y="1437922"/>
                  </a:cubicBezTo>
                  <a:lnTo>
                    <a:pt x="833781" y="1437539"/>
                  </a:lnTo>
                  <a:cubicBezTo>
                    <a:pt x="833015" y="1437348"/>
                    <a:pt x="832441" y="1437157"/>
                    <a:pt x="831867" y="1437157"/>
                  </a:cubicBezTo>
                  <a:cubicBezTo>
                    <a:pt x="830910" y="1437348"/>
                    <a:pt x="830527" y="1437539"/>
                    <a:pt x="830336" y="1438113"/>
                  </a:cubicBezTo>
                  <a:close/>
                  <a:moveTo>
                    <a:pt x="816366" y="1454571"/>
                  </a:moveTo>
                  <a:cubicBezTo>
                    <a:pt x="814835" y="1455145"/>
                    <a:pt x="814070" y="1456102"/>
                    <a:pt x="814070" y="1457633"/>
                  </a:cubicBezTo>
                  <a:cubicBezTo>
                    <a:pt x="815218" y="1458398"/>
                    <a:pt x="817897" y="1458590"/>
                    <a:pt x="822299" y="1458398"/>
                  </a:cubicBezTo>
                  <a:cubicBezTo>
                    <a:pt x="823064" y="1458398"/>
                    <a:pt x="824021" y="1459164"/>
                    <a:pt x="825360" y="1460312"/>
                  </a:cubicBezTo>
                  <a:cubicBezTo>
                    <a:pt x="826509" y="1461652"/>
                    <a:pt x="827657" y="1462226"/>
                    <a:pt x="828614" y="1462226"/>
                  </a:cubicBezTo>
                  <a:cubicBezTo>
                    <a:pt x="828996" y="1460121"/>
                    <a:pt x="829379" y="1458590"/>
                    <a:pt x="829379" y="1458016"/>
                  </a:cubicBezTo>
                  <a:cubicBezTo>
                    <a:pt x="829379" y="1456485"/>
                    <a:pt x="829188" y="1455528"/>
                    <a:pt x="829188" y="1455145"/>
                  </a:cubicBezTo>
                  <a:cubicBezTo>
                    <a:pt x="828996" y="1454762"/>
                    <a:pt x="828614" y="1454380"/>
                    <a:pt x="827848" y="1453997"/>
                  </a:cubicBezTo>
                  <a:cubicBezTo>
                    <a:pt x="827657" y="1453806"/>
                    <a:pt x="827466" y="1453806"/>
                    <a:pt x="827083" y="1453614"/>
                  </a:cubicBezTo>
                  <a:lnTo>
                    <a:pt x="823830" y="1453614"/>
                  </a:lnTo>
                  <a:cubicBezTo>
                    <a:pt x="821342" y="1453806"/>
                    <a:pt x="819237" y="1454188"/>
                    <a:pt x="817897" y="1454380"/>
                  </a:cubicBezTo>
                  <a:cubicBezTo>
                    <a:pt x="817514" y="1454380"/>
                    <a:pt x="816940" y="1454571"/>
                    <a:pt x="816366" y="1454571"/>
                  </a:cubicBezTo>
                  <a:close/>
                  <a:moveTo>
                    <a:pt x="811582" y="1448639"/>
                  </a:moveTo>
                  <a:cubicBezTo>
                    <a:pt x="811199" y="1448639"/>
                    <a:pt x="811199" y="1448639"/>
                    <a:pt x="811008" y="1448639"/>
                  </a:cubicBezTo>
                  <a:cubicBezTo>
                    <a:pt x="810817" y="1448639"/>
                    <a:pt x="810817" y="1448639"/>
                    <a:pt x="810434" y="1448830"/>
                  </a:cubicBezTo>
                  <a:cubicBezTo>
                    <a:pt x="810434" y="1448830"/>
                    <a:pt x="810243" y="1449021"/>
                    <a:pt x="810243" y="1449021"/>
                  </a:cubicBezTo>
                  <a:cubicBezTo>
                    <a:pt x="810051" y="1449213"/>
                    <a:pt x="810051" y="1449213"/>
                    <a:pt x="809860" y="1449213"/>
                  </a:cubicBezTo>
                  <a:cubicBezTo>
                    <a:pt x="809286" y="1449596"/>
                    <a:pt x="808903" y="1450170"/>
                    <a:pt x="808903" y="1450552"/>
                  </a:cubicBezTo>
                  <a:cubicBezTo>
                    <a:pt x="808903" y="1452083"/>
                    <a:pt x="810434" y="1452657"/>
                    <a:pt x="813304" y="1452657"/>
                  </a:cubicBezTo>
                  <a:cubicBezTo>
                    <a:pt x="814261" y="1452657"/>
                    <a:pt x="815218" y="1452466"/>
                    <a:pt x="815601" y="1452275"/>
                  </a:cubicBezTo>
                  <a:cubicBezTo>
                    <a:pt x="816175" y="1452083"/>
                    <a:pt x="816366" y="1451509"/>
                    <a:pt x="816366" y="1451126"/>
                  </a:cubicBezTo>
                  <a:cubicBezTo>
                    <a:pt x="816366" y="1449596"/>
                    <a:pt x="814835" y="1448639"/>
                    <a:pt x="811582" y="1448639"/>
                  </a:cubicBezTo>
                  <a:close/>
                  <a:moveTo>
                    <a:pt x="780198" y="1459547"/>
                  </a:moveTo>
                  <a:cubicBezTo>
                    <a:pt x="779815" y="1459355"/>
                    <a:pt x="779433" y="1459355"/>
                    <a:pt x="779241" y="1459355"/>
                  </a:cubicBezTo>
                  <a:cubicBezTo>
                    <a:pt x="778093" y="1458973"/>
                    <a:pt x="777136" y="1458781"/>
                    <a:pt x="776179" y="1458781"/>
                  </a:cubicBezTo>
                  <a:cubicBezTo>
                    <a:pt x="775031" y="1458781"/>
                    <a:pt x="774074" y="1459164"/>
                    <a:pt x="773118" y="1459929"/>
                  </a:cubicBezTo>
                  <a:cubicBezTo>
                    <a:pt x="772161" y="1460695"/>
                    <a:pt x="771204" y="1461269"/>
                    <a:pt x="770630" y="1461269"/>
                  </a:cubicBezTo>
                  <a:cubicBezTo>
                    <a:pt x="768716" y="1461843"/>
                    <a:pt x="767568" y="1462034"/>
                    <a:pt x="767568" y="1462226"/>
                  </a:cubicBezTo>
                  <a:cubicBezTo>
                    <a:pt x="766803" y="1462608"/>
                    <a:pt x="766611" y="1463374"/>
                    <a:pt x="766611" y="1464522"/>
                  </a:cubicBezTo>
                  <a:cubicBezTo>
                    <a:pt x="766611" y="1465670"/>
                    <a:pt x="766803" y="1466818"/>
                    <a:pt x="767185" y="1468158"/>
                  </a:cubicBezTo>
                  <a:lnTo>
                    <a:pt x="769290" y="1468158"/>
                  </a:lnTo>
                  <a:cubicBezTo>
                    <a:pt x="770056" y="1466436"/>
                    <a:pt x="772161" y="1465670"/>
                    <a:pt x="776179" y="1466244"/>
                  </a:cubicBezTo>
                  <a:cubicBezTo>
                    <a:pt x="779624" y="1466436"/>
                    <a:pt x="781346" y="1465287"/>
                    <a:pt x="781346" y="1462226"/>
                  </a:cubicBezTo>
                  <a:cubicBezTo>
                    <a:pt x="780581" y="1461077"/>
                    <a:pt x="780390" y="1460312"/>
                    <a:pt x="780198" y="1459547"/>
                  </a:cubicBezTo>
                  <a:close/>
                  <a:moveTo>
                    <a:pt x="745561" y="1462417"/>
                  </a:moveTo>
                  <a:lnTo>
                    <a:pt x="743647" y="1462417"/>
                  </a:lnTo>
                  <a:cubicBezTo>
                    <a:pt x="742690" y="1463757"/>
                    <a:pt x="742116" y="1465096"/>
                    <a:pt x="742116" y="1466818"/>
                  </a:cubicBezTo>
                  <a:cubicBezTo>
                    <a:pt x="742116" y="1468349"/>
                    <a:pt x="742882" y="1468923"/>
                    <a:pt x="744030" y="1468923"/>
                  </a:cubicBezTo>
                  <a:cubicBezTo>
                    <a:pt x="744796" y="1468923"/>
                    <a:pt x="745561" y="1468349"/>
                    <a:pt x="746518" y="1467201"/>
                  </a:cubicBezTo>
                  <a:cubicBezTo>
                    <a:pt x="747475" y="1466244"/>
                    <a:pt x="747857" y="1465479"/>
                    <a:pt x="747857" y="1465096"/>
                  </a:cubicBezTo>
                  <a:cubicBezTo>
                    <a:pt x="747857" y="1464331"/>
                    <a:pt x="747283" y="1463374"/>
                    <a:pt x="745561" y="1462417"/>
                  </a:cubicBezTo>
                  <a:close/>
                  <a:moveTo>
                    <a:pt x="612562" y="1453040"/>
                  </a:moveTo>
                  <a:cubicBezTo>
                    <a:pt x="613136" y="1453614"/>
                    <a:pt x="614093" y="1453806"/>
                    <a:pt x="615432" y="1453806"/>
                  </a:cubicBezTo>
                  <a:cubicBezTo>
                    <a:pt x="616772" y="1453806"/>
                    <a:pt x="617920" y="1454188"/>
                    <a:pt x="618494" y="1454571"/>
                  </a:cubicBezTo>
                  <a:cubicBezTo>
                    <a:pt x="618877" y="1454762"/>
                    <a:pt x="619260" y="1455528"/>
                    <a:pt x="620216" y="1456868"/>
                  </a:cubicBezTo>
                  <a:cubicBezTo>
                    <a:pt x="620791" y="1457824"/>
                    <a:pt x="621556" y="1458398"/>
                    <a:pt x="622321" y="1458781"/>
                  </a:cubicBezTo>
                  <a:cubicBezTo>
                    <a:pt x="624235" y="1459547"/>
                    <a:pt x="629019" y="1460695"/>
                    <a:pt x="636483" y="1462226"/>
                  </a:cubicBezTo>
                  <a:cubicBezTo>
                    <a:pt x="643372" y="1463757"/>
                    <a:pt x="647390" y="1464331"/>
                    <a:pt x="648347" y="1464331"/>
                  </a:cubicBezTo>
                  <a:cubicBezTo>
                    <a:pt x="651026" y="1464331"/>
                    <a:pt x="652557" y="1463757"/>
                    <a:pt x="652557" y="1462608"/>
                  </a:cubicBezTo>
                  <a:cubicBezTo>
                    <a:pt x="652557" y="1460312"/>
                    <a:pt x="647008" y="1458398"/>
                    <a:pt x="635908" y="1457442"/>
                  </a:cubicBezTo>
                  <a:lnTo>
                    <a:pt x="630742" y="1457442"/>
                  </a:lnTo>
                  <a:lnTo>
                    <a:pt x="627297" y="1454188"/>
                  </a:lnTo>
                  <a:cubicBezTo>
                    <a:pt x="625766" y="1452466"/>
                    <a:pt x="624809" y="1451318"/>
                    <a:pt x="624426" y="1450935"/>
                  </a:cubicBezTo>
                  <a:cubicBezTo>
                    <a:pt x="624044" y="1450361"/>
                    <a:pt x="622513" y="1450170"/>
                    <a:pt x="620408" y="1450170"/>
                  </a:cubicBezTo>
                  <a:cubicBezTo>
                    <a:pt x="616772" y="1450744"/>
                    <a:pt x="614667" y="1451126"/>
                    <a:pt x="614667" y="1451126"/>
                  </a:cubicBezTo>
                  <a:cubicBezTo>
                    <a:pt x="613327" y="1451126"/>
                    <a:pt x="611222" y="1450170"/>
                    <a:pt x="608543" y="1448256"/>
                  </a:cubicBezTo>
                  <a:cubicBezTo>
                    <a:pt x="606821" y="1446916"/>
                    <a:pt x="605481" y="1445768"/>
                    <a:pt x="604524" y="1444811"/>
                  </a:cubicBezTo>
                  <a:lnTo>
                    <a:pt x="603759" y="1444811"/>
                  </a:lnTo>
                  <a:cubicBezTo>
                    <a:pt x="603185" y="1445577"/>
                    <a:pt x="602993" y="1445960"/>
                    <a:pt x="602993" y="1445960"/>
                  </a:cubicBezTo>
                  <a:cubicBezTo>
                    <a:pt x="602802" y="1447873"/>
                    <a:pt x="606055" y="1450361"/>
                    <a:pt x="612562" y="1453040"/>
                  </a:cubicBezTo>
                  <a:close/>
                  <a:moveTo>
                    <a:pt x="611605" y="1427588"/>
                  </a:moveTo>
                  <a:cubicBezTo>
                    <a:pt x="611605" y="1426823"/>
                    <a:pt x="611031" y="1425675"/>
                    <a:pt x="610074" y="1424527"/>
                  </a:cubicBezTo>
                  <a:cubicBezTo>
                    <a:pt x="609309" y="1423187"/>
                    <a:pt x="608160" y="1422613"/>
                    <a:pt x="607012" y="1422039"/>
                  </a:cubicBezTo>
                  <a:cubicBezTo>
                    <a:pt x="606821" y="1422039"/>
                    <a:pt x="605098" y="1420508"/>
                    <a:pt x="602228" y="1417637"/>
                  </a:cubicBezTo>
                  <a:lnTo>
                    <a:pt x="601845" y="1417255"/>
                  </a:lnTo>
                  <a:cubicBezTo>
                    <a:pt x="601654" y="1417255"/>
                    <a:pt x="601463" y="1417255"/>
                    <a:pt x="601271" y="1417255"/>
                  </a:cubicBezTo>
                  <a:cubicBezTo>
                    <a:pt x="599358" y="1417255"/>
                    <a:pt x="596487" y="1418212"/>
                    <a:pt x="593425" y="1420508"/>
                  </a:cubicBezTo>
                  <a:cubicBezTo>
                    <a:pt x="591129" y="1422039"/>
                    <a:pt x="589598" y="1423379"/>
                    <a:pt x="588641" y="1424335"/>
                  </a:cubicBezTo>
                  <a:cubicBezTo>
                    <a:pt x="589407" y="1425101"/>
                    <a:pt x="591129" y="1426058"/>
                    <a:pt x="593617" y="1427014"/>
                  </a:cubicBezTo>
                  <a:cubicBezTo>
                    <a:pt x="595148" y="1427780"/>
                    <a:pt x="596104" y="1429119"/>
                    <a:pt x="596104" y="1431416"/>
                  </a:cubicBezTo>
                  <a:cubicBezTo>
                    <a:pt x="596104" y="1433138"/>
                    <a:pt x="595148" y="1433903"/>
                    <a:pt x="593234" y="1433903"/>
                  </a:cubicBezTo>
                  <a:cubicBezTo>
                    <a:pt x="591320" y="1433712"/>
                    <a:pt x="590172" y="1433521"/>
                    <a:pt x="589215" y="1433521"/>
                  </a:cubicBezTo>
                  <a:cubicBezTo>
                    <a:pt x="589024" y="1432181"/>
                    <a:pt x="587684" y="1431416"/>
                    <a:pt x="585388" y="1431416"/>
                  </a:cubicBezTo>
                  <a:cubicBezTo>
                    <a:pt x="583091" y="1431416"/>
                    <a:pt x="581561" y="1431798"/>
                    <a:pt x="580604" y="1432755"/>
                  </a:cubicBezTo>
                  <a:cubicBezTo>
                    <a:pt x="580412" y="1433138"/>
                    <a:pt x="580030" y="1433329"/>
                    <a:pt x="579838" y="1433712"/>
                  </a:cubicBezTo>
                  <a:cubicBezTo>
                    <a:pt x="579073" y="1435052"/>
                    <a:pt x="577925" y="1435817"/>
                    <a:pt x="575820" y="1435817"/>
                  </a:cubicBezTo>
                  <a:cubicBezTo>
                    <a:pt x="574671" y="1435817"/>
                    <a:pt x="572758" y="1435434"/>
                    <a:pt x="570461" y="1434669"/>
                  </a:cubicBezTo>
                  <a:cubicBezTo>
                    <a:pt x="567974" y="1433903"/>
                    <a:pt x="565294" y="1433521"/>
                    <a:pt x="562041" y="1433521"/>
                  </a:cubicBezTo>
                  <a:cubicBezTo>
                    <a:pt x="558405" y="1432564"/>
                    <a:pt x="556109" y="1431990"/>
                    <a:pt x="554961" y="1431990"/>
                  </a:cubicBezTo>
                  <a:cubicBezTo>
                    <a:pt x="553047" y="1432564"/>
                    <a:pt x="551516" y="1432947"/>
                    <a:pt x="550177" y="1432947"/>
                  </a:cubicBezTo>
                  <a:cubicBezTo>
                    <a:pt x="548263" y="1432947"/>
                    <a:pt x="547115" y="1432564"/>
                    <a:pt x="546541" y="1431607"/>
                  </a:cubicBezTo>
                  <a:cubicBezTo>
                    <a:pt x="546158" y="1430650"/>
                    <a:pt x="545201" y="1430268"/>
                    <a:pt x="543670" y="1430268"/>
                  </a:cubicBezTo>
                  <a:cubicBezTo>
                    <a:pt x="542713" y="1430268"/>
                    <a:pt x="541756" y="1430459"/>
                    <a:pt x="540991" y="1431033"/>
                  </a:cubicBezTo>
                  <a:cubicBezTo>
                    <a:pt x="540226" y="1431607"/>
                    <a:pt x="539077" y="1431798"/>
                    <a:pt x="537738" y="1431798"/>
                  </a:cubicBezTo>
                  <a:lnTo>
                    <a:pt x="537546" y="1431990"/>
                  </a:lnTo>
                  <a:lnTo>
                    <a:pt x="537546" y="1431990"/>
                  </a:lnTo>
                  <a:cubicBezTo>
                    <a:pt x="538886" y="1432755"/>
                    <a:pt x="540991" y="1433903"/>
                    <a:pt x="543670" y="1435626"/>
                  </a:cubicBezTo>
                  <a:cubicBezTo>
                    <a:pt x="546158" y="1436965"/>
                    <a:pt x="549028" y="1437539"/>
                    <a:pt x="551899" y="1437348"/>
                  </a:cubicBezTo>
                  <a:cubicBezTo>
                    <a:pt x="555343" y="1437348"/>
                    <a:pt x="558405" y="1438113"/>
                    <a:pt x="561084" y="1439836"/>
                  </a:cubicBezTo>
                  <a:cubicBezTo>
                    <a:pt x="563763" y="1441558"/>
                    <a:pt x="565677" y="1442324"/>
                    <a:pt x="566443" y="1442324"/>
                  </a:cubicBezTo>
                  <a:cubicBezTo>
                    <a:pt x="567017" y="1442324"/>
                    <a:pt x="567974" y="1441941"/>
                    <a:pt x="569696" y="1441175"/>
                  </a:cubicBezTo>
                  <a:cubicBezTo>
                    <a:pt x="570270" y="1441175"/>
                    <a:pt x="571609" y="1441749"/>
                    <a:pt x="574097" y="1442898"/>
                  </a:cubicBezTo>
                  <a:cubicBezTo>
                    <a:pt x="574863" y="1442898"/>
                    <a:pt x="576585" y="1442515"/>
                    <a:pt x="579264" y="1441558"/>
                  </a:cubicBezTo>
                  <a:cubicBezTo>
                    <a:pt x="579647" y="1441941"/>
                    <a:pt x="579647" y="1442706"/>
                    <a:pt x="579647" y="1444046"/>
                  </a:cubicBezTo>
                  <a:cubicBezTo>
                    <a:pt x="579456" y="1444811"/>
                    <a:pt x="580030" y="1445385"/>
                    <a:pt x="581178" y="1445385"/>
                  </a:cubicBezTo>
                  <a:cubicBezTo>
                    <a:pt x="582326" y="1445385"/>
                    <a:pt x="583091" y="1444620"/>
                    <a:pt x="583666" y="1443089"/>
                  </a:cubicBezTo>
                  <a:cubicBezTo>
                    <a:pt x="584240" y="1441749"/>
                    <a:pt x="585388" y="1440793"/>
                    <a:pt x="587110" y="1440793"/>
                  </a:cubicBezTo>
                  <a:cubicBezTo>
                    <a:pt x="588450" y="1440793"/>
                    <a:pt x="589981" y="1441558"/>
                    <a:pt x="591894" y="1443280"/>
                  </a:cubicBezTo>
                  <a:cubicBezTo>
                    <a:pt x="593808" y="1444811"/>
                    <a:pt x="595530" y="1445768"/>
                    <a:pt x="597635" y="1445768"/>
                  </a:cubicBezTo>
                  <a:cubicBezTo>
                    <a:pt x="598975" y="1445768"/>
                    <a:pt x="599932" y="1445577"/>
                    <a:pt x="600123" y="1445003"/>
                  </a:cubicBezTo>
                  <a:cubicBezTo>
                    <a:pt x="600314" y="1444811"/>
                    <a:pt x="600314" y="1444811"/>
                    <a:pt x="600314" y="1444620"/>
                  </a:cubicBezTo>
                  <a:cubicBezTo>
                    <a:pt x="600506" y="1444046"/>
                    <a:pt x="600697" y="1443089"/>
                    <a:pt x="600697" y="1442132"/>
                  </a:cubicBezTo>
                  <a:lnTo>
                    <a:pt x="599740" y="1437922"/>
                  </a:lnTo>
                  <a:cubicBezTo>
                    <a:pt x="599740" y="1437731"/>
                    <a:pt x="601654" y="1436965"/>
                    <a:pt x="605673" y="1434860"/>
                  </a:cubicBezTo>
                  <a:cubicBezTo>
                    <a:pt x="609500" y="1432947"/>
                    <a:pt x="611605" y="1430650"/>
                    <a:pt x="611605" y="1427588"/>
                  </a:cubicBezTo>
                  <a:close/>
                  <a:moveTo>
                    <a:pt x="530849" y="1414193"/>
                  </a:moveTo>
                  <a:cubicBezTo>
                    <a:pt x="530083" y="1414001"/>
                    <a:pt x="529509" y="1414001"/>
                    <a:pt x="529126" y="1414001"/>
                  </a:cubicBezTo>
                  <a:cubicBezTo>
                    <a:pt x="528935" y="1414193"/>
                    <a:pt x="528935" y="1414193"/>
                    <a:pt x="528552" y="1414384"/>
                  </a:cubicBezTo>
                  <a:cubicBezTo>
                    <a:pt x="528169" y="1414767"/>
                    <a:pt x="527978" y="1415150"/>
                    <a:pt x="527978" y="1415341"/>
                  </a:cubicBezTo>
                  <a:cubicBezTo>
                    <a:pt x="527978" y="1416298"/>
                    <a:pt x="528552" y="1416872"/>
                    <a:pt x="529700" y="1416872"/>
                  </a:cubicBezTo>
                  <a:cubicBezTo>
                    <a:pt x="530083" y="1416872"/>
                    <a:pt x="530466" y="1416681"/>
                    <a:pt x="531040" y="1415915"/>
                  </a:cubicBezTo>
                  <a:cubicBezTo>
                    <a:pt x="531423" y="1415341"/>
                    <a:pt x="531805" y="1414767"/>
                    <a:pt x="531805" y="1414384"/>
                  </a:cubicBezTo>
                  <a:cubicBezTo>
                    <a:pt x="531423" y="1414193"/>
                    <a:pt x="531040" y="1414193"/>
                    <a:pt x="530849" y="1414193"/>
                  </a:cubicBezTo>
                  <a:close/>
                  <a:moveTo>
                    <a:pt x="578307" y="1430268"/>
                  </a:moveTo>
                  <a:cubicBezTo>
                    <a:pt x="578690" y="1429885"/>
                    <a:pt x="579073" y="1429502"/>
                    <a:pt x="579073" y="1428928"/>
                  </a:cubicBezTo>
                  <a:cubicBezTo>
                    <a:pt x="579073" y="1428163"/>
                    <a:pt x="578499" y="1427588"/>
                    <a:pt x="577542" y="1427014"/>
                  </a:cubicBezTo>
                  <a:cubicBezTo>
                    <a:pt x="577159" y="1426823"/>
                    <a:pt x="576776" y="1426823"/>
                    <a:pt x="576585" y="1426823"/>
                  </a:cubicBezTo>
                  <a:cubicBezTo>
                    <a:pt x="576011" y="1426440"/>
                    <a:pt x="575437" y="1426440"/>
                    <a:pt x="575054" y="1426440"/>
                  </a:cubicBezTo>
                  <a:cubicBezTo>
                    <a:pt x="572566" y="1427206"/>
                    <a:pt x="571418" y="1428545"/>
                    <a:pt x="571418" y="1430459"/>
                  </a:cubicBezTo>
                  <a:cubicBezTo>
                    <a:pt x="571418" y="1431798"/>
                    <a:pt x="572566" y="1432372"/>
                    <a:pt x="574671" y="1432372"/>
                  </a:cubicBezTo>
                  <a:cubicBezTo>
                    <a:pt x="575437" y="1432372"/>
                    <a:pt x="576202" y="1432181"/>
                    <a:pt x="577159" y="1431416"/>
                  </a:cubicBezTo>
                  <a:cubicBezTo>
                    <a:pt x="577733" y="1430842"/>
                    <a:pt x="578116" y="1430650"/>
                    <a:pt x="578307" y="1430268"/>
                  </a:cubicBezTo>
                  <a:close/>
                  <a:moveTo>
                    <a:pt x="519367" y="1429119"/>
                  </a:moveTo>
                  <a:lnTo>
                    <a:pt x="519367" y="1427588"/>
                  </a:lnTo>
                  <a:cubicBezTo>
                    <a:pt x="518410" y="1426440"/>
                    <a:pt x="517262" y="1425675"/>
                    <a:pt x="516305" y="1425101"/>
                  </a:cubicBezTo>
                  <a:cubicBezTo>
                    <a:pt x="515731" y="1424909"/>
                    <a:pt x="515157" y="1424909"/>
                    <a:pt x="514582" y="1424909"/>
                  </a:cubicBezTo>
                  <a:lnTo>
                    <a:pt x="513052" y="1424909"/>
                  </a:lnTo>
                  <a:cubicBezTo>
                    <a:pt x="511712" y="1425866"/>
                    <a:pt x="511138" y="1426632"/>
                    <a:pt x="511138" y="1427014"/>
                  </a:cubicBezTo>
                  <a:cubicBezTo>
                    <a:pt x="511138" y="1427780"/>
                    <a:pt x="511521" y="1428545"/>
                    <a:pt x="512477" y="1429311"/>
                  </a:cubicBezTo>
                  <a:cubicBezTo>
                    <a:pt x="513434" y="1430076"/>
                    <a:pt x="514008" y="1430268"/>
                    <a:pt x="514582" y="1430268"/>
                  </a:cubicBezTo>
                  <a:cubicBezTo>
                    <a:pt x="514965" y="1430268"/>
                    <a:pt x="516688" y="1429885"/>
                    <a:pt x="519367" y="1429119"/>
                  </a:cubicBezTo>
                  <a:close/>
                  <a:moveTo>
                    <a:pt x="503675" y="1427397"/>
                  </a:moveTo>
                  <a:cubicBezTo>
                    <a:pt x="503675" y="1428163"/>
                    <a:pt x="503675" y="1428737"/>
                    <a:pt x="503866" y="1428737"/>
                  </a:cubicBezTo>
                  <a:lnTo>
                    <a:pt x="505014" y="1428737"/>
                  </a:lnTo>
                  <a:cubicBezTo>
                    <a:pt x="506545" y="1428737"/>
                    <a:pt x="507693" y="1428163"/>
                    <a:pt x="508267" y="1427206"/>
                  </a:cubicBezTo>
                  <a:cubicBezTo>
                    <a:pt x="508267" y="1427014"/>
                    <a:pt x="508076" y="1426823"/>
                    <a:pt x="507502" y="1426249"/>
                  </a:cubicBezTo>
                  <a:lnTo>
                    <a:pt x="507311" y="1426249"/>
                  </a:lnTo>
                  <a:cubicBezTo>
                    <a:pt x="506354" y="1425866"/>
                    <a:pt x="505397" y="1425484"/>
                    <a:pt x="504823" y="1425484"/>
                  </a:cubicBezTo>
                  <a:cubicBezTo>
                    <a:pt x="504249" y="1425675"/>
                    <a:pt x="503675" y="1426249"/>
                    <a:pt x="503675" y="1427397"/>
                  </a:cubicBezTo>
                  <a:close/>
                  <a:moveTo>
                    <a:pt x="499847" y="1409600"/>
                  </a:moveTo>
                  <a:cubicBezTo>
                    <a:pt x="498316" y="1408069"/>
                    <a:pt x="496785" y="1407304"/>
                    <a:pt x="494680" y="1407304"/>
                  </a:cubicBezTo>
                  <a:cubicBezTo>
                    <a:pt x="491427" y="1407304"/>
                    <a:pt x="489705" y="1409026"/>
                    <a:pt x="489705" y="1412471"/>
                  </a:cubicBezTo>
                  <a:cubicBezTo>
                    <a:pt x="489705" y="1413810"/>
                    <a:pt x="490662" y="1415341"/>
                    <a:pt x="492767" y="1416872"/>
                  </a:cubicBezTo>
                  <a:cubicBezTo>
                    <a:pt x="494680" y="1418403"/>
                    <a:pt x="496594" y="1419168"/>
                    <a:pt x="498125" y="1419168"/>
                  </a:cubicBezTo>
                  <a:cubicBezTo>
                    <a:pt x="498508" y="1419168"/>
                    <a:pt x="498891" y="1419168"/>
                    <a:pt x="499273" y="1419168"/>
                  </a:cubicBezTo>
                  <a:lnTo>
                    <a:pt x="499082" y="1419168"/>
                  </a:lnTo>
                  <a:cubicBezTo>
                    <a:pt x="500996" y="1417255"/>
                    <a:pt x="502144" y="1415915"/>
                    <a:pt x="502144" y="1414576"/>
                  </a:cubicBezTo>
                  <a:cubicBezTo>
                    <a:pt x="502144" y="1412853"/>
                    <a:pt x="501187" y="1410940"/>
                    <a:pt x="499847" y="1409600"/>
                  </a:cubicBezTo>
                  <a:close/>
                  <a:moveTo>
                    <a:pt x="488748" y="1428354"/>
                  </a:moveTo>
                  <a:cubicBezTo>
                    <a:pt x="487983" y="1427588"/>
                    <a:pt x="487026" y="1427014"/>
                    <a:pt x="486452" y="1426440"/>
                  </a:cubicBezTo>
                  <a:cubicBezTo>
                    <a:pt x="484921" y="1426249"/>
                    <a:pt x="484155" y="1427397"/>
                    <a:pt x="484155" y="1429693"/>
                  </a:cubicBezTo>
                  <a:cubicBezTo>
                    <a:pt x="484155" y="1433138"/>
                    <a:pt x="484538" y="1434860"/>
                    <a:pt x="485686" y="1434860"/>
                  </a:cubicBezTo>
                  <a:cubicBezTo>
                    <a:pt x="486834" y="1434860"/>
                    <a:pt x="488174" y="1434477"/>
                    <a:pt x="489514" y="1433521"/>
                  </a:cubicBezTo>
                  <a:cubicBezTo>
                    <a:pt x="490853" y="1432755"/>
                    <a:pt x="491427" y="1431990"/>
                    <a:pt x="491427" y="1431416"/>
                  </a:cubicBezTo>
                  <a:cubicBezTo>
                    <a:pt x="491427" y="1431033"/>
                    <a:pt x="490662" y="1430268"/>
                    <a:pt x="489322" y="1428928"/>
                  </a:cubicBezTo>
                  <a:cubicBezTo>
                    <a:pt x="489322" y="1428545"/>
                    <a:pt x="489131" y="1428545"/>
                    <a:pt x="488748" y="1428354"/>
                  </a:cubicBezTo>
                  <a:close/>
                  <a:moveTo>
                    <a:pt x="464253" y="1406921"/>
                  </a:moveTo>
                  <a:cubicBezTo>
                    <a:pt x="463488" y="1406729"/>
                    <a:pt x="462722" y="1406729"/>
                    <a:pt x="461766" y="1406729"/>
                  </a:cubicBezTo>
                  <a:cubicBezTo>
                    <a:pt x="459469" y="1406729"/>
                    <a:pt x="458130" y="1408452"/>
                    <a:pt x="457173" y="1411705"/>
                  </a:cubicBezTo>
                  <a:cubicBezTo>
                    <a:pt x="456790" y="1413619"/>
                    <a:pt x="456407" y="1415724"/>
                    <a:pt x="456025" y="1418594"/>
                  </a:cubicBezTo>
                  <a:lnTo>
                    <a:pt x="455833" y="1418786"/>
                  </a:lnTo>
                  <a:cubicBezTo>
                    <a:pt x="452006" y="1416681"/>
                    <a:pt x="450092" y="1415724"/>
                    <a:pt x="450092" y="1415724"/>
                  </a:cubicBezTo>
                  <a:cubicBezTo>
                    <a:pt x="448753" y="1415724"/>
                    <a:pt x="448179" y="1416872"/>
                    <a:pt x="448370" y="1419360"/>
                  </a:cubicBezTo>
                  <a:cubicBezTo>
                    <a:pt x="448370" y="1422039"/>
                    <a:pt x="447987" y="1423570"/>
                    <a:pt x="447030" y="1424144"/>
                  </a:cubicBezTo>
                  <a:cubicBezTo>
                    <a:pt x="444925" y="1424909"/>
                    <a:pt x="442438" y="1426632"/>
                    <a:pt x="439950" y="1429311"/>
                  </a:cubicBezTo>
                  <a:lnTo>
                    <a:pt x="439950" y="1431798"/>
                  </a:lnTo>
                  <a:cubicBezTo>
                    <a:pt x="440524" y="1431798"/>
                    <a:pt x="441481" y="1431990"/>
                    <a:pt x="442820" y="1432372"/>
                  </a:cubicBezTo>
                  <a:cubicBezTo>
                    <a:pt x="443394" y="1432372"/>
                    <a:pt x="444351" y="1431607"/>
                    <a:pt x="445691" y="1430459"/>
                  </a:cubicBezTo>
                  <a:cubicBezTo>
                    <a:pt x="447030" y="1429311"/>
                    <a:pt x="448179" y="1428737"/>
                    <a:pt x="449327" y="1429119"/>
                  </a:cubicBezTo>
                  <a:cubicBezTo>
                    <a:pt x="449327" y="1429693"/>
                    <a:pt x="449518" y="1430650"/>
                    <a:pt x="450092" y="1431990"/>
                  </a:cubicBezTo>
                  <a:cubicBezTo>
                    <a:pt x="450666" y="1433521"/>
                    <a:pt x="451240" y="1433903"/>
                    <a:pt x="451815" y="1433903"/>
                  </a:cubicBezTo>
                  <a:cubicBezTo>
                    <a:pt x="452197" y="1433903"/>
                    <a:pt x="452771" y="1433521"/>
                    <a:pt x="453154" y="1432564"/>
                  </a:cubicBezTo>
                  <a:cubicBezTo>
                    <a:pt x="453728" y="1431607"/>
                    <a:pt x="454876" y="1431224"/>
                    <a:pt x="456599" y="1431224"/>
                  </a:cubicBezTo>
                  <a:cubicBezTo>
                    <a:pt x="459278" y="1431224"/>
                    <a:pt x="461574" y="1430842"/>
                    <a:pt x="463488" y="1430268"/>
                  </a:cubicBezTo>
                  <a:cubicBezTo>
                    <a:pt x="464062" y="1430076"/>
                    <a:pt x="464636" y="1429311"/>
                    <a:pt x="465402" y="1427780"/>
                  </a:cubicBezTo>
                  <a:cubicBezTo>
                    <a:pt x="465976" y="1426823"/>
                    <a:pt x="466932" y="1426632"/>
                    <a:pt x="468463" y="1427206"/>
                  </a:cubicBezTo>
                  <a:cubicBezTo>
                    <a:pt x="469612" y="1427780"/>
                    <a:pt x="470568" y="1427971"/>
                    <a:pt x="471525" y="1427588"/>
                  </a:cubicBezTo>
                  <a:cubicBezTo>
                    <a:pt x="471908" y="1427397"/>
                    <a:pt x="472291" y="1427206"/>
                    <a:pt x="472482" y="1426823"/>
                  </a:cubicBezTo>
                  <a:cubicBezTo>
                    <a:pt x="472673" y="1426632"/>
                    <a:pt x="472865" y="1425866"/>
                    <a:pt x="472865" y="1425292"/>
                  </a:cubicBezTo>
                  <a:lnTo>
                    <a:pt x="472865" y="1425292"/>
                  </a:lnTo>
                  <a:cubicBezTo>
                    <a:pt x="472865" y="1422804"/>
                    <a:pt x="471525" y="1420891"/>
                    <a:pt x="468846" y="1419551"/>
                  </a:cubicBezTo>
                  <a:lnTo>
                    <a:pt x="464827" y="1417637"/>
                  </a:lnTo>
                  <a:cubicBezTo>
                    <a:pt x="464827" y="1417255"/>
                    <a:pt x="465784" y="1416489"/>
                    <a:pt x="467507" y="1415724"/>
                  </a:cubicBezTo>
                  <a:cubicBezTo>
                    <a:pt x="469229" y="1414767"/>
                    <a:pt x="470186" y="1414001"/>
                    <a:pt x="470186" y="1413236"/>
                  </a:cubicBezTo>
                  <a:cubicBezTo>
                    <a:pt x="470186" y="1411896"/>
                    <a:pt x="468463" y="1409983"/>
                    <a:pt x="465019" y="1407495"/>
                  </a:cubicBezTo>
                  <a:lnTo>
                    <a:pt x="464253" y="1406921"/>
                  </a:lnTo>
                  <a:close/>
                  <a:moveTo>
                    <a:pt x="437845" y="1400797"/>
                  </a:moveTo>
                  <a:cubicBezTo>
                    <a:pt x="436697" y="1400797"/>
                    <a:pt x="435931" y="1402328"/>
                    <a:pt x="435357" y="1405199"/>
                  </a:cubicBezTo>
                  <a:cubicBezTo>
                    <a:pt x="434783" y="1408260"/>
                    <a:pt x="433252" y="1409600"/>
                    <a:pt x="430956" y="1409600"/>
                  </a:cubicBezTo>
                  <a:cubicBezTo>
                    <a:pt x="427320" y="1408835"/>
                    <a:pt x="425023" y="1408643"/>
                    <a:pt x="423875" y="1408643"/>
                  </a:cubicBezTo>
                  <a:cubicBezTo>
                    <a:pt x="422536" y="1408643"/>
                    <a:pt x="420813" y="1408835"/>
                    <a:pt x="419091" y="1409217"/>
                  </a:cubicBezTo>
                  <a:cubicBezTo>
                    <a:pt x="416795" y="1409791"/>
                    <a:pt x="415838" y="1410557"/>
                    <a:pt x="415838" y="1411322"/>
                  </a:cubicBezTo>
                  <a:cubicBezTo>
                    <a:pt x="415838" y="1411514"/>
                    <a:pt x="417369" y="1411896"/>
                    <a:pt x="420431" y="1412853"/>
                  </a:cubicBezTo>
                  <a:cubicBezTo>
                    <a:pt x="424067" y="1414001"/>
                    <a:pt x="426363" y="1415724"/>
                    <a:pt x="427894" y="1418212"/>
                  </a:cubicBezTo>
                  <a:cubicBezTo>
                    <a:pt x="431147" y="1418020"/>
                    <a:pt x="433252" y="1417637"/>
                    <a:pt x="433252" y="1417637"/>
                  </a:cubicBezTo>
                  <a:cubicBezTo>
                    <a:pt x="434974" y="1416872"/>
                    <a:pt x="436123" y="1415150"/>
                    <a:pt x="437271" y="1412088"/>
                  </a:cubicBezTo>
                  <a:cubicBezTo>
                    <a:pt x="437462" y="1411322"/>
                    <a:pt x="438993" y="1410174"/>
                    <a:pt x="441481" y="1408643"/>
                  </a:cubicBezTo>
                  <a:cubicBezTo>
                    <a:pt x="443969" y="1406921"/>
                    <a:pt x="445117" y="1405581"/>
                    <a:pt x="445308" y="1404433"/>
                  </a:cubicBezTo>
                  <a:cubicBezTo>
                    <a:pt x="441864" y="1401945"/>
                    <a:pt x="439376" y="1400797"/>
                    <a:pt x="437845" y="1400797"/>
                  </a:cubicBezTo>
                  <a:close/>
                  <a:moveTo>
                    <a:pt x="401868" y="1388741"/>
                  </a:moveTo>
                  <a:cubicBezTo>
                    <a:pt x="401103" y="1386445"/>
                    <a:pt x="399954" y="1385105"/>
                    <a:pt x="399189" y="1384148"/>
                  </a:cubicBezTo>
                  <a:cubicBezTo>
                    <a:pt x="397658" y="1382809"/>
                    <a:pt x="394979" y="1382235"/>
                    <a:pt x="391534" y="1382235"/>
                  </a:cubicBezTo>
                  <a:cubicBezTo>
                    <a:pt x="389047" y="1382235"/>
                    <a:pt x="387707" y="1383574"/>
                    <a:pt x="387707" y="1386062"/>
                  </a:cubicBezTo>
                  <a:cubicBezTo>
                    <a:pt x="387707" y="1387976"/>
                    <a:pt x="388472" y="1389315"/>
                    <a:pt x="390195" y="1389890"/>
                  </a:cubicBezTo>
                  <a:cubicBezTo>
                    <a:pt x="391343" y="1390464"/>
                    <a:pt x="391917" y="1391995"/>
                    <a:pt x="391534" y="1394482"/>
                  </a:cubicBezTo>
                  <a:cubicBezTo>
                    <a:pt x="392108" y="1395822"/>
                    <a:pt x="393448" y="1396970"/>
                    <a:pt x="395362" y="1397544"/>
                  </a:cubicBezTo>
                  <a:cubicBezTo>
                    <a:pt x="396893" y="1398118"/>
                    <a:pt x="397849" y="1399075"/>
                    <a:pt x="397849" y="1400414"/>
                  </a:cubicBezTo>
                  <a:cubicBezTo>
                    <a:pt x="397849" y="1401754"/>
                    <a:pt x="397275" y="1402328"/>
                    <a:pt x="396318" y="1402328"/>
                  </a:cubicBezTo>
                  <a:cubicBezTo>
                    <a:pt x="392874" y="1401180"/>
                    <a:pt x="390578" y="1400606"/>
                    <a:pt x="388855" y="1400606"/>
                  </a:cubicBezTo>
                  <a:cubicBezTo>
                    <a:pt x="387707" y="1400606"/>
                    <a:pt x="386942" y="1401563"/>
                    <a:pt x="386942" y="1403093"/>
                  </a:cubicBezTo>
                  <a:cubicBezTo>
                    <a:pt x="386942" y="1405007"/>
                    <a:pt x="388090" y="1407304"/>
                    <a:pt x="390195" y="1409791"/>
                  </a:cubicBezTo>
                  <a:cubicBezTo>
                    <a:pt x="392108" y="1412471"/>
                    <a:pt x="393831" y="1413810"/>
                    <a:pt x="394979" y="1413810"/>
                  </a:cubicBezTo>
                  <a:cubicBezTo>
                    <a:pt x="396318" y="1413810"/>
                    <a:pt x="396510" y="1412471"/>
                    <a:pt x="395744" y="1409600"/>
                  </a:cubicBezTo>
                  <a:cubicBezTo>
                    <a:pt x="396510" y="1409217"/>
                    <a:pt x="397658" y="1409217"/>
                    <a:pt x="399189" y="1409600"/>
                  </a:cubicBezTo>
                  <a:cubicBezTo>
                    <a:pt x="400529" y="1409791"/>
                    <a:pt x="401294" y="1409791"/>
                    <a:pt x="401677" y="1408835"/>
                  </a:cubicBezTo>
                  <a:cubicBezTo>
                    <a:pt x="402825" y="1405773"/>
                    <a:pt x="403590" y="1404050"/>
                    <a:pt x="403973" y="1403093"/>
                  </a:cubicBezTo>
                  <a:cubicBezTo>
                    <a:pt x="405121" y="1401180"/>
                    <a:pt x="407035" y="1400606"/>
                    <a:pt x="409905" y="1400797"/>
                  </a:cubicBezTo>
                  <a:cubicBezTo>
                    <a:pt x="412202" y="1400988"/>
                    <a:pt x="413350" y="1400223"/>
                    <a:pt x="413350" y="1398309"/>
                  </a:cubicBezTo>
                  <a:lnTo>
                    <a:pt x="413350" y="1398309"/>
                  </a:lnTo>
                  <a:cubicBezTo>
                    <a:pt x="407418" y="1396970"/>
                    <a:pt x="403590" y="1393717"/>
                    <a:pt x="401868" y="1388741"/>
                  </a:cubicBezTo>
                  <a:close/>
                  <a:moveTo>
                    <a:pt x="406844" y="1410174"/>
                  </a:moveTo>
                  <a:cubicBezTo>
                    <a:pt x="405313" y="1411131"/>
                    <a:pt x="404547" y="1412471"/>
                    <a:pt x="404547" y="1413810"/>
                  </a:cubicBezTo>
                  <a:cubicBezTo>
                    <a:pt x="404547" y="1414576"/>
                    <a:pt x="404930" y="1415150"/>
                    <a:pt x="406078" y="1415150"/>
                  </a:cubicBezTo>
                  <a:cubicBezTo>
                    <a:pt x="407800" y="1415150"/>
                    <a:pt x="409714" y="1414576"/>
                    <a:pt x="411436" y="1413236"/>
                  </a:cubicBezTo>
                  <a:cubicBezTo>
                    <a:pt x="412776" y="1412471"/>
                    <a:pt x="413350" y="1411705"/>
                    <a:pt x="413733" y="1410748"/>
                  </a:cubicBezTo>
                  <a:cubicBezTo>
                    <a:pt x="413924" y="1410365"/>
                    <a:pt x="413733" y="1409791"/>
                    <a:pt x="413541" y="1409217"/>
                  </a:cubicBezTo>
                  <a:lnTo>
                    <a:pt x="410671" y="1408835"/>
                  </a:lnTo>
                  <a:cubicBezTo>
                    <a:pt x="409140" y="1408835"/>
                    <a:pt x="407992" y="1409217"/>
                    <a:pt x="406844" y="1410174"/>
                  </a:cubicBezTo>
                  <a:close/>
                  <a:moveTo>
                    <a:pt x="356514" y="1375537"/>
                  </a:moveTo>
                  <a:cubicBezTo>
                    <a:pt x="355175" y="1375537"/>
                    <a:pt x="354409" y="1376876"/>
                    <a:pt x="354409" y="1379364"/>
                  </a:cubicBezTo>
                  <a:cubicBezTo>
                    <a:pt x="354409" y="1383383"/>
                    <a:pt x="355366" y="1385297"/>
                    <a:pt x="357280" y="1385297"/>
                  </a:cubicBezTo>
                  <a:cubicBezTo>
                    <a:pt x="358428" y="1385297"/>
                    <a:pt x="359385" y="1383383"/>
                    <a:pt x="360533" y="1379747"/>
                  </a:cubicBezTo>
                  <a:cubicBezTo>
                    <a:pt x="360533" y="1379364"/>
                    <a:pt x="359959" y="1378599"/>
                    <a:pt x="358619" y="1377833"/>
                  </a:cubicBezTo>
                  <a:cubicBezTo>
                    <a:pt x="357471" y="1377068"/>
                    <a:pt x="356897" y="1376302"/>
                    <a:pt x="357088" y="1375920"/>
                  </a:cubicBezTo>
                  <a:cubicBezTo>
                    <a:pt x="356897" y="1375728"/>
                    <a:pt x="356706" y="1375537"/>
                    <a:pt x="356514" y="1375537"/>
                  </a:cubicBezTo>
                  <a:close/>
                  <a:moveTo>
                    <a:pt x="325705" y="1414193"/>
                  </a:moveTo>
                  <a:cubicBezTo>
                    <a:pt x="325513" y="1414001"/>
                    <a:pt x="325130" y="1414001"/>
                    <a:pt x="324939" y="1413810"/>
                  </a:cubicBezTo>
                  <a:lnTo>
                    <a:pt x="324174" y="1413427"/>
                  </a:lnTo>
                  <a:cubicBezTo>
                    <a:pt x="324174" y="1413427"/>
                    <a:pt x="324174" y="1413427"/>
                    <a:pt x="323982" y="1413427"/>
                  </a:cubicBezTo>
                  <a:cubicBezTo>
                    <a:pt x="323217" y="1413427"/>
                    <a:pt x="322260" y="1414193"/>
                    <a:pt x="321494" y="1415724"/>
                  </a:cubicBezTo>
                  <a:cubicBezTo>
                    <a:pt x="320729" y="1417063"/>
                    <a:pt x="320538" y="1417829"/>
                    <a:pt x="320538" y="1418594"/>
                  </a:cubicBezTo>
                  <a:cubicBezTo>
                    <a:pt x="320538" y="1419934"/>
                    <a:pt x="321303" y="1420508"/>
                    <a:pt x="322451" y="1421273"/>
                  </a:cubicBezTo>
                  <a:cubicBezTo>
                    <a:pt x="325322" y="1418212"/>
                    <a:pt x="326661" y="1416489"/>
                    <a:pt x="326661" y="1415915"/>
                  </a:cubicBezTo>
                  <a:cubicBezTo>
                    <a:pt x="326853" y="1415341"/>
                    <a:pt x="326470" y="1414576"/>
                    <a:pt x="325705" y="1414193"/>
                  </a:cubicBezTo>
                  <a:close/>
                  <a:moveTo>
                    <a:pt x="372206" y="1414193"/>
                  </a:moveTo>
                  <a:cubicBezTo>
                    <a:pt x="372206" y="1414001"/>
                    <a:pt x="372206" y="1414001"/>
                    <a:pt x="372206" y="1414193"/>
                  </a:cubicBezTo>
                  <a:cubicBezTo>
                    <a:pt x="371824" y="1413810"/>
                    <a:pt x="371441" y="1413619"/>
                    <a:pt x="371441" y="1413427"/>
                  </a:cubicBezTo>
                  <a:cubicBezTo>
                    <a:pt x="371250" y="1413427"/>
                    <a:pt x="371058" y="1413427"/>
                    <a:pt x="371058" y="1413427"/>
                  </a:cubicBezTo>
                  <a:cubicBezTo>
                    <a:pt x="370867" y="1413427"/>
                    <a:pt x="370675" y="1413619"/>
                    <a:pt x="370293" y="1413619"/>
                  </a:cubicBezTo>
                  <a:cubicBezTo>
                    <a:pt x="369527" y="1414001"/>
                    <a:pt x="368953" y="1414576"/>
                    <a:pt x="368953" y="1415724"/>
                  </a:cubicBezTo>
                  <a:cubicBezTo>
                    <a:pt x="368953" y="1416107"/>
                    <a:pt x="369336" y="1416681"/>
                    <a:pt x="370484" y="1417446"/>
                  </a:cubicBezTo>
                  <a:cubicBezTo>
                    <a:pt x="371441" y="1418020"/>
                    <a:pt x="372206" y="1418212"/>
                    <a:pt x="372972" y="1418212"/>
                  </a:cubicBezTo>
                  <a:cubicBezTo>
                    <a:pt x="373737" y="1418212"/>
                    <a:pt x="374120" y="1417446"/>
                    <a:pt x="374120" y="1416298"/>
                  </a:cubicBezTo>
                  <a:cubicBezTo>
                    <a:pt x="374120" y="1415724"/>
                    <a:pt x="373546" y="1414767"/>
                    <a:pt x="372206" y="1414193"/>
                  </a:cubicBezTo>
                  <a:close/>
                  <a:moveTo>
                    <a:pt x="231361" y="1336307"/>
                  </a:moveTo>
                  <a:lnTo>
                    <a:pt x="231361" y="1336307"/>
                  </a:lnTo>
                  <a:cubicBezTo>
                    <a:pt x="230213" y="1336115"/>
                    <a:pt x="229830" y="1336690"/>
                    <a:pt x="229830" y="1338029"/>
                  </a:cubicBezTo>
                  <a:cubicBezTo>
                    <a:pt x="229830" y="1339177"/>
                    <a:pt x="231553" y="1341474"/>
                    <a:pt x="234806" y="1345110"/>
                  </a:cubicBezTo>
                  <a:cubicBezTo>
                    <a:pt x="238442" y="1348746"/>
                    <a:pt x="240355" y="1350851"/>
                    <a:pt x="240547" y="1351234"/>
                  </a:cubicBezTo>
                  <a:cubicBezTo>
                    <a:pt x="241312" y="1353147"/>
                    <a:pt x="241695" y="1356401"/>
                    <a:pt x="242078" y="1361567"/>
                  </a:cubicBezTo>
                  <a:cubicBezTo>
                    <a:pt x="242269" y="1362333"/>
                    <a:pt x="243991" y="1365203"/>
                    <a:pt x="246862" y="1369604"/>
                  </a:cubicBezTo>
                  <a:cubicBezTo>
                    <a:pt x="246862" y="1369796"/>
                    <a:pt x="246479" y="1370944"/>
                    <a:pt x="245905" y="1372475"/>
                  </a:cubicBezTo>
                  <a:cubicBezTo>
                    <a:pt x="245905" y="1373623"/>
                    <a:pt x="246670" y="1374197"/>
                    <a:pt x="248010" y="1374389"/>
                  </a:cubicBezTo>
                  <a:cubicBezTo>
                    <a:pt x="248775" y="1374389"/>
                    <a:pt x="249924" y="1374389"/>
                    <a:pt x="251646" y="1374580"/>
                  </a:cubicBezTo>
                  <a:cubicBezTo>
                    <a:pt x="253177" y="1375154"/>
                    <a:pt x="254134" y="1375537"/>
                    <a:pt x="254708" y="1376494"/>
                  </a:cubicBezTo>
                  <a:cubicBezTo>
                    <a:pt x="255091" y="1376876"/>
                    <a:pt x="256047" y="1377259"/>
                    <a:pt x="257578" y="1377259"/>
                  </a:cubicBezTo>
                  <a:cubicBezTo>
                    <a:pt x="259492" y="1377259"/>
                    <a:pt x="260640" y="1377259"/>
                    <a:pt x="260640" y="1377259"/>
                  </a:cubicBezTo>
                  <a:cubicBezTo>
                    <a:pt x="261214" y="1376876"/>
                    <a:pt x="261597" y="1376494"/>
                    <a:pt x="261597" y="1375346"/>
                  </a:cubicBezTo>
                  <a:cubicBezTo>
                    <a:pt x="261597" y="1373240"/>
                    <a:pt x="260066" y="1371327"/>
                    <a:pt x="257196" y="1369604"/>
                  </a:cubicBezTo>
                  <a:cubicBezTo>
                    <a:pt x="254325" y="1368265"/>
                    <a:pt x="252411" y="1367691"/>
                    <a:pt x="251263" y="1368265"/>
                  </a:cubicBezTo>
                  <a:cubicBezTo>
                    <a:pt x="251646" y="1366351"/>
                    <a:pt x="250880" y="1364438"/>
                    <a:pt x="248775" y="1362524"/>
                  </a:cubicBezTo>
                  <a:cubicBezTo>
                    <a:pt x="246288" y="1360228"/>
                    <a:pt x="245140" y="1358506"/>
                    <a:pt x="244948" y="1357357"/>
                  </a:cubicBezTo>
                  <a:cubicBezTo>
                    <a:pt x="244757" y="1354487"/>
                    <a:pt x="244183" y="1352190"/>
                    <a:pt x="243800" y="1350468"/>
                  </a:cubicBezTo>
                  <a:cubicBezTo>
                    <a:pt x="243035" y="1347598"/>
                    <a:pt x="241886" y="1345493"/>
                    <a:pt x="239973" y="1343962"/>
                  </a:cubicBezTo>
                  <a:cubicBezTo>
                    <a:pt x="237102" y="1341665"/>
                    <a:pt x="234232" y="1339177"/>
                    <a:pt x="231553" y="1336115"/>
                  </a:cubicBezTo>
                  <a:lnTo>
                    <a:pt x="231361" y="1336115"/>
                  </a:lnTo>
                  <a:close/>
                  <a:moveTo>
                    <a:pt x="294895" y="1334202"/>
                  </a:moveTo>
                  <a:cubicBezTo>
                    <a:pt x="293555" y="1332671"/>
                    <a:pt x="292407" y="1331714"/>
                    <a:pt x="291641" y="1330949"/>
                  </a:cubicBezTo>
                  <a:cubicBezTo>
                    <a:pt x="289919" y="1329418"/>
                    <a:pt x="288005" y="1328652"/>
                    <a:pt x="285900" y="1328652"/>
                  </a:cubicBezTo>
                  <a:cubicBezTo>
                    <a:pt x="282647" y="1328652"/>
                    <a:pt x="281116" y="1330566"/>
                    <a:pt x="281116" y="1334585"/>
                  </a:cubicBezTo>
                  <a:cubicBezTo>
                    <a:pt x="281116" y="1339369"/>
                    <a:pt x="282456" y="1341474"/>
                    <a:pt x="285518" y="1341474"/>
                  </a:cubicBezTo>
                  <a:lnTo>
                    <a:pt x="292024" y="1341282"/>
                  </a:lnTo>
                  <a:cubicBezTo>
                    <a:pt x="292981" y="1341282"/>
                    <a:pt x="293938" y="1340900"/>
                    <a:pt x="295086" y="1339943"/>
                  </a:cubicBezTo>
                  <a:cubicBezTo>
                    <a:pt x="296043" y="1339177"/>
                    <a:pt x="296617" y="1338221"/>
                    <a:pt x="296617" y="1337455"/>
                  </a:cubicBezTo>
                  <a:cubicBezTo>
                    <a:pt x="296617" y="1337264"/>
                    <a:pt x="296234" y="1336498"/>
                    <a:pt x="295469" y="1335350"/>
                  </a:cubicBezTo>
                  <a:cubicBezTo>
                    <a:pt x="295277" y="1335159"/>
                    <a:pt x="295086" y="1334967"/>
                    <a:pt x="295086" y="1334585"/>
                  </a:cubicBezTo>
                  <a:lnTo>
                    <a:pt x="295277" y="1334585"/>
                  </a:lnTo>
                  <a:cubicBezTo>
                    <a:pt x="295086" y="1334393"/>
                    <a:pt x="294895" y="1334393"/>
                    <a:pt x="294895" y="1334202"/>
                  </a:cubicBezTo>
                  <a:close/>
                  <a:moveTo>
                    <a:pt x="175482" y="1290188"/>
                  </a:moveTo>
                  <a:cubicBezTo>
                    <a:pt x="176248" y="1288848"/>
                    <a:pt x="177205" y="1288274"/>
                    <a:pt x="177970" y="1288274"/>
                  </a:cubicBezTo>
                  <a:cubicBezTo>
                    <a:pt x="179501" y="1288274"/>
                    <a:pt x="181223" y="1288848"/>
                    <a:pt x="183328" y="1289997"/>
                  </a:cubicBezTo>
                  <a:cubicBezTo>
                    <a:pt x="185242" y="1290953"/>
                    <a:pt x="187921" y="1291528"/>
                    <a:pt x="190792" y="1291528"/>
                  </a:cubicBezTo>
                  <a:cubicBezTo>
                    <a:pt x="194810" y="1291528"/>
                    <a:pt x="196724" y="1290953"/>
                    <a:pt x="196724" y="1289805"/>
                  </a:cubicBezTo>
                  <a:cubicBezTo>
                    <a:pt x="196724" y="1289040"/>
                    <a:pt x="195959" y="1288274"/>
                    <a:pt x="194810" y="1287892"/>
                  </a:cubicBezTo>
                  <a:cubicBezTo>
                    <a:pt x="193279" y="1287509"/>
                    <a:pt x="192323" y="1286935"/>
                    <a:pt x="192131" y="1286169"/>
                  </a:cubicBezTo>
                  <a:cubicBezTo>
                    <a:pt x="193471" y="1284064"/>
                    <a:pt x="194619" y="1282725"/>
                    <a:pt x="195767" y="1282342"/>
                  </a:cubicBezTo>
                  <a:cubicBezTo>
                    <a:pt x="198064" y="1282725"/>
                    <a:pt x="199403" y="1281576"/>
                    <a:pt x="199403" y="1278897"/>
                  </a:cubicBezTo>
                  <a:cubicBezTo>
                    <a:pt x="199403" y="1278132"/>
                    <a:pt x="198638" y="1277366"/>
                    <a:pt x="197489" y="1276601"/>
                  </a:cubicBezTo>
                  <a:cubicBezTo>
                    <a:pt x="196341" y="1275835"/>
                    <a:pt x="195576" y="1275644"/>
                    <a:pt x="195002" y="1275453"/>
                  </a:cubicBezTo>
                  <a:cubicBezTo>
                    <a:pt x="195002" y="1275835"/>
                    <a:pt x="194810" y="1275835"/>
                    <a:pt x="194236" y="1275835"/>
                  </a:cubicBezTo>
                  <a:cubicBezTo>
                    <a:pt x="194045" y="1275835"/>
                    <a:pt x="193854" y="1275835"/>
                    <a:pt x="193854" y="1275835"/>
                  </a:cubicBezTo>
                  <a:cubicBezTo>
                    <a:pt x="192514" y="1276027"/>
                    <a:pt x="190983" y="1277175"/>
                    <a:pt x="189643" y="1279280"/>
                  </a:cubicBezTo>
                  <a:cubicBezTo>
                    <a:pt x="188113" y="1281576"/>
                    <a:pt x="185625" y="1282916"/>
                    <a:pt x="182372" y="1283299"/>
                  </a:cubicBezTo>
                  <a:cubicBezTo>
                    <a:pt x="174908" y="1284064"/>
                    <a:pt x="171081" y="1286169"/>
                    <a:pt x="171081" y="1289231"/>
                  </a:cubicBezTo>
                  <a:cubicBezTo>
                    <a:pt x="171081" y="1289614"/>
                    <a:pt x="171272" y="1289997"/>
                    <a:pt x="171655" y="1290762"/>
                  </a:cubicBezTo>
                  <a:cubicBezTo>
                    <a:pt x="172038" y="1291336"/>
                    <a:pt x="172421" y="1291719"/>
                    <a:pt x="172995" y="1291719"/>
                  </a:cubicBezTo>
                  <a:cubicBezTo>
                    <a:pt x="173760" y="1291910"/>
                    <a:pt x="174526" y="1291336"/>
                    <a:pt x="175482" y="1290188"/>
                  </a:cubicBezTo>
                  <a:close/>
                  <a:moveTo>
                    <a:pt x="132999" y="1218234"/>
                  </a:moveTo>
                  <a:lnTo>
                    <a:pt x="133191" y="1218043"/>
                  </a:lnTo>
                  <a:cubicBezTo>
                    <a:pt x="132616" y="1217469"/>
                    <a:pt x="132042" y="1217278"/>
                    <a:pt x="131277" y="1217278"/>
                  </a:cubicBezTo>
                  <a:cubicBezTo>
                    <a:pt x="130894" y="1217278"/>
                    <a:pt x="130703" y="1217469"/>
                    <a:pt x="129937" y="1218043"/>
                  </a:cubicBezTo>
                  <a:cubicBezTo>
                    <a:pt x="129172" y="1218617"/>
                    <a:pt x="128981" y="1218808"/>
                    <a:pt x="128981" y="1219191"/>
                  </a:cubicBezTo>
                  <a:cubicBezTo>
                    <a:pt x="128981" y="1219957"/>
                    <a:pt x="129172" y="1220722"/>
                    <a:pt x="129937" y="1221679"/>
                  </a:cubicBezTo>
                  <a:cubicBezTo>
                    <a:pt x="130511" y="1222444"/>
                    <a:pt x="130894" y="1223019"/>
                    <a:pt x="131277" y="1223019"/>
                  </a:cubicBezTo>
                  <a:cubicBezTo>
                    <a:pt x="131660" y="1223019"/>
                    <a:pt x="132234" y="1222636"/>
                    <a:pt x="132616" y="1221679"/>
                  </a:cubicBezTo>
                  <a:cubicBezTo>
                    <a:pt x="133382" y="1220914"/>
                    <a:pt x="133573" y="1220339"/>
                    <a:pt x="133573" y="1219957"/>
                  </a:cubicBezTo>
                  <a:cubicBezTo>
                    <a:pt x="133573" y="1219765"/>
                    <a:pt x="133382" y="1219383"/>
                    <a:pt x="132616" y="1218617"/>
                  </a:cubicBezTo>
                  <a:lnTo>
                    <a:pt x="132616" y="1218234"/>
                  </a:lnTo>
                  <a:close/>
                  <a:moveTo>
                    <a:pt x="64682" y="1143219"/>
                  </a:moveTo>
                  <a:cubicBezTo>
                    <a:pt x="64873" y="1143602"/>
                    <a:pt x="64682" y="1143602"/>
                    <a:pt x="64299" y="1143602"/>
                  </a:cubicBezTo>
                  <a:lnTo>
                    <a:pt x="64299" y="1143602"/>
                  </a:lnTo>
                  <a:cubicBezTo>
                    <a:pt x="64108" y="1143602"/>
                    <a:pt x="64108" y="1143602"/>
                    <a:pt x="64108" y="1143602"/>
                  </a:cubicBezTo>
                  <a:cubicBezTo>
                    <a:pt x="62959" y="1143602"/>
                    <a:pt x="62385" y="1144750"/>
                    <a:pt x="62385" y="1147046"/>
                  </a:cubicBezTo>
                  <a:cubicBezTo>
                    <a:pt x="62385" y="1148577"/>
                    <a:pt x="62385" y="1149343"/>
                    <a:pt x="62385" y="1149534"/>
                  </a:cubicBezTo>
                  <a:cubicBezTo>
                    <a:pt x="62577" y="1150108"/>
                    <a:pt x="63151" y="1150491"/>
                    <a:pt x="63725" y="1150491"/>
                  </a:cubicBezTo>
                  <a:cubicBezTo>
                    <a:pt x="65447" y="1150491"/>
                    <a:pt x="66213" y="1148577"/>
                    <a:pt x="66213" y="1145133"/>
                  </a:cubicBezTo>
                  <a:cubicBezTo>
                    <a:pt x="66213" y="1144367"/>
                    <a:pt x="66021" y="1143793"/>
                    <a:pt x="65638" y="1143410"/>
                  </a:cubicBezTo>
                  <a:cubicBezTo>
                    <a:pt x="65064" y="1143028"/>
                    <a:pt x="64873" y="1143219"/>
                    <a:pt x="64682" y="1143219"/>
                  </a:cubicBezTo>
                  <a:close/>
                  <a:moveTo>
                    <a:pt x="23921" y="1097291"/>
                  </a:moveTo>
                  <a:cubicBezTo>
                    <a:pt x="22007" y="1097100"/>
                    <a:pt x="20859" y="1096526"/>
                    <a:pt x="19902" y="1095186"/>
                  </a:cubicBezTo>
                  <a:cubicBezTo>
                    <a:pt x="19328" y="1093847"/>
                    <a:pt x="18945" y="1092890"/>
                    <a:pt x="18371" y="1092507"/>
                  </a:cubicBezTo>
                  <a:cubicBezTo>
                    <a:pt x="17606" y="1091742"/>
                    <a:pt x="15118" y="1090594"/>
                    <a:pt x="11291" y="1089637"/>
                  </a:cubicBezTo>
                  <a:cubicBezTo>
                    <a:pt x="7272" y="1088488"/>
                    <a:pt x="4210" y="1087914"/>
                    <a:pt x="2105" y="1087914"/>
                  </a:cubicBezTo>
                  <a:cubicBezTo>
                    <a:pt x="765" y="1087914"/>
                    <a:pt x="0" y="1088680"/>
                    <a:pt x="0" y="1090402"/>
                  </a:cubicBezTo>
                  <a:cubicBezTo>
                    <a:pt x="0" y="1091550"/>
                    <a:pt x="2488" y="1092507"/>
                    <a:pt x="7081" y="1093847"/>
                  </a:cubicBezTo>
                  <a:cubicBezTo>
                    <a:pt x="7272" y="1094803"/>
                    <a:pt x="6698" y="1096143"/>
                    <a:pt x="5741" y="1097482"/>
                  </a:cubicBezTo>
                  <a:cubicBezTo>
                    <a:pt x="4976" y="1099013"/>
                    <a:pt x="4401" y="1100162"/>
                    <a:pt x="4401" y="1100927"/>
                  </a:cubicBezTo>
                  <a:cubicBezTo>
                    <a:pt x="8611" y="1100927"/>
                    <a:pt x="10525" y="1101501"/>
                    <a:pt x="10525" y="1102458"/>
                  </a:cubicBezTo>
                  <a:cubicBezTo>
                    <a:pt x="10525" y="1103606"/>
                    <a:pt x="9951" y="1104563"/>
                    <a:pt x="8611" y="1105520"/>
                  </a:cubicBezTo>
                  <a:cubicBezTo>
                    <a:pt x="7272" y="1106477"/>
                    <a:pt x="6698" y="1107433"/>
                    <a:pt x="6698" y="1108008"/>
                  </a:cubicBezTo>
                  <a:cubicBezTo>
                    <a:pt x="6698" y="1108773"/>
                    <a:pt x="7463" y="1109347"/>
                    <a:pt x="8994" y="1109539"/>
                  </a:cubicBezTo>
                  <a:cubicBezTo>
                    <a:pt x="10908" y="1109730"/>
                    <a:pt x="11865" y="1110113"/>
                    <a:pt x="12056" y="1110495"/>
                  </a:cubicBezTo>
                  <a:cubicBezTo>
                    <a:pt x="12247" y="1110687"/>
                    <a:pt x="12247" y="1111835"/>
                    <a:pt x="12630" y="1113557"/>
                  </a:cubicBezTo>
                  <a:cubicBezTo>
                    <a:pt x="12822" y="1115088"/>
                    <a:pt x="13778" y="1116045"/>
                    <a:pt x="15118" y="1116045"/>
                  </a:cubicBezTo>
                  <a:cubicBezTo>
                    <a:pt x="15883" y="1116045"/>
                    <a:pt x="17606" y="1115280"/>
                    <a:pt x="19711" y="1113366"/>
                  </a:cubicBezTo>
                  <a:cubicBezTo>
                    <a:pt x="21624" y="1113366"/>
                    <a:pt x="24112" y="1115088"/>
                    <a:pt x="27557" y="1118341"/>
                  </a:cubicBezTo>
                  <a:cubicBezTo>
                    <a:pt x="31001" y="1121403"/>
                    <a:pt x="34446" y="1123126"/>
                    <a:pt x="38465" y="1123126"/>
                  </a:cubicBezTo>
                  <a:cubicBezTo>
                    <a:pt x="40378" y="1123126"/>
                    <a:pt x="41526" y="1121786"/>
                    <a:pt x="41526" y="1119490"/>
                  </a:cubicBezTo>
                  <a:cubicBezTo>
                    <a:pt x="41526" y="1117193"/>
                    <a:pt x="39421" y="1114897"/>
                    <a:pt x="35403" y="1112218"/>
                  </a:cubicBezTo>
                  <a:cubicBezTo>
                    <a:pt x="31193" y="1110113"/>
                    <a:pt x="29088" y="1108964"/>
                    <a:pt x="29088" y="1108773"/>
                  </a:cubicBezTo>
                  <a:cubicBezTo>
                    <a:pt x="29088" y="1107625"/>
                    <a:pt x="29853" y="1106859"/>
                    <a:pt x="31767" y="1106094"/>
                  </a:cubicBezTo>
                  <a:cubicBezTo>
                    <a:pt x="33489" y="1105520"/>
                    <a:pt x="34254" y="1104754"/>
                    <a:pt x="34254" y="1104180"/>
                  </a:cubicBezTo>
                  <a:cubicBezTo>
                    <a:pt x="34254" y="1103415"/>
                    <a:pt x="33680" y="1102458"/>
                    <a:pt x="32724" y="1101692"/>
                  </a:cubicBezTo>
                  <a:cubicBezTo>
                    <a:pt x="31958" y="1101118"/>
                    <a:pt x="31384" y="1100736"/>
                    <a:pt x="31193" y="1100353"/>
                  </a:cubicBezTo>
                  <a:cubicBezTo>
                    <a:pt x="31001" y="1100353"/>
                    <a:pt x="30810" y="1099970"/>
                    <a:pt x="30810" y="1099970"/>
                  </a:cubicBezTo>
                  <a:cubicBezTo>
                    <a:pt x="30619" y="1099587"/>
                    <a:pt x="30427" y="1099587"/>
                    <a:pt x="30427" y="1099205"/>
                  </a:cubicBezTo>
                  <a:cubicBezTo>
                    <a:pt x="29470" y="1098057"/>
                    <a:pt x="27174" y="1097482"/>
                    <a:pt x="23921" y="1097291"/>
                  </a:cubicBezTo>
                  <a:close/>
                </a:path>
              </a:pathLst>
            </a:custGeom>
            <a:solidFill>
              <a:schemeClr val="bg2"/>
            </a:solidFill>
            <a:ln w="12700" cap="flat">
              <a:solidFill>
                <a:srgbClr val="EEF5F5"/>
              </a:solidFill>
              <a:prstDash val="solid"/>
              <a:miter/>
            </a:ln>
            <a:effectLst/>
          </p:spPr>
          <p:txBody>
            <a:bodyPr rtlCol="0" anchor="ctr"/>
            <a:lstStyle/>
            <a:p>
              <a:endParaRPr lang="en-US" dirty="0"/>
            </a:p>
          </p:txBody>
        </p:sp>
      </p:grpSp>
      <p:grpSp>
        <p:nvGrpSpPr>
          <p:cNvPr id="2" name="Group 1" descr="Locations">
            <a:extLst>
              <a:ext uri="{FF2B5EF4-FFF2-40B4-BE49-F238E27FC236}">
                <a16:creationId xmlns:a16="http://schemas.microsoft.com/office/drawing/2014/main" id="{63040AF1-07F8-5F40-5ABA-53308D28B2B5}"/>
              </a:ext>
            </a:extLst>
          </p:cNvPr>
          <p:cNvGrpSpPr/>
          <p:nvPr/>
        </p:nvGrpSpPr>
        <p:grpSpPr>
          <a:xfrm>
            <a:off x="519815" y="2364959"/>
            <a:ext cx="4619922" cy="3187763"/>
            <a:chOff x="693087" y="2364958"/>
            <a:chExt cx="6159896" cy="3187763"/>
          </a:xfrm>
        </p:grpSpPr>
        <p:sp>
          <p:nvSpPr>
            <p:cNvPr id="74" name="Oval 73">
              <a:extLst>
                <a:ext uri="{FF2B5EF4-FFF2-40B4-BE49-F238E27FC236}">
                  <a16:creationId xmlns:a16="http://schemas.microsoft.com/office/drawing/2014/main" id="{BEB6B585-F7C5-664B-9FBC-72207EECE3B9}"/>
                </a:ext>
              </a:extLst>
            </p:cNvPr>
            <p:cNvSpPr/>
            <p:nvPr/>
          </p:nvSpPr>
          <p:spPr>
            <a:xfrm>
              <a:off x="1795606" y="4347348"/>
              <a:ext cx="104775" cy="104775"/>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a:extLst>
                <a:ext uri="{FF2B5EF4-FFF2-40B4-BE49-F238E27FC236}">
                  <a16:creationId xmlns:a16="http://schemas.microsoft.com/office/drawing/2014/main" id="{8186548F-853B-21DA-0992-01B7D3FD047B}"/>
                </a:ext>
              </a:extLst>
            </p:cNvPr>
            <p:cNvSpPr/>
            <p:nvPr/>
          </p:nvSpPr>
          <p:spPr>
            <a:xfrm>
              <a:off x="1106234" y="4135417"/>
              <a:ext cx="104775" cy="104775"/>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B7DD7BED-55D7-2A57-29AD-10AAC85859C0}"/>
                </a:ext>
              </a:extLst>
            </p:cNvPr>
            <p:cNvSpPr/>
            <p:nvPr/>
          </p:nvSpPr>
          <p:spPr>
            <a:xfrm>
              <a:off x="1016937" y="4061598"/>
              <a:ext cx="104775" cy="104775"/>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a:extLst>
                <a:ext uri="{FF2B5EF4-FFF2-40B4-BE49-F238E27FC236}">
                  <a16:creationId xmlns:a16="http://schemas.microsoft.com/office/drawing/2014/main" id="{13FE4F99-7320-93F4-50B5-DE0990ADA262}"/>
                </a:ext>
              </a:extLst>
            </p:cNvPr>
            <p:cNvSpPr/>
            <p:nvPr/>
          </p:nvSpPr>
          <p:spPr>
            <a:xfrm>
              <a:off x="693087" y="3393658"/>
              <a:ext cx="104775" cy="104775"/>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452DE1F1-BD7A-1F4D-3732-13E56DA8766B}"/>
                </a:ext>
              </a:extLst>
            </p:cNvPr>
            <p:cNvSpPr/>
            <p:nvPr/>
          </p:nvSpPr>
          <p:spPr>
            <a:xfrm>
              <a:off x="2800493" y="3519864"/>
              <a:ext cx="104775" cy="104775"/>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7F53F482-AD39-2555-5785-A1E184E38525}"/>
                </a:ext>
              </a:extLst>
            </p:cNvPr>
            <p:cNvSpPr/>
            <p:nvPr/>
          </p:nvSpPr>
          <p:spPr>
            <a:xfrm>
              <a:off x="4018502" y="3185299"/>
              <a:ext cx="104775" cy="104775"/>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a:extLst>
                <a:ext uri="{FF2B5EF4-FFF2-40B4-BE49-F238E27FC236}">
                  <a16:creationId xmlns:a16="http://schemas.microsoft.com/office/drawing/2014/main" id="{5284F3BA-F4F1-CDED-5D7F-FF200FA4D56B}"/>
                </a:ext>
              </a:extLst>
            </p:cNvPr>
            <p:cNvSpPr/>
            <p:nvPr/>
          </p:nvSpPr>
          <p:spPr>
            <a:xfrm>
              <a:off x="4062555" y="2754292"/>
              <a:ext cx="104775" cy="104775"/>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a:extLst>
                <a:ext uri="{FF2B5EF4-FFF2-40B4-BE49-F238E27FC236}">
                  <a16:creationId xmlns:a16="http://schemas.microsoft.com/office/drawing/2014/main" id="{FF6FB47D-8736-372B-9D71-D40A097B919A}"/>
                </a:ext>
              </a:extLst>
            </p:cNvPr>
            <p:cNvSpPr/>
            <p:nvPr/>
          </p:nvSpPr>
          <p:spPr>
            <a:xfrm>
              <a:off x="3729180" y="4675961"/>
              <a:ext cx="104775" cy="104775"/>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a:extLst>
                <a:ext uri="{FF2B5EF4-FFF2-40B4-BE49-F238E27FC236}">
                  <a16:creationId xmlns:a16="http://schemas.microsoft.com/office/drawing/2014/main" id="{808EAE05-C910-D0CE-2A6C-E9B48D46FE5A}"/>
                </a:ext>
              </a:extLst>
            </p:cNvPr>
            <p:cNvSpPr/>
            <p:nvPr/>
          </p:nvSpPr>
          <p:spPr>
            <a:xfrm>
              <a:off x="3644646" y="4931945"/>
              <a:ext cx="104775" cy="104775"/>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extLst>
                <a:ext uri="{FF2B5EF4-FFF2-40B4-BE49-F238E27FC236}">
                  <a16:creationId xmlns:a16="http://schemas.microsoft.com/office/drawing/2014/main" id="{5B53F34B-1D1A-C2AE-715D-5BDA16B08E4F}"/>
                </a:ext>
              </a:extLst>
            </p:cNvPr>
            <p:cNvSpPr/>
            <p:nvPr/>
          </p:nvSpPr>
          <p:spPr>
            <a:xfrm>
              <a:off x="3329131" y="5110539"/>
              <a:ext cx="104775" cy="104775"/>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68660012-0745-E60B-A88B-04E9E3AEA0B2}"/>
                </a:ext>
              </a:extLst>
            </p:cNvPr>
            <p:cNvSpPr/>
            <p:nvPr/>
          </p:nvSpPr>
          <p:spPr>
            <a:xfrm>
              <a:off x="4974574" y="4028261"/>
              <a:ext cx="104775" cy="104775"/>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a:extLst>
                <a:ext uri="{FF2B5EF4-FFF2-40B4-BE49-F238E27FC236}">
                  <a16:creationId xmlns:a16="http://schemas.microsoft.com/office/drawing/2014/main" id="{6B0BB311-CD95-387B-ECF9-46EEF5638234}"/>
                </a:ext>
              </a:extLst>
            </p:cNvPr>
            <p:cNvSpPr/>
            <p:nvPr/>
          </p:nvSpPr>
          <p:spPr>
            <a:xfrm>
              <a:off x="5382958" y="4052074"/>
              <a:ext cx="104775" cy="104775"/>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a:extLst>
                <a:ext uri="{FF2B5EF4-FFF2-40B4-BE49-F238E27FC236}">
                  <a16:creationId xmlns:a16="http://schemas.microsoft.com/office/drawing/2014/main" id="{7122E9E9-644F-3A42-A5EA-A2029626CE08}"/>
                </a:ext>
              </a:extLst>
            </p:cNvPr>
            <p:cNvSpPr/>
            <p:nvPr/>
          </p:nvSpPr>
          <p:spPr>
            <a:xfrm>
              <a:off x="5042440" y="4305677"/>
              <a:ext cx="104775" cy="104775"/>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a:extLst>
                <a:ext uri="{FF2B5EF4-FFF2-40B4-BE49-F238E27FC236}">
                  <a16:creationId xmlns:a16="http://schemas.microsoft.com/office/drawing/2014/main" id="{C2E4D769-15B9-BD11-492A-D2146A091C73}"/>
                </a:ext>
              </a:extLst>
            </p:cNvPr>
            <p:cNvSpPr/>
            <p:nvPr/>
          </p:nvSpPr>
          <p:spPr>
            <a:xfrm>
              <a:off x="5067443" y="4519990"/>
              <a:ext cx="104775" cy="104775"/>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a:extLst>
                <a:ext uri="{FF2B5EF4-FFF2-40B4-BE49-F238E27FC236}">
                  <a16:creationId xmlns:a16="http://schemas.microsoft.com/office/drawing/2014/main" id="{DFC00959-A463-A1B9-B686-087F34F9DF49}"/>
                </a:ext>
              </a:extLst>
            </p:cNvPr>
            <p:cNvSpPr/>
            <p:nvPr/>
          </p:nvSpPr>
          <p:spPr>
            <a:xfrm>
              <a:off x="4951952" y="4836696"/>
              <a:ext cx="104775" cy="104775"/>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a:extLst>
                <a:ext uri="{FF2B5EF4-FFF2-40B4-BE49-F238E27FC236}">
                  <a16:creationId xmlns:a16="http://schemas.microsoft.com/office/drawing/2014/main" id="{C89247C1-8133-31E8-0529-E3197EA85E05}"/>
                </a:ext>
              </a:extLst>
            </p:cNvPr>
            <p:cNvSpPr/>
            <p:nvPr/>
          </p:nvSpPr>
          <p:spPr>
            <a:xfrm>
              <a:off x="5194840" y="4646196"/>
              <a:ext cx="104775" cy="104775"/>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a:extLst>
                <a:ext uri="{FF2B5EF4-FFF2-40B4-BE49-F238E27FC236}">
                  <a16:creationId xmlns:a16="http://schemas.microsoft.com/office/drawing/2014/main" id="{BF80D9B6-99AB-3458-1C7E-E0744C18C0FB}"/>
                </a:ext>
              </a:extLst>
            </p:cNvPr>
            <p:cNvSpPr/>
            <p:nvPr/>
          </p:nvSpPr>
          <p:spPr>
            <a:xfrm>
              <a:off x="5455587" y="4475937"/>
              <a:ext cx="104775" cy="104775"/>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a:extLst>
                <a:ext uri="{FF2B5EF4-FFF2-40B4-BE49-F238E27FC236}">
                  <a16:creationId xmlns:a16="http://schemas.microsoft.com/office/drawing/2014/main" id="{104E5322-5F7B-9229-7C04-A7F65D3EBF41}"/>
                </a:ext>
              </a:extLst>
            </p:cNvPr>
            <p:cNvSpPr/>
            <p:nvPr/>
          </p:nvSpPr>
          <p:spPr>
            <a:xfrm>
              <a:off x="6186631" y="3952062"/>
              <a:ext cx="104775" cy="104775"/>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a:extLst>
                <a:ext uri="{FF2B5EF4-FFF2-40B4-BE49-F238E27FC236}">
                  <a16:creationId xmlns:a16="http://schemas.microsoft.com/office/drawing/2014/main" id="{5A3B5519-931E-C41D-DF62-6D1FF191F904}"/>
                </a:ext>
              </a:extLst>
            </p:cNvPr>
            <p:cNvSpPr/>
            <p:nvPr/>
          </p:nvSpPr>
          <p:spPr>
            <a:xfrm>
              <a:off x="5966365" y="3900865"/>
              <a:ext cx="104775" cy="104775"/>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94">
              <a:extLst>
                <a:ext uri="{FF2B5EF4-FFF2-40B4-BE49-F238E27FC236}">
                  <a16:creationId xmlns:a16="http://schemas.microsoft.com/office/drawing/2014/main" id="{EB006FD9-F242-1A98-B772-6A735A674B40}"/>
                </a:ext>
              </a:extLst>
            </p:cNvPr>
            <p:cNvSpPr/>
            <p:nvPr/>
          </p:nvSpPr>
          <p:spPr>
            <a:xfrm>
              <a:off x="5774674" y="4015165"/>
              <a:ext cx="104775" cy="104775"/>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7D325622-B807-2A4D-1500-21A0258BFA8C}"/>
                </a:ext>
              </a:extLst>
            </p:cNvPr>
            <p:cNvSpPr/>
            <p:nvPr/>
          </p:nvSpPr>
          <p:spPr>
            <a:xfrm>
              <a:off x="5677043" y="4163993"/>
              <a:ext cx="104775" cy="104775"/>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a:extLst>
                <a:ext uri="{FF2B5EF4-FFF2-40B4-BE49-F238E27FC236}">
                  <a16:creationId xmlns:a16="http://schemas.microsoft.com/office/drawing/2014/main" id="{534FD423-2D3B-BBE6-83EF-56A65EC75BCF}"/>
                </a:ext>
              </a:extLst>
            </p:cNvPr>
            <p:cNvSpPr/>
            <p:nvPr/>
          </p:nvSpPr>
          <p:spPr>
            <a:xfrm>
              <a:off x="5808012" y="4277102"/>
              <a:ext cx="104775" cy="104775"/>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a:extLst>
                <a:ext uri="{FF2B5EF4-FFF2-40B4-BE49-F238E27FC236}">
                  <a16:creationId xmlns:a16="http://schemas.microsoft.com/office/drawing/2014/main" id="{8237C052-53FB-B7C0-BC02-3CA867263DC1}"/>
                </a:ext>
              </a:extLst>
            </p:cNvPr>
            <p:cNvSpPr/>
            <p:nvPr/>
          </p:nvSpPr>
          <p:spPr>
            <a:xfrm>
              <a:off x="5996131" y="4268768"/>
              <a:ext cx="104775" cy="104775"/>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8A766110-B2B3-2079-AB6F-DE2136B9C5C1}"/>
                </a:ext>
              </a:extLst>
            </p:cNvPr>
            <p:cNvSpPr/>
            <p:nvPr/>
          </p:nvSpPr>
          <p:spPr>
            <a:xfrm>
              <a:off x="5867543" y="4458077"/>
              <a:ext cx="104775" cy="104775"/>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a:extLst>
                <a:ext uri="{FF2B5EF4-FFF2-40B4-BE49-F238E27FC236}">
                  <a16:creationId xmlns:a16="http://schemas.microsoft.com/office/drawing/2014/main" id="{3A28C98A-C802-64B2-57BC-25B3DC7989ED}"/>
                </a:ext>
              </a:extLst>
            </p:cNvPr>
            <p:cNvSpPr/>
            <p:nvPr/>
          </p:nvSpPr>
          <p:spPr>
            <a:xfrm>
              <a:off x="5201983" y="3026945"/>
              <a:ext cx="104775" cy="104775"/>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17F78D17-A897-4342-7317-16264290582B}"/>
                </a:ext>
              </a:extLst>
            </p:cNvPr>
            <p:cNvSpPr/>
            <p:nvPr/>
          </p:nvSpPr>
          <p:spPr>
            <a:xfrm>
              <a:off x="6387846" y="2922170"/>
              <a:ext cx="104775" cy="104775"/>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a:extLst>
                <a:ext uri="{FF2B5EF4-FFF2-40B4-BE49-F238E27FC236}">
                  <a16:creationId xmlns:a16="http://schemas.microsoft.com/office/drawing/2014/main" id="{5BFFBF4C-0329-00C6-A379-F1BAAC55B40A}"/>
                </a:ext>
              </a:extLst>
            </p:cNvPr>
            <p:cNvSpPr/>
            <p:nvPr/>
          </p:nvSpPr>
          <p:spPr>
            <a:xfrm>
              <a:off x="6675183" y="2745958"/>
              <a:ext cx="104775" cy="104775"/>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a:extLst>
                <a:ext uri="{FF2B5EF4-FFF2-40B4-BE49-F238E27FC236}">
                  <a16:creationId xmlns:a16="http://schemas.microsoft.com/office/drawing/2014/main" id="{C0B3372F-744F-5DB6-017D-89CE04645924}"/>
                </a:ext>
              </a:extLst>
            </p:cNvPr>
            <p:cNvSpPr/>
            <p:nvPr/>
          </p:nvSpPr>
          <p:spPr>
            <a:xfrm>
              <a:off x="6748208" y="2364958"/>
              <a:ext cx="104775" cy="104775"/>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a:extLst>
                <a:ext uri="{FF2B5EF4-FFF2-40B4-BE49-F238E27FC236}">
                  <a16:creationId xmlns:a16="http://schemas.microsoft.com/office/drawing/2014/main" id="{2D9E3329-B7C9-A08A-AC47-CAE0F1376AE2}"/>
                </a:ext>
              </a:extLst>
            </p:cNvPr>
            <p:cNvSpPr/>
            <p:nvPr/>
          </p:nvSpPr>
          <p:spPr>
            <a:xfrm>
              <a:off x="5849336" y="5125287"/>
              <a:ext cx="104775" cy="104775"/>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EF1D0BC-3A07-955E-92C6-1DE8204A3252}"/>
                </a:ext>
              </a:extLst>
            </p:cNvPr>
            <p:cNvSpPr/>
            <p:nvPr/>
          </p:nvSpPr>
          <p:spPr>
            <a:xfrm>
              <a:off x="6039836" y="5447946"/>
              <a:ext cx="104775" cy="104775"/>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Oval 160">
              <a:extLst>
                <a:ext uri="{FF2B5EF4-FFF2-40B4-BE49-F238E27FC236}">
                  <a16:creationId xmlns:a16="http://schemas.microsoft.com/office/drawing/2014/main" id="{17C28DE7-2152-9498-6DDB-48DFC8FCF825}"/>
                </a:ext>
              </a:extLst>
            </p:cNvPr>
            <p:cNvSpPr/>
            <p:nvPr/>
          </p:nvSpPr>
          <p:spPr>
            <a:xfrm>
              <a:off x="6186631" y="3446421"/>
              <a:ext cx="104775" cy="104775"/>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0" name="Group 159" descr="Map Legend">
            <a:extLst>
              <a:ext uri="{FF2B5EF4-FFF2-40B4-BE49-F238E27FC236}">
                <a16:creationId xmlns:a16="http://schemas.microsoft.com/office/drawing/2014/main" id="{EA21191A-6672-226B-8CDF-EB22A280982D}"/>
              </a:ext>
            </a:extLst>
          </p:cNvPr>
          <p:cNvGrpSpPr/>
          <p:nvPr/>
        </p:nvGrpSpPr>
        <p:grpSpPr>
          <a:xfrm>
            <a:off x="4842944" y="4639113"/>
            <a:ext cx="1121867" cy="641458"/>
            <a:chOff x="6438502" y="4592220"/>
            <a:chExt cx="1495822" cy="641458"/>
          </a:xfrm>
        </p:grpSpPr>
        <p:sp>
          <p:nvSpPr>
            <p:cNvPr id="157" name="TextBox 156">
              <a:extLst>
                <a:ext uri="{FF2B5EF4-FFF2-40B4-BE49-F238E27FC236}">
                  <a16:creationId xmlns:a16="http://schemas.microsoft.com/office/drawing/2014/main" id="{D3261872-056B-8496-A5A8-1C648615BA4C}"/>
                </a:ext>
              </a:extLst>
            </p:cNvPr>
            <p:cNvSpPr txBox="1"/>
            <p:nvPr/>
          </p:nvSpPr>
          <p:spPr>
            <a:xfrm>
              <a:off x="6567487" y="4592220"/>
              <a:ext cx="1366837" cy="641458"/>
            </a:xfrm>
            <a:prstGeom prst="rect">
              <a:avLst/>
            </a:prstGeom>
            <a:noFill/>
          </p:spPr>
          <p:txBody>
            <a:bodyPr wrap="square" rtlCol="0">
              <a:spAutoFit/>
            </a:bodyPr>
            <a:lstStyle/>
            <a:p>
              <a:pPr marL="0" marR="0" indent="0" algn="l" defTabSz="685800" rtl="0" eaLnBrk="1" fontAlgn="auto" latinLnBrk="0" hangingPunct="1">
                <a:lnSpc>
                  <a:spcPct val="100000"/>
                </a:lnSpc>
                <a:spcBef>
                  <a:spcPts val="450"/>
                </a:spcBef>
                <a:spcAft>
                  <a:spcPts val="0"/>
                </a:spcAft>
                <a:buClr>
                  <a:srgbClr val="4E8B9C"/>
                </a:buClr>
                <a:buSzTx/>
                <a:buFont typeface="Arial" panose="020B0604020202020204" pitchFamily="34" charset="0"/>
                <a:buNone/>
                <a:tabLst/>
              </a:pPr>
              <a:r>
                <a:rPr kumimoji="0" lang="en-US" sz="788" b="0" i="0" u="none" strike="noStrike" kern="1200" cap="none" spc="0" normalizeH="0" baseline="0" noProof="0" dirty="0">
                  <a:ln>
                    <a:noFill/>
                  </a:ln>
                  <a:solidFill>
                    <a:prstClr val="black"/>
                  </a:solidFill>
                  <a:effectLst/>
                  <a:uLnTx/>
                  <a:uFillTx/>
                  <a:latin typeface="Arial"/>
                  <a:ea typeface="+mn-ea"/>
                  <a:cs typeface="+mn-cs"/>
                </a:rPr>
                <a:t>Maynard Nexsen Bar Admissions</a:t>
              </a:r>
            </a:p>
            <a:p>
              <a:pPr marL="0" marR="0" indent="0" algn="l" defTabSz="685800" rtl="0" eaLnBrk="1" fontAlgn="auto" latinLnBrk="0" hangingPunct="1">
                <a:lnSpc>
                  <a:spcPct val="100000"/>
                </a:lnSpc>
                <a:spcBef>
                  <a:spcPts val="450"/>
                </a:spcBef>
                <a:spcAft>
                  <a:spcPts val="0"/>
                </a:spcAft>
                <a:buClr>
                  <a:srgbClr val="4E8B9C"/>
                </a:buClr>
                <a:buSzTx/>
                <a:buFont typeface="Arial" panose="020B0604020202020204" pitchFamily="34" charset="0"/>
                <a:buNone/>
                <a:tabLst/>
              </a:pPr>
              <a:r>
                <a:rPr kumimoji="0" lang="en-US" sz="788" b="0" i="0" u="none" strike="noStrike" kern="1200" cap="none" spc="0" normalizeH="0" baseline="0" noProof="0" dirty="0">
                  <a:ln>
                    <a:noFill/>
                  </a:ln>
                  <a:solidFill>
                    <a:prstClr val="black"/>
                  </a:solidFill>
                  <a:effectLst/>
                  <a:uLnTx/>
                  <a:uFillTx/>
                  <a:latin typeface="Arial"/>
                  <a:ea typeface="+mn-ea"/>
                  <a:cs typeface="+mn-cs"/>
                </a:rPr>
                <a:t>Maynard Nexsen Locations</a:t>
              </a:r>
            </a:p>
          </p:txBody>
        </p:sp>
        <p:sp>
          <p:nvSpPr>
            <p:cNvPr id="158" name="Oval 157">
              <a:extLst>
                <a:ext uri="{FF2B5EF4-FFF2-40B4-BE49-F238E27FC236}">
                  <a16:creationId xmlns:a16="http://schemas.microsoft.com/office/drawing/2014/main" id="{D28B78B0-33A9-87A0-3921-0CA12D9C879A}"/>
                </a:ext>
              </a:extLst>
            </p:cNvPr>
            <p:cNvSpPr/>
            <p:nvPr/>
          </p:nvSpPr>
          <p:spPr>
            <a:xfrm>
              <a:off x="6438502" y="4649908"/>
              <a:ext cx="143669" cy="143669"/>
            </a:xfrm>
            <a:prstGeom prst="ellipse">
              <a:avLst/>
            </a:prstGeom>
            <a:gradFill flip="none" rotWithShape="1">
              <a:gsLst>
                <a:gs pos="0">
                  <a:schemeClr val="accent1"/>
                </a:gs>
                <a:gs pos="100000">
                  <a:schemeClr val="accent2"/>
                </a:gs>
              </a:gsLst>
              <a:lin ang="18900000" scaled="1"/>
              <a:tileRect/>
            </a:gradFill>
            <a:ln>
              <a:solidFill>
                <a:srgbClr val="EEF5F5"/>
              </a:solidFill>
            </a:ln>
          </p:spPr>
          <p:txBody>
            <a:bodyPr vert="horz" lIns="91440" tIns="45720" rIns="91440" bIns="45720" rtlCol="0">
              <a:normAutofit fontScale="25000" lnSpcReduction="20000"/>
            </a:bodyPr>
            <a:lstStyle/>
            <a:p>
              <a:pPr lvl="0" indent="0">
                <a:lnSpc>
                  <a:spcPct val="100000"/>
                </a:lnSpc>
                <a:spcBef>
                  <a:spcPts val="450"/>
                </a:spcBef>
                <a:buClr>
                  <a:schemeClr val="accent1"/>
                </a:buClr>
                <a:buFont typeface="Arial" panose="020B0604020202020204" pitchFamily="34" charset="0"/>
                <a:buNone/>
              </a:pPr>
              <a:endParaRPr lang="en-US" sz="100" dirty="0">
                <a:noFill/>
              </a:endParaRPr>
            </a:p>
          </p:txBody>
        </p:sp>
        <p:sp>
          <p:nvSpPr>
            <p:cNvPr id="159" name="Oval 158">
              <a:extLst>
                <a:ext uri="{FF2B5EF4-FFF2-40B4-BE49-F238E27FC236}">
                  <a16:creationId xmlns:a16="http://schemas.microsoft.com/office/drawing/2014/main" id="{7725A3F1-B539-D09B-3130-46993F10307B}"/>
                </a:ext>
              </a:extLst>
            </p:cNvPr>
            <p:cNvSpPr/>
            <p:nvPr/>
          </p:nvSpPr>
          <p:spPr>
            <a:xfrm>
              <a:off x="6451082" y="5049442"/>
              <a:ext cx="118510" cy="118508"/>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lt1"/>
                </a:solidFill>
              </a:endParaRPr>
            </a:p>
          </p:txBody>
        </p:sp>
      </p:grpSp>
      <p:sp>
        <p:nvSpPr>
          <p:cNvPr id="8" name="Rectangle 7">
            <a:extLst>
              <a:ext uri="{FF2B5EF4-FFF2-40B4-BE49-F238E27FC236}">
                <a16:creationId xmlns:a16="http://schemas.microsoft.com/office/drawing/2014/main" id="{D21EE014-0846-4D7A-7089-F7A856F8EA37}"/>
              </a:ext>
              <a:ext uri="{C183D7F6-B498-43B3-948B-1728B52AA6E4}">
                <adec:decorative xmlns:adec="http://schemas.microsoft.com/office/drawing/2017/decorative" val="1"/>
              </a:ext>
            </a:extLst>
          </p:cNvPr>
          <p:cNvSpPr/>
          <p:nvPr/>
        </p:nvSpPr>
        <p:spPr>
          <a:xfrm>
            <a:off x="6036469" y="1"/>
            <a:ext cx="3107531" cy="611981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233EBD38-411F-4873-25ED-9D73DFC3817B}"/>
              </a:ext>
              <a:ext uri="{C183D7F6-B498-43B3-948B-1728B52AA6E4}">
                <adec:decorative xmlns:adec="http://schemas.microsoft.com/office/drawing/2017/decorative" val="1"/>
              </a:ext>
            </a:extLst>
          </p:cNvPr>
          <p:cNvGrpSpPr/>
          <p:nvPr/>
        </p:nvGrpSpPr>
        <p:grpSpPr>
          <a:xfrm>
            <a:off x="4756107" y="-231450"/>
            <a:ext cx="4556432" cy="2029966"/>
            <a:chOff x="6341476" y="-231450"/>
            <a:chExt cx="6075242" cy="2029966"/>
          </a:xfrm>
        </p:grpSpPr>
        <p:sp>
          <p:nvSpPr>
            <p:cNvPr id="10" name="Freeform: Shape 9">
              <a:extLst>
                <a:ext uri="{FF2B5EF4-FFF2-40B4-BE49-F238E27FC236}">
                  <a16:creationId xmlns:a16="http://schemas.microsoft.com/office/drawing/2014/main" id="{BF69549E-8231-217A-0B47-D4895B798C40}"/>
                </a:ext>
              </a:extLst>
            </p:cNvPr>
            <p:cNvSpPr/>
            <p:nvPr/>
          </p:nvSpPr>
          <p:spPr>
            <a:xfrm rot="13962935">
              <a:off x="6917311" y="-807285"/>
              <a:ext cx="1040271" cy="2191942"/>
            </a:xfrm>
            <a:custGeom>
              <a:avLst/>
              <a:gdLst>
                <a:gd name="connsiteX0" fmla="*/ 1040271 w 1040271"/>
                <a:gd name="connsiteY0" fmla="*/ 898810 h 2191942"/>
                <a:gd name="connsiteX1" fmla="*/ 55725 w 1040271"/>
                <a:gd name="connsiteY1" fmla="*/ 2191942 h 2191942"/>
                <a:gd name="connsiteX2" fmla="*/ 55022 w 1040271"/>
                <a:gd name="connsiteY2" fmla="*/ 2177336 h 2191942"/>
                <a:gd name="connsiteX3" fmla="*/ 55392 w 1040271"/>
                <a:gd name="connsiteY3" fmla="*/ 2165109 h 2191942"/>
                <a:gd name="connsiteX4" fmla="*/ 52984 w 1040271"/>
                <a:gd name="connsiteY4" fmla="*/ 2115275 h 2191942"/>
                <a:gd name="connsiteX5" fmla="*/ 53355 w 1040271"/>
                <a:gd name="connsiteY5" fmla="*/ 2102862 h 2191942"/>
                <a:gd name="connsiteX6" fmla="*/ 50946 w 1040271"/>
                <a:gd name="connsiteY6" fmla="*/ 2053029 h 2191942"/>
                <a:gd name="connsiteX7" fmla="*/ 51317 w 1040271"/>
                <a:gd name="connsiteY7" fmla="*/ 2040616 h 2191942"/>
                <a:gd name="connsiteX8" fmla="*/ 48909 w 1040271"/>
                <a:gd name="connsiteY8" fmla="*/ 1990780 h 2191942"/>
                <a:gd name="connsiteX9" fmla="*/ 49279 w 1040271"/>
                <a:gd name="connsiteY9" fmla="*/ 1978369 h 2191942"/>
                <a:gd name="connsiteX10" fmla="*/ 46871 w 1040271"/>
                <a:gd name="connsiteY10" fmla="*/ 1928535 h 2191942"/>
                <a:gd name="connsiteX11" fmla="*/ 47241 w 1040271"/>
                <a:gd name="connsiteY11" fmla="*/ 1915937 h 2191942"/>
                <a:gd name="connsiteX12" fmla="*/ 44833 w 1040271"/>
                <a:gd name="connsiteY12" fmla="*/ 1866288 h 2191942"/>
                <a:gd name="connsiteX13" fmla="*/ 45203 w 1040271"/>
                <a:gd name="connsiteY13" fmla="*/ 1853690 h 2191942"/>
                <a:gd name="connsiteX14" fmla="*/ 42795 w 1040271"/>
                <a:gd name="connsiteY14" fmla="*/ 1804041 h 2191942"/>
                <a:gd name="connsiteX15" fmla="*/ 43165 w 1040271"/>
                <a:gd name="connsiteY15" fmla="*/ 1791444 h 2191942"/>
                <a:gd name="connsiteX16" fmla="*/ 40757 w 1040271"/>
                <a:gd name="connsiteY16" fmla="*/ 1741795 h 2191942"/>
                <a:gd name="connsiteX17" fmla="*/ 41128 w 1040271"/>
                <a:gd name="connsiteY17" fmla="*/ 1729012 h 2191942"/>
                <a:gd name="connsiteX18" fmla="*/ 38720 w 1040271"/>
                <a:gd name="connsiteY18" fmla="*/ 1679548 h 2191942"/>
                <a:gd name="connsiteX19" fmla="*/ 39090 w 1040271"/>
                <a:gd name="connsiteY19" fmla="*/ 1666765 h 2191942"/>
                <a:gd name="connsiteX20" fmla="*/ 36681 w 1040271"/>
                <a:gd name="connsiteY20" fmla="*/ 1617301 h 2191942"/>
                <a:gd name="connsiteX21" fmla="*/ 37052 w 1040271"/>
                <a:gd name="connsiteY21" fmla="*/ 1604520 h 2191942"/>
                <a:gd name="connsiteX22" fmla="*/ 34644 w 1040271"/>
                <a:gd name="connsiteY22" fmla="*/ 1555055 h 2191942"/>
                <a:gd name="connsiteX23" fmla="*/ 35014 w 1040271"/>
                <a:gd name="connsiteY23" fmla="*/ 1542087 h 2191942"/>
                <a:gd name="connsiteX24" fmla="*/ 32606 w 1040271"/>
                <a:gd name="connsiteY24" fmla="*/ 1492808 h 2191942"/>
                <a:gd name="connsiteX25" fmla="*/ 32977 w 1040271"/>
                <a:gd name="connsiteY25" fmla="*/ 1479841 h 2191942"/>
                <a:gd name="connsiteX26" fmla="*/ 30568 w 1040271"/>
                <a:gd name="connsiteY26" fmla="*/ 1430561 h 2191942"/>
                <a:gd name="connsiteX27" fmla="*/ 30939 w 1040271"/>
                <a:gd name="connsiteY27" fmla="*/ 1417593 h 2191942"/>
                <a:gd name="connsiteX28" fmla="*/ 28530 w 1040271"/>
                <a:gd name="connsiteY28" fmla="*/ 1368315 h 2191942"/>
                <a:gd name="connsiteX29" fmla="*/ 28901 w 1040271"/>
                <a:gd name="connsiteY29" fmla="*/ 1355161 h 2191942"/>
                <a:gd name="connsiteX30" fmla="*/ 26492 w 1040271"/>
                <a:gd name="connsiteY30" fmla="*/ 1306068 h 2191942"/>
                <a:gd name="connsiteX31" fmla="*/ 26863 w 1040271"/>
                <a:gd name="connsiteY31" fmla="*/ 1292915 h 2191942"/>
                <a:gd name="connsiteX32" fmla="*/ 24454 w 1040271"/>
                <a:gd name="connsiteY32" fmla="*/ 1243821 h 2191942"/>
                <a:gd name="connsiteX33" fmla="*/ 24825 w 1040271"/>
                <a:gd name="connsiteY33" fmla="*/ 1230668 h 2191942"/>
                <a:gd name="connsiteX34" fmla="*/ 22417 w 1040271"/>
                <a:gd name="connsiteY34" fmla="*/ 1181576 h 2191942"/>
                <a:gd name="connsiteX35" fmla="*/ 22787 w 1040271"/>
                <a:gd name="connsiteY35" fmla="*/ 1168236 h 2191942"/>
                <a:gd name="connsiteX36" fmla="*/ 20379 w 1040271"/>
                <a:gd name="connsiteY36" fmla="*/ 1119328 h 2191942"/>
                <a:gd name="connsiteX37" fmla="*/ 20750 w 1040271"/>
                <a:gd name="connsiteY37" fmla="*/ 1105990 h 2191942"/>
                <a:gd name="connsiteX38" fmla="*/ 18341 w 1040271"/>
                <a:gd name="connsiteY38" fmla="*/ 1057082 h 2191942"/>
                <a:gd name="connsiteX39" fmla="*/ 18711 w 1040271"/>
                <a:gd name="connsiteY39" fmla="*/ 1043743 h 2191942"/>
                <a:gd name="connsiteX40" fmla="*/ 16303 w 1040271"/>
                <a:gd name="connsiteY40" fmla="*/ 994836 h 2191942"/>
                <a:gd name="connsiteX41" fmla="*/ 16673 w 1040271"/>
                <a:gd name="connsiteY41" fmla="*/ 981311 h 2191942"/>
                <a:gd name="connsiteX42" fmla="*/ 14265 w 1040271"/>
                <a:gd name="connsiteY42" fmla="*/ 932588 h 2191942"/>
                <a:gd name="connsiteX43" fmla="*/ 14636 w 1040271"/>
                <a:gd name="connsiteY43" fmla="*/ 919064 h 2191942"/>
                <a:gd name="connsiteX44" fmla="*/ 12227 w 1040271"/>
                <a:gd name="connsiteY44" fmla="*/ 870342 h 2191942"/>
                <a:gd name="connsiteX45" fmla="*/ 12598 w 1040271"/>
                <a:gd name="connsiteY45" fmla="*/ 856819 h 2191942"/>
                <a:gd name="connsiteX46" fmla="*/ 10189 w 1040271"/>
                <a:gd name="connsiteY46" fmla="*/ 808280 h 2191942"/>
                <a:gd name="connsiteX47" fmla="*/ 10560 w 1040271"/>
                <a:gd name="connsiteY47" fmla="*/ 794571 h 2191942"/>
                <a:gd name="connsiteX48" fmla="*/ 8150 w 1040271"/>
                <a:gd name="connsiteY48" fmla="*/ 746033 h 2191942"/>
                <a:gd name="connsiteX49" fmla="*/ 8522 w 1040271"/>
                <a:gd name="connsiteY49" fmla="*/ 732324 h 2191942"/>
                <a:gd name="connsiteX50" fmla="*/ 6114 w 1040271"/>
                <a:gd name="connsiteY50" fmla="*/ 683787 h 2191942"/>
                <a:gd name="connsiteX51" fmla="*/ 6484 w 1040271"/>
                <a:gd name="connsiteY51" fmla="*/ 670079 h 2191942"/>
                <a:gd name="connsiteX52" fmla="*/ 4076 w 1040271"/>
                <a:gd name="connsiteY52" fmla="*/ 621541 h 2191942"/>
                <a:gd name="connsiteX53" fmla="*/ 4447 w 1040271"/>
                <a:gd name="connsiteY53" fmla="*/ 607646 h 2191942"/>
                <a:gd name="connsiteX54" fmla="*/ 2038 w 1040271"/>
                <a:gd name="connsiteY54" fmla="*/ 559294 h 2191942"/>
                <a:gd name="connsiteX55" fmla="*/ 2408 w 1040271"/>
                <a:gd name="connsiteY55" fmla="*/ 545399 h 2191942"/>
                <a:gd name="connsiteX56" fmla="*/ 0 w 1040271"/>
                <a:gd name="connsiteY56" fmla="*/ 497047 h 2191942"/>
                <a:gd name="connsiteX57" fmla="*/ 497051 w 1040271"/>
                <a:gd name="connsiteY57" fmla="*/ 0 h 2191942"/>
                <a:gd name="connsiteX58" fmla="*/ 993360 w 1040271"/>
                <a:gd name="connsiteY58" fmla="*/ 474075 h 2191942"/>
                <a:gd name="connsiteX59" fmla="*/ 1000215 w 1040271"/>
                <a:gd name="connsiteY59" fmla="*/ 536136 h 2191942"/>
                <a:gd name="connsiteX60" fmla="*/ 1007068 w 1040271"/>
                <a:gd name="connsiteY60" fmla="*/ 598198 h 2191942"/>
                <a:gd name="connsiteX61" fmla="*/ 1013924 w 1040271"/>
                <a:gd name="connsiteY61" fmla="*/ 660259 h 2191942"/>
                <a:gd name="connsiteX62" fmla="*/ 1020778 w 1040271"/>
                <a:gd name="connsiteY62" fmla="*/ 722321 h 2191942"/>
                <a:gd name="connsiteX63" fmla="*/ 1027633 w 1040271"/>
                <a:gd name="connsiteY63" fmla="*/ 784382 h 2191942"/>
                <a:gd name="connsiteX64" fmla="*/ 1034488 w 1040271"/>
                <a:gd name="connsiteY64" fmla="*/ 846443 h 2191942"/>
                <a:gd name="connsiteX65" fmla="*/ 1040271 w 1040271"/>
                <a:gd name="connsiteY65" fmla="*/ 898810 h 219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040271" h="2191942">
                  <a:moveTo>
                    <a:pt x="1040271" y="898810"/>
                  </a:moveTo>
                  <a:lnTo>
                    <a:pt x="55725" y="2191942"/>
                  </a:lnTo>
                  <a:lnTo>
                    <a:pt x="55022" y="2177336"/>
                  </a:lnTo>
                  <a:cubicBezTo>
                    <a:pt x="55022" y="2173260"/>
                    <a:pt x="55393" y="2169186"/>
                    <a:pt x="55392" y="2165109"/>
                  </a:cubicBezTo>
                  <a:cubicBezTo>
                    <a:pt x="53911" y="2148806"/>
                    <a:pt x="52984" y="2132133"/>
                    <a:pt x="52984" y="2115275"/>
                  </a:cubicBezTo>
                  <a:cubicBezTo>
                    <a:pt x="52984" y="2111014"/>
                    <a:pt x="53355" y="2106938"/>
                    <a:pt x="53355" y="2102862"/>
                  </a:cubicBezTo>
                  <a:cubicBezTo>
                    <a:pt x="51873" y="2086374"/>
                    <a:pt x="50946" y="2069886"/>
                    <a:pt x="50946" y="2053029"/>
                  </a:cubicBezTo>
                  <a:cubicBezTo>
                    <a:pt x="50946" y="2048953"/>
                    <a:pt x="51317" y="2044692"/>
                    <a:pt x="51317" y="2040616"/>
                  </a:cubicBezTo>
                  <a:cubicBezTo>
                    <a:pt x="49835" y="2024128"/>
                    <a:pt x="48909" y="2007640"/>
                    <a:pt x="48909" y="1990780"/>
                  </a:cubicBezTo>
                  <a:cubicBezTo>
                    <a:pt x="48909" y="1986704"/>
                    <a:pt x="49279" y="1982445"/>
                    <a:pt x="49279" y="1978369"/>
                  </a:cubicBezTo>
                  <a:cubicBezTo>
                    <a:pt x="47797" y="1961881"/>
                    <a:pt x="46871" y="1945393"/>
                    <a:pt x="46871" y="1928535"/>
                  </a:cubicBezTo>
                  <a:cubicBezTo>
                    <a:pt x="46871" y="1924274"/>
                    <a:pt x="47241" y="1920198"/>
                    <a:pt x="47241" y="1915937"/>
                  </a:cubicBezTo>
                  <a:cubicBezTo>
                    <a:pt x="45759" y="1899634"/>
                    <a:pt x="44833" y="1882961"/>
                    <a:pt x="44833" y="1866288"/>
                  </a:cubicBezTo>
                  <a:cubicBezTo>
                    <a:pt x="44833" y="1862027"/>
                    <a:pt x="45203" y="1857951"/>
                    <a:pt x="45203" y="1853690"/>
                  </a:cubicBezTo>
                  <a:cubicBezTo>
                    <a:pt x="43721" y="1837388"/>
                    <a:pt x="42795" y="1820714"/>
                    <a:pt x="42795" y="1804041"/>
                  </a:cubicBezTo>
                  <a:cubicBezTo>
                    <a:pt x="42795" y="1799781"/>
                    <a:pt x="43166" y="1795706"/>
                    <a:pt x="43165" y="1791444"/>
                  </a:cubicBezTo>
                  <a:cubicBezTo>
                    <a:pt x="41683" y="1774956"/>
                    <a:pt x="40757" y="1758469"/>
                    <a:pt x="40757" y="1741795"/>
                  </a:cubicBezTo>
                  <a:cubicBezTo>
                    <a:pt x="40756" y="1737534"/>
                    <a:pt x="41127" y="1733273"/>
                    <a:pt x="41128" y="1729012"/>
                  </a:cubicBezTo>
                  <a:cubicBezTo>
                    <a:pt x="39646" y="1712709"/>
                    <a:pt x="38719" y="1696221"/>
                    <a:pt x="38720" y="1679548"/>
                  </a:cubicBezTo>
                  <a:cubicBezTo>
                    <a:pt x="38720" y="1675287"/>
                    <a:pt x="39090" y="1671026"/>
                    <a:pt x="39090" y="1666765"/>
                  </a:cubicBezTo>
                  <a:cubicBezTo>
                    <a:pt x="37608" y="1650464"/>
                    <a:pt x="36682" y="1633974"/>
                    <a:pt x="36681" y="1617301"/>
                  </a:cubicBezTo>
                  <a:cubicBezTo>
                    <a:pt x="36682" y="1613040"/>
                    <a:pt x="37052" y="1608780"/>
                    <a:pt x="37052" y="1604520"/>
                  </a:cubicBezTo>
                  <a:cubicBezTo>
                    <a:pt x="35570" y="1588216"/>
                    <a:pt x="34644" y="1571728"/>
                    <a:pt x="34644" y="1555055"/>
                  </a:cubicBezTo>
                  <a:cubicBezTo>
                    <a:pt x="34643" y="1550608"/>
                    <a:pt x="35014" y="1546348"/>
                    <a:pt x="35014" y="1542087"/>
                  </a:cubicBezTo>
                  <a:cubicBezTo>
                    <a:pt x="33532" y="1525784"/>
                    <a:pt x="32606" y="1509481"/>
                    <a:pt x="32606" y="1492808"/>
                  </a:cubicBezTo>
                  <a:cubicBezTo>
                    <a:pt x="32606" y="1488547"/>
                    <a:pt x="32977" y="1484101"/>
                    <a:pt x="32977" y="1479841"/>
                  </a:cubicBezTo>
                  <a:cubicBezTo>
                    <a:pt x="31494" y="1463538"/>
                    <a:pt x="30568" y="1447235"/>
                    <a:pt x="30568" y="1430561"/>
                  </a:cubicBezTo>
                  <a:cubicBezTo>
                    <a:pt x="30568" y="1426300"/>
                    <a:pt x="30939" y="1421854"/>
                    <a:pt x="30939" y="1417593"/>
                  </a:cubicBezTo>
                  <a:cubicBezTo>
                    <a:pt x="29457" y="1401291"/>
                    <a:pt x="28530" y="1384989"/>
                    <a:pt x="28530" y="1368315"/>
                  </a:cubicBezTo>
                  <a:cubicBezTo>
                    <a:pt x="28529" y="1363869"/>
                    <a:pt x="28900" y="1359608"/>
                    <a:pt x="28901" y="1355161"/>
                  </a:cubicBezTo>
                  <a:cubicBezTo>
                    <a:pt x="27419" y="1339044"/>
                    <a:pt x="26493" y="1322556"/>
                    <a:pt x="26492" y="1306068"/>
                  </a:cubicBezTo>
                  <a:cubicBezTo>
                    <a:pt x="26493" y="1301622"/>
                    <a:pt x="26863" y="1297361"/>
                    <a:pt x="26863" y="1292915"/>
                  </a:cubicBezTo>
                  <a:cubicBezTo>
                    <a:pt x="25381" y="1276797"/>
                    <a:pt x="24454" y="1260309"/>
                    <a:pt x="24454" y="1243821"/>
                  </a:cubicBezTo>
                  <a:cubicBezTo>
                    <a:pt x="24454" y="1239375"/>
                    <a:pt x="24824" y="1235114"/>
                    <a:pt x="24825" y="1230668"/>
                  </a:cubicBezTo>
                  <a:cubicBezTo>
                    <a:pt x="23343" y="1214365"/>
                    <a:pt x="22417" y="1198063"/>
                    <a:pt x="22417" y="1181576"/>
                  </a:cubicBezTo>
                  <a:cubicBezTo>
                    <a:pt x="22417" y="1177129"/>
                    <a:pt x="22786" y="1172682"/>
                    <a:pt x="22787" y="1168236"/>
                  </a:cubicBezTo>
                  <a:cubicBezTo>
                    <a:pt x="21305" y="1152120"/>
                    <a:pt x="20379" y="1135817"/>
                    <a:pt x="20379" y="1119328"/>
                  </a:cubicBezTo>
                  <a:cubicBezTo>
                    <a:pt x="20379" y="1114883"/>
                    <a:pt x="20750" y="1110436"/>
                    <a:pt x="20750" y="1105990"/>
                  </a:cubicBezTo>
                  <a:cubicBezTo>
                    <a:pt x="19267" y="1089872"/>
                    <a:pt x="18341" y="1073569"/>
                    <a:pt x="18341" y="1057082"/>
                  </a:cubicBezTo>
                  <a:cubicBezTo>
                    <a:pt x="18341" y="1052635"/>
                    <a:pt x="18711" y="1048190"/>
                    <a:pt x="18711" y="1043743"/>
                  </a:cubicBezTo>
                  <a:cubicBezTo>
                    <a:pt x="17230" y="1027625"/>
                    <a:pt x="16303" y="1011323"/>
                    <a:pt x="16303" y="994836"/>
                  </a:cubicBezTo>
                  <a:cubicBezTo>
                    <a:pt x="16303" y="990203"/>
                    <a:pt x="16674" y="985757"/>
                    <a:pt x="16673" y="981311"/>
                  </a:cubicBezTo>
                  <a:cubicBezTo>
                    <a:pt x="15191" y="965379"/>
                    <a:pt x="14265" y="949077"/>
                    <a:pt x="14265" y="932588"/>
                  </a:cubicBezTo>
                  <a:cubicBezTo>
                    <a:pt x="14264" y="928142"/>
                    <a:pt x="14636" y="923511"/>
                    <a:pt x="14636" y="919064"/>
                  </a:cubicBezTo>
                  <a:cubicBezTo>
                    <a:pt x="13154" y="902947"/>
                    <a:pt x="12227" y="886829"/>
                    <a:pt x="12227" y="870342"/>
                  </a:cubicBezTo>
                  <a:cubicBezTo>
                    <a:pt x="12227" y="865895"/>
                    <a:pt x="12598" y="861264"/>
                    <a:pt x="12598" y="856819"/>
                  </a:cubicBezTo>
                  <a:cubicBezTo>
                    <a:pt x="11116" y="840886"/>
                    <a:pt x="10190" y="824768"/>
                    <a:pt x="10189" y="808280"/>
                  </a:cubicBezTo>
                  <a:cubicBezTo>
                    <a:pt x="10190" y="803649"/>
                    <a:pt x="10559" y="799202"/>
                    <a:pt x="10560" y="794571"/>
                  </a:cubicBezTo>
                  <a:cubicBezTo>
                    <a:pt x="9078" y="778640"/>
                    <a:pt x="8151" y="762336"/>
                    <a:pt x="8150" y="746033"/>
                  </a:cubicBezTo>
                  <a:cubicBezTo>
                    <a:pt x="8151" y="741402"/>
                    <a:pt x="8522" y="736956"/>
                    <a:pt x="8522" y="732324"/>
                  </a:cubicBezTo>
                  <a:cubicBezTo>
                    <a:pt x="7040" y="716392"/>
                    <a:pt x="6114" y="700091"/>
                    <a:pt x="6114" y="683787"/>
                  </a:cubicBezTo>
                  <a:cubicBezTo>
                    <a:pt x="6114" y="679155"/>
                    <a:pt x="6484" y="674709"/>
                    <a:pt x="6484" y="670079"/>
                  </a:cubicBezTo>
                  <a:cubicBezTo>
                    <a:pt x="5002" y="653960"/>
                    <a:pt x="4076" y="637843"/>
                    <a:pt x="4076" y="621541"/>
                  </a:cubicBezTo>
                  <a:cubicBezTo>
                    <a:pt x="4076" y="616909"/>
                    <a:pt x="4447" y="612277"/>
                    <a:pt x="4447" y="607646"/>
                  </a:cubicBezTo>
                  <a:cubicBezTo>
                    <a:pt x="2963" y="591714"/>
                    <a:pt x="2038" y="575597"/>
                    <a:pt x="2038" y="559294"/>
                  </a:cubicBezTo>
                  <a:cubicBezTo>
                    <a:pt x="2037" y="554662"/>
                    <a:pt x="2407" y="550031"/>
                    <a:pt x="2408" y="545399"/>
                  </a:cubicBezTo>
                  <a:cubicBezTo>
                    <a:pt x="927" y="529468"/>
                    <a:pt x="0" y="513350"/>
                    <a:pt x="0" y="497047"/>
                  </a:cubicBezTo>
                  <a:cubicBezTo>
                    <a:pt x="0" y="222495"/>
                    <a:pt x="230278" y="0"/>
                    <a:pt x="497051" y="0"/>
                  </a:cubicBezTo>
                  <a:cubicBezTo>
                    <a:pt x="763824" y="1"/>
                    <a:pt x="981318" y="210268"/>
                    <a:pt x="993360" y="474075"/>
                  </a:cubicBezTo>
                  <a:cubicBezTo>
                    <a:pt x="996880" y="494454"/>
                    <a:pt x="999288" y="515017"/>
                    <a:pt x="1000215" y="536136"/>
                  </a:cubicBezTo>
                  <a:cubicBezTo>
                    <a:pt x="1003735" y="556515"/>
                    <a:pt x="1006143" y="577078"/>
                    <a:pt x="1007068" y="598198"/>
                  </a:cubicBezTo>
                  <a:cubicBezTo>
                    <a:pt x="1010589" y="618576"/>
                    <a:pt x="1012998" y="639140"/>
                    <a:pt x="1013924" y="660259"/>
                  </a:cubicBezTo>
                  <a:cubicBezTo>
                    <a:pt x="1017443" y="680637"/>
                    <a:pt x="1019852" y="701201"/>
                    <a:pt x="1020778" y="722321"/>
                  </a:cubicBezTo>
                  <a:cubicBezTo>
                    <a:pt x="1024297" y="742699"/>
                    <a:pt x="1026707" y="763262"/>
                    <a:pt x="1027633" y="784382"/>
                  </a:cubicBezTo>
                  <a:cubicBezTo>
                    <a:pt x="1031153" y="804760"/>
                    <a:pt x="1033561" y="825324"/>
                    <a:pt x="1034488" y="846443"/>
                  </a:cubicBezTo>
                  <a:lnTo>
                    <a:pt x="1040271" y="898810"/>
                  </a:lnTo>
                  <a:close/>
                </a:path>
              </a:pathLst>
            </a:custGeom>
            <a:solidFill>
              <a:schemeClr val="bg1">
                <a:alpha val="3000"/>
              </a:schemeClr>
            </a:solidFill>
            <a:ln w="17341"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E970CCAA-2B4A-3178-BA1C-9E34310B5A20}"/>
                </a:ext>
              </a:extLst>
            </p:cNvPr>
            <p:cNvSpPr/>
            <p:nvPr/>
          </p:nvSpPr>
          <p:spPr>
            <a:xfrm rot="13962935">
              <a:off x="8690566" y="-816084"/>
              <a:ext cx="764632" cy="2567950"/>
            </a:xfrm>
            <a:custGeom>
              <a:avLst/>
              <a:gdLst>
                <a:gd name="connsiteX0" fmla="*/ 763417 w 764632"/>
                <a:gd name="connsiteY0" fmla="*/ 1565257 h 2567950"/>
                <a:gd name="connsiteX1" fmla="*/ 0 w 764632"/>
                <a:gd name="connsiteY1" fmla="*/ 2567950 h 2567950"/>
                <a:gd name="connsiteX2" fmla="*/ 3772 w 764632"/>
                <a:gd name="connsiteY2" fmla="*/ 2525991 h 2567950"/>
                <a:gd name="connsiteX3" fmla="*/ 3772 w 764632"/>
                <a:gd name="connsiteY3" fmla="*/ 2525621 h 2567950"/>
                <a:gd name="connsiteX4" fmla="*/ 9885 w 764632"/>
                <a:gd name="connsiteY4" fmla="*/ 2459854 h 2567950"/>
                <a:gd name="connsiteX5" fmla="*/ 9885 w 764632"/>
                <a:gd name="connsiteY5" fmla="*/ 2459298 h 2567950"/>
                <a:gd name="connsiteX6" fmla="*/ 15998 w 764632"/>
                <a:gd name="connsiteY6" fmla="*/ 2393717 h 2567950"/>
                <a:gd name="connsiteX7" fmla="*/ 15999 w 764632"/>
                <a:gd name="connsiteY7" fmla="*/ 2392975 h 2567950"/>
                <a:gd name="connsiteX8" fmla="*/ 22113 w 764632"/>
                <a:gd name="connsiteY8" fmla="*/ 2327580 h 2567950"/>
                <a:gd name="connsiteX9" fmla="*/ 22113 w 764632"/>
                <a:gd name="connsiteY9" fmla="*/ 2326654 h 2567950"/>
                <a:gd name="connsiteX10" fmla="*/ 28226 w 764632"/>
                <a:gd name="connsiteY10" fmla="*/ 2261442 h 2567950"/>
                <a:gd name="connsiteX11" fmla="*/ 28226 w 764632"/>
                <a:gd name="connsiteY11" fmla="*/ 2260331 h 2567950"/>
                <a:gd name="connsiteX12" fmla="*/ 34341 w 764632"/>
                <a:gd name="connsiteY12" fmla="*/ 2195306 h 2567950"/>
                <a:gd name="connsiteX13" fmla="*/ 34341 w 764632"/>
                <a:gd name="connsiteY13" fmla="*/ 2194008 h 2567950"/>
                <a:gd name="connsiteX14" fmla="*/ 40454 w 764632"/>
                <a:gd name="connsiteY14" fmla="*/ 2129169 h 2567950"/>
                <a:gd name="connsiteX15" fmla="*/ 40454 w 764632"/>
                <a:gd name="connsiteY15" fmla="*/ 2127687 h 2567950"/>
                <a:gd name="connsiteX16" fmla="*/ 46568 w 764632"/>
                <a:gd name="connsiteY16" fmla="*/ 2063031 h 2567950"/>
                <a:gd name="connsiteX17" fmla="*/ 46568 w 764632"/>
                <a:gd name="connsiteY17" fmla="*/ 2061364 h 2567950"/>
                <a:gd name="connsiteX18" fmla="*/ 52681 w 764632"/>
                <a:gd name="connsiteY18" fmla="*/ 1996895 h 2567950"/>
                <a:gd name="connsiteX19" fmla="*/ 52680 w 764632"/>
                <a:gd name="connsiteY19" fmla="*/ 1995042 h 2567950"/>
                <a:gd name="connsiteX20" fmla="*/ 58794 w 764632"/>
                <a:gd name="connsiteY20" fmla="*/ 1930758 h 2567950"/>
                <a:gd name="connsiteX21" fmla="*/ 58794 w 764632"/>
                <a:gd name="connsiteY21" fmla="*/ 1928719 h 2567950"/>
                <a:gd name="connsiteX22" fmla="*/ 64908 w 764632"/>
                <a:gd name="connsiteY22" fmla="*/ 1864435 h 2567950"/>
                <a:gd name="connsiteX23" fmla="*/ 64908 w 764632"/>
                <a:gd name="connsiteY23" fmla="*/ 1862396 h 2567950"/>
                <a:gd name="connsiteX24" fmla="*/ 71021 w 764632"/>
                <a:gd name="connsiteY24" fmla="*/ 1798297 h 2567950"/>
                <a:gd name="connsiteX25" fmla="*/ 71022 w 764632"/>
                <a:gd name="connsiteY25" fmla="*/ 1796074 h 2567950"/>
                <a:gd name="connsiteX26" fmla="*/ 77134 w 764632"/>
                <a:gd name="connsiteY26" fmla="*/ 1732161 h 2567950"/>
                <a:gd name="connsiteX27" fmla="*/ 77134 w 764632"/>
                <a:gd name="connsiteY27" fmla="*/ 1729752 h 2567950"/>
                <a:gd name="connsiteX28" fmla="*/ 83249 w 764632"/>
                <a:gd name="connsiteY28" fmla="*/ 1666024 h 2567950"/>
                <a:gd name="connsiteX29" fmla="*/ 83249 w 764632"/>
                <a:gd name="connsiteY29" fmla="*/ 1663431 h 2567950"/>
                <a:gd name="connsiteX30" fmla="*/ 89363 w 764632"/>
                <a:gd name="connsiteY30" fmla="*/ 1599886 h 2567950"/>
                <a:gd name="connsiteX31" fmla="*/ 89363 w 764632"/>
                <a:gd name="connsiteY31" fmla="*/ 1597108 h 2567950"/>
                <a:gd name="connsiteX32" fmla="*/ 95476 w 764632"/>
                <a:gd name="connsiteY32" fmla="*/ 1533750 h 2567950"/>
                <a:gd name="connsiteX33" fmla="*/ 95476 w 764632"/>
                <a:gd name="connsiteY33" fmla="*/ 1530786 h 2567950"/>
                <a:gd name="connsiteX34" fmla="*/ 101589 w 764632"/>
                <a:gd name="connsiteY34" fmla="*/ 1467613 h 2567950"/>
                <a:gd name="connsiteX35" fmla="*/ 101589 w 764632"/>
                <a:gd name="connsiteY35" fmla="*/ 1464463 h 2567950"/>
                <a:gd name="connsiteX36" fmla="*/ 107702 w 764632"/>
                <a:gd name="connsiteY36" fmla="*/ 1401475 h 2567950"/>
                <a:gd name="connsiteX37" fmla="*/ 107702 w 764632"/>
                <a:gd name="connsiteY37" fmla="*/ 1398141 h 2567950"/>
                <a:gd name="connsiteX38" fmla="*/ 113815 w 764632"/>
                <a:gd name="connsiteY38" fmla="*/ 1335339 h 2567950"/>
                <a:gd name="connsiteX39" fmla="*/ 113816 w 764632"/>
                <a:gd name="connsiteY39" fmla="*/ 1331819 h 2567950"/>
                <a:gd name="connsiteX40" fmla="*/ 119930 w 764632"/>
                <a:gd name="connsiteY40" fmla="*/ 1269202 h 2567950"/>
                <a:gd name="connsiteX41" fmla="*/ 119929 w 764632"/>
                <a:gd name="connsiteY41" fmla="*/ 1265496 h 2567950"/>
                <a:gd name="connsiteX42" fmla="*/ 126043 w 764632"/>
                <a:gd name="connsiteY42" fmla="*/ 1203064 h 2567950"/>
                <a:gd name="connsiteX43" fmla="*/ 125859 w 764632"/>
                <a:gd name="connsiteY43" fmla="*/ 1199173 h 2567950"/>
                <a:gd name="connsiteX44" fmla="*/ 131972 w 764632"/>
                <a:gd name="connsiteY44" fmla="*/ 1136928 h 2567950"/>
                <a:gd name="connsiteX45" fmla="*/ 131787 w 764632"/>
                <a:gd name="connsiteY45" fmla="*/ 1132852 h 2567950"/>
                <a:gd name="connsiteX46" fmla="*/ 138085 w 764632"/>
                <a:gd name="connsiteY46" fmla="*/ 1070791 h 2567950"/>
                <a:gd name="connsiteX47" fmla="*/ 137899 w 764632"/>
                <a:gd name="connsiteY47" fmla="*/ 1066714 h 2567950"/>
                <a:gd name="connsiteX48" fmla="*/ 144199 w 764632"/>
                <a:gd name="connsiteY48" fmla="*/ 1004653 h 2567950"/>
                <a:gd name="connsiteX49" fmla="*/ 144014 w 764632"/>
                <a:gd name="connsiteY49" fmla="*/ 1000393 h 2567950"/>
                <a:gd name="connsiteX50" fmla="*/ 150312 w 764632"/>
                <a:gd name="connsiteY50" fmla="*/ 938516 h 2567950"/>
                <a:gd name="connsiteX51" fmla="*/ 150128 w 764632"/>
                <a:gd name="connsiteY51" fmla="*/ 934070 h 2567950"/>
                <a:gd name="connsiteX52" fmla="*/ 156426 w 764632"/>
                <a:gd name="connsiteY52" fmla="*/ 872565 h 2567950"/>
                <a:gd name="connsiteX53" fmla="*/ 156241 w 764632"/>
                <a:gd name="connsiteY53" fmla="*/ 867748 h 2567950"/>
                <a:gd name="connsiteX54" fmla="*/ 162539 w 764632"/>
                <a:gd name="connsiteY54" fmla="*/ 806613 h 2567950"/>
                <a:gd name="connsiteX55" fmla="*/ 162354 w 764632"/>
                <a:gd name="connsiteY55" fmla="*/ 801426 h 2567950"/>
                <a:gd name="connsiteX56" fmla="*/ 168653 w 764632"/>
                <a:gd name="connsiteY56" fmla="*/ 740661 h 2567950"/>
                <a:gd name="connsiteX57" fmla="*/ 168468 w 764632"/>
                <a:gd name="connsiteY57" fmla="*/ 735102 h 2567950"/>
                <a:gd name="connsiteX58" fmla="*/ 174766 w 764632"/>
                <a:gd name="connsiteY58" fmla="*/ 674524 h 2567950"/>
                <a:gd name="connsiteX59" fmla="*/ 174396 w 764632"/>
                <a:gd name="connsiteY59" fmla="*/ 668781 h 2567950"/>
                <a:gd name="connsiteX60" fmla="*/ 180695 w 764632"/>
                <a:gd name="connsiteY60" fmla="*/ 608572 h 2567950"/>
                <a:gd name="connsiteX61" fmla="*/ 180323 w 764632"/>
                <a:gd name="connsiteY61" fmla="*/ 602459 h 2567950"/>
                <a:gd name="connsiteX62" fmla="*/ 186624 w 764632"/>
                <a:gd name="connsiteY62" fmla="*/ 542619 h 2567950"/>
                <a:gd name="connsiteX63" fmla="*/ 186253 w 764632"/>
                <a:gd name="connsiteY63" fmla="*/ 536136 h 2567950"/>
                <a:gd name="connsiteX64" fmla="*/ 192551 w 764632"/>
                <a:gd name="connsiteY64" fmla="*/ 476668 h 2567950"/>
                <a:gd name="connsiteX65" fmla="*/ 192181 w 764632"/>
                <a:gd name="connsiteY65" fmla="*/ 469814 h 2567950"/>
                <a:gd name="connsiteX66" fmla="*/ 198480 w 764632"/>
                <a:gd name="connsiteY66" fmla="*/ 410717 h 2567950"/>
                <a:gd name="connsiteX67" fmla="*/ 198110 w 764632"/>
                <a:gd name="connsiteY67" fmla="*/ 403492 h 2567950"/>
                <a:gd name="connsiteX68" fmla="*/ 204408 w 764632"/>
                <a:gd name="connsiteY68" fmla="*/ 344765 h 2567950"/>
                <a:gd name="connsiteX69" fmla="*/ 204038 w 764632"/>
                <a:gd name="connsiteY69" fmla="*/ 337169 h 2567950"/>
                <a:gd name="connsiteX70" fmla="*/ 210521 w 764632"/>
                <a:gd name="connsiteY70" fmla="*/ 278628 h 2567950"/>
                <a:gd name="connsiteX71" fmla="*/ 210150 w 764632"/>
                <a:gd name="connsiteY71" fmla="*/ 270848 h 2567950"/>
                <a:gd name="connsiteX72" fmla="*/ 480999 w 764632"/>
                <a:gd name="connsiteY72" fmla="*/ 0 h 2567950"/>
                <a:gd name="connsiteX73" fmla="*/ 751848 w 764632"/>
                <a:gd name="connsiteY73" fmla="*/ 270847 h 2567950"/>
                <a:gd name="connsiteX74" fmla="*/ 749997 w 764632"/>
                <a:gd name="connsiteY74" fmla="*/ 301785 h 2567950"/>
                <a:gd name="connsiteX75" fmla="*/ 752590 w 764632"/>
                <a:gd name="connsiteY75" fmla="*/ 337169 h 2567950"/>
                <a:gd name="connsiteX76" fmla="*/ 750738 w 764632"/>
                <a:gd name="connsiteY76" fmla="*/ 368107 h 2567950"/>
                <a:gd name="connsiteX77" fmla="*/ 753145 w 764632"/>
                <a:gd name="connsiteY77" fmla="*/ 403492 h 2567950"/>
                <a:gd name="connsiteX78" fmla="*/ 751292 w 764632"/>
                <a:gd name="connsiteY78" fmla="*/ 434430 h 2567950"/>
                <a:gd name="connsiteX79" fmla="*/ 753701 w 764632"/>
                <a:gd name="connsiteY79" fmla="*/ 469814 h 2567950"/>
                <a:gd name="connsiteX80" fmla="*/ 751848 w 764632"/>
                <a:gd name="connsiteY80" fmla="*/ 500752 h 2567950"/>
                <a:gd name="connsiteX81" fmla="*/ 754258 w 764632"/>
                <a:gd name="connsiteY81" fmla="*/ 536136 h 2567950"/>
                <a:gd name="connsiteX82" fmla="*/ 752589 w 764632"/>
                <a:gd name="connsiteY82" fmla="*/ 567074 h 2567950"/>
                <a:gd name="connsiteX83" fmla="*/ 754999 w 764632"/>
                <a:gd name="connsiteY83" fmla="*/ 602459 h 2567950"/>
                <a:gd name="connsiteX84" fmla="*/ 753332 w 764632"/>
                <a:gd name="connsiteY84" fmla="*/ 633397 h 2567950"/>
                <a:gd name="connsiteX85" fmla="*/ 755739 w 764632"/>
                <a:gd name="connsiteY85" fmla="*/ 668780 h 2567950"/>
                <a:gd name="connsiteX86" fmla="*/ 754072 w 764632"/>
                <a:gd name="connsiteY86" fmla="*/ 699719 h 2567950"/>
                <a:gd name="connsiteX87" fmla="*/ 756480 w 764632"/>
                <a:gd name="connsiteY87" fmla="*/ 735103 h 2567950"/>
                <a:gd name="connsiteX88" fmla="*/ 754812 w 764632"/>
                <a:gd name="connsiteY88" fmla="*/ 766041 h 2567950"/>
                <a:gd name="connsiteX89" fmla="*/ 757035 w 764632"/>
                <a:gd name="connsiteY89" fmla="*/ 801426 h 2567950"/>
                <a:gd name="connsiteX90" fmla="*/ 755368 w 764632"/>
                <a:gd name="connsiteY90" fmla="*/ 832364 h 2567950"/>
                <a:gd name="connsiteX91" fmla="*/ 757591 w 764632"/>
                <a:gd name="connsiteY91" fmla="*/ 867747 h 2567950"/>
                <a:gd name="connsiteX92" fmla="*/ 755925 w 764632"/>
                <a:gd name="connsiteY92" fmla="*/ 898686 h 2567950"/>
                <a:gd name="connsiteX93" fmla="*/ 758147 w 764632"/>
                <a:gd name="connsiteY93" fmla="*/ 934070 h 2567950"/>
                <a:gd name="connsiteX94" fmla="*/ 756665 w 764632"/>
                <a:gd name="connsiteY94" fmla="*/ 965008 h 2567950"/>
                <a:gd name="connsiteX95" fmla="*/ 758888 w 764632"/>
                <a:gd name="connsiteY95" fmla="*/ 1000393 h 2567950"/>
                <a:gd name="connsiteX96" fmla="*/ 757407 w 764632"/>
                <a:gd name="connsiteY96" fmla="*/ 1031145 h 2567950"/>
                <a:gd name="connsiteX97" fmla="*/ 759630 w 764632"/>
                <a:gd name="connsiteY97" fmla="*/ 1066715 h 2567950"/>
                <a:gd name="connsiteX98" fmla="*/ 758148 w 764632"/>
                <a:gd name="connsiteY98" fmla="*/ 1097281 h 2567950"/>
                <a:gd name="connsiteX99" fmla="*/ 760372 w 764632"/>
                <a:gd name="connsiteY99" fmla="*/ 1133037 h 2567950"/>
                <a:gd name="connsiteX100" fmla="*/ 758889 w 764632"/>
                <a:gd name="connsiteY100" fmla="*/ 1163419 h 2567950"/>
                <a:gd name="connsiteX101" fmla="*/ 761111 w 764632"/>
                <a:gd name="connsiteY101" fmla="*/ 1199359 h 2567950"/>
                <a:gd name="connsiteX102" fmla="*/ 759630 w 764632"/>
                <a:gd name="connsiteY102" fmla="*/ 1229557 h 2567950"/>
                <a:gd name="connsiteX103" fmla="*/ 761853 w 764632"/>
                <a:gd name="connsiteY103" fmla="*/ 1265681 h 2567950"/>
                <a:gd name="connsiteX104" fmla="*/ 760372 w 764632"/>
                <a:gd name="connsiteY104" fmla="*/ 1295693 h 2567950"/>
                <a:gd name="connsiteX105" fmla="*/ 762594 w 764632"/>
                <a:gd name="connsiteY105" fmla="*/ 1332003 h 2567950"/>
                <a:gd name="connsiteX106" fmla="*/ 761112 w 764632"/>
                <a:gd name="connsiteY106" fmla="*/ 1361831 h 2567950"/>
                <a:gd name="connsiteX107" fmla="*/ 763335 w 764632"/>
                <a:gd name="connsiteY107" fmla="*/ 1398327 h 2567950"/>
                <a:gd name="connsiteX108" fmla="*/ 761853 w 764632"/>
                <a:gd name="connsiteY108" fmla="*/ 1427967 h 2567950"/>
                <a:gd name="connsiteX109" fmla="*/ 764075 w 764632"/>
                <a:gd name="connsiteY109" fmla="*/ 1464649 h 2567950"/>
                <a:gd name="connsiteX110" fmla="*/ 762595 w 764632"/>
                <a:gd name="connsiteY110" fmla="*/ 1494290 h 2567950"/>
                <a:gd name="connsiteX111" fmla="*/ 764632 w 764632"/>
                <a:gd name="connsiteY111" fmla="*/ 1530971 h 2567950"/>
                <a:gd name="connsiteX112" fmla="*/ 763149 w 764632"/>
                <a:gd name="connsiteY112" fmla="*/ 1560426 h 2567950"/>
                <a:gd name="connsiteX113" fmla="*/ 763417 w 764632"/>
                <a:gd name="connsiteY113" fmla="*/ 1565257 h 256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764632" h="2567950">
                  <a:moveTo>
                    <a:pt x="763417" y="1565257"/>
                  </a:moveTo>
                  <a:lnTo>
                    <a:pt x="0" y="2567950"/>
                  </a:lnTo>
                  <a:lnTo>
                    <a:pt x="3772" y="2525991"/>
                  </a:lnTo>
                  <a:cubicBezTo>
                    <a:pt x="3772" y="2525806"/>
                    <a:pt x="3772" y="2525621"/>
                    <a:pt x="3772" y="2525621"/>
                  </a:cubicBezTo>
                  <a:cubicBezTo>
                    <a:pt x="3772" y="2503205"/>
                    <a:pt x="6180" y="2481344"/>
                    <a:pt x="9885" y="2459854"/>
                  </a:cubicBezTo>
                  <a:cubicBezTo>
                    <a:pt x="9885" y="2459669"/>
                    <a:pt x="9885" y="2459484"/>
                    <a:pt x="9885" y="2459298"/>
                  </a:cubicBezTo>
                  <a:cubicBezTo>
                    <a:pt x="9885" y="2436882"/>
                    <a:pt x="12294" y="2415022"/>
                    <a:pt x="15998" y="2393717"/>
                  </a:cubicBezTo>
                  <a:cubicBezTo>
                    <a:pt x="15998" y="2393532"/>
                    <a:pt x="15999" y="2393160"/>
                    <a:pt x="15999" y="2392975"/>
                  </a:cubicBezTo>
                  <a:cubicBezTo>
                    <a:pt x="15999" y="2370559"/>
                    <a:pt x="18408" y="2348885"/>
                    <a:pt x="22113" y="2327580"/>
                  </a:cubicBezTo>
                  <a:cubicBezTo>
                    <a:pt x="22113" y="2327210"/>
                    <a:pt x="22112" y="2327024"/>
                    <a:pt x="22113" y="2326654"/>
                  </a:cubicBezTo>
                  <a:cubicBezTo>
                    <a:pt x="22113" y="2304423"/>
                    <a:pt x="24521" y="2282748"/>
                    <a:pt x="28226" y="2261442"/>
                  </a:cubicBezTo>
                  <a:cubicBezTo>
                    <a:pt x="28226" y="2261071"/>
                    <a:pt x="28226" y="2260702"/>
                    <a:pt x="28226" y="2260331"/>
                  </a:cubicBezTo>
                  <a:cubicBezTo>
                    <a:pt x="28227" y="2238099"/>
                    <a:pt x="30634" y="2216424"/>
                    <a:pt x="34341" y="2195306"/>
                  </a:cubicBezTo>
                  <a:cubicBezTo>
                    <a:pt x="34341" y="2194936"/>
                    <a:pt x="34341" y="2194379"/>
                    <a:pt x="34341" y="2194008"/>
                  </a:cubicBezTo>
                  <a:cubicBezTo>
                    <a:pt x="34341" y="2171777"/>
                    <a:pt x="36747" y="2150287"/>
                    <a:pt x="40454" y="2129169"/>
                  </a:cubicBezTo>
                  <a:cubicBezTo>
                    <a:pt x="40454" y="2128613"/>
                    <a:pt x="40454" y="2128243"/>
                    <a:pt x="40454" y="2127687"/>
                  </a:cubicBezTo>
                  <a:cubicBezTo>
                    <a:pt x="40454" y="2105640"/>
                    <a:pt x="42862" y="2084150"/>
                    <a:pt x="46568" y="2063031"/>
                  </a:cubicBezTo>
                  <a:cubicBezTo>
                    <a:pt x="46567" y="2062476"/>
                    <a:pt x="46568" y="2061920"/>
                    <a:pt x="46568" y="2061364"/>
                  </a:cubicBezTo>
                  <a:cubicBezTo>
                    <a:pt x="46568" y="2039319"/>
                    <a:pt x="48975" y="2017828"/>
                    <a:pt x="52681" y="1996895"/>
                  </a:cubicBezTo>
                  <a:cubicBezTo>
                    <a:pt x="52681" y="1996153"/>
                    <a:pt x="52680" y="1995597"/>
                    <a:pt x="52680" y="1995042"/>
                  </a:cubicBezTo>
                  <a:cubicBezTo>
                    <a:pt x="52680" y="1973181"/>
                    <a:pt x="54904" y="1951692"/>
                    <a:pt x="58794" y="1930758"/>
                  </a:cubicBezTo>
                  <a:cubicBezTo>
                    <a:pt x="58794" y="1930017"/>
                    <a:pt x="58793" y="1929461"/>
                    <a:pt x="58794" y="1928719"/>
                  </a:cubicBezTo>
                  <a:cubicBezTo>
                    <a:pt x="58793" y="1906674"/>
                    <a:pt x="61018" y="1885368"/>
                    <a:pt x="64908" y="1864435"/>
                  </a:cubicBezTo>
                  <a:cubicBezTo>
                    <a:pt x="64907" y="1863879"/>
                    <a:pt x="64908" y="1863139"/>
                    <a:pt x="64908" y="1862396"/>
                  </a:cubicBezTo>
                  <a:cubicBezTo>
                    <a:pt x="64907" y="1840352"/>
                    <a:pt x="67131" y="1819047"/>
                    <a:pt x="71021" y="1798297"/>
                  </a:cubicBezTo>
                  <a:cubicBezTo>
                    <a:pt x="71021" y="1797557"/>
                    <a:pt x="71022" y="1796816"/>
                    <a:pt x="71022" y="1796074"/>
                  </a:cubicBezTo>
                  <a:cubicBezTo>
                    <a:pt x="71021" y="1774215"/>
                    <a:pt x="73244" y="1752909"/>
                    <a:pt x="77134" y="1732161"/>
                  </a:cubicBezTo>
                  <a:cubicBezTo>
                    <a:pt x="77135" y="1731419"/>
                    <a:pt x="77134" y="1730494"/>
                    <a:pt x="77134" y="1729752"/>
                  </a:cubicBezTo>
                  <a:cubicBezTo>
                    <a:pt x="77135" y="1707892"/>
                    <a:pt x="79358" y="1686773"/>
                    <a:pt x="83249" y="1666024"/>
                  </a:cubicBezTo>
                  <a:cubicBezTo>
                    <a:pt x="83249" y="1665098"/>
                    <a:pt x="83249" y="1664357"/>
                    <a:pt x="83249" y="1663431"/>
                  </a:cubicBezTo>
                  <a:cubicBezTo>
                    <a:pt x="83248" y="1641755"/>
                    <a:pt x="85472" y="1620451"/>
                    <a:pt x="89363" y="1599886"/>
                  </a:cubicBezTo>
                  <a:cubicBezTo>
                    <a:pt x="89362" y="1598961"/>
                    <a:pt x="89362" y="1598035"/>
                    <a:pt x="89363" y="1597108"/>
                  </a:cubicBezTo>
                  <a:cubicBezTo>
                    <a:pt x="89363" y="1575433"/>
                    <a:pt x="91586" y="1554314"/>
                    <a:pt x="95476" y="1533750"/>
                  </a:cubicBezTo>
                  <a:cubicBezTo>
                    <a:pt x="95476" y="1532823"/>
                    <a:pt x="95475" y="1531712"/>
                    <a:pt x="95476" y="1530786"/>
                  </a:cubicBezTo>
                  <a:cubicBezTo>
                    <a:pt x="95475" y="1509110"/>
                    <a:pt x="97699" y="1488177"/>
                    <a:pt x="101589" y="1467613"/>
                  </a:cubicBezTo>
                  <a:cubicBezTo>
                    <a:pt x="101589" y="1466500"/>
                    <a:pt x="101589" y="1465574"/>
                    <a:pt x="101589" y="1464463"/>
                  </a:cubicBezTo>
                  <a:cubicBezTo>
                    <a:pt x="101589" y="1442973"/>
                    <a:pt x="103813" y="1421854"/>
                    <a:pt x="107702" y="1401475"/>
                  </a:cubicBezTo>
                  <a:cubicBezTo>
                    <a:pt x="107703" y="1400364"/>
                    <a:pt x="107703" y="1399252"/>
                    <a:pt x="107702" y="1398141"/>
                  </a:cubicBezTo>
                  <a:cubicBezTo>
                    <a:pt x="107703" y="1376650"/>
                    <a:pt x="109926" y="1355717"/>
                    <a:pt x="113815" y="1335339"/>
                  </a:cubicBezTo>
                  <a:cubicBezTo>
                    <a:pt x="113816" y="1334042"/>
                    <a:pt x="113816" y="1332930"/>
                    <a:pt x="113816" y="1331819"/>
                  </a:cubicBezTo>
                  <a:cubicBezTo>
                    <a:pt x="113816" y="1310329"/>
                    <a:pt x="116039" y="1289395"/>
                    <a:pt x="119930" y="1269202"/>
                  </a:cubicBezTo>
                  <a:cubicBezTo>
                    <a:pt x="119930" y="1267904"/>
                    <a:pt x="119929" y="1266792"/>
                    <a:pt x="119929" y="1265496"/>
                  </a:cubicBezTo>
                  <a:cubicBezTo>
                    <a:pt x="119929" y="1244191"/>
                    <a:pt x="121968" y="1223258"/>
                    <a:pt x="126043" y="1203064"/>
                  </a:cubicBezTo>
                  <a:cubicBezTo>
                    <a:pt x="125858" y="1201767"/>
                    <a:pt x="125859" y="1200470"/>
                    <a:pt x="125859" y="1199173"/>
                  </a:cubicBezTo>
                  <a:cubicBezTo>
                    <a:pt x="125859" y="1177870"/>
                    <a:pt x="127895" y="1157121"/>
                    <a:pt x="131972" y="1136928"/>
                  </a:cubicBezTo>
                  <a:cubicBezTo>
                    <a:pt x="131787" y="1135446"/>
                    <a:pt x="131786" y="1134148"/>
                    <a:pt x="131787" y="1132852"/>
                  </a:cubicBezTo>
                  <a:cubicBezTo>
                    <a:pt x="131786" y="1111732"/>
                    <a:pt x="134009" y="1090798"/>
                    <a:pt x="138085" y="1070791"/>
                  </a:cubicBezTo>
                  <a:cubicBezTo>
                    <a:pt x="138084" y="1069494"/>
                    <a:pt x="137899" y="1068196"/>
                    <a:pt x="137899" y="1066714"/>
                  </a:cubicBezTo>
                  <a:cubicBezTo>
                    <a:pt x="137899" y="1045409"/>
                    <a:pt x="140122" y="1024661"/>
                    <a:pt x="144199" y="1004653"/>
                  </a:cubicBezTo>
                  <a:cubicBezTo>
                    <a:pt x="144199" y="1003357"/>
                    <a:pt x="144014" y="1001875"/>
                    <a:pt x="144014" y="1000393"/>
                  </a:cubicBezTo>
                  <a:cubicBezTo>
                    <a:pt x="144013" y="979088"/>
                    <a:pt x="146237" y="958524"/>
                    <a:pt x="150312" y="938516"/>
                  </a:cubicBezTo>
                  <a:cubicBezTo>
                    <a:pt x="150312" y="937034"/>
                    <a:pt x="150128" y="935552"/>
                    <a:pt x="150128" y="934070"/>
                  </a:cubicBezTo>
                  <a:cubicBezTo>
                    <a:pt x="150128" y="912951"/>
                    <a:pt x="152350" y="892387"/>
                    <a:pt x="156426" y="872565"/>
                  </a:cubicBezTo>
                  <a:cubicBezTo>
                    <a:pt x="156425" y="870896"/>
                    <a:pt x="156240" y="869414"/>
                    <a:pt x="156241" y="867748"/>
                  </a:cubicBezTo>
                  <a:cubicBezTo>
                    <a:pt x="156240" y="846814"/>
                    <a:pt x="158464" y="826436"/>
                    <a:pt x="162539" y="806613"/>
                  </a:cubicBezTo>
                  <a:cubicBezTo>
                    <a:pt x="162540" y="804759"/>
                    <a:pt x="162355" y="803093"/>
                    <a:pt x="162354" y="801426"/>
                  </a:cubicBezTo>
                  <a:cubicBezTo>
                    <a:pt x="162355" y="780677"/>
                    <a:pt x="164578" y="760298"/>
                    <a:pt x="168653" y="740661"/>
                  </a:cubicBezTo>
                  <a:cubicBezTo>
                    <a:pt x="168654" y="738808"/>
                    <a:pt x="168468" y="736956"/>
                    <a:pt x="168468" y="735102"/>
                  </a:cubicBezTo>
                  <a:cubicBezTo>
                    <a:pt x="168467" y="714354"/>
                    <a:pt x="170690" y="693976"/>
                    <a:pt x="174766" y="674524"/>
                  </a:cubicBezTo>
                  <a:cubicBezTo>
                    <a:pt x="174580" y="672670"/>
                    <a:pt x="174395" y="670819"/>
                    <a:pt x="174396" y="668781"/>
                  </a:cubicBezTo>
                  <a:cubicBezTo>
                    <a:pt x="174396" y="648032"/>
                    <a:pt x="176620" y="628024"/>
                    <a:pt x="180695" y="608572"/>
                  </a:cubicBezTo>
                  <a:cubicBezTo>
                    <a:pt x="180510" y="606533"/>
                    <a:pt x="180324" y="604496"/>
                    <a:pt x="180323" y="602459"/>
                  </a:cubicBezTo>
                  <a:cubicBezTo>
                    <a:pt x="180324" y="581894"/>
                    <a:pt x="182547" y="561886"/>
                    <a:pt x="186624" y="542619"/>
                  </a:cubicBezTo>
                  <a:cubicBezTo>
                    <a:pt x="186623" y="540397"/>
                    <a:pt x="186253" y="538359"/>
                    <a:pt x="186253" y="536136"/>
                  </a:cubicBezTo>
                  <a:cubicBezTo>
                    <a:pt x="186253" y="515758"/>
                    <a:pt x="188475" y="495935"/>
                    <a:pt x="192551" y="476668"/>
                  </a:cubicBezTo>
                  <a:cubicBezTo>
                    <a:pt x="192552" y="474446"/>
                    <a:pt x="192181" y="472036"/>
                    <a:pt x="192181" y="469814"/>
                  </a:cubicBezTo>
                  <a:cubicBezTo>
                    <a:pt x="192181" y="449620"/>
                    <a:pt x="194404" y="429798"/>
                    <a:pt x="198480" y="410717"/>
                  </a:cubicBezTo>
                  <a:cubicBezTo>
                    <a:pt x="198480" y="408307"/>
                    <a:pt x="198110" y="405900"/>
                    <a:pt x="198110" y="403492"/>
                  </a:cubicBezTo>
                  <a:cubicBezTo>
                    <a:pt x="198110" y="383299"/>
                    <a:pt x="200333" y="363661"/>
                    <a:pt x="204408" y="344765"/>
                  </a:cubicBezTo>
                  <a:cubicBezTo>
                    <a:pt x="204408" y="342170"/>
                    <a:pt x="204037" y="339763"/>
                    <a:pt x="204038" y="337169"/>
                  </a:cubicBezTo>
                  <a:cubicBezTo>
                    <a:pt x="204037" y="316975"/>
                    <a:pt x="206446" y="297524"/>
                    <a:pt x="210521" y="278628"/>
                  </a:cubicBezTo>
                  <a:cubicBezTo>
                    <a:pt x="210521" y="276034"/>
                    <a:pt x="210151" y="273441"/>
                    <a:pt x="210150" y="270848"/>
                  </a:cubicBezTo>
                  <a:cubicBezTo>
                    <a:pt x="210151" y="121344"/>
                    <a:pt x="331496" y="0"/>
                    <a:pt x="480999" y="0"/>
                  </a:cubicBezTo>
                  <a:cubicBezTo>
                    <a:pt x="630504" y="0"/>
                    <a:pt x="751848" y="121159"/>
                    <a:pt x="751848" y="270847"/>
                  </a:cubicBezTo>
                  <a:cubicBezTo>
                    <a:pt x="751848" y="281222"/>
                    <a:pt x="751109" y="291596"/>
                    <a:pt x="749997" y="301785"/>
                  </a:cubicBezTo>
                  <a:cubicBezTo>
                    <a:pt x="751479" y="313455"/>
                    <a:pt x="752590" y="325128"/>
                    <a:pt x="752590" y="337169"/>
                  </a:cubicBezTo>
                  <a:cubicBezTo>
                    <a:pt x="752590" y="347544"/>
                    <a:pt x="751848" y="357918"/>
                    <a:pt x="750738" y="368107"/>
                  </a:cubicBezTo>
                  <a:cubicBezTo>
                    <a:pt x="752219" y="379779"/>
                    <a:pt x="753145" y="391450"/>
                    <a:pt x="753145" y="403492"/>
                  </a:cubicBezTo>
                  <a:cubicBezTo>
                    <a:pt x="753145" y="413866"/>
                    <a:pt x="752404" y="424240"/>
                    <a:pt x="751292" y="434430"/>
                  </a:cubicBezTo>
                  <a:cubicBezTo>
                    <a:pt x="752776" y="446101"/>
                    <a:pt x="753701" y="457771"/>
                    <a:pt x="753701" y="469814"/>
                  </a:cubicBezTo>
                  <a:cubicBezTo>
                    <a:pt x="753701" y="480187"/>
                    <a:pt x="752961" y="490563"/>
                    <a:pt x="751848" y="500752"/>
                  </a:cubicBezTo>
                  <a:cubicBezTo>
                    <a:pt x="753331" y="512423"/>
                    <a:pt x="754257" y="524095"/>
                    <a:pt x="754258" y="536136"/>
                  </a:cubicBezTo>
                  <a:cubicBezTo>
                    <a:pt x="754257" y="546511"/>
                    <a:pt x="753701" y="556884"/>
                    <a:pt x="752589" y="567074"/>
                  </a:cubicBezTo>
                  <a:cubicBezTo>
                    <a:pt x="754072" y="578746"/>
                    <a:pt x="754998" y="590417"/>
                    <a:pt x="754999" y="602459"/>
                  </a:cubicBezTo>
                  <a:cubicBezTo>
                    <a:pt x="754998" y="612833"/>
                    <a:pt x="754443" y="623209"/>
                    <a:pt x="753332" y="633397"/>
                  </a:cubicBezTo>
                  <a:cubicBezTo>
                    <a:pt x="754812" y="645068"/>
                    <a:pt x="755740" y="656739"/>
                    <a:pt x="755739" y="668780"/>
                  </a:cubicBezTo>
                  <a:cubicBezTo>
                    <a:pt x="755740" y="679155"/>
                    <a:pt x="755183" y="689530"/>
                    <a:pt x="754072" y="699719"/>
                  </a:cubicBezTo>
                  <a:cubicBezTo>
                    <a:pt x="755554" y="711390"/>
                    <a:pt x="756481" y="723061"/>
                    <a:pt x="756480" y="735103"/>
                  </a:cubicBezTo>
                  <a:cubicBezTo>
                    <a:pt x="756481" y="745477"/>
                    <a:pt x="755925" y="755852"/>
                    <a:pt x="754812" y="766041"/>
                  </a:cubicBezTo>
                  <a:cubicBezTo>
                    <a:pt x="756110" y="777713"/>
                    <a:pt x="757035" y="789384"/>
                    <a:pt x="757035" y="801426"/>
                  </a:cubicBezTo>
                  <a:cubicBezTo>
                    <a:pt x="757035" y="811800"/>
                    <a:pt x="756481" y="822174"/>
                    <a:pt x="755368" y="832364"/>
                  </a:cubicBezTo>
                  <a:cubicBezTo>
                    <a:pt x="756666" y="844035"/>
                    <a:pt x="757592" y="855706"/>
                    <a:pt x="757591" y="867747"/>
                  </a:cubicBezTo>
                  <a:cubicBezTo>
                    <a:pt x="757592" y="878122"/>
                    <a:pt x="757035" y="888497"/>
                    <a:pt x="755925" y="898686"/>
                  </a:cubicBezTo>
                  <a:cubicBezTo>
                    <a:pt x="757221" y="910357"/>
                    <a:pt x="758147" y="922028"/>
                    <a:pt x="758147" y="934070"/>
                  </a:cubicBezTo>
                  <a:cubicBezTo>
                    <a:pt x="758148" y="944445"/>
                    <a:pt x="757778" y="954819"/>
                    <a:pt x="756665" y="965008"/>
                  </a:cubicBezTo>
                  <a:cubicBezTo>
                    <a:pt x="757963" y="976680"/>
                    <a:pt x="758888" y="988351"/>
                    <a:pt x="758888" y="1000393"/>
                  </a:cubicBezTo>
                  <a:cubicBezTo>
                    <a:pt x="758888" y="1010767"/>
                    <a:pt x="758333" y="1020955"/>
                    <a:pt x="757407" y="1031145"/>
                  </a:cubicBezTo>
                  <a:cubicBezTo>
                    <a:pt x="758704" y="1042817"/>
                    <a:pt x="759630" y="1054673"/>
                    <a:pt x="759630" y="1066715"/>
                  </a:cubicBezTo>
                  <a:cubicBezTo>
                    <a:pt x="759630" y="1077089"/>
                    <a:pt x="759074" y="1087279"/>
                    <a:pt x="758148" y="1097281"/>
                  </a:cubicBezTo>
                  <a:cubicBezTo>
                    <a:pt x="759445" y="1109139"/>
                    <a:pt x="760371" y="1120994"/>
                    <a:pt x="760372" y="1133037"/>
                  </a:cubicBezTo>
                  <a:cubicBezTo>
                    <a:pt x="760371" y="1143226"/>
                    <a:pt x="759816" y="1153416"/>
                    <a:pt x="758889" y="1163419"/>
                  </a:cubicBezTo>
                  <a:cubicBezTo>
                    <a:pt x="760185" y="1175276"/>
                    <a:pt x="761111" y="1187132"/>
                    <a:pt x="761111" y="1199359"/>
                  </a:cubicBezTo>
                  <a:cubicBezTo>
                    <a:pt x="761112" y="1209549"/>
                    <a:pt x="760555" y="1219552"/>
                    <a:pt x="759630" y="1229557"/>
                  </a:cubicBezTo>
                  <a:cubicBezTo>
                    <a:pt x="761112" y="1241413"/>
                    <a:pt x="761852" y="1253454"/>
                    <a:pt x="761853" y="1265681"/>
                  </a:cubicBezTo>
                  <a:cubicBezTo>
                    <a:pt x="761853" y="1275870"/>
                    <a:pt x="761298" y="1285875"/>
                    <a:pt x="760372" y="1295693"/>
                  </a:cubicBezTo>
                  <a:cubicBezTo>
                    <a:pt x="761853" y="1307735"/>
                    <a:pt x="762595" y="1319777"/>
                    <a:pt x="762594" y="1332003"/>
                  </a:cubicBezTo>
                  <a:cubicBezTo>
                    <a:pt x="762595" y="1342008"/>
                    <a:pt x="762038" y="1352011"/>
                    <a:pt x="761112" y="1361831"/>
                  </a:cubicBezTo>
                  <a:cubicBezTo>
                    <a:pt x="762595" y="1373872"/>
                    <a:pt x="763334" y="1385914"/>
                    <a:pt x="763335" y="1398327"/>
                  </a:cubicBezTo>
                  <a:cubicBezTo>
                    <a:pt x="763334" y="1408330"/>
                    <a:pt x="762779" y="1418149"/>
                    <a:pt x="761853" y="1427967"/>
                  </a:cubicBezTo>
                  <a:cubicBezTo>
                    <a:pt x="763334" y="1440010"/>
                    <a:pt x="764076" y="1452235"/>
                    <a:pt x="764075" y="1464649"/>
                  </a:cubicBezTo>
                  <a:cubicBezTo>
                    <a:pt x="764075" y="1474652"/>
                    <a:pt x="763520" y="1484471"/>
                    <a:pt x="762595" y="1494290"/>
                  </a:cubicBezTo>
                  <a:cubicBezTo>
                    <a:pt x="763891" y="1506332"/>
                    <a:pt x="764631" y="1518559"/>
                    <a:pt x="764632" y="1530971"/>
                  </a:cubicBezTo>
                  <a:cubicBezTo>
                    <a:pt x="764631" y="1540975"/>
                    <a:pt x="764076" y="1550794"/>
                    <a:pt x="763149" y="1560426"/>
                  </a:cubicBezTo>
                  <a:lnTo>
                    <a:pt x="763417" y="1565257"/>
                  </a:lnTo>
                  <a:close/>
                </a:path>
              </a:pathLst>
            </a:custGeom>
            <a:solidFill>
              <a:schemeClr val="bg1">
                <a:alpha val="3000"/>
              </a:schemeClr>
            </a:solidFill>
            <a:ln w="17341"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1BCC3DF1-2A04-0023-5EF8-5F149A1F6105}"/>
                </a:ext>
              </a:extLst>
            </p:cNvPr>
            <p:cNvSpPr/>
            <p:nvPr/>
          </p:nvSpPr>
          <p:spPr>
            <a:xfrm rot="13962935">
              <a:off x="10141045" y="-1087297"/>
              <a:ext cx="1083775" cy="3299770"/>
            </a:xfrm>
            <a:custGeom>
              <a:avLst/>
              <a:gdLst>
                <a:gd name="connsiteX0" fmla="*/ 878589 w 1083775"/>
                <a:gd name="connsiteY0" fmla="*/ 2145806 h 3299770"/>
                <a:gd name="connsiteX1" fmla="*/ 0 w 1083775"/>
                <a:gd name="connsiteY1" fmla="*/ 3299770 h 3299770"/>
                <a:gd name="connsiteX2" fmla="*/ 7789 w 1083775"/>
                <a:gd name="connsiteY2" fmla="*/ 3263318 h 3299770"/>
                <a:gd name="connsiteX3" fmla="*/ 21682 w 1083775"/>
                <a:gd name="connsiteY3" fmla="*/ 3198292 h 3299770"/>
                <a:gd name="connsiteX4" fmla="*/ 35578 w 1083775"/>
                <a:gd name="connsiteY4" fmla="*/ 3133266 h 3299770"/>
                <a:gd name="connsiteX5" fmla="*/ 49472 w 1083775"/>
                <a:gd name="connsiteY5" fmla="*/ 3068241 h 3299770"/>
                <a:gd name="connsiteX6" fmla="*/ 63367 w 1083775"/>
                <a:gd name="connsiteY6" fmla="*/ 3003216 h 3299770"/>
                <a:gd name="connsiteX7" fmla="*/ 77261 w 1083775"/>
                <a:gd name="connsiteY7" fmla="*/ 2938190 h 3299770"/>
                <a:gd name="connsiteX8" fmla="*/ 91155 w 1083775"/>
                <a:gd name="connsiteY8" fmla="*/ 2873165 h 3299770"/>
                <a:gd name="connsiteX9" fmla="*/ 105050 w 1083775"/>
                <a:gd name="connsiteY9" fmla="*/ 2808140 h 3299770"/>
                <a:gd name="connsiteX10" fmla="*/ 118944 w 1083775"/>
                <a:gd name="connsiteY10" fmla="*/ 2743115 h 3299770"/>
                <a:gd name="connsiteX11" fmla="*/ 132839 w 1083775"/>
                <a:gd name="connsiteY11" fmla="*/ 2678088 h 3299770"/>
                <a:gd name="connsiteX12" fmla="*/ 146733 w 1083775"/>
                <a:gd name="connsiteY12" fmla="*/ 2613063 h 3299770"/>
                <a:gd name="connsiteX13" fmla="*/ 160628 w 1083775"/>
                <a:gd name="connsiteY13" fmla="*/ 2548037 h 3299770"/>
                <a:gd name="connsiteX14" fmla="*/ 174522 w 1083775"/>
                <a:gd name="connsiteY14" fmla="*/ 2482827 h 3299770"/>
                <a:gd name="connsiteX15" fmla="*/ 188417 w 1083775"/>
                <a:gd name="connsiteY15" fmla="*/ 2417801 h 3299770"/>
                <a:gd name="connsiteX16" fmla="*/ 202310 w 1083775"/>
                <a:gd name="connsiteY16" fmla="*/ 2352775 h 3299770"/>
                <a:gd name="connsiteX17" fmla="*/ 216205 w 1083775"/>
                <a:gd name="connsiteY17" fmla="*/ 2287565 h 3299770"/>
                <a:gd name="connsiteX18" fmla="*/ 230100 w 1083775"/>
                <a:gd name="connsiteY18" fmla="*/ 2222539 h 3299770"/>
                <a:gd name="connsiteX19" fmla="*/ 243994 w 1083775"/>
                <a:gd name="connsiteY19" fmla="*/ 2157513 h 3299770"/>
                <a:gd name="connsiteX20" fmla="*/ 257889 w 1083775"/>
                <a:gd name="connsiteY20" fmla="*/ 2092303 h 3299770"/>
                <a:gd name="connsiteX21" fmla="*/ 271783 w 1083775"/>
                <a:gd name="connsiteY21" fmla="*/ 2027092 h 3299770"/>
                <a:gd name="connsiteX22" fmla="*/ 285678 w 1083775"/>
                <a:gd name="connsiteY22" fmla="*/ 1961882 h 3299770"/>
                <a:gd name="connsiteX23" fmla="*/ 299572 w 1083775"/>
                <a:gd name="connsiteY23" fmla="*/ 1896670 h 3299770"/>
                <a:gd name="connsiteX24" fmla="*/ 313467 w 1083775"/>
                <a:gd name="connsiteY24" fmla="*/ 1831459 h 3299770"/>
                <a:gd name="connsiteX25" fmla="*/ 327361 w 1083775"/>
                <a:gd name="connsiteY25" fmla="*/ 1766249 h 3299770"/>
                <a:gd name="connsiteX26" fmla="*/ 341255 w 1083775"/>
                <a:gd name="connsiteY26" fmla="*/ 1701038 h 3299770"/>
                <a:gd name="connsiteX27" fmla="*/ 355150 w 1083775"/>
                <a:gd name="connsiteY27" fmla="*/ 1635828 h 3299770"/>
                <a:gd name="connsiteX28" fmla="*/ 369044 w 1083775"/>
                <a:gd name="connsiteY28" fmla="*/ 1570617 h 3299770"/>
                <a:gd name="connsiteX29" fmla="*/ 382939 w 1083775"/>
                <a:gd name="connsiteY29" fmla="*/ 1505405 h 3299770"/>
                <a:gd name="connsiteX30" fmla="*/ 396833 w 1083775"/>
                <a:gd name="connsiteY30" fmla="*/ 1440195 h 3299770"/>
                <a:gd name="connsiteX31" fmla="*/ 410729 w 1083775"/>
                <a:gd name="connsiteY31" fmla="*/ 1374984 h 3299770"/>
                <a:gd name="connsiteX32" fmla="*/ 424622 w 1083775"/>
                <a:gd name="connsiteY32" fmla="*/ 1309773 h 3299770"/>
                <a:gd name="connsiteX33" fmla="*/ 438517 w 1083775"/>
                <a:gd name="connsiteY33" fmla="*/ 1244564 h 3299770"/>
                <a:gd name="connsiteX34" fmla="*/ 452411 w 1083775"/>
                <a:gd name="connsiteY34" fmla="*/ 1179353 h 3299770"/>
                <a:gd name="connsiteX35" fmla="*/ 466304 w 1083775"/>
                <a:gd name="connsiteY35" fmla="*/ 1114141 h 3299770"/>
                <a:gd name="connsiteX36" fmla="*/ 480200 w 1083775"/>
                <a:gd name="connsiteY36" fmla="*/ 1048930 h 3299770"/>
                <a:gd name="connsiteX37" fmla="*/ 494094 w 1083775"/>
                <a:gd name="connsiteY37" fmla="*/ 983719 h 3299770"/>
                <a:gd name="connsiteX38" fmla="*/ 507989 w 1083775"/>
                <a:gd name="connsiteY38" fmla="*/ 918509 h 3299770"/>
                <a:gd name="connsiteX39" fmla="*/ 521883 w 1083775"/>
                <a:gd name="connsiteY39" fmla="*/ 853298 h 3299770"/>
                <a:gd name="connsiteX40" fmla="*/ 535778 w 1083775"/>
                <a:gd name="connsiteY40" fmla="*/ 788087 h 3299770"/>
                <a:gd name="connsiteX41" fmla="*/ 549672 w 1083775"/>
                <a:gd name="connsiteY41" fmla="*/ 722876 h 3299770"/>
                <a:gd name="connsiteX42" fmla="*/ 563567 w 1083775"/>
                <a:gd name="connsiteY42" fmla="*/ 657665 h 3299770"/>
                <a:gd name="connsiteX43" fmla="*/ 577461 w 1083775"/>
                <a:gd name="connsiteY43" fmla="*/ 592455 h 3299770"/>
                <a:gd name="connsiteX44" fmla="*/ 591355 w 1083775"/>
                <a:gd name="connsiteY44" fmla="*/ 527244 h 3299770"/>
                <a:gd name="connsiteX45" fmla="*/ 605250 w 1083775"/>
                <a:gd name="connsiteY45" fmla="*/ 461848 h 3299770"/>
                <a:gd name="connsiteX46" fmla="*/ 619144 w 1083775"/>
                <a:gd name="connsiteY46" fmla="*/ 396452 h 3299770"/>
                <a:gd name="connsiteX47" fmla="*/ 633038 w 1083775"/>
                <a:gd name="connsiteY47" fmla="*/ 331241 h 3299770"/>
                <a:gd name="connsiteX48" fmla="*/ 646933 w 1083775"/>
                <a:gd name="connsiteY48" fmla="*/ 265846 h 3299770"/>
                <a:gd name="connsiteX49" fmla="*/ 660828 w 1083775"/>
                <a:gd name="connsiteY49" fmla="*/ 200449 h 3299770"/>
                <a:gd name="connsiteX50" fmla="*/ 722334 w 1083775"/>
                <a:gd name="connsiteY50" fmla="*/ 62061 h 3299770"/>
                <a:gd name="connsiteX51" fmla="*/ 872023 w 1083775"/>
                <a:gd name="connsiteY51" fmla="*/ 1 h 3299770"/>
                <a:gd name="connsiteX52" fmla="*/ 1021712 w 1083775"/>
                <a:gd name="connsiteY52" fmla="*/ 62061 h 3299770"/>
                <a:gd name="connsiteX53" fmla="*/ 1083774 w 1083775"/>
                <a:gd name="connsiteY53" fmla="*/ 211750 h 3299770"/>
                <a:gd name="connsiteX54" fmla="*/ 1076364 w 1083775"/>
                <a:gd name="connsiteY54" fmla="*/ 266772 h 3299770"/>
                <a:gd name="connsiteX55" fmla="*/ 1075808 w 1083775"/>
                <a:gd name="connsiteY55" fmla="*/ 262697 h 3299770"/>
                <a:gd name="connsiteX56" fmla="*/ 1076364 w 1083775"/>
                <a:gd name="connsiteY56" fmla="*/ 273626 h 3299770"/>
                <a:gd name="connsiteX57" fmla="*/ 1068954 w 1083775"/>
                <a:gd name="connsiteY57" fmla="*/ 329018 h 3299770"/>
                <a:gd name="connsiteX58" fmla="*/ 1069509 w 1083775"/>
                <a:gd name="connsiteY58" fmla="*/ 339579 h 3299770"/>
                <a:gd name="connsiteX59" fmla="*/ 1062099 w 1083775"/>
                <a:gd name="connsiteY59" fmla="*/ 395340 h 3299770"/>
                <a:gd name="connsiteX60" fmla="*/ 1062655 w 1083775"/>
                <a:gd name="connsiteY60" fmla="*/ 405530 h 3299770"/>
                <a:gd name="connsiteX61" fmla="*/ 1055245 w 1083775"/>
                <a:gd name="connsiteY61" fmla="*/ 461664 h 3299770"/>
                <a:gd name="connsiteX62" fmla="*/ 1055800 w 1083775"/>
                <a:gd name="connsiteY62" fmla="*/ 471481 h 3299770"/>
                <a:gd name="connsiteX63" fmla="*/ 1048389 w 1083775"/>
                <a:gd name="connsiteY63" fmla="*/ 527985 h 3299770"/>
                <a:gd name="connsiteX64" fmla="*/ 1048761 w 1083775"/>
                <a:gd name="connsiteY64" fmla="*/ 537433 h 3299770"/>
                <a:gd name="connsiteX65" fmla="*/ 1041350 w 1083775"/>
                <a:gd name="connsiteY65" fmla="*/ 594307 h 3299770"/>
                <a:gd name="connsiteX66" fmla="*/ 1041721 w 1083775"/>
                <a:gd name="connsiteY66" fmla="*/ 603571 h 3299770"/>
                <a:gd name="connsiteX67" fmla="*/ 1034310 w 1083775"/>
                <a:gd name="connsiteY67" fmla="*/ 660631 h 3299770"/>
                <a:gd name="connsiteX68" fmla="*/ 1034680 w 1083775"/>
                <a:gd name="connsiteY68" fmla="*/ 669523 h 3299770"/>
                <a:gd name="connsiteX69" fmla="*/ 1027270 w 1083775"/>
                <a:gd name="connsiteY69" fmla="*/ 726952 h 3299770"/>
                <a:gd name="connsiteX70" fmla="*/ 1027641 w 1083775"/>
                <a:gd name="connsiteY70" fmla="*/ 735474 h 3299770"/>
                <a:gd name="connsiteX71" fmla="*/ 1020230 w 1083775"/>
                <a:gd name="connsiteY71" fmla="*/ 793274 h 3299770"/>
                <a:gd name="connsiteX72" fmla="*/ 1020600 w 1083775"/>
                <a:gd name="connsiteY72" fmla="*/ 801426 h 3299770"/>
                <a:gd name="connsiteX73" fmla="*/ 1013376 w 1083775"/>
                <a:gd name="connsiteY73" fmla="*/ 859597 h 3299770"/>
                <a:gd name="connsiteX74" fmla="*/ 1013746 w 1083775"/>
                <a:gd name="connsiteY74" fmla="*/ 867378 h 3299770"/>
                <a:gd name="connsiteX75" fmla="*/ 1006521 w 1083775"/>
                <a:gd name="connsiteY75" fmla="*/ 925919 h 3299770"/>
                <a:gd name="connsiteX76" fmla="*/ 1006892 w 1083775"/>
                <a:gd name="connsiteY76" fmla="*/ 933329 h 3299770"/>
                <a:gd name="connsiteX77" fmla="*/ 999667 w 1083775"/>
                <a:gd name="connsiteY77" fmla="*/ 992242 h 3299770"/>
                <a:gd name="connsiteX78" fmla="*/ 1000037 w 1083775"/>
                <a:gd name="connsiteY78" fmla="*/ 999282 h 3299770"/>
                <a:gd name="connsiteX79" fmla="*/ 992812 w 1083775"/>
                <a:gd name="connsiteY79" fmla="*/ 1058564 h 3299770"/>
                <a:gd name="connsiteX80" fmla="*/ 993183 w 1083775"/>
                <a:gd name="connsiteY80" fmla="*/ 1065419 h 3299770"/>
                <a:gd name="connsiteX81" fmla="*/ 985957 w 1083775"/>
                <a:gd name="connsiteY81" fmla="*/ 1124886 h 3299770"/>
                <a:gd name="connsiteX82" fmla="*/ 986328 w 1083775"/>
                <a:gd name="connsiteY82" fmla="*/ 1131370 h 3299770"/>
                <a:gd name="connsiteX83" fmla="*/ 979103 w 1083775"/>
                <a:gd name="connsiteY83" fmla="*/ 1191209 h 3299770"/>
                <a:gd name="connsiteX84" fmla="*/ 979474 w 1083775"/>
                <a:gd name="connsiteY84" fmla="*/ 1197322 h 3299770"/>
                <a:gd name="connsiteX85" fmla="*/ 972248 w 1083775"/>
                <a:gd name="connsiteY85" fmla="*/ 1257531 h 3299770"/>
                <a:gd name="connsiteX86" fmla="*/ 972619 w 1083775"/>
                <a:gd name="connsiteY86" fmla="*/ 1263275 h 3299770"/>
                <a:gd name="connsiteX87" fmla="*/ 965394 w 1083775"/>
                <a:gd name="connsiteY87" fmla="*/ 1323853 h 3299770"/>
                <a:gd name="connsiteX88" fmla="*/ 965579 w 1083775"/>
                <a:gd name="connsiteY88" fmla="*/ 1329226 h 3299770"/>
                <a:gd name="connsiteX89" fmla="*/ 958354 w 1083775"/>
                <a:gd name="connsiteY89" fmla="*/ 1390175 h 3299770"/>
                <a:gd name="connsiteX90" fmla="*/ 958539 w 1083775"/>
                <a:gd name="connsiteY90" fmla="*/ 1395177 h 3299770"/>
                <a:gd name="connsiteX91" fmla="*/ 951314 w 1083775"/>
                <a:gd name="connsiteY91" fmla="*/ 1456497 h 3299770"/>
                <a:gd name="connsiteX92" fmla="*/ 951499 w 1083775"/>
                <a:gd name="connsiteY92" fmla="*/ 1461130 h 3299770"/>
                <a:gd name="connsiteX93" fmla="*/ 944274 w 1083775"/>
                <a:gd name="connsiteY93" fmla="*/ 1522820 h 3299770"/>
                <a:gd name="connsiteX94" fmla="*/ 944459 w 1083775"/>
                <a:gd name="connsiteY94" fmla="*/ 1527081 h 3299770"/>
                <a:gd name="connsiteX95" fmla="*/ 937420 w 1083775"/>
                <a:gd name="connsiteY95" fmla="*/ 1589142 h 3299770"/>
                <a:gd name="connsiteX96" fmla="*/ 937605 w 1083775"/>
                <a:gd name="connsiteY96" fmla="*/ 1593033 h 3299770"/>
                <a:gd name="connsiteX97" fmla="*/ 930565 w 1083775"/>
                <a:gd name="connsiteY97" fmla="*/ 1655464 h 3299770"/>
                <a:gd name="connsiteX98" fmla="*/ 930565 w 1083775"/>
                <a:gd name="connsiteY98" fmla="*/ 1658984 h 3299770"/>
                <a:gd name="connsiteX99" fmla="*/ 923525 w 1083775"/>
                <a:gd name="connsiteY99" fmla="*/ 1721787 h 3299770"/>
                <a:gd name="connsiteX100" fmla="*/ 923525 w 1083775"/>
                <a:gd name="connsiteY100" fmla="*/ 1725122 h 3299770"/>
                <a:gd name="connsiteX101" fmla="*/ 916485 w 1083775"/>
                <a:gd name="connsiteY101" fmla="*/ 1788109 h 3299770"/>
                <a:gd name="connsiteX102" fmla="*/ 916485 w 1083775"/>
                <a:gd name="connsiteY102" fmla="*/ 1791073 h 3299770"/>
                <a:gd name="connsiteX103" fmla="*/ 909446 w 1083775"/>
                <a:gd name="connsiteY103" fmla="*/ 1854432 h 3299770"/>
                <a:gd name="connsiteX104" fmla="*/ 909446 w 1083775"/>
                <a:gd name="connsiteY104" fmla="*/ 1857025 h 3299770"/>
                <a:gd name="connsiteX105" fmla="*/ 902406 w 1083775"/>
                <a:gd name="connsiteY105" fmla="*/ 1920755 h 3299770"/>
                <a:gd name="connsiteX106" fmla="*/ 902406 w 1083775"/>
                <a:gd name="connsiteY106" fmla="*/ 1922977 h 3299770"/>
                <a:gd name="connsiteX107" fmla="*/ 895366 w 1083775"/>
                <a:gd name="connsiteY107" fmla="*/ 1987076 h 3299770"/>
                <a:gd name="connsiteX108" fmla="*/ 895366 w 1083775"/>
                <a:gd name="connsiteY108" fmla="*/ 1988929 h 3299770"/>
                <a:gd name="connsiteX109" fmla="*/ 888326 w 1083775"/>
                <a:gd name="connsiteY109" fmla="*/ 2053398 h 3299770"/>
                <a:gd name="connsiteX110" fmla="*/ 888326 w 1083775"/>
                <a:gd name="connsiteY110" fmla="*/ 2054880 h 3299770"/>
                <a:gd name="connsiteX111" fmla="*/ 881286 w 1083775"/>
                <a:gd name="connsiteY111" fmla="*/ 2119721 h 3299770"/>
                <a:gd name="connsiteX112" fmla="*/ 881285 w 1083775"/>
                <a:gd name="connsiteY112" fmla="*/ 2120832 h 3299770"/>
                <a:gd name="connsiteX113" fmla="*/ 878589 w 1083775"/>
                <a:gd name="connsiteY113" fmla="*/ 2145806 h 329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83775" h="3299770">
                  <a:moveTo>
                    <a:pt x="878589" y="2145806"/>
                  </a:moveTo>
                  <a:lnTo>
                    <a:pt x="0" y="3299770"/>
                  </a:lnTo>
                  <a:lnTo>
                    <a:pt x="7789" y="3263318"/>
                  </a:lnTo>
                  <a:cubicBezTo>
                    <a:pt x="10568" y="3241087"/>
                    <a:pt x="15199" y="3219412"/>
                    <a:pt x="21682" y="3198292"/>
                  </a:cubicBezTo>
                  <a:cubicBezTo>
                    <a:pt x="24462" y="3176061"/>
                    <a:pt x="28908" y="3154387"/>
                    <a:pt x="35578" y="3133266"/>
                  </a:cubicBezTo>
                  <a:cubicBezTo>
                    <a:pt x="38357" y="3111037"/>
                    <a:pt x="42803" y="3089360"/>
                    <a:pt x="49472" y="3068241"/>
                  </a:cubicBezTo>
                  <a:cubicBezTo>
                    <a:pt x="52251" y="3046010"/>
                    <a:pt x="56697" y="3024335"/>
                    <a:pt x="63367" y="3003216"/>
                  </a:cubicBezTo>
                  <a:cubicBezTo>
                    <a:pt x="66145" y="2980984"/>
                    <a:pt x="70592" y="2959311"/>
                    <a:pt x="77261" y="2938190"/>
                  </a:cubicBezTo>
                  <a:cubicBezTo>
                    <a:pt x="80040" y="2915960"/>
                    <a:pt x="84486" y="2894284"/>
                    <a:pt x="91155" y="2873165"/>
                  </a:cubicBezTo>
                  <a:cubicBezTo>
                    <a:pt x="93749" y="2850934"/>
                    <a:pt x="98381" y="2829259"/>
                    <a:pt x="105050" y="2808140"/>
                  </a:cubicBezTo>
                  <a:cubicBezTo>
                    <a:pt x="107644" y="2785908"/>
                    <a:pt x="112275" y="2764234"/>
                    <a:pt x="118944" y="2743115"/>
                  </a:cubicBezTo>
                  <a:cubicBezTo>
                    <a:pt x="121537" y="2720883"/>
                    <a:pt x="126169" y="2699208"/>
                    <a:pt x="132839" y="2678088"/>
                  </a:cubicBezTo>
                  <a:cubicBezTo>
                    <a:pt x="135432" y="2655858"/>
                    <a:pt x="140064" y="2634182"/>
                    <a:pt x="146733" y="2613063"/>
                  </a:cubicBezTo>
                  <a:cubicBezTo>
                    <a:pt x="149327" y="2590833"/>
                    <a:pt x="153958" y="2569157"/>
                    <a:pt x="160628" y="2548037"/>
                  </a:cubicBezTo>
                  <a:cubicBezTo>
                    <a:pt x="163221" y="2525621"/>
                    <a:pt x="167852" y="2503946"/>
                    <a:pt x="174522" y="2482827"/>
                  </a:cubicBezTo>
                  <a:cubicBezTo>
                    <a:pt x="176930" y="2460595"/>
                    <a:pt x="181747" y="2438920"/>
                    <a:pt x="188417" y="2417801"/>
                  </a:cubicBezTo>
                  <a:cubicBezTo>
                    <a:pt x="190825" y="2395571"/>
                    <a:pt x="195642" y="2373895"/>
                    <a:pt x="202310" y="2352775"/>
                  </a:cubicBezTo>
                  <a:cubicBezTo>
                    <a:pt x="204720" y="2330359"/>
                    <a:pt x="209536" y="2308684"/>
                    <a:pt x="216205" y="2287565"/>
                  </a:cubicBezTo>
                  <a:cubicBezTo>
                    <a:pt x="218614" y="2265333"/>
                    <a:pt x="223244" y="2243658"/>
                    <a:pt x="230100" y="2222539"/>
                  </a:cubicBezTo>
                  <a:cubicBezTo>
                    <a:pt x="232508" y="2200308"/>
                    <a:pt x="237140" y="2178633"/>
                    <a:pt x="243994" y="2157513"/>
                  </a:cubicBezTo>
                  <a:cubicBezTo>
                    <a:pt x="246216" y="2135097"/>
                    <a:pt x="251034" y="2113422"/>
                    <a:pt x="257889" y="2092303"/>
                  </a:cubicBezTo>
                  <a:cubicBezTo>
                    <a:pt x="260112" y="2069886"/>
                    <a:pt x="264928" y="2048212"/>
                    <a:pt x="271783" y="2027092"/>
                  </a:cubicBezTo>
                  <a:cubicBezTo>
                    <a:pt x="274006" y="2004861"/>
                    <a:pt x="278823" y="1983001"/>
                    <a:pt x="285678" y="1961882"/>
                  </a:cubicBezTo>
                  <a:cubicBezTo>
                    <a:pt x="287902" y="1939650"/>
                    <a:pt x="292718" y="1917791"/>
                    <a:pt x="299572" y="1896670"/>
                  </a:cubicBezTo>
                  <a:cubicBezTo>
                    <a:pt x="301795" y="1874439"/>
                    <a:pt x="306612" y="1852580"/>
                    <a:pt x="313467" y="1831459"/>
                  </a:cubicBezTo>
                  <a:cubicBezTo>
                    <a:pt x="315504" y="1809229"/>
                    <a:pt x="320321" y="1787368"/>
                    <a:pt x="327361" y="1766249"/>
                  </a:cubicBezTo>
                  <a:cubicBezTo>
                    <a:pt x="329399" y="1744019"/>
                    <a:pt x="334216" y="1722157"/>
                    <a:pt x="341255" y="1701038"/>
                  </a:cubicBezTo>
                  <a:cubicBezTo>
                    <a:pt x="343293" y="1678807"/>
                    <a:pt x="348110" y="1656947"/>
                    <a:pt x="355150" y="1635828"/>
                  </a:cubicBezTo>
                  <a:cubicBezTo>
                    <a:pt x="357188" y="1613596"/>
                    <a:pt x="362004" y="1591736"/>
                    <a:pt x="369044" y="1570617"/>
                  </a:cubicBezTo>
                  <a:cubicBezTo>
                    <a:pt x="371082" y="1548385"/>
                    <a:pt x="375899" y="1526526"/>
                    <a:pt x="382939" y="1505405"/>
                  </a:cubicBezTo>
                  <a:cubicBezTo>
                    <a:pt x="384977" y="1483176"/>
                    <a:pt x="389608" y="1461315"/>
                    <a:pt x="396833" y="1440195"/>
                  </a:cubicBezTo>
                  <a:cubicBezTo>
                    <a:pt x="398686" y="1417965"/>
                    <a:pt x="403503" y="1396103"/>
                    <a:pt x="410729" y="1374984"/>
                  </a:cubicBezTo>
                  <a:cubicBezTo>
                    <a:pt x="412580" y="1352754"/>
                    <a:pt x="417397" y="1330894"/>
                    <a:pt x="424622" y="1309773"/>
                  </a:cubicBezTo>
                  <a:cubicBezTo>
                    <a:pt x="426475" y="1287543"/>
                    <a:pt x="431291" y="1265682"/>
                    <a:pt x="438517" y="1244564"/>
                  </a:cubicBezTo>
                  <a:cubicBezTo>
                    <a:pt x="440369" y="1222331"/>
                    <a:pt x="445186" y="1200472"/>
                    <a:pt x="452411" y="1179353"/>
                  </a:cubicBezTo>
                  <a:cubicBezTo>
                    <a:pt x="454264" y="1157121"/>
                    <a:pt x="458895" y="1135261"/>
                    <a:pt x="466304" y="1114141"/>
                  </a:cubicBezTo>
                  <a:cubicBezTo>
                    <a:pt x="468158" y="1091910"/>
                    <a:pt x="472790" y="1070049"/>
                    <a:pt x="480200" y="1048930"/>
                  </a:cubicBezTo>
                  <a:cubicBezTo>
                    <a:pt x="481867" y="1026700"/>
                    <a:pt x="486684" y="1004840"/>
                    <a:pt x="494094" y="983719"/>
                  </a:cubicBezTo>
                  <a:cubicBezTo>
                    <a:pt x="495762" y="961489"/>
                    <a:pt x="500579" y="939628"/>
                    <a:pt x="507989" y="918509"/>
                  </a:cubicBezTo>
                  <a:cubicBezTo>
                    <a:pt x="509656" y="896279"/>
                    <a:pt x="514288" y="874417"/>
                    <a:pt x="521883" y="853298"/>
                  </a:cubicBezTo>
                  <a:cubicBezTo>
                    <a:pt x="523551" y="831067"/>
                    <a:pt x="528182" y="809207"/>
                    <a:pt x="535778" y="788087"/>
                  </a:cubicBezTo>
                  <a:cubicBezTo>
                    <a:pt x="537260" y="765856"/>
                    <a:pt x="542076" y="743996"/>
                    <a:pt x="549672" y="722876"/>
                  </a:cubicBezTo>
                  <a:cubicBezTo>
                    <a:pt x="551154" y="700645"/>
                    <a:pt x="555970" y="678785"/>
                    <a:pt x="563567" y="657665"/>
                  </a:cubicBezTo>
                  <a:cubicBezTo>
                    <a:pt x="565049" y="635436"/>
                    <a:pt x="569680" y="613575"/>
                    <a:pt x="577461" y="592455"/>
                  </a:cubicBezTo>
                  <a:cubicBezTo>
                    <a:pt x="578943" y="570225"/>
                    <a:pt x="583575" y="548363"/>
                    <a:pt x="591355" y="527244"/>
                  </a:cubicBezTo>
                  <a:cubicBezTo>
                    <a:pt x="592838" y="504828"/>
                    <a:pt x="597469" y="482967"/>
                    <a:pt x="605250" y="461848"/>
                  </a:cubicBezTo>
                  <a:cubicBezTo>
                    <a:pt x="606546" y="439432"/>
                    <a:pt x="611178" y="417571"/>
                    <a:pt x="619144" y="396452"/>
                  </a:cubicBezTo>
                  <a:cubicBezTo>
                    <a:pt x="620441" y="374222"/>
                    <a:pt x="625071" y="352361"/>
                    <a:pt x="633038" y="331241"/>
                  </a:cubicBezTo>
                  <a:cubicBezTo>
                    <a:pt x="634334" y="308825"/>
                    <a:pt x="638967" y="286965"/>
                    <a:pt x="646933" y="265846"/>
                  </a:cubicBezTo>
                  <a:cubicBezTo>
                    <a:pt x="648230" y="243430"/>
                    <a:pt x="652676" y="221568"/>
                    <a:pt x="660828" y="200449"/>
                  </a:cubicBezTo>
                  <a:cubicBezTo>
                    <a:pt x="663606" y="150060"/>
                    <a:pt x="683800" y="100595"/>
                    <a:pt x="722334" y="62061"/>
                  </a:cubicBezTo>
                  <a:cubicBezTo>
                    <a:pt x="763647" y="20750"/>
                    <a:pt x="817927" y="1"/>
                    <a:pt x="872023" y="1"/>
                  </a:cubicBezTo>
                  <a:cubicBezTo>
                    <a:pt x="926119" y="0"/>
                    <a:pt x="980400" y="20750"/>
                    <a:pt x="1021712" y="62061"/>
                  </a:cubicBezTo>
                  <a:cubicBezTo>
                    <a:pt x="1063024" y="103375"/>
                    <a:pt x="1083774" y="157469"/>
                    <a:pt x="1083774" y="211750"/>
                  </a:cubicBezTo>
                  <a:cubicBezTo>
                    <a:pt x="1083775" y="230276"/>
                    <a:pt x="1081181" y="248801"/>
                    <a:pt x="1076364" y="266772"/>
                  </a:cubicBezTo>
                  <a:lnTo>
                    <a:pt x="1075808" y="262697"/>
                  </a:lnTo>
                  <a:cubicBezTo>
                    <a:pt x="1075994" y="266401"/>
                    <a:pt x="1076364" y="269921"/>
                    <a:pt x="1076364" y="273626"/>
                  </a:cubicBezTo>
                  <a:cubicBezTo>
                    <a:pt x="1076364" y="292337"/>
                    <a:pt x="1073771" y="310863"/>
                    <a:pt x="1068954" y="329018"/>
                  </a:cubicBezTo>
                  <a:cubicBezTo>
                    <a:pt x="1069139" y="332539"/>
                    <a:pt x="1069509" y="336059"/>
                    <a:pt x="1069509" y="339579"/>
                  </a:cubicBezTo>
                  <a:cubicBezTo>
                    <a:pt x="1069508" y="358289"/>
                    <a:pt x="1066916" y="377185"/>
                    <a:pt x="1062099" y="395340"/>
                  </a:cubicBezTo>
                  <a:cubicBezTo>
                    <a:pt x="1062285" y="398676"/>
                    <a:pt x="1062655" y="402195"/>
                    <a:pt x="1062655" y="405530"/>
                  </a:cubicBezTo>
                  <a:cubicBezTo>
                    <a:pt x="1062655" y="424426"/>
                    <a:pt x="1060061" y="443323"/>
                    <a:pt x="1055245" y="461664"/>
                  </a:cubicBezTo>
                  <a:cubicBezTo>
                    <a:pt x="1055430" y="464812"/>
                    <a:pt x="1055800" y="468148"/>
                    <a:pt x="1055800" y="471481"/>
                  </a:cubicBezTo>
                  <a:cubicBezTo>
                    <a:pt x="1055800" y="490564"/>
                    <a:pt x="1053207" y="509460"/>
                    <a:pt x="1048389" y="527985"/>
                  </a:cubicBezTo>
                  <a:cubicBezTo>
                    <a:pt x="1048390" y="531134"/>
                    <a:pt x="1048760" y="534284"/>
                    <a:pt x="1048761" y="537433"/>
                  </a:cubicBezTo>
                  <a:cubicBezTo>
                    <a:pt x="1048760" y="556700"/>
                    <a:pt x="1046167" y="575783"/>
                    <a:pt x="1041350" y="594307"/>
                  </a:cubicBezTo>
                  <a:cubicBezTo>
                    <a:pt x="1041350" y="597457"/>
                    <a:pt x="1041721" y="600422"/>
                    <a:pt x="1041721" y="603571"/>
                  </a:cubicBezTo>
                  <a:cubicBezTo>
                    <a:pt x="1041721" y="622838"/>
                    <a:pt x="1038942" y="641919"/>
                    <a:pt x="1034310" y="660631"/>
                  </a:cubicBezTo>
                  <a:cubicBezTo>
                    <a:pt x="1034310" y="663594"/>
                    <a:pt x="1034681" y="666558"/>
                    <a:pt x="1034680" y="669523"/>
                  </a:cubicBezTo>
                  <a:cubicBezTo>
                    <a:pt x="1034681" y="688974"/>
                    <a:pt x="1031902" y="708241"/>
                    <a:pt x="1027270" y="726952"/>
                  </a:cubicBezTo>
                  <a:cubicBezTo>
                    <a:pt x="1027270" y="729732"/>
                    <a:pt x="1027641" y="732695"/>
                    <a:pt x="1027641" y="735474"/>
                  </a:cubicBezTo>
                  <a:cubicBezTo>
                    <a:pt x="1027641" y="754926"/>
                    <a:pt x="1024862" y="774378"/>
                    <a:pt x="1020230" y="793274"/>
                  </a:cubicBezTo>
                  <a:cubicBezTo>
                    <a:pt x="1020230" y="796053"/>
                    <a:pt x="1020601" y="798648"/>
                    <a:pt x="1020600" y="801426"/>
                  </a:cubicBezTo>
                  <a:cubicBezTo>
                    <a:pt x="1020601" y="821064"/>
                    <a:pt x="1018007" y="840516"/>
                    <a:pt x="1013376" y="859597"/>
                  </a:cubicBezTo>
                  <a:cubicBezTo>
                    <a:pt x="1013376" y="862191"/>
                    <a:pt x="1013746" y="864784"/>
                    <a:pt x="1013746" y="867378"/>
                  </a:cubicBezTo>
                  <a:cubicBezTo>
                    <a:pt x="1013746" y="887200"/>
                    <a:pt x="1011153" y="906837"/>
                    <a:pt x="1006521" y="925919"/>
                  </a:cubicBezTo>
                  <a:cubicBezTo>
                    <a:pt x="1006521" y="928327"/>
                    <a:pt x="1006892" y="930736"/>
                    <a:pt x="1006892" y="933329"/>
                  </a:cubicBezTo>
                  <a:cubicBezTo>
                    <a:pt x="1006892" y="953337"/>
                    <a:pt x="1004298" y="972974"/>
                    <a:pt x="999667" y="992242"/>
                  </a:cubicBezTo>
                  <a:cubicBezTo>
                    <a:pt x="999667" y="994464"/>
                    <a:pt x="1000037" y="996873"/>
                    <a:pt x="1000037" y="999282"/>
                  </a:cubicBezTo>
                  <a:cubicBezTo>
                    <a:pt x="1000037" y="1019474"/>
                    <a:pt x="997443" y="1039297"/>
                    <a:pt x="992812" y="1058564"/>
                  </a:cubicBezTo>
                  <a:cubicBezTo>
                    <a:pt x="992997" y="1060972"/>
                    <a:pt x="993183" y="1063195"/>
                    <a:pt x="993183" y="1065419"/>
                  </a:cubicBezTo>
                  <a:cubicBezTo>
                    <a:pt x="993183" y="1085426"/>
                    <a:pt x="990588" y="1105435"/>
                    <a:pt x="985957" y="1124886"/>
                  </a:cubicBezTo>
                  <a:cubicBezTo>
                    <a:pt x="986143" y="1127109"/>
                    <a:pt x="986328" y="1129148"/>
                    <a:pt x="986328" y="1131370"/>
                  </a:cubicBezTo>
                  <a:cubicBezTo>
                    <a:pt x="986328" y="1151564"/>
                    <a:pt x="983734" y="1171571"/>
                    <a:pt x="979103" y="1191209"/>
                  </a:cubicBezTo>
                  <a:cubicBezTo>
                    <a:pt x="979288" y="1193246"/>
                    <a:pt x="979473" y="1195284"/>
                    <a:pt x="979474" y="1197322"/>
                  </a:cubicBezTo>
                  <a:cubicBezTo>
                    <a:pt x="979474" y="1217700"/>
                    <a:pt x="976880" y="1237894"/>
                    <a:pt x="972248" y="1257531"/>
                  </a:cubicBezTo>
                  <a:cubicBezTo>
                    <a:pt x="972434" y="1259383"/>
                    <a:pt x="972619" y="1261421"/>
                    <a:pt x="972619" y="1263275"/>
                  </a:cubicBezTo>
                  <a:cubicBezTo>
                    <a:pt x="972618" y="1283838"/>
                    <a:pt x="970025" y="1304030"/>
                    <a:pt x="965394" y="1323853"/>
                  </a:cubicBezTo>
                  <a:cubicBezTo>
                    <a:pt x="965394" y="1325705"/>
                    <a:pt x="965579" y="1327373"/>
                    <a:pt x="965579" y="1329226"/>
                  </a:cubicBezTo>
                  <a:cubicBezTo>
                    <a:pt x="965579" y="1349974"/>
                    <a:pt x="962985" y="1370353"/>
                    <a:pt x="958354" y="1390175"/>
                  </a:cubicBezTo>
                  <a:cubicBezTo>
                    <a:pt x="958353" y="1391843"/>
                    <a:pt x="958538" y="1393510"/>
                    <a:pt x="958539" y="1395177"/>
                  </a:cubicBezTo>
                  <a:cubicBezTo>
                    <a:pt x="958538" y="1415926"/>
                    <a:pt x="955945" y="1436491"/>
                    <a:pt x="951314" y="1456497"/>
                  </a:cubicBezTo>
                  <a:cubicBezTo>
                    <a:pt x="951313" y="1457979"/>
                    <a:pt x="951499" y="1459648"/>
                    <a:pt x="951499" y="1461130"/>
                  </a:cubicBezTo>
                  <a:cubicBezTo>
                    <a:pt x="951499" y="1482064"/>
                    <a:pt x="948906" y="1502627"/>
                    <a:pt x="944274" y="1522820"/>
                  </a:cubicBezTo>
                  <a:cubicBezTo>
                    <a:pt x="944274" y="1524117"/>
                    <a:pt x="944459" y="1525599"/>
                    <a:pt x="944459" y="1527081"/>
                  </a:cubicBezTo>
                  <a:cubicBezTo>
                    <a:pt x="944459" y="1548200"/>
                    <a:pt x="942051" y="1568950"/>
                    <a:pt x="937420" y="1589142"/>
                  </a:cubicBezTo>
                  <a:cubicBezTo>
                    <a:pt x="937605" y="1590439"/>
                    <a:pt x="937605" y="1591736"/>
                    <a:pt x="937605" y="1593033"/>
                  </a:cubicBezTo>
                  <a:cubicBezTo>
                    <a:pt x="937605" y="1614337"/>
                    <a:pt x="935197" y="1635087"/>
                    <a:pt x="930565" y="1655464"/>
                  </a:cubicBezTo>
                  <a:cubicBezTo>
                    <a:pt x="930565" y="1656576"/>
                    <a:pt x="930565" y="1657687"/>
                    <a:pt x="930565" y="1658984"/>
                  </a:cubicBezTo>
                  <a:cubicBezTo>
                    <a:pt x="930565" y="1680289"/>
                    <a:pt x="927972" y="1701408"/>
                    <a:pt x="923525" y="1721787"/>
                  </a:cubicBezTo>
                  <a:cubicBezTo>
                    <a:pt x="923525" y="1722898"/>
                    <a:pt x="923525" y="1724011"/>
                    <a:pt x="923525" y="1725122"/>
                  </a:cubicBezTo>
                  <a:cubicBezTo>
                    <a:pt x="923525" y="1746427"/>
                    <a:pt x="920932" y="1767546"/>
                    <a:pt x="916485" y="1788109"/>
                  </a:cubicBezTo>
                  <a:cubicBezTo>
                    <a:pt x="916485" y="1789221"/>
                    <a:pt x="916484" y="1790148"/>
                    <a:pt x="916485" y="1791073"/>
                  </a:cubicBezTo>
                  <a:cubicBezTo>
                    <a:pt x="916484" y="1812564"/>
                    <a:pt x="913892" y="1833682"/>
                    <a:pt x="909446" y="1854432"/>
                  </a:cubicBezTo>
                  <a:cubicBezTo>
                    <a:pt x="909446" y="1855359"/>
                    <a:pt x="909446" y="1856100"/>
                    <a:pt x="909446" y="1857025"/>
                  </a:cubicBezTo>
                  <a:cubicBezTo>
                    <a:pt x="909446" y="1878701"/>
                    <a:pt x="906852" y="1900005"/>
                    <a:pt x="902406" y="1920755"/>
                  </a:cubicBezTo>
                  <a:cubicBezTo>
                    <a:pt x="902405" y="1921495"/>
                    <a:pt x="902406" y="1922236"/>
                    <a:pt x="902406" y="1922977"/>
                  </a:cubicBezTo>
                  <a:cubicBezTo>
                    <a:pt x="902406" y="1944652"/>
                    <a:pt x="899812" y="1966142"/>
                    <a:pt x="895366" y="1987076"/>
                  </a:cubicBezTo>
                  <a:cubicBezTo>
                    <a:pt x="895366" y="1987632"/>
                    <a:pt x="895366" y="1988373"/>
                    <a:pt x="895366" y="1988929"/>
                  </a:cubicBezTo>
                  <a:cubicBezTo>
                    <a:pt x="895366" y="2010789"/>
                    <a:pt x="892772" y="2032464"/>
                    <a:pt x="888326" y="2053398"/>
                  </a:cubicBezTo>
                  <a:cubicBezTo>
                    <a:pt x="888326" y="2053954"/>
                    <a:pt x="888326" y="2054326"/>
                    <a:pt x="888326" y="2054880"/>
                  </a:cubicBezTo>
                  <a:cubicBezTo>
                    <a:pt x="888326" y="2076927"/>
                    <a:pt x="885732" y="2098602"/>
                    <a:pt x="881286" y="2119721"/>
                  </a:cubicBezTo>
                  <a:cubicBezTo>
                    <a:pt x="881286" y="2120091"/>
                    <a:pt x="881286" y="2120462"/>
                    <a:pt x="881285" y="2120832"/>
                  </a:cubicBezTo>
                  <a:lnTo>
                    <a:pt x="878589" y="2145806"/>
                  </a:lnTo>
                  <a:close/>
                </a:path>
              </a:pathLst>
            </a:custGeom>
            <a:solidFill>
              <a:schemeClr val="bg1">
                <a:alpha val="3000"/>
              </a:schemeClr>
            </a:solidFill>
            <a:ln w="17341"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2727BF81-48C7-D21B-19C9-74A763645575}"/>
                </a:ext>
              </a:extLst>
            </p:cNvPr>
            <p:cNvSpPr/>
            <p:nvPr/>
          </p:nvSpPr>
          <p:spPr>
            <a:xfrm rot="13962935">
              <a:off x="11029052" y="43710"/>
              <a:ext cx="852907" cy="1922425"/>
            </a:xfrm>
            <a:custGeom>
              <a:avLst/>
              <a:gdLst>
                <a:gd name="connsiteX0" fmla="*/ 473141 w 852907"/>
                <a:gd name="connsiteY0" fmla="*/ 1922425 h 1922425"/>
                <a:gd name="connsiteX1" fmla="*/ 0 w 852907"/>
                <a:gd name="connsiteY1" fmla="*/ 1562191 h 1922425"/>
                <a:gd name="connsiteX2" fmla="*/ 12386 w 852907"/>
                <a:gd name="connsiteY2" fmla="*/ 1526895 h 1922425"/>
                <a:gd name="connsiteX3" fmla="*/ 33321 w 852907"/>
                <a:gd name="connsiteY3" fmla="*/ 1467058 h 1922425"/>
                <a:gd name="connsiteX4" fmla="*/ 54256 w 852907"/>
                <a:gd name="connsiteY4" fmla="*/ 1407219 h 1922425"/>
                <a:gd name="connsiteX5" fmla="*/ 75189 w 852907"/>
                <a:gd name="connsiteY5" fmla="*/ 1347381 h 1922425"/>
                <a:gd name="connsiteX6" fmla="*/ 96123 w 852907"/>
                <a:gd name="connsiteY6" fmla="*/ 1287542 h 1922425"/>
                <a:gd name="connsiteX7" fmla="*/ 117058 w 852907"/>
                <a:gd name="connsiteY7" fmla="*/ 1227704 h 1922425"/>
                <a:gd name="connsiteX8" fmla="*/ 137993 w 852907"/>
                <a:gd name="connsiteY8" fmla="*/ 1167866 h 1922425"/>
                <a:gd name="connsiteX9" fmla="*/ 158926 w 852907"/>
                <a:gd name="connsiteY9" fmla="*/ 1108028 h 1922425"/>
                <a:gd name="connsiteX10" fmla="*/ 179860 w 852907"/>
                <a:gd name="connsiteY10" fmla="*/ 1048189 h 1922425"/>
                <a:gd name="connsiteX11" fmla="*/ 200795 w 852907"/>
                <a:gd name="connsiteY11" fmla="*/ 988351 h 1922425"/>
                <a:gd name="connsiteX12" fmla="*/ 221730 w 852907"/>
                <a:gd name="connsiteY12" fmla="*/ 928512 h 1922425"/>
                <a:gd name="connsiteX13" fmla="*/ 242663 w 852907"/>
                <a:gd name="connsiteY13" fmla="*/ 868675 h 1922425"/>
                <a:gd name="connsiteX14" fmla="*/ 263599 w 852907"/>
                <a:gd name="connsiteY14" fmla="*/ 808836 h 1922425"/>
                <a:gd name="connsiteX15" fmla="*/ 284532 w 852907"/>
                <a:gd name="connsiteY15" fmla="*/ 748998 h 1922425"/>
                <a:gd name="connsiteX16" fmla="*/ 305467 w 852907"/>
                <a:gd name="connsiteY16" fmla="*/ 689159 h 1922425"/>
                <a:gd name="connsiteX17" fmla="*/ 326400 w 852907"/>
                <a:gd name="connsiteY17" fmla="*/ 629137 h 1922425"/>
                <a:gd name="connsiteX18" fmla="*/ 347335 w 852907"/>
                <a:gd name="connsiteY18" fmla="*/ 569299 h 1922425"/>
                <a:gd name="connsiteX19" fmla="*/ 368269 w 852907"/>
                <a:gd name="connsiteY19" fmla="*/ 509645 h 1922425"/>
                <a:gd name="connsiteX20" fmla="*/ 389204 w 852907"/>
                <a:gd name="connsiteY20" fmla="*/ 449992 h 1922425"/>
                <a:gd name="connsiteX21" fmla="*/ 410138 w 852907"/>
                <a:gd name="connsiteY21" fmla="*/ 390339 h 1922425"/>
                <a:gd name="connsiteX22" fmla="*/ 431072 w 852907"/>
                <a:gd name="connsiteY22" fmla="*/ 330685 h 1922425"/>
                <a:gd name="connsiteX23" fmla="*/ 452006 w 852907"/>
                <a:gd name="connsiteY23" fmla="*/ 271032 h 1922425"/>
                <a:gd name="connsiteX24" fmla="*/ 472941 w 852907"/>
                <a:gd name="connsiteY24" fmla="*/ 211380 h 1922425"/>
                <a:gd name="connsiteX25" fmla="*/ 493876 w 852907"/>
                <a:gd name="connsiteY25" fmla="*/ 151726 h 1922425"/>
                <a:gd name="connsiteX26" fmla="*/ 544266 w 852907"/>
                <a:gd name="connsiteY26" fmla="*/ 52984 h 1922425"/>
                <a:gd name="connsiteX27" fmla="*/ 672094 w 852907"/>
                <a:gd name="connsiteY27" fmla="*/ 0 h 1922425"/>
                <a:gd name="connsiteX28" fmla="*/ 799923 w 852907"/>
                <a:gd name="connsiteY28" fmla="*/ 52984 h 1922425"/>
                <a:gd name="connsiteX29" fmla="*/ 852907 w 852907"/>
                <a:gd name="connsiteY29" fmla="*/ 180813 h 1922425"/>
                <a:gd name="connsiteX30" fmla="*/ 839013 w 852907"/>
                <a:gd name="connsiteY30" fmla="*/ 250284 h 1922425"/>
                <a:gd name="connsiteX31" fmla="*/ 825490 w 852907"/>
                <a:gd name="connsiteY31" fmla="*/ 312345 h 1922425"/>
                <a:gd name="connsiteX32" fmla="*/ 811965 w 852907"/>
                <a:gd name="connsiteY32" fmla="*/ 374406 h 1922425"/>
                <a:gd name="connsiteX33" fmla="*/ 798442 w 852907"/>
                <a:gd name="connsiteY33" fmla="*/ 436282 h 1922425"/>
                <a:gd name="connsiteX34" fmla="*/ 784917 w 852907"/>
                <a:gd name="connsiteY34" fmla="*/ 497973 h 1922425"/>
                <a:gd name="connsiteX35" fmla="*/ 771393 w 852907"/>
                <a:gd name="connsiteY35" fmla="*/ 559664 h 1922425"/>
                <a:gd name="connsiteX36" fmla="*/ 757869 w 852907"/>
                <a:gd name="connsiteY36" fmla="*/ 621355 h 1922425"/>
                <a:gd name="connsiteX37" fmla="*/ 744346 w 852907"/>
                <a:gd name="connsiteY37" fmla="*/ 683046 h 1922425"/>
                <a:gd name="connsiteX38" fmla="*/ 730821 w 852907"/>
                <a:gd name="connsiteY38" fmla="*/ 744737 h 1922425"/>
                <a:gd name="connsiteX39" fmla="*/ 717299 w 852907"/>
                <a:gd name="connsiteY39" fmla="*/ 806429 h 1922425"/>
                <a:gd name="connsiteX40" fmla="*/ 703774 w 852907"/>
                <a:gd name="connsiteY40" fmla="*/ 868118 h 1922425"/>
                <a:gd name="connsiteX41" fmla="*/ 690251 w 852907"/>
                <a:gd name="connsiteY41" fmla="*/ 929809 h 1922425"/>
                <a:gd name="connsiteX42" fmla="*/ 676726 w 852907"/>
                <a:gd name="connsiteY42" fmla="*/ 991500 h 1922425"/>
                <a:gd name="connsiteX43" fmla="*/ 663202 w 852907"/>
                <a:gd name="connsiteY43" fmla="*/ 1053191 h 1922425"/>
                <a:gd name="connsiteX44" fmla="*/ 649678 w 852907"/>
                <a:gd name="connsiteY44" fmla="*/ 1114882 h 1922425"/>
                <a:gd name="connsiteX45" fmla="*/ 636155 w 852907"/>
                <a:gd name="connsiteY45" fmla="*/ 1176758 h 1922425"/>
                <a:gd name="connsiteX46" fmla="*/ 622630 w 852907"/>
                <a:gd name="connsiteY46" fmla="*/ 1238449 h 1922425"/>
                <a:gd name="connsiteX47" fmla="*/ 609106 w 852907"/>
                <a:gd name="connsiteY47" fmla="*/ 1300325 h 1922425"/>
                <a:gd name="connsiteX48" fmla="*/ 595582 w 852907"/>
                <a:gd name="connsiteY48" fmla="*/ 1362201 h 1922425"/>
                <a:gd name="connsiteX49" fmla="*/ 582058 w 852907"/>
                <a:gd name="connsiteY49" fmla="*/ 1424078 h 1922425"/>
                <a:gd name="connsiteX50" fmla="*/ 568534 w 852907"/>
                <a:gd name="connsiteY50" fmla="*/ 1485954 h 1922425"/>
                <a:gd name="connsiteX51" fmla="*/ 555011 w 852907"/>
                <a:gd name="connsiteY51" fmla="*/ 1547830 h 1922425"/>
                <a:gd name="connsiteX52" fmla="*/ 541487 w 852907"/>
                <a:gd name="connsiteY52" fmla="*/ 1609706 h 1922425"/>
                <a:gd name="connsiteX53" fmla="*/ 527964 w 852907"/>
                <a:gd name="connsiteY53" fmla="*/ 1671582 h 1922425"/>
                <a:gd name="connsiteX54" fmla="*/ 514439 w 852907"/>
                <a:gd name="connsiteY54" fmla="*/ 1733458 h 1922425"/>
                <a:gd name="connsiteX55" fmla="*/ 500916 w 852907"/>
                <a:gd name="connsiteY55" fmla="*/ 1795334 h 1922425"/>
                <a:gd name="connsiteX56" fmla="*/ 487392 w 852907"/>
                <a:gd name="connsiteY56" fmla="*/ 1857210 h 1922425"/>
                <a:gd name="connsiteX57" fmla="*/ 473868 w 852907"/>
                <a:gd name="connsiteY57" fmla="*/ 1919087 h 1922425"/>
                <a:gd name="connsiteX58" fmla="*/ 473141 w 852907"/>
                <a:gd name="connsiteY58" fmla="*/ 1922425 h 192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52907" h="1922425">
                  <a:moveTo>
                    <a:pt x="473141" y="1922425"/>
                  </a:moveTo>
                  <a:lnTo>
                    <a:pt x="0" y="1562191"/>
                  </a:lnTo>
                  <a:lnTo>
                    <a:pt x="12386" y="1526895"/>
                  </a:lnTo>
                  <a:cubicBezTo>
                    <a:pt x="17018" y="1506147"/>
                    <a:pt x="24058" y="1486139"/>
                    <a:pt x="33321" y="1467058"/>
                  </a:cubicBezTo>
                  <a:cubicBezTo>
                    <a:pt x="37952" y="1446308"/>
                    <a:pt x="44992" y="1426302"/>
                    <a:pt x="54256" y="1407219"/>
                  </a:cubicBezTo>
                  <a:cubicBezTo>
                    <a:pt x="58702" y="1386470"/>
                    <a:pt x="65927" y="1366462"/>
                    <a:pt x="75189" y="1347381"/>
                  </a:cubicBezTo>
                  <a:cubicBezTo>
                    <a:pt x="79636" y="1326632"/>
                    <a:pt x="86676" y="1306625"/>
                    <a:pt x="96123" y="1287542"/>
                  </a:cubicBezTo>
                  <a:cubicBezTo>
                    <a:pt x="100569" y="1266794"/>
                    <a:pt x="107610" y="1246600"/>
                    <a:pt x="117058" y="1227704"/>
                  </a:cubicBezTo>
                  <a:cubicBezTo>
                    <a:pt x="121504" y="1206955"/>
                    <a:pt x="128544" y="1186762"/>
                    <a:pt x="137993" y="1167866"/>
                  </a:cubicBezTo>
                  <a:cubicBezTo>
                    <a:pt x="142254" y="1147117"/>
                    <a:pt x="149479" y="1126924"/>
                    <a:pt x="158926" y="1108028"/>
                  </a:cubicBezTo>
                  <a:cubicBezTo>
                    <a:pt x="163187" y="1087279"/>
                    <a:pt x="170227" y="1067086"/>
                    <a:pt x="179860" y="1048189"/>
                  </a:cubicBezTo>
                  <a:cubicBezTo>
                    <a:pt x="184123" y="1027440"/>
                    <a:pt x="191161" y="1007247"/>
                    <a:pt x="200795" y="988351"/>
                  </a:cubicBezTo>
                  <a:cubicBezTo>
                    <a:pt x="205056" y="967602"/>
                    <a:pt x="212096" y="947409"/>
                    <a:pt x="221730" y="928512"/>
                  </a:cubicBezTo>
                  <a:cubicBezTo>
                    <a:pt x="225805" y="907764"/>
                    <a:pt x="233031" y="887571"/>
                    <a:pt x="242663" y="868675"/>
                  </a:cubicBezTo>
                  <a:cubicBezTo>
                    <a:pt x="246741" y="847926"/>
                    <a:pt x="253779" y="827732"/>
                    <a:pt x="263599" y="808836"/>
                  </a:cubicBezTo>
                  <a:cubicBezTo>
                    <a:pt x="267673" y="788087"/>
                    <a:pt x="274713" y="767894"/>
                    <a:pt x="284532" y="748998"/>
                  </a:cubicBezTo>
                  <a:cubicBezTo>
                    <a:pt x="288422" y="728250"/>
                    <a:pt x="295462" y="708057"/>
                    <a:pt x="305467" y="689159"/>
                  </a:cubicBezTo>
                  <a:cubicBezTo>
                    <a:pt x="309358" y="668225"/>
                    <a:pt x="316398" y="648032"/>
                    <a:pt x="326400" y="629137"/>
                  </a:cubicBezTo>
                  <a:cubicBezTo>
                    <a:pt x="330291" y="608202"/>
                    <a:pt x="337331" y="588194"/>
                    <a:pt x="347335" y="569299"/>
                  </a:cubicBezTo>
                  <a:cubicBezTo>
                    <a:pt x="351226" y="548549"/>
                    <a:pt x="358266" y="528541"/>
                    <a:pt x="368269" y="509645"/>
                  </a:cubicBezTo>
                  <a:cubicBezTo>
                    <a:pt x="371975" y="488897"/>
                    <a:pt x="379015" y="468888"/>
                    <a:pt x="389204" y="449992"/>
                  </a:cubicBezTo>
                  <a:cubicBezTo>
                    <a:pt x="392908" y="429243"/>
                    <a:pt x="399948" y="409235"/>
                    <a:pt x="410138" y="390339"/>
                  </a:cubicBezTo>
                  <a:cubicBezTo>
                    <a:pt x="413843" y="369589"/>
                    <a:pt x="420698" y="349582"/>
                    <a:pt x="431072" y="330685"/>
                  </a:cubicBezTo>
                  <a:cubicBezTo>
                    <a:pt x="434593" y="309936"/>
                    <a:pt x="441633" y="289743"/>
                    <a:pt x="452006" y="271032"/>
                  </a:cubicBezTo>
                  <a:cubicBezTo>
                    <a:pt x="455526" y="250284"/>
                    <a:pt x="462567" y="230091"/>
                    <a:pt x="472941" y="211380"/>
                  </a:cubicBezTo>
                  <a:cubicBezTo>
                    <a:pt x="476276" y="190631"/>
                    <a:pt x="483315" y="170437"/>
                    <a:pt x="493876" y="151726"/>
                  </a:cubicBezTo>
                  <a:cubicBezTo>
                    <a:pt x="499618" y="115601"/>
                    <a:pt x="516477" y="80772"/>
                    <a:pt x="544266" y="52984"/>
                  </a:cubicBezTo>
                  <a:cubicBezTo>
                    <a:pt x="579650" y="17600"/>
                    <a:pt x="625780" y="0"/>
                    <a:pt x="672094" y="0"/>
                  </a:cubicBezTo>
                  <a:cubicBezTo>
                    <a:pt x="718409" y="0"/>
                    <a:pt x="764540" y="17599"/>
                    <a:pt x="799923" y="52984"/>
                  </a:cubicBezTo>
                  <a:cubicBezTo>
                    <a:pt x="835308" y="88368"/>
                    <a:pt x="852907" y="134497"/>
                    <a:pt x="852907" y="180813"/>
                  </a:cubicBezTo>
                  <a:cubicBezTo>
                    <a:pt x="852907" y="204525"/>
                    <a:pt x="848277" y="228052"/>
                    <a:pt x="839013" y="250284"/>
                  </a:cubicBezTo>
                  <a:cubicBezTo>
                    <a:pt x="838086" y="271588"/>
                    <a:pt x="833640" y="292522"/>
                    <a:pt x="825490" y="312345"/>
                  </a:cubicBezTo>
                  <a:cubicBezTo>
                    <a:pt x="824377" y="333650"/>
                    <a:pt x="820116" y="354584"/>
                    <a:pt x="811965" y="374406"/>
                  </a:cubicBezTo>
                  <a:cubicBezTo>
                    <a:pt x="810854" y="395526"/>
                    <a:pt x="806407" y="416460"/>
                    <a:pt x="798442" y="436282"/>
                  </a:cubicBezTo>
                  <a:cubicBezTo>
                    <a:pt x="797329" y="457402"/>
                    <a:pt x="792883" y="478151"/>
                    <a:pt x="784917" y="497973"/>
                  </a:cubicBezTo>
                  <a:cubicBezTo>
                    <a:pt x="783620" y="519093"/>
                    <a:pt x="779175" y="539841"/>
                    <a:pt x="771393" y="559664"/>
                  </a:cubicBezTo>
                  <a:cubicBezTo>
                    <a:pt x="770097" y="580784"/>
                    <a:pt x="765651" y="601532"/>
                    <a:pt x="757869" y="621355"/>
                  </a:cubicBezTo>
                  <a:cubicBezTo>
                    <a:pt x="756572" y="642475"/>
                    <a:pt x="751941" y="663223"/>
                    <a:pt x="744346" y="683046"/>
                  </a:cubicBezTo>
                  <a:cubicBezTo>
                    <a:pt x="742863" y="704165"/>
                    <a:pt x="738417" y="724914"/>
                    <a:pt x="730821" y="744737"/>
                  </a:cubicBezTo>
                  <a:cubicBezTo>
                    <a:pt x="729339" y="765856"/>
                    <a:pt x="724893" y="786605"/>
                    <a:pt x="717299" y="806429"/>
                  </a:cubicBezTo>
                  <a:cubicBezTo>
                    <a:pt x="715816" y="827548"/>
                    <a:pt x="711185" y="848296"/>
                    <a:pt x="703774" y="868118"/>
                  </a:cubicBezTo>
                  <a:cubicBezTo>
                    <a:pt x="702291" y="889238"/>
                    <a:pt x="697661" y="909987"/>
                    <a:pt x="690251" y="929809"/>
                  </a:cubicBezTo>
                  <a:cubicBezTo>
                    <a:pt x="688582" y="950930"/>
                    <a:pt x="684136" y="971678"/>
                    <a:pt x="676726" y="991500"/>
                  </a:cubicBezTo>
                  <a:cubicBezTo>
                    <a:pt x="675060" y="1012620"/>
                    <a:pt x="670427" y="1033368"/>
                    <a:pt x="663202" y="1053191"/>
                  </a:cubicBezTo>
                  <a:cubicBezTo>
                    <a:pt x="661535" y="1074311"/>
                    <a:pt x="656904" y="1095059"/>
                    <a:pt x="649678" y="1114882"/>
                  </a:cubicBezTo>
                  <a:cubicBezTo>
                    <a:pt x="648011" y="1136187"/>
                    <a:pt x="643379" y="1156935"/>
                    <a:pt x="636155" y="1176758"/>
                  </a:cubicBezTo>
                  <a:cubicBezTo>
                    <a:pt x="634487" y="1197878"/>
                    <a:pt x="629856" y="1218627"/>
                    <a:pt x="622630" y="1238449"/>
                  </a:cubicBezTo>
                  <a:cubicBezTo>
                    <a:pt x="620777" y="1259754"/>
                    <a:pt x="616147" y="1280502"/>
                    <a:pt x="609106" y="1300325"/>
                  </a:cubicBezTo>
                  <a:cubicBezTo>
                    <a:pt x="607254" y="1321630"/>
                    <a:pt x="602623" y="1342379"/>
                    <a:pt x="595582" y="1362201"/>
                  </a:cubicBezTo>
                  <a:cubicBezTo>
                    <a:pt x="593731" y="1383506"/>
                    <a:pt x="589099" y="1404256"/>
                    <a:pt x="582058" y="1424078"/>
                  </a:cubicBezTo>
                  <a:cubicBezTo>
                    <a:pt x="580206" y="1445382"/>
                    <a:pt x="575574" y="1466131"/>
                    <a:pt x="568534" y="1485954"/>
                  </a:cubicBezTo>
                  <a:cubicBezTo>
                    <a:pt x="566682" y="1507258"/>
                    <a:pt x="561866" y="1528008"/>
                    <a:pt x="555011" y="1547830"/>
                  </a:cubicBezTo>
                  <a:cubicBezTo>
                    <a:pt x="552973" y="1569134"/>
                    <a:pt x="548341" y="1589883"/>
                    <a:pt x="541487" y="1609706"/>
                  </a:cubicBezTo>
                  <a:cubicBezTo>
                    <a:pt x="539449" y="1631011"/>
                    <a:pt x="534818" y="1651759"/>
                    <a:pt x="527964" y="1671582"/>
                  </a:cubicBezTo>
                  <a:cubicBezTo>
                    <a:pt x="525925" y="1692887"/>
                    <a:pt x="521293" y="1713450"/>
                    <a:pt x="514439" y="1733458"/>
                  </a:cubicBezTo>
                  <a:cubicBezTo>
                    <a:pt x="512402" y="1754763"/>
                    <a:pt x="507584" y="1775326"/>
                    <a:pt x="500916" y="1795334"/>
                  </a:cubicBezTo>
                  <a:cubicBezTo>
                    <a:pt x="498877" y="1816639"/>
                    <a:pt x="494061" y="1837202"/>
                    <a:pt x="487392" y="1857210"/>
                  </a:cubicBezTo>
                  <a:cubicBezTo>
                    <a:pt x="485355" y="1878331"/>
                    <a:pt x="480536" y="1899079"/>
                    <a:pt x="473868" y="1919087"/>
                  </a:cubicBezTo>
                  <a:lnTo>
                    <a:pt x="473141" y="1922425"/>
                  </a:lnTo>
                  <a:close/>
                </a:path>
              </a:pathLst>
            </a:custGeom>
            <a:solidFill>
              <a:schemeClr val="bg1">
                <a:alpha val="3000"/>
              </a:schemeClr>
            </a:solidFill>
            <a:ln w="17341"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617C0283-D537-1039-BF46-D78A80C9BFDD}"/>
                </a:ext>
              </a:extLst>
            </p:cNvPr>
            <p:cNvSpPr/>
            <p:nvPr/>
          </p:nvSpPr>
          <p:spPr>
            <a:xfrm rot="13962935">
              <a:off x="11651922" y="1159647"/>
              <a:ext cx="503981" cy="773758"/>
            </a:xfrm>
            <a:custGeom>
              <a:avLst/>
              <a:gdLst>
                <a:gd name="connsiteX0" fmla="*/ 284557 w 503981"/>
                <a:gd name="connsiteY0" fmla="*/ 773758 h 773758"/>
                <a:gd name="connsiteX1" fmla="*/ 0 w 503981"/>
                <a:gd name="connsiteY1" fmla="*/ 557106 h 773758"/>
                <a:gd name="connsiteX2" fmla="*/ 20455 w 503981"/>
                <a:gd name="connsiteY2" fmla="*/ 514832 h 773758"/>
                <a:gd name="connsiteX3" fmla="*/ 48243 w 503981"/>
                <a:gd name="connsiteY3" fmla="*/ 457402 h 773758"/>
                <a:gd name="connsiteX4" fmla="*/ 76032 w 503981"/>
                <a:gd name="connsiteY4" fmla="*/ 399973 h 773758"/>
                <a:gd name="connsiteX5" fmla="*/ 103821 w 503981"/>
                <a:gd name="connsiteY5" fmla="*/ 342542 h 773758"/>
                <a:gd name="connsiteX6" fmla="*/ 131611 w 503981"/>
                <a:gd name="connsiteY6" fmla="*/ 285112 h 773758"/>
                <a:gd name="connsiteX7" fmla="*/ 159399 w 503981"/>
                <a:gd name="connsiteY7" fmla="*/ 227682 h 773758"/>
                <a:gd name="connsiteX8" fmla="*/ 187189 w 503981"/>
                <a:gd name="connsiteY8" fmla="*/ 170252 h 773758"/>
                <a:gd name="connsiteX9" fmla="*/ 214977 w 503981"/>
                <a:gd name="connsiteY9" fmla="*/ 112822 h 773758"/>
                <a:gd name="connsiteX10" fmla="*/ 253881 w 503981"/>
                <a:gd name="connsiteY10" fmla="*/ 42980 h 773758"/>
                <a:gd name="connsiteX11" fmla="*/ 357441 w 503981"/>
                <a:gd name="connsiteY11" fmla="*/ 0 h 773758"/>
                <a:gd name="connsiteX12" fmla="*/ 461001 w 503981"/>
                <a:gd name="connsiteY12" fmla="*/ 42980 h 773758"/>
                <a:gd name="connsiteX13" fmla="*/ 503981 w 503981"/>
                <a:gd name="connsiteY13" fmla="*/ 146539 h 773758"/>
                <a:gd name="connsiteX14" fmla="*/ 481194 w 503981"/>
                <a:gd name="connsiteY14" fmla="*/ 224904 h 773758"/>
                <a:gd name="connsiteX15" fmla="*/ 459704 w 503981"/>
                <a:gd name="connsiteY15" fmla="*/ 284741 h 773758"/>
                <a:gd name="connsiteX16" fmla="*/ 438214 w 503981"/>
                <a:gd name="connsiteY16" fmla="*/ 344580 h 773758"/>
                <a:gd name="connsiteX17" fmla="*/ 416724 w 503981"/>
                <a:gd name="connsiteY17" fmla="*/ 404603 h 773758"/>
                <a:gd name="connsiteX18" fmla="*/ 395234 w 503981"/>
                <a:gd name="connsiteY18" fmla="*/ 464627 h 773758"/>
                <a:gd name="connsiteX19" fmla="*/ 373744 w 503981"/>
                <a:gd name="connsiteY19" fmla="*/ 524650 h 773758"/>
                <a:gd name="connsiteX20" fmla="*/ 352255 w 503981"/>
                <a:gd name="connsiteY20" fmla="*/ 584674 h 773758"/>
                <a:gd name="connsiteX21" fmla="*/ 330764 w 503981"/>
                <a:gd name="connsiteY21" fmla="*/ 644698 h 773758"/>
                <a:gd name="connsiteX22" fmla="*/ 309274 w 503981"/>
                <a:gd name="connsiteY22" fmla="*/ 704721 h 773758"/>
                <a:gd name="connsiteX23" fmla="*/ 287784 w 503981"/>
                <a:gd name="connsiteY23" fmla="*/ 764746 h 773758"/>
                <a:gd name="connsiteX24" fmla="*/ 284557 w 503981"/>
                <a:gd name="connsiteY24" fmla="*/ 773758 h 77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3981" h="773758">
                  <a:moveTo>
                    <a:pt x="284557" y="773758"/>
                  </a:moveTo>
                  <a:lnTo>
                    <a:pt x="0" y="557106"/>
                  </a:lnTo>
                  <a:lnTo>
                    <a:pt x="20455" y="514832"/>
                  </a:lnTo>
                  <a:cubicBezTo>
                    <a:pt x="25827" y="494268"/>
                    <a:pt x="35275" y="474816"/>
                    <a:pt x="48243" y="457402"/>
                  </a:cubicBezTo>
                  <a:cubicBezTo>
                    <a:pt x="53616" y="436838"/>
                    <a:pt x="62879" y="417386"/>
                    <a:pt x="76032" y="399973"/>
                  </a:cubicBezTo>
                  <a:cubicBezTo>
                    <a:pt x="81405" y="379408"/>
                    <a:pt x="90668" y="359957"/>
                    <a:pt x="103821" y="342542"/>
                  </a:cubicBezTo>
                  <a:cubicBezTo>
                    <a:pt x="109008" y="321978"/>
                    <a:pt x="118271" y="302526"/>
                    <a:pt x="131611" y="285112"/>
                  </a:cubicBezTo>
                  <a:cubicBezTo>
                    <a:pt x="136797" y="264547"/>
                    <a:pt x="146060" y="245097"/>
                    <a:pt x="159399" y="227682"/>
                  </a:cubicBezTo>
                  <a:cubicBezTo>
                    <a:pt x="164402" y="207118"/>
                    <a:pt x="173664" y="187481"/>
                    <a:pt x="187189" y="170252"/>
                  </a:cubicBezTo>
                  <a:cubicBezTo>
                    <a:pt x="192190" y="149688"/>
                    <a:pt x="201268" y="130051"/>
                    <a:pt x="214977" y="112822"/>
                  </a:cubicBezTo>
                  <a:cubicBezTo>
                    <a:pt x="221090" y="87256"/>
                    <a:pt x="233873" y="62988"/>
                    <a:pt x="253881" y="42980"/>
                  </a:cubicBezTo>
                  <a:cubicBezTo>
                    <a:pt x="282411" y="14265"/>
                    <a:pt x="320019" y="0"/>
                    <a:pt x="357441" y="0"/>
                  </a:cubicBezTo>
                  <a:cubicBezTo>
                    <a:pt x="394863" y="0"/>
                    <a:pt x="432286" y="14450"/>
                    <a:pt x="461001" y="42980"/>
                  </a:cubicBezTo>
                  <a:cubicBezTo>
                    <a:pt x="489716" y="71509"/>
                    <a:pt x="503981" y="109117"/>
                    <a:pt x="503981" y="146539"/>
                  </a:cubicBezTo>
                  <a:cubicBezTo>
                    <a:pt x="503981" y="173772"/>
                    <a:pt x="496385" y="201005"/>
                    <a:pt x="481194" y="224904"/>
                  </a:cubicBezTo>
                  <a:cubicBezTo>
                    <a:pt x="478415" y="245837"/>
                    <a:pt x="471376" y="266215"/>
                    <a:pt x="459704" y="284741"/>
                  </a:cubicBezTo>
                  <a:cubicBezTo>
                    <a:pt x="456925" y="305676"/>
                    <a:pt x="449701" y="326054"/>
                    <a:pt x="438214" y="344580"/>
                  </a:cubicBezTo>
                  <a:cubicBezTo>
                    <a:pt x="435250" y="365698"/>
                    <a:pt x="428025" y="386077"/>
                    <a:pt x="416724" y="404603"/>
                  </a:cubicBezTo>
                  <a:cubicBezTo>
                    <a:pt x="413760" y="425723"/>
                    <a:pt x="406535" y="446102"/>
                    <a:pt x="395234" y="464627"/>
                  </a:cubicBezTo>
                  <a:cubicBezTo>
                    <a:pt x="392084" y="485747"/>
                    <a:pt x="384859" y="506124"/>
                    <a:pt x="373744" y="524650"/>
                  </a:cubicBezTo>
                  <a:cubicBezTo>
                    <a:pt x="370595" y="545770"/>
                    <a:pt x="363369" y="566148"/>
                    <a:pt x="352255" y="584674"/>
                  </a:cubicBezTo>
                  <a:cubicBezTo>
                    <a:pt x="348919" y="605792"/>
                    <a:pt x="341694" y="626172"/>
                    <a:pt x="330764" y="644698"/>
                  </a:cubicBezTo>
                  <a:cubicBezTo>
                    <a:pt x="327429" y="665817"/>
                    <a:pt x="320204" y="686195"/>
                    <a:pt x="309274" y="704721"/>
                  </a:cubicBezTo>
                  <a:cubicBezTo>
                    <a:pt x="305939" y="725840"/>
                    <a:pt x="298529" y="746034"/>
                    <a:pt x="287784" y="764746"/>
                  </a:cubicBezTo>
                  <a:lnTo>
                    <a:pt x="284557" y="773758"/>
                  </a:lnTo>
                  <a:close/>
                </a:path>
              </a:pathLst>
            </a:custGeom>
            <a:solidFill>
              <a:schemeClr val="bg1">
                <a:alpha val="3000"/>
              </a:schemeClr>
            </a:solidFill>
            <a:ln w="17341" cap="flat">
              <a:noFill/>
              <a:prstDash val="solid"/>
              <a:miter/>
            </a:ln>
          </p:spPr>
          <p:txBody>
            <a:bodyPr rtlCol="0" anchor="ctr"/>
            <a:lstStyle/>
            <a:p>
              <a:pPr lvl="0"/>
              <a:endParaRPr lang="en-US" dirty="0"/>
            </a:p>
          </p:txBody>
        </p:sp>
      </p:grpSp>
      <p:sp>
        <p:nvSpPr>
          <p:cNvPr id="21" name="TextBox 20">
            <a:extLst>
              <a:ext uri="{FF2B5EF4-FFF2-40B4-BE49-F238E27FC236}">
                <a16:creationId xmlns:a16="http://schemas.microsoft.com/office/drawing/2014/main" id="{7F62E4B6-1F12-413A-34AC-A7BCF4C3EBAF}"/>
              </a:ext>
            </a:extLst>
          </p:cNvPr>
          <p:cNvSpPr txBox="1"/>
          <p:nvPr/>
        </p:nvSpPr>
        <p:spPr>
          <a:xfrm>
            <a:off x="6154341" y="619126"/>
            <a:ext cx="2086595" cy="461665"/>
          </a:xfrm>
          <a:prstGeom prst="rect">
            <a:avLst/>
          </a:prstGeom>
          <a:noFill/>
        </p:spPr>
        <p:txBody>
          <a:bodyPr wrap="square" rtlCol="0">
            <a:spAutoFit/>
          </a:bodyPr>
          <a:lstStyle/>
          <a:p>
            <a:pPr marL="0" marR="0" indent="0" algn="l" defTabSz="685800" rtl="0" eaLnBrk="1" fontAlgn="auto" latinLnBrk="0" hangingPunct="1">
              <a:lnSpc>
                <a:spcPct val="100000"/>
              </a:lnSpc>
              <a:spcBef>
                <a:spcPts val="450"/>
              </a:spcBef>
              <a:spcAft>
                <a:spcPts val="0"/>
              </a:spcAft>
              <a:buClr>
                <a:srgbClr val="4E8B9C"/>
              </a:buClr>
              <a:buSzTx/>
              <a:buFont typeface="Arial" panose="020B0604020202020204" pitchFamily="34" charset="0"/>
              <a:buNone/>
              <a:tabLst/>
            </a:pPr>
            <a:r>
              <a:rPr lang="en-US" sz="2400" b="1" kern="1200" noProof="0" dirty="0">
                <a:solidFill>
                  <a:schemeClr val="bg1"/>
                </a:solidFill>
                <a:latin typeface="+mj-lt"/>
                <a:ea typeface="+mj-ea"/>
                <a:cs typeface="+mj-cs"/>
              </a:rPr>
              <a:t>Our Firm</a:t>
            </a:r>
          </a:p>
        </p:txBody>
      </p:sp>
      <p:sp>
        <p:nvSpPr>
          <p:cNvPr id="20" name="TextBox 19">
            <a:extLst>
              <a:ext uri="{FF2B5EF4-FFF2-40B4-BE49-F238E27FC236}">
                <a16:creationId xmlns:a16="http://schemas.microsoft.com/office/drawing/2014/main" id="{25F054C7-49E8-290B-222B-601D1E9ACD4C}"/>
              </a:ext>
            </a:extLst>
          </p:cNvPr>
          <p:cNvSpPr txBox="1"/>
          <p:nvPr/>
        </p:nvSpPr>
        <p:spPr>
          <a:xfrm>
            <a:off x="6182916" y="1315642"/>
            <a:ext cx="2761059" cy="3552254"/>
          </a:xfrm>
          <a:prstGeom prst="rect">
            <a:avLst/>
          </a:prstGeom>
          <a:noFill/>
        </p:spPr>
        <p:txBody>
          <a:bodyPr wrap="square">
            <a:spAutoFit/>
          </a:bodyPr>
          <a:lstStyle/>
          <a:p>
            <a:pPr marL="98822" marR="0" lvl="0" indent="-98822" algn="l" defTabSz="685800" rtl="0" eaLnBrk="1" latinLnBrk="0" hangingPunct="1">
              <a:lnSpc>
                <a:spcPct val="100000"/>
              </a:lnSpc>
              <a:spcBef>
                <a:spcPts val="450"/>
              </a:spcBef>
              <a:buClr>
                <a:schemeClr val="accent2"/>
              </a:buClr>
              <a:buFont typeface="Arial" panose="020B0604020202020204" pitchFamily="34" charset="0"/>
              <a:buChar char="•"/>
            </a:pPr>
            <a:r>
              <a:rPr lang="en-US" sz="1200" kern="1200" dirty="0">
                <a:solidFill>
                  <a:schemeClr val="bg1"/>
                </a:solidFill>
                <a:latin typeface="+mn-lt"/>
                <a:ea typeface="+mn-ea"/>
                <a:cs typeface="+mn-cs"/>
              </a:rPr>
              <a:t>Nearly 600 attorneys</a:t>
            </a:r>
          </a:p>
          <a:p>
            <a:pPr marL="98822" marR="0" lvl="0" indent="-98822" algn="l" defTabSz="685800" rtl="0" eaLnBrk="1" latinLnBrk="0" hangingPunct="1">
              <a:lnSpc>
                <a:spcPct val="100000"/>
              </a:lnSpc>
              <a:spcBef>
                <a:spcPts val="450"/>
              </a:spcBef>
              <a:buClr>
                <a:schemeClr val="accent2"/>
              </a:buClr>
              <a:buFont typeface="Arial" panose="020B0604020202020204" pitchFamily="34" charset="0"/>
              <a:buChar char="•"/>
            </a:pPr>
            <a:r>
              <a:rPr lang="en-US" sz="1200" kern="1200" dirty="0">
                <a:solidFill>
                  <a:schemeClr val="bg1"/>
                </a:solidFill>
                <a:latin typeface="+mn-lt"/>
                <a:ea typeface="+mn-ea"/>
                <a:cs typeface="+mn-cs"/>
              </a:rPr>
              <a:t>31 locations coast to coast</a:t>
            </a:r>
          </a:p>
          <a:p>
            <a:pPr marL="98822" marR="0" lvl="0" indent="-98822" algn="l" defTabSz="685800" rtl="0" eaLnBrk="1" latinLnBrk="0" hangingPunct="1">
              <a:lnSpc>
                <a:spcPct val="100000"/>
              </a:lnSpc>
              <a:spcBef>
                <a:spcPts val="450"/>
              </a:spcBef>
              <a:buClr>
                <a:schemeClr val="accent2"/>
              </a:buClr>
              <a:buFont typeface="Arial" panose="020B0604020202020204" pitchFamily="34" charset="0"/>
              <a:buChar char="•"/>
            </a:pPr>
            <a:r>
              <a:rPr lang="en-US" sz="1200" kern="1200" dirty="0">
                <a:solidFill>
                  <a:schemeClr val="bg1"/>
                </a:solidFill>
                <a:latin typeface="+mn-lt"/>
                <a:ea typeface="+mn-ea"/>
                <a:cs typeface="+mn-cs"/>
              </a:rPr>
              <a:t>Robust practice groups serving more than 80 industries and areas of law</a:t>
            </a:r>
          </a:p>
          <a:p>
            <a:pPr marL="98822" marR="0" lvl="0" indent="-98822" algn="l" defTabSz="685800" rtl="0" eaLnBrk="1" latinLnBrk="0" hangingPunct="1">
              <a:lnSpc>
                <a:spcPct val="100000"/>
              </a:lnSpc>
              <a:spcBef>
                <a:spcPts val="450"/>
              </a:spcBef>
              <a:buClr>
                <a:schemeClr val="accent2"/>
              </a:buClr>
              <a:buFont typeface="Arial" panose="020B0604020202020204" pitchFamily="34" charset="0"/>
              <a:buChar char="•"/>
            </a:pPr>
            <a:r>
              <a:rPr lang="en-US" sz="1200" kern="1200" dirty="0">
                <a:solidFill>
                  <a:schemeClr val="bg1"/>
                </a:solidFill>
                <a:latin typeface="+mn-lt"/>
                <a:ea typeface="+mn-ea"/>
                <a:cs typeface="+mn-cs"/>
              </a:rPr>
              <a:t>Clients span both the public and private sectors</a:t>
            </a:r>
          </a:p>
          <a:p>
            <a:pPr marL="98822" marR="0" lvl="0" indent="-98822" algn="l" defTabSz="685800" rtl="0" eaLnBrk="1" latinLnBrk="0" hangingPunct="1">
              <a:lnSpc>
                <a:spcPct val="100000"/>
              </a:lnSpc>
              <a:spcBef>
                <a:spcPts val="450"/>
              </a:spcBef>
              <a:buClr>
                <a:schemeClr val="accent2"/>
              </a:buClr>
              <a:buFont typeface="Arial" panose="020B0604020202020204" pitchFamily="34" charset="0"/>
              <a:buChar char="•"/>
            </a:pPr>
            <a:r>
              <a:rPr lang="en-US" sz="1200" kern="1200" dirty="0">
                <a:solidFill>
                  <a:schemeClr val="bg1"/>
                </a:solidFill>
                <a:latin typeface="+mn-lt"/>
                <a:ea typeface="+mn-ea"/>
                <a:cs typeface="+mn-cs"/>
              </a:rPr>
              <a:t>A client-centered “team-approach” business model designed to foster deep, ongoing relationships</a:t>
            </a:r>
          </a:p>
          <a:p>
            <a:pPr marL="98822" marR="0" lvl="0" indent="-98822" algn="l" defTabSz="685800" rtl="0" eaLnBrk="1" latinLnBrk="0" hangingPunct="1">
              <a:lnSpc>
                <a:spcPct val="100000"/>
              </a:lnSpc>
              <a:spcBef>
                <a:spcPts val="450"/>
              </a:spcBef>
              <a:buClr>
                <a:schemeClr val="accent2"/>
              </a:buClr>
              <a:buFont typeface="Arial" panose="020B0604020202020204" pitchFamily="34" charset="0"/>
              <a:buChar char="•"/>
            </a:pPr>
            <a:r>
              <a:rPr lang="en-US" sz="1200" kern="1200" dirty="0">
                <a:solidFill>
                  <a:schemeClr val="bg1"/>
                </a:solidFill>
                <a:latin typeface="+mn-lt"/>
                <a:ea typeface="+mn-ea"/>
                <a:cs typeface="+mn-cs"/>
              </a:rPr>
              <a:t>Unique client service offerings:</a:t>
            </a:r>
          </a:p>
          <a:p>
            <a:pPr marL="276225" marR="0" lvl="1" indent="-150019" algn="l" defTabSz="685800" rtl="0" eaLnBrk="1" latinLnBrk="0" hangingPunct="1">
              <a:lnSpc>
                <a:spcPct val="100000"/>
              </a:lnSpc>
              <a:spcBef>
                <a:spcPts val="0"/>
              </a:spcBef>
              <a:buClr>
                <a:schemeClr val="accent2"/>
              </a:buClr>
              <a:buFont typeface="Arial" panose="020B0604020202020204" pitchFamily="34" charset="0"/>
              <a:buChar char="–"/>
            </a:pPr>
            <a:r>
              <a:rPr lang="en-US" sz="1200" kern="1200" dirty="0">
                <a:solidFill>
                  <a:schemeClr val="bg1"/>
                </a:solidFill>
                <a:latin typeface="+mn-lt"/>
                <a:ea typeface="+mn-ea"/>
                <a:cs typeface="+mn-cs"/>
              </a:rPr>
              <a:t>NP Strategy, a media relations and crisis communications firm</a:t>
            </a:r>
          </a:p>
          <a:p>
            <a:pPr marL="276225" marR="0" lvl="1" indent="-150019" algn="l" defTabSz="685800" rtl="0" eaLnBrk="1" latinLnBrk="0" hangingPunct="1">
              <a:lnSpc>
                <a:spcPct val="100000"/>
              </a:lnSpc>
              <a:spcBef>
                <a:spcPts val="0"/>
              </a:spcBef>
              <a:buClr>
                <a:schemeClr val="accent2"/>
              </a:buClr>
              <a:buFont typeface="Arial" panose="020B0604020202020204" pitchFamily="34" charset="0"/>
              <a:buChar char="–"/>
            </a:pPr>
            <a:r>
              <a:rPr lang="en-US" sz="1200" kern="1200" dirty="0" err="1">
                <a:solidFill>
                  <a:schemeClr val="bg1"/>
                </a:solidFill>
                <a:latin typeface="+mn-lt"/>
                <a:ea typeface="+mn-ea"/>
                <a:cs typeface="+mn-cs"/>
              </a:rPr>
              <a:t>Nextra</a:t>
            </a:r>
            <a:r>
              <a:rPr lang="en-US" sz="1200" kern="1200" dirty="0">
                <a:solidFill>
                  <a:schemeClr val="bg1"/>
                </a:solidFill>
                <a:latin typeface="+mn-lt"/>
                <a:ea typeface="+mn-ea"/>
                <a:cs typeface="+mn-cs"/>
              </a:rPr>
              <a:t> Solutions, a team providing technology and eDiscovery solutions for legal challenges</a:t>
            </a:r>
          </a:p>
        </p:txBody>
      </p:sp>
      <p:sp>
        <p:nvSpPr>
          <p:cNvPr id="5" name="Slide Number Placeholder 4">
            <a:extLst>
              <a:ext uri="{FF2B5EF4-FFF2-40B4-BE49-F238E27FC236}">
                <a16:creationId xmlns:a16="http://schemas.microsoft.com/office/drawing/2014/main" id="{53203611-0C3C-04B1-DA6F-3E1F7D1C21D1}"/>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46342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alpha val="20000"/>
              </a:schemeClr>
            </a:gs>
            <a:gs pos="100000">
              <a:schemeClr val="accent2">
                <a:alpha val="20000"/>
              </a:schemeClr>
            </a:gs>
          </a:gsLst>
          <a:lin ang="13500000" scaled="1"/>
          <a:tileRect/>
        </a:gra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394F8E8-63CD-5A2C-A066-A69B34E4D0B9}"/>
              </a:ext>
              <a:ext uri="{C183D7F6-B498-43B3-948B-1728B52AA6E4}">
                <adec:decorative xmlns:adec="http://schemas.microsoft.com/office/drawing/2017/decorative" val="1"/>
              </a:ext>
            </a:extLst>
          </p:cNvPr>
          <p:cNvSpPr/>
          <p:nvPr/>
        </p:nvSpPr>
        <p:spPr bwMode="white">
          <a:xfrm>
            <a:off x="0" y="6176964"/>
            <a:ext cx="9144000" cy="6810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3049F48-0400-38DD-5B59-3800B112F6A7}"/>
              </a:ext>
            </a:extLst>
          </p:cNvPr>
          <p:cNvSpPr>
            <a:spLocks noGrp="1"/>
          </p:cNvSpPr>
          <p:nvPr>
            <p:ph type="title"/>
          </p:nvPr>
        </p:nvSpPr>
        <p:spPr>
          <a:xfrm>
            <a:off x="257175" y="342901"/>
            <a:ext cx="8629650" cy="10461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D10CDC-CA9E-8E4F-D78D-86A9BE8DDB80}"/>
              </a:ext>
            </a:extLst>
          </p:cNvPr>
          <p:cNvSpPr>
            <a:spLocks noGrp="1"/>
          </p:cNvSpPr>
          <p:nvPr>
            <p:ph type="body" idx="1"/>
          </p:nvPr>
        </p:nvSpPr>
        <p:spPr>
          <a:xfrm>
            <a:off x="257175" y="1512444"/>
            <a:ext cx="8629650" cy="450735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189F0815-3D0F-1DA6-91AA-8A4ECD8DB0F8}"/>
              </a:ext>
            </a:extLst>
          </p:cNvPr>
          <p:cNvSpPr>
            <a:spLocks noGrp="1"/>
          </p:cNvSpPr>
          <p:nvPr>
            <p:ph type="sldNum" sz="quarter" idx="4"/>
          </p:nvPr>
        </p:nvSpPr>
        <p:spPr>
          <a:xfrm>
            <a:off x="8435975" y="6297082"/>
            <a:ext cx="450850" cy="365125"/>
          </a:xfrm>
          <a:prstGeom prst="rect">
            <a:avLst/>
          </a:prstGeom>
        </p:spPr>
        <p:txBody>
          <a:bodyPr vert="horz" lIns="91440" tIns="45720" rIns="91440" bIns="45720" rtlCol="0" anchor="ctr"/>
          <a:lstStyle>
            <a:lvl1pPr algn="r">
              <a:defRPr sz="675">
                <a:solidFill>
                  <a:schemeClr val="tx1">
                    <a:tint val="82000"/>
                  </a:schemeClr>
                </a:solidFill>
              </a:defRPr>
            </a:lvl1pPr>
          </a:lstStyle>
          <a:p>
            <a:fld id="{B6F15528-21DE-4FAA-801E-634DDDAF4B2B}" type="slidenum">
              <a:rPr lang="en-US" smtClean="0"/>
              <a:t>‹#›</a:t>
            </a:fld>
            <a:endParaRPr lang="en-US" dirty="0"/>
          </a:p>
        </p:txBody>
      </p:sp>
      <p:pic>
        <p:nvPicPr>
          <p:cNvPr id="14" name="Picture 13">
            <a:extLst>
              <a:ext uri="{FF2B5EF4-FFF2-40B4-BE49-F238E27FC236}">
                <a16:creationId xmlns:a16="http://schemas.microsoft.com/office/drawing/2014/main" id="{44932F89-E34A-A435-B0BB-30DAD6E6A7DA}"/>
              </a:ext>
              <a:ext uri="{C183D7F6-B498-43B3-948B-1728B52AA6E4}">
                <adec:decorative xmlns:adec="http://schemas.microsoft.com/office/drawing/2017/decorative" val="1"/>
              </a:ext>
            </a:extLst>
          </p:cNvPr>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253961" y="6333410"/>
            <a:ext cx="855345" cy="317540"/>
          </a:xfrm>
          <a:prstGeom prst="rect">
            <a:avLst/>
          </a:prstGeom>
        </p:spPr>
      </p:pic>
      <p:sp>
        <p:nvSpPr>
          <p:cNvPr id="23" name="Rectangle 22">
            <a:extLst>
              <a:ext uri="{FF2B5EF4-FFF2-40B4-BE49-F238E27FC236}">
                <a16:creationId xmlns:a16="http://schemas.microsoft.com/office/drawing/2014/main" id="{28415EBE-09F6-B23C-D988-60A9EFA7A80E}"/>
              </a:ext>
              <a:ext uri="{C183D7F6-B498-43B3-948B-1728B52AA6E4}">
                <adec:decorative xmlns:adec="http://schemas.microsoft.com/office/drawing/2017/decorative" val="1"/>
              </a:ext>
            </a:extLst>
          </p:cNvPr>
          <p:cNvSpPr/>
          <p:nvPr/>
        </p:nvSpPr>
        <p:spPr>
          <a:xfrm>
            <a:off x="0" y="6116280"/>
            <a:ext cx="9144000" cy="71120"/>
          </a:xfrm>
          <a:prstGeom prst="rect">
            <a:avLst/>
          </a:prstGeom>
          <a:gradFill flip="none" rotWithShape="1">
            <a:gsLst>
              <a:gs pos="0">
                <a:schemeClr val="accent1"/>
              </a:gs>
              <a:gs pos="100000">
                <a:schemeClr val="accent2"/>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E05EB979-6807-B3B3-311C-636D7479069F}"/>
              </a:ext>
              <a:ext uri="{C183D7F6-B498-43B3-948B-1728B52AA6E4}">
                <adec:decorative xmlns:adec="http://schemas.microsoft.com/office/drawing/2017/decorative" val="1"/>
              </a:ext>
            </a:extLst>
          </p:cNvPr>
          <p:cNvGrpSpPr/>
          <p:nvPr/>
        </p:nvGrpSpPr>
        <p:grpSpPr>
          <a:xfrm>
            <a:off x="4756107" y="-231450"/>
            <a:ext cx="4556432" cy="2029966"/>
            <a:chOff x="6341476" y="-231450"/>
            <a:chExt cx="6075242" cy="2029966"/>
          </a:xfrm>
        </p:grpSpPr>
        <p:sp>
          <p:nvSpPr>
            <p:cNvPr id="13" name="Freeform: Shape 12">
              <a:extLst>
                <a:ext uri="{FF2B5EF4-FFF2-40B4-BE49-F238E27FC236}">
                  <a16:creationId xmlns:a16="http://schemas.microsoft.com/office/drawing/2014/main" id="{F4BE2614-8FBD-F2BF-988A-6E69E792E9F4}"/>
                </a:ext>
              </a:extLst>
            </p:cNvPr>
            <p:cNvSpPr/>
            <p:nvPr/>
          </p:nvSpPr>
          <p:spPr>
            <a:xfrm rot="13962935">
              <a:off x="6917311" y="-807285"/>
              <a:ext cx="1040271" cy="2191942"/>
            </a:xfrm>
            <a:custGeom>
              <a:avLst/>
              <a:gdLst>
                <a:gd name="connsiteX0" fmla="*/ 1040271 w 1040271"/>
                <a:gd name="connsiteY0" fmla="*/ 898810 h 2191942"/>
                <a:gd name="connsiteX1" fmla="*/ 55725 w 1040271"/>
                <a:gd name="connsiteY1" fmla="*/ 2191942 h 2191942"/>
                <a:gd name="connsiteX2" fmla="*/ 55022 w 1040271"/>
                <a:gd name="connsiteY2" fmla="*/ 2177336 h 2191942"/>
                <a:gd name="connsiteX3" fmla="*/ 55392 w 1040271"/>
                <a:gd name="connsiteY3" fmla="*/ 2165109 h 2191942"/>
                <a:gd name="connsiteX4" fmla="*/ 52984 w 1040271"/>
                <a:gd name="connsiteY4" fmla="*/ 2115275 h 2191942"/>
                <a:gd name="connsiteX5" fmla="*/ 53355 w 1040271"/>
                <a:gd name="connsiteY5" fmla="*/ 2102862 h 2191942"/>
                <a:gd name="connsiteX6" fmla="*/ 50946 w 1040271"/>
                <a:gd name="connsiteY6" fmla="*/ 2053029 h 2191942"/>
                <a:gd name="connsiteX7" fmla="*/ 51317 w 1040271"/>
                <a:gd name="connsiteY7" fmla="*/ 2040616 h 2191942"/>
                <a:gd name="connsiteX8" fmla="*/ 48909 w 1040271"/>
                <a:gd name="connsiteY8" fmla="*/ 1990780 h 2191942"/>
                <a:gd name="connsiteX9" fmla="*/ 49279 w 1040271"/>
                <a:gd name="connsiteY9" fmla="*/ 1978369 h 2191942"/>
                <a:gd name="connsiteX10" fmla="*/ 46871 w 1040271"/>
                <a:gd name="connsiteY10" fmla="*/ 1928535 h 2191942"/>
                <a:gd name="connsiteX11" fmla="*/ 47241 w 1040271"/>
                <a:gd name="connsiteY11" fmla="*/ 1915937 h 2191942"/>
                <a:gd name="connsiteX12" fmla="*/ 44833 w 1040271"/>
                <a:gd name="connsiteY12" fmla="*/ 1866288 h 2191942"/>
                <a:gd name="connsiteX13" fmla="*/ 45203 w 1040271"/>
                <a:gd name="connsiteY13" fmla="*/ 1853690 h 2191942"/>
                <a:gd name="connsiteX14" fmla="*/ 42795 w 1040271"/>
                <a:gd name="connsiteY14" fmla="*/ 1804041 h 2191942"/>
                <a:gd name="connsiteX15" fmla="*/ 43165 w 1040271"/>
                <a:gd name="connsiteY15" fmla="*/ 1791444 h 2191942"/>
                <a:gd name="connsiteX16" fmla="*/ 40757 w 1040271"/>
                <a:gd name="connsiteY16" fmla="*/ 1741795 h 2191942"/>
                <a:gd name="connsiteX17" fmla="*/ 41128 w 1040271"/>
                <a:gd name="connsiteY17" fmla="*/ 1729012 h 2191942"/>
                <a:gd name="connsiteX18" fmla="*/ 38720 w 1040271"/>
                <a:gd name="connsiteY18" fmla="*/ 1679548 h 2191942"/>
                <a:gd name="connsiteX19" fmla="*/ 39090 w 1040271"/>
                <a:gd name="connsiteY19" fmla="*/ 1666765 h 2191942"/>
                <a:gd name="connsiteX20" fmla="*/ 36681 w 1040271"/>
                <a:gd name="connsiteY20" fmla="*/ 1617301 h 2191942"/>
                <a:gd name="connsiteX21" fmla="*/ 37052 w 1040271"/>
                <a:gd name="connsiteY21" fmla="*/ 1604520 h 2191942"/>
                <a:gd name="connsiteX22" fmla="*/ 34644 w 1040271"/>
                <a:gd name="connsiteY22" fmla="*/ 1555055 h 2191942"/>
                <a:gd name="connsiteX23" fmla="*/ 35014 w 1040271"/>
                <a:gd name="connsiteY23" fmla="*/ 1542087 h 2191942"/>
                <a:gd name="connsiteX24" fmla="*/ 32606 w 1040271"/>
                <a:gd name="connsiteY24" fmla="*/ 1492808 h 2191942"/>
                <a:gd name="connsiteX25" fmla="*/ 32977 w 1040271"/>
                <a:gd name="connsiteY25" fmla="*/ 1479841 h 2191942"/>
                <a:gd name="connsiteX26" fmla="*/ 30568 w 1040271"/>
                <a:gd name="connsiteY26" fmla="*/ 1430561 h 2191942"/>
                <a:gd name="connsiteX27" fmla="*/ 30939 w 1040271"/>
                <a:gd name="connsiteY27" fmla="*/ 1417593 h 2191942"/>
                <a:gd name="connsiteX28" fmla="*/ 28530 w 1040271"/>
                <a:gd name="connsiteY28" fmla="*/ 1368315 h 2191942"/>
                <a:gd name="connsiteX29" fmla="*/ 28901 w 1040271"/>
                <a:gd name="connsiteY29" fmla="*/ 1355161 h 2191942"/>
                <a:gd name="connsiteX30" fmla="*/ 26492 w 1040271"/>
                <a:gd name="connsiteY30" fmla="*/ 1306068 h 2191942"/>
                <a:gd name="connsiteX31" fmla="*/ 26863 w 1040271"/>
                <a:gd name="connsiteY31" fmla="*/ 1292915 h 2191942"/>
                <a:gd name="connsiteX32" fmla="*/ 24454 w 1040271"/>
                <a:gd name="connsiteY32" fmla="*/ 1243821 h 2191942"/>
                <a:gd name="connsiteX33" fmla="*/ 24825 w 1040271"/>
                <a:gd name="connsiteY33" fmla="*/ 1230668 h 2191942"/>
                <a:gd name="connsiteX34" fmla="*/ 22417 w 1040271"/>
                <a:gd name="connsiteY34" fmla="*/ 1181576 h 2191942"/>
                <a:gd name="connsiteX35" fmla="*/ 22787 w 1040271"/>
                <a:gd name="connsiteY35" fmla="*/ 1168236 h 2191942"/>
                <a:gd name="connsiteX36" fmla="*/ 20379 w 1040271"/>
                <a:gd name="connsiteY36" fmla="*/ 1119328 h 2191942"/>
                <a:gd name="connsiteX37" fmla="*/ 20750 w 1040271"/>
                <a:gd name="connsiteY37" fmla="*/ 1105990 h 2191942"/>
                <a:gd name="connsiteX38" fmla="*/ 18341 w 1040271"/>
                <a:gd name="connsiteY38" fmla="*/ 1057082 h 2191942"/>
                <a:gd name="connsiteX39" fmla="*/ 18711 w 1040271"/>
                <a:gd name="connsiteY39" fmla="*/ 1043743 h 2191942"/>
                <a:gd name="connsiteX40" fmla="*/ 16303 w 1040271"/>
                <a:gd name="connsiteY40" fmla="*/ 994836 h 2191942"/>
                <a:gd name="connsiteX41" fmla="*/ 16673 w 1040271"/>
                <a:gd name="connsiteY41" fmla="*/ 981311 h 2191942"/>
                <a:gd name="connsiteX42" fmla="*/ 14265 w 1040271"/>
                <a:gd name="connsiteY42" fmla="*/ 932588 h 2191942"/>
                <a:gd name="connsiteX43" fmla="*/ 14636 w 1040271"/>
                <a:gd name="connsiteY43" fmla="*/ 919064 h 2191942"/>
                <a:gd name="connsiteX44" fmla="*/ 12227 w 1040271"/>
                <a:gd name="connsiteY44" fmla="*/ 870342 h 2191942"/>
                <a:gd name="connsiteX45" fmla="*/ 12598 w 1040271"/>
                <a:gd name="connsiteY45" fmla="*/ 856819 h 2191942"/>
                <a:gd name="connsiteX46" fmla="*/ 10189 w 1040271"/>
                <a:gd name="connsiteY46" fmla="*/ 808280 h 2191942"/>
                <a:gd name="connsiteX47" fmla="*/ 10560 w 1040271"/>
                <a:gd name="connsiteY47" fmla="*/ 794571 h 2191942"/>
                <a:gd name="connsiteX48" fmla="*/ 8150 w 1040271"/>
                <a:gd name="connsiteY48" fmla="*/ 746033 h 2191942"/>
                <a:gd name="connsiteX49" fmla="*/ 8522 w 1040271"/>
                <a:gd name="connsiteY49" fmla="*/ 732324 h 2191942"/>
                <a:gd name="connsiteX50" fmla="*/ 6114 w 1040271"/>
                <a:gd name="connsiteY50" fmla="*/ 683787 h 2191942"/>
                <a:gd name="connsiteX51" fmla="*/ 6484 w 1040271"/>
                <a:gd name="connsiteY51" fmla="*/ 670079 h 2191942"/>
                <a:gd name="connsiteX52" fmla="*/ 4076 w 1040271"/>
                <a:gd name="connsiteY52" fmla="*/ 621541 h 2191942"/>
                <a:gd name="connsiteX53" fmla="*/ 4447 w 1040271"/>
                <a:gd name="connsiteY53" fmla="*/ 607646 h 2191942"/>
                <a:gd name="connsiteX54" fmla="*/ 2038 w 1040271"/>
                <a:gd name="connsiteY54" fmla="*/ 559294 h 2191942"/>
                <a:gd name="connsiteX55" fmla="*/ 2408 w 1040271"/>
                <a:gd name="connsiteY55" fmla="*/ 545399 h 2191942"/>
                <a:gd name="connsiteX56" fmla="*/ 0 w 1040271"/>
                <a:gd name="connsiteY56" fmla="*/ 497047 h 2191942"/>
                <a:gd name="connsiteX57" fmla="*/ 497051 w 1040271"/>
                <a:gd name="connsiteY57" fmla="*/ 0 h 2191942"/>
                <a:gd name="connsiteX58" fmla="*/ 993360 w 1040271"/>
                <a:gd name="connsiteY58" fmla="*/ 474075 h 2191942"/>
                <a:gd name="connsiteX59" fmla="*/ 1000215 w 1040271"/>
                <a:gd name="connsiteY59" fmla="*/ 536136 h 2191942"/>
                <a:gd name="connsiteX60" fmla="*/ 1007068 w 1040271"/>
                <a:gd name="connsiteY60" fmla="*/ 598198 h 2191942"/>
                <a:gd name="connsiteX61" fmla="*/ 1013924 w 1040271"/>
                <a:gd name="connsiteY61" fmla="*/ 660259 h 2191942"/>
                <a:gd name="connsiteX62" fmla="*/ 1020778 w 1040271"/>
                <a:gd name="connsiteY62" fmla="*/ 722321 h 2191942"/>
                <a:gd name="connsiteX63" fmla="*/ 1027633 w 1040271"/>
                <a:gd name="connsiteY63" fmla="*/ 784382 h 2191942"/>
                <a:gd name="connsiteX64" fmla="*/ 1034488 w 1040271"/>
                <a:gd name="connsiteY64" fmla="*/ 846443 h 2191942"/>
                <a:gd name="connsiteX65" fmla="*/ 1040271 w 1040271"/>
                <a:gd name="connsiteY65" fmla="*/ 898810 h 219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040271" h="2191942">
                  <a:moveTo>
                    <a:pt x="1040271" y="898810"/>
                  </a:moveTo>
                  <a:lnTo>
                    <a:pt x="55725" y="2191942"/>
                  </a:lnTo>
                  <a:lnTo>
                    <a:pt x="55022" y="2177336"/>
                  </a:lnTo>
                  <a:cubicBezTo>
                    <a:pt x="55022" y="2173260"/>
                    <a:pt x="55393" y="2169186"/>
                    <a:pt x="55392" y="2165109"/>
                  </a:cubicBezTo>
                  <a:cubicBezTo>
                    <a:pt x="53911" y="2148806"/>
                    <a:pt x="52984" y="2132133"/>
                    <a:pt x="52984" y="2115275"/>
                  </a:cubicBezTo>
                  <a:cubicBezTo>
                    <a:pt x="52984" y="2111014"/>
                    <a:pt x="53355" y="2106938"/>
                    <a:pt x="53355" y="2102862"/>
                  </a:cubicBezTo>
                  <a:cubicBezTo>
                    <a:pt x="51873" y="2086374"/>
                    <a:pt x="50946" y="2069886"/>
                    <a:pt x="50946" y="2053029"/>
                  </a:cubicBezTo>
                  <a:cubicBezTo>
                    <a:pt x="50946" y="2048953"/>
                    <a:pt x="51317" y="2044692"/>
                    <a:pt x="51317" y="2040616"/>
                  </a:cubicBezTo>
                  <a:cubicBezTo>
                    <a:pt x="49835" y="2024128"/>
                    <a:pt x="48909" y="2007640"/>
                    <a:pt x="48909" y="1990780"/>
                  </a:cubicBezTo>
                  <a:cubicBezTo>
                    <a:pt x="48909" y="1986704"/>
                    <a:pt x="49279" y="1982445"/>
                    <a:pt x="49279" y="1978369"/>
                  </a:cubicBezTo>
                  <a:cubicBezTo>
                    <a:pt x="47797" y="1961881"/>
                    <a:pt x="46871" y="1945393"/>
                    <a:pt x="46871" y="1928535"/>
                  </a:cubicBezTo>
                  <a:cubicBezTo>
                    <a:pt x="46871" y="1924274"/>
                    <a:pt x="47241" y="1920198"/>
                    <a:pt x="47241" y="1915937"/>
                  </a:cubicBezTo>
                  <a:cubicBezTo>
                    <a:pt x="45759" y="1899634"/>
                    <a:pt x="44833" y="1882961"/>
                    <a:pt x="44833" y="1866288"/>
                  </a:cubicBezTo>
                  <a:cubicBezTo>
                    <a:pt x="44833" y="1862027"/>
                    <a:pt x="45203" y="1857951"/>
                    <a:pt x="45203" y="1853690"/>
                  </a:cubicBezTo>
                  <a:cubicBezTo>
                    <a:pt x="43721" y="1837388"/>
                    <a:pt x="42795" y="1820714"/>
                    <a:pt x="42795" y="1804041"/>
                  </a:cubicBezTo>
                  <a:cubicBezTo>
                    <a:pt x="42795" y="1799781"/>
                    <a:pt x="43166" y="1795706"/>
                    <a:pt x="43165" y="1791444"/>
                  </a:cubicBezTo>
                  <a:cubicBezTo>
                    <a:pt x="41683" y="1774956"/>
                    <a:pt x="40757" y="1758469"/>
                    <a:pt x="40757" y="1741795"/>
                  </a:cubicBezTo>
                  <a:cubicBezTo>
                    <a:pt x="40756" y="1737534"/>
                    <a:pt x="41127" y="1733273"/>
                    <a:pt x="41128" y="1729012"/>
                  </a:cubicBezTo>
                  <a:cubicBezTo>
                    <a:pt x="39646" y="1712709"/>
                    <a:pt x="38719" y="1696221"/>
                    <a:pt x="38720" y="1679548"/>
                  </a:cubicBezTo>
                  <a:cubicBezTo>
                    <a:pt x="38720" y="1675287"/>
                    <a:pt x="39090" y="1671026"/>
                    <a:pt x="39090" y="1666765"/>
                  </a:cubicBezTo>
                  <a:cubicBezTo>
                    <a:pt x="37608" y="1650464"/>
                    <a:pt x="36682" y="1633974"/>
                    <a:pt x="36681" y="1617301"/>
                  </a:cubicBezTo>
                  <a:cubicBezTo>
                    <a:pt x="36682" y="1613040"/>
                    <a:pt x="37052" y="1608780"/>
                    <a:pt x="37052" y="1604520"/>
                  </a:cubicBezTo>
                  <a:cubicBezTo>
                    <a:pt x="35570" y="1588216"/>
                    <a:pt x="34644" y="1571728"/>
                    <a:pt x="34644" y="1555055"/>
                  </a:cubicBezTo>
                  <a:cubicBezTo>
                    <a:pt x="34643" y="1550608"/>
                    <a:pt x="35014" y="1546348"/>
                    <a:pt x="35014" y="1542087"/>
                  </a:cubicBezTo>
                  <a:cubicBezTo>
                    <a:pt x="33532" y="1525784"/>
                    <a:pt x="32606" y="1509481"/>
                    <a:pt x="32606" y="1492808"/>
                  </a:cubicBezTo>
                  <a:cubicBezTo>
                    <a:pt x="32606" y="1488547"/>
                    <a:pt x="32977" y="1484101"/>
                    <a:pt x="32977" y="1479841"/>
                  </a:cubicBezTo>
                  <a:cubicBezTo>
                    <a:pt x="31494" y="1463538"/>
                    <a:pt x="30568" y="1447235"/>
                    <a:pt x="30568" y="1430561"/>
                  </a:cubicBezTo>
                  <a:cubicBezTo>
                    <a:pt x="30568" y="1426300"/>
                    <a:pt x="30939" y="1421854"/>
                    <a:pt x="30939" y="1417593"/>
                  </a:cubicBezTo>
                  <a:cubicBezTo>
                    <a:pt x="29457" y="1401291"/>
                    <a:pt x="28530" y="1384989"/>
                    <a:pt x="28530" y="1368315"/>
                  </a:cubicBezTo>
                  <a:cubicBezTo>
                    <a:pt x="28529" y="1363869"/>
                    <a:pt x="28900" y="1359608"/>
                    <a:pt x="28901" y="1355161"/>
                  </a:cubicBezTo>
                  <a:cubicBezTo>
                    <a:pt x="27419" y="1339044"/>
                    <a:pt x="26493" y="1322556"/>
                    <a:pt x="26492" y="1306068"/>
                  </a:cubicBezTo>
                  <a:cubicBezTo>
                    <a:pt x="26493" y="1301622"/>
                    <a:pt x="26863" y="1297361"/>
                    <a:pt x="26863" y="1292915"/>
                  </a:cubicBezTo>
                  <a:cubicBezTo>
                    <a:pt x="25381" y="1276797"/>
                    <a:pt x="24454" y="1260309"/>
                    <a:pt x="24454" y="1243821"/>
                  </a:cubicBezTo>
                  <a:cubicBezTo>
                    <a:pt x="24454" y="1239375"/>
                    <a:pt x="24824" y="1235114"/>
                    <a:pt x="24825" y="1230668"/>
                  </a:cubicBezTo>
                  <a:cubicBezTo>
                    <a:pt x="23343" y="1214365"/>
                    <a:pt x="22417" y="1198063"/>
                    <a:pt x="22417" y="1181576"/>
                  </a:cubicBezTo>
                  <a:cubicBezTo>
                    <a:pt x="22417" y="1177129"/>
                    <a:pt x="22786" y="1172682"/>
                    <a:pt x="22787" y="1168236"/>
                  </a:cubicBezTo>
                  <a:cubicBezTo>
                    <a:pt x="21305" y="1152120"/>
                    <a:pt x="20379" y="1135817"/>
                    <a:pt x="20379" y="1119328"/>
                  </a:cubicBezTo>
                  <a:cubicBezTo>
                    <a:pt x="20379" y="1114883"/>
                    <a:pt x="20750" y="1110436"/>
                    <a:pt x="20750" y="1105990"/>
                  </a:cubicBezTo>
                  <a:cubicBezTo>
                    <a:pt x="19267" y="1089872"/>
                    <a:pt x="18341" y="1073569"/>
                    <a:pt x="18341" y="1057082"/>
                  </a:cubicBezTo>
                  <a:cubicBezTo>
                    <a:pt x="18341" y="1052635"/>
                    <a:pt x="18711" y="1048190"/>
                    <a:pt x="18711" y="1043743"/>
                  </a:cubicBezTo>
                  <a:cubicBezTo>
                    <a:pt x="17230" y="1027625"/>
                    <a:pt x="16303" y="1011323"/>
                    <a:pt x="16303" y="994836"/>
                  </a:cubicBezTo>
                  <a:cubicBezTo>
                    <a:pt x="16303" y="990203"/>
                    <a:pt x="16674" y="985757"/>
                    <a:pt x="16673" y="981311"/>
                  </a:cubicBezTo>
                  <a:cubicBezTo>
                    <a:pt x="15191" y="965379"/>
                    <a:pt x="14265" y="949077"/>
                    <a:pt x="14265" y="932588"/>
                  </a:cubicBezTo>
                  <a:cubicBezTo>
                    <a:pt x="14264" y="928142"/>
                    <a:pt x="14636" y="923511"/>
                    <a:pt x="14636" y="919064"/>
                  </a:cubicBezTo>
                  <a:cubicBezTo>
                    <a:pt x="13154" y="902947"/>
                    <a:pt x="12227" y="886829"/>
                    <a:pt x="12227" y="870342"/>
                  </a:cubicBezTo>
                  <a:cubicBezTo>
                    <a:pt x="12227" y="865895"/>
                    <a:pt x="12598" y="861264"/>
                    <a:pt x="12598" y="856819"/>
                  </a:cubicBezTo>
                  <a:cubicBezTo>
                    <a:pt x="11116" y="840886"/>
                    <a:pt x="10190" y="824768"/>
                    <a:pt x="10189" y="808280"/>
                  </a:cubicBezTo>
                  <a:cubicBezTo>
                    <a:pt x="10190" y="803649"/>
                    <a:pt x="10559" y="799202"/>
                    <a:pt x="10560" y="794571"/>
                  </a:cubicBezTo>
                  <a:cubicBezTo>
                    <a:pt x="9078" y="778640"/>
                    <a:pt x="8151" y="762336"/>
                    <a:pt x="8150" y="746033"/>
                  </a:cubicBezTo>
                  <a:cubicBezTo>
                    <a:pt x="8151" y="741402"/>
                    <a:pt x="8522" y="736956"/>
                    <a:pt x="8522" y="732324"/>
                  </a:cubicBezTo>
                  <a:cubicBezTo>
                    <a:pt x="7040" y="716392"/>
                    <a:pt x="6114" y="700091"/>
                    <a:pt x="6114" y="683787"/>
                  </a:cubicBezTo>
                  <a:cubicBezTo>
                    <a:pt x="6114" y="679155"/>
                    <a:pt x="6484" y="674709"/>
                    <a:pt x="6484" y="670079"/>
                  </a:cubicBezTo>
                  <a:cubicBezTo>
                    <a:pt x="5002" y="653960"/>
                    <a:pt x="4076" y="637843"/>
                    <a:pt x="4076" y="621541"/>
                  </a:cubicBezTo>
                  <a:cubicBezTo>
                    <a:pt x="4076" y="616909"/>
                    <a:pt x="4447" y="612277"/>
                    <a:pt x="4447" y="607646"/>
                  </a:cubicBezTo>
                  <a:cubicBezTo>
                    <a:pt x="2963" y="591714"/>
                    <a:pt x="2038" y="575597"/>
                    <a:pt x="2038" y="559294"/>
                  </a:cubicBezTo>
                  <a:cubicBezTo>
                    <a:pt x="2037" y="554662"/>
                    <a:pt x="2407" y="550031"/>
                    <a:pt x="2408" y="545399"/>
                  </a:cubicBezTo>
                  <a:cubicBezTo>
                    <a:pt x="927" y="529468"/>
                    <a:pt x="0" y="513350"/>
                    <a:pt x="0" y="497047"/>
                  </a:cubicBezTo>
                  <a:cubicBezTo>
                    <a:pt x="0" y="222495"/>
                    <a:pt x="230278" y="0"/>
                    <a:pt x="497051" y="0"/>
                  </a:cubicBezTo>
                  <a:cubicBezTo>
                    <a:pt x="763824" y="1"/>
                    <a:pt x="981318" y="210268"/>
                    <a:pt x="993360" y="474075"/>
                  </a:cubicBezTo>
                  <a:cubicBezTo>
                    <a:pt x="996880" y="494454"/>
                    <a:pt x="999288" y="515017"/>
                    <a:pt x="1000215" y="536136"/>
                  </a:cubicBezTo>
                  <a:cubicBezTo>
                    <a:pt x="1003735" y="556515"/>
                    <a:pt x="1006143" y="577078"/>
                    <a:pt x="1007068" y="598198"/>
                  </a:cubicBezTo>
                  <a:cubicBezTo>
                    <a:pt x="1010589" y="618576"/>
                    <a:pt x="1012998" y="639140"/>
                    <a:pt x="1013924" y="660259"/>
                  </a:cubicBezTo>
                  <a:cubicBezTo>
                    <a:pt x="1017443" y="680637"/>
                    <a:pt x="1019852" y="701201"/>
                    <a:pt x="1020778" y="722321"/>
                  </a:cubicBezTo>
                  <a:cubicBezTo>
                    <a:pt x="1024297" y="742699"/>
                    <a:pt x="1026707" y="763262"/>
                    <a:pt x="1027633" y="784382"/>
                  </a:cubicBezTo>
                  <a:cubicBezTo>
                    <a:pt x="1031153" y="804760"/>
                    <a:pt x="1033561" y="825324"/>
                    <a:pt x="1034488" y="846443"/>
                  </a:cubicBezTo>
                  <a:lnTo>
                    <a:pt x="1040271" y="898810"/>
                  </a:lnTo>
                  <a:close/>
                </a:path>
              </a:pathLst>
            </a:custGeom>
            <a:solidFill>
              <a:schemeClr val="accent1">
                <a:alpha val="3000"/>
              </a:schemeClr>
            </a:solidFill>
            <a:ln w="17341"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EBFF0532-2CE0-AD0F-771C-75E9847E3644}"/>
                </a:ext>
              </a:extLst>
            </p:cNvPr>
            <p:cNvSpPr/>
            <p:nvPr/>
          </p:nvSpPr>
          <p:spPr>
            <a:xfrm rot="13962935">
              <a:off x="8690566" y="-816084"/>
              <a:ext cx="764632" cy="2567950"/>
            </a:xfrm>
            <a:custGeom>
              <a:avLst/>
              <a:gdLst>
                <a:gd name="connsiteX0" fmla="*/ 763417 w 764632"/>
                <a:gd name="connsiteY0" fmla="*/ 1565257 h 2567950"/>
                <a:gd name="connsiteX1" fmla="*/ 0 w 764632"/>
                <a:gd name="connsiteY1" fmla="*/ 2567950 h 2567950"/>
                <a:gd name="connsiteX2" fmla="*/ 3772 w 764632"/>
                <a:gd name="connsiteY2" fmla="*/ 2525991 h 2567950"/>
                <a:gd name="connsiteX3" fmla="*/ 3772 w 764632"/>
                <a:gd name="connsiteY3" fmla="*/ 2525621 h 2567950"/>
                <a:gd name="connsiteX4" fmla="*/ 9885 w 764632"/>
                <a:gd name="connsiteY4" fmla="*/ 2459854 h 2567950"/>
                <a:gd name="connsiteX5" fmla="*/ 9885 w 764632"/>
                <a:gd name="connsiteY5" fmla="*/ 2459298 h 2567950"/>
                <a:gd name="connsiteX6" fmla="*/ 15998 w 764632"/>
                <a:gd name="connsiteY6" fmla="*/ 2393717 h 2567950"/>
                <a:gd name="connsiteX7" fmla="*/ 15999 w 764632"/>
                <a:gd name="connsiteY7" fmla="*/ 2392975 h 2567950"/>
                <a:gd name="connsiteX8" fmla="*/ 22113 w 764632"/>
                <a:gd name="connsiteY8" fmla="*/ 2327580 h 2567950"/>
                <a:gd name="connsiteX9" fmla="*/ 22113 w 764632"/>
                <a:gd name="connsiteY9" fmla="*/ 2326654 h 2567950"/>
                <a:gd name="connsiteX10" fmla="*/ 28226 w 764632"/>
                <a:gd name="connsiteY10" fmla="*/ 2261442 h 2567950"/>
                <a:gd name="connsiteX11" fmla="*/ 28226 w 764632"/>
                <a:gd name="connsiteY11" fmla="*/ 2260331 h 2567950"/>
                <a:gd name="connsiteX12" fmla="*/ 34341 w 764632"/>
                <a:gd name="connsiteY12" fmla="*/ 2195306 h 2567950"/>
                <a:gd name="connsiteX13" fmla="*/ 34341 w 764632"/>
                <a:gd name="connsiteY13" fmla="*/ 2194008 h 2567950"/>
                <a:gd name="connsiteX14" fmla="*/ 40454 w 764632"/>
                <a:gd name="connsiteY14" fmla="*/ 2129169 h 2567950"/>
                <a:gd name="connsiteX15" fmla="*/ 40454 w 764632"/>
                <a:gd name="connsiteY15" fmla="*/ 2127687 h 2567950"/>
                <a:gd name="connsiteX16" fmla="*/ 46568 w 764632"/>
                <a:gd name="connsiteY16" fmla="*/ 2063031 h 2567950"/>
                <a:gd name="connsiteX17" fmla="*/ 46568 w 764632"/>
                <a:gd name="connsiteY17" fmla="*/ 2061364 h 2567950"/>
                <a:gd name="connsiteX18" fmla="*/ 52681 w 764632"/>
                <a:gd name="connsiteY18" fmla="*/ 1996895 h 2567950"/>
                <a:gd name="connsiteX19" fmla="*/ 52680 w 764632"/>
                <a:gd name="connsiteY19" fmla="*/ 1995042 h 2567950"/>
                <a:gd name="connsiteX20" fmla="*/ 58794 w 764632"/>
                <a:gd name="connsiteY20" fmla="*/ 1930758 h 2567950"/>
                <a:gd name="connsiteX21" fmla="*/ 58794 w 764632"/>
                <a:gd name="connsiteY21" fmla="*/ 1928719 h 2567950"/>
                <a:gd name="connsiteX22" fmla="*/ 64908 w 764632"/>
                <a:gd name="connsiteY22" fmla="*/ 1864435 h 2567950"/>
                <a:gd name="connsiteX23" fmla="*/ 64908 w 764632"/>
                <a:gd name="connsiteY23" fmla="*/ 1862396 h 2567950"/>
                <a:gd name="connsiteX24" fmla="*/ 71021 w 764632"/>
                <a:gd name="connsiteY24" fmla="*/ 1798297 h 2567950"/>
                <a:gd name="connsiteX25" fmla="*/ 71022 w 764632"/>
                <a:gd name="connsiteY25" fmla="*/ 1796074 h 2567950"/>
                <a:gd name="connsiteX26" fmla="*/ 77134 w 764632"/>
                <a:gd name="connsiteY26" fmla="*/ 1732161 h 2567950"/>
                <a:gd name="connsiteX27" fmla="*/ 77134 w 764632"/>
                <a:gd name="connsiteY27" fmla="*/ 1729752 h 2567950"/>
                <a:gd name="connsiteX28" fmla="*/ 83249 w 764632"/>
                <a:gd name="connsiteY28" fmla="*/ 1666024 h 2567950"/>
                <a:gd name="connsiteX29" fmla="*/ 83249 w 764632"/>
                <a:gd name="connsiteY29" fmla="*/ 1663431 h 2567950"/>
                <a:gd name="connsiteX30" fmla="*/ 89363 w 764632"/>
                <a:gd name="connsiteY30" fmla="*/ 1599886 h 2567950"/>
                <a:gd name="connsiteX31" fmla="*/ 89363 w 764632"/>
                <a:gd name="connsiteY31" fmla="*/ 1597108 h 2567950"/>
                <a:gd name="connsiteX32" fmla="*/ 95476 w 764632"/>
                <a:gd name="connsiteY32" fmla="*/ 1533750 h 2567950"/>
                <a:gd name="connsiteX33" fmla="*/ 95476 w 764632"/>
                <a:gd name="connsiteY33" fmla="*/ 1530786 h 2567950"/>
                <a:gd name="connsiteX34" fmla="*/ 101589 w 764632"/>
                <a:gd name="connsiteY34" fmla="*/ 1467613 h 2567950"/>
                <a:gd name="connsiteX35" fmla="*/ 101589 w 764632"/>
                <a:gd name="connsiteY35" fmla="*/ 1464463 h 2567950"/>
                <a:gd name="connsiteX36" fmla="*/ 107702 w 764632"/>
                <a:gd name="connsiteY36" fmla="*/ 1401475 h 2567950"/>
                <a:gd name="connsiteX37" fmla="*/ 107702 w 764632"/>
                <a:gd name="connsiteY37" fmla="*/ 1398141 h 2567950"/>
                <a:gd name="connsiteX38" fmla="*/ 113815 w 764632"/>
                <a:gd name="connsiteY38" fmla="*/ 1335339 h 2567950"/>
                <a:gd name="connsiteX39" fmla="*/ 113816 w 764632"/>
                <a:gd name="connsiteY39" fmla="*/ 1331819 h 2567950"/>
                <a:gd name="connsiteX40" fmla="*/ 119930 w 764632"/>
                <a:gd name="connsiteY40" fmla="*/ 1269202 h 2567950"/>
                <a:gd name="connsiteX41" fmla="*/ 119929 w 764632"/>
                <a:gd name="connsiteY41" fmla="*/ 1265496 h 2567950"/>
                <a:gd name="connsiteX42" fmla="*/ 126043 w 764632"/>
                <a:gd name="connsiteY42" fmla="*/ 1203064 h 2567950"/>
                <a:gd name="connsiteX43" fmla="*/ 125859 w 764632"/>
                <a:gd name="connsiteY43" fmla="*/ 1199173 h 2567950"/>
                <a:gd name="connsiteX44" fmla="*/ 131972 w 764632"/>
                <a:gd name="connsiteY44" fmla="*/ 1136928 h 2567950"/>
                <a:gd name="connsiteX45" fmla="*/ 131787 w 764632"/>
                <a:gd name="connsiteY45" fmla="*/ 1132852 h 2567950"/>
                <a:gd name="connsiteX46" fmla="*/ 138085 w 764632"/>
                <a:gd name="connsiteY46" fmla="*/ 1070791 h 2567950"/>
                <a:gd name="connsiteX47" fmla="*/ 137899 w 764632"/>
                <a:gd name="connsiteY47" fmla="*/ 1066714 h 2567950"/>
                <a:gd name="connsiteX48" fmla="*/ 144199 w 764632"/>
                <a:gd name="connsiteY48" fmla="*/ 1004653 h 2567950"/>
                <a:gd name="connsiteX49" fmla="*/ 144014 w 764632"/>
                <a:gd name="connsiteY49" fmla="*/ 1000393 h 2567950"/>
                <a:gd name="connsiteX50" fmla="*/ 150312 w 764632"/>
                <a:gd name="connsiteY50" fmla="*/ 938516 h 2567950"/>
                <a:gd name="connsiteX51" fmla="*/ 150128 w 764632"/>
                <a:gd name="connsiteY51" fmla="*/ 934070 h 2567950"/>
                <a:gd name="connsiteX52" fmla="*/ 156426 w 764632"/>
                <a:gd name="connsiteY52" fmla="*/ 872565 h 2567950"/>
                <a:gd name="connsiteX53" fmla="*/ 156241 w 764632"/>
                <a:gd name="connsiteY53" fmla="*/ 867748 h 2567950"/>
                <a:gd name="connsiteX54" fmla="*/ 162539 w 764632"/>
                <a:gd name="connsiteY54" fmla="*/ 806613 h 2567950"/>
                <a:gd name="connsiteX55" fmla="*/ 162354 w 764632"/>
                <a:gd name="connsiteY55" fmla="*/ 801426 h 2567950"/>
                <a:gd name="connsiteX56" fmla="*/ 168653 w 764632"/>
                <a:gd name="connsiteY56" fmla="*/ 740661 h 2567950"/>
                <a:gd name="connsiteX57" fmla="*/ 168468 w 764632"/>
                <a:gd name="connsiteY57" fmla="*/ 735102 h 2567950"/>
                <a:gd name="connsiteX58" fmla="*/ 174766 w 764632"/>
                <a:gd name="connsiteY58" fmla="*/ 674524 h 2567950"/>
                <a:gd name="connsiteX59" fmla="*/ 174396 w 764632"/>
                <a:gd name="connsiteY59" fmla="*/ 668781 h 2567950"/>
                <a:gd name="connsiteX60" fmla="*/ 180695 w 764632"/>
                <a:gd name="connsiteY60" fmla="*/ 608572 h 2567950"/>
                <a:gd name="connsiteX61" fmla="*/ 180323 w 764632"/>
                <a:gd name="connsiteY61" fmla="*/ 602459 h 2567950"/>
                <a:gd name="connsiteX62" fmla="*/ 186624 w 764632"/>
                <a:gd name="connsiteY62" fmla="*/ 542619 h 2567950"/>
                <a:gd name="connsiteX63" fmla="*/ 186253 w 764632"/>
                <a:gd name="connsiteY63" fmla="*/ 536136 h 2567950"/>
                <a:gd name="connsiteX64" fmla="*/ 192551 w 764632"/>
                <a:gd name="connsiteY64" fmla="*/ 476668 h 2567950"/>
                <a:gd name="connsiteX65" fmla="*/ 192181 w 764632"/>
                <a:gd name="connsiteY65" fmla="*/ 469814 h 2567950"/>
                <a:gd name="connsiteX66" fmla="*/ 198480 w 764632"/>
                <a:gd name="connsiteY66" fmla="*/ 410717 h 2567950"/>
                <a:gd name="connsiteX67" fmla="*/ 198110 w 764632"/>
                <a:gd name="connsiteY67" fmla="*/ 403492 h 2567950"/>
                <a:gd name="connsiteX68" fmla="*/ 204408 w 764632"/>
                <a:gd name="connsiteY68" fmla="*/ 344765 h 2567950"/>
                <a:gd name="connsiteX69" fmla="*/ 204038 w 764632"/>
                <a:gd name="connsiteY69" fmla="*/ 337169 h 2567950"/>
                <a:gd name="connsiteX70" fmla="*/ 210521 w 764632"/>
                <a:gd name="connsiteY70" fmla="*/ 278628 h 2567950"/>
                <a:gd name="connsiteX71" fmla="*/ 210150 w 764632"/>
                <a:gd name="connsiteY71" fmla="*/ 270848 h 2567950"/>
                <a:gd name="connsiteX72" fmla="*/ 480999 w 764632"/>
                <a:gd name="connsiteY72" fmla="*/ 0 h 2567950"/>
                <a:gd name="connsiteX73" fmla="*/ 751848 w 764632"/>
                <a:gd name="connsiteY73" fmla="*/ 270847 h 2567950"/>
                <a:gd name="connsiteX74" fmla="*/ 749997 w 764632"/>
                <a:gd name="connsiteY74" fmla="*/ 301785 h 2567950"/>
                <a:gd name="connsiteX75" fmla="*/ 752590 w 764632"/>
                <a:gd name="connsiteY75" fmla="*/ 337169 h 2567950"/>
                <a:gd name="connsiteX76" fmla="*/ 750738 w 764632"/>
                <a:gd name="connsiteY76" fmla="*/ 368107 h 2567950"/>
                <a:gd name="connsiteX77" fmla="*/ 753145 w 764632"/>
                <a:gd name="connsiteY77" fmla="*/ 403492 h 2567950"/>
                <a:gd name="connsiteX78" fmla="*/ 751292 w 764632"/>
                <a:gd name="connsiteY78" fmla="*/ 434430 h 2567950"/>
                <a:gd name="connsiteX79" fmla="*/ 753701 w 764632"/>
                <a:gd name="connsiteY79" fmla="*/ 469814 h 2567950"/>
                <a:gd name="connsiteX80" fmla="*/ 751848 w 764632"/>
                <a:gd name="connsiteY80" fmla="*/ 500752 h 2567950"/>
                <a:gd name="connsiteX81" fmla="*/ 754258 w 764632"/>
                <a:gd name="connsiteY81" fmla="*/ 536136 h 2567950"/>
                <a:gd name="connsiteX82" fmla="*/ 752589 w 764632"/>
                <a:gd name="connsiteY82" fmla="*/ 567074 h 2567950"/>
                <a:gd name="connsiteX83" fmla="*/ 754999 w 764632"/>
                <a:gd name="connsiteY83" fmla="*/ 602459 h 2567950"/>
                <a:gd name="connsiteX84" fmla="*/ 753332 w 764632"/>
                <a:gd name="connsiteY84" fmla="*/ 633397 h 2567950"/>
                <a:gd name="connsiteX85" fmla="*/ 755739 w 764632"/>
                <a:gd name="connsiteY85" fmla="*/ 668780 h 2567950"/>
                <a:gd name="connsiteX86" fmla="*/ 754072 w 764632"/>
                <a:gd name="connsiteY86" fmla="*/ 699719 h 2567950"/>
                <a:gd name="connsiteX87" fmla="*/ 756480 w 764632"/>
                <a:gd name="connsiteY87" fmla="*/ 735103 h 2567950"/>
                <a:gd name="connsiteX88" fmla="*/ 754812 w 764632"/>
                <a:gd name="connsiteY88" fmla="*/ 766041 h 2567950"/>
                <a:gd name="connsiteX89" fmla="*/ 757035 w 764632"/>
                <a:gd name="connsiteY89" fmla="*/ 801426 h 2567950"/>
                <a:gd name="connsiteX90" fmla="*/ 755368 w 764632"/>
                <a:gd name="connsiteY90" fmla="*/ 832364 h 2567950"/>
                <a:gd name="connsiteX91" fmla="*/ 757591 w 764632"/>
                <a:gd name="connsiteY91" fmla="*/ 867747 h 2567950"/>
                <a:gd name="connsiteX92" fmla="*/ 755925 w 764632"/>
                <a:gd name="connsiteY92" fmla="*/ 898686 h 2567950"/>
                <a:gd name="connsiteX93" fmla="*/ 758147 w 764632"/>
                <a:gd name="connsiteY93" fmla="*/ 934070 h 2567950"/>
                <a:gd name="connsiteX94" fmla="*/ 756665 w 764632"/>
                <a:gd name="connsiteY94" fmla="*/ 965008 h 2567950"/>
                <a:gd name="connsiteX95" fmla="*/ 758888 w 764632"/>
                <a:gd name="connsiteY95" fmla="*/ 1000393 h 2567950"/>
                <a:gd name="connsiteX96" fmla="*/ 757407 w 764632"/>
                <a:gd name="connsiteY96" fmla="*/ 1031145 h 2567950"/>
                <a:gd name="connsiteX97" fmla="*/ 759630 w 764632"/>
                <a:gd name="connsiteY97" fmla="*/ 1066715 h 2567950"/>
                <a:gd name="connsiteX98" fmla="*/ 758148 w 764632"/>
                <a:gd name="connsiteY98" fmla="*/ 1097281 h 2567950"/>
                <a:gd name="connsiteX99" fmla="*/ 760372 w 764632"/>
                <a:gd name="connsiteY99" fmla="*/ 1133037 h 2567950"/>
                <a:gd name="connsiteX100" fmla="*/ 758889 w 764632"/>
                <a:gd name="connsiteY100" fmla="*/ 1163419 h 2567950"/>
                <a:gd name="connsiteX101" fmla="*/ 761111 w 764632"/>
                <a:gd name="connsiteY101" fmla="*/ 1199359 h 2567950"/>
                <a:gd name="connsiteX102" fmla="*/ 759630 w 764632"/>
                <a:gd name="connsiteY102" fmla="*/ 1229557 h 2567950"/>
                <a:gd name="connsiteX103" fmla="*/ 761853 w 764632"/>
                <a:gd name="connsiteY103" fmla="*/ 1265681 h 2567950"/>
                <a:gd name="connsiteX104" fmla="*/ 760372 w 764632"/>
                <a:gd name="connsiteY104" fmla="*/ 1295693 h 2567950"/>
                <a:gd name="connsiteX105" fmla="*/ 762594 w 764632"/>
                <a:gd name="connsiteY105" fmla="*/ 1332003 h 2567950"/>
                <a:gd name="connsiteX106" fmla="*/ 761112 w 764632"/>
                <a:gd name="connsiteY106" fmla="*/ 1361831 h 2567950"/>
                <a:gd name="connsiteX107" fmla="*/ 763335 w 764632"/>
                <a:gd name="connsiteY107" fmla="*/ 1398327 h 2567950"/>
                <a:gd name="connsiteX108" fmla="*/ 761853 w 764632"/>
                <a:gd name="connsiteY108" fmla="*/ 1427967 h 2567950"/>
                <a:gd name="connsiteX109" fmla="*/ 764075 w 764632"/>
                <a:gd name="connsiteY109" fmla="*/ 1464649 h 2567950"/>
                <a:gd name="connsiteX110" fmla="*/ 762595 w 764632"/>
                <a:gd name="connsiteY110" fmla="*/ 1494290 h 2567950"/>
                <a:gd name="connsiteX111" fmla="*/ 764632 w 764632"/>
                <a:gd name="connsiteY111" fmla="*/ 1530971 h 2567950"/>
                <a:gd name="connsiteX112" fmla="*/ 763149 w 764632"/>
                <a:gd name="connsiteY112" fmla="*/ 1560426 h 2567950"/>
                <a:gd name="connsiteX113" fmla="*/ 763417 w 764632"/>
                <a:gd name="connsiteY113" fmla="*/ 1565257 h 256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764632" h="2567950">
                  <a:moveTo>
                    <a:pt x="763417" y="1565257"/>
                  </a:moveTo>
                  <a:lnTo>
                    <a:pt x="0" y="2567950"/>
                  </a:lnTo>
                  <a:lnTo>
                    <a:pt x="3772" y="2525991"/>
                  </a:lnTo>
                  <a:cubicBezTo>
                    <a:pt x="3772" y="2525806"/>
                    <a:pt x="3772" y="2525621"/>
                    <a:pt x="3772" y="2525621"/>
                  </a:cubicBezTo>
                  <a:cubicBezTo>
                    <a:pt x="3772" y="2503205"/>
                    <a:pt x="6180" y="2481344"/>
                    <a:pt x="9885" y="2459854"/>
                  </a:cubicBezTo>
                  <a:cubicBezTo>
                    <a:pt x="9885" y="2459669"/>
                    <a:pt x="9885" y="2459484"/>
                    <a:pt x="9885" y="2459298"/>
                  </a:cubicBezTo>
                  <a:cubicBezTo>
                    <a:pt x="9885" y="2436882"/>
                    <a:pt x="12294" y="2415022"/>
                    <a:pt x="15998" y="2393717"/>
                  </a:cubicBezTo>
                  <a:cubicBezTo>
                    <a:pt x="15998" y="2393532"/>
                    <a:pt x="15999" y="2393160"/>
                    <a:pt x="15999" y="2392975"/>
                  </a:cubicBezTo>
                  <a:cubicBezTo>
                    <a:pt x="15999" y="2370559"/>
                    <a:pt x="18408" y="2348885"/>
                    <a:pt x="22113" y="2327580"/>
                  </a:cubicBezTo>
                  <a:cubicBezTo>
                    <a:pt x="22113" y="2327210"/>
                    <a:pt x="22112" y="2327024"/>
                    <a:pt x="22113" y="2326654"/>
                  </a:cubicBezTo>
                  <a:cubicBezTo>
                    <a:pt x="22113" y="2304423"/>
                    <a:pt x="24521" y="2282748"/>
                    <a:pt x="28226" y="2261442"/>
                  </a:cubicBezTo>
                  <a:cubicBezTo>
                    <a:pt x="28226" y="2261071"/>
                    <a:pt x="28226" y="2260702"/>
                    <a:pt x="28226" y="2260331"/>
                  </a:cubicBezTo>
                  <a:cubicBezTo>
                    <a:pt x="28227" y="2238099"/>
                    <a:pt x="30634" y="2216424"/>
                    <a:pt x="34341" y="2195306"/>
                  </a:cubicBezTo>
                  <a:cubicBezTo>
                    <a:pt x="34341" y="2194936"/>
                    <a:pt x="34341" y="2194379"/>
                    <a:pt x="34341" y="2194008"/>
                  </a:cubicBezTo>
                  <a:cubicBezTo>
                    <a:pt x="34341" y="2171777"/>
                    <a:pt x="36747" y="2150287"/>
                    <a:pt x="40454" y="2129169"/>
                  </a:cubicBezTo>
                  <a:cubicBezTo>
                    <a:pt x="40454" y="2128613"/>
                    <a:pt x="40454" y="2128243"/>
                    <a:pt x="40454" y="2127687"/>
                  </a:cubicBezTo>
                  <a:cubicBezTo>
                    <a:pt x="40454" y="2105640"/>
                    <a:pt x="42862" y="2084150"/>
                    <a:pt x="46568" y="2063031"/>
                  </a:cubicBezTo>
                  <a:cubicBezTo>
                    <a:pt x="46567" y="2062476"/>
                    <a:pt x="46568" y="2061920"/>
                    <a:pt x="46568" y="2061364"/>
                  </a:cubicBezTo>
                  <a:cubicBezTo>
                    <a:pt x="46568" y="2039319"/>
                    <a:pt x="48975" y="2017828"/>
                    <a:pt x="52681" y="1996895"/>
                  </a:cubicBezTo>
                  <a:cubicBezTo>
                    <a:pt x="52681" y="1996153"/>
                    <a:pt x="52680" y="1995597"/>
                    <a:pt x="52680" y="1995042"/>
                  </a:cubicBezTo>
                  <a:cubicBezTo>
                    <a:pt x="52680" y="1973181"/>
                    <a:pt x="54904" y="1951692"/>
                    <a:pt x="58794" y="1930758"/>
                  </a:cubicBezTo>
                  <a:cubicBezTo>
                    <a:pt x="58794" y="1930017"/>
                    <a:pt x="58793" y="1929461"/>
                    <a:pt x="58794" y="1928719"/>
                  </a:cubicBezTo>
                  <a:cubicBezTo>
                    <a:pt x="58793" y="1906674"/>
                    <a:pt x="61018" y="1885368"/>
                    <a:pt x="64908" y="1864435"/>
                  </a:cubicBezTo>
                  <a:cubicBezTo>
                    <a:pt x="64907" y="1863879"/>
                    <a:pt x="64908" y="1863139"/>
                    <a:pt x="64908" y="1862396"/>
                  </a:cubicBezTo>
                  <a:cubicBezTo>
                    <a:pt x="64907" y="1840352"/>
                    <a:pt x="67131" y="1819047"/>
                    <a:pt x="71021" y="1798297"/>
                  </a:cubicBezTo>
                  <a:cubicBezTo>
                    <a:pt x="71021" y="1797557"/>
                    <a:pt x="71022" y="1796816"/>
                    <a:pt x="71022" y="1796074"/>
                  </a:cubicBezTo>
                  <a:cubicBezTo>
                    <a:pt x="71021" y="1774215"/>
                    <a:pt x="73244" y="1752909"/>
                    <a:pt x="77134" y="1732161"/>
                  </a:cubicBezTo>
                  <a:cubicBezTo>
                    <a:pt x="77135" y="1731419"/>
                    <a:pt x="77134" y="1730494"/>
                    <a:pt x="77134" y="1729752"/>
                  </a:cubicBezTo>
                  <a:cubicBezTo>
                    <a:pt x="77135" y="1707892"/>
                    <a:pt x="79358" y="1686773"/>
                    <a:pt x="83249" y="1666024"/>
                  </a:cubicBezTo>
                  <a:cubicBezTo>
                    <a:pt x="83249" y="1665098"/>
                    <a:pt x="83249" y="1664357"/>
                    <a:pt x="83249" y="1663431"/>
                  </a:cubicBezTo>
                  <a:cubicBezTo>
                    <a:pt x="83248" y="1641755"/>
                    <a:pt x="85472" y="1620451"/>
                    <a:pt x="89363" y="1599886"/>
                  </a:cubicBezTo>
                  <a:cubicBezTo>
                    <a:pt x="89362" y="1598961"/>
                    <a:pt x="89362" y="1598035"/>
                    <a:pt x="89363" y="1597108"/>
                  </a:cubicBezTo>
                  <a:cubicBezTo>
                    <a:pt x="89363" y="1575433"/>
                    <a:pt x="91586" y="1554314"/>
                    <a:pt x="95476" y="1533750"/>
                  </a:cubicBezTo>
                  <a:cubicBezTo>
                    <a:pt x="95476" y="1532823"/>
                    <a:pt x="95475" y="1531712"/>
                    <a:pt x="95476" y="1530786"/>
                  </a:cubicBezTo>
                  <a:cubicBezTo>
                    <a:pt x="95475" y="1509110"/>
                    <a:pt x="97699" y="1488177"/>
                    <a:pt x="101589" y="1467613"/>
                  </a:cubicBezTo>
                  <a:cubicBezTo>
                    <a:pt x="101589" y="1466500"/>
                    <a:pt x="101589" y="1465574"/>
                    <a:pt x="101589" y="1464463"/>
                  </a:cubicBezTo>
                  <a:cubicBezTo>
                    <a:pt x="101589" y="1442973"/>
                    <a:pt x="103813" y="1421854"/>
                    <a:pt x="107702" y="1401475"/>
                  </a:cubicBezTo>
                  <a:cubicBezTo>
                    <a:pt x="107703" y="1400364"/>
                    <a:pt x="107703" y="1399252"/>
                    <a:pt x="107702" y="1398141"/>
                  </a:cubicBezTo>
                  <a:cubicBezTo>
                    <a:pt x="107703" y="1376650"/>
                    <a:pt x="109926" y="1355717"/>
                    <a:pt x="113815" y="1335339"/>
                  </a:cubicBezTo>
                  <a:cubicBezTo>
                    <a:pt x="113816" y="1334042"/>
                    <a:pt x="113816" y="1332930"/>
                    <a:pt x="113816" y="1331819"/>
                  </a:cubicBezTo>
                  <a:cubicBezTo>
                    <a:pt x="113816" y="1310329"/>
                    <a:pt x="116039" y="1289395"/>
                    <a:pt x="119930" y="1269202"/>
                  </a:cubicBezTo>
                  <a:cubicBezTo>
                    <a:pt x="119930" y="1267904"/>
                    <a:pt x="119929" y="1266792"/>
                    <a:pt x="119929" y="1265496"/>
                  </a:cubicBezTo>
                  <a:cubicBezTo>
                    <a:pt x="119929" y="1244191"/>
                    <a:pt x="121968" y="1223258"/>
                    <a:pt x="126043" y="1203064"/>
                  </a:cubicBezTo>
                  <a:cubicBezTo>
                    <a:pt x="125858" y="1201767"/>
                    <a:pt x="125859" y="1200470"/>
                    <a:pt x="125859" y="1199173"/>
                  </a:cubicBezTo>
                  <a:cubicBezTo>
                    <a:pt x="125859" y="1177870"/>
                    <a:pt x="127895" y="1157121"/>
                    <a:pt x="131972" y="1136928"/>
                  </a:cubicBezTo>
                  <a:cubicBezTo>
                    <a:pt x="131787" y="1135446"/>
                    <a:pt x="131786" y="1134148"/>
                    <a:pt x="131787" y="1132852"/>
                  </a:cubicBezTo>
                  <a:cubicBezTo>
                    <a:pt x="131786" y="1111732"/>
                    <a:pt x="134009" y="1090798"/>
                    <a:pt x="138085" y="1070791"/>
                  </a:cubicBezTo>
                  <a:cubicBezTo>
                    <a:pt x="138084" y="1069494"/>
                    <a:pt x="137899" y="1068196"/>
                    <a:pt x="137899" y="1066714"/>
                  </a:cubicBezTo>
                  <a:cubicBezTo>
                    <a:pt x="137899" y="1045409"/>
                    <a:pt x="140122" y="1024661"/>
                    <a:pt x="144199" y="1004653"/>
                  </a:cubicBezTo>
                  <a:cubicBezTo>
                    <a:pt x="144199" y="1003357"/>
                    <a:pt x="144014" y="1001875"/>
                    <a:pt x="144014" y="1000393"/>
                  </a:cubicBezTo>
                  <a:cubicBezTo>
                    <a:pt x="144013" y="979088"/>
                    <a:pt x="146237" y="958524"/>
                    <a:pt x="150312" y="938516"/>
                  </a:cubicBezTo>
                  <a:cubicBezTo>
                    <a:pt x="150312" y="937034"/>
                    <a:pt x="150128" y="935552"/>
                    <a:pt x="150128" y="934070"/>
                  </a:cubicBezTo>
                  <a:cubicBezTo>
                    <a:pt x="150128" y="912951"/>
                    <a:pt x="152350" y="892387"/>
                    <a:pt x="156426" y="872565"/>
                  </a:cubicBezTo>
                  <a:cubicBezTo>
                    <a:pt x="156425" y="870896"/>
                    <a:pt x="156240" y="869414"/>
                    <a:pt x="156241" y="867748"/>
                  </a:cubicBezTo>
                  <a:cubicBezTo>
                    <a:pt x="156240" y="846814"/>
                    <a:pt x="158464" y="826436"/>
                    <a:pt x="162539" y="806613"/>
                  </a:cubicBezTo>
                  <a:cubicBezTo>
                    <a:pt x="162540" y="804759"/>
                    <a:pt x="162355" y="803093"/>
                    <a:pt x="162354" y="801426"/>
                  </a:cubicBezTo>
                  <a:cubicBezTo>
                    <a:pt x="162355" y="780677"/>
                    <a:pt x="164578" y="760298"/>
                    <a:pt x="168653" y="740661"/>
                  </a:cubicBezTo>
                  <a:cubicBezTo>
                    <a:pt x="168654" y="738808"/>
                    <a:pt x="168468" y="736956"/>
                    <a:pt x="168468" y="735102"/>
                  </a:cubicBezTo>
                  <a:cubicBezTo>
                    <a:pt x="168467" y="714354"/>
                    <a:pt x="170690" y="693976"/>
                    <a:pt x="174766" y="674524"/>
                  </a:cubicBezTo>
                  <a:cubicBezTo>
                    <a:pt x="174580" y="672670"/>
                    <a:pt x="174395" y="670819"/>
                    <a:pt x="174396" y="668781"/>
                  </a:cubicBezTo>
                  <a:cubicBezTo>
                    <a:pt x="174396" y="648032"/>
                    <a:pt x="176620" y="628024"/>
                    <a:pt x="180695" y="608572"/>
                  </a:cubicBezTo>
                  <a:cubicBezTo>
                    <a:pt x="180510" y="606533"/>
                    <a:pt x="180324" y="604496"/>
                    <a:pt x="180323" y="602459"/>
                  </a:cubicBezTo>
                  <a:cubicBezTo>
                    <a:pt x="180324" y="581894"/>
                    <a:pt x="182547" y="561886"/>
                    <a:pt x="186624" y="542619"/>
                  </a:cubicBezTo>
                  <a:cubicBezTo>
                    <a:pt x="186623" y="540397"/>
                    <a:pt x="186253" y="538359"/>
                    <a:pt x="186253" y="536136"/>
                  </a:cubicBezTo>
                  <a:cubicBezTo>
                    <a:pt x="186253" y="515758"/>
                    <a:pt x="188475" y="495935"/>
                    <a:pt x="192551" y="476668"/>
                  </a:cubicBezTo>
                  <a:cubicBezTo>
                    <a:pt x="192552" y="474446"/>
                    <a:pt x="192181" y="472036"/>
                    <a:pt x="192181" y="469814"/>
                  </a:cubicBezTo>
                  <a:cubicBezTo>
                    <a:pt x="192181" y="449620"/>
                    <a:pt x="194404" y="429798"/>
                    <a:pt x="198480" y="410717"/>
                  </a:cubicBezTo>
                  <a:cubicBezTo>
                    <a:pt x="198480" y="408307"/>
                    <a:pt x="198110" y="405900"/>
                    <a:pt x="198110" y="403492"/>
                  </a:cubicBezTo>
                  <a:cubicBezTo>
                    <a:pt x="198110" y="383299"/>
                    <a:pt x="200333" y="363661"/>
                    <a:pt x="204408" y="344765"/>
                  </a:cubicBezTo>
                  <a:cubicBezTo>
                    <a:pt x="204408" y="342170"/>
                    <a:pt x="204037" y="339763"/>
                    <a:pt x="204038" y="337169"/>
                  </a:cubicBezTo>
                  <a:cubicBezTo>
                    <a:pt x="204037" y="316975"/>
                    <a:pt x="206446" y="297524"/>
                    <a:pt x="210521" y="278628"/>
                  </a:cubicBezTo>
                  <a:cubicBezTo>
                    <a:pt x="210521" y="276034"/>
                    <a:pt x="210151" y="273441"/>
                    <a:pt x="210150" y="270848"/>
                  </a:cubicBezTo>
                  <a:cubicBezTo>
                    <a:pt x="210151" y="121344"/>
                    <a:pt x="331496" y="0"/>
                    <a:pt x="480999" y="0"/>
                  </a:cubicBezTo>
                  <a:cubicBezTo>
                    <a:pt x="630504" y="0"/>
                    <a:pt x="751848" y="121159"/>
                    <a:pt x="751848" y="270847"/>
                  </a:cubicBezTo>
                  <a:cubicBezTo>
                    <a:pt x="751848" y="281222"/>
                    <a:pt x="751109" y="291596"/>
                    <a:pt x="749997" y="301785"/>
                  </a:cubicBezTo>
                  <a:cubicBezTo>
                    <a:pt x="751479" y="313455"/>
                    <a:pt x="752590" y="325128"/>
                    <a:pt x="752590" y="337169"/>
                  </a:cubicBezTo>
                  <a:cubicBezTo>
                    <a:pt x="752590" y="347544"/>
                    <a:pt x="751848" y="357918"/>
                    <a:pt x="750738" y="368107"/>
                  </a:cubicBezTo>
                  <a:cubicBezTo>
                    <a:pt x="752219" y="379779"/>
                    <a:pt x="753145" y="391450"/>
                    <a:pt x="753145" y="403492"/>
                  </a:cubicBezTo>
                  <a:cubicBezTo>
                    <a:pt x="753145" y="413866"/>
                    <a:pt x="752404" y="424240"/>
                    <a:pt x="751292" y="434430"/>
                  </a:cubicBezTo>
                  <a:cubicBezTo>
                    <a:pt x="752776" y="446101"/>
                    <a:pt x="753701" y="457771"/>
                    <a:pt x="753701" y="469814"/>
                  </a:cubicBezTo>
                  <a:cubicBezTo>
                    <a:pt x="753701" y="480187"/>
                    <a:pt x="752961" y="490563"/>
                    <a:pt x="751848" y="500752"/>
                  </a:cubicBezTo>
                  <a:cubicBezTo>
                    <a:pt x="753331" y="512423"/>
                    <a:pt x="754257" y="524095"/>
                    <a:pt x="754258" y="536136"/>
                  </a:cubicBezTo>
                  <a:cubicBezTo>
                    <a:pt x="754257" y="546511"/>
                    <a:pt x="753701" y="556884"/>
                    <a:pt x="752589" y="567074"/>
                  </a:cubicBezTo>
                  <a:cubicBezTo>
                    <a:pt x="754072" y="578746"/>
                    <a:pt x="754998" y="590417"/>
                    <a:pt x="754999" y="602459"/>
                  </a:cubicBezTo>
                  <a:cubicBezTo>
                    <a:pt x="754998" y="612833"/>
                    <a:pt x="754443" y="623209"/>
                    <a:pt x="753332" y="633397"/>
                  </a:cubicBezTo>
                  <a:cubicBezTo>
                    <a:pt x="754812" y="645068"/>
                    <a:pt x="755740" y="656739"/>
                    <a:pt x="755739" y="668780"/>
                  </a:cubicBezTo>
                  <a:cubicBezTo>
                    <a:pt x="755740" y="679155"/>
                    <a:pt x="755183" y="689530"/>
                    <a:pt x="754072" y="699719"/>
                  </a:cubicBezTo>
                  <a:cubicBezTo>
                    <a:pt x="755554" y="711390"/>
                    <a:pt x="756481" y="723061"/>
                    <a:pt x="756480" y="735103"/>
                  </a:cubicBezTo>
                  <a:cubicBezTo>
                    <a:pt x="756481" y="745477"/>
                    <a:pt x="755925" y="755852"/>
                    <a:pt x="754812" y="766041"/>
                  </a:cubicBezTo>
                  <a:cubicBezTo>
                    <a:pt x="756110" y="777713"/>
                    <a:pt x="757035" y="789384"/>
                    <a:pt x="757035" y="801426"/>
                  </a:cubicBezTo>
                  <a:cubicBezTo>
                    <a:pt x="757035" y="811800"/>
                    <a:pt x="756481" y="822174"/>
                    <a:pt x="755368" y="832364"/>
                  </a:cubicBezTo>
                  <a:cubicBezTo>
                    <a:pt x="756666" y="844035"/>
                    <a:pt x="757592" y="855706"/>
                    <a:pt x="757591" y="867747"/>
                  </a:cubicBezTo>
                  <a:cubicBezTo>
                    <a:pt x="757592" y="878122"/>
                    <a:pt x="757035" y="888497"/>
                    <a:pt x="755925" y="898686"/>
                  </a:cubicBezTo>
                  <a:cubicBezTo>
                    <a:pt x="757221" y="910357"/>
                    <a:pt x="758147" y="922028"/>
                    <a:pt x="758147" y="934070"/>
                  </a:cubicBezTo>
                  <a:cubicBezTo>
                    <a:pt x="758148" y="944445"/>
                    <a:pt x="757778" y="954819"/>
                    <a:pt x="756665" y="965008"/>
                  </a:cubicBezTo>
                  <a:cubicBezTo>
                    <a:pt x="757963" y="976680"/>
                    <a:pt x="758888" y="988351"/>
                    <a:pt x="758888" y="1000393"/>
                  </a:cubicBezTo>
                  <a:cubicBezTo>
                    <a:pt x="758888" y="1010767"/>
                    <a:pt x="758333" y="1020955"/>
                    <a:pt x="757407" y="1031145"/>
                  </a:cubicBezTo>
                  <a:cubicBezTo>
                    <a:pt x="758704" y="1042817"/>
                    <a:pt x="759630" y="1054673"/>
                    <a:pt x="759630" y="1066715"/>
                  </a:cubicBezTo>
                  <a:cubicBezTo>
                    <a:pt x="759630" y="1077089"/>
                    <a:pt x="759074" y="1087279"/>
                    <a:pt x="758148" y="1097281"/>
                  </a:cubicBezTo>
                  <a:cubicBezTo>
                    <a:pt x="759445" y="1109139"/>
                    <a:pt x="760371" y="1120994"/>
                    <a:pt x="760372" y="1133037"/>
                  </a:cubicBezTo>
                  <a:cubicBezTo>
                    <a:pt x="760371" y="1143226"/>
                    <a:pt x="759816" y="1153416"/>
                    <a:pt x="758889" y="1163419"/>
                  </a:cubicBezTo>
                  <a:cubicBezTo>
                    <a:pt x="760185" y="1175276"/>
                    <a:pt x="761111" y="1187132"/>
                    <a:pt x="761111" y="1199359"/>
                  </a:cubicBezTo>
                  <a:cubicBezTo>
                    <a:pt x="761112" y="1209549"/>
                    <a:pt x="760555" y="1219552"/>
                    <a:pt x="759630" y="1229557"/>
                  </a:cubicBezTo>
                  <a:cubicBezTo>
                    <a:pt x="761112" y="1241413"/>
                    <a:pt x="761852" y="1253454"/>
                    <a:pt x="761853" y="1265681"/>
                  </a:cubicBezTo>
                  <a:cubicBezTo>
                    <a:pt x="761853" y="1275870"/>
                    <a:pt x="761298" y="1285875"/>
                    <a:pt x="760372" y="1295693"/>
                  </a:cubicBezTo>
                  <a:cubicBezTo>
                    <a:pt x="761853" y="1307735"/>
                    <a:pt x="762595" y="1319777"/>
                    <a:pt x="762594" y="1332003"/>
                  </a:cubicBezTo>
                  <a:cubicBezTo>
                    <a:pt x="762595" y="1342008"/>
                    <a:pt x="762038" y="1352011"/>
                    <a:pt x="761112" y="1361831"/>
                  </a:cubicBezTo>
                  <a:cubicBezTo>
                    <a:pt x="762595" y="1373872"/>
                    <a:pt x="763334" y="1385914"/>
                    <a:pt x="763335" y="1398327"/>
                  </a:cubicBezTo>
                  <a:cubicBezTo>
                    <a:pt x="763334" y="1408330"/>
                    <a:pt x="762779" y="1418149"/>
                    <a:pt x="761853" y="1427967"/>
                  </a:cubicBezTo>
                  <a:cubicBezTo>
                    <a:pt x="763334" y="1440010"/>
                    <a:pt x="764076" y="1452235"/>
                    <a:pt x="764075" y="1464649"/>
                  </a:cubicBezTo>
                  <a:cubicBezTo>
                    <a:pt x="764075" y="1474652"/>
                    <a:pt x="763520" y="1484471"/>
                    <a:pt x="762595" y="1494290"/>
                  </a:cubicBezTo>
                  <a:cubicBezTo>
                    <a:pt x="763891" y="1506332"/>
                    <a:pt x="764631" y="1518559"/>
                    <a:pt x="764632" y="1530971"/>
                  </a:cubicBezTo>
                  <a:cubicBezTo>
                    <a:pt x="764631" y="1540975"/>
                    <a:pt x="764076" y="1550794"/>
                    <a:pt x="763149" y="1560426"/>
                  </a:cubicBezTo>
                  <a:lnTo>
                    <a:pt x="763417" y="1565257"/>
                  </a:lnTo>
                  <a:close/>
                </a:path>
              </a:pathLst>
            </a:custGeom>
            <a:solidFill>
              <a:schemeClr val="accent1">
                <a:alpha val="3000"/>
              </a:schemeClr>
            </a:solidFill>
            <a:ln w="17341"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8BA6B8F3-97D7-C870-97EF-53C452359385}"/>
                </a:ext>
              </a:extLst>
            </p:cNvPr>
            <p:cNvSpPr/>
            <p:nvPr/>
          </p:nvSpPr>
          <p:spPr>
            <a:xfrm rot="13962935">
              <a:off x="10141045" y="-1087297"/>
              <a:ext cx="1083775" cy="3299770"/>
            </a:xfrm>
            <a:custGeom>
              <a:avLst/>
              <a:gdLst>
                <a:gd name="connsiteX0" fmla="*/ 878589 w 1083775"/>
                <a:gd name="connsiteY0" fmla="*/ 2145806 h 3299770"/>
                <a:gd name="connsiteX1" fmla="*/ 0 w 1083775"/>
                <a:gd name="connsiteY1" fmla="*/ 3299770 h 3299770"/>
                <a:gd name="connsiteX2" fmla="*/ 7789 w 1083775"/>
                <a:gd name="connsiteY2" fmla="*/ 3263318 h 3299770"/>
                <a:gd name="connsiteX3" fmla="*/ 21682 w 1083775"/>
                <a:gd name="connsiteY3" fmla="*/ 3198292 h 3299770"/>
                <a:gd name="connsiteX4" fmla="*/ 35578 w 1083775"/>
                <a:gd name="connsiteY4" fmla="*/ 3133266 h 3299770"/>
                <a:gd name="connsiteX5" fmla="*/ 49472 w 1083775"/>
                <a:gd name="connsiteY5" fmla="*/ 3068241 h 3299770"/>
                <a:gd name="connsiteX6" fmla="*/ 63367 w 1083775"/>
                <a:gd name="connsiteY6" fmla="*/ 3003216 h 3299770"/>
                <a:gd name="connsiteX7" fmla="*/ 77261 w 1083775"/>
                <a:gd name="connsiteY7" fmla="*/ 2938190 h 3299770"/>
                <a:gd name="connsiteX8" fmla="*/ 91155 w 1083775"/>
                <a:gd name="connsiteY8" fmla="*/ 2873165 h 3299770"/>
                <a:gd name="connsiteX9" fmla="*/ 105050 w 1083775"/>
                <a:gd name="connsiteY9" fmla="*/ 2808140 h 3299770"/>
                <a:gd name="connsiteX10" fmla="*/ 118944 w 1083775"/>
                <a:gd name="connsiteY10" fmla="*/ 2743115 h 3299770"/>
                <a:gd name="connsiteX11" fmla="*/ 132839 w 1083775"/>
                <a:gd name="connsiteY11" fmla="*/ 2678088 h 3299770"/>
                <a:gd name="connsiteX12" fmla="*/ 146733 w 1083775"/>
                <a:gd name="connsiteY12" fmla="*/ 2613063 h 3299770"/>
                <a:gd name="connsiteX13" fmla="*/ 160628 w 1083775"/>
                <a:gd name="connsiteY13" fmla="*/ 2548037 h 3299770"/>
                <a:gd name="connsiteX14" fmla="*/ 174522 w 1083775"/>
                <a:gd name="connsiteY14" fmla="*/ 2482827 h 3299770"/>
                <a:gd name="connsiteX15" fmla="*/ 188417 w 1083775"/>
                <a:gd name="connsiteY15" fmla="*/ 2417801 h 3299770"/>
                <a:gd name="connsiteX16" fmla="*/ 202310 w 1083775"/>
                <a:gd name="connsiteY16" fmla="*/ 2352775 h 3299770"/>
                <a:gd name="connsiteX17" fmla="*/ 216205 w 1083775"/>
                <a:gd name="connsiteY17" fmla="*/ 2287565 h 3299770"/>
                <a:gd name="connsiteX18" fmla="*/ 230100 w 1083775"/>
                <a:gd name="connsiteY18" fmla="*/ 2222539 h 3299770"/>
                <a:gd name="connsiteX19" fmla="*/ 243994 w 1083775"/>
                <a:gd name="connsiteY19" fmla="*/ 2157513 h 3299770"/>
                <a:gd name="connsiteX20" fmla="*/ 257889 w 1083775"/>
                <a:gd name="connsiteY20" fmla="*/ 2092303 h 3299770"/>
                <a:gd name="connsiteX21" fmla="*/ 271783 w 1083775"/>
                <a:gd name="connsiteY21" fmla="*/ 2027092 h 3299770"/>
                <a:gd name="connsiteX22" fmla="*/ 285678 w 1083775"/>
                <a:gd name="connsiteY22" fmla="*/ 1961882 h 3299770"/>
                <a:gd name="connsiteX23" fmla="*/ 299572 w 1083775"/>
                <a:gd name="connsiteY23" fmla="*/ 1896670 h 3299770"/>
                <a:gd name="connsiteX24" fmla="*/ 313467 w 1083775"/>
                <a:gd name="connsiteY24" fmla="*/ 1831459 h 3299770"/>
                <a:gd name="connsiteX25" fmla="*/ 327361 w 1083775"/>
                <a:gd name="connsiteY25" fmla="*/ 1766249 h 3299770"/>
                <a:gd name="connsiteX26" fmla="*/ 341255 w 1083775"/>
                <a:gd name="connsiteY26" fmla="*/ 1701038 h 3299770"/>
                <a:gd name="connsiteX27" fmla="*/ 355150 w 1083775"/>
                <a:gd name="connsiteY27" fmla="*/ 1635828 h 3299770"/>
                <a:gd name="connsiteX28" fmla="*/ 369044 w 1083775"/>
                <a:gd name="connsiteY28" fmla="*/ 1570617 h 3299770"/>
                <a:gd name="connsiteX29" fmla="*/ 382939 w 1083775"/>
                <a:gd name="connsiteY29" fmla="*/ 1505405 h 3299770"/>
                <a:gd name="connsiteX30" fmla="*/ 396833 w 1083775"/>
                <a:gd name="connsiteY30" fmla="*/ 1440195 h 3299770"/>
                <a:gd name="connsiteX31" fmla="*/ 410729 w 1083775"/>
                <a:gd name="connsiteY31" fmla="*/ 1374984 h 3299770"/>
                <a:gd name="connsiteX32" fmla="*/ 424622 w 1083775"/>
                <a:gd name="connsiteY32" fmla="*/ 1309773 h 3299770"/>
                <a:gd name="connsiteX33" fmla="*/ 438517 w 1083775"/>
                <a:gd name="connsiteY33" fmla="*/ 1244564 h 3299770"/>
                <a:gd name="connsiteX34" fmla="*/ 452411 w 1083775"/>
                <a:gd name="connsiteY34" fmla="*/ 1179353 h 3299770"/>
                <a:gd name="connsiteX35" fmla="*/ 466304 w 1083775"/>
                <a:gd name="connsiteY35" fmla="*/ 1114141 h 3299770"/>
                <a:gd name="connsiteX36" fmla="*/ 480200 w 1083775"/>
                <a:gd name="connsiteY36" fmla="*/ 1048930 h 3299770"/>
                <a:gd name="connsiteX37" fmla="*/ 494094 w 1083775"/>
                <a:gd name="connsiteY37" fmla="*/ 983719 h 3299770"/>
                <a:gd name="connsiteX38" fmla="*/ 507989 w 1083775"/>
                <a:gd name="connsiteY38" fmla="*/ 918509 h 3299770"/>
                <a:gd name="connsiteX39" fmla="*/ 521883 w 1083775"/>
                <a:gd name="connsiteY39" fmla="*/ 853298 h 3299770"/>
                <a:gd name="connsiteX40" fmla="*/ 535778 w 1083775"/>
                <a:gd name="connsiteY40" fmla="*/ 788087 h 3299770"/>
                <a:gd name="connsiteX41" fmla="*/ 549672 w 1083775"/>
                <a:gd name="connsiteY41" fmla="*/ 722876 h 3299770"/>
                <a:gd name="connsiteX42" fmla="*/ 563567 w 1083775"/>
                <a:gd name="connsiteY42" fmla="*/ 657665 h 3299770"/>
                <a:gd name="connsiteX43" fmla="*/ 577461 w 1083775"/>
                <a:gd name="connsiteY43" fmla="*/ 592455 h 3299770"/>
                <a:gd name="connsiteX44" fmla="*/ 591355 w 1083775"/>
                <a:gd name="connsiteY44" fmla="*/ 527244 h 3299770"/>
                <a:gd name="connsiteX45" fmla="*/ 605250 w 1083775"/>
                <a:gd name="connsiteY45" fmla="*/ 461848 h 3299770"/>
                <a:gd name="connsiteX46" fmla="*/ 619144 w 1083775"/>
                <a:gd name="connsiteY46" fmla="*/ 396452 h 3299770"/>
                <a:gd name="connsiteX47" fmla="*/ 633038 w 1083775"/>
                <a:gd name="connsiteY47" fmla="*/ 331241 h 3299770"/>
                <a:gd name="connsiteX48" fmla="*/ 646933 w 1083775"/>
                <a:gd name="connsiteY48" fmla="*/ 265846 h 3299770"/>
                <a:gd name="connsiteX49" fmla="*/ 660828 w 1083775"/>
                <a:gd name="connsiteY49" fmla="*/ 200449 h 3299770"/>
                <a:gd name="connsiteX50" fmla="*/ 722334 w 1083775"/>
                <a:gd name="connsiteY50" fmla="*/ 62061 h 3299770"/>
                <a:gd name="connsiteX51" fmla="*/ 872023 w 1083775"/>
                <a:gd name="connsiteY51" fmla="*/ 1 h 3299770"/>
                <a:gd name="connsiteX52" fmla="*/ 1021712 w 1083775"/>
                <a:gd name="connsiteY52" fmla="*/ 62061 h 3299770"/>
                <a:gd name="connsiteX53" fmla="*/ 1083774 w 1083775"/>
                <a:gd name="connsiteY53" fmla="*/ 211750 h 3299770"/>
                <a:gd name="connsiteX54" fmla="*/ 1076364 w 1083775"/>
                <a:gd name="connsiteY54" fmla="*/ 266772 h 3299770"/>
                <a:gd name="connsiteX55" fmla="*/ 1075808 w 1083775"/>
                <a:gd name="connsiteY55" fmla="*/ 262697 h 3299770"/>
                <a:gd name="connsiteX56" fmla="*/ 1076364 w 1083775"/>
                <a:gd name="connsiteY56" fmla="*/ 273626 h 3299770"/>
                <a:gd name="connsiteX57" fmla="*/ 1068954 w 1083775"/>
                <a:gd name="connsiteY57" fmla="*/ 329018 h 3299770"/>
                <a:gd name="connsiteX58" fmla="*/ 1069509 w 1083775"/>
                <a:gd name="connsiteY58" fmla="*/ 339579 h 3299770"/>
                <a:gd name="connsiteX59" fmla="*/ 1062099 w 1083775"/>
                <a:gd name="connsiteY59" fmla="*/ 395340 h 3299770"/>
                <a:gd name="connsiteX60" fmla="*/ 1062655 w 1083775"/>
                <a:gd name="connsiteY60" fmla="*/ 405530 h 3299770"/>
                <a:gd name="connsiteX61" fmla="*/ 1055245 w 1083775"/>
                <a:gd name="connsiteY61" fmla="*/ 461664 h 3299770"/>
                <a:gd name="connsiteX62" fmla="*/ 1055800 w 1083775"/>
                <a:gd name="connsiteY62" fmla="*/ 471481 h 3299770"/>
                <a:gd name="connsiteX63" fmla="*/ 1048389 w 1083775"/>
                <a:gd name="connsiteY63" fmla="*/ 527985 h 3299770"/>
                <a:gd name="connsiteX64" fmla="*/ 1048761 w 1083775"/>
                <a:gd name="connsiteY64" fmla="*/ 537433 h 3299770"/>
                <a:gd name="connsiteX65" fmla="*/ 1041350 w 1083775"/>
                <a:gd name="connsiteY65" fmla="*/ 594307 h 3299770"/>
                <a:gd name="connsiteX66" fmla="*/ 1041721 w 1083775"/>
                <a:gd name="connsiteY66" fmla="*/ 603571 h 3299770"/>
                <a:gd name="connsiteX67" fmla="*/ 1034310 w 1083775"/>
                <a:gd name="connsiteY67" fmla="*/ 660631 h 3299770"/>
                <a:gd name="connsiteX68" fmla="*/ 1034680 w 1083775"/>
                <a:gd name="connsiteY68" fmla="*/ 669523 h 3299770"/>
                <a:gd name="connsiteX69" fmla="*/ 1027270 w 1083775"/>
                <a:gd name="connsiteY69" fmla="*/ 726952 h 3299770"/>
                <a:gd name="connsiteX70" fmla="*/ 1027641 w 1083775"/>
                <a:gd name="connsiteY70" fmla="*/ 735474 h 3299770"/>
                <a:gd name="connsiteX71" fmla="*/ 1020230 w 1083775"/>
                <a:gd name="connsiteY71" fmla="*/ 793274 h 3299770"/>
                <a:gd name="connsiteX72" fmla="*/ 1020600 w 1083775"/>
                <a:gd name="connsiteY72" fmla="*/ 801426 h 3299770"/>
                <a:gd name="connsiteX73" fmla="*/ 1013376 w 1083775"/>
                <a:gd name="connsiteY73" fmla="*/ 859597 h 3299770"/>
                <a:gd name="connsiteX74" fmla="*/ 1013746 w 1083775"/>
                <a:gd name="connsiteY74" fmla="*/ 867378 h 3299770"/>
                <a:gd name="connsiteX75" fmla="*/ 1006521 w 1083775"/>
                <a:gd name="connsiteY75" fmla="*/ 925919 h 3299770"/>
                <a:gd name="connsiteX76" fmla="*/ 1006892 w 1083775"/>
                <a:gd name="connsiteY76" fmla="*/ 933329 h 3299770"/>
                <a:gd name="connsiteX77" fmla="*/ 999667 w 1083775"/>
                <a:gd name="connsiteY77" fmla="*/ 992242 h 3299770"/>
                <a:gd name="connsiteX78" fmla="*/ 1000037 w 1083775"/>
                <a:gd name="connsiteY78" fmla="*/ 999282 h 3299770"/>
                <a:gd name="connsiteX79" fmla="*/ 992812 w 1083775"/>
                <a:gd name="connsiteY79" fmla="*/ 1058564 h 3299770"/>
                <a:gd name="connsiteX80" fmla="*/ 993183 w 1083775"/>
                <a:gd name="connsiteY80" fmla="*/ 1065419 h 3299770"/>
                <a:gd name="connsiteX81" fmla="*/ 985957 w 1083775"/>
                <a:gd name="connsiteY81" fmla="*/ 1124886 h 3299770"/>
                <a:gd name="connsiteX82" fmla="*/ 986328 w 1083775"/>
                <a:gd name="connsiteY82" fmla="*/ 1131370 h 3299770"/>
                <a:gd name="connsiteX83" fmla="*/ 979103 w 1083775"/>
                <a:gd name="connsiteY83" fmla="*/ 1191209 h 3299770"/>
                <a:gd name="connsiteX84" fmla="*/ 979474 w 1083775"/>
                <a:gd name="connsiteY84" fmla="*/ 1197322 h 3299770"/>
                <a:gd name="connsiteX85" fmla="*/ 972248 w 1083775"/>
                <a:gd name="connsiteY85" fmla="*/ 1257531 h 3299770"/>
                <a:gd name="connsiteX86" fmla="*/ 972619 w 1083775"/>
                <a:gd name="connsiteY86" fmla="*/ 1263275 h 3299770"/>
                <a:gd name="connsiteX87" fmla="*/ 965394 w 1083775"/>
                <a:gd name="connsiteY87" fmla="*/ 1323853 h 3299770"/>
                <a:gd name="connsiteX88" fmla="*/ 965579 w 1083775"/>
                <a:gd name="connsiteY88" fmla="*/ 1329226 h 3299770"/>
                <a:gd name="connsiteX89" fmla="*/ 958354 w 1083775"/>
                <a:gd name="connsiteY89" fmla="*/ 1390175 h 3299770"/>
                <a:gd name="connsiteX90" fmla="*/ 958539 w 1083775"/>
                <a:gd name="connsiteY90" fmla="*/ 1395177 h 3299770"/>
                <a:gd name="connsiteX91" fmla="*/ 951314 w 1083775"/>
                <a:gd name="connsiteY91" fmla="*/ 1456497 h 3299770"/>
                <a:gd name="connsiteX92" fmla="*/ 951499 w 1083775"/>
                <a:gd name="connsiteY92" fmla="*/ 1461130 h 3299770"/>
                <a:gd name="connsiteX93" fmla="*/ 944274 w 1083775"/>
                <a:gd name="connsiteY93" fmla="*/ 1522820 h 3299770"/>
                <a:gd name="connsiteX94" fmla="*/ 944459 w 1083775"/>
                <a:gd name="connsiteY94" fmla="*/ 1527081 h 3299770"/>
                <a:gd name="connsiteX95" fmla="*/ 937420 w 1083775"/>
                <a:gd name="connsiteY95" fmla="*/ 1589142 h 3299770"/>
                <a:gd name="connsiteX96" fmla="*/ 937605 w 1083775"/>
                <a:gd name="connsiteY96" fmla="*/ 1593033 h 3299770"/>
                <a:gd name="connsiteX97" fmla="*/ 930565 w 1083775"/>
                <a:gd name="connsiteY97" fmla="*/ 1655464 h 3299770"/>
                <a:gd name="connsiteX98" fmla="*/ 930565 w 1083775"/>
                <a:gd name="connsiteY98" fmla="*/ 1658984 h 3299770"/>
                <a:gd name="connsiteX99" fmla="*/ 923525 w 1083775"/>
                <a:gd name="connsiteY99" fmla="*/ 1721787 h 3299770"/>
                <a:gd name="connsiteX100" fmla="*/ 923525 w 1083775"/>
                <a:gd name="connsiteY100" fmla="*/ 1725122 h 3299770"/>
                <a:gd name="connsiteX101" fmla="*/ 916485 w 1083775"/>
                <a:gd name="connsiteY101" fmla="*/ 1788109 h 3299770"/>
                <a:gd name="connsiteX102" fmla="*/ 916485 w 1083775"/>
                <a:gd name="connsiteY102" fmla="*/ 1791073 h 3299770"/>
                <a:gd name="connsiteX103" fmla="*/ 909446 w 1083775"/>
                <a:gd name="connsiteY103" fmla="*/ 1854432 h 3299770"/>
                <a:gd name="connsiteX104" fmla="*/ 909446 w 1083775"/>
                <a:gd name="connsiteY104" fmla="*/ 1857025 h 3299770"/>
                <a:gd name="connsiteX105" fmla="*/ 902406 w 1083775"/>
                <a:gd name="connsiteY105" fmla="*/ 1920755 h 3299770"/>
                <a:gd name="connsiteX106" fmla="*/ 902406 w 1083775"/>
                <a:gd name="connsiteY106" fmla="*/ 1922977 h 3299770"/>
                <a:gd name="connsiteX107" fmla="*/ 895366 w 1083775"/>
                <a:gd name="connsiteY107" fmla="*/ 1987076 h 3299770"/>
                <a:gd name="connsiteX108" fmla="*/ 895366 w 1083775"/>
                <a:gd name="connsiteY108" fmla="*/ 1988929 h 3299770"/>
                <a:gd name="connsiteX109" fmla="*/ 888326 w 1083775"/>
                <a:gd name="connsiteY109" fmla="*/ 2053398 h 3299770"/>
                <a:gd name="connsiteX110" fmla="*/ 888326 w 1083775"/>
                <a:gd name="connsiteY110" fmla="*/ 2054880 h 3299770"/>
                <a:gd name="connsiteX111" fmla="*/ 881286 w 1083775"/>
                <a:gd name="connsiteY111" fmla="*/ 2119721 h 3299770"/>
                <a:gd name="connsiteX112" fmla="*/ 881285 w 1083775"/>
                <a:gd name="connsiteY112" fmla="*/ 2120832 h 3299770"/>
                <a:gd name="connsiteX113" fmla="*/ 878589 w 1083775"/>
                <a:gd name="connsiteY113" fmla="*/ 2145806 h 329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83775" h="3299770">
                  <a:moveTo>
                    <a:pt x="878589" y="2145806"/>
                  </a:moveTo>
                  <a:lnTo>
                    <a:pt x="0" y="3299770"/>
                  </a:lnTo>
                  <a:lnTo>
                    <a:pt x="7789" y="3263318"/>
                  </a:lnTo>
                  <a:cubicBezTo>
                    <a:pt x="10568" y="3241087"/>
                    <a:pt x="15199" y="3219412"/>
                    <a:pt x="21682" y="3198292"/>
                  </a:cubicBezTo>
                  <a:cubicBezTo>
                    <a:pt x="24462" y="3176061"/>
                    <a:pt x="28908" y="3154387"/>
                    <a:pt x="35578" y="3133266"/>
                  </a:cubicBezTo>
                  <a:cubicBezTo>
                    <a:pt x="38357" y="3111037"/>
                    <a:pt x="42803" y="3089360"/>
                    <a:pt x="49472" y="3068241"/>
                  </a:cubicBezTo>
                  <a:cubicBezTo>
                    <a:pt x="52251" y="3046010"/>
                    <a:pt x="56697" y="3024335"/>
                    <a:pt x="63367" y="3003216"/>
                  </a:cubicBezTo>
                  <a:cubicBezTo>
                    <a:pt x="66145" y="2980984"/>
                    <a:pt x="70592" y="2959311"/>
                    <a:pt x="77261" y="2938190"/>
                  </a:cubicBezTo>
                  <a:cubicBezTo>
                    <a:pt x="80040" y="2915960"/>
                    <a:pt x="84486" y="2894284"/>
                    <a:pt x="91155" y="2873165"/>
                  </a:cubicBezTo>
                  <a:cubicBezTo>
                    <a:pt x="93749" y="2850934"/>
                    <a:pt x="98381" y="2829259"/>
                    <a:pt x="105050" y="2808140"/>
                  </a:cubicBezTo>
                  <a:cubicBezTo>
                    <a:pt x="107644" y="2785908"/>
                    <a:pt x="112275" y="2764234"/>
                    <a:pt x="118944" y="2743115"/>
                  </a:cubicBezTo>
                  <a:cubicBezTo>
                    <a:pt x="121537" y="2720883"/>
                    <a:pt x="126169" y="2699208"/>
                    <a:pt x="132839" y="2678088"/>
                  </a:cubicBezTo>
                  <a:cubicBezTo>
                    <a:pt x="135432" y="2655858"/>
                    <a:pt x="140064" y="2634182"/>
                    <a:pt x="146733" y="2613063"/>
                  </a:cubicBezTo>
                  <a:cubicBezTo>
                    <a:pt x="149327" y="2590833"/>
                    <a:pt x="153958" y="2569157"/>
                    <a:pt x="160628" y="2548037"/>
                  </a:cubicBezTo>
                  <a:cubicBezTo>
                    <a:pt x="163221" y="2525621"/>
                    <a:pt x="167852" y="2503946"/>
                    <a:pt x="174522" y="2482827"/>
                  </a:cubicBezTo>
                  <a:cubicBezTo>
                    <a:pt x="176930" y="2460595"/>
                    <a:pt x="181747" y="2438920"/>
                    <a:pt x="188417" y="2417801"/>
                  </a:cubicBezTo>
                  <a:cubicBezTo>
                    <a:pt x="190825" y="2395571"/>
                    <a:pt x="195642" y="2373895"/>
                    <a:pt x="202310" y="2352775"/>
                  </a:cubicBezTo>
                  <a:cubicBezTo>
                    <a:pt x="204720" y="2330359"/>
                    <a:pt x="209536" y="2308684"/>
                    <a:pt x="216205" y="2287565"/>
                  </a:cubicBezTo>
                  <a:cubicBezTo>
                    <a:pt x="218614" y="2265333"/>
                    <a:pt x="223244" y="2243658"/>
                    <a:pt x="230100" y="2222539"/>
                  </a:cubicBezTo>
                  <a:cubicBezTo>
                    <a:pt x="232508" y="2200308"/>
                    <a:pt x="237140" y="2178633"/>
                    <a:pt x="243994" y="2157513"/>
                  </a:cubicBezTo>
                  <a:cubicBezTo>
                    <a:pt x="246216" y="2135097"/>
                    <a:pt x="251034" y="2113422"/>
                    <a:pt x="257889" y="2092303"/>
                  </a:cubicBezTo>
                  <a:cubicBezTo>
                    <a:pt x="260112" y="2069886"/>
                    <a:pt x="264928" y="2048212"/>
                    <a:pt x="271783" y="2027092"/>
                  </a:cubicBezTo>
                  <a:cubicBezTo>
                    <a:pt x="274006" y="2004861"/>
                    <a:pt x="278823" y="1983001"/>
                    <a:pt x="285678" y="1961882"/>
                  </a:cubicBezTo>
                  <a:cubicBezTo>
                    <a:pt x="287902" y="1939650"/>
                    <a:pt x="292718" y="1917791"/>
                    <a:pt x="299572" y="1896670"/>
                  </a:cubicBezTo>
                  <a:cubicBezTo>
                    <a:pt x="301795" y="1874439"/>
                    <a:pt x="306612" y="1852580"/>
                    <a:pt x="313467" y="1831459"/>
                  </a:cubicBezTo>
                  <a:cubicBezTo>
                    <a:pt x="315504" y="1809229"/>
                    <a:pt x="320321" y="1787368"/>
                    <a:pt x="327361" y="1766249"/>
                  </a:cubicBezTo>
                  <a:cubicBezTo>
                    <a:pt x="329399" y="1744019"/>
                    <a:pt x="334216" y="1722157"/>
                    <a:pt x="341255" y="1701038"/>
                  </a:cubicBezTo>
                  <a:cubicBezTo>
                    <a:pt x="343293" y="1678807"/>
                    <a:pt x="348110" y="1656947"/>
                    <a:pt x="355150" y="1635828"/>
                  </a:cubicBezTo>
                  <a:cubicBezTo>
                    <a:pt x="357188" y="1613596"/>
                    <a:pt x="362004" y="1591736"/>
                    <a:pt x="369044" y="1570617"/>
                  </a:cubicBezTo>
                  <a:cubicBezTo>
                    <a:pt x="371082" y="1548385"/>
                    <a:pt x="375899" y="1526526"/>
                    <a:pt x="382939" y="1505405"/>
                  </a:cubicBezTo>
                  <a:cubicBezTo>
                    <a:pt x="384977" y="1483176"/>
                    <a:pt x="389608" y="1461315"/>
                    <a:pt x="396833" y="1440195"/>
                  </a:cubicBezTo>
                  <a:cubicBezTo>
                    <a:pt x="398686" y="1417965"/>
                    <a:pt x="403503" y="1396103"/>
                    <a:pt x="410729" y="1374984"/>
                  </a:cubicBezTo>
                  <a:cubicBezTo>
                    <a:pt x="412580" y="1352754"/>
                    <a:pt x="417397" y="1330894"/>
                    <a:pt x="424622" y="1309773"/>
                  </a:cubicBezTo>
                  <a:cubicBezTo>
                    <a:pt x="426475" y="1287543"/>
                    <a:pt x="431291" y="1265682"/>
                    <a:pt x="438517" y="1244564"/>
                  </a:cubicBezTo>
                  <a:cubicBezTo>
                    <a:pt x="440369" y="1222331"/>
                    <a:pt x="445186" y="1200472"/>
                    <a:pt x="452411" y="1179353"/>
                  </a:cubicBezTo>
                  <a:cubicBezTo>
                    <a:pt x="454264" y="1157121"/>
                    <a:pt x="458895" y="1135261"/>
                    <a:pt x="466304" y="1114141"/>
                  </a:cubicBezTo>
                  <a:cubicBezTo>
                    <a:pt x="468158" y="1091910"/>
                    <a:pt x="472790" y="1070049"/>
                    <a:pt x="480200" y="1048930"/>
                  </a:cubicBezTo>
                  <a:cubicBezTo>
                    <a:pt x="481867" y="1026700"/>
                    <a:pt x="486684" y="1004840"/>
                    <a:pt x="494094" y="983719"/>
                  </a:cubicBezTo>
                  <a:cubicBezTo>
                    <a:pt x="495762" y="961489"/>
                    <a:pt x="500579" y="939628"/>
                    <a:pt x="507989" y="918509"/>
                  </a:cubicBezTo>
                  <a:cubicBezTo>
                    <a:pt x="509656" y="896279"/>
                    <a:pt x="514288" y="874417"/>
                    <a:pt x="521883" y="853298"/>
                  </a:cubicBezTo>
                  <a:cubicBezTo>
                    <a:pt x="523551" y="831067"/>
                    <a:pt x="528182" y="809207"/>
                    <a:pt x="535778" y="788087"/>
                  </a:cubicBezTo>
                  <a:cubicBezTo>
                    <a:pt x="537260" y="765856"/>
                    <a:pt x="542076" y="743996"/>
                    <a:pt x="549672" y="722876"/>
                  </a:cubicBezTo>
                  <a:cubicBezTo>
                    <a:pt x="551154" y="700645"/>
                    <a:pt x="555970" y="678785"/>
                    <a:pt x="563567" y="657665"/>
                  </a:cubicBezTo>
                  <a:cubicBezTo>
                    <a:pt x="565049" y="635436"/>
                    <a:pt x="569680" y="613575"/>
                    <a:pt x="577461" y="592455"/>
                  </a:cubicBezTo>
                  <a:cubicBezTo>
                    <a:pt x="578943" y="570225"/>
                    <a:pt x="583575" y="548363"/>
                    <a:pt x="591355" y="527244"/>
                  </a:cubicBezTo>
                  <a:cubicBezTo>
                    <a:pt x="592838" y="504828"/>
                    <a:pt x="597469" y="482967"/>
                    <a:pt x="605250" y="461848"/>
                  </a:cubicBezTo>
                  <a:cubicBezTo>
                    <a:pt x="606546" y="439432"/>
                    <a:pt x="611178" y="417571"/>
                    <a:pt x="619144" y="396452"/>
                  </a:cubicBezTo>
                  <a:cubicBezTo>
                    <a:pt x="620441" y="374222"/>
                    <a:pt x="625071" y="352361"/>
                    <a:pt x="633038" y="331241"/>
                  </a:cubicBezTo>
                  <a:cubicBezTo>
                    <a:pt x="634334" y="308825"/>
                    <a:pt x="638967" y="286965"/>
                    <a:pt x="646933" y="265846"/>
                  </a:cubicBezTo>
                  <a:cubicBezTo>
                    <a:pt x="648230" y="243430"/>
                    <a:pt x="652676" y="221568"/>
                    <a:pt x="660828" y="200449"/>
                  </a:cubicBezTo>
                  <a:cubicBezTo>
                    <a:pt x="663606" y="150060"/>
                    <a:pt x="683800" y="100595"/>
                    <a:pt x="722334" y="62061"/>
                  </a:cubicBezTo>
                  <a:cubicBezTo>
                    <a:pt x="763647" y="20750"/>
                    <a:pt x="817927" y="1"/>
                    <a:pt x="872023" y="1"/>
                  </a:cubicBezTo>
                  <a:cubicBezTo>
                    <a:pt x="926119" y="0"/>
                    <a:pt x="980400" y="20750"/>
                    <a:pt x="1021712" y="62061"/>
                  </a:cubicBezTo>
                  <a:cubicBezTo>
                    <a:pt x="1063024" y="103375"/>
                    <a:pt x="1083774" y="157469"/>
                    <a:pt x="1083774" y="211750"/>
                  </a:cubicBezTo>
                  <a:cubicBezTo>
                    <a:pt x="1083775" y="230276"/>
                    <a:pt x="1081181" y="248801"/>
                    <a:pt x="1076364" y="266772"/>
                  </a:cubicBezTo>
                  <a:lnTo>
                    <a:pt x="1075808" y="262697"/>
                  </a:lnTo>
                  <a:cubicBezTo>
                    <a:pt x="1075994" y="266401"/>
                    <a:pt x="1076364" y="269921"/>
                    <a:pt x="1076364" y="273626"/>
                  </a:cubicBezTo>
                  <a:cubicBezTo>
                    <a:pt x="1076364" y="292337"/>
                    <a:pt x="1073771" y="310863"/>
                    <a:pt x="1068954" y="329018"/>
                  </a:cubicBezTo>
                  <a:cubicBezTo>
                    <a:pt x="1069139" y="332539"/>
                    <a:pt x="1069509" y="336059"/>
                    <a:pt x="1069509" y="339579"/>
                  </a:cubicBezTo>
                  <a:cubicBezTo>
                    <a:pt x="1069508" y="358289"/>
                    <a:pt x="1066916" y="377185"/>
                    <a:pt x="1062099" y="395340"/>
                  </a:cubicBezTo>
                  <a:cubicBezTo>
                    <a:pt x="1062285" y="398676"/>
                    <a:pt x="1062655" y="402195"/>
                    <a:pt x="1062655" y="405530"/>
                  </a:cubicBezTo>
                  <a:cubicBezTo>
                    <a:pt x="1062655" y="424426"/>
                    <a:pt x="1060061" y="443323"/>
                    <a:pt x="1055245" y="461664"/>
                  </a:cubicBezTo>
                  <a:cubicBezTo>
                    <a:pt x="1055430" y="464812"/>
                    <a:pt x="1055800" y="468148"/>
                    <a:pt x="1055800" y="471481"/>
                  </a:cubicBezTo>
                  <a:cubicBezTo>
                    <a:pt x="1055800" y="490564"/>
                    <a:pt x="1053207" y="509460"/>
                    <a:pt x="1048389" y="527985"/>
                  </a:cubicBezTo>
                  <a:cubicBezTo>
                    <a:pt x="1048390" y="531134"/>
                    <a:pt x="1048760" y="534284"/>
                    <a:pt x="1048761" y="537433"/>
                  </a:cubicBezTo>
                  <a:cubicBezTo>
                    <a:pt x="1048760" y="556700"/>
                    <a:pt x="1046167" y="575783"/>
                    <a:pt x="1041350" y="594307"/>
                  </a:cubicBezTo>
                  <a:cubicBezTo>
                    <a:pt x="1041350" y="597457"/>
                    <a:pt x="1041721" y="600422"/>
                    <a:pt x="1041721" y="603571"/>
                  </a:cubicBezTo>
                  <a:cubicBezTo>
                    <a:pt x="1041721" y="622838"/>
                    <a:pt x="1038942" y="641919"/>
                    <a:pt x="1034310" y="660631"/>
                  </a:cubicBezTo>
                  <a:cubicBezTo>
                    <a:pt x="1034310" y="663594"/>
                    <a:pt x="1034681" y="666558"/>
                    <a:pt x="1034680" y="669523"/>
                  </a:cubicBezTo>
                  <a:cubicBezTo>
                    <a:pt x="1034681" y="688974"/>
                    <a:pt x="1031902" y="708241"/>
                    <a:pt x="1027270" y="726952"/>
                  </a:cubicBezTo>
                  <a:cubicBezTo>
                    <a:pt x="1027270" y="729732"/>
                    <a:pt x="1027641" y="732695"/>
                    <a:pt x="1027641" y="735474"/>
                  </a:cubicBezTo>
                  <a:cubicBezTo>
                    <a:pt x="1027641" y="754926"/>
                    <a:pt x="1024862" y="774378"/>
                    <a:pt x="1020230" y="793274"/>
                  </a:cubicBezTo>
                  <a:cubicBezTo>
                    <a:pt x="1020230" y="796053"/>
                    <a:pt x="1020601" y="798648"/>
                    <a:pt x="1020600" y="801426"/>
                  </a:cubicBezTo>
                  <a:cubicBezTo>
                    <a:pt x="1020601" y="821064"/>
                    <a:pt x="1018007" y="840516"/>
                    <a:pt x="1013376" y="859597"/>
                  </a:cubicBezTo>
                  <a:cubicBezTo>
                    <a:pt x="1013376" y="862191"/>
                    <a:pt x="1013746" y="864784"/>
                    <a:pt x="1013746" y="867378"/>
                  </a:cubicBezTo>
                  <a:cubicBezTo>
                    <a:pt x="1013746" y="887200"/>
                    <a:pt x="1011153" y="906837"/>
                    <a:pt x="1006521" y="925919"/>
                  </a:cubicBezTo>
                  <a:cubicBezTo>
                    <a:pt x="1006521" y="928327"/>
                    <a:pt x="1006892" y="930736"/>
                    <a:pt x="1006892" y="933329"/>
                  </a:cubicBezTo>
                  <a:cubicBezTo>
                    <a:pt x="1006892" y="953337"/>
                    <a:pt x="1004298" y="972974"/>
                    <a:pt x="999667" y="992242"/>
                  </a:cubicBezTo>
                  <a:cubicBezTo>
                    <a:pt x="999667" y="994464"/>
                    <a:pt x="1000037" y="996873"/>
                    <a:pt x="1000037" y="999282"/>
                  </a:cubicBezTo>
                  <a:cubicBezTo>
                    <a:pt x="1000037" y="1019474"/>
                    <a:pt x="997443" y="1039297"/>
                    <a:pt x="992812" y="1058564"/>
                  </a:cubicBezTo>
                  <a:cubicBezTo>
                    <a:pt x="992997" y="1060972"/>
                    <a:pt x="993183" y="1063195"/>
                    <a:pt x="993183" y="1065419"/>
                  </a:cubicBezTo>
                  <a:cubicBezTo>
                    <a:pt x="993183" y="1085426"/>
                    <a:pt x="990588" y="1105435"/>
                    <a:pt x="985957" y="1124886"/>
                  </a:cubicBezTo>
                  <a:cubicBezTo>
                    <a:pt x="986143" y="1127109"/>
                    <a:pt x="986328" y="1129148"/>
                    <a:pt x="986328" y="1131370"/>
                  </a:cubicBezTo>
                  <a:cubicBezTo>
                    <a:pt x="986328" y="1151564"/>
                    <a:pt x="983734" y="1171571"/>
                    <a:pt x="979103" y="1191209"/>
                  </a:cubicBezTo>
                  <a:cubicBezTo>
                    <a:pt x="979288" y="1193246"/>
                    <a:pt x="979473" y="1195284"/>
                    <a:pt x="979474" y="1197322"/>
                  </a:cubicBezTo>
                  <a:cubicBezTo>
                    <a:pt x="979474" y="1217700"/>
                    <a:pt x="976880" y="1237894"/>
                    <a:pt x="972248" y="1257531"/>
                  </a:cubicBezTo>
                  <a:cubicBezTo>
                    <a:pt x="972434" y="1259383"/>
                    <a:pt x="972619" y="1261421"/>
                    <a:pt x="972619" y="1263275"/>
                  </a:cubicBezTo>
                  <a:cubicBezTo>
                    <a:pt x="972618" y="1283838"/>
                    <a:pt x="970025" y="1304030"/>
                    <a:pt x="965394" y="1323853"/>
                  </a:cubicBezTo>
                  <a:cubicBezTo>
                    <a:pt x="965394" y="1325705"/>
                    <a:pt x="965579" y="1327373"/>
                    <a:pt x="965579" y="1329226"/>
                  </a:cubicBezTo>
                  <a:cubicBezTo>
                    <a:pt x="965579" y="1349974"/>
                    <a:pt x="962985" y="1370353"/>
                    <a:pt x="958354" y="1390175"/>
                  </a:cubicBezTo>
                  <a:cubicBezTo>
                    <a:pt x="958353" y="1391843"/>
                    <a:pt x="958538" y="1393510"/>
                    <a:pt x="958539" y="1395177"/>
                  </a:cubicBezTo>
                  <a:cubicBezTo>
                    <a:pt x="958538" y="1415926"/>
                    <a:pt x="955945" y="1436491"/>
                    <a:pt x="951314" y="1456497"/>
                  </a:cubicBezTo>
                  <a:cubicBezTo>
                    <a:pt x="951313" y="1457979"/>
                    <a:pt x="951499" y="1459648"/>
                    <a:pt x="951499" y="1461130"/>
                  </a:cubicBezTo>
                  <a:cubicBezTo>
                    <a:pt x="951499" y="1482064"/>
                    <a:pt x="948906" y="1502627"/>
                    <a:pt x="944274" y="1522820"/>
                  </a:cubicBezTo>
                  <a:cubicBezTo>
                    <a:pt x="944274" y="1524117"/>
                    <a:pt x="944459" y="1525599"/>
                    <a:pt x="944459" y="1527081"/>
                  </a:cubicBezTo>
                  <a:cubicBezTo>
                    <a:pt x="944459" y="1548200"/>
                    <a:pt x="942051" y="1568950"/>
                    <a:pt x="937420" y="1589142"/>
                  </a:cubicBezTo>
                  <a:cubicBezTo>
                    <a:pt x="937605" y="1590439"/>
                    <a:pt x="937605" y="1591736"/>
                    <a:pt x="937605" y="1593033"/>
                  </a:cubicBezTo>
                  <a:cubicBezTo>
                    <a:pt x="937605" y="1614337"/>
                    <a:pt x="935197" y="1635087"/>
                    <a:pt x="930565" y="1655464"/>
                  </a:cubicBezTo>
                  <a:cubicBezTo>
                    <a:pt x="930565" y="1656576"/>
                    <a:pt x="930565" y="1657687"/>
                    <a:pt x="930565" y="1658984"/>
                  </a:cubicBezTo>
                  <a:cubicBezTo>
                    <a:pt x="930565" y="1680289"/>
                    <a:pt x="927972" y="1701408"/>
                    <a:pt x="923525" y="1721787"/>
                  </a:cubicBezTo>
                  <a:cubicBezTo>
                    <a:pt x="923525" y="1722898"/>
                    <a:pt x="923525" y="1724011"/>
                    <a:pt x="923525" y="1725122"/>
                  </a:cubicBezTo>
                  <a:cubicBezTo>
                    <a:pt x="923525" y="1746427"/>
                    <a:pt x="920932" y="1767546"/>
                    <a:pt x="916485" y="1788109"/>
                  </a:cubicBezTo>
                  <a:cubicBezTo>
                    <a:pt x="916485" y="1789221"/>
                    <a:pt x="916484" y="1790148"/>
                    <a:pt x="916485" y="1791073"/>
                  </a:cubicBezTo>
                  <a:cubicBezTo>
                    <a:pt x="916484" y="1812564"/>
                    <a:pt x="913892" y="1833682"/>
                    <a:pt x="909446" y="1854432"/>
                  </a:cubicBezTo>
                  <a:cubicBezTo>
                    <a:pt x="909446" y="1855359"/>
                    <a:pt x="909446" y="1856100"/>
                    <a:pt x="909446" y="1857025"/>
                  </a:cubicBezTo>
                  <a:cubicBezTo>
                    <a:pt x="909446" y="1878701"/>
                    <a:pt x="906852" y="1900005"/>
                    <a:pt x="902406" y="1920755"/>
                  </a:cubicBezTo>
                  <a:cubicBezTo>
                    <a:pt x="902405" y="1921495"/>
                    <a:pt x="902406" y="1922236"/>
                    <a:pt x="902406" y="1922977"/>
                  </a:cubicBezTo>
                  <a:cubicBezTo>
                    <a:pt x="902406" y="1944652"/>
                    <a:pt x="899812" y="1966142"/>
                    <a:pt x="895366" y="1987076"/>
                  </a:cubicBezTo>
                  <a:cubicBezTo>
                    <a:pt x="895366" y="1987632"/>
                    <a:pt x="895366" y="1988373"/>
                    <a:pt x="895366" y="1988929"/>
                  </a:cubicBezTo>
                  <a:cubicBezTo>
                    <a:pt x="895366" y="2010789"/>
                    <a:pt x="892772" y="2032464"/>
                    <a:pt x="888326" y="2053398"/>
                  </a:cubicBezTo>
                  <a:cubicBezTo>
                    <a:pt x="888326" y="2053954"/>
                    <a:pt x="888326" y="2054326"/>
                    <a:pt x="888326" y="2054880"/>
                  </a:cubicBezTo>
                  <a:cubicBezTo>
                    <a:pt x="888326" y="2076927"/>
                    <a:pt x="885732" y="2098602"/>
                    <a:pt x="881286" y="2119721"/>
                  </a:cubicBezTo>
                  <a:cubicBezTo>
                    <a:pt x="881286" y="2120091"/>
                    <a:pt x="881286" y="2120462"/>
                    <a:pt x="881285" y="2120832"/>
                  </a:cubicBezTo>
                  <a:lnTo>
                    <a:pt x="878589" y="2145806"/>
                  </a:lnTo>
                  <a:close/>
                </a:path>
              </a:pathLst>
            </a:custGeom>
            <a:solidFill>
              <a:schemeClr val="accent1">
                <a:alpha val="3000"/>
              </a:schemeClr>
            </a:solidFill>
            <a:ln w="17341"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452DB989-FEBA-EDFF-A28A-360681FA32E8}"/>
                </a:ext>
              </a:extLst>
            </p:cNvPr>
            <p:cNvSpPr/>
            <p:nvPr/>
          </p:nvSpPr>
          <p:spPr>
            <a:xfrm rot="13962935">
              <a:off x="11029052" y="43710"/>
              <a:ext cx="852907" cy="1922425"/>
            </a:xfrm>
            <a:custGeom>
              <a:avLst/>
              <a:gdLst>
                <a:gd name="connsiteX0" fmla="*/ 473141 w 852907"/>
                <a:gd name="connsiteY0" fmla="*/ 1922425 h 1922425"/>
                <a:gd name="connsiteX1" fmla="*/ 0 w 852907"/>
                <a:gd name="connsiteY1" fmla="*/ 1562191 h 1922425"/>
                <a:gd name="connsiteX2" fmla="*/ 12386 w 852907"/>
                <a:gd name="connsiteY2" fmla="*/ 1526895 h 1922425"/>
                <a:gd name="connsiteX3" fmla="*/ 33321 w 852907"/>
                <a:gd name="connsiteY3" fmla="*/ 1467058 h 1922425"/>
                <a:gd name="connsiteX4" fmla="*/ 54256 w 852907"/>
                <a:gd name="connsiteY4" fmla="*/ 1407219 h 1922425"/>
                <a:gd name="connsiteX5" fmla="*/ 75189 w 852907"/>
                <a:gd name="connsiteY5" fmla="*/ 1347381 h 1922425"/>
                <a:gd name="connsiteX6" fmla="*/ 96123 w 852907"/>
                <a:gd name="connsiteY6" fmla="*/ 1287542 h 1922425"/>
                <a:gd name="connsiteX7" fmla="*/ 117058 w 852907"/>
                <a:gd name="connsiteY7" fmla="*/ 1227704 h 1922425"/>
                <a:gd name="connsiteX8" fmla="*/ 137993 w 852907"/>
                <a:gd name="connsiteY8" fmla="*/ 1167866 h 1922425"/>
                <a:gd name="connsiteX9" fmla="*/ 158926 w 852907"/>
                <a:gd name="connsiteY9" fmla="*/ 1108028 h 1922425"/>
                <a:gd name="connsiteX10" fmla="*/ 179860 w 852907"/>
                <a:gd name="connsiteY10" fmla="*/ 1048189 h 1922425"/>
                <a:gd name="connsiteX11" fmla="*/ 200795 w 852907"/>
                <a:gd name="connsiteY11" fmla="*/ 988351 h 1922425"/>
                <a:gd name="connsiteX12" fmla="*/ 221730 w 852907"/>
                <a:gd name="connsiteY12" fmla="*/ 928512 h 1922425"/>
                <a:gd name="connsiteX13" fmla="*/ 242663 w 852907"/>
                <a:gd name="connsiteY13" fmla="*/ 868675 h 1922425"/>
                <a:gd name="connsiteX14" fmla="*/ 263599 w 852907"/>
                <a:gd name="connsiteY14" fmla="*/ 808836 h 1922425"/>
                <a:gd name="connsiteX15" fmla="*/ 284532 w 852907"/>
                <a:gd name="connsiteY15" fmla="*/ 748998 h 1922425"/>
                <a:gd name="connsiteX16" fmla="*/ 305467 w 852907"/>
                <a:gd name="connsiteY16" fmla="*/ 689159 h 1922425"/>
                <a:gd name="connsiteX17" fmla="*/ 326400 w 852907"/>
                <a:gd name="connsiteY17" fmla="*/ 629137 h 1922425"/>
                <a:gd name="connsiteX18" fmla="*/ 347335 w 852907"/>
                <a:gd name="connsiteY18" fmla="*/ 569299 h 1922425"/>
                <a:gd name="connsiteX19" fmla="*/ 368269 w 852907"/>
                <a:gd name="connsiteY19" fmla="*/ 509645 h 1922425"/>
                <a:gd name="connsiteX20" fmla="*/ 389204 w 852907"/>
                <a:gd name="connsiteY20" fmla="*/ 449992 h 1922425"/>
                <a:gd name="connsiteX21" fmla="*/ 410138 w 852907"/>
                <a:gd name="connsiteY21" fmla="*/ 390339 h 1922425"/>
                <a:gd name="connsiteX22" fmla="*/ 431072 w 852907"/>
                <a:gd name="connsiteY22" fmla="*/ 330685 h 1922425"/>
                <a:gd name="connsiteX23" fmla="*/ 452006 w 852907"/>
                <a:gd name="connsiteY23" fmla="*/ 271032 h 1922425"/>
                <a:gd name="connsiteX24" fmla="*/ 472941 w 852907"/>
                <a:gd name="connsiteY24" fmla="*/ 211380 h 1922425"/>
                <a:gd name="connsiteX25" fmla="*/ 493876 w 852907"/>
                <a:gd name="connsiteY25" fmla="*/ 151726 h 1922425"/>
                <a:gd name="connsiteX26" fmla="*/ 544266 w 852907"/>
                <a:gd name="connsiteY26" fmla="*/ 52984 h 1922425"/>
                <a:gd name="connsiteX27" fmla="*/ 672094 w 852907"/>
                <a:gd name="connsiteY27" fmla="*/ 0 h 1922425"/>
                <a:gd name="connsiteX28" fmla="*/ 799923 w 852907"/>
                <a:gd name="connsiteY28" fmla="*/ 52984 h 1922425"/>
                <a:gd name="connsiteX29" fmla="*/ 852907 w 852907"/>
                <a:gd name="connsiteY29" fmla="*/ 180813 h 1922425"/>
                <a:gd name="connsiteX30" fmla="*/ 839013 w 852907"/>
                <a:gd name="connsiteY30" fmla="*/ 250284 h 1922425"/>
                <a:gd name="connsiteX31" fmla="*/ 825490 w 852907"/>
                <a:gd name="connsiteY31" fmla="*/ 312345 h 1922425"/>
                <a:gd name="connsiteX32" fmla="*/ 811965 w 852907"/>
                <a:gd name="connsiteY32" fmla="*/ 374406 h 1922425"/>
                <a:gd name="connsiteX33" fmla="*/ 798442 w 852907"/>
                <a:gd name="connsiteY33" fmla="*/ 436282 h 1922425"/>
                <a:gd name="connsiteX34" fmla="*/ 784917 w 852907"/>
                <a:gd name="connsiteY34" fmla="*/ 497973 h 1922425"/>
                <a:gd name="connsiteX35" fmla="*/ 771393 w 852907"/>
                <a:gd name="connsiteY35" fmla="*/ 559664 h 1922425"/>
                <a:gd name="connsiteX36" fmla="*/ 757869 w 852907"/>
                <a:gd name="connsiteY36" fmla="*/ 621355 h 1922425"/>
                <a:gd name="connsiteX37" fmla="*/ 744346 w 852907"/>
                <a:gd name="connsiteY37" fmla="*/ 683046 h 1922425"/>
                <a:gd name="connsiteX38" fmla="*/ 730821 w 852907"/>
                <a:gd name="connsiteY38" fmla="*/ 744737 h 1922425"/>
                <a:gd name="connsiteX39" fmla="*/ 717299 w 852907"/>
                <a:gd name="connsiteY39" fmla="*/ 806429 h 1922425"/>
                <a:gd name="connsiteX40" fmla="*/ 703774 w 852907"/>
                <a:gd name="connsiteY40" fmla="*/ 868118 h 1922425"/>
                <a:gd name="connsiteX41" fmla="*/ 690251 w 852907"/>
                <a:gd name="connsiteY41" fmla="*/ 929809 h 1922425"/>
                <a:gd name="connsiteX42" fmla="*/ 676726 w 852907"/>
                <a:gd name="connsiteY42" fmla="*/ 991500 h 1922425"/>
                <a:gd name="connsiteX43" fmla="*/ 663202 w 852907"/>
                <a:gd name="connsiteY43" fmla="*/ 1053191 h 1922425"/>
                <a:gd name="connsiteX44" fmla="*/ 649678 w 852907"/>
                <a:gd name="connsiteY44" fmla="*/ 1114882 h 1922425"/>
                <a:gd name="connsiteX45" fmla="*/ 636155 w 852907"/>
                <a:gd name="connsiteY45" fmla="*/ 1176758 h 1922425"/>
                <a:gd name="connsiteX46" fmla="*/ 622630 w 852907"/>
                <a:gd name="connsiteY46" fmla="*/ 1238449 h 1922425"/>
                <a:gd name="connsiteX47" fmla="*/ 609106 w 852907"/>
                <a:gd name="connsiteY47" fmla="*/ 1300325 h 1922425"/>
                <a:gd name="connsiteX48" fmla="*/ 595582 w 852907"/>
                <a:gd name="connsiteY48" fmla="*/ 1362201 h 1922425"/>
                <a:gd name="connsiteX49" fmla="*/ 582058 w 852907"/>
                <a:gd name="connsiteY49" fmla="*/ 1424078 h 1922425"/>
                <a:gd name="connsiteX50" fmla="*/ 568534 w 852907"/>
                <a:gd name="connsiteY50" fmla="*/ 1485954 h 1922425"/>
                <a:gd name="connsiteX51" fmla="*/ 555011 w 852907"/>
                <a:gd name="connsiteY51" fmla="*/ 1547830 h 1922425"/>
                <a:gd name="connsiteX52" fmla="*/ 541487 w 852907"/>
                <a:gd name="connsiteY52" fmla="*/ 1609706 h 1922425"/>
                <a:gd name="connsiteX53" fmla="*/ 527964 w 852907"/>
                <a:gd name="connsiteY53" fmla="*/ 1671582 h 1922425"/>
                <a:gd name="connsiteX54" fmla="*/ 514439 w 852907"/>
                <a:gd name="connsiteY54" fmla="*/ 1733458 h 1922425"/>
                <a:gd name="connsiteX55" fmla="*/ 500916 w 852907"/>
                <a:gd name="connsiteY55" fmla="*/ 1795334 h 1922425"/>
                <a:gd name="connsiteX56" fmla="*/ 487392 w 852907"/>
                <a:gd name="connsiteY56" fmla="*/ 1857210 h 1922425"/>
                <a:gd name="connsiteX57" fmla="*/ 473868 w 852907"/>
                <a:gd name="connsiteY57" fmla="*/ 1919087 h 1922425"/>
                <a:gd name="connsiteX58" fmla="*/ 473141 w 852907"/>
                <a:gd name="connsiteY58" fmla="*/ 1922425 h 192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52907" h="1922425">
                  <a:moveTo>
                    <a:pt x="473141" y="1922425"/>
                  </a:moveTo>
                  <a:lnTo>
                    <a:pt x="0" y="1562191"/>
                  </a:lnTo>
                  <a:lnTo>
                    <a:pt x="12386" y="1526895"/>
                  </a:lnTo>
                  <a:cubicBezTo>
                    <a:pt x="17018" y="1506147"/>
                    <a:pt x="24058" y="1486139"/>
                    <a:pt x="33321" y="1467058"/>
                  </a:cubicBezTo>
                  <a:cubicBezTo>
                    <a:pt x="37952" y="1446308"/>
                    <a:pt x="44992" y="1426302"/>
                    <a:pt x="54256" y="1407219"/>
                  </a:cubicBezTo>
                  <a:cubicBezTo>
                    <a:pt x="58702" y="1386470"/>
                    <a:pt x="65927" y="1366462"/>
                    <a:pt x="75189" y="1347381"/>
                  </a:cubicBezTo>
                  <a:cubicBezTo>
                    <a:pt x="79636" y="1326632"/>
                    <a:pt x="86676" y="1306625"/>
                    <a:pt x="96123" y="1287542"/>
                  </a:cubicBezTo>
                  <a:cubicBezTo>
                    <a:pt x="100569" y="1266794"/>
                    <a:pt x="107610" y="1246600"/>
                    <a:pt x="117058" y="1227704"/>
                  </a:cubicBezTo>
                  <a:cubicBezTo>
                    <a:pt x="121504" y="1206955"/>
                    <a:pt x="128544" y="1186762"/>
                    <a:pt x="137993" y="1167866"/>
                  </a:cubicBezTo>
                  <a:cubicBezTo>
                    <a:pt x="142254" y="1147117"/>
                    <a:pt x="149479" y="1126924"/>
                    <a:pt x="158926" y="1108028"/>
                  </a:cubicBezTo>
                  <a:cubicBezTo>
                    <a:pt x="163187" y="1087279"/>
                    <a:pt x="170227" y="1067086"/>
                    <a:pt x="179860" y="1048189"/>
                  </a:cubicBezTo>
                  <a:cubicBezTo>
                    <a:pt x="184123" y="1027440"/>
                    <a:pt x="191161" y="1007247"/>
                    <a:pt x="200795" y="988351"/>
                  </a:cubicBezTo>
                  <a:cubicBezTo>
                    <a:pt x="205056" y="967602"/>
                    <a:pt x="212096" y="947409"/>
                    <a:pt x="221730" y="928512"/>
                  </a:cubicBezTo>
                  <a:cubicBezTo>
                    <a:pt x="225805" y="907764"/>
                    <a:pt x="233031" y="887571"/>
                    <a:pt x="242663" y="868675"/>
                  </a:cubicBezTo>
                  <a:cubicBezTo>
                    <a:pt x="246741" y="847926"/>
                    <a:pt x="253779" y="827732"/>
                    <a:pt x="263599" y="808836"/>
                  </a:cubicBezTo>
                  <a:cubicBezTo>
                    <a:pt x="267673" y="788087"/>
                    <a:pt x="274713" y="767894"/>
                    <a:pt x="284532" y="748998"/>
                  </a:cubicBezTo>
                  <a:cubicBezTo>
                    <a:pt x="288422" y="728250"/>
                    <a:pt x="295462" y="708057"/>
                    <a:pt x="305467" y="689159"/>
                  </a:cubicBezTo>
                  <a:cubicBezTo>
                    <a:pt x="309358" y="668225"/>
                    <a:pt x="316398" y="648032"/>
                    <a:pt x="326400" y="629137"/>
                  </a:cubicBezTo>
                  <a:cubicBezTo>
                    <a:pt x="330291" y="608202"/>
                    <a:pt x="337331" y="588194"/>
                    <a:pt x="347335" y="569299"/>
                  </a:cubicBezTo>
                  <a:cubicBezTo>
                    <a:pt x="351226" y="548549"/>
                    <a:pt x="358266" y="528541"/>
                    <a:pt x="368269" y="509645"/>
                  </a:cubicBezTo>
                  <a:cubicBezTo>
                    <a:pt x="371975" y="488897"/>
                    <a:pt x="379015" y="468888"/>
                    <a:pt x="389204" y="449992"/>
                  </a:cubicBezTo>
                  <a:cubicBezTo>
                    <a:pt x="392908" y="429243"/>
                    <a:pt x="399948" y="409235"/>
                    <a:pt x="410138" y="390339"/>
                  </a:cubicBezTo>
                  <a:cubicBezTo>
                    <a:pt x="413843" y="369589"/>
                    <a:pt x="420698" y="349582"/>
                    <a:pt x="431072" y="330685"/>
                  </a:cubicBezTo>
                  <a:cubicBezTo>
                    <a:pt x="434593" y="309936"/>
                    <a:pt x="441633" y="289743"/>
                    <a:pt x="452006" y="271032"/>
                  </a:cubicBezTo>
                  <a:cubicBezTo>
                    <a:pt x="455526" y="250284"/>
                    <a:pt x="462567" y="230091"/>
                    <a:pt x="472941" y="211380"/>
                  </a:cubicBezTo>
                  <a:cubicBezTo>
                    <a:pt x="476276" y="190631"/>
                    <a:pt x="483315" y="170437"/>
                    <a:pt x="493876" y="151726"/>
                  </a:cubicBezTo>
                  <a:cubicBezTo>
                    <a:pt x="499618" y="115601"/>
                    <a:pt x="516477" y="80772"/>
                    <a:pt x="544266" y="52984"/>
                  </a:cubicBezTo>
                  <a:cubicBezTo>
                    <a:pt x="579650" y="17600"/>
                    <a:pt x="625780" y="0"/>
                    <a:pt x="672094" y="0"/>
                  </a:cubicBezTo>
                  <a:cubicBezTo>
                    <a:pt x="718409" y="0"/>
                    <a:pt x="764540" y="17599"/>
                    <a:pt x="799923" y="52984"/>
                  </a:cubicBezTo>
                  <a:cubicBezTo>
                    <a:pt x="835308" y="88368"/>
                    <a:pt x="852907" y="134497"/>
                    <a:pt x="852907" y="180813"/>
                  </a:cubicBezTo>
                  <a:cubicBezTo>
                    <a:pt x="852907" y="204525"/>
                    <a:pt x="848277" y="228052"/>
                    <a:pt x="839013" y="250284"/>
                  </a:cubicBezTo>
                  <a:cubicBezTo>
                    <a:pt x="838086" y="271588"/>
                    <a:pt x="833640" y="292522"/>
                    <a:pt x="825490" y="312345"/>
                  </a:cubicBezTo>
                  <a:cubicBezTo>
                    <a:pt x="824377" y="333650"/>
                    <a:pt x="820116" y="354584"/>
                    <a:pt x="811965" y="374406"/>
                  </a:cubicBezTo>
                  <a:cubicBezTo>
                    <a:pt x="810854" y="395526"/>
                    <a:pt x="806407" y="416460"/>
                    <a:pt x="798442" y="436282"/>
                  </a:cubicBezTo>
                  <a:cubicBezTo>
                    <a:pt x="797329" y="457402"/>
                    <a:pt x="792883" y="478151"/>
                    <a:pt x="784917" y="497973"/>
                  </a:cubicBezTo>
                  <a:cubicBezTo>
                    <a:pt x="783620" y="519093"/>
                    <a:pt x="779175" y="539841"/>
                    <a:pt x="771393" y="559664"/>
                  </a:cubicBezTo>
                  <a:cubicBezTo>
                    <a:pt x="770097" y="580784"/>
                    <a:pt x="765651" y="601532"/>
                    <a:pt x="757869" y="621355"/>
                  </a:cubicBezTo>
                  <a:cubicBezTo>
                    <a:pt x="756572" y="642475"/>
                    <a:pt x="751941" y="663223"/>
                    <a:pt x="744346" y="683046"/>
                  </a:cubicBezTo>
                  <a:cubicBezTo>
                    <a:pt x="742863" y="704165"/>
                    <a:pt x="738417" y="724914"/>
                    <a:pt x="730821" y="744737"/>
                  </a:cubicBezTo>
                  <a:cubicBezTo>
                    <a:pt x="729339" y="765856"/>
                    <a:pt x="724893" y="786605"/>
                    <a:pt x="717299" y="806429"/>
                  </a:cubicBezTo>
                  <a:cubicBezTo>
                    <a:pt x="715816" y="827548"/>
                    <a:pt x="711185" y="848296"/>
                    <a:pt x="703774" y="868118"/>
                  </a:cubicBezTo>
                  <a:cubicBezTo>
                    <a:pt x="702291" y="889238"/>
                    <a:pt x="697661" y="909987"/>
                    <a:pt x="690251" y="929809"/>
                  </a:cubicBezTo>
                  <a:cubicBezTo>
                    <a:pt x="688582" y="950930"/>
                    <a:pt x="684136" y="971678"/>
                    <a:pt x="676726" y="991500"/>
                  </a:cubicBezTo>
                  <a:cubicBezTo>
                    <a:pt x="675060" y="1012620"/>
                    <a:pt x="670427" y="1033368"/>
                    <a:pt x="663202" y="1053191"/>
                  </a:cubicBezTo>
                  <a:cubicBezTo>
                    <a:pt x="661535" y="1074311"/>
                    <a:pt x="656904" y="1095059"/>
                    <a:pt x="649678" y="1114882"/>
                  </a:cubicBezTo>
                  <a:cubicBezTo>
                    <a:pt x="648011" y="1136187"/>
                    <a:pt x="643379" y="1156935"/>
                    <a:pt x="636155" y="1176758"/>
                  </a:cubicBezTo>
                  <a:cubicBezTo>
                    <a:pt x="634487" y="1197878"/>
                    <a:pt x="629856" y="1218627"/>
                    <a:pt x="622630" y="1238449"/>
                  </a:cubicBezTo>
                  <a:cubicBezTo>
                    <a:pt x="620777" y="1259754"/>
                    <a:pt x="616147" y="1280502"/>
                    <a:pt x="609106" y="1300325"/>
                  </a:cubicBezTo>
                  <a:cubicBezTo>
                    <a:pt x="607254" y="1321630"/>
                    <a:pt x="602623" y="1342379"/>
                    <a:pt x="595582" y="1362201"/>
                  </a:cubicBezTo>
                  <a:cubicBezTo>
                    <a:pt x="593731" y="1383506"/>
                    <a:pt x="589099" y="1404256"/>
                    <a:pt x="582058" y="1424078"/>
                  </a:cubicBezTo>
                  <a:cubicBezTo>
                    <a:pt x="580206" y="1445382"/>
                    <a:pt x="575574" y="1466131"/>
                    <a:pt x="568534" y="1485954"/>
                  </a:cubicBezTo>
                  <a:cubicBezTo>
                    <a:pt x="566682" y="1507258"/>
                    <a:pt x="561866" y="1528008"/>
                    <a:pt x="555011" y="1547830"/>
                  </a:cubicBezTo>
                  <a:cubicBezTo>
                    <a:pt x="552973" y="1569134"/>
                    <a:pt x="548341" y="1589883"/>
                    <a:pt x="541487" y="1609706"/>
                  </a:cubicBezTo>
                  <a:cubicBezTo>
                    <a:pt x="539449" y="1631011"/>
                    <a:pt x="534818" y="1651759"/>
                    <a:pt x="527964" y="1671582"/>
                  </a:cubicBezTo>
                  <a:cubicBezTo>
                    <a:pt x="525925" y="1692887"/>
                    <a:pt x="521293" y="1713450"/>
                    <a:pt x="514439" y="1733458"/>
                  </a:cubicBezTo>
                  <a:cubicBezTo>
                    <a:pt x="512402" y="1754763"/>
                    <a:pt x="507584" y="1775326"/>
                    <a:pt x="500916" y="1795334"/>
                  </a:cubicBezTo>
                  <a:cubicBezTo>
                    <a:pt x="498877" y="1816639"/>
                    <a:pt x="494061" y="1837202"/>
                    <a:pt x="487392" y="1857210"/>
                  </a:cubicBezTo>
                  <a:cubicBezTo>
                    <a:pt x="485355" y="1878331"/>
                    <a:pt x="480536" y="1899079"/>
                    <a:pt x="473868" y="1919087"/>
                  </a:cubicBezTo>
                  <a:lnTo>
                    <a:pt x="473141" y="1922425"/>
                  </a:lnTo>
                  <a:close/>
                </a:path>
              </a:pathLst>
            </a:custGeom>
            <a:solidFill>
              <a:schemeClr val="accent1">
                <a:alpha val="3000"/>
              </a:schemeClr>
            </a:solidFill>
            <a:ln w="17341"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77E1F369-D228-6CB0-2A89-DCA02521847A}"/>
                </a:ext>
              </a:extLst>
            </p:cNvPr>
            <p:cNvSpPr/>
            <p:nvPr/>
          </p:nvSpPr>
          <p:spPr>
            <a:xfrm rot="13962935">
              <a:off x="11651922" y="1159647"/>
              <a:ext cx="503981" cy="773758"/>
            </a:xfrm>
            <a:custGeom>
              <a:avLst/>
              <a:gdLst>
                <a:gd name="connsiteX0" fmla="*/ 284557 w 503981"/>
                <a:gd name="connsiteY0" fmla="*/ 773758 h 773758"/>
                <a:gd name="connsiteX1" fmla="*/ 0 w 503981"/>
                <a:gd name="connsiteY1" fmla="*/ 557106 h 773758"/>
                <a:gd name="connsiteX2" fmla="*/ 20455 w 503981"/>
                <a:gd name="connsiteY2" fmla="*/ 514832 h 773758"/>
                <a:gd name="connsiteX3" fmla="*/ 48243 w 503981"/>
                <a:gd name="connsiteY3" fmla="*/ 457402 h 773758"/>
                <a:gd name="connsiteX4" fmla="*/ 76032 w 503981"/>
                <a:gd name="connsiteY4" fmla="*/ 399973 h 773758"/>
                <a:gd name="connsiteX5" fmla="*/ 103821 w 503981"/>
                <a:gd name="connsiteY5" fmla="*/ 342542 h 773758"/>
                <a:gd name="connsiteX6" fmla="*/ 131611 w 503981"/>
                <a:gd name="connsiteY6" fmla="*/ 285112 h 773758"/>
                <a:gd name="connsiteX7" fmla="*/ 159399 w 503981"/>
                <a:gd name="connsiteY7" fmla="*/ 227682 h 773758"/>
                <a:gd name="connsiteX8" fmla="*/ 187189 w 503981"/>
                <a:gd name="connsiteY8" fmla="*/ 170252 h 773758"/>
                <a:gd name="connsiteX9" fmla="*/ 214977 w 503981"/>
                <a:gd name="connsiteY9" fmla="*/ 112822 h 773758"/>
                <a:gd name="connsiteX10" fmla="*/ 253881 w 503981"/>
                <a:gd name="connsiteY10" fmla="*/ 42980 h 773758"/>
                <a:gd name="connsiteX11" fmla="*/ 357441 w 503981"/>
                <a:gd name="connsiteY11" fmla="*/ 0 h 773758"/>
                <a:gd name="connsiteX12" fmla="*/ 461001 w 503981"/>
                <a:gd name="connsiteY12" fmla="*/ 42980 h 773758"/>
                <a:gd name="connsiteX13" fmla="*/ 503981 w 503981"/>
                <a:gd name="connsiteY13" fmla="*/ 146539 h 773758"/>
                <a:gd name="connsiteX14" fmla="*/ 481194 w 503981"/>
                <a:gd name="connsiteY14" fmla="*/ 224904 h 773758"/>
                <a:gd name="connsiteX15" fmla="*/ 459704 w 503981"/>
                <a:gd name="connsiteY15" fmla="*/ 284741 h 773758"/>
                <a:gd name="connsiteX16" fmla="*/ 438214 w 503981"/>
                <a:gd name="connsiteY16" fmla="*/ 344580 h 773758"/>
                <a:gd name="connsiteX17" fmla="*/ 416724 w 503981"/>
                <a:gd name="connsiteY17" fmla="*/ 404603 h 773758"/>
                <a:gd name="connsiteX18" fmla="*/ 395234 w 503981"/>
                <a:gd name="connsiteY18" fmla="*/ 464627 h 773758"/>
                <a:gd name="connsiteX19" fmla="*/ 373744 w 503981"/>
                <a:gd name="connsiteY19" fmla="*/ 524650 h 773758"/>
                <a:gd name="connsiteX20" fmla="*/ 352255 w 503981"/>
                <a:gd name="connsiteY20" fmla="*/ 584674 h 773758"/>
                <a:gd name="connsiteX21" fmla="*/ 330764 w 503981"/>
                <a:gd name="connsiteY21" fmla="*/ 644698 h 773758"/>
                <a:gd name="connsiteX22" fmla="*/ 309274 w 503981"/>
                <a:gd name="connsiteY22" fmla="*/ 704721 h 773758"/>
                <a:gd name="connsiteX23" fmla="*/ 287784 w 503981"/>
                <a:gd name="connsiteY23" fmla="*/ 764746 h 773758"/>
                <a:gd name="connsiteX24" fmla="*/ 284557 w 503981"/>
                <a:gd name="connsiteY24" fmla="*/ 773758 h 77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3981" h="773758">
                  <a:moveTo>
                    <a:pt x="284557" y="773758"/>
                  </a:moveTo>
                  <a:lnTo>
                    <a:pt x="0" y="557106"/>
                  </a:lnTo>
                  <a:lnTo>
                    <a:pt x="20455" y="514832"/>
                  </a:lnTo>
                  <a:cubicBezTo>
                    <a:pt x="25827" y="494268"/>
                    <a:pt x="35275" y="474816"/>
                    <a:pt x="48243" y="457402"/>
                  </a:cubicBezTo>
                  <a:cubicBezTo>
                    <a:pt x="53616" y="436838"/>
                    <a:pt x="62879" y="417386"/>
                    <a:pt x="76032" y="399973"/>
                  </a:cubicBezTo>
                  <a:cubicBezTo>
                    <a:pt x="81405" y="379408"/>
                    <a:pt x="90668" y="359957"/>
                    <a:pt x="103821" y="342542"/>
                  </a:cubicBezTo>
                  <a:cubicBezTo>
                    <a:pt x="109008" y="321978"/>
                    <a:pt x="118271" y="302526"/>
                    <a:pt x="131611" y="285112"/>
                  </a:cubicBezTo>
                  <a:cubicBezTo>
                    <a:pt x="136797" y="264547"/>
                    <a:pt x="146060" y="245097"/>
                    <a:pt x="159399" y="227682"/>
                  </a:cubicBezTo>
                  <a:cubicBezTo>
                    <a:pt x="164402" y="207118"/>
                    <a:pt x="173664" y="187481"/>
                    <a:pt x="187189" y="170252"/>
                  </a:cubicBezTo>
                  <a:cubicBezTo>
                    <a:pt x="192190" y="149688"/>
                    <a:pt x="201268" y="130051"/>
                    <a:pt x="214977" y="112822"/>
                  </a:cubicBezTo>
                  <a:cubicBezTo>
                    <a:pt x="221090" y="87256"/>
                    <a:pt x="233873" y="62988"/>
                    <a:pt x="253881" y="42980"/>
                  </a:cubicBezTo>
                  <a:cubicBezTo>
                    <a:pt x="282411" y="14265"/>
                    <a:pt x="320019" y="0"/>
                    <a:pt x="357441" y="0"/>
                  </a:cubicBezTo>
                  <a:cubicBezTo>
                    <a:pt x="394863" y="0"/>
                    <a:pt x="432286" y="14450"/>
                    <a:pt x="461001" y="42980"/>
                  </a:cubicBezTo>
                  <a:cubicBezTo>
                    <a:pt x="489716" y="71509"/>
                    <a:pt x="503981" y="109117"/>
                    <a:pt x="503981" y="146539"/>
                  </a:cubicBezTo>
                  <a:cubicBezTo>
                    <a:pt x="503981" y="173772"/>
                    <a:pt x="496385" y="201005"/>
                    <a:pt x="481194" y="224904"/>
                  </a:cubicBezTo>
                  <a:cubicBezTo>
                    <a:pt x="478415" y="245837"/>
                    <a:pt x="471376" y="266215"/>
                    <a:pt x="459704" y="284741"/>
                  </a:cubicBezTo>
                  <a:cubicBezTo>
                    <a:pt x="456925" y="305676"/>
                    <a:pt x="449701" y="326054"/>
                    <a:pt x="438214" y="344580"/>
                  </a:cubicBezTo>
                  <a:cubicBezTo>
                    <a:pt x="435250" y="365698"/>
                    <a:pt x="428025" y="386077"/>
                    <a:pt x="416724" y="404603"/>
                  </a:cubicBezTo>
                  <a:cubicBezTo>
                    <a:pt x="413760" y="425723"/>
                    <a:pt x="406535" y="446102"/>
                    <a:pt x="395234" y="464627"/>
                  </a:cubicBezTo>
                  <a:cubicBezTo>
                    <a:pt x="392084" y="485747"/>
                    <a:pt x="384859" y="506124"/>
                    <a:pt x="373744" y="524650"/>
                  </a:cubicBezTo>
                  <a:cubicBezTo>
                    <a:pt x="370595" y="545770"/>
                    <a:pt x="363369" y="566148"/>
                    <a:pt x="352255" y="584674"/>
                  </a:cubicBezTo>
                  <a:cubicBezTo>
                    <a:pt x="348919" y="605792"/>
                    <a:pt x="341694" y="626172"/>
                    <a:pt x="330764" y="644698"/>
                  </a:cubicBezTo>
                  <a:cubicBezTo>
                    <a:pt x="327429" y="665817"/>
                    <a:pt x="320204" y="686195"/>
                    <a:pt x="309274" y="704721"/>
                  </a:cubicBezTo>
                  <a:cubicBezTo>
                    <a:pt x="305939" y="725840"/>
                    <a:pt x="298529" y="746034"/>
                    <a:pt x="287784" y="764746"/>
                  </a:cubicBezTo>
                  <a:lnTo>
                    <a:pt x="284557" y="773758"/>
                  </a:lnTo>
                  <a:close/>
                </a:path>
              </a:pathLst>
            </a:custGeom>
            <a:solidFill>
              <a:schemeClr val="accent1">
                <a:alpha val="3000"/>
              </a:schemeClr>
            </a:solidFill>
            <a:ln w="17341"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23067767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704" r:id="rId38"/>
    <p:sldLayoutId id="2147483705" r:id="rId39"/>
    <p:sldLayoutId id="2147483706" r:id="rId40"/>
    <p:sldLayoutId id="2147483707" r:id="rId41"/>
    <p:sldLayoutId id="2147483708" r:id="rId42"/>
  </p:sldLayoutIdLst>
  <p:txStyles>
    <p:titleStyle>
      <a:lvl1pPr algn="l" defTabSz="6858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98822" indent="-98822" algn="l" defTabSz="685800" rtl="0" eaLnBrk="1" latinLnBrk="0" hangingPunct="1">
        <a:lnSpc>
          <a:spcPct val="100000"/>
        </a:lnSpc>
        <a:spcBef>
          <a:spcPts val="450"/>
        </a:spcBef>
        <a:buClr>
          <a:schemeClr val="accent1"/>
        </a:buClr>
        <a:buFont typeface="Arial" panose="020B0604020202020204" pitchFamily="34" charset="0"/>
        <a:buChar char="•"/>
        <a:defRPr sz="1350" kern="1200">
          <a:solidFill>
            <a:schemeClr val="tx1"/>
          </a:solidFill>
          <a:latin typeface="+mn-lt"/>
          <a:ea typeface="+mn-ea"/>
          <a:cs typeface="+mn-cs"/>
        </a:defRPr>
      </a:lvl1pPr>
      <a:lvl2pPr marL="276225" indent="-150019" algn="l" defTabSz="685800" rtl="0" eaLnBrk="1" latinLnBrk="0" hangingPunct="1">
        <a:lnSpc>
          <a:spcPct val="100000"/>
        </a:lnSpc>
        <a:spcBef>
          <a:spcPts val="0"/>
        </a:spcBef>
        <a:buClr>
          <a:schemeClr val="accent1"/>
        </a:buClr>
        <a:buFont typeface="Arial" panose="020B0604020202020204" pitchFamily="34" charset="0"/>
        <a:buChar char="–"/>
        <a:defRPr sz="1200" kern="1200">
          <a:solidFill>
            <a:schemeClr val="tx1"/>
          </a:solidFill>
          <a:latin typeface="+mn-lt"/>
          <a:ea typeface="+mn-ea"/>
          <a:cs typeface="+mn-cs"/>
        </a:defRPr>
      </a:lvl2pPr>
      <a:lvl3pPr marL="397669" indent="-94060" algn="l" defTabSz="685800" rtl="0" eaLnBrk="1" latinLnBrk="0" hangingPunct="1">
        <a:lnSpc>
          <a:spcPct val="100000"/>
        </a:lnSpc>
        <a:spcBef>
          <a:spcPts val="0"/>
        </a:spcBef>
        <a:buClr>
          <a:schemeClr val="accent1"/>
        </a:buClr>
        <a:buFont typeface="Source Sans 3" panose="020B0503030403020204" pitchFamily="34" charset="0"/>
        <a:buChar char="▪"/>
        <a:tabLst>
          <a:tab pos="610791" algn="l"/>
        </a:tabLst>
        <a:defRPr sz="1050" kern="1200">
          <a:solidFill>
            <a:schemeClr val="tx1"/>
          </a:solidFill>
          <a:latin typeface="+mn-lt"/>
          <a:ea typeface="+mn-ea"/>
          <a:cs typeface="+mn-cs"/>
        </a:defRPr>
      </a:lvl3pPr>
      <a:lvl4pPr marL="521494" indent="-103585" algn="l" defTabSz="685800" rtl="0" eaLnBrk="1" latinLnBrk="0" hangingPunct="1">
        <a:lnSpc>
          <a:spcPct val="100000"/>
        </a:lnSpc>
        <a:spcBef>
          <a:spcPts val="0"/>
        </a:spcBef>
        <a:buClr>
          <a:schemeClr val="accent1"/>
        </a:buClr>
        <a:buFont typeface="Aptos" panose="020B0004020202020204" pitchFamily="34" charset="0"/>
        <a:buChar char="▫"/>
        <a:defRPr sz="900" kern="1200">
          <a:solidFill>
            <a:schemeClr val="tx1"/>
          </a:solidFill>
          <a:latin typeface="+mn-lt"/>
          <a:ea typeface="+mn-ea"/>
          <a:cs typeface="+mn-cs"/>
        </a:defRPr>
      </a:lvl4pPr>
      <a:lvl5pPr marL="628650" indent="-107156" algn="l" defTabSz="685800" rtl="0" eaLnBrk="1" latinLnBrk="0" hangingPunct="1">
        <a:lnSpc>
          <a:spcPct val="100000"/>
        </a:lnSpc>
        <a:spcBef>
          <a:spcPts val="0"/>
        </a:spcBef>
        <a:buClr>
          <a:schemeClr val="accent1"/>
        </a:buClr>
        <a:buFont typeface="Source Sans 3" panose="020B0503030403020204" pitchFamily="34" charset="0"/>
        <a:buChar char="»"/>
        <a:defRPr sz="7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16">
          <p15:clr>
            <a:srgbClr val="F26B43"/>
          </p15:clr>
        </p15:guide>
        <p15:guide id="4" pos="7464">
          <p15:clr>
            <a:srgbClr val="F26B43"/>
          </p15:clr>
        </p15:guide>
        <p15:guide id="5" orient="horz">
          <p15:clr>
            <a:srgbClr val="F26B43"/>
          </p15:clr>
        </p15:guide>
        <p15:guide id="7" orient="horz" pos="216">
          <p15:clr>
            <a:srgbClr val="F26B43"/>
          </p15:clr>
        </p15:guide>
        <p15:guide id="8" orient="horz" pos="4104">
          <p15:clr>
            <a:srgbClr val="F26B43"/>
          </p15:clr>
        </p15:guide>
        <p15:guide id="11" orient="horz" pos="3792">
          <p15:clr>
            <a:srgbClr val="F26B43"/>
          </p15:clr>
        </p15:guide>
        <p15:guide id="12" pos="277">
          <p15:clr>
            <a:srgbClr val="F26B43"/>
          </p15:clr>
        </p15:guide>
        <p15:guide id="14" orient="horz" pos="779">
          <p15:clr>
            <a:srgbClr val="F26B43"/>
          </p15:clr>
        </p15:guide>
        <p15:guide id="15" pos="7398">
          <p15:clr>
            <a:srgbClr val="F26B43"/>
          </p15:clr>
        </p15:guide>
        <p15:guide id="16">
          <p15:clr>
            <a:srgbClr val="F26B43"/>
          </p15:clr>
        </p15:guide>
        <p15:guide id="17" orient="horz" pos="4320">
          <p15:clr>
            <a:srgbClr val="F26B43"/>
          </p15:clr>
        </p15:guide>
        <p15:guide id="18" pos="76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tmcconnell@bakerdonelson.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47BF4-E2A9-5AC9-D3DE-9841C0C6F7A5}"/>
              </a:ext>
            </a:extLst>
          </p:cNvPr>
          <p:cNvSpPr>
            <a:spLocks noGrp="1"/>
          </p:cNvSpPr>
          <p:nvPr>
            <p:ph type="ctrTitle"/>
          </p:nvPr>
        </p:nvSpPr>
        <p:spPr/>
        <p:txBody>
          <a:bodyPr>
            <a:normAutofit/>
          </a:bodyPr>
          <a:lstStyle/>
          <a:p>
            <a:pPr marL="12700">
              <a:lnSpc>
                <a:spcPct val="100000"/>
              </a:lnSpc>
              <a:spcBef>
                <a:spcPts val="100"/>
              </a:spcBef>
            </a:pPr>
            <a:r>
              <a:rPr lang="en-US" sz="2800" spc="-10" dirty="0">
                <a:latin typeface="Tahoma"/>
                <a:cs typeface="Tahoma"/>
              </a:rPr>
              <a:t>Retaliation in the Workplace:</a:t>
            </a:r>
            <a:br>
              <a:rPr lang="en-US" sz="2800" dirty="0">
                <a:latin typeface="Tahoma"/>
                <a:cs typeface="Tahoma"/>
              </a:rPr>
            </a:br>
            <a:r>
              <a:rPr lang="en-US" sz="2800" dirty="0">
                <a:latin typeface="Tahoma"/>
                <a:cs typeface="Tahoma"/>
              </a:rPr>
              <a:t>What Constitutes Protected Activity and Navigating the Retaliation Trap</a:t>
            </a:r>
            <a:br>
              <a:rPr lang="en-US" sz="2800" dirty="0">
                <a:latin typeface="Tahoma"/>
                <a:cs typeface="Tahoma"/>
              </a:rPr>
            </a:br>
            <a:endParaRPr lang="en-US" sz="2800" dirty="0"/>
          </a:p>
        </p:txBody>
      </p:sp>
      <p:sp>
        <p:nvSpPr>
          <p:cNvPr id="3" name="Subtitle 2">
            <a:extLst>
              <a:ext uri="{FF2B5EF4-FFF2-40B4-BE49-F238E27FC236}">
                <a16:creationId xmlns:a16="http://schemas.microsoft.com/office/drawing/2014/main" id="{CAA55360-F1FB-4C55-C482-E156B9F166AC}"/>
              </a:ext>
            </a:extLst>
          </p:cNvPr>
          <p:cNvSpPr>
            <a:spLocks noGrp="1"/>
          </p:cNvSpPr>
          <p:nvPr>
            <p:ph type="subTitle" idx="1"/>
          </p:nvPr>
        </p:nvSpPr>
        <p:spPr/>
        <p:txBody>
          <a:bodyPr>
            <a:normAutofit/>
          </a:bodyPr>
          <a:lstStyle/>
          <a:p>
            <a:pPr marL="32384" algn="ctr"/>
            <a:r>
              <a:rPr lang="en-US" sz="1600" b="1" dirty="0">
                <a:latin typeface="+mj-lt"/>
                <a:cs typeface="Baskerville Old Face"/>
              </a:rPr>
              <a:t>Timothy</a:t>
            </a:r>
            <a:r>
              <a:rPr lang="en-US" sz="1600" b="1" spc="-25" dirty="0">
                <a:latin typeface="+mj-lt"/>
                <a:cs typeface="Baskerville Old Face"/>
              </a:rPr>
              <a:t> </a:t>
            </a:r>
            <a:r>
              <a:rPr lang="en-US" sz="1600" b="1" dirty="0">
                <a:latin typeface="+mj-lt"/>
                <a:cs typeface="Baskerville Old Face"/>
              </a:rPr>
              <a:t>B.</a:t>
            </a:r>
            <a:r>
              <a:rPr lang="en-US" sz="1600" b="1" spc="-25" dirty="0">
                <a:latin typeface="+mj-lt"/>
                <a:cs typeface="Baskerville Old Face"/>
              </a:rPr>
              <a:t> </a:t>
            </a:r>
            <a:r>
              <a:rPr lang="en-US" sz="1600" b="1" dirty="0">
                <a:latin typeface="+mj-lt"/>
                <a:cs typeface="Baskerville Old Face"/>
              </a:rPr>
              <a:t>McConnell,</a:t>
            </a:r>
            <a:r>
              <a:rPr lang="en-US" sz="1600" b="1" spc="-25" dirty="0">
                <a:latin typeface="+mj-lt"/>
                <a:cs typeface="Baskerville Old Face"/>
              </a:rPr>
              <a:t> </a:t>
            </a:r>
            <a:r>
              <a:rPr lang="en-US" sz="1600" b="1" spc="-20" dirty="0">
                <a:latin typeface="+mj-lt"/>
                <a:cs typeface="Baskerville Old Face"/>
              </a:rPr>
              <a:t>Esq.</a:t>
            </a:r>
          </a:p>
          <a:p>
            <a:pPr marL="32384" algn="ctr"/>
            <a:r>
              <a:rPr lang="en-US" sz="2400" b="1" dirty="0">
                <a:latin typeface="+mj-lt"/>
                <a:cs typeface="Baskerville Old Face"/>
              </a:rPr>
              <a:t>Maynard Nexsen</a:t>
            </a:r>
          </a:p>
          <a:p>
            <a:pPr marL="43815" marR="5080" algn="ctr">
              <a:lnSpc>
                <a:spcPct val="80000"/>
              </a:lnSpc>
              <a:spcBef>
                <a:spcPts val="2690"/>
              </a:spcBef>
            </a:pPr>
            <a:r>
              <a:rPr lang="en-US" sz="1600" b="1" spc="-10" dirty="0">
                <a:latin typeface="+mj-lt"/>
                <a:cs typeface="Baskerville Old Face"/>
                <a:hlinkClick r:id="rId2"/>
              </a:rPr>
              <a:t>tmcconnell@maynardnexsen.com</a:t>
            </a:r>
            <a:endParaRPr lang="en-US" sz="1600" dirty="0">
              <a:latin typeface="+mj-lt"/>
              <a:cs typeface="Baskerville Old Face"/>
            </a:endParaRPr>
          </a:p>
          <a:p>
            <a:endParaRPr lang="en-US" dirty="0"/>
          </a:p>
        </p:txBody>
      </p:sp>
    </p:spTree>
    <p:extLst>
      <p:ext uri="{BB962C8B-B14F-4D97-AF65-F5344CB8AC3E}">
        <p14:creationId xmlns:p14="http://schemas.microsoft.com/office/powerpoint/2010/main" val="49406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Charge Receipts">
            <a:extLst>
              <a:ext uri="{FF2B5EF4-FFF2-40B4-BE49-F238E27FC236}">
                <a16:creationId xmlns:a16="http://schemas.microsoft.com/office/drawing/2014/main" id="{75274B15-A1F4-4E13-AA19-A545BBF2C4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42901"/>
            <a:ext cx="8458200" cy="5657849"/>
          </a:xfrm>
          <a:prstGeom prst="rect">
            <a:avLst/>
          </a:prstGeom>
        </p:spPr>
      </p:pic>
      <p:sp>
        <p:nvSpPr>
          <p:cNvPr id="7" name="Title 6">
            <a:extLst>
              <a:ext uri="{FF2B5EF4-FFF2-40B4-BE49-F238E27FC236}">
                <a16:creationId xmlns:a16="http://schemas.microsoft.com/office/drawing/2014/main" id="{C35F1427-518B-4C38-B109-F2D8DB5731E5}"/>
              </a:ext>
            </a:extLst>
          </p:cNvPr>
          <p:cNvSpPr>
            <a:spLocks noGrp="1"/>
          </p:cNvSpPr>
          <p:nvPr>
            <p:ph type="title"/>
          </p:nvPr>
        </p:nvSpPr>
        <p:spPr/>
        <p:txBody>
          <a:bodyPr/>
          <a:lstStyle/>
          <a:p>
            <a:endParaRPr lang="en-US" dirty="0"/>
          </a:p>
        </p:txBody>
      </p:sp>
      <p:sp>
        <p:nvSpPr>
          <p:cNvPr id="8" name="Content Placeholder 7">
            <a:extLst>
              <a:ext uri="{FF2B5EF4-FFF2-40B4-BE49-F238E27FC236}">
                <a16:creationId xmlns:a16="http://schemas.microsoft.com/office/drawing/2014/main" id="{D619E62A-9C3A-488A-BC4C-C39CA1A3261D}"/>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77135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63EF4-BCC2-48B1-944F-8BDB200923AA}"/>
              </a:ext>
            </a:extLst>
          </p:cNvPr>
          <p:cNvSpPr>
            <a:spLocks noGrp="1"/>
          </p:cNvSpPr>
          <p:nvPr>
            <p:ph type="title"/>
          </p:nvPr>
        </p:nvSpPr>
        <p:spPr/>
        <p:txBody>
          <a:bodyPr/>
          <a:lstStyle/>
          <a:p>
            <a:r>
              <a:rPr lang="en-US" dirty="0"/>
              <a:t>EEOC’s Retaliation Numbers</a:t>
            </a:r>
          </a:p>
        </p:txBody>
      </p:sp>
      <p:sp>
        <p:nvSpPr>
          <p:cNvPr id="3" name="Content Placeholder 2">
            <a:extLst>
              <a:ext uri="{FF2B5EF4-FFF2-40B4-BE49-F238E27FC236}">
                <a16:creationId xmlns:a16="http://schemas.microsoft.com/office/drawing/2014/main" id="{3E0023E6-3700-4631-8C8E-EC13456AFE0A}"/>
              </a:ext>
            </a:extLst>
          </p:cNvPr>
          <p:cNvSpPr>
            <a:spLocks noGrp="1"/>
          </p:cNvSpPr>
          <p:nvPr>
            <p:ph idx="1"/>
          </p:nvPr>
        </p:nvSpPr>
        <p:spPr/>
        <p:txBody>
          <a:bodyPr/>
          <a:lstStyle/>
          <a:p>
            <a:r>
              <a:rPr lang="en-US" sz="2000" dirty="0"/>
              <a:t>2023:  Retaliation claims comprised 56.8% of the Charges filed under all of the statutes enforced by the EEOC</a:t>
            </a:r>
          </a:p>
          <a:p>
            <a:r>
              <a:rPr lang="en-US" sz="2000" dirty="0"/>
              <a:t>2024: Retaliation claims comprised 47.8% of the Charges filed under all of the statutes enforced by the EEOC</a:t>
            </a:r>
          </a:p>
          <a:p>
            <a:r>
              <a:rPr lang="en-US" sz="2000" dirty="0"/>
              <a:t>In 2023, the EEOC recovered $282.9 million for retaliation-based charge, and in 2024, the EEOC recovered $308 million for retaliation-based charges</a:t>
            </a:r>
          </a:p>
        </p:txBody>
      </p:sp>
    </p:spTree>
    <p:extLst>
      <p:ext uri="{BB962C8B-B14F-4D97-AF65-F5344CB8AC3E}">
        <p14:creationId xmlns:p14="http://schemas.microsoft.com/office/powerpoint/2010/main" val="315592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7175" y="746067"/>
            <a:ext cx="8629650" cy="642996"/>
          </a:xfrm>
          <a:prstGeom prst="rect">
            <a:avLst/>
          </a:prstGeom>
        </p:spPr>
        <p:txBody>
          <a:bodyPr vert="horz" wrap="square" lIns="0" tIns="210057" rIns="0" bIns="0" rtlCol="0">
            <a:spAutoFit/>
          </a:bodyPr>
          <a:lstStyle/>
          <a:p>
            <a:pPr marL="862965">
              <a:lnSpc>
                <a:spcPct val="100000"/>
              </a:lnSpc>
              <a:spcBef>
                <a:spcPts val="100"/>
              </a:spcBef>
            </a:pPr>
            <a:r>
              <a:rPr lang="en-US" sz="2800" dirty="0">
                <a:cs typeface="Times New Roman"/>
              </a:rPr>
              <a:t>Legal Framework for a Retaliation Claim</a:t>
            </a:r>
            <a:endParaRPr sz="2800" dirty="0">
              <a:cs typeface="Times New Roman"/>
            </a:endParaRPr>
          </a:p>
        </p:txBody>
      </p:sp>
      <p:sp>
        <p:nvSpPr>
          <p:cNvPr id="5" name="Content Placeholder 4">
            <a:extLst>
              <a:ext uri="{FF2B5EF4-FFF2-40B4-BE49-F238E27FC236}">
                <a16:creationId xmlns:a16="http://schemas.microsoft.com/office/drawing/2014/main" id="{379274ED-0AD6-4581-9EA1-84D10CBE945A}"/>
              </a:ext>
            </a:extLst>
          </p:cNvPr>
          <p:cNvSpPr>
            <a:spLocks noGrp="1"/>
          </p:cNvSpPr>
          <p:nvPr>
            <p:ph idx="1"/>
          </p:nvPr>
        </p:nvSpPr>
        <p:spPr/>
        <p:txBody>
          <a:bodyPr/>
          <a:lstStyle/>
          <a:p>
            <a:pPr marL="0" indent="0">
              <a:spcBef>
                <a:spcPts val="100"/>
              </a:spcBef>
              <a:buClr>
                <a:srgbClr val="FF0000"/>
              </a:buClr>
              <a:buNone/>
              <a:tabLst>
                <a:tab pos="443865" algn="l"/>
              </a:tabLst>
            </a:pPr>
            <a:r>
              <a:rPr lang="en-US" sz="1800" dirty="0">
                <a:cs typeface="Times New Roman"/>
              </a:rPr>
              <a:t>Plaintiff’s prima facie case:  </a:t>
            </a:r>
          </a:p>
          <a:p>
            <a:pPr marL="311547" lvl="2">
              <a:spcBef>
                <a:spcPts val="100"/>
              </a:spcBef>
              <a:buClr>
                <a:srgbClr val="FF0000"/>
              </a:buClr>
              <a:tabLst>
                <a:tab pos="443865" algn="l"/>
              </a:tabLst>
            </a:pPr>
            <a:r>
              <a:rPr lang="en-US" sz="1650" dirty="0">
                <a:cs typeface="Times New Roman"/>
              </a:rPr>
              <a:t>(1) engaged in protected </a:t>
            </a:r>
            <a:r>
              <a:rPr lang="en-US" sz="1650" spc="-10" dirty="0">
                <a:cs typeface="Times New Roman"/>
              </a:rPr>
              <a:t>conduct; </a:t>
            </a:r>
          </a:p>
          <a:p>
            <a:pPr marL="311547" lvl="2">
              <a:spcBef>
                <a:spcPts val="100"/>
              </a:spcBef>
              <a:buClr>
                <a:srgbClr val="FF0000"/>
              </a:buClr>
              <a:tabLst>
                <a:tab pos="443865" algn="l"/>
              </a:tabLst>
            </a:pPr>
            <a:r>
              <a:rPr lang="en-US" sz="1650" spc="-10" dirty="0">
                <a:cs typeface="Times New Roman"/>
              </a:rPr>
              <a:t>(2) employer knew of the protected conduct; </a:t>
            </a:r>
          </a:p>
          <a:p>
            <a:pPr marL="311547" lvl="2">
              <a:spcBef>
                <a:spcPts val="100"/>
              </a:spcBef>
              <a:buClr>
                <a:srgbClr val="FF0000"/>
              </a:buClr>
              <a:tabLst>
                <a:tab pos="443865" algn="l"/>
              </a:tabLst>
            </a:pPr>
            <a:r>
              <a:rPr lang="en-US" sz="1650" spc="-10" dirty="0">
                <a:cs typeface="Times New Roman"/>
              </a:rPr>
              <a:t>(3) employee suffered an a</a:t>
            </a:r>
            <a:r>
              <a:rPr lang="en-US" sz="1650" dirty="0">
                <a:cs typeface="Times New Roman"/>
              </a:rPr>
              <a:t>dverse</a:t>
            </a:r>
            <a:r>
              <a:rPr lang="en-US" sz="1650" spc="-140" dirty="0">
                <a:cs typeface="Times New Roman"/>
              </a:rPr>
              <a:t> </a:t>
            </a:r>
            <a:r>
              <a:rPr lang="en-US" sz="1650" spc="-10" dirty="0">
                <a:cs typeface="Times New Roman"/>
              </a:rPr>
              <a:t>action; </a:t>
            </a:r>
          </a:p>
          <a:p>
            <a:pPr marL="311547" lvl="2">
              <a:spcBef>
                <a:spcPts val="100"/>
              </a:spcBef>
              <a:buClr>
                <a:srgbClr val="FF0000"/>
              </a:buClr>
              <a:tabLst>
                <a:tab pos="443865" algn="l"/>
              </a:tabLst>
            </a:pPr>
            <a:r>
              <a:rPr lang="en-US" sz="1650" spc="-10" dirty="0">
                <a:cs typeface="Times New Roman"/>
              </a:rPr>
              <a:t>(4) there is a c</a:t>
            </a:r>
            <a:r>
              <a:rPr lang="en-US" sz="1650" dirty="0">
                <a:cs typeface="Times New Roman"/>
              </a:rPr>
              <a:t>ausal</a:t>
            </a:r>
            <a:r>
              <a:rPr lang="en-US" sz="1650" spc="-15" dirty="0">
                <a:cs typeface="Times New Roman"/>
              </a:rPr>
              <a:t> </a:t>
            </a:r>
            <a:r>
              <a:rPr lang="en-US" sz="1650" spc="-10" dirty="0">
                <a:cs typeface="Times New Roman"/>
              </a:rPr>
              <a:t>connection between the conduct and the action.</a:t>
            </a:r>
            <a:endParaRPr lang="en-US" sz="1650" dirty="0">
              <a:cs typeface="Times New Roman"/>
            </a:endParaRPr>
          </a:p>
          <a:p>
            <a:r>
              <a:rPr lang="en-US" sz="1800" dirty="0"/>
              <a:t>If the plaintiff establishes a prima facie case, the burden will shift to the employer to show that it had a legitimate, non-retaliatory reason for its actions</a:t>
            </a:r>
          </a:p>
          <a:p>
            <a:r>
              <a:rPr lang="en-US" sz="1800" dirty="0"/>
              <a:t>If it does, the plaintiff can then try to show that the reason is pretextual:</a:t>
            </a:r>
          </a:p>
          <a:p>
            <a:pPr lvl="1"/>
            <a:r>
              <a:rPr lang="en-US" sz="1800" dirty="0">
                <a:cs typeface="Arial" pitchFamily="34" charset="0"/>
              </a:rPr>
              <a:t>Direct evidence of retaliation</a:t>
            </a:r>
          </a:p>
          <a:p>
            <a:pPr lvl="1"/>
            <a:r>
              <a:rPr lang="en-US" sz="1800" dirty="0">
                <a:cs typeface="Arial" pitchFamily="34" charset="0"/>
              </a:rPr>
              <a:t>Evidence reason offered by employer isn’t true</a:t>
            </a:r>
          </a:p>
          <a:p>
            <a:pPr lvl="1"/>
            <a:r>
              <a:rPr lang="en-US" sz="1800" dirty="0">
                <a:cs typeface="Arial" pitchFamily="34" charset="0"/>
              </a:rPr>
              <a:t>Evidence others who committed same infraction but didn’t engage in protected activity didn’t suffer same adverse action </a:t>
            </a:r>
          </a:p>
          <a:p>
            <a:pPr lvl="1"/>
            <a:r>
              <a:rPr lang="en-US" sz="1800" dirty="0">
                <a:cs typeface="Arial" pitchFamily="34" charset="0"/>
              </a:rPr>
              <a:t>Evidence employer advanced inconsistent reasons to justify adverse action</a:t>
            </a:r>
          </a:p>
          <a:p>
            <a:pPr lvl="1"/>
            <a:endParaRPr lang="en-US" dirty="0"/>
          </a:p>
        </p:txBody>
      </p:sp>
    </p:spTree>
    <p:extLst>
      <p:ext uri="{BB962C8B-B14F-4D97-AF65-F5344CB8AC3E}">
        <p14:creationId xmlns:p14="http://schemas.microsoft.com/office/powerpoint/2010/main" val="268867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0" y="2560879"/>
            <a:ext cx="6857999" cy="874598"/>
          </a:xfrm>
          <a:prstGeom prst="rect">
            <a:avLst/>
          </a:prstGeom>
        </p:spPr>
        <p:txBody>
          <a:bodyPr vert="horz" wrap="square" lIns="0" tIns="12700" rIns="0" bIns="0" rtlCol="0">
            <a:spAutoFit/>
          </a:bodyPr>
          <a:lstStyle/>
          <a:p>
            <a:pPr marL="12700" algn="ctr">
              <a:lnSpc>
                <a:spcPct val="100000"/>
              </a:lnSpc>
              <a:spcBef>
                <a:spcPts val="100"/>
              </a:spcBef>
            </a:pPr>
            <a:r>
              <a:rPr lang="en-US" sz="2800" spc="-10" dirty="0"/>
              <a:t>WHAT IS PROTECTED CONDUCT/ACTIVITY</a:t>
            </a:r>
            <a:r>
              <a:rPr sz="2800" spc="-10" dirty="0"/>
              <a:t>?</a:t>
            </a:r>
            <a:endParaRPr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D7DE38-358C-4917-AB87-4831F16F2279}"/>
              </a:ext>
            </a:extLst>
          </p:cNvPr>
          <p:cNvSpPr>
            <a:spLocks noGrp="1"/>
          </p:cNvSpPr>
          <p:nvPr>
            <p:ph type="title"/>
          </p:nvPr>
        </p:nvSpPr>
        <p:spPr/>
        <p:txBody>
          <a:bodyPr/>
          <a:lstStyle/>
          <a:p>
            <a:r>
              <a:rPr lang="en-US" dirty="0"/>
              <a:t>Protected Activities</a:t>
            </a:r>
          </a:p>
        </p:txBody>
      </p:sp>
      <p:sp>
        <p:nvSpPr>
          <p:cNvPr id="4" name="Content Placeholder 3">
            <a:extLst>
              <a:ext uri="{FF2B5EF4-FFF2-40B4-BE49-F238E27FC236}">
                <a16:creationId xmlns:a16="http://schemas.microsoft.com/office/drawing/2014/main" id="{CF093E48-EE3C-43CC-9FD6-55F147367046}"/>
              </a:ext>
            </a:extLst>
          </p:cNvPr>
          <p:cNvSpPr>
            <a:spLocks noGrp="1"/>
          </p:cNvSpPr>
          <p:nvPr>
            <p:ph idx="1"/>
          </p:nvPr>
        </p:nvSpPr>
        <p:spPr/>
        <p:txBody>
          <a:bodyPr/>
          <a:lstStyle/>
          <a:p>
            <a:pPr algn="just" fontAlgn="base"/>
            <a:r>
              <a:rPr lang="en-US" sz="1800" dirty="0"/>
              <a:t>"Protected activities" generally involve the employee's exercise of some right under state or federal law.</a:t>
            </a:r>
          </a:p>
          <a:p>
            <a:pPr algn="just" fontAlgn="base"/>
            <a:r>
              <a:rPr lang="en-US" sz="1800" dirty="0"/>
              <a:t>Examples of such activity include:</a:t>
            </a:r>
          </a:p>
          <a:p>
            <a:pPr lvl="1" algn="just" fontAlgn="base"/>
            <a:r>
              <a:rPr lang="en-US" sz="1800" dirty="0"/>
              <a:t>Filing a Charge of Discrimination or opposing discrimination;</a:t>
            </a:r>
          </a:p>
          <a:p>
            <a:pPr lvl="1" algn="just" fontAlgn="base"/>
            <a:r>
              <a:rPr lang="en-US" sz="1800" dirty="0"/>
              <a:t>Complaining in good faith about perceived illegal harassment or discrimination, even if the complaint turns out to be mistaken;</a:t>
            </a:r>
          </a:p>
          <a:p>
            <a:pPr lvl="1" algn="just" fontAlgn="base"/>
            <a:r>
              <a:rPr lang="en-US" sz="1800" dirty="0"/>
              <a:t>Requesting or taking Family Medical Leave for a qualifying reason;</a:t>
            </a:r>
          </a:p>
          <a:p>
            <a:pPr lvl="1" algn="just" fontAlgn="base"/>
            <a:r>
              <a:rPr lang="en-US" sz="1800" dirty="0"/>
              <a:t>Filing a claim for workers' compensation benefits;</a:t>
            </a:r>
          </a:p>
          <a:p>
            <a:pPr lvl="1" algn="just" fontAlgn="base"/>
            <a:r>
              <a:rPr lang="en-US" sz="1800" dirty="0"/>
              <a:t>Requesting the reasonable accommodation of a disability or sincerely-held religious belief;</a:t>
            </a:r>
          </a:p>
          <a:p>
            <a:pPr lvl="1" algn="just" fontAlgn="base"/>
            <a:r>
              <a:rPr lang="en-US" sz="1800" dirty="0"/>
              <a:t>Whistleblowing/</a:t>
            </a:r>
            <a:r>
              <a:rPr lang="en-US" sz="1800" dirty="0">
                <a:cs typeface="Tahoma"/>
              </a:rPr>
              <a:t>expressing</a:t>
            </a:r>
            <a:r>
              <a:rPr lang="en-US" sz="1800" spc="-45" dirty="0">
                <a:cs typeface="Tahoma"/>
              </a:rPr>
              <a:t> </a:t>
            </a:r>
            <a:r>
              <a:rPr lang="en-US" sz="1800" dirty="0">
                <a:cs typeface="Tahoma"/>
              </a:rPr>
              <a:t>concerns</a:t>
            </a:r>
            <a:r>
              <a:rPr lang="en-US" sz="1800" spc="-45" dirty="0">
                <a:cs typeface="Tahoma"/>
              </a:rPr>
              <a:t> </a:t>
            </a:r>
            <a:r>
              <a:rPr lang="en-US" sz="1800" dirty="0">
                <a:cs typeface="Tahoma"/>
              </a:rPr>
              <a:t>over,</a:t>
            </a:r>
            <a:r>
              <a:rPr lang="en-US" sz="1800" spc="-35" dirty="0">
                <a:cs typeface="Tahoma"/>
              </a:rPr>
              <a:t> </a:t>
            </a:r>
            <a:r>
              <a:rPr lang="en-US" sz="1800" dirty="0">
                <a:cs typeface="Tahoma"/>
              </a:rPr>
              <a:t>or</a:t>
            </a:r>
            <a:r>
              <a:rPr lang="en-US" sz="1800" spc="-25" dirty="0">
                <a:cs typeface="Tahoma"/>
              </a:rPr>
              <a:t> </a:t>
            </a:r>
            <a:r>
              <a:rPr lang="en-US" sz="1800" spc="-10" dirty="0">
                <a:cs typeface="Tahoma"/>
              </a:rPr>
              <a:t>otherwise </a:t>
            </a:r>
            <a:r>
              <a:rPr lang="en-US" sz="1800" dirty="0">
                <a:cs typeface="Tahoma"/>
              </a:rPr>
              <a:t>bringing</a:t>
            </a:r>
            <a:r>
              <a:rPr lang="en-US" sz="1800" spc="-65" dirty="0">
                <a:cs typeface="Tahoma"/>
              </a:rPr>
              <a:t> </a:t>
            </a:r>
            <a:r>
              <a:rPr lang="en-US" sz="1800" dirty="0">
                <a:cs typeface="Tahoma"/>
              </a:rPr>
              <a:t>to</a:t>
            </a:r>
            <a:r>
              <a:rPr lang="en-US" sz="1800" spc="-40" dirty="0">
                <a:cs typeface="Tahoma"/>
              </a:rPr>
              <a:t> </a:t>
            </a:r>
            <a:r>
              <a:rPr lang="en-US" sz="1800" dirty="0">
                <a:cs typeface="Tahoma"/>
              </a:rPr>
              <a:t>light,</a:t>
            </a:r>
            <a:r>
              <a:rPr lang="en-US" sz="1800" spc="-40" dirty="0">
                <a:cs typeface="Tahoma"/>
              </a:rPr>
              <a:t> </a:t>
            </a:r>
            <a:r>
              <a:rPr lang="en-US" sz="1800" dirty="0">
                <a:cs typeface="Tahoma"/>
              </a:rPr>
              <a:t>potential</a:t>
            </a:r>
            <a:r>
              <a:rPr lang="en-US" sz="1800" spc="-35" dirty="0">
                <a:cs typeface="Tahoma"/>
              </a:rPr>
              <a:t> </a:t>
            </a:r>
            <a:r>
              <a:rPr lang="en-US" sz="1800" spc="-10" dirty="0">
                <a:cs typeface="Tahoma"/>
              </a:rPr>
              <a:t>illegalities</a:t>
            </a:r>
            <a:r>
              <a:rPr lang="en-US" sz="1800" dirty="0"/>
              <a:t>;</a:t>
            </a:r>
          </a:p>
          <a:p>
            <a:pPr lvl="1" algn="just" fontAlgn="base"/>
            <a:r>
              <a:rPr lang="en-US" sz="1800" dirty="0"/>
              <a:t>Complaining about terms/conditions of work for more than one person;</a:t>
            </a:r>
            <a:endParaRPr lang="en-US" sz="1800" spc="-10" dirty="0">
              <a:cs typeface="Tahoma"/>
            </a:endParaRPr>
          </a:p>
          <a:p>
            <a:pPr lvl="1" algn="just" fontAlgn="base"/>
            <a:r>
              <a:rPr lang="en-US" sz="1800" dirty="0">
                <a:cs typeface="Tahoma"/>
              </a:rPr>
              <a:t>Participating</a:t>
            </a:r>
            <a:r>
              <a:rPr lang="en-US" sz="1800" spc="-45" dirty="0">
                <a:cs typeface="Tahoma"/>
              </a:rPr>
              <a:t> </a:t>
            </a:r>
            <a:r>
              <a:rPr lang="en-US" sz="1800" dirty="0">
                <a:cs typeface="Tahoma"/>
              </a:rPr>
              <a:t>in</a:t>
            </a:r>
            <a:r>
              <a:rPr lang="en-US" sz="1800" spc="-60" dirty="0">
                <a:cs typeface="Tahoma"/>
              </a:rPr>
              <a:t> </a:t>
            </a:r>
            <a:r>
              <a:rPr lang="en-US" sz="1800" dirty="0">
                <a:cs typeface="Tahoma"/>
              </a:rPr>
              <a:t>or</a:t>
            </a:r>
            <a:r>
              <a:rPr lang="en-US" sz="1800" spc="-55" dirty="0">
                <a:cs typeface="Tahoma"/>
              </a:rPr>
              <a:t> </a:t>
            </a:r>
            <a:r>
              <a:rPr lang="en-US" sz="1800" dirty="0">
                <a:cs typeface="Tahoma"/>
              </a:rPr>
              <a:t>cooperating</a:t>
            </a:r>
            <a:r>
              <a:rPr lang="en-US" sz="1800" spc="-60" dirty="0">
                <a:cs typeface="Tahoma"/>
              </a:rPr>
              <a:t> </a:t>
            </a:r>
            <a:r>
              <a:rPr lang="en-US" sz="1800" dirty="0">
                <a:cs typeface="Tahoma"/>
              </a:rPr>
              <a:t>w/</a:t>
            </a:r>
            <a:r>
              <a:rPr lang="en-US" sz="1800" spc="-55" dirty="0">
                <a:cs typeface="Tahoma"/>
              </a:rPr>
              <a:t> </a:t>
            </a:r>
            <a:r>
              <a:rPr lang="en-US" sz="1800" dirty="0">
                <a:cs typeface="Tahoma"/>
              </a:rPr>
              <a:t>investigation</a:t>
            </a:r>
            <a:r>
              <a:rPr lang="en-US" sz="1800" spc="-35" dirty="0">
                <a:cs typeface="Tahoma"/>
              </a:rPr>
              <a:t> </a:t>
            </a:r>
            <a:r>
              <a:rPr lang="en-US" sz="1800" dirty="0">
                <a:cs typeface="Tahoma"/>
              </a:rPr>
              <a:t>into</a:t>
            </a:r>
            <a:r>
              <a:rPr lang="en-US" sz="1800" spc="-55" dirty="0">
                <a:cs typeface="Tahoma"/>
              </a:rPr>
              <a:t> </a:t>
            </a:r>
            <a:r>
              <a:rPr lang="en-US" sz="1800" dirty="0">
                <a:cs typeface="Tahoma"/>
              </a:rPr>
              <a:t>workplace</a:t>
            </a:r>
            <a:r>
              <a:rPr lang="en-US" sz="1800" spc="-45" dirty="0">
                <a:cs typeface="Tahoma"/>
              </a:rPr>
              <a:t> </a:t>
            </a:r>
            <a:r>
              <a:rPr lang="en-US" sz="1800" spc="-10" dirty="0">
                <a:cs typeface="Tahoma"/>
              </a:rPr>
              <a:t>issues; and</a:t>
            </a:r>
          </a:p>
          <a:p>
            <a:pPr lvl="1" algn="just" fontAlgn="base"/>
            <a:r>
              <a:rPr lang="en-US" sz="1800" dirty="0">
                <a:cs typeface="Tahoma"/>
              </a:rPr>
              <a:t>Filing</a:t>
            </a:r>
            <a:r>
              <a:rPr lang="en-US" sz="1800" spc="-35" dirty="0">
                <a:cs typeface="Tahoma"/>
              </a:rPr>
              <a:t> </a:t>
            </a:r>
            <a:r>
              <a:rPr lang="en-US" sz="1800" dirty="0">
                <a:cs typeface="Tahoma"/>
              </a:rPr>
              <a:t>a</a:t>
            </a:r>
            <a:r>
              <a:rPr lang="en-US" sz="1800" spc="-40" dirty="0">
                <a:cs typeface="Tahoma"/>
              </a:rPr>
              <a:t> </a:t>
            </a:r>
            <a:r>
              <a:rPr lang="en-US" sz="1800" dirty="0">
                <a:cs typeface="Tahoma"/>
              </a:rPr>
              <a:t>formal</a:t>
            </a:r>
            <a:r>
              <a:rPr lang="en-US" sz="1800" spc="-30" dirty="0">
                <a:cs typeface="Tahoma"/>
              </a:rPr>
              <a:t> </a:t>
            </a:r>
            <a:r>
              <a:rPr lang="en-US" sz="1800" dirty="0">
                <a:cs typeface="Tahoma"/>
              </a:rPr>
              <a:t>claim</a:t>
            </a:r>
            <a:r>
              <a:rPr lang="en-US" sz="1800" spc="-30" dirty="0">
                <a:cs typeface="Tahoma"/>
              </a:rPr>
              <a:t> </a:t>
            </a:r>
            <a:r>
              <a:rPr lang="en-US" sz="1800" dirty="0">
                <a:cs typeface="Tahoma"/>
              </a:rPr>
              <a:t>or</a:t>
            </a:r>
            <a:r>
              <a:rPr lang="en-US" sz="1800" spc="-35" dirty="0">
                <a:cs typeface="Tahoma"/>
              </a:rPr>
              <a:t> </a:t>
            </a:r>
            <a:r>
              <a:rPr lang="en-US" sz="1800" dirty="0">
                <a:cs typeface="Tahoma"/>
              </a:rPr>
              <a:t>complaint</a:t>
            </a:r>
            <a:r>
              <a:rPr lang="en-US" sz="1800" spc="-30" dirty="0">
                <a:cs typeface="Tahoma"/>
              </a:rPr>
              <a:t> </a:t>
            </a:r>
            <a:r>
              <a:rPr lang="en-US" sz="1800" dirty="0">
                <a:cs typeface="Tahoma"/>
              </a:rPr>
              <a:t>related</a:t>
            </a:r>
            <a:r>
              <a:rPr lang="en-US" sz="1800" spc="-30" dirty="0">
                <a:cs typeface="Tahoma"/>
              </a:rPr>
              <a:t> </a:t>
            </a:r>
            <a:r>
              <a:rPr lang="en-US" sz="1800" dirty="0">
                <a:cs typeface="Tahoma"/>
              </a:rPr>
              <a:t>to</a:t>
            </a:r>
            <a:r>
              <a:rPr lang="en-US" sz="1800" spc="-30" dirty="0">
                <a:cs typeface="Tahoma"/>
              </a:rPr>
              <a:t> </a:t>
            </a:r>
            <a:r>
              <a:rPr lang="en-US" sz="1800" dirty="0">
                <a:cs typeface="Tahoma"/>
              </a:rPr>
              <a:t>the</a:t>
            </a:r>
            <a:r>
              <a:rPr lang="en-US" sz="1800" spc="-30" dirty="0">
                <a:cs typeface="Tahoma"/>
              </a:rPr>
              <a:t> </a:t>
            </a:r>
            <a:r>
              <a:rPr lang="en-US" sz="1800" spc="-10" dirty="0">
                <a:cs typeface="Tahoma"/>
              </a:rPr>
              <a:t>company </a:t>
            </a:r>
            <a:r>
              <a:rPr lang="en-US" sz="1800" dirty="0">
                <a:cs typeface="Tahoma"/>
              </a:rPr>
              <a:t>(internally</a:t>
            </a:r>
            <a:r>
              <a:rPr lang="en-US" sz="1800" spc="-60" dirty="0">
                <a:cs typeface="Tahoma"/>
              </a:rPr>
              <a:t> </a:t>
            </a:r>
            <a:r>
              <a:rPr lang="en-US" sz="1800" dirty="0">
                <a:cs typeface="Tahoma"/>
              </a:rPr>
              <a:t>or</a:t>
            </a:r>
            <a:r>
              <a:rPr lang="en-US" sz="1800" spc="-70" dirty="0">
                <a:cs typeface="Tahoma"/>
              </a:rPr>
              <a:t> </a:t>
            </a:r>
            <a:r>
              <a:rPr lang="en-US" sz="1800" spc="-10" dirty="0">
                <a:cs typeface="Tahoma"/>
              </a:rPr>
              <a:t>externally).</a:t>
            </a:r>
          </a:p>
          <a:p>
            <a:pPr lvl="1" algn="just" fontAlgn="base"/>
            <a:endParaRPr lang="en-US" sz="1800" dirty="0">
              <a:cs typeface="Tahoma"/>
            </a:endParaRPr>
          </a:p>
          <a:p>
            <a:pPr lvl="1" algn="just" fontAlgn="base"/>
            <a:endParaRPr lang="en-US" sz="1800" dirty="0"/>
          </a:p>
          <a:p>
            <a:endParaRPr lang="en-US" dirty="0"/>
          </a:p>
        </p:txBody>
      </p:sp>
    </p:spTree>
    <p:extLst>
      <p:ext uri="{BB962C8B-B14F-4D97-AF65-F5344CB8AC3E}">
        <p14:creationId xmlns:p14="http://schemas.microsoft.com/office/powerpoint/2010/main" val="201265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94305" y="2311307"/>
            <a:ext cx="4769485" cy="1243930"/>
          </a:xfrm>
          <a:prstGeom prst="rect">
            <a:avLst/>
          </a:prstGeom>
        </p:spPr>
        <p:txBody>
          <a:bodyPr vert="horz" wrap="square" lIns="0" tIns="12700" rIns="0" bIns="0" rtlCol="0">
            <a:spAutoFit/>
          </a:bodyPr>
          <a:lstStyle/>
          <a:p>
            <a:pPr marL="69215" marR="5080" indent="-57150" algn="ctr">
              <a:lnSpc>
                <a:spcPct val="100000"/>
              </a:lnSpc>
              <a:spcBef>
                <a:spcPts val="100"/>
              </a:spcBef>
            </a:pPr>
            <a:r>
              <a:rPr sz="4000" dirty="0">
                <a:cs typeface="Times New Roman"/>
              </a:rPr>
              <a:t>What</a:t>
            </a:r>
            <a:r>
              <a:rPr sz="4000" spc="-125" dirty="0">
                <a:cs typeface="Times New Roman"/>
              </a:rPr>
              <a:t> </a:t>
            </a:r>
            <a:r>
              <a:rPr sz="4000" spc="-10" dirty="0">
                <a:cs typeface="Times New Roman"/>
              </a:rPr>
              <a:t>Constitutes </a:t>
            </a:r>
            <a:r>
              <a:rPr sz="4000" dirty="0">
                <a:cs typeface="Times New Roman"/>
              </a:rPr>
              <a:t>Adverse</a:t>
            </a:r>
            <a:r>
              <a:rPr sz="4000" spc="-200" dirty="0">
                <a:cs typeface="Times New Roman"/>
              </a:rPr>
              <a:t> </a:t>
            </a:r>
            <a:r>
              <a:rPr sz="4000" spc="-10" dirty="0">
                <a:cs typeface="Times New Roman"/>
              </a:rPr>
              <a:t>Action?</a:t>
            </a:r>
            <a:endParaRPr sz="4000" dirty="0">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7175" y="560631"/>
            <a:ext cx="8629650" cy="828432"/>
          </a:xfrm>
          <a:prstGeom prst="rect">
            <a:avLst/>
          </a:prstGeom>
        </p:spPr>
        <p:txBody>
          <a:bodyPr vert="horz" wrap="square" lIns="0" tIns="454660" rIns="0" bIns="0" rtlCol="0">
            <a:spAutoFit/>
          </a:bodyPr>
          <a:lstStyle/>
          <a:p>
            <a:pPr marL="13970">
              <a:lnSpc>
                <a:spcPct val="100000"/>
              </a:lnSpc>
              <a:spcBef>
                <a:spcPts val="100"/>
              </a:spcBef>
            </a:pPr>
            <a:r>
              <a:rPr sz="2400" dirty="0"/>
              <a:t>Tangible</a:t>
            </a:r>
            <a:r>
              <a:rPr sz="2400" spc="-90" dirty="0"/>
              <a:t> </a:t>
            </a:r>
            <a:r>
              <a:rPr sz="2400" dirty="0"/>
              <a:t>Adverse</a:t>
            </a:r>
            <a:r>
              <a:rPr sz="2400" spc="-85" dirty="0"/>
              <a:t> </a:t>
            </a:r>
            <a:r>
              <a:rPr sz="2400" dirty="0"/>
              <a:t>Employment</a:t>
            </a:r>
            <a:r>
              <a:rPr sz="2400" spc="-90" dirty="0"/>
              <a:t> </a:t>
            </a:r>
            <a:r>
              <a:rPr sz="2400" spc="-10" dirty="0"/>
              <a:t>Actions</a:t>
            </a:r>
            <a:endParaRPr sz="2400" dirty="0"/>
          </a:p>
        </p:txBody>
      </p:sp>
      <p:sp>
        <p:nvSpPr>
          <p:cNvPr id="4" name="Content Placeholder 3">
            <a:extLst>
              <a:ext uri="{FF2B5EF4-FFF2-40B4-BE49-F238E27FC236}">
                <a16:creationId xmlns:a16="http://schemas.microsoft.com/office/drawing/2014/main" id="{A7344DDC-BB9F-4D6C-B881-D35D9931CACD}"/>
              </a:ext>
            </a:extLst>
          </p:cNvPr>
          <p:cNvSpPr>
            <a:spLocks noGrp="1"/>
          </p:cNvSpPr>
          <p:nvPr>
            <p:ph idx="1"/>
          </p:nvPr>
        </p:nvSpPr>
        <p:spPr/>
        <p:txBody>
          <a:bodyPr/>
          <a:lstStyle/>
          <a:p>
            <a:pPr marL="327660" indent="-314960">
              <a:spcBef>
                <a:spcPts val="100"/>
              </a:spcBef>
              <a:buClr>
                <a:srgbClr val="FF0000"/>
              </a:buClr>
              <a:buFont typeface="Tahoma"/>
              <a:buChar char="•"/>
              <a:tabLst>
                <a:tab pos="327660" algn="l"/>
              </a:tabLst>
            </a:pPr>
            <a:r>
              <a:rPr lang="en-US" sz="2000" spc="-10" dirty="0">
                <a:cs typeface="Tahoma"/>
              </a:rPr>
              <a:t>Discharge</a:t>
            </a:r>
            <a:endParaRPr lang="en-US" sz="2000" dirty="0">
              <a:cs typeface="Tahoma"/>
            </a:endParaRPr>
          </a:p>
          <a:p>
            <a:pPr marL="327660" indent="-314960">
              <a:spcBef>
                <a:spcPts val="2880"/>
              </a:spcBef>
              <a:buClr>
                <a:srgbClr val="FF0000"/>
              </a:buClr>
              <a:buFont typeface="Tahoma"/>
              <a:buChar char="•"/>
              <a:tabLst>
                <a:tab pos="327660" algn="l"/>
              </a:tabLst>
            </a:pPr>
            <a:r>
              <a:rPr lang="en-US" sz="2000" spc="-10" dirty="0">
                <a:cs typeface="Tahoma"/>
              </a:rPr>
              <a:t>Demotion</a:t>
            </a:r>
            <a:endParaRPr lang="en-US" sz="2000" dirty="0">
              <a:cs typeface="Tahoma"/>
            </a:endParaRPr>
          </a:p>
          <a:p>
            <a:pPr marL="327660" indent="-314960">
              <a:spcBef>
                <a:spcPts val="2880"/>
              </a:spcBef>
              <a:buClr>
                <a:srgbClr val="FF0000"/>
              </a:buClr>
              <a:buFont typeface="Tahoma"/>
              <a:buChar char="•"/>
              <a:tabLst>
                <a:tab pos="327660" algn="l"/>
              </a:tabLst>
            </a:pPr>
            <a:r>
              <a:rPr lang="en-US" sz="2000" dirty="0">
                <a:cs typeface="Tahoma"/>
              </a:rPr>
              <a:t>Reduced</a:t>
            </a:r>
            <a:r>
              <a:rPr lang="en-US" sz="2000" spc="-15" dirty="0">
                <a:cs typeface="Tahoma"/>
              </a:rPr>
              <a:t> </a:t>
            </a:r>
            <a:r>
              <a:rPr lang="en-US" sz="2000" spc="-10" dirty="0">
                <a:cs typeface="Tahoma"/>
              </a:rPr>
              <a:t>Compensation</a:t>
            </a:r>
            <a:endParaRPr lang="en-US" sz="2000" dirty="0">
              <a:cs typeface="Tahoma"/>
            </a:endParaRPr>
          </a:p>
          <a:p>
            <a:pPr marL="327660" indent="-314960">
              <a:spcBef>
                <a:spcPts val="2880"/>
              </a:spcBef>
              <a:buClr>
                <a:srgbClr val="FF0000"/>
              </a:buClr>
              <a:buFont typeface="Tahoma"/>
              <a:buChar char="•"/>
              <a:tabLst>
                <a:tab pos="327660" algn="l"/>
              </a:tabLst>
            </a:pPr>
            <a:r>
              <a:rPr lang="en-US" sz="2000" spc="-10" dirty="0">
                <a:cs typeface="Tahoma"/>
              </a:rPr>
              <a:t>Suspension</a:t>
            </a:r>
          </a:p>
          <a:p>
            <a:pPr marL="327660" indent="-314960">
              <a:spcBef>
                <a:spcPts val="2880"/>
              </a:spcBef>
              <a:buClr>
                <a:srgbClr val="FF0000"/>
              </a:buClr>
              <a:buFont typeface="Tahoma"/>
              <a:buChar char="•"/>
              <a:tabLst>
                <a:tab pos="327660" algn="l"/>
              </a:tabLst>
            </a:pPr>
            <a:r>
              <a:rPr lang="en-US" sz="2000" spc="-10" dirty="0">
                <a:cs typeface="Tahoma"/>
              </a:rPr>
              <a:t>Denial of a promotion</a:t>
            </a:r>
            <a:endParaRPr lang="en-US" sz="2000" dirty="0">
              <a:cs typeface="Tahoma"/>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15950" y="1676400"/>
            <a:ext cx="8525510" cy="1476882"/>
            <a:chOff x="615950" y="1214627"/>
            <a:chExt cx="8525510" cy="1938655"/>
          </a:xfrm>
        </p:grpSpPr>
        <p:pic>
          <p:nvPicPr>
            <p:cNvPr id="3" name="object 3"/>
            <p:cNvPicPr/>
            <p:nvPr/>
          </p:nvPicPr>
          <p:blipFill>
            <a:blip r:embed="rId2" cstate="print"/>
            <a:stretch>
              <a:fillRect/>
            </a:stretch>
          </p:blipFill>
          <p:spPr>
            <a:xfrm>
              <a:off x="1454150" y="1295399"/>
              <a:ext cx="6019800" cy="1828800"/>
            </a:xfrm>
            <a:prstGeom prst="rect">
              <a:avLst/>
            </a:prstGeom>
          </p:spPr>
        </p:pic>
        <p:sp>
          <p:nvSpPr>
            <p:cNvPr id="4" name="object 4"/>
            <p:cNvSpPr/>
            <p:nvPr/>
          </p:nvSpPr>
          <p:spPr>
            <a:xfrm>
              <a:off x="1425955" y="1267205"/>
              <a:ext cx="6076950" cy="1885950"/>
            </a:xfrm>
            <a:custGeom>
              <a:avLst/>
              <a:gdLst/>
              <a:ahLst/>
              <a:cxnLst/>
              <a:rect l="l" t="t" r="r" b="b"/>
              <a:pathLst>
                <a:path w="6076950" h="1885950">
                  <a:moveTo>
                    <a:pt x="6076950" y="1885949"/>
                  </a:moveTo>
                  <a:lnTo>
                    <a:pt x="6076950" y="0"/>
                  </a:lnTo>
                  <a:lnTo>
                    <a:pt x="0" y="0"/>
                  </a:lnTo>
                  <a:lnTo>
                    <a:pt x="0" y="1885950"/>
                  </a:lnTo>
                  <a:lnTo>
                    <a:pt x="14477" y="1885950"/>
                  </a:lnTo>
                  <a:lnTo>
                    <a:pt x="14477" y="28194"/>
                  </a:lnTo>
                  <a:lnTo>
                    <a:pt x="28193" y="14478"/>
                  </a:lnTo>
                  <a:lnTo>
                    <a:pt x="28193" y="28194"/>
                  </a:lnTo>
                  <a:lnTo>
                    <a:pt x="6047994" y="28193"/>
                  </a:lnTo>
                  <a:lnTo>
                    <a:pt x="6047994" y="14477"/>
                  </a:lnTo>
                  <a:lnTo>
                    <a:pt x="6062472" y="28193"/>
                  </a:lnTo>
                  <a:lnTo>
                    <a:pt x="6062472" y="1885949"/>
                  </a:lnTo>
                  <a:lnTo>
                    <a:pt x="6076950" y="1885949"/>
                  </a:lnTo>
                  <a:close/>
                </a:path>
                <a:path w="6076950" h="1885950">
                  <a:moveTo>
                    <a:pt x="28193" y="28194"/>
                  </a:moveTo>
                  <a:lnTo>
                    <a:pt x="28193" y="14478"/>
                  </a:lnTo>
                  <a:lnTo>
                    <a:pt x="14477" y="28194"/>
                  </a:lnTo>
                  <a:lnTo>
                    <a:pt x="28193" y="28194"/>
                  </a:lnTo>
                  <a:close/>
                </a:path>
                <a:path w="6076950" h="1885950">
                  <a:moveTo>
                    <a:pt x="28193" y="1856994"/>
                  </a:moveTo>
                  <a:lnTo>
                    <a:pt x="28193" y="28194"/>
                  </a:lnTo>
                  <a:lnTo>
                    <a:pt x="14477" y="28194"/>
                  </a:lnTo>
                  <a:lnTo>
                    <a:pt x="14478" y="1856994"/>
                  </a:lnTo>
                  <a:lnTo>
                    <a:pt x="28193" y="1856994"/>
                  </a:lnTo>
                  <a:close/>
                </a:path>
                <a:path w="6076950" h="1885950">
                  <a:moveTo>
                    <a:pt x="6062472" y="1856993"/>
                  </a:moveTo>
                  <a:lnTo>
                    <a:pt x="14478" y="1856994"/>
                  </a:lnTo>
                  <a:lnTo>
                    <a:pt x="28193" y="1871471"/>
                  </a:lnTo>
                  <a:lnTo>
                    <a:pt x="28193" y="1885950"/>
                  </a:lnTo>
                  <a:lnTo>
                    <a:pt x="6047994" y="1885949"/>
                  </a:lnTo>
                  <a:lnTo>
                    <a:pt x="6047994" y="1871471"/>
                  </a:lnTo>
                  <a:lnTo>
                    <a:pt x="6062472" y="1856993"/>
                  </a:lnTo>
                  <a:close/>
                </a:path>
                <a:path w="6076950" h="1885950">
                  <a:moveTo>
                    <a:pt x="28193" y="1885950"/>
                  </a:moveTo>
                  <a:lnTo>
                    <a:pt x="28193" y="1871471"/>
                  </a:lnTo>
                  <a:lnTo>
                    <a:pt x="14478" y="1856994"/>
                  </a:lnTo>
                  <a:lnTo>
                    <a:pt x="14477" y="1885950"/>
                  </a:lnTo>
                  <a:lnTo>
                    <a:pt x="28193" y="1885950"/>
                  </a:lnTo>
                  <a:close/>
                </a:path>
                <a:path w="6076950" h="1885950">
                  <a:moveTo>
                    <a:pt x="6062472" y="28193"/>
                  </a:moveTo>
                  <a:lnTo>
                    <a:pt x="6047994" y="14477"/>
                  </a:lnTo>
                  <a:lnTo>
                    <a:pt x="6047994" y="28193"/>
                  </a:lnTo>
                  <a:lnTo>
                    <a:pt x="6062472" y="28193"/>
                  </a:lnTo>
                  <a:close/>
                </a:path>
                <a:path w="6076950" h="1885950">
                  <a:moveTo>
                    <a:pt x="6062472" y="1856993"/>
                  </a:moveTo>
                  <a:lnTo>
                    <a:pt x="6062472" y="28193"/>
                  </a:lnTo>
                  <a:lnTo>
                    <a:pt x="6047994" y="28193"/>
                  </a:lnTo>
                  <a:lnTo>
                    <a:pt x="6047994" y="1856993"/>
                  </a:lnTo>
                  <a:lnTo>
                    <a:pt x="6062472" y="1856993"/>
                  </a:lnTo>
                  <a:close/>
                </a:path>
                <a:path w="6076950" h="1885950">
                  <a:moveTo>
                    <a:pt x="6062472" y="1885949"/>
                  </a:moveTo>
                  <a:lnTo>
                    <a:pt x="6062472" y="1856993"/>
                  </a:lnTo>
                  <a:lnTo>
                    <a:pt x="6047994" y="1871471"/>
                  </a:lnTo>
                  <a:lnTo>
                    <a:pt x="6047994" y="1885949"/>
                  </a:lnTo>
                  <a:lnTo>
                    <a:pt x="6062472" y="1885949"/>
                  </a:lnTo>
                  <a:close/>
                </a:path>
              </a:pathLst>
            </a:custGeom>
            <a:solidFill>
              <a:srgbClr val="000000"/>
            </a:solidFill>
          </p:spPr>
          <p:txBody>
            <a:bodyPr wrap="square" lIns="0" tIns="0" rIns="0" bIns="0" rtlCol="0"/>
            <a:lstStyle/>
            <a:p>
              <a:endParaRPr dirty="0"/>
            </a:p>
          </p:txBody>
        </p:sp>
      </p:grpSp>
      <p:sp>
        <p:nvSpPr>
          <p:cNvPr id="5" name="object 5"/>
          <p:cNvSpPr txBox="1">
            <a:spLocks noGrp="1"/>
          </p:cNvSpPr>
          <p:nvPr>
            <p:ph type="title"/>
          </p:nvPr>
        </p:nvSpPr>
        <p:spPr>
          <a:xfrm>
            <a:off x="257175" y="653284"/>
            <a:ext cx="8629650" cy="735779"/>
          </a:xfrm>
          <a:prstGeom prst="rect">
            <a:avLst/>
          </a:prstGeom>
        </p:spPr>
        <p:txBody>
          <a:bodyPr vert="horz" wrap="square" lIns="0" tIns="12700" rIns="0" bIns="0" rtlCol="0">
            <a:spAutoFit/>
          </a:bodyPr>
          <a:lstStyle/>
          <a:p>
            <a:pPr marL="13970">
              <a:lnSpc>
                <a:spcPts val="2855"/>
              </a:lnSpc>
              <a:spcBef>
                <a:spcPts val="100"/>
              </a:spcBef>
            </a:pPr>
            <a:r>
              <a:rPr sz="2400" dirty="0"/>
              <a:t>New</a:t>
            </a:r>
            <a:r>
              <a:rPr sz="2400" spc="-35" dirty="0"/>
              <a:t> </a:t>
            </a:r>
            <a:r>
              <a:rPr sz="2400" dirty="0"/>
              <a:t>(Reduced)</a:t>
            </a:r>
            <a:r>
              <a:rPr sz="2400" spc="-50" dirty="0"/>
              <a:t> </a:t>
            </a:r>
            <a:r>
              <a:rPr sz="2400" spc="-10" dirty="0"/>
              <a:t>Standard</a:t>
            </a:r>
            <a:r>
              <a:rPr lang="en-US" sz="2400" spc="-10" dirty="0"/>
              <a:t> (Title VII and applied to ADEA cases)</a:t>
            </a:r>
            <a:endParaRPr sz="2400" dirty="0"/>
          </a:p>
          <a:p>
            <a:pPr marL="13970">
              <a:lnSpc>
                <a:spcPts val="2855"/>
              </a:lnSpc>
            </a:pPr>
            <a:r>
              <a:rPr sz="2400" i="1" dirty="0">
                <a:latin typeface="Times New Roman"/>
                <a:cs typeface="Times New Roman"/>
              </a:rPr>
              <a:t>Burlington</a:t>
            </a:r>
            <a:r>
              <a:rPr sz="2400" i="1" spc="-25" dirty="0">
                <a:latin typeface="Times New Roman"/>
                <a:cs typeface="Times New Roman"/>
              </a:rPr>
              <a:t> </a:t>
            </a:r>
            <a:r>
              <a:rPr sz="2400" i="1" dirty="0">
                <a:latin typeface="Times New Roman"/>
                <a:cs typeface="Times New Roman"/>
              </a:rPr>
              <a:t>Northern</a:t>
            </a:r>
            <a:r>
              <a:rPr sz="2400" i="1" spc="-25" dirty="0">
                <a:latin typeface="Times New Roman"/>
                <a:cs typeface="Times New Roman"/>
              </a:rPr>
              <a:t> </a:t>
            </a:r>
            <a:r>
              <a:rPr sz="2400" i="1" dirty="0">
                <a:latin typeface="Times New Roman"/>
                <a:cs typeface="Times New Roman"/>
              </a:rPr>
              <a:t>&amp;</a:t>
            </a:r>
            <a:r>
              <a:rPr sz="2400" i="1" spc="-25" dirty="0">
                <a:latin typeface="Times New Roman"/>
                <a:cs typeface="Times New Roman"/>
              </a:rPr>
              <a:t> </a:t>
            </a:r>
            <a:r>
              <a:rPr sz="2400" i="1" dirty="0">
                <a:latin typeface="Times New Roman"/>
                <a:cs typeface="Times New Roman"/>
              </a:rPr>
              <a:t>Santa</a:t>
            </a:r>
            <a:r>
              <a:rPr sz="2400" i="1" spc="-20" dirty="0">
                <a:latin typeface="Times New Roman"/>
                <a:cs typeface="Times New Roman"/>
              </a:rPr>
              <a:t> </a:t>
            </a:r>
            <a:r>
              <a:rPr sz="2400" i="1" dirty="0">
                <a:latin typeface="Times New Roman"/>
                <a:cs typeface="Times New Roman"/>
              </a:rPr>
              <a:t>Fe</a:t>
            </a:r>
            <a:r>
              <a:rPr sz="2400" i="1" spc="-25" dirty="0">
                <a:latin typeface="Times New Roman"/>
                <a:cs typeface="Times New Roman"/>
              </a:rPr>
              <a:t> </a:t>
            </a:r>
            <a:r>
              <a:rPr sz="2400" i="1" dirty="0">
                <a:latin typeface="Times New Roman"/>
                <a:cs typeface="Times New Roman"/>
              </a:rPr>
              <a:t>v.</a:t>
            </a:r>
            <a:r>
              <a:rPr sz="2400" i="1" spc="-25" dirty="0">
                <a:latin typeface="Times New Roman"/>
                <a:cs typeface="Times New Roman"/>
              </a:rPr>
              <a:t> </a:t>
            </a:r>
            <a:r>
              <a:rPr sz="2400" i="1" dirty="0">
                <a:latin typeface="Times New Roman"/>
                <a:cs typeface="Times New Roman"/>
              </a:rPr>
              <a:t>White</a:t>
            </a:r>
            <a:r>
              <a:rPr sz="2400" i="1" spc="-25" dirty="0">
                <a:latin typeface="Times New Roman"/>
                <a:cs typeface="Times New Roman"/>
              </a:rPr>
              <a:t> </a:t>
            </a:r>
            <a:r>
              <a:rPr sz="2400" i="1" dirty="0">
                <a:latin typeface="Times New Roman"/>
                <a:cs typeface="Times New Roman"/>
              </a:rPr>
              <a:t>Memphis</a:t>
            </a:r>
            <a:r>
              <a:rPr sz="2400" i="1" spc="-20" dirty="0">
                <a:latin typeface="Times New Roman"/>
                <a:cs typeface="Times New Roman"/>
              </a:rPr>
              <a:t> Case</a:t>
            </a:r>
            <a:endParaRPr sz="2400" dirty="0">
              <a:latin typeface="Times New Roman"/>
              <a:cs typeface="Times New Roman"/>
            </a:endParaRPr>
          </a:p>
        </p:txBody>
      </p:sp>
      <p:sp>
        <p:nvSpPr>
          <p:cNvPr id="6" name="object 6"/>
          <p:cNvSpPr txBox="1"/>
          <p:nvPr/>
        </p:nvSpPr>
        <p:spPr>
          <a:xfrm>
            <a:off x="618490" y="3379731"/>
            <a:ext cx="7849234" cy="2808461"/>
          </a:xfrm>
          <a:prstGeom prst="rect">
            <a:avLst/>
          </a:prstGeom>
        </p:spPr>
        <p:txBody>
          <a:bodyPr vert="horz" wrap="square" lIns="0" tIns="12700" rIns="0" bIns="0" rtlCol="0">
            <a:spAutoFit/>
          </a:bodyPr>
          <a:lstStyle/>
          <a:p>
            <a:pPr marR="226695" algn="ctr">
              <a:lnSpc>
                <a:spcPct val="100000"/>
              </a:lnSpc>
              <a:spcBef>
                <a:spcPts val="100"/>
              </a:spcBef>
            </a:pPr>
            <a:r>
              <a:rPr sz="1800" b="1" dirty="0">
                <a:latin typeface="Arial"/>
                <a:cs typeface="Arial"/>
              </a:rPr>
              <a:t>Supreme</a:t>
            </a:r>
            <a:r>
              <a:rPr sz="1800" b="1" spc="-45" dirty="0">
                <a:latin typeface="Arial"/>
                <a:cs typeface="Arial"/>
              </a:rPr>
              <a:t> </a:t>
            </a:r>
            <a:r>
              <a:rPr sz="1800" b="1" dirty="0">
                <a:latin typeface="Arial"/>
                <a:cs typeface="Arial"/>
              </a:rPr>
              <a:t>Court</a:t>
            </a:r>
            <a:r>
              <a:rPr sz="1800" b="1" spc="-45" dirty="0">
                <a:latin typeface="Arial"/>
                <a:cs typeface="Arial"/>
              </a:rPr>
              <a:t> </a:t>
            </a:r>
            <a:r>
              <a:rPr sz="1800" b="1" spc="-10" dirty="0">
                <a:latin typeface="Arial"/>
                <a:cs typeface="Arial"/>
              </a:rPr>
              <a:t>holds:</a:t>
            </a:r>
            <a:endParaRPr sz="1800" dirty="0">
              <a:latin typeface="Arial"/>
              <a:cs typeface="Arial"/>
            </a:endParaRPr>
          </a:p>
          <a:p>
            <a:pPr>
              <a:lnSpc>
                <a:spcPct val="100000"/>
              </a:lnSpc>
            </a:pPr>
            <a:endParaRPr sz="1800" dirty="0">
              <a:latin typeface="Arial"/>
              <a:cs typeface="Arial"/>
            </a:endParaRPr>
          </a:p>
          <a:p>
            <a:pPr>
              <a:lnSpc>
                <a:spcPct val="100000"/>
              </a:lnSpc>
              <a:spcBef>
                <a:spcPts val="60"/>
              </a:spcBef>
            </a:pPr>
            <a:endParaRPr sz="1800" dirty="0">
              <a:latin typeface="Arial"/>
              <a:cs typeface="Arial"/>
            </a:endParaRPr>
          </a:p>
          <a:p>
            <a:pPr marL="355600" marR="5080" indent="-342900">
              <a:lnSpc>
                <a:spcPct val="100000"/>
              </a:lnSpc>
            </a:pPr>
            <a:r>
              <a:rPr sz="1800" b="1" dirty="0">
                <a:latin typeface="Arial"/>
                <a:cs typeface="Arial"/>
              </a:rPr>
              <a:t>The</a:t>
            </a:r>
            <a:r>
              <a:rPr sz="1800" b="1" spc="-25" dirty="0">
                <a:latin typeface="Arial"/>
                <a:cs typeface="Arial"/>
              </a:rPr>
              <a:t> </a:t>
            </a:r>
            <a:r>
              <a:rPr sz="1800" b="1" dirty="0">
                <a:latin typeface="Arial"/>
                <a:cs typeface="Arial"/>
              </a:rPr>
              <a:t>adverse</a:t>
            </a:r>
            <a:r>
              <a:rPr sz="1800" b="1" spc="-35" dirty="0">
                <a:latin typeface="Arial"/>
                <a:cs typeface="Arial"/>
              </a:rPr>
              <a:t> </a:t>
            </a:r>
            <a:r>
              <a:rPr sz="1800" b="1" dirty="0">
                <a:latin typeface="Arial"/>
                <a:cs typeface="Arial"/>
              </a:rPr>
              <a:t>employment</a:t>
            </a:r>
            <a:r>
              <a:rPr sz="1800" b="1" spc="-20" dirty="0">
                <a:latin typeface="Arial"/>
                <a:cs typeface="Arial"/>
              </a:rPr>
              <a:t> </a:t>
            </a:r>
            <a:r>
              <a:rPr sz="1800" b="1" dirty="0">
                <a:latin typeface="Arial"/>
                <a:cs typeface="Arial"/>
              </a:rPr>
              <a:t>action</a:t>
            </a:r>
            <a:r>
              <a:rPr sz="1800" b="1" spc="-20" dirty="0">
                <a:latin typeface="Arial"/>
                <a:cs typeface="Arial"/>
              </a:rPr>
              <a:t> </a:t>
            </a:r>
            <a:r>
              <a:rPr sz="1800" b="1" dirty="0">
                <a:latin typeface="Arial"/>
                <a:cs typeface="Arial"/>
              </a:rPr>
              <a:t>requirement</a:t>
            </a:r>
            <a:r>
              <a:rPr sz="1800" b="1" spc="-25" dirty="0">
                <a:latin typeface="Arial"/>
                <a:cs typeface="Arial"/>
              </a:rPr>
              <a:t> </a:t>
            </a:r>
            <a:r>
              <a:rPr sz="1800" b="1" dirty="0">
                <a:latin typeface="Arial"/>
                <a:cs typeface="Arial"/>
              </a:rPr>
              <a:t>in</a:t>
            </a:r>
            <a:r>
              <a:rPr sz="1800" b="1" spc="-20" dirty="0">
                <a:latin typeface="Arial"/>
                <a:cs typeface="Arial"/>
              </a:rPr>
              <a:t> </a:t>
            </a:r>
            <a:r>
              <a:rPr sz="1800" b="1" dirty="0">
                <a:latin typeface="Arial"/>
                <a:cs typeface="Arial"/>
              </a:rPr>
              <a:t>the</a:t>
            </a:r>
            <a:r>
              <a:rPr sz="1800" b="1" spc="-20" dirty="0">
                <a:latin typeface="Arial"/>
                <a:cs typeface="Arial"/>
              </a:rPr>
              <a:t> </a:t>
            </a:r>
            <a:r>
              <a:rPr sz="1800" b="1" dirty="0">
                <a:latin typeface="Arial"/>
                <a:cs typeface="Arial"/>
              </a:rPr>
              <a:t>retaliation</a:t>
            </a:r>
            <a:r>
              <a:rPr sz="1800" b="1" spc="-20" dirty="0">
                <a:latin typeface="Arial"/>
                <a:cs typeface="Arial"/>
              </a:rPr>
              <a:t> </a:t>
            </a:r>
            <a:r>
              <a:rPr sz="1800" b="1" dirty="0">
                <a:latin typeface="Arial"/>
                <a:cs typeface="Arial"/>
              </a:rPr>
              <a:t>context</a:t>
            </a:r>
            <a:r>
              <a:rPr sz="1800" b="1" spc="-25" dirty="0">
                <a:latin typeface="Arial"/>
                <a:cs typeface="Arial"/>
              </a:rPr>
              <a:t> is </a:t>
            </a:r>
            <a:r>
              <a:rPr sz="1800" b="1" dirty="0">
                <a:latin typeface="Arial"/>
                <a:cs typeface="Arial"/>
              </a:rPr>
              <a:t>not</a:t>
            </a:r>
            <a:r>
              <a:rPr sz="1800" b="1" spc="-30" dirty="0">
                <a:latin typeface="Arial"/>
                <a:cs typeface="Arial"/>
              </a:rPr>
              <a:t> </a:t>
            </a:r>
            <a:r>
              <a:rPr sz="1800" b="1" dirty="0">
                <a:latin typeface="Arial"/>
                <a:cs typeface="Arial"/>
              </a:rPr>
              <a:t>limited</a:t>
            </a:r>
            <a:r>
              <a:rPr sz="1800" b="1" spc="-25" dirty="0">
                <a:latin typeface="Arial"/>
                <a:cs typeface="Arial"/>
              </a:rPr>
              <a:t> </a:t>
            </a:r>
            <a:r>
              <a:rPr sz="1800" b="1" dirty="0">
                <a:latin typeface="Arial"/>
                <a:cs typeface="Arial"/>
              </a:rPr>
              <a:t>to</a:t>
            </a:r>
            <a:r>
              <a:rPr sz="1800" b="1" spc="-25" dirty="0">
                <a:latin typeface="Arial"/>
                <a:cs typeface="Arial"/>
              </a:rPr>
              <a:t> </a:t>
            </a:r>
            <a:r>
              <a:rPr sz="1800" b="1" dirty="0">
                <a:latin typeface="Arial"/>
                <a:cs typeface="Arial"/>
              </a:rPr>
              <a:t>an</a:t>
            </a:r>
            <a:r>
              <a:rPr sz="1800" b="1" spc="-25" dirty="0">
                <a:latin typeface="Arial"/>
                <a:cs typeface="Arial"/>
              </a:rPr>
              <a:t> </a:t>
            </a:r>
            <a:r>
              <a:rPr sz="1800" b="1" dirty="0">
                <a:latin typeface="Arial"/>
                <a:cs typeface="Arial"/>
              </a:rPr>
              <a:t>employer's</a:t>
            </a:r>
            <a:r>
              <a:rPr sz="1800" b="1" spc="-25" dirty="0">
                <a:latin typeface="Arial"/>
                <a:cs typeface="Arial"/>
              </a:rPr>
              <a:t> </a:t>
            </a:r>
            <a:r>
              <a:rPr sz="1800" b="1" dirty="0">
                <a:latin typeface="Arial"/>
                <a:cs typeface="Arial"/>
              </a:rPr>
              <a:t>actions</a:t>
            </a:r>
            <a:r>
              <a:rPr sz="1800" b="1" spc="-30" dirty="0">
                <a:latin typeface="Arial"/>
                <a:cs typeface="Arial"/>
              </a:rPr>
              <a:t> </a:t>
            </a:r>
            <a:r>
              <a:rPr sz="1800" b="1" dirty="0">
                <a:latin typeface="Arial"/>
                <a:cs typeface="Arial"/>
              </a:rPr>
              <a:t>that</a:t>
            </a:r>
            <a:r>
              <a:rPr sz="1800" b="1" spc="-30" dirty="0">
                <a:latin typeface="Arial"/>
                <a:cs typeface="Arial"/>
              </a:rPr>
              <a:t> </a:t>
            </a:r>
            <a:r>
              <a:rPr sz="1800" b="1" dirty="0">
                <a:latin typeface="Arial"/>
                <a:cs typeface="Arial"/>
              </a:rPr>
              <a:t>solely</a:t>
            </a:r>
            <a:r>
              <a:rPr sz="1800" b="1" spc="-30" dirty="0">
                <a:latin typeface="Arial"/>
                <a:cs typeface="Arial"/>
              </a:rPr>
              <a:t> </a:t>
            </a:r>
            <a:r>
              <a:rPr sz="1800" b="1" dirty="0">
                <a:latin typeface="Arial"/>
                <a:cs typeface="Arial"/>
              </a:rPr>
              <a:t>affect</a:t>
            </a:r>
            <a:r>
              <a:rPr sz="1800" b="1" spc="-25" dirty="0">
                <a:latin typeface="Arial"/>
                <a:cs typeface="Arial"/>
              </a:rPr>
              <a:t> </a:t>
            </a:r>
            <a:r>
              <a:rPr sz="1800" b="1" dirty="0">
                <a:latin typeface="Arial"/>
                <a:cs typeface="Arial"/>
              </a:rPr>
              <a:t>the</a:t>
            </a:r>
            <a:r>
              <a:rPr sz="1800" b="1" spc="-30" dirty="0">
                <a:latin typeface="Arial"/>
                <a:cs typeface="Arial"/>
              </a:rPr>
              <a:t> </a:t>
            </a:r>
            <a:r>
              <a:rPr sz="1800" b="1" spc="-10" dirty="0">
                <a:latin typeface="Arial"/>
                <a:cs typeface="Arial"/>
              </a:rPr>
              <a:t>terms, </a:t>
            </a:r>
            <a:r>
              <a:rPr sz="1800" b="1" dirty="0">
                <a:latin typeface="Arial"/>
                <a:cs typeface="Arial"/>
              </a:rPr>
              <a:t>conditions,</a:t>
            </a:r>
            <a:r>
              <a:rPr sz="1800" b="1" spc="-30" dirty="0">
                <a:latin typeface="Arial"/>
                <a:cs typeface="Arial"/>
              </a:rPr>
              <a:t> </a:t>
            </a:r>
            <a:r>
              <a:rPr sz="1800" b="1" dirty="0">
                <a:latin typeface="Arial"/>
                <a:cs typeface="Arial"/>
              </a:rPr>
              <a:t>or</a:t>
            </a:r>
            <a:r>
              <a:rPr sz="1800" b="1" spc="-30" dirty="0">
                <a:latin typeface="Arial"/>
                <a:cs typeface="Arial"/>
              </a:rPr>
              <a:t> </a:t>
            </a:r>
            <a:r>
              <a:rPr sz="1800" b="1" dirty="0">
                <a:latin typeface="Arial"/>
                <a:cs typeface="Arial"/>
              </a:rPr>
              <a:t>status</a:t>
            </a:r>
            <a:r>
              <a:rPr sz="1800" b="1" spc="-35" dirty="0">
                <a:latin typeface="Arial"/>
                <a:cs typeface="Arial"/>
              </a:rPr>
              <a:t> </a:t>
            </a:r>
            <a:r>
              <a:rPr sz="1800" b="1" dirty="0">
                <a:latin typeface="Arial"/>
                <a:cs typeface="Arial"/>
              </a:rPr>
              <a:t>of</a:t>
            </a:r>
            <a:r>
              <a:rPr sz="1800" b="1" spc="-25" dirty="0">
                <a:latin typeface="Arial"/>
                <a:cs typeface="Arial"/>
              </a:rPr>
              <a:t> </a:t>
            </a:r>
            <a:r>
              <a:rPr sz="1800" b="1" dirty="0">
                <a:latin typeface="Arial"/>
                <a:cs typeface="Arial"/>
              </a:rPr>
              <a:t>employment,</a:t>
            </a:r>
            <a:r>
              <a:rPr sz="1800" b="1" spc="-25" dirty="0">
                <a:latin typeface="Arial"/>
                <a:cs typeface="Arial"/>
              </a:rPr>
              <a:t> </a:t>
            </a:r>
            <a:r>
              <a:rPr sz="1800" b="1" dirty="0">
                <a:latin typeface="Arial"/>
                <a:cs typeface="Arial"/>
              </a:rPr>
              <a:t>or</a:t>
            </a:r>
            <a:r>
              <a:rPr sz="1800" b="1" spc="-25" dirty="0">
                <a:latin typeface="Arial"/>
                <a:cs typeface="Arial"/>
              </a:rPr>
              <a:t> </a:t>
            </a:r>
            <a:r>
              <a:rPr sz="1800" b="1" dirty="0">
                <a:latin typeface="Arial"/>
                <a:cs typeface="Arial"/>
              </a:rPr>
              <a:t>only</a:t>
            </a:r>
            <a:r>
              <a:rPr sz="1800" b="1" spc="-25" dirty="0">
                <a:latin typeface="Arial"/>
                <a:cs typeface="Arial"/>
              </a:rPr>
              <a:t> </a:t>
            </a:r>
            <a:r>
              <a:rPr sz="1800" b="1" dirty="0">
                <a:latin typeface="Arial"/>
                <a:cs typeface="Arial"/>
              </a:rPr>
              <a:t>those</a:t>
            </a:r>
            <a:r>
              <a:rPr sz="1800" b="1" spc="-25" dirty="0">
                <a:latin typeface="Arial"/>
                <a:cs typeface="Arial"/>
              </a:rPr>
              <a:t> </a:t>
            </a:r>
            <a:r>
              <a:rPr sz="1800" b="1" dirty="0">
                <a:latin typeface="Arial"/>
                <a:cs typeface="Arial"/>
              </a:rPr>
              <a:t>acts</a:t>
            </a:r>
            <a:r>
              <a:rPr sz="1800" b="1" spc="-30" dirty="0">
                <a:latin typeface="Arial"/>
                <a:cs typeface="Arial"/>
              </a:rPr>
              <a:t> </a:t>
            </a:r>
            <a:r>
              <a:rPr sz="1800" b="1" dirty="0">
                <a:latin typeface="Arial"/>
                <a:cs typeface="Arial"/>
              </a:rPr>
              <a:t>that</a:t>
            </a:r>
            <a:r>
              <a:rPr sz="1800" b="1" spc="-25" dirty="0">
                <a:latin typeface="Arial"/>
                <a:cs typeface="Arial"/>
              </a:rPr>
              <a:t> </a:t>
            </a:r>
            <a:r>
              <a:rPr sz="1800" b="1" dirty="0">
                <a:latin typeface="Arial"/>
                <a:cs typeface="Arial"/>
              </a:rPr>
              <a:t>occur</a:t>
            </a:r>
            <a:r>
              <a:rPr sz="1800" b="1" spc="-25" dirty="0">
                <a:latin typeface="Arial"/>
                <a:cs typeface="Arial"/>
              </a:rPr>
              <a:t> at </a:t>
            </a:r>
            <a:r>
              <a:rPr sz="1800" b="1" dirty="0">
                <a:latin typeface="Arial"/>
                <a:cs typeface="Arial"/>
              </a:rPr>
              <a:t>the</a:t>
            </a:r>
            <a:r>
              <a:rPr sz="1800" b="1" spc="-25" dirty="0">
                <a:latin typeface="Arial"/>
                <a:cs typeface="Arial"/>
              </a:rPr>
              <a:t> </a:t>
            </a:r>
            <a:r>
              <a:rPr sz="1800" b="1" spc="-10" dirty="0">
                <a:latin typeface="Arial"/>
                <a:cs typeface="Arial"/>
              </a:rPr>
              <a:t>workplace.</a:t>
            </a:r>
            <a:endParaRPr sz="1800" dirty="0">
              <a:latin typeface="Arial"/>
              <a:cs typeface="Arial"/>
            </a:endParaRPr>
          </a:p>
          <a:p>
            <a:pPr>
              <a:lnSpc>
                <a:spcPct val="100000"/>
              </a:lnSpc>
              <a:spcBef>
                <a:spcPts val="90"/>
              </a:spcBef>
            </a:pPr>
            <a:endParaRPr sz="1800" dirty="0">
              <a:latin typeface="Arial"/>
              <a:cs typeface="Arial"/>
            </a:endParaRPr>
          </a:p>
          <a:p>
            <a:pPr marL="354965" marR="555625" indent="-342900">
              <a:lnSpc>
                <a:spcPct val="100000"/>
              </a:lnSpc>
            </a:pPr>
            <a:r>
              <a:rPr sz="1800" b="1" dirty="0">
                <a:latin typeface="Arial"/>
                <a:cs typeface="Arial"/>
              </a:rPr>
              <a:t>Must</a:t>
            </a:r>
            <a:r>
              <a:rPr sz="1800" b="1" spc="-40" dirty="0">
                <a:latin typeface="Arial"/>
                <a:cs typeface="Arial"/>
              </a:rPr>
              <a:t> </a:t>
            </a:r>
            <a:r>
              <a:rPr sz="1800" b="1" dirty="0">
                <a:latin typeface="Arial"/>
                <a:cs typeface="Arial"/>
              </a:rPr>
              <a:t>be</a:t>
            </a:r>
            <a:r>
              <a:rPr sz="1800" b="1" spc="-35" dirty="0">
                <a:latin typeface="Arial"/>
                <a:cs typeface="Arial"/>
              </a:rPr>
              <a:t> </a:t>
            </a:r>
            <a:r>
              <a:rPr sz="1800" b="1" i="1" dirty="0">
                <a:latin typeface="Arial"/>
                <a:cs typeface="Arial"/>
              </a:rPr>
              <a:t>sufficient</a:t>
            </a:r>
            <a:r>
              <a:rPr sz="1800" b="1" i="1" spc="-40" dirty="0">
                <a:latin typeface="Arial"/>
                <a:cs typeface="Arial"/>
              </a:rPr>
              <a:t> </a:t>
            </a:r>
            <a:r>
              <a:rPr sz="1800" b="1" i="1" dirty="0">
                <a:latin typeface="Arial"/>
                <a:cs typeface="Arial"/>
              </a:rPr>
              <a:t>to</a:t>
            </a:r>
            <a:r>
              <a:rPr sz="1800" b="1" i="1" spc="-40" dirty="0">
                <a:latin typeface="Arial"/>
                <a:cs typeface="Arial"/>
              </a:rPr>
              <a:t> </a:t>
            </a:r>
            <a:r>
              <a:rPr sz="1800" b="1" i="1" dirty="0">
                <a:latin typeface="Arial"/>
                <a:cs typeface="Arial"/>
              </a:rPr>
              <a:t>dissuade</a:t>
            </a:r>
            <a:r>
              <a:rPr sz="1800" b="1" i="1" spc="-40" dirty="0">
                <a:latin typeface="Arial"/>
                <a:cs typeface="Arial"/>
              </a:rPr>
              <a:t> </a:t>
            </a:r>
            <a:r>
              <a:rPr sz="1800" b="1" i="1" dirty="0">
                <a:latin typeface="Arial"/>
                <a:cs typeface="Arial"/>
              </a:rPr>
              <a:t>reasonabl</a:t>
            </a:r>
            <a:r>
              <a:rPr lang="en-US" sz="1800" b="1" i="1" dirty="0">
                <a:latin typeface="Arial"/>
                <a:cs typeface="Arial"/>
              </a:rPr>
              <a:t>e person in </a:t>
            </a:r>
            <a:r>
              <a:rPr sz="1800" b="1" i="1" dirty="0">
                <a:latin typeface="Arial"/>
                <a:cs typeface="Arial"/>
              </a:rPr>
              <a:t>complainant’s</a:t>
            </a:r>
            <a:r>
              <a:rPr sz="1800" b="1" i="1" spc="-35" dirty="0">
                <a:latin typeface="Arial"/>
                <a:cs typeface="Arial"/>
              </a:rPr>
              <a:t> </a:t>
            </a:r>
            <a:r>
              <a:rPr sz="1800" b="1" i="1" dirty="0">
                <a:latin typeface="Arial"/>
                <a:cs typeface="Arial"/>
              </a:rPr>
              <a:t>situation</a:t>
            </a:r>
            <a:r>
              <a:rPr sz="1800" b="1" i="1" spc="-30" dirty="0">
                <a:latin typeface="Arial"/>
                <a:cs typeface="Arial"/>
              </a:rPr>
              <a:t> </a:t>
            </a:r>
            <a:r>
              <a:rPr sz="1800" b="1" i="1" dirty="0">
                <a:latin typeface="Arial"/>
                <a:cs typeface="Arial"/>
              </a:rPr>
              <a:t>from</a:t>
            </a:r>
            <a:r>
              <a:rPr sz="1800" b="1" i="1" spc="-30" dirty="0">
                <a:latin typeface="Arial"/>
                <a:cs typeface="Arial"/>
              </a:rPr>
              <a:t> </a:t>
            </a:r>
            <a:r>
              <a:rPr sz="1800" b="1" i="1" dirty="0">
                <a:latin typeface="Arial"/>
                <a:cs typeface="Arial"/>
              </a:rPr>
              <a:t>making</a:t>
            </a:r>
            <a:r>
              <a:rPr sz="1800" b="1" i="1" spc="-30" dirty="0">
                <a:latin typeface="Arial"/>
                <a:cs typeface="Arial"/>
              </a:rPr>
              <a:t> </a:t>
            </a:r>
            <a:r>
              <a:rPr sz="1800" b="1" i="1" dirty="0">
                <a:latin typeface="Arial"/>
                <a:cs typeface="Arial"/>
              </a:rPr>
              <a:t>or</a:t>
            </a:r>
            <a:r>
              <a:rPr sz="1800" b="1" i="1" spc="-30" dirty="0">
                <a:latin typeface="Arial"/>
                <a:cs typeface="Arial"/>
              </a:rPr>
              <a:t> </a:t>
            </a:r>
            <a:r>
              <a:rPr sz="1800" b="1" i="1" spc="-10" dirty="0">
                <a:latin typeface="Arial"/>
                <a:cs typeface="Arial"/>
              </a:rPr>
              <a:t>supporting</a:t>
            </a:r>
            <a:r>
              <a:rPr sz="1800" b="1" i="1" spc="-30" dirty="0">
                <a:latin typeface="Arial"/>
                <a:cs typeface="Arial"/>
              </a:rPr>
              <a:t> </a:t>
            </a:r>
            <a:r>
              <a:rPr sz="1800" b="1" i="1" dirty="0">
                <a:latin typeface="Arial"/>
                <a:cs typeface="Arial"/>
              </a:rPr>
              <a:t>a</a:t>
            </a:r>
            <a:r>
              <a:rPr sz="1800" b="1" i="1" spc="-30" dirty="0">
                <a:latin typeface="Arial"/>
                <a:cs typeface="Arial"/>
              </a:rPr>
              <a:t> </a:t>
            </a:r>
            <a:r>
              <a:rPr sz="1800" b="1" i="1" spc="-10" dirty="0">
                <a:latin typeface="Arial"/>
                <a:cs typeface="Arial"/>
              </a:rPr>
              <a:t>complaint</a:t>
            </a:r>
            <a:r>
              <a:rPr sz="1800" b="1" spc="-10" dirty="0">
                <a:latin typeface="Arial"/>
                <a:cs typeface="Arial"/>
              </a:rPr>
              <a:t>.</a:t>
            </a:r>
            <a:endParaRPr sz="1800" dirty="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8586" rIns="0" bIns="0" rtlCol="0">
            <a:spAutoFit/>
          </a:bodyPr>
          <a:lstStyle/>
          <a:p>
            <a:pPr marL="13970">
              <a:lnSpc>
                <a:spcPct val="100000"/>
              </a:lnSpc>
              <a:spcBef>
                <a:spcPts val="95"/>
              </a:spcBef>
            </a:pPr>
            <a:r>
              <a:rPr sz="2000" spc="-10" dirty="0"/>
              <a:t>Examples:</a:t>
            </a:r>
            <a:endParaRPr sz="2000" dirty="0"/>
          </a:p>
        </p:txBody>
      </p:sp>
      <p:sp>
        <p:nvSpPr>
          <p:cNvPr id="3" name="object 3"/>
          <p:cNvSpPr txBox="1"/>
          <p:nvPr/>
        </p:nvSpPr>
        <p:spPr>
          <a:xfrm>
            <a:off x="542290" y="1576832"/>
            <a:ext cx="7748270" cy="3232167"/>
          </a:xfrm>
          <a:prstGeom prst="rect">
            <a:avLst/>
          </a:prstGeom>
        </p:spPr>
        <p:txBody>
          <a:bodyPr vert="horz" wrap="square" lIns="0" tIns="12700" rIns="0" bIns="0" rtlCol="0">
            <a:spAutoFit/>
          </a:bodyPr>
          <a:lstStyle/>
          <a:p>
            <a:pPr marL="354965" indent="-342265">
              <a:lnSpc>
                <a:spcPct val="100000"/>
              </a:lnSpc>
              <a:spcBef>
                <a:spcPts val="100"/>
              </a:spcBef>
              <a:buClr>
                <a:srgbClr val="FF0000"/>
              </a:buClr>
              <a:buFont typeface="Tahoma"/>
              <a:buChar char="•"/>
              <a:tabLst>
                <a:tab pos="354965" algn="l"/>
              </a:tabLst>
            </a:pPr>
            <a:r>
              <a:rPr sz="1800" b="1" u="sng" dirty="0">
                <a:uFill>
                  <a:solidFill>
                    <a:srgbClr val="000000"/>
                  </a:solidFill>
                </a:uFill>
                <a:cs typeface="Tahoma"/>
              </a:rPr>
              <a:t>Transfer</a:t>
            </a:r>
            <a:r>
              <a:rPr sz="1800" b="1" u="sng" spc="-40" dirty="0">
                <a:uFill>
                  <a:solidFill>
                    <a:srgbClr val="000000"/>
                  </a:solidFill>
                </a:uFill>
                <a:cs typeface="Tahoma"/>
              </a:rPr>
              <a:t> </a:t>
            </a:r>
            <a:r>
              <a:rPr sz="1800" b="1" u="sng" dirty="0">
                <a:uFill>
                  <a:solidFill>
                    <a:srgbClr val="000000"/>
                  </a:solidFill>
                </a:uFill>
                <a:cs typeface="Tahoma"/>
              </a:rPr>
              <a:t>(even</a:t>
            </a:r>
            <a:r>
              <a:rPr sz="1800" b="1" u="sng" spc="-15" dirty="0">
                <a:uFill>
                  <a:solidFill>
                    <a:srgbClr val="000000"/>
                  </a:solidFill>
                </a:uFill>
                <a:cs typeface="Tahoma"/>
              </a:rPr>
              <a:t> </a:t>
            </a:r>
            <a:r>
              <a:rPr sz="1800" b="1" u="sng" dirty="0">
                <a:uFill>
                  <a:solidFill>
                    <a:srgbClr val="000000"/>
                  </a:solidFill>
                </a:uFill>
                <a:cs typeface="Tahoma"/>
              </a:rPr>
              <a:t>if</a:t>
            </a:r>
            <a:r>
              <a:rPr sz="1800" b="1" u="sng" spc="-35" dirty="0">
                <a:uFill>
                  <a:solidFill>
                    <a:srgbClr val="000000"/>
                  </a:solidFill>
                </a:uFill>
                <a:cs typeface="Tahoma"/>
              </a:rPr>
              <a:t> </a:t>
            </a:r>
            <a:r>
              <a:rPr sz="1800" b="1" u="sng" dirty="0">
                <a:uFill>
                  <a:solidFill>
                    <a:srgbClr val="000000"/>
                  </a:solidFill>
                </a:uFill>
                <a:cs typeface="Tahoma"/>
              </a:rPr>
              <a:t>no</a:t>
            </a:r>
            <a:r>
              <a:rPr sz="1800" b="1" u="sng" spc="-20" dirty="0">
                <a:uFill>
                  <a:solidFill>
                    <a:srgbClr val="000000"/>
                  </a:solidFill>
                </a:uFill>
                <a:cs typeface="Tahoma"/>
              </a:rPr>
              <a:t> </a:t>
            </a:r>
            <a:r>
              <a:rPr sz="1800" b="1" u="sng" dirty="0">
                <a:uFill>
                  <a:solidFill>
                    <a:srgbClr val="000000"/>
                  </a:solidFill>
                </a:uFill>
                <a:cs typeface="Tahoma"/>
              </a:rPr>
              <a:t>loss/</a:t>
            </a:r>
            <a:r>
              <a:rPr sz="1800" b="1" u="sng" spc="-25" dirty="0">
                <a:uFill>
                  <a:solidFill>
                    <a:srgbClr val="000000"/>
                  </a:solidFill>
                </a:uFill>
                <a:cs typeface="Tahoma"/>
              </a:rPr>
              <a:t> </a:t>
            </a:r>
            <a:r>
              <a:rPr sz="1800" b="1" u="sng" dirty="0">
                <a:uFill>
                  <a:solidFill>
                    <a:srgbClr val="000000"/>
                  </a:solidFill>
                </a:uFill>
                <a:cs typeface="Tahoma"/>
              </a:rPr>
              <a:t>reduction</a:t>
            </a:r>
            <a:r>
              <a:rPr sz="1800" b="1" u="sng" spc="-25" dirty="0">
                <a:uFill>
                  <a:solidFill>
                    <a:srgbClr val="000000"/>
                  </a:solidFill>
                </a:uFill>
                <a:cs typeface="Tahoma"/>
              </a:rPr>
              <a:t> </a:t>
            </a:r>
            <a:r>
              <a:rPr sz="1800" b="1" u="sng" dirty="0">
                <a:uFill>
                  <a:solidFill>
                    <a:srgbClr val="000000"/>
                  </a:solidFill>
                </a:uFill>
                <a:cs typeface="Tahoma"/>
              </a:rPr>
              <a:t>in</a:t>
            </a:r>
            <a:r>
              <a:rPr sz="1800" b="1" u="sng" spc="-40" dirty="0">
                <a:uFill>
                  <a:solidFill>
                    <a:srgbClr val="000000"/>
                  </a:solidFill>
                </a:uFill>
                <a:cs typeface="Tahoma"/>
              </a:rPr>
              <a:t> </a:t>
            </a:r>
            <a:r>
              <a:rPr sz="1800" b="1" u="sng" spc="-20" dirty="0">
                <a:uFill>
                  <a:solidFill>
                    <a:srgbClr val="000000"/>
                  </a:solidFill>
                </a:uFill>
                <a:cs typeface="Tahoma"/>
              </a:rPr>
              <a:t>pay)</a:t>
            </a:r>
            <a:endParaRPr sz="1800" dirty="0">
              <a:cs typeface="Tahoma"/>
            </a:endParaRPr>
          </a:p>
          <a:p>
            <a:pPr marL="755650" marR="5080" lvl="1" indent="-285750">
              <a:lnSpc>
                <a:spcPct val="80000"/>
              </a:lnSpc>
              <a:spcBef>
                <a:spcPts val="430"/>
              </a:spcBef>
              <a:buClr>
                <a:srgbClr val="FF0000"/>
              </a:buClr>
              <a:buChar char="•"/>
              <a:tabLst>
                <a:tab pos="755650" algn="l"/>
              </a:tabLst>
            </a:pPr>
            <a:r>
              <a:rPr sz="1800" dirty="0">
                <a:cs typeface="Tahoma"/>
              </a:rPr>
              <a:t>Secretary</a:t>
            </a:r>
            <a:r>
              <a:rPr sz="1800" spc="-25" dirty="0">
                <a:cs typeface="Tahoma"/>
              </a:rPr>
              <a:t> </a:t>
            </a:r>
            <a:r>
              <a:rPr sz="1800" dirty="0">
                <a:cs typeface="Tahoma"/>
              </a:rPr>
              <a:t>who</a:t>
            </a:r>
            <a:r>
              <a:rPr sz="1800" spc="-55" dirty="0">
                <a:cs typeface="Tahoma"/>
              </a:rPr>
              <a:t> </a:t>
            </a:r>
            <a:r>
              <a:rPr sz="1800" dirty="0">
                <a:cs typeface="Tahoma"/>
              </a:rPr>
              <a:t>complained</a:t>
            </a:r>
            <a:r>
              <a:rPr sz="1800" spc="-40" dirty="0">
                <a:cs typeface="Tahoma"/>
              </a:rPr>
              <a:t> </a:t>
            </a:r>
            <a:r>
              <a:rPr sz="1800" dirty="0">
                <a:cs typeface="Tahoma"/>
              </a:rPr>
              <a:t>boss</a:t>
            </a:r>
            <a:r>
              <a:rPr sz="1800" spc="-45" dirty="0">
                <a:cs typeface="Tahoma"/>
              </a:rPr>
              <a:t> </a:t>
            </a:r>
            <a:r>
              <a:rPr sz="1800" dirty="0">
                <a:cs typeface="Tahoma"/>
              </a:rPr>
              <a:t>was</a:t>
            </a:r>
            <a:r>
              <a:rPr sz="1800" spc="-55" dirty="0">
                <a:cs typeface="Tahoma"/>
              </a:rPr>
              <a:t> </a:t>
            </a:r>
            <a:r>
              <a:rPr sz="1800" dirty="0">
                <a:cs typeface="Tahoma"/>
              </a:rPr>
              <a:t>sexually</a:t>
            </a:r>
            <a:r>
              <a:rPr sz="1800" spc="-40" dirty="0">
                <a:cs typeface="Tahoma"/>
              </a:rPr>
              <a:t> </a:t>
            </a:r>
            <a:r>
              <a:rPr sz="1800" dirty="0">
                <a:cs typeface="Tahoma"/>
              </a:rPr>
              <a:t>harassing</a:t>
            </a:r>
            <a:r>
              <a:rPr sz="1800" spc="-45" dirty="0">
                <a:cs typeface="Tahoma"/>
              </a:rPr>
              <a:t> </a:t>
            </a:r>
            <a:r>
              <a:rPr sz="1800" dirty="0">
                <a:cs typeface="Tahoma"/>
              </a:rPr>
              <a:t>her</a:t>
            </a:r>
            <a:r>
              <a:rPr sz="1800" spc="-40" dirty="0">
                <a:cs typeface="Tahoma"/>
              </a:rPr>
              <a:t> </a:t>
            </a:r>
            <a:r>
              <a:rPr sz="1800" dirty="0">
                <a:cs typeface="Tahoma"/>
              </a:rPr>
              <a:t>moved</a:t>
            </a:r>
            <a:r>
              <a:rPr sz="1800" spc="-35" dirty="0">
                <a:cs typeface="Tahoma"/>
              </a:rPr>
              <a:t> </a:t>
            </a:r>
            <a:r>
              <a:rPr sz="1800" spc="-25" dirty="0">
                <a:cs typeface="Tahoma"/>
              </a:rPr>
              <a:t>to </a:t>
            </a:r>
            <a:r>
              <a:rPr sz="1800" dirty="0">
                <a:cs typeface="Tahoma"/>
              </a:rPr>
              <a:t>another,</a:t>
            </a:r>
            <a:r>
              <a:rPr sz="1800" spc="-30" dirty="0">
                <a:cs typeface="Tahoma"/>
              </a:rPr>
              <a:t> </a:t>
            </a:r>
            <a:r>
              <a:rPr sz="1800" dirty="0">
                <a:cs typeface="Tahoma"/>
              </a:rPr>
              <a:t>less</a:t>
            </a:r>
            <a:r>
              <a:rPr sz="1800" spc="-35" dirty="0">
                <a:cs typeface="Tahoma"/>
              </a:rPr>
              <a:t> </a:t>
            </a:r>
            <a:r>
              <a:rPr sz="1800" dirty="0">
                <a:cs typeface="Tahoma"/>
              </a:rPr>
              <a:t>prestigious</a:t>
            </a:r>
            <a:r>
              <a:rPr sz="1800" spc="-40" dirty="0">
                <a:cs typeface="Tahoma"/>
              </a:rPr>
              <a:t> </a:t>
            </a:r>
            <a:r>
              <a:rPr sz="1800" dirty="0">
                <a:cs typeface="Tahoma"/>
              </a:rPr>
              <a:t>position</a:t>
            </a:r>
            <a:r>
              <a:rPr sz="1800" spc="-40" dirty="0">
                <a:cs typeface="Tahoma"/>
              </a:rPr>
              <a:t> </a:t>
            </a:r>
            <a:r>
              <a:rPr sz="1800" dirty="0">
                <a:cs typeface="Tahoma"/>
              </a:rPr>
              <a:t>(not</a:t>
            </a:r>
            <a:r>
              <a:rPr sz="1800" spc="-40" dirty="0">
                <a:cs typeface="Tahoma"/>
              </a:rPr>
              <a:t> </a:t>
            </a:r>
            <a:r>
              <a:rPr sz="1800" dirty="0">
                <a:cs typeface="Tahoma"/>
              </a:rPr>
              <a:t>working</a:t>
            </a:r>
            <a:r>
              <a:rPr sz="1800" spc="-25" dirty="0">
                <a:cs typeface="Tahoma"/>
              </a:rPr>
              <a:t> </a:t>
            </a:r>
            <a:r>
              <a:rPr sz="1800" dirty="0">
                <a:cs typeface="Tahoma"/>
              </a:rPr>
              <a:t>for</a:t>
            </a:r>
            <a:r>
              <a:rPr sz="1800" spc="-40" dirty="0">
                <a:cs typeface="Tahoma"/>
              </a:rPr>
              <a:t> </a:t>
            </a:r>
            <a:r>
              <a:rPr sz="1800" dirty="0">
                <a:cs typeface="Tahoma"/>
              </a:rPr>
              <a:t>town’s</a:t>
            </a:r>
            <a:r>
              <a:rPr sz="1800" spc="-40" dirty="0">
                <a:cs typeface="Tahoma"/>
              </a:rPr>
              <a:t> </a:t>
            </a:r>
            <a:r>
              <a:rPr sz="1800" spc="-10" dirty="0">
                <a:cs typeface="Tahoma"/>
              </a:rPr>
              <a:t>highest </a:t>
            </a:r>
            <a:r>
              <a:rPr sz="1800" dirty="0">
                <a:cs typeface="Tahoma"/>
              </a:rPr>
              <a:t>executive)</a:t>
            </a:r>
            <a:r>
              <a:rPr sz="1800" spc="-50" dirty="0">
                <a:cs typeface="Tahoma"/>
              </a:rPr>
              <a:t> </a:t>
            </a:r>
            <a:r>
              <a:rPr sz="1800" dirty="0">
                <a:cs typeface="Tahoma"/>
              </a:rPr>
              <a:t>at</a:t>
            </a:r>
            <a:r>
              <a:rPr sz="1800" spc="-35" dirty="0">
                <a:cs typeface="Tahoma"/>
              </a:rPr>
              <a:t> </a:t>
            </a:r>
            <a:r>
              <a:rPr sz="1800" dirty="0">
                <a:cs typeface="Tahoma"/>
              </a:rPr>
              <a:t>same</a:t>
            </a:r>
            <a:r>
              <a:rPr sz="1800" spc="-35" dirty="0">
                <a:cs typeface="Tahoma"/>
              </a:rPr>
              <a:t> </a:t>
            </a:r>
            <a:r>
              <a:rPr sz="1800" dirty="0">
                <a:cs typeface="Tahoma"/>
              </a:rPr>
              <a:t>pay</a:t>
            </a:r>
            <a:r>
              <a:rPr sz="1800" spc="-20" dirty="0">
                <a:cs typeface="Tahoma"/>
              </a:rPr>
              <a:t> </a:t>
            </a:r>
            <a:r>
              <a:rPr sz="1800" dirty="0">
                <a:cs typeface="Tahoma"/>
              </a:rPr>
              <a:t>rate</a:t>
            </a:r>
            <a:r>
              <a:rPr sz="1800" spc="-40" dirty="0">
                <a:cs typeface="Tahoma"/>
              </a:rPr>
              <a:t> </a:t>
            </a:r>
            <a:r>
              <a:rPr sz="1800" dirty="0">
                <a:cs typeface="Tahoma"/>
              </a:rPr>
              <a:t>and</a:t>
            </a:r>
            <a:r>
              <a:rPr sz="1800" spc="-35" dirty="0">
                <a:cs typeface="Tahoma"/>
              </a:rPr>
              <a:t> </a:t>
            </a:r>
            <a:r>
              <a:rPr sz="1800" spc="-10" dirty="0">
                <a:cs typeface="Tahoma"/>
              </a:rPr>
              <a:t>benefits</a:t>
            </a:r>
            <a:endParaRPr sz="1800" dirty="0">
              <a:cs typeface="Tahoma"/>
            </a:endParaRPr>
          </a:p>
          <a:p>
            <a:pPr marL="755015" lvl="1" indent="-285115">
              <a:lnSpc>
                <a:spcPct val="100000"/>
              </a:lnSpc>
              <a:buClr>
                <a:srgbClr val="FF0000"/>
              </a:buClr>
              <a:buChar char="•"/>
              <a:tabLst>
                <a:tab pos="755015" algn="l"/>
              </a:tabLst>
            </a:pPr>
            <a:r>
              <a:rPr sz="1800" dirty="0">
                <a:cs typeface="Tahoma"/>
              </a:rPr>
              <a:t>Reassignment</a:t>
            </a:r>
            <a:r>
              <a:rPr sz="1800" spc="-60" dirty="0">
                <a:cs typeface="Tahoma"/>
              </a:rPr>
              <a:t> </a:t>
            </a:r>
            <a:r>
              <a:rPr sz="1800" dirty="0">
                <a:cs typeface="Tahoma"/>
              </a:rPr>
              <a:t>of</a:t>
            </a:r>
            <a:r>
              <a:rPr sz="1800" spc="-55" dirty="0">
                <a:cs typeface="Tahoma"/>
              </a:rPr>
              <a:t> </a:t>
            </a:r>
            <a:r>
              <a:rPr sz="1800" dirty="0">
                <a:cs typeface="Tahoma"/>
              </a:rPr>
              <a:t>important</a:t>
            </a:r>
            <a:r>
              <a:rPr sz="1800" spc="-45" dirty="0">
                <a:cs typeface="Tahoma"/>
              </a:rPr>
              <a:t> </a:t>
            </a:r>
            <a:r>
              <a:rPr sz="1800" dirty="0">
                <a:cs typeface="Tahoma"/>
              </a:rPr>
              <a:t>client</a:t>
            </a:r>
            <a:r>
              <a:rPr sz="1800" spc="-55" dirty="0">
                <a:cs typeface="Tahoma"/>
              </a:rPr>
              <a:t> </a:t>
            </a:r>
            <a:r>
              <a:rPr sz="1800" spc="-10" dirty="0">
                <a:cs typeface="Tahoma"/>
              </a:rPr>
              <a:t>account</a:t>
            </a:r>
            <a:endParaRPr sz="1800" dirty="0">
              <a:cs typeface="Tahoma"/>
            </a:endParaRPr>
          </a:p>
          <a:p>
            <a:pPr marL="354965" indent="-342265">
              <a:lnSpc>
                <a:spcPct val="100000"/>
              </a:lnSpc>
              <a:spcBef>
                <a:spcPts val="2160"/>
              </a:spcBef>
              <a:buClr>
                <a:srgbClr val="FF0000"/>
              </a:buClr>
              <a:buFont typeface="Tahoma"/>
              <a:buChar char="•"/>
              <a:tabLst>
                <a:tab pos="354965" algn="l"/>
              </a:tabLst>
            </a:pPr>
            <a:r>
              <a:rPr sz="1800" b="1" u="sng" dirty="0">
                <a:uFill>
                  <a:solidFill>
                    <a:srgbClr val="000000"/>
                  </a:solidFill>
                </a:uFill>
                <a:cs typeface="Tahoma"/>
              </a:rPr>
              <a:t>Suspension</a:t>
            </a:r>
            <a:r>
              <a:rPr sz="1800" b="1" u="sng" spc="-45" dirty="0">
                <a:uFill>
                  <a:solidFill>
                    <a:srgbClr val="000000"/>
                  </a:solidFill>
                </a:uFill>
                <a:cs typeface="Tahoma"/>
              </a:rPr>
              <a:t> </a:t>
            </a:r>
            <a:r>
              <a:rPr sz="1800" b="1" u="sng" dirty="0">
                <a:uFill>
                  <a:solidFill>
                    <a:srgbClr val="000000"/>
                  </a:solidFill>
                </a:uFill>
                <a:cs typeface="Tahoma"/>
              </a:rPr>
              <a:t>(even</a:t>
            </a:r>
            <a:r>
              <a:rPr sz="1800" b="1" u="sng" spc="-45" dirty="0">
                <a:uFill>
                  <a:solidFill>
                    <a:srgbClr val="000000"/>
                  </a:solidFill>
                </a:uFill>
                <a:cs typeface="Tahoma"/>
              </a:rPr>
              <a:t> </a:t>
            </a:r>
            <a:r>
              <a:rPr sz="1800" b="1" u="sng" dirty="0">
                <a:uFill>
                  <a:solidFill>
                    <a:srgbClr val="000000"/>
                  </a:solidFill>
                </a:uFill>
                <a:cs typeface="Tahoma"/>
              </a:rPr>
              <a:t>if</a:t>
            </a:r>
            <a:r>
              <a:rPr sz="1800" b="1" u="sng" spc="-45" dirty="0">
                <a:uFill>
                  <a:solidFill>
                    <a:srgbClr val="000000"/>
                  </a:solidFill>
                </a:uFill>
                <a:cs typeface="Tahoma"/>
              </a:rPr>
              <a:t> </a:t>
            </a:r>
            <a:r>
              <a:rPr sz="1800" b="1" u="sng" spc="-10" dirty="0">
                <a:uFill>
                  <a:solidFill>
                    <a:srgbClr val="000000"/>
                  </a:solidFill>
                </a:uFill>
                <a:cs typeface="Tahoma"/>
              </a:rPr>
              <a:t>paid)</a:t>
            </a:r>
            <a:endParaRPr sz="1800" dirty="0">
              <a:cs typeface="Tahoma"/>
            </a:endParaRPr>
          </a:p>
          <a:p>
            <a:pPr marL="755015" lvl="1" indent="-285115">
              <a:lnSpc>
                <a:spcPct val="100000"/>
              </a:lnSpc>
              <a:buClr>
                <a:srgbClr val="FF0000"/>
              </a:buClr>
              <a:buChar char="•"/>
              <a:tabLst>
                <a:tab pos="755015" algn="l"/>
              </a:tabLst>
            </a:pPr>
            <a:r>
              <a:rPr sz="1800" dirty="0">
                <a:cs typeface="Tahoma"/>
              </a:rPr>
              <a:t>Placed</a:t>
            </a:r>
            <a:r>
              <a:rPr sz="1800" spc="-50" dirty="0">
                <a:cs typeface="Tahoma"/>
              </a:rPr>
              <a:t> </a:t>
            </a:r>
            <a:r>
              <a:rPr sz="1800" dirty="0">
                <a:cs typeface="Tahoma"/>
              </a:rPr>
              <a:t>on</a:t>
            </a:r>
            <a:r>
              <a:rPr sz="1800" spc="-55" dirty="0">
                <a:cs typeface="Tahoma"/>
              </a:rPr>
              <a:t> </a:t>
            </a:r>
            <a:r>
              <a:rPr sz="1800" dirty="0">
                <a:cs typeface="Tahoma"/>
              </a:rPr>
              <a:t>paid,</a:t>
            </a:r>
            <a:r>
              <a:rPr sz="1800" spc="-30" dirty="0">
                <a:cs typeface="Tahoma"/>
              </a:rPr>
              <a:t> </a:t>
            </a:r>
            <a:r>
              <a:rPr sz="1800" dirty="0">
                <a:cs typeface="Tahoma"/>
              </a:rPr>
              <a:t>administrative</a:t>
            </a:r>
            <a:r>
              <a:rPr sz="1800" spc="-40" dirty="0">
                <a:cs typeface="Tahoma"/>
              </a:rPr>
              <a:t> </a:t>
            </a:r>
            <a:r>
              <a:rPr sz="1800" dirty="0">
                <a:cs typeface="Tahoma"/>
              </a:rPr>
              <a:t>leave</a:t>
            </a:r>
            <a:r>
              <a:rPr sz="1800" spc="-45" dirty="0">
                <a:cs typeface="Tahoma"/>
              </a:rPr>
              <a:t> </a:t>
            </a:r>
            <a:r>
              <a:rPr sz="1800" dirty="0">
                <a:cs typeface="Tahoma"/>
              </a:rPr>
              <a:t>after</a:t>
            </a:r>
            <a:r>
              <a:rPr sz="1800" spc="-40" dirty="0">
                <a:cs typeface="Tahoma"/>
              </a:rPr>
              <a:t> </a:t>
            </a:r>
            <a:r>
              <a:rPr sz="1800" dirty="0">
                <a:cs typeface="Tahoma"/>
              </a:rPr>
              <a:t>taking</a:t>
            </a:r>
            <a:r>
              <a:rPr sz="1800" spc="-40" dirty="0">
                <a:cs typeface="Tahoma"/>
              </a:rPr>
              <a:t> </a:t>
            </a:r>
            <a:r>
              <a:rPr sz="1800" dirty="0">
                <a:cs typeface="Tahoma"/>
              </a:rPr>
              <a:t>FMLA</a:t>
            </a:r>
            <a:r>
              <a:rPr sz="1800" spc="-50" dirty="0">
                <a:cs typeface="Tahoma"/>
              </a:rPr>
              <a:t> </a:t>
            </a:r>
            <a:r>
              <a:rPr sz="1800" spc="-10" dirty="0">
                <a:cs typeface="Tahoma"/>
              </a:rPr>
              <a:t>leave</a:t>
            </a:r>
            <a:endParaRPr sz="1800" dirty="0">
              <a:cs typeface="Tahoma"/>
            </a:endParaRPr>
          </a:p>
          <a:p>
            <a:pPr marL="354965" indent="-342265">
              <a:lnSpc>
                <a:spcPct val="100000"/>
              </a:lnSpc>
              <a:spcBef>
                <a:spcPts val="2160"/>
              </a:spcBef>
              <a:buClr>
                <a:srgbClr val="FF0000"/>
              </a:buClr>
              <a:buFont typeface="Tahoma"/>
              <a:buChar char="•"/>
              <a:tabLst>
                <a:tab pos="354965" algn="l"/>
              </a:tabLst>
            </a:pPr>
            <a:r>
              <a:rPr sz="1800" b="1" u="sng" dirty="0">
                <a:uFill>
                  <a:solidFill>
                    <a:srgbClr val="000000"/>
                  </a:solidFill>
                </a:uFill>
                <a:cs typeface="Tahoma"/>
              </a:rPr>
              <a:t>Change</a:t>
            </a:r>
            <a:r>
              <a:rPr sz="1800" b="1" u="sng" spc="-25" dirty="0">
                <a:uFill>
                  <a:solidFill>
                    <a:srgbClr val="000000"/>
                  </a:solidFill>
                </a:uFill>
                <a:cs typeface="Tahoma"/>
              </a:rPr>
              <a:t> </a:t>
            </a:r>
            <a:r>
              <a:rPr sz="1800" b="1" u="sng" dirty="0">
                <a:uFill>
                  <a:solidFill>
                    <a:srgbClr val="000000"/>
                  </a:solidFill>
                </a:uFill>
                <a:cs typeface="Tahoma"/>
              </a:rPr>
              <a:t>of</a:t>
            </a:r>
            <a:r>
              <a:rPr sz="1800" b="1" u="sng" spc="-20" dirty="0">
                <a:uFill>
                  <a:solidFill>
                    <a:srgbClr val="000000"/>
                  </a:solidFill>
                </a:uFill>
                <a:cs typeface="Tahoma"/>
              </a:rPr>
              <a:t> </a:t>
            </a:r>
            <a:r>
              <a:rPr sz="1800" b="1" u="sng" dirty="0">
                <a:uFill>
                  <a:solidFill>
                    <a:srgbClr val="000000"/>
                  </a:solidFill>
                </a:uFill>
                <a:cs typeface="Tahoma"/>
              </a:rPr>
              <a:t>job</a:t>
            </a:r>
            <a:r>
              <a:rPr sz="1800" b="1" u="sng" spc="-20" dirty="0">
                <a:uFill>
                  <a:solidFill>
                    <a:srgbClr val="000000"/>
                  </a:solidFill>
                </a:uFill>
                <a:cs typeface="Tahoma"/>
              </a:rPr>
              <a:t> </a:t>
            </a:r>
            <a:r>
              <a:rPr sz="1800" b="1" u="sng" dirty="0">
                <a:uFill>
                  <a:solidFill>
                    <a:srgbClr val="000000"/>
                  </a:solidFill>
                </a:uFill>
                <a:cs typeface="Tahoma"/>
              </a:rPr>
              <a:t>duties</a:t>
            </a:r>
            <a:r>
              <a:rPr sz="1800" b="1" u="sng" spc="-20" dirty="0">
                <a:uFill>
                  <a:solidFill>
                    <a:srgbClr val="000000"/>
                  </a:solidFill>
                </a:uFill>
                <a:cs typeface="Tahoma"/>
              </a:rPr>
              <a:t> </a:t>
            </a:r>
            <a:r>
              <a:rPr sz="1800" b="1" u="sng" dirty="0">
                <a:uFill>
                  <a:solidFill>
                    <a:srgbClr val="000000"/>
                  </a:solidFill>
                </a:uFill>
                <a:cs typeface="Tahoma"/>
              </a:rPr>
              <a:t>(even</a:t>
            </a:r>
            <a:r>
              <a:rPr sz="1800" b="1" u="sng" spc="-20" dirty="0">
                <a:uFill>
                  <a:solidFill>
                    <a:srgbClr val="000000"/>
                  </a:solidFill>
                </a:uFill>
                <a:cs typeface="Tahoma"/>
              </a:rPr>
              <a:t> </a:t>
            </a:r>
            <a:r>
              <a:rPr sz="1800" b="1" u="sng" dirty="0">
                <a:uFill>
                  <a:solidFill>
                    <a:srgbClr val="000000"/>
                  </a:solidFill>
                </a:uFill>
                <a:cs typeface="Tahoma"/>
              </a:rPr>
              <a:t>if</a:t>
            </a:r>
            <a:r>
              <a:rPr sz="1800" b="1" u="sng" spc="-35" dirty="0">
                <a:uFill>
                  <a:solidFill>
                    <a:srgbClr val="000000"/>
                  </a:solidFill>
                </a:uFill>
                <a:cs typeface="Tahoma"/>
              </a:rPr>
              <a:t> </a:t>
            </a:r>
            <a:r>
              <a:rPr sz="1800" b="1" u="sng" dirty="0">
                <a:uFill>
                  <a:solidFill>
                    <a:srgbClr val="000000"/>
                  </a:solidFill>
                </a:uFill>
                <a:cs typeface="Tahoma"/>
              </a:rPr>
              <a:t>within</a:t>
            </a:r>
            <a:r>
              <a:rPr sz="1800" b="1" u="sng" spc="-35" dirty="0">
                <a:uFill>
                  <a:solidFill>
                    <a:srgbClr val="000000"/>
                  </a:solidFill>
                </a:uFill>
                <a:cs typeface="Tahoma"/>
              </a:rPr>
              <a:t> </a:t>
            </a:r>
            <a:r>
              <a:rPr sz="1800" b="1" u="sng" dirty="0">
                <a:uFill>
                  <a:solidFill>
                    <a:srgbClr val="000000"/>
                  </a:solidFill>
                </a:uFill>
                <a:cs typeface="Tahoma"/>
              </a:rPr>
              <a:t>job</a:t>
            </a:r>
            <a:r>
              <a:rPr sz="1800" b="1" u="sng" spc="-25" dirty="0">
                <a:uFill>
                  <a:solidFill>
                    <a:srgbClr val="000000"/>
                  </a:solidFill>
                </a:uFill>
                <a:cs typeface="Tahoma"/>
              </a:rPr>
              <a:t> </a:t>
            </a:r>
            <a:r>
              <a:rPr sz="1800" b="1" u="sng" spc="-10" dirty="0">
                <a:uFill>
                  <a:solidFill>
                    <a:srgbClr val="000000"/>
                  </a:solidFill>
                </a:uFill>
                <a:cs typeface="Tahoma"/>
              </a:rPr>
              <a:t>description)</a:t>
            </a:r>
            <a:endParaRPr sz="1800" dirty="0">
              <a:cs typeface="Tahoma"/>
            </a:endParaRPr>
          </a:p>
          <a:p>
            <a:pPr marL="755015" lvl="1" indent="-285115">
              <a:lnSpc>
                <a:spcPct val="100000"/>
              </a:lnSpc>
              <a:buClr>
                <a:srgbClr val="FF0000"/>
              </a:buClr>
              <a:buChar char="•"/>
              <a:tabLst>
                <a:tab pos="755015" algn="l"/>
              </a:tabLst>
            </a:pPr>
            <a:r>
              <a:rPr sz="1800" dirty="0">
                <a:cs typeface="Tahoma"/>
              </a:rPr>
              <a:t>Temporary</a:t>
            </a:r>
            <a:r>
              <a:rPr sz="1800" spc="-55" dirty="0">
                <a:cs typeface="Tahoma"/>
              </a:rPr>
              <a:t> </a:t>
            </a:r>
            <a:r>
              <a:rPr sz="1800" spc="-10" dirty="0">
                <a:cs typeface="Tahoma"/>
              </a:rPr>
              <a:t>reassignment</a:t>
            </a:r>
            <a:r>
              <a:rPr sz="1800" spc="-70" dirty="0">
                <a:cs typeface="Tahoma"/>
              </a:rPr>
              <a:t> </a:t>
            </a:r>
            <a:r>
              <a:rPr sz="1800" dirty="0">
                <a:cs typeface="Tahoma"/>
              </a:rPr>
              <a:t>to</a:t>
            </a:r>
            <a:r>
              <a:rPr sz="1800" spc="-75" dirty="0">
                <a:cs typeface="Tahoma"/>
              </a:rPr>
              <a:t> </a:t>
            </a:r>
            <a:r>
              <a:rPr sz="1800" dirty="0">
                <a:cs typeface="Tahoma"/>
              </a:rPr>
              <a:t>project</a:t>
            </a:r>
            <a:r>
              <a:rPr sz="1800" spc="-65" dirty="0">
                <a:cs typeface="Tahoma"/>
              </a:rPr>
              <a:t> </a:t>
            </a:r>
            <a:r>
              <a:rPr sz="1800" dirty="0">
                <a:cs typeface="Tahoma"/>
              </a:rPr>
              <a:t>depriving</a:t>
            </a:r>
            <a:r>
              <a:rPr sz="1800" spc="-65" dirty="0">
                <a:cs typeface="Tahoma"/>
              </a:rPr>
              <a:t> </a:t>
            </a:r>
            <a:r>
              <a:rPr sz="1800" dirty="0">
                <a:cs typeface="Tahoma"/>
              </a:rPr>
              <a:t>supervisor</a:t>
            </a:r>
            <a:r>
              <a:rPr sz="1800" spc="-70" dirty="0">
                <a:cs typeface="Tahoma"/>
              </a:rPr>
              <a:t> </a:t>
            </a:r>
            <a:r>
              <a:rPr sz="1800" dirty="0">
                <a:cs typeface="Tahoma"/>
              </a:rPr>
              <a:t>of</a:t>
            </a:r>
            <a:r>
              <a:rPr sz="1800" spc="-75" dirty="0">
                <a:cs typeface="Tahoma"/>
              </a:rPr>
              <a:t> </a:t>
            </a:r>
            <a:r>
              <a:rPr sz="1800" spc="-10" dirty="0">
                <a:cs typeface="Tahoma"/>
              </a:rPr>
              <a:t>authority</a:t>
            </a:r>
            <a:endParaRPr sz="1800" dirty="0">
              <a:cs typeface="Tahoma"/>
            </a:endParaRPr>
          </a:p>
          <a:p>
            <a:pPr marL="755015" lvl="1" indent="-285115">
              <a:lnSpc>
                <a:spcPct val="100000"/>
              </a:lnSpc>
              <a:buClr>
                <a:srgbClr val="FF0000"/>
              </a:buClr>
              <a:buChar char="•"/>
              <a:tabLst>
                <a:tab pos="755015" algn="l"/>
              </a:tabLst>
            </a:pPr>
            <a:r>
              <a:rPr sz="1800" dirty="0">
                <a:cs typeface="Tahoma"/>
              </a:rPr>
              <a:t>Administrator’s</a:t>
            </a:r>
            <a:r>
              <a:rPr sz="1800" spc="-45" dirty="0">
                <a:cs typeface="Tahoma"/>
              </a:rPr>
              <a:t> </a:t>
            </a:r>
            <a:r>
              <a:rPr sz="1800" dirty="0">
                <a:cs typeface="Tahoma"/>
              </a:rPr>
              <a:t>loss</a:t>
            </a:r>
            <a:r>
              <a:rPr sz="1800" spc="-60" dirty="0">
                <a:cs typeface="Tahoma"/>
              </a:rPr>
              <a:t> </a:t>
            </a:r>
            <a:r>
              <a:rPr sz="1800" dirty="0">
                <a:cs typeface="Tahoma"/>
              </a:rPr>
              <a:t>of</a:t>
            </a:r>
            <a:r>
              <a:rPr sz="1800" spc="-45" dirty="0">
                <a:cs typeface="Tahoma"/>
              </a:rPr>
              <a:t> </a:t>
            </a:r>
            <a:r>
              <a:rPr sz="1800" dirty="0">
                <a:cs typeface="Tahoma"/>
              </a:rPr>
              <a:t>decision</a:t>
            </a:r>
            <a:r>
              <a:rPr sz="1800" spc="-45" dirty="0">
                <a:cs typeface="Tahoma"/>
              </a:rPr>
              <a:t> </a:t>
            </a:r>
            <a:r>
              <a:rPr sz="1800" dirty="0">
                <a:cs typeface="Tahoma"/>
              </a:rPr>
              <a:t>making</a:t>
            </a:r>
            <a:r>
              <a:rPr sz="1800" spc="-30" dirty="0">
                <a:cs typeface="Tahoma"/>
              </a:rPr>
              <a:t> </a:t>
            </a:r>
            <a:r>
              <a:rPr sz="1800" spc="-10" dirty="0">
                <a:cs typeface="Tahoma"/>
              </a:rPr>
              <a:t>discretionary</a:t>
            </a:r>
            <a:r>
              <a:rPr sz="1800" spc="-35" dirty="0">
                <a:cs typeface="Tahoma"/>
              </a:rPr>
              <a:t> </a:t>
            </a:r>
            <a:r>
              <a:rPr sz="1800" spc="-10" dirty="0">
                <a:cs typeface="Tahoma"/>
              </a:rPr>
              <a:t>authority</a:t>
            </a:r>
            <a:endParaRPr sz="1800" dirty="0">
              <a:cs typeface="Tahom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47979" rIns="0" bIns="0" rtlCol="0">
            <a:spAutoFit/>
          </a:bodyPr>
          <a:lstStyle/>
          <a:p>
            <a:pPr marL="13970">
              <a:lnSpc>
                <a:spcPct val="100000"/>
              </a:lnSpc>
              <a:spcBef>
                <a:spcPts val="100"/>
              </a:spcBef>
            </a:pPr>
            <a:r>
              <a:rPr sz="2400" dirty="0"/>
              <a:t>What</a:t>
            </a:r>
            <a:r>
              <a:rPr sz="2400" spc="-50" dirty="0"/>
              <a:t> </a:t>
            </a:r>
            <a:r>
              <a:rPr sz="2400" dirty="0"/>
              <a:t>is</a:t>
            </a:r>
            <a:r>
              <a:rPr sz="2400" spc="-35" dirty="0"/>
              <a:t> </a:t>
            </a:r>
            <a:r>
              <a:rPr sz="2400" dirty="0"/>
              <a:t>and</a:t>
            </a:r>
            <a:r>
              <a:rPr sz="2400" spc="-40" dirty="0"/>
              <a:t> </a:t>
            </a:r>
            <a:r>
              <a:rPr sz="2400" dirty="0"/>
              <a:t>is</a:t>
            </a:r>
            <a:r>
              <a:rPr sz="2400" spc="-35" dirty="0"/>
              <a:t> </a:t>
            </a:r>
            <a:r>
              <a:rPr sz="2400" dirty="0"/>
              <a:t>not</a:t>
            </a:r>
            <a:r>
              <a:rPr sz="2400" spc="-40" dirty="0"/>
              <a:t> </a:t>
            </a:r>
            <a:r>
              <a:rPr sz="2400" spc="-10" dirty="0"/>
              <a:t>protected?</a:t>
            </a:r>
            <a:endParaRPr sz="2400" dirty="0"/>
          </a:p>
        </p:txBody>
      </p:sp>
      <p:sp>
        <p:nvSpPr>
          <p:cNvPr id="3" name="object 3"/>
          <p:cNvSpPr txBox="1"/>
          <p:nvPr/>
        </p:nvSpPr>
        <p:spPr>
          <a:xfrm>
            <a:off x="542290" y="1632457"/>
            <a:ext cx="7675880" cy="1976120"/>
          </a:xfrm>
          <a:prstGeom prst="rect">
            <a:avLst/>
          </a:prstGeom>
        </p:spPr>
        <p:txBody>
          <a:bodyPr vert="horz" wrap="square" lIns="0" tIns="12065" rIns="0" bIns="0" rtlCol="0">
            <a:spAutoFit/>
          </a:bodyPr>
          <a:lstStyle/>
          <a:p>
            <a:pPr marL="355600" marR="5080" indent="-343535">
              <a:lnSpc>
                <a:spcPct val="100000"/>
              </a:lnSpc>
              <a:spcBef>
                <a:spcPts val="95"/>
              </a:spcBef>
              <a:buClr>
                <a:srgbClr val="FF0000"/>
              </a:buClr>
              <a:buChar char="•"/>
              <a:tabLst>
                <a:tab pos="355600" algn="l"/>
              </a:tabLst>
            </a:pPr>
            <a:r>
              <a:rPr sz="2000" spc="-10" dirty="0">
                <a:latin typeface="Tahoma"/>
                <a:cs typeface="Tahoma"/>
              </a:rPr>
              <a:t>Anti-</a:t>
            </a:r>
            <a:r>
              <a:rPr sz="2000" dirty="0">
                <a:latin typeface="Tahoma"/>
                <a:cs typeface="Tahoma"/>
              </a:rPr>
              <a:t>retaliation</a:t>
            </a:r>
            <a:r>
              <a:rPr sz="2000" spc="-45" dirty="0">
                <a:latin typeface="Tahoma"/>
                <a:cs typeface="Tahoma"/>
              </a:rPr>
              <a:t> </a:t>
            </a:r>
            <a:r>
              <a:rPr sz="2000" dirty="0">
                <a:latin typeface="Tahoma"/>
                <a:cs typeface="Tahoma"/>
              </a:rPr>
              <a:t>statutes</a:t>
            </a:r>
            <a:r>
              <a:rPr sz="2000" spc="-50" dirty="0">
                <a:latin typeface="Tahoma"/>
                <a:cs typeface="Tahoma"/>
              </a:rPr>
              <a:t> </a:t>
            </a:r>
            <a:r>
              <a:rPr sz="2000" dirty="0">
                <a:latin typeface="Tahoma"/>
                <a:cs typeface="Tahoma"/>
              </a:rPr>
              <a:t>protect</a:t>
            </a:r>
            <a:r>
              <a:rPr sz="2000" spc="-45" dirty="0">
                <a:latin typeface="Tahoma"/>
                <a:cs typeface="Tahoma"/>
              </a:rPr>
              <a:t> </a:t>
            </a:r>
            <a:r>
              <a:rPr sz="2000" dirty="0">
                <a:latin typeface="Tahoma"/>
                <a:cs typeface="Tahoma"/>
              </a:rPr>
              <a:t>an</a:t>
            </a:r>
            <a:r>
              <a:rPr sz="2000" spc="-65" dirty="0">
                <a:latin typeface="Tahoma"/>
                <a:cs typeface="Tahoma"/>
              </a:rPr>
              <a:t> </a:t>
            </a:r>
            <a:r>
              <a:rPr sz="2000" dirty="0">
                <a:latin typeface="Tahoma"/>
                <a:cs typeface="Tahoma"/>
              </a:rPr>
              <a:t>individual</a:t>
            </a:r>
            <a:r>
              <a:rPr sz="2000" spc="-45" dirty="0">
                <a:latin typeface="Tahoma"/>
                <a:cs typeface="Tahoma"/>
              </a:rPr>
              <a:t> </a:t>
            </a:r>
            <a:r>
              <a:rPr sz="2000" dirty="0">
                <a:latin typeface="Tahoma"/>
                <a:cs typeface="Tahoma"/>
              </a:rPr>
              <a:t>from</a:t>
            </a:r>
            <a:r>
              <a:rPr sz="2000" spc="-60" dirty="0">
                <a:latin typeface="Tahoma"/>
                <a:cs typeface="Tahoma"/>
              </a:rPr>
              <a:t> </a:t>
            </a:r>
            <a:r>
              <a:rPr sz="2000" dirty="0">
                <a:latin typeface="Tahoma"/>
                <a:cs typeface="Tahoma"/>
              </a:rPr>
              <a:t>retaliation</a:t>
            </a:r>
            <a:r>
              <a:rPr sz="2000" spc="-40" dirty="0">
                <a:latin typeface="Tahoma"/>
                <a:cs typeface="Tahoma"/>
              </a:rPr>
              <a:t> </a:t>
            </a:r>
            <a:r>
              <a:rPr sz="2000" spc="-20" dirty="0">
                <a:latin typeface="Tahoma"/>
                <a:cs typeface="Tahoma"/>
              </a:rPr>
              <a:t>that </a:t>
            </a:r>
            <a:r>
              <a:rPr sz="2000" dirty="0">
                <a:latin typeface="Tahoma"/>
                <a:cs typeface="Tahoma"/>
              </a:rPr>
              <a:t>produces</a:t>
            </a:r>
            <a:r>
              <a:rPr sz="2000" spc="-35" dirty="0">
                <a:latin typeface="Tahoma"/>
                <a:cs typeface="Tahoma"/>
              </a:rPr>
              <a:t> </a:t>
            </a:r>
            <a:r>
              <a:rPr sz="2000" dirty="0">
                <a:latin typeface="Tahoma"/>
                <a:cs typeface="Tahoma"/>
              </a:rPr>
              <a:t>an</a:t>
            </a:r>
            <a:r>
              <a:rPr sz="2000" spc="-20" dirty="0">
                <a:latin typeface="Tahoma"/>
                <a:cs typeface="Tahoma"/>
              </a:rPr>
              <a:t> </a:t>
            </a:r>
            <a:r>
              <a:rPr sz="2000" dirty="0">
                <a:latin typeface="Tahoma"/>
                <a:cs typeface="Tahoma"/>
              </a:rPr>
              <a:t>injury</a:t>
            </a:r>
            <a:r>
              <a:rPr sz="2000" spc="-20" dirty="0">
                <a:latin typeface="Tahoma"/>
                <a:cs typeface="Tahoma"/>
              </a:rPr>
              <a:t> </a:t>
            </a:r>
            <a:r>
              <a:rPr sz="2000" dirty="0">
                <a:latin typeface="Tahoma"/>
                <a:cs typeface="Tahoma"/>
              </a:rPr>
              <a:t>or</a:t>
            </a:r>
            <a:r>
              <a:rPr sz="2000" spc="-5" dirty="0">
                <a:latin typeface="Tahoma"/>
                <a:cs typeface="Tahoma"/>
              </a:rPr>
              <a:t> </a:t>
            </a:r>
            <a:r>
              <a:rPr sz="2000" dirty="0">
                <a:latin typeface="Tahoma"/>
                <a:cs typeface="Tahoma"/>
              </a:rPr>
              <a:t>a</a:t>
            </a:r>
            <a:r>
              <a:rPr sz="2000" spc="-20" dirty="0">
                <a:latin typeface="Tahoma"/>
                <a:cs typeface="Tahoma"/>
              </a:rPr>
              <a:t> </a:t>
            </a:r>
            <a:r>
              <a:rPr sz="2000" dirty="0">
                <a:latin typeface="Tahoma"/>
                <a:cs typeface="Tahoma"/>
              </a:rPr>
              <a:t>harm,</a:t>
            </a:r>
            <a:r>
              <a:rPr sz="2000" spc="-35" dirty="0">
                <a:latin typeface="Tahoma"/>
                <a:cs typeface="Tahoma"/>
              </a:rPr>
              <a:t> </a:t>
            </a:r>
            <a:r>
              <a:rPr sz="2000" dirty="0">
                <a:latin typeface="Tahoma"/>
                <a:cs typeface="Tahoma"/>
              </a:rPr>
              <a:t>not</a:t>
            </a:r>
            <a:r>
              <a:rPr sz="2000" spc="-10" dirty="0">
                <a:latin typeface="Tahoma"/>
                <a:cs typeface="Tahoma"/>
              </a:rPr>
              <a:t> </a:t>
            </a:r>
            <a:r>
              <a:rPr sz="2000" dirty="0">
                <a:latin typeface="Tahoma"/>
                <a:cs typeface="Tahoma"/>
              </a:rPr>
              <a:t>from</a:t>
            </a:r>
            <a:r>
              <a:rPr sz="2000" spc="-15" dirty="0">
                <a:latin typeface="Tahoma"/>
                <a:cs typeface="Tahoma"/>
              </a:rPr>
              <a:t> </a:t>
            </a:r>
            <a:r>
              <a:rPr sz="2000" dirty="0">
                <a:latin typeface="Tahoma"/>
                <a:cs typeface="Tahoma"/>
              </a:rPr>
              <a:t>all</a:t>
            </a:r>
            <a:r>
              <a:rPr sz="2000" spc="-5" dirty="0">
                <a:latin typeface="Tahoma"/>
                <a:cs typeface="Tahoma"/>
              </a:rPr>
              <a:t> </a:t>
            </a:r>
            <a:r>
              <a:rPr sz="2000" spc="-10" dirty="0">
                <a:latin typeface="Tahoma"/>
                <a:cs typeface="Tahoma"/>
              </a:rPr>
              <a:t>retaliation.</a:t>
            </a:r>
            <a:endParaRPr sz="2000" dirty="0">
              <a:latin typeface="Tahoma"/>
              <a:cs typeface="Tahoma"/>
            </a:endParaRPr>
          </a:p>
          <a:p>
            <a:pPr marL="355600" marR="186690" indent="-343535">
              <a:lnSpc>
                <a:spcPct val="100000"/>
              </a:lnSpc>
              <a:spcBef>
                <a:spcPts val="480"/>
              </a:spcBef>
              <a:buClr>
                <a:srgbClr val="FF0000"/>
              </a:buClr>
              <a:buChar char="•"/>
              <a:tabLst>
                <a:tab pos="355600" algn="l"/>
              </a:tabLst>
            </a:pPr>
            <a:r>
              <a:rPr sz="2000" dirty="0">
                <a:latin typeface="Tahoma"/>
                <a:cs typeface="Tahoma"/>
              </a:rPr>
              <a:t>Minor</a:t>
            </a:r>
            <a:r>
              <a:rPr sz="2000" spc="-35" dirty="0">
                <a:latin typeface="Tahoma"/>
                <a:cs typeface="Tahoma"/>
              </a:rPr>
              <a:t> </a:t>
            </a:r>
            <a:r>
              <a:rPr sz="2000" dirty="0">
                <a:latin typeface="Tahoma"/>
                <a:cs typeface="Tahoma"/>
              </a:rPr>
              <a:t>acts</a:t>
            </a:r>
            <a:r>
              <a:rPr sz="2000" spc="-35" dirty="0">
                <a:latin typeface="Tahoma"/>
                <a:cs typeface="Tahoma"/>
              </a:rPr>
              <a:t> </a:t>
            </a:r>
            <a:r>
              <a:rPr sz="2000" dirty="0">
                <a:latin typeface="Tahoma"/>
                <a:cs typeface="Tahoma"/>
              </a:rPr>
              <a:t>of</a:t>
            </a:r>
            <a:r>
              <a:rPr sz="2000" spc="-35" dirty="0">
                <a:latin typeface="Tahoma"/>
                <a:cs typeface="Tahoma"/>
              </a:rPr>
              <a:t> </a:t>
            </a:r>
            <a:r>
              <a:rPr sz="2000" dirty="0">
                <a:latin typeface="Tahoma"/>
                <a:cs typeface="Tahoma"/>
              </a:rPr>
              <a:t>retaliation</a:t>
            </a:r>
            <a:r>
              <a:rPr sz="2000" spc="-15" dirty="0">
                <a:latin typeface="Tahoma"/>
                <a:cs typeface="Tahoma"/>
              </a:rPr>
              <a:t> </a:t>
            </a:r>
            <a:r>
              <a:rPr sz="2000" dirty="0">
                <a:latin typeface="Tahoma"/>
                <a:cs typeface="Tahoma"/>
              </a:rPr>
              <a:t>can</a:t>
            </a:r>
            <a:r>
              <a:rPr sz="2000" spc="-30" dirty="0">
                <a:latin typeface="Tahoma"/>
                <a:cs typeface="Tahoma"/>
              </a:rPr>
              <a:t> </a:t>
            </a:r>
            <a:r>
              <a:rPr sz="2000" dirty="0">
                <a:latin typeface="Tahoma"/>
                <a:cs typeface="Tahoma"/>
              </a:rPr>
              <a:t>amount</a:t>
            </a:r>
            <a:r>
              <a:rPr sz="2000" spc="-35" dirty="0">
                <a:latin typeface="Tahoma"/>
                <a:cs typeface="Tahoma"/>
              </a:rPr>
              <a:t> </a:t>
            </a:r>
            <a:r>
              <a:rPr sz="2000" dirty="0">
                <a:latin typeface="Tahoma"/>
                <a:cs typeface="Tahoma"/>
              </a:rPr>
              <a:t>to</a:t>
            </a:r>
            <a:r>
              <a:rPr sz="2000" spc="-25" dirty="0">
                <a:latin typeface="Tahoma"/>
                <a:cs typeface="Tahoma"/>
              </a:rPr>
              <a:t> </a:t>
            </a:r>
            <a:r>
              <a:rPr sz="2000" dirty="0">
                <a:latin typeface="Tahoma"/>
                <a:cs typeface="Tahoma"/>
              </a:rPr>
              <a:t>an</a:t>
            </a:r>
            <a:r>
              <a:rPr sz="2000" spc="-35" dirty="0">
                <a:latin typeface="Tahoma"/>
                <a:cs typeface="Tahoma"/>
              </a:rPr>
              <a:t> </a:t>
            </a:r>
            <a:r>
              <a:rPr sz="2000" dirty="0">
                <a:latin typeface="Tahoma"/>
                <a:cs typeface="Tahoma"/>
              </a:rPr>
              <a:t>adverse</a:t>
            </a:r>
            <a:r>
              <a:rPr sz="2000" spc="-35" dirty="0">
                <a:latin typeface="Tahoma"/>
                <a:cs typeface="Tahoma"/>
              </a:rPr>
              <a:t> </a:t>
            </a:r>
            <a:r>
              <a:rPr sz="2000" spc="-10" dirty="0">
                <a:latin typeface="Tahoma"/>
                <a:cs typeface="Tahoma"/>
              </a:rPr>
              <a:t>employment </a:t>
            </a:r>
            <a:r>
              <a:rPr sz="2000" dirty="0">
                <a:latin typeface="Tahoma"/>
                <a:cs typeface="Tahoma"/>
              </a:rPr>
              <a:t>action</a:t>
            </a:r>
            <a:r>
              <a:rPr sz="2000" spc="-10" dirty="0">
                <a:latin typeface="Tahoma"/>
                <a:cs typeface="Tahoma"/>
              </a:rPr>
              <a:t> </a:t>
            </a:r>
            <a:r>
              <a:rPr sz="2000" dirty="0">
                <a:latin typeface="Tahoma"/>
                <a:cs typeface="Tahoma"/>
              </a:rPr>
              <a:t>when</a:t>
            </a:r>
            <a:r>
              <a:rPr sz="2000" spc="-25" dirty="0">
                <a:latin typeface="Tahoma"/>
                <a:cs typeface="Tahoma"/>
              </a:rPr>
              <a:t> </a:t>
            </a:r>
            <a:r>
              <a:rPr sz="2000" dirty="0">
                <a:latin typeface="Tahoma"/>
                <a:cs typeface="Tahoma"/>
              </a:rPr>
              <a:t>aggregated</a:t>
            </a:r>
            <a:r>
              <a:rPr sz="2000" spc="-30" dirty="0">
                <a:latin typeface="Tahoma"/>
                <a:cs typeface="Tahoma"/>
              </a:rPr>
              <a:t> </a:t>
            </a:r>
            <a:r>
              <a:rPr sz="2000" dirty="0">
                <a:latin typeface="Tahoma"/>
                <a:cs typeface="Tahoma"/>
              </a:rPr>
              <a:t>and</a:t>
            </a:r>
            <a:r>
              <a:rPr sz="2000" spc="-25" dirty="0">
                <a:latin typeface="Tahoma"/>
                <a:cs typeface="Tahoma"/>
              </a:rPr>
              <a:t> </a:t>
            </a:r>
            <a:r>
              <a:rPr sz="2000" dirty="0">
                <a:latin typeface="Tahoma"/>
                <a:cs typeface="Tahoma"/>
              </a:rPr>
              <a:t>viewed</a:t>
            </a:r>
            <a:r>
              <a:rPr sz="2000" spc="-10" dirty="0">
                <a:latin typeface="Tahoma"/>
                <a:cs typeface="Tahoma"/>
              </a:rPr>
              <a:t> </a:t>
            </a:r>
            <a:r>
              <a:rPr sz="2000" dirty="0">
                <a:latin typeface="Tahoma"/>
                <a:cs typeface="Tahoma"/>
              </a:rPr>
              <a:t>in</a:t>
            </a:r>
            <a:r>
              <a:rPr sz="2000" spc="-20" dirty="0">
                <a:latin typeface="Tahoma"/>
                <a:cs typeface="Tahoma"/>
              </a:rPr>
              <a:t> </a:t>
            </a:r>
            <a:r>
              <a:rPr sz="2000" spc="-10" dirty="0">
                <a:latin typeface="Tahoma"/>
                <a:cs typeface="Tahoma"/>
              </a:rPr>
              <a:t>context.</a:t>
            </a:r>
            <a:endParaRPr sz="2000" dirty="0">
              <a:latin typeface="Tahoma"/>
              <a:cs typeface="Tahoma"/>
            </a:endParaRPr>
          </a:p>
          <a:p>
            <a:pPr marL="355600" marR="147955" indent="-343535">
              <a:lnSpc>
                <a:spcPct val="100000"/>
              </a:lnSpc>
              <a:spcBef>
                <a:spcPts val="480"/>
              </a:spcBef>
              <a:buClr>
                <a:srgbClr val="FF0000"/>
              </a:buClr>
              <a:buChar char="•"/>
              <a:tabLst>
                <a:tab pos="355600" algn="l"/>
              </a:tabLst>
            </a:pPr>
            <a:r>
              <a:rPr sz="2000" dirty="0">
                <a:latin typeface="Tahoma"/>
                <a:cs typeface="Tahoma"/>
              </a:rPr>
              <a:t>However,</a:t>
            </a:r>
            <a:r>
              <a:rPr sz="2000" spc="-30" dirty="0">
                <a:latin typeface="Tahoma"/>
                <a:cs typeface="Tahoma"/>
              </a:rPr>
              <a:t> </a:t>
            </a:r>
            <a:r>
              <a:rPr sz="2000" dirty="0">
                <a:latin typeface="Tahoma"/>
                <a:cs typeface="Tahoma"/>
              </a:rPr>
              <a:t>snubbing,</a:t>
            </a:r>
            <a:r>
              <a:rPr sz="2000" spc="-55" dirty="0">
                <a:latin typeface="Tahoma"/>
                <a:cs typeface="Tahoma"/>
              </a:rPr>
              <a:t> </a:t>
            </a:r>
            <a:r>
              <a:rPr sz="2000" dirty="0">
                <a:latin typeface="Tahoma"/>
                <a:cs typeface="Tahoma"/>
              </a:rPr>
              <a:t>petty</a:t>
            </a:r>
            <a:r>
              <a:rPr sz="2000" spc="-20" dirty="0">
                <a:latin typeface="Tahoma"/>
                <a:cs typeface="Tahoma"/>
              </a:rPr>
              <a:t> </a:t>
            </a:r>
            <a:r>
              <a:rPr sz="2000" dirty="0">
                <a:latin typeface="Tahoma"/>
                <a:cs typeface="Tahoma"/>
              </a:rPr>
              <a:t>slights,</a:t>
            </a:r>
            <a:r>
              <a:rPr sz="2000" spc="-35" dirty="0">
                <a:latin typeface="Tahoma"/>
                <a:cs typeface="Tahoma"/>
              </a:rPr>
              <a:t> </a:t>
            </a:r>
            <a:r>
              <a:rPr sz="2000" dirty="0">
                <a:latin typeface="Tahoma"/>
                <a:cs typeface="Tahoma"/>
              </a:rPr>
              <a:t>and</a:t>
            </a:r>
            <a:r>
              <a:rPr sz="2000" spc="-35" dirty="0">
                <a:latin typeface="Tahoma"/>
                <a:cs typeface="Tahoma"/>
              </a:rPr>
              <a:t> </a:t>
            </a:r>
            <a:r>
              <a:rPr sz="2000" dirty="0">
                <a:latin typeface="Tahoma"/>
                <a:cs typeface="Tahoma"/>
              </a:rPr>
              <a:t>minor</a:t>
            </a:r>
            <a:r>
              <a:rPr sz="2000" spc="-35" dirty="0">
                <a:latin typeface="Tahoma"/>
                <a:cs typeface="Tahoma"/>
              </a:rPr>
              <a:t> </a:t>
            </a:r>
            <a:r>
              <a:rPr sz="2000" dirty="0">
                <a:latin typeface="Tahoma"/>
                <a:cs typeface="Tahoma"/>
              </a:rPr>
              <a:t>annoyances</a:t>
            </a:r>
            <a:r>
              <a:rPr sz="2000" spc="-50" dirty="0">
                <a:latin typeface="Tahoma"/>
                <a:cs typeface="Tahoma"/>
              </a:rPr>
              <a:t> </a:t>
            </a:r>
            <a:r>
              <a:rPr sz="2000" dirty="0">
                <a:latin typeface="Tahoma"/>
                <a:cs typeface="Tahoma"/>
              </a:rPr>
              <a:t>do</a:t>
            </a:r>
            <a:r>
              <a:rPr sz="2000" spc="-35" dirty="0">
                <a:latin typeface="Tahoma"/>
                <a:cs typeface="Tahoma"/>
              </a:rPr>
              <a:t> </a:t>
            </a:r>
            <a:r>
              <a:rPr sz="2000" spc="-25" dirty="0">
                <a:latin typeface="Tahoma"/>
                <a:cs typeface="Tahoma"/>
              </a:rPr>
              <a:t>not </a:t>
            </a:r>
            <a:r>
              <a:rPr sz="2000" dirty="0">
                <a:latin typeface="Tahoma"/>
                <a:cs typeface="Tahoma"/>
              </a:rPr>
              <a:t>create</a:t>
            </a:r>
            <a:r>
              <a:rPr sz="2000" spc="-15" dirty="0">
                <a:latin typeface="Tahoma"/>
                <a:cs typeface="Tahoma"/>
              </a:rPr>
              <a:t> </a:t>
            </a:r>
            <a:r>
              <a:rPr sz="2000" dirty="0">
                <a:latin typeface="Tahoma"/>
                <a:cs typeface="Tahoma"/>
              </a:rPr>
              <a:t>such</a:t>
            </a:r>
            <a:r>
              <a:rPr sz="2000" spc="-40" dirty="0">
                <a:latin typeface="Tahoma"/>
                <a:cs typeface="Tahoma"/>
              </a:rPr>
              <a:t> </a:t>
            </a:r>
            <a:r>
              <a:rPr sz="2000" spc="-10" dirty="0">
                <a:latin typeface="Tahoma"/>
                <a:cs typeface="Tahoma"/>
              </a:rPr>
              <a:t>deterrence.</a:t>
            </a:r>
            <a:endParaRPr sz="2000" dirty="0">
              <a:latin typeface="Tahoma"/>
              <a:cs typeface="Tahom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EB0F45-F53C-45A4-9902-EE5A3D2E93E1}"/>
              </a:ext>
            </a:extLst>
          </p:cNvPr>
          <p:cNvSpPr>
            <a:spLocks noGrp="1"/>
          </p:cNvSpPr>
          <p:nvPr>
            <p:ph type="title"/>
          </p:nvPr>
        </p:nvSpPr>
        <p:spPr/>
        <p:txBody>
          <a:bodyPr/>
          <a:lstStyle/>
          <a:p>
            <a:r>
              <a:rPr lang="en-US" dirty="0"/>
              <a:t>Today’s Agenda</a:t>
            </a:r>
          </a:p>
        </p:txBody>
      </p:sp>
      <p:sp>
        <p:nvSpPr>
          <p:cNvPr id="6" name="Content Placeholder 5">
            <a:extLst>
              <a:ext uri="{FF2B5EF4-FFF2-40B4-BE49-F238E27FC236}">
                <a16:creationId xmlns:a16="http://schemas.microsoft.com/office/drawing/2014/main" id="{01975363-BF2F-407F-B92A-4BBA2336CDC6}"/>
              </a:ext>
            </a:extLst>
          </p:cNvPr>
          <p:cNvSpPr>
            <a:spLocks noGrp="1"/>
          </p:cNvSpPr>
          <p:nvPr>
            <p:ph idx="1"/>
          </p:nvPr>
        </p:nvSpPr>
        <p:spPr/>
        <p:txBody>
          <a:bodyPr/>
          <a:lstStyle/>
          <a:p>
            <a:pPr marL="342900" indent="-342900">
              <a:buFont typeface="+mj-lt"/>
              <a:buAutoNum type="arabicPeriod"/>
            </a:pPr>
            <a:r>
              <a:rPr lang="en-US" sz="2400" dirty="0"/>
              <a:t>Understanding the Legal Framework of a Retaliation Claim</a:t>
            </a:r>
          </a:p>
          <a:p>
            <a:pPr marL="342900" indent="-342900">
              <a:buFont typeface="+mj-lt"/>
              <a:buAutoNum type="arabicPeriod"/>
            </a:pPr>
            <a:r>
              <a:rPr lang="en-US" sz="2400" dirty="0"/>
              <a:t>What is Protected Activity</a:t>
            </a:r>
          </a:p>
          <a:p>
            <a:pPr marL="342900" indent="-342900">
              <a:buFont typeface="+mj-lt"/>
              <a:buAutoNum type="arabicPeriod"/>
            </a:pPr>
            <a:r>
              <a:rPr lang="en-US" sz="2400" dirty="0"/>
              <a:t>What is a Retaliatory Action</a:t>
            </a:r>
          </a:p>
          <a:p>
            <a:pPr marL="342900" indent="-342900">
              <a:buFont typeface="+mj-lt"/>
              <a:buAutoNum type="arabicPeriod"/>
            </a:pPr>
            <a:r>
              <a:rPr lang="en-US" sz="2400" dirty="0"/>
              <a:t>Managing to Avoid the Retaliation Trap</a:t>
            </a:r>
          </a:p>
        </p:txBody>
      </p:sp>
    </p:spTree>
    <p:extLst>
      <p:ext uri="{BB962C8B-B14F-4D97-AF65-F5344CB8AC3E}">
        <p14:creationId xmlns:p14="http://schemas.microsoft.com/office/powerpoint/2010/main" val="16259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5FABF-DF2B-4771-96FB-F7D804ED6608}"/>
              </a:ext>
            </a:extLst>
          </p:cNvPr>
          <p:cNvSpPr>
            <a:spLocks noGrp="1"/>
          </p:cNvSpPr>
          <p:nvPr>
            <p:ph type="title"/>
          </p:nvPr>
        </p:nvSpPr>
        <p:spPr/>
        <p:txBody>
          <a:bodyPr/>
          <a:lstStyle/>
          <a:p>
            <a:r>
              <a:rPr lang="en-US" dirty="0"/>
              <a:t>Are write-ups and negative evaluations adverse actions?</a:t>
            </a:r>
          </a:p>
        </p:txBody>
      </p:sp>
      <p:sp>
        <p:nvSpPr>
          <p:cNvPr id="3" name="Content Placeholder 2">
            <a:extLst>
              <a:ext uri="{FF2B5EF4-FFF2-40B4-BE49-F238E27FC236}">
                <a16:creationId xmlns:a16="http://schemas.microsoft.com/office/drawing/2014/main" id="{15922A25-98EC-4A10-BEFA-B2B4A5C3379E}"/>
              </a:ext>
            </a:extLst>
          </p:cNvPr>
          <p:cNvSpPr>
            <a:spLocks noGrp="1"/>
          </p:cNvSpPr>
          <p:nvPr>
            <p:ph idx="1"/>
          </p:nvPr>
        </p:nvSpPr>
        <p:spPr/>
        <p:txBody>
          <a:bodyPr/>
          <a:lstStyle/>
          <a:p>
            <a:r>
              <a:rPr lang="en-US" sz="2000" dirty="0"/>
              <a:t>A written counseling is not an adverse employment action if it does not have any long-term impact on the terms or conditions of employee’s employment.  </a:t>
            </a:r>
          </a:p>
          <a:p>
            <a:r>
              <a:rPr lang="en-US" sz="2000" dirty="0"/>
              <a:t>In general, a negative performance evaluation does not constitute an adverse employment action unless the evaluation has an adverse impact on an employee's wages or salary.</a:t>
            </a:r>
          </a:p>
        </p:txBody>
      </p:sp>
    </p:spTree>
    <p:extLst>
      <p:ext uri="{BB962C8B-B14F-4D97-AF65-F5344CB8AC3E}">
        <p14:creationId xmlns:p14="http://schemas.microsoft.com/office/powerpoint/2010/main" val="236067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A214B-8690-4394-9FCA-EC99FF4CEEA4}"/>
              </a:ext>
            </a:extLst>
          </p:cNvPr>
          <p:cNvSpPr>
            <a:spLocks noGrp="1"/>
          </p:cNvSpPr>
          <p:nvPr>
            <p:ph type="title"/>
          </p:nvPr>
        </p:nvSpPr>
        <p:spPr/>
        <p:txBody>
          <a:bodyPr/>
          <a:lstStyle/>
          <a:p>
            <a:r>
              <a:rPr lang="en-US" dirty="0"/>
              <a:t>Causation</a:t>
            </a:r>
          </a:p>
        </p:txBody>
      </p:sp>
      <p:sp>
        <p:nvSpPr>
          <p:cNvPr id="3" name="Content Placeholder 2">
            <a:extLst>
              <a:ext uri="{FF2B5EF4-FFF2-40B4-BE49-F238E27FC236}">
                <a16:creationId xmlns:a16="http://schemas.microsoft.com/office/drawing/2014/main" id="{FA58B3BF-CB71-41DB-9E17-3606142FB314}"/>
              </a:ext>
            </a:extLst>
          </p:cNvPr>
          <p:cNvSpPr>
            <a:spLocks noGrp="1"/>
          </p:cNvSpPr>
          <p:nvPr>
            <p:ph idx="1"/>
          </p:nvPr>
        </p:nvSpPr>
        <p:spPr/>
        <p:txBody>
          <a:bodyPr/>
          <a:lstStyle/>
          <a:p>
            <a:pPr lvl="0"/>
            <a:r>
              <a:rPr lang="en-US" sz="2000" dirty="0">
                <a:cs typeface="Arial" pitchFamily="34" charset="0"/>
              </a:rPr>
              <a:t>Employer awareness of protected activity</a:t>
            </a:r>
          </a:p>
          <a:p>
            <a:r>
              <a:rPr lang="en-US" sz="2000" dirty="0">
                <a:cs typeface="Arial" pitchFamily="34" charset="0"/>
              </a:rPr>
              <a:t>“But for” protected activity, adverse action would not have occurred (EEO laws)</a:t>
            </a:r>
          </a:p>
          <a:p>
            <a:r>
              <a:rPr lang="en-US" sz="2000" dirty="0">
                <a:cs typeface="Arial" pitchFamily="34" charset="0"/>
              </a:rPr>
              <a:t>Protected activity was “contributing” or “motivating” factor in adverse action (most laws in OSHA’s Whistleblower Protection Program)</a:t>
            </a:r>
          </a:p>
          <a:p>
            <a:r>
              <a:rPr lang="en-US" sz="2000" dirty="0">
                <a:cs typeface="Arial" pitchFamily="34" charset="0"/>
              </a:rPr>
              <a:t>Factors:</a:t>
            </a:r>
          </a:p>
          <a:p>
            <a:pPr lvl="1"/>
            <a:r>
              <a:rPr lang="en-US" sz="2000" dirty="0">
                <a:cs typeface="Arial" pitchFamily="34" charset="0"/>
              </a:rPr>
              <a:t>Temporal proximity</a:t>
            </a:r>
          </a:p>
          <a:p>
            <a:pPr lvl="1"/>
            <a:r>
              <a:rPr lang="en-US" sz="2000" dirty="0">
                <a:cs typeface="Arial" pitchFamily="34" charset="0"/>
              </a:rPr>
              <a:t>Negative or hostile remarks</a:t>
            </a:r>
          </a:p>
          <a:p>
            <a:pPr lvl="1"/>
            <a:r>
              <a:rPr lang="en-US" sz="2000" dirty="0">
                <a:cs typeface="Arial" pitchFamily="34" charset="0"/>
              </a:rPr>
              <a:t>Employee treated differently than co-workers</a:t>
            </a:r>
          </a:p>
          <a:p>
            <a:pPr lvl="1"/>
            <a:r>
              <a:rPr lang="en-US" sz="2000" dirty="0">
                <a:cs typeface="Arial" pitchFamily="34" charset="0"/>
              </a:rPr>
              <a:t>Employer’s reasons for adverse action demonstrably false or shift over time</a:t>
            </a:r>
          </a:p>
          <a:p>
            <a:endParaRPr lang="en-US" dirty="0"/>
          </a:p>
        </p:txBody>
      </p:sp>
    </p:spTree>
    <p:extLst>
      <p:ext uri="{BB962C8B-B14F-4D97-AF65-F5344CB8AC3E}">
        <p14:creationId xmlns:p14="http://schemas.microsoft.com/office/powerpoint/2010/main" val="343492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32EF4-805B-429E-A45D-02AA430FBCD8}"/>
              </a:ext>
            </a:extLst>
          </p:cNvPr>
          <p:cNvSpPr>
            <a:spLocks noGrp="1"/>
          </p:cNvSpPr>
          <p:nvPr>
            <p:ph type="title"/>
          </p:nvPr>
        </p:nvSpPr>
        <p:spPr/>
        <p:txBody>
          <a:bodyPr/>
          <a:lstStyle/>
          <a:p>
            <a:r>
              <a:rPr lang="en-US" dirty="0"/>
              <a:t>The Causal Connection – Temporal Proximity</a:t>
            </a:r>
          </a:p>
        </p:txBody>
      </p:sp>
      <p:sp>
        <p:nvSpPr>
          <p:cNvPr id="3" name="Content Placeholder 2">
            <a:extLst>
              <a:ext uri="{FF2B5EF4-FFF2-40B4-BE49-F238E27FC236}">
                <a16:creationId xmlns:a16="http://schemas.microsoft.com/office/drawing/2014/main" id="{4672F4F6-FACB-4AAE-9161-A1D91F5D487C}"/>
              </a:ext>
            </a:extLst>
          </p:cNvPr>
          <p:cNvSpPr>
            <a:spLocks noGrp="1"/>
          </p:cNvSpPr>
          <p:nvPr>
            <p:ph idx="1"/>
          </p:nvPr>
        </p:nvSpPr>
        <p:spPr/>
        <p:txBody>
          <a:bodyPr/>
          <a:lstStyle/>
          <a:p>
            <a:r>
              <a:rPr lang="en-US" sz="1600" dirty="0"/>
              <a:t>Proximity in time between the protected act and the adverse action can be sufficient evidence to establish an inference of retaliation.</a:t>
            </a:r>
          </a:p>
          <a:p>
            <a:pPr marL="0" indent="0">
              <a:buNone/>
            </a:pPr>
            <a:endParaRPr lang="en-US" sz="1600" dirty="0"/>
          </a:p>
          <a:p>
            <a:pPr lvl="1"/>
            <a:r>
              <a:rPr lang="en-US" sz="1600" dirty="0"/>
              <a:t> Where an adverse employment action occurs very close in time after an employer learns of a protected activity, such temporal proximity between the events is significant enough to constitute evidence of a causal connection for the purposes of satisfying a prima facie case of retaliation.” </a:t>
            </a:r>
            <a:r>
              <a:rPr lang="en-US" sz="1600" i="1" dirty="0"/>
              <a:t>Mickey v. Zeidler Tool &amp; Die Co.</a:t>
            </a:r>
            <a:r>
              <a:rPr lang="en-US" sz="1600" dirty="0"/>
              <a:t>, 516 F.3d 516, 525 (6th Cir. 2008)</a:t>
            </a:r>
          </a:p>
          <a:p>
            <a:pPr marL="126206" lvl="1" indent="0">
              <a:buNone/>
            </a:pPr>
            <a:endParaRPr lang="en-US" sz="1600" dirty="0"/>
          </a:p>
          <a:p>
            <a:r>
              <a:rPr lang="en-US" sz="1600" dirty="0"/>
              <a:t>How close in time must the two events be?</a:t>
            </a:r>
          </a:p>
          <a:p>
            <a:pPr lvl="1"/>
            <a:r>
              <a:rPr lang="en-US" sz="1600" dirty="0"/>
              <a:t>No bright line rule</a:t>
            </a:r>
          </a:p>
          <a:p>
            <a:pPr lvl="1"/>
            <a:r>
              <a:rPr lang="en-US" sz="1600" dirty="0"/>
              <a:t>If the adverse employment action is taken just days or weeks from when the employer learns of the employee's protected activity – sufficient to establish causation based on timing alone. </a:t>
            </a:r>
          </a:p>
          <a:p>
            <a:pPr lvl="1"/>
            <a:r>
              <a:rPr lang="en-US" sz="1600" dirty="0"/>
              <a:t>But even if enough time passes between the protected activity and the adverse action so as to preclude a finding of causation based on the close timing alone, an employee can still prevail if the employee “couple[s] temporal proximity with other evidence of retaliatory conduct to establish causality.”</a:t>
            </a:r>
          </a:p>
        </p:txBody>
      </p:sp>
    </p:spTree>
    <p:extLst>
      <p:ext uri="{BB962C8B-B14F-4D97-AF65-F5344CB8AC3E}">
        <p14:creationId xmlns:p14="http://schemas.microsoft.com/office/powerpoint/2010/main" val="162897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47979" rIns="0" bIns="0" rtlCol="0">
            <a:spAutoFit/>
          </a:bodyPr>
          <a:lstStyle/>
          <a:p>
            <a:pPr marL="13970">
              <a:lnSpc>
                <a:spcPct val="100000"/>
              </a:lnSpc>
              <a:spcBef>
                <a:spcPts val="100"/>
              </a:spcBef>
            </a:pPr>
            <a:r>
              <a:rPr sz="2400" dirty="0"/>
              <a:t>Applying</a:t>
            </a:r>
            <a:r>
              <a:rPr sz="2400" spc="-65" dirty="0"/>
              <a:t> </a:t>
            </a:r>
            <a:r>
              <a:rPr sz="2400" dirty="0"/>
              <a:t>what</a:t>
            </a:r>
            <a:r>
              <a:rPr sz="2400" spc="-70" dirty="0"/>
              <a:t> </a:t>
            </a:r>
            <a:r>
              <a:rPr sz="2400" dirty="0"/>
              <a:t>we</a:t>
            </a:r>
            <a:r>
              <a:rPr sz="2400" spc="-65" dirty="0"/>
              <a:t> </a:t>
            </a:r>
            <a:r>
              <a:rPr sz="2400" dirty="0"/>
              <a:t>have</a:t>
            </a:r>
            <a:r>
              <a:rPr sz="2400" spc="-65" dirty="0"/>
              <a:t> </a:t>
            </a:r>
            <a:r>
              <a:rPr sz="2400" spc="-10" dirty="0"/>
              <a:t>learned</a:t>
            </a:r>
            <a:endParaRPr sz="2400" dirty="0"/>
          </a:p>
        </p:txBody>
      </p:sp>
      <p:sp>
        <p:nvSpPr>
          <p:cNvPr id="4" name="Content Placeholder 3">
            <a:extLst>
              <a:ext uri="{FF2B5EF4-FFF2-40B4-BE49-F238E27FC236}">
                <a16:creationId xmlns:a16="http://schemas.microsoft.com/office/drawing/2014/main" id="{F8CC9CC8-D0DD-4A89-A9FE-B2B39BD2AB11}"/>
              </a:ext>
            </a:extLst>
          </p:cNvPr>
          <p:cNvSpPr>
            <a:spLocks noGrp="1"/>
          </p:cNvSpPr>
          <p:nvPr>
            <p:ph idx="1"/>
          </p:nvPr>
        </p:nvSpPr>
        <p:spPr/>
        <p:txBody>
          <a:bodyPr/>
          <a:lstStyle/>
          <a:p>
            <a:pPr marL="298450" marR="5080" indent="-285750">
              <a:spcBef>
                <a:spcPts val="100"/>
              </a:spcBef>
              <a:buClr>
                <a:srgbClr val="FF0000"/>
              </a:buClr>
              <a:tabLst>
                <a:tab pos="355600" algn="l"/>
              </a:tabLst>
            </a:pPr>
            <a:r>
              <a:rPr lang="en-US" sz="1800" dirty="0">
                <a:cs typeface="Tahoma"/>
              </a:rPr>
              <a:t>Employee</a:t>
            </a:r>
            <a:r>
              <a:rPr lang="en-US" sz="1800" spc="-30" dirty="0">
                <a:cs typeface="Tahoma"/>
              </a:rPr>
              <a:t> </a:t>
            </a:r>
            <a:r>
              <a:rPr lang="en-US" sz="1800" dirty="0">
                <a:cs typeface="Tahoma"/>
              </a:rPr>
              <a:t>alleges</a:t>
            </a:r>
            <a:r>
              <a:rPr lang="en-US" sz="1800" spc="-30" dirty="0">
                <a:cs typeface="Tahoma"/>
              </a:rPr>
              <a:t> </a:t>
            </a:r>
            <a:r>
              <a:rPr lang="en-US" sz="1800" dirty="0">
                <a:cs typeface="Tahoma"/>
              </a:rPr>
              <a:t>that</a:t>
            </a:r>
            <a:r>
              <a:rPr lang="en-US" sz="1800" spc="-30" dirty="0">
                <a:cs typeface="Tahoma"/>
              </a:rPr>
              <a:t> </a:t>
            </a:r>
            <a:r>
              <a:rPr lang="en-US" sz="1800" dirty="0">
                <a:cs typeface="Tahoma"/>
              </a:rPr>
              <a:t>several</a:t>
            </a:r>
            <a:r>
              <a:rPr lang="en-US" sz="1800" spc="-30" dirty="0">
                <a:cs typeface="Tahoma"/>
              </a:rPr>
              <a:t> </a:t>
            </a:r>
            <a:r>
              <a:rPr lang="en-US" sz="1800" dirty="0">
                <a:cs typeface="Tahoma"/>
              </a:rPr>
              <a:t>of</a:t>
            </a:r>
            <a:r>
              <a:rPr lang="en-US" sz="1800" spc="-45" dirty="0">
                <a:cs typeface="Tahoma"/>
              </a:rPr>
              <a:t> </a:t>
            </a:r>
            <a:r>
              <a:rPr lang="en-US" sz="1800" dirty="0">
                <a:cs typeface="Tahoma"/>
              </a:rPr>
              <a:t>his</a:t>
            </a:r>
            <a:r>
              <a:rPr lang="en-US" sz="1800" spc="-40" dirty="0">
                <a:cs typeface="Tahoma"/>
              </a:rPr>
              <a:t> </a:t>
            </a:r>
            <a:r>
              <a:rPr lang="en-US" sz="1800" dirty="0">
                <a:cs typeface="Tahoma"/>
              </a:rPr>
              <a:t>coworkers,</a:t>
            </a:r>
            <a:r>
              <a:rPr lang="en-US" sz="1800" spc="-40" dirty="0">
                <a:cs typeface="Tahoma"/>
              </a:rPr>
              <a:t> </a:t>
            </a:r>
            <a:r>
              <a:rPr lang="en-US" sz="1800" dirty="0">
                <a:cs typeface="Tahoma"/>
              </a:rPr>
              <a:t>and</a:t>
            </a:r>
            <a:r>
              <a:rPr lang="en-US" sz="1800" spc="-30" dirty="0">
                <a:cs typeface="Tahoma"/>
              </a:rPr>
              <a:t> </a:t>
            </a:r>
            <a:r>
              <a:rPr lang="en-US" sz="1800" dirty="0">
                <a:cs typeface="Tahoma"/>
              </a:rPr>
              <a:t>one</a:t>
            </a:r>
            <a:r>
              <a:rPr lang="en-US" sz="1800" spc="-45" dirty="0">
                <a:cs typeface="Tahoma"/>
              </a:rPr>
              <a:t> </a:t>
            </a:r>
            <a:r>
              <a:rPr lang="en-US" sz="1800" dirty="0">
                <a:cs typeface="Tahoma"/>
              </a:rPr>
              <a:t>supervisor,</a:t>
            </a:r>
            <a:r>
              <a:rPr lang="en-US" sz="1800" spc="-40" dirty="0">
                <a:cs typeface="Tahoma"/>
              </a:rPr>
              <a:t> </a:t>
            </a:r>
            <a:r>
              <a:rPr lang="en-US" sz="1800" spc="-10" dirty="0">
                <a:cs typeface="Tahoma"/>
              </a:rPr>
              <a:t>called </a:t>
            </a:r>
            <a:r>
              <a:rPr lang="en-US" sz="1800" dirty="0">
                <a:cs typeface="Tahoma"/>
              </a:rPr>
              <a:t>him</a:t>
            </a:r>
            <a:r>
              <a:rPr lang="en-US" sz="1800" spc="-40" dirty="0">
                <a:cs typeface="Tahoma"/>
              </a:rPr>
              <a:t> </a:t>
            </a:r>
            <a:r>
              <a:rPr lang="en-US" sz="1800" dirty="0">
                <a:cs typeface="Tahoma"/>
              </a:rPr>
              <a:t>a</a:t>
            </a:r>
            <a:r>
              <a:rPr lang="en-US" sz="1800" spc="-40" dirty="0">
                <a:cs typeface="Tahoma"/>
              </a:rPr>
              <a:t> </a:t>
            </a:r>
            <a:r>
              <a:rPr lang="en-US" sz="1800" dirty="0">
                <a:cs typeface="Tahoma"/>
              </a:rPr>
              <a:t>"rat"</a:t>
            </a:r>
            <a:r>
              <a:rPr lang="en-US" sz="1800" spc="-20" dirty="0">
                <a:cs typeface="Tahoma"/>
              </a:rPr>
              <a:t> </a:t>
            </a:r>
            <a:r>
              <a:rPr lang="en-US" sz="1800" dirty="0">
                <a:cs typeface="Tahoma"/>
              </a:rPr>
              <a:t>after</a:t>
            </a:r>
            <a:r>
              <a:rPr lang="en-US" sz="1800" spc="-25" dirty="0">
                <a:cs typeface="Tahoma"/>
              </a:rPr>
              <a:t> </a:t>
            </a:r>
            <a:r>
              <a:rPr lang="en-US" sz="1800" dirty="0">
                <a:cs typeface="Tahoma"/>
              </a:rPr>
              <a:t>he</a:t>
            </a:r>
            <a:r>
              <a:rPr lang="en-US" sz="1800" spc="-40" dirty="0">
                <a:cs typeface="Tahoma"/>
              </a:rPr>
              <a:t> </a:t>
            </a:r>
            <a:r>
              <a:rPr lang="en-US" sz="1800" dirty="0">
                <a:cs typeface="Tahoma"/>
              </a:rPr>
              <a:t>filed</a:t>
            </a:r>
            <a:r>
              <a:rPr lang="en-US" sz="1800" spc="-40" dirty="0">
                <a:cs typeface="Tahoma"/>
              </a:rPr>
              <a:t> </a:t>
            </a:r>
            <a:r>
              <a:rPr lang="en-US" sz="1800" dirty="0">
                <a:cs typeface="Tahoma"/>
              </a:rPr>
              <a:t>a</a:t>
            </a:r>
            <a:r>
              <a:rPr lang="en-US" sz="1800" spc="-35" dirty="0">
                <a:cs typeface="Tahoma"/>
              </a:rPr>
              <a:t> </a:t>
            </a:r>
            <a:r>
              <a:rPr lang="en-US" sz="1800" dirty="0">
                <a:cs typeface="Tahoma"/>
              </a:rPr>
              <a:t>lawsuit</a:t>
            </a:r>
            <a:r>
              <a:rPr lang="en-US" sz="1800" spc="-50" dirty="0">
                <a:cs typeface="Tahoma"/>
              </a:rPr>
              <a:t> </a:t>
            </a:r>
            <a:r>
              <a:rPr lang="en-US" sz="1800" dirty="0">
                <a:cs typeface="Tahoma"/>
              </a:rPr>
              <a:t>against</a:t>
            </a:r>
            <a:r>
              <a:rPr lang="en-US" sz="1800" spc="-30" dirty="0">
                <a:cs typeface="Tahoma"/>
              </a:rPr>
              <a:t> </a:t>
            </a:r>
            <a:r>
              <a:rPr lang="en-US" sz="1800" dirty="0">
                <a:cs typeface="Tahoma"/>
              </a:rPr>
              <a:t>the</a:t>
            </a:r>
            <a:r>
              <a:rPr lang="en-US" sz="1800" spc="-35" dirty="0">
                <a:cs typeface="Tahoma"/>
              </a:rPr>
              <a:t> </a:t>
            </a:r>
            <a:r>
              <a:rPr lang="en-US" sz="1800" dirty="0">
                <a:cs typeface="Tahoma"/>
              </a:rPr>
              <a:t>company;</a:t>
            </a:r>
            <a:r>
              <a:rPr lang="en-US" sz="1800" spc="-30" dirty="0">
                <a:cs typeface="Tahoma"/>
              </a:rPr>
              <a:t> </a:t>
            </a:r>
            <a:r>
              <a:rPr lang="en-US" sz="1800" dirty="0">
                <a:cs typeface="Tahoma"/>
              </a:rPr>
              <a:t>other</a:t>
            </a:r>
            <a:r>
              <a:rPr lang="en-US" sz="1800" spc="-45" dirty="0">
                <a:cs typeface="Tahoma"/>
              </a:rPr>
              <a:t> </a:t>
            </a:r>
            <a:r>
              <a:rPr lang="en-US" sz="1800" spc="-10" dirty="0">
                <a:cs typeface="Tahoma"/>
              </a:rPr>
              <a:t>coworkers </a:t>
            </a:r>
            <a:r>
              <a:rPr lang="en-US" sz="1800" dirty="0">
                <a:cs typeface="Tahoma"/>
              </a:rPr>
              <a:t>gave</a:t>
            </a:r>
            <a:r>
              <a:rPr lang="en-US" sz="1800" spc="-35" dirty="0">
                <a:cs typeface="Tahoma"/>
              </a:rPr>
              <a:t> </a:t>
            </a:r>
            <a:r>
              <a:rPr lang="en-US" sz="1800" dirty="0">
                <a:cs typeface="Tahoma"/>
              </a:rPr>
              <a:t>him</a:t>
            </a:r>
            <a:r>
              <a:rPr lang="en-US" sz="1800" spc="-55" dirty="0">
                <a:cs typeface="Tahoma"/>
              </a:rPr>
              <a:t> </a:t>
            </a:r>
            <a:r>
              <a:rPr lang="en-US" sz="1800" dirty="0">
                <a:cs typeface="Tahoma"/>
              </a:rPr>
              <a:t>"dirty</a:t>
            </a:r>
            <a:r>
              <a:rPr lang="en-US" sz="1800" spc="-30" dirty="0">
                <a:cs typeface="Tahoma"/>
              </a:rPr>
              <a:t> </a:t>
            </a:r>
            <a:r>
              <a:rPr lang="en-US" sz="1800" dirty="0">
                <a:cs typeface="Tahoma"/>
              </a:rPr>
              <a:t>looks"</a:t>
            </a:r>
            <a:r>
              <a:rPr lang="en-US" sz="1800" spc="-55" dirty="0">
                <a:cs typeface="Tahoma"/>
              </a:rPr>
              <a:t> </a:t>
            </a:r>
            <a:r>
              <a:rPr lang="en-US" sz="1800" dirty="0">
                <a:cs typeface="Tahoma"/>
              </a:rPr>
              <a:t>as</a:t>
            </a:r>
            <a:r>
              <a:rPr lang="en-US" sz="1800" spc="-45" dirty="0">
                <a:cs typeface="Tahoma"/>
              </a:rPr>
              <a:t> </a:t>
            </a:r>
            <a:r>
              <a:rPr lang="en-US" sz="1800" dirty="0">
                <a:cs typeface="Tahoma"/>
              </a:rPr>
              <a:t>well</a:t>
            </a:r>
            <a:r>
              <a:rPr lang="en-US" sz="1800" spc="-50" dirty="0">
                <a:cs typeface="Tahoma"/>
              </a:rPr>
              <a:t> </a:t>
            </a:r>
            <a:r>
              <a:rPr lang="en-US" sz="1800" dirty="0">
                <a:cs typeface="Tahoma"/>
              </a:rPr>
              <a:t>and</a:t>
            </a:r>
            <a:r>
              <a:rPr lang="en-US" sz="1800" spc="-45" dirty="0">
                <a:cs typeface="Tahoma"/>
              </a:rPr>
              <a:t> </a:t>
            </a:r>
            <a:r>
              <a:rPr lang="en-US" sz="1800" dirty="0">
                <a:cs typeface="Tahoma"/>
              </a:rPr>
              <a:t>"everybody</a:t>
            </a:r>
            <a:r>
              <a:rPr lang="en-US" sz="1800" spc="-20" dirty="0">
                <a:cs typeface="Tahoma"/>
              </a:rPr>
              <a:t> </a:t>
            </a:r>
            <a:r>
              <a:rPr lang="en-US" sz="1800" dirty="0">
                <a:cs typeface="Tahoma"/>
              </a:rPr>
              <a:t>stopped</a:t>
            </a:r>
            <a:r>
              <a:rPr lang="en-US" sz="1800" spc="-45" dirty="0">
                <a:cs typeface="Tahoma"/>
              </a:rPr>
              <a:t> </a:t>
            </a:r>
            <a:r>
              <a:rPr lang="en-US" sz="1800" dirty="0">
                <a:cs typeface="Tahoma"/>
              </a:rPr>
              <a:t>talking"</a:t>
            </a:r>
            <a:r>
              <a:rPr lang="en-US" sz="1800" spc="-30" dirty="0">
                <a:cs typeface="Tahoma"/>
              </a:rPr>
              <a:t> </a:t>
            </a:r>
            <a:r>
              <a:rPr lang="en-US" sz="1800" dirty="0">
                <a:cs typeface="Tahoma"/>
              </a:rPr>
              <a:t>to</a:t>
            </a:r>
            <a:r>
              <a:rPr lang="en-US" sz="1800" spc="-55" dirty="0">
                <a:cs typeface="Tahoma"/>
              </a:rPr>
              <a:t> </a:t>
            </a:r>
            <a:r>
              <a:rPr lang="en-US" sz="1800" dirty="0">
                <a:cs typeface="Tahoma"/>
              </a:rPr>
              <a:t>him</a:t>
            </a:r>
            <a:r>
              <a:rPr lang="en-US" sz="1800" spc="-55" dirty="0">
                <a:cs typeface="Tahoma"/>
              </a:rPr>
              <a:t> </a:t>
            </a:r>
            <a:r>
              <a:rPr lang="en-US" sz="1800" spc="-10" dirty="0">
                <a:cs typeface="Tahoma"/>
              </a:rPr>
              <a:t>after </a:t>
            </a:r>
            <a:r>
              <a:rPr lang="en-US" sz="1800" dirty="0">
                <a:cs typeface="Tahoma"/>
              </a:rPr>
              <a:t>word</a:t>
            </a:r>
            <a:r>
              <a:rPr lang="en-US" sz="1800" spc="-40" dirty="0">
                <a:cs typeface="Tahoma"/>
              </a:rPr>
              <a:t> </a:t>
            </a:r>
            <a:r>
              <a:rPr lang="en-US" sz="1800" dirty="0">
                <a:cs typeface="Tahoma"/>
              </a:rPr>
              <a:t>about</a:t>
            </a:r>
            <a:r>
              <a:rPr lang="en-US" sz="1800" spc="-40" dirty="0">
                <a:cs typeface="Tahoma"/>
              </a:rPr>
              <a:t> </a:t>
            </a:r>
            <a:r>
              <a:rPr lang="en-US" sz="1800" dirty="0">
                <a:cs typeface="Tahoma"/>
              </a:rPr>
              <a:t>the</a:t>
            </a:r>
            <a:r>
              <a:rPr lang="en-US" sz="1800" spc="-40" dirty="0">
                <a:cs typeface="Tahoma"/>
              </a:rPr>
              <a:t> </a:t>
            </a:r>
            <a:r>
              <a:rPr lang="en-US" sz="1800" dirty="0">
                <a:cs typeface="Tahoma"/>
              </a:rPr>
              <a:t>lawsuit</a:t>
            </a:r>
            <a:r>
              <a:rPr lang="en-US" sz="1800" spc="-40" dirty="0">
                <a:cs typeface="Tahoma"/>
              </a:rPr>
              <a:t> </a:t>
            </a:r>
            <a:r>
              <a:rPr lang="en-US" sz="1800" dirty="0">
                <a:cs typeface="Tahoma"/>
              </a:rPr>
              <a:t>got</a:t>
            </a:r>
            <a:r>
              <a:rPr lang="en-US" sz="1800" spc="-40" dirty="0">
                <a:cs typeface="Tahoma"/>
              </a:rPr>
              <a:t> </a:t>
            </a:r>
            <a:r>
              <a:rPr lang="en-US" sz="1800" spc="-20" dirty="0">
                <a:cs typeface="Tahoma"/>
              </a:rPr>
              <a:t>out.</a:t>
            </a:r>
            <a:endParaRPr lang="en-US" sz="1800" dirty="0">
              <a:cs typeface="Tahoma"/>
            </a:endParaRPr>
          </a:p>
          <a:p>
            <a:pPr marL="298450" marR="5080" indent="-285750">
              <a:spcBef>
                <a:spcPts val="100"/>
              </a:spcBef>
              <a:buClr>
                <a:srgbClr val="FF0000"/>
              </a:buClr>
              <a:tabLst>
                <a:tab pos="355600" algn="l"/>
              </a:tabLst>
            </a:pPr>
            <a:r>
              <a:rPr lang="en-US" sz="1800" dirty="0">
                <a:cs typeface="Tahoma"/>
              </a:rPr>
              <a:t>Does</a:t>
            </a:r>
            <a:r>
              <a:rPr lang="en-US" sz="1800" spc="-60" dirty="0">
                <a:cs typeface="Tahoma"/>
              </a:rPr>
              <a:t> </a:t>
            </a:r>
            <a:r>
              <a:rPr lang="en-US" sz="1800" dirty="0">
                <a:cs typeface="Tahoma"/>
              </a:rPr>
              <a:t>this</a:t>
            </a:r>
            <a:r>
              <a:rPr lang="en-US" sz="1800" spc="-55" dirty="0">
                <a:cs typeface="Tahoma"/>
              </a:rPr>
              <a:t> </a:t>
            </a:r>
            <a:r>
              <a:rPr lang="en-US" sz="1800" dirty="0">
                <a:cs typeface="Tahoma"/>
              </a:rPr>
              <a:t>type</a:t>
            </a:r>
            <a:r>
              <a:rPr lang="en-US" sz="1800" spc="-50" dirty="0">
                <a:cs typeface="Tahoma"/>
              </a:rPr>
              <a:t> </a:t>
            </a:r>
            <a:r>
              <a:rPr lang="en-US" sz="1800" dirty="0">
                <a:cs typeface="Tahoma"/>
              </a:rPr>
              <a:t>of</a:t>
            </a:r>
            <a:r>
              <a:rPr lang="en-US" sz="1800" spc="-60" dirty="0">
                <a:cs typeface="Tahoma"/>
              </a:rPr>
              <a:t> </a:t>
            </a:r>
            <a:r>
              <a:rPr lang="en-US" sz="1800" dirty="0">
                <a:cs typeface="Tahoma"/>
              </a:rPr>
              <a:t>conduct</a:t>
            </a:r>
            <a:r>
              <a:rPr lang="en-US" sz="1800" spc="-55" dirty="0">
                <a:cs typeface="Tahoma"/>
              </a:rPr>
              <a:t> </a:t>
            </a:r>
            <a:r>
              <a:rPr lang="en-US" sz="1800" dirty="0">
                <a:cs typeface="Tahoma"/>
              </a:rPr>
              <a:t>constitute</a:t>
            </a:r>
            <a:r>
              <a:rPr lang="en-US" sz="1800" spc="-70" dirty="0">
                <a:cs typeface="Tahoma"/>
              </a:rPr>
              <a:t> </a:t>
            </a:r>
            <a:r>
              <a:rPr lang="en-US" sz="1800" dirty="0">
                <a:cs typeface="Tahoma"/>
              </a:rPr>
              <a:t>an</a:t>
            </a:r>
            <a:r>
              <a:rPr lang="en-US" sz="1800" spc="-50" dirty="0">
                <a:cs typeface="Tahoma"/>
              </a:rPr>
              <a:t> </a:t>
            </a:r>
            <a:r>
              <a:rPr lang="en-US" sz="1800" dirty="0">
                <a:cs typeface="Tahoma"/>
              </a:rPr>
              <a:t>adverse</a:t>
            </a:r>
            <a:r>
              <a:rPr lang="en-US" sz="1800" spc="-40" dirty="0">
                <a:cs typeface="Tahoma"/>
              </a:rPr>
              <a:t> </a:t>
            </a:r>
            <a:r>
              <a:rPr lang="en-US" sz="1800" dirty="0">
                <a:cs typeface="Tahoma"/>
              </a:rPr>
              <a:t>employment</a:t>
            </a:r>
            <a:r>
              <a:rPr lang="en-US" sz="1800" spc="-45" dirty="0">
                <a:cs typeface="Tahoma"/>
              </a:rPr>
              <a:t> </a:t>
            </a:r>
            <a:r>
              <a:rPr lang="en-US" sz="1800" spc="-10" dirty="0">
                <a:cs typeface="Tahoma"/>
              </a:rPr>
              <a:t>action?</a:t>
            </a:r>
            <a:endParaRPr lang="en-US" sz="1800" dirty="0">
              <a:cs typeface="Tahoma"/>
            </a:endParaRPr>
          </a:p>
          <a:p>
            <a:pPr marL="298450" marR="5080" indent="-285750">
              <a:spcBef>
                <a:spcPts val="100"/>
              </a:spcBef>
              <a:buClr>
                <a:srgbClr val="FF0000"/>
              </a:buClr>
              <a:tabLst>
                <a:tab pos="355600" algn="l"/>
              </a:tabLst>
            </a:pPr>
            <a:r>
              <a:rPr lang="en-US" sz="1800" dirty="0">
                <a:cs typeface="Tahoma"/>
              </a:rPr>
              <a:t>Court</a:t>
            </a:r>
            <a:r>
              <a:rPr lang="en-US" sz="1800" spc="-55" dirty="0">
                <a:cs typeface="Tahoma"/>
              </a:rPr>
              <a:t> </a:t>
            </a:r>
            <a:r>
              <a:rPr lang="en-US" sz="1800" dirty="0">
                <a:cs typeface="Tahoma"/>
              </a:rPr>
              <a:t>held:</a:t>
            </a:r>
            <a:r>
              <a:rPr lang="en-US" sz="1800" spc="-35" dirty="0">
                <a:cs typeface="Tahoma"/>
              </a:rPr>
              <a:t> </a:t>
            </a:r>
            <a:r>
              <a:rPr lang="en-US" sz="1800" dirty="0">
                <a:cs typeface="Tahoma"/>
              </a:rPr>
              <a:t>the</a:t>
            </a:r>
            <a:r>
              <a:rPr lang="en-US" sz="1800" spc="-40" dirty="0">
                <a:cs typeface="Tahoma"/>
              </a:rPr>
              <a:t> </a:t>
            </a:r>
            <a:r>
              <a:rPr lang="en-US" sz="1800" dirty="0">
                <a:cs typeface="Tahoma"/>
              </a:rPr>
              <a:t>scattered</a:t>
            </a:r>
            <a:r>
              <a:rPr lang="en-US" sz="1800" spc="-40" dirty="0">
                <a:cs typeface="Tahoma"/>
              </a:rPr>
              <a:t> </a:t>
            </a:r>
            <a:r>
              <a:rPr lang="en-US" sz="1800" dirty="0">
                <a:cs typeface="Tahoma"/>
              </a:rPr>
              <a:t>comments</a:t>
            </a:r>
            <a:r>
              <a:rPr lang="en-US" sz="1800" spc="-50" dirty="0">
                <a:cs typeface="Tahoma"/>
              </a:rPr>
              <a:t> </a:t>
            </a:r>
            <a:r>
              <a:rPr lang="en-US" sz="1800" dirty="0">
                <a:cs typeface="Tahoma"/>
              </a:rPr>
              <a:t>to</a:t>
            </a:r>
            <a:r>
              <a:rPr lang="en-US" sz="1800" spc="-40" dirty="0">
                <a:cs typeface="Tahoma"/>
              </a:rPr>
              <a:t> </a:t>
            </a:r>
            <a:r>
              <a:rPr lang="en-US" sz="1800" dirty="0">
                <a:cs typeface="Tahoma"/>
              </a:rPr>
              <a:t>which</a:t>
            </a:r>
            <a:r>
              <a:rPr lang="en-US" sz="1800" spc="-50" dirty="0">
                <a:cs typeface="Tahoma"/>
              </a:rPr>
              <a:t> </a:t>
            </a:r>
            <a:r>
              <a:rPr lang="en-US" sz="1800" dirty="0">
                <a:cs typeface="Tahoma"/>
              </a:rPr>
              <a:t>the</a:t>
            </a:r>
            <a:r>
              <a:rPr lang="en-US" sz="1800" spc="-35" dirty="0">
                <a:cs typeface="Tahoma"/>
              </a:rPr>
              <a:t> </a:t>
            </a:r>
            <a:r>
              <a:rPr lang="en-US" sz="1800" dirty="0">
                <a:cs typeface="Tahoma"/>
              </a:rPr>
              <a:t>employee</a:t>
            </a:r>
            <a:r>
              <a:rPr lang="en-US" sz="1800" spc="-40" dirty="0">
                <a:cs typeface="Tahoma"/>
              </a:rPr>
              <a:t> </a:t>
            </a:r>
            <a:r>
              <a:rPr lang="en-US" sz="1800" dirty="0">
                <a:cs typeface="Tahoma"/>
              </a:rPr>
              <a:t>was</a:t>
            </a:r>
            <a:r>
              <a:rPr lang="en-US" sz="1800" spc="-40" dirty="0">
                <a:cs typeface="Tahoma"/>
              </a:rPr>
              <a:t> </a:t>
            </a:r>
            <a:r>
              <a:rPr lang="en-US" sz="1800" spc="-10" dirty="0">
                <a:cs typeface="Tahoma"/>
              </a:rPr>
              <a:t>subjected </a:t>
            </a:r>
            <a:r>
              <a:rPr lang="en-US" sz="1800" dirty="0">
                <a:cs typeface="Tahoma"/>
              </a:rPr>
              <a:t>are</a:t>
            </a:r>
            <a:r>
              <a:rPr lang="en-US" sz="1800" spc="-35" dirty="0">
                <a:cs typeface="Tahoma"/>
              </a:rPr>
              <a:t> </a:t>
            </a:r>
            <a:r>
              <a:rPr lang="en-US" sz="1800" dirty="0">
                <a:cs typeface="Tahoma"/>
              </a:rPr>
              <a:t>insufficient</a:t>
            </a:r>
            <a:r>
              <a:rPr lang="en-US" sz="1800" spc="-65" dirty="0">
                <a:cs typeface="Tahoma"/>
              </a:rPr>
              <a:t> </a:t>
            </a:r>
            <a:r>
              <a:rPr lang="en-US" sz="1800" dirty="0">
                <a:cs typeface="Tahoma"/>
              </a:rPr>
              <a:t>to</a:t>
            </a:r>
            <a:r>
              <a:rPr lang="en-US" sz="1800" spc="-50" dirty="0">
                <a:cs typeface="Tahoma"/>
              </a:rPr>
              <a:t> </a:t>
            </a:r>
            <a:r>
              <a:rPr lang="en-US" sz="1800" dirty="0">
                <a:cs typeface="Tahoma"/>
              </a:rPr>
              <a:t>sustain</a:t>
            </a:r>
            <a:r>
              <a:rPr lang="en-US" sz="1800" spc="-45" dirty="0">
                <a:cs typeface="Tahoma"/>
              </a:rPr>
              <a:t> </a:t>
            </a:r>
            <a:r>
              <a:rPr lang="en-US" sz="1800" dirty="0">
                <a:cs typeface="Tahoma"/>
              </a:rPr>
              <a:t>a</a:t>
            </a:r>
            <a:r>
              <a:rPr lang="en-US" sz="1800" spc="-40" dirty="0">
                <a:cs typeface="Tahoma"/>
              </a:rPr>
              <a:t> </a:t>
            </a:r>
            <a:r>
              <a:rPr lang="en-US" sz="1800" dirty="0">
                <a:cs typeface="Tahoma"/>
              </a:rPr>
              <a:t>retaliation</a:t>
            </a:r>
            <a:r>
              <a:rPr lang="en-US" sz="1800" spc="-40" dirty="0">
                <a:cs typeface="Tahoma"/>
              </a:rPr>
              <a:t> </a:t>
            </a:r>
            <a:r>
              <a:rPr lang="en-US" sz="1800" spc="-10" dirty="0">
                <a:cs typeface="Tahoma"/>
              </a:rPr>
              <a:t>claim.</a:t>
            </a:r>
            <a:r>
              <a:rPr lang="en-US" sz="1800" dirty="0">
                <a:cs typeface="Tahoma"/>
              </a:rPr>
              <a:t>	At</a:t>
            </a:r>
            <a:r>
              <a:rPr lang="en-US" sz="1800" spc="-45" dirty="0">
                <a:cs typeface="Tahoma"/>
              </a:rPr>
              <a:t> </a:t>
            </a:r>
            <a:r>
              <a:rPr lang="en-US" sz="1800" dirty="0">
                <a:cs typeface="Tahoma"/>
              </a:rPr>
              <a:t>worst,</a:t>
            </a:r>
            <a:r>
              <a:rPr lang="en-US" sz="1800" spc="-45" dirty="0">
                <a:cs typeface="Tahoma"/>
              </a:rPr>
              <a:t> </a:t>
            </a:r>
            <a:r>
              <a:rPr lang="en-US" sz="1800" dirty="0">
                <a:cs typeface="Tahoma"/>
              </a:rPr>
              <a:t>the</a:t>
            </a:r>
            <a:r>
              <a:rPr lang="en-US" sz="1800" spc="-40" dirty="0">
                <a:cs typeface="Tahoma"/>
              </a:rPr>
              <a:t> </a:t>
            </a:r>
            <a:r>
              <a:rPr lang="en-US" sz="1800" dirty="0">
                <a:cs typeface="Tahoma"/>
              </a:rPr>
              <a:t>employee</a:t>
            </a:r>
            <a:r>
              <a:rPr lang="en-US" sz="1800" spc="-30" dirty="0">
                <a:cs typeface="Tahoma"/>
              </a:rPr>
              <a:t> </a:t>
            </a:r>
            <a:r>
              <a:rPr lang="en-US" sz="1800" spc="-25" dirty="0">
                <a:cs typeface="Tahoma"/>
              </a:rPr>
              <a:t>was </a:t>
            </a:r>
            <a:r>
              <a:rPr lang="en-US" sz="1800" dirty="0">
                <a:cs typeface="Tahoma"/>
              </a:rPr>
              <a:t>spoken</a:t>
            </a:r>
            <a:r>
              <a:rPr lang="en-US" sz="1800" spc="-50" dirty="0">
                <a:cs typeface="Tahoma"/>
              </a:rPr>
              <a:t> </a:t>
            </a:r>
            <a:r>
              <a:rPr lang="en-US" sz="1800" dirty="0">
                <a:cs typeface="Tahoma"/>
              </a:rPr>
              <a:t>to</a:t>
            </a:r>
            <a:r>
              <a:rPr lang="en-US" sz="1800" spc="-50" dirty="0">
                <a:cs typeface="Tahoma"/>
              </a:rPr>
              <a:t> </a:t>
            </a:r>
            <a:r>
              <a:rPr lang="en-US" sz="1800" dirty="0">
                <a:cs typeface="Tahoma"/>
              </a:rPr>
              <a:t>rudely</a:t>
            </a:r>
            <a:r>
              <a:rPr lang="en-US" sz="1800" spc="-50" dirty="0">
                <a:cs typeface="Tahoma"/>
              </a:rPr>
              <a:t> </a:t>
            </a:r>
            <a:r>
              <a:rPr lang="en-US" sz="1800" dirty="0">
                <a:cs typeface="Tahoma"/>
              </a:rPr>
              <a:t>by</a:t>
            </a:r>
            <a:r>
              <a:rPr lang="en-US" sz="1800" spc="-45" dirty="0">
                <a:cs typeface="Tahoma"/>
              </a:rPr>
              <a:t> </a:t>
            </a:r>
            <a:r>
              <a:rPr lang="en-US" sz="1800" dirty="0">
                <a:cs typeface="Tahoma"/>
              </a:rPr>
              <a:t>a</a:t>
            </a:r>
            <a:r>
              <a:rPr lang="en-US" sz="1800" spc="-40" dirty="0">
                <a:cs typeface="Tahoma"/>
              </a:rPr>
              <a:t> </a:t>
            </a:r>
            <a:r>
              <a:rPr lang="en-US" sz="1800" dirty="0">
                <a:cs typeface="Tahoma"/>
              </a:rPr>
              <a:t>supervisor</a:t>
            </a:r>
            <a:r>
              <a:rPr lang="en-US" sz="1800" spc="-50" dirty="0">
                <a:cs typeface="Tahoma"/>
              </a:rPr>
              <a:t> </a:t>
            </a:r>
            <a:r>
              <a:rPr lang="en-US" sz="1800" dirty="0">
                <a:cs typeface="Tahoma"/>
              </a:rPr>
              <a:t>and</a:t>
            </a:r>
            <a:r>
              <a:rPr lang="en-US" sz="1800" spc="-45" dirty="0">
                <a:cs typeface="Tahoma"/>
              </a:rPr>
              <a:t> </a:t>
            </a:r>
            <a:r>
              <a:rPr lang="en-US" sz="1800" dirty="0">
                <a:cs typeface="Tahoma"/>
              </a:rPr>
              <a:t>several</a:t>
            </a:r>
            <a:r>
              <a:rPr lang="en-US" sz="1800" spc="-40" dirty="0">
                <a:cs typeface="Tahoma"/>
              </a:rPr>
              <a:t> </a:t>
            </a:r>
            <a:r>
              <a:rPr lang="en-US" sz="1800" dirty="0">
                <a:cs typeface="Tahoma"/>
              </a:rPr>
              <a:t>coworkers.</a:t>
            </a:r>
            <a:r>
              <a:rPr lang="en-US" sz="1800" spc="-45" dirty="0">
                <a:cs typeface="Tahoma"/>
              </a:rPr>
              <a:t> </a:t>
            </a:r>
            <a:r>
              <a:rPr lang="en-US" sz="1800" dirty="0">
                <a:cs typeface="Tahoma"/>
              </a:rPr>
              <a:t>"As</a:t>
            </a:r>
            <a:r>
              <a:rPr lang="en-US" sz="1800" spc="-55" dirty="0">
                <a:cs typeface="Tahoma"/>
              </a:rPr>
              <a:t> </a:t>
            </a:r>
            <a:r>
              <a:rPr lang="en-US" sz="1800" dirty="0">
                <a:cs typeface="Tahoma"/>
              </a:rPr>
              <a:t>a</a:t>
            </a:r>
            <a:r>
              <a:rPr lang="en-US" sz="1800" spc="-45" dirty="0">
                <a:cs typeface="Tahoma"/>
              </a:rPr>
              <a:t> </a:t>
            </a:r>
            <a:r>
              <a:rPr lang="en-US" sz="1800" dirty="0">
                <a:cs typeface="Tahoma"/>
              </a:rPr>
              <a:t>matter</a:t>
            </a:r>
            <a:r>
              <a:rPr lang="en-US" sz="1800" spc="-40" dirty="0">
                <a:cs typeface="Tahoma"/>
              </a:rPr>
              <a:t> </a:t>
            </a:r>
            <a:r>
              <a:rPr lang="en-US" sz="1800" spc="-25" dirty="0">
                <a:cs typeface="Tahoma"/>
              </a:rPr>
              <a:t>of </a:t>
            </a:r>
            <a:r>
              <a:rPr lang="en-US" sz="1800" dirty="0">
                <a:cs typeface="Tahoma"/>
              </a:rPr>
              <a:t>common</a:t>
            </a:r>
            <a:r>
              <a:rPr lang="en-US" sz="1800" spc="-35" dirty="0">
                <a:cs typeface="Tahoma"/>
              </a:rPr>
              <a:t> </a:t>
            </a:r>
            <a:r>
              <a:rPr lang="en-US" sz="1800" dirty="0">
                <a:cs typeface="Tahoma"/>
              </a:rPr>
              <a:t>sense,</a:t>
            </a:r>
            <a:r>
              <a:rPr lang="en-US" sz="1800" spc="-20" dirty="0">
                <a:cs typeface="Tahoma"/>
              </a:rPr>
              <a:t> </a:t>
            </a:r>
            <a:r>
              <a:rPr lang="en-US" sz="1800" dirty="0">
                <a:cs typeface="Tahoma"/>
              </a:rPr>
              <a:t>this</a:t>
            </a:r>
            <a:r>
              <a:rPr lang="en-US" sz="1800" spc="-20" dirty="0">
                <a:cs typeface="Tahoma"/>
              </a:rPr>
              <a:t> </a:t>
            </a:r>
            <a:r>
              <a:rPr lang="en-US" sz="1800" dirty="0">
                <a:cs typeface="Tahoma"/>
              </a:rPr>
              <a:t>sort</a:t>
            </a:r>
            <a:r>
              <a:rPr lang="en-US" sz="1800" spc="-20" dirty="0">
                <a:cs typeface="Tahoma"/>
              </a:rPr>
              <a:t> </a:t>
            </a:r>
            <a:r>
              <a:rPr lang="en-US" sz="1800" dirty="0">
                <a:cs typeface="Tahoma"/>
              </a:rPr>
              <a:t>of</a:t>
            </a:r>
            <a:r>
              <a:rPr lang="en-US" sz="1800" spc="-20" dirty="0">
                <a:cs typeface="Tahoma"/>
              </a:rPr>
              <a:t> </a:t>
            </a:r>
            <a:r>
              <a:rPr lang="en-US" sz="1800" dirty="0">
                <a:cs typeface="Tahoma"/>
              </a:rPr>
              <a:t>breakdown</a:t>
            </a:r>
            <a:r>
              <a:rPr lang="en-US" sz="1800" spc="5" dirty="0">
                <a:cs typeface="Tahoma"/>
              </a:rPr>
              <a:t> </a:t>
            </a:r>
            <a:r>
              <a:rPr lang="en-US" sz="1800" dirty="0">
                <a:cs typeface="Tahoma"/>
              </a:rPr>
              <a:t>in</a:t>
            </a:r>
            <a:r>
              <a:rPr lang="en-US" sz="1800" spc="-20" dirty="0">
                <a:cs typeface="Tahoma"/>
              </a:rPr>
              <a:t> </a:t>
            </a:r>
            <a:r>
              <a:rPr lang="en-US" sz="1800" dirty="0">
                <a:cs typeface="Tahoma"/>
              </a:rPr>
              <a:t>personal</a:t>
            </a:r>
            <a:r>
              <a:rPr lang="en-US" sz="1800" spc="-10" dirty="0">
                <a:cs typeface="Tahoma"/>
              </a:rPr>
              <a:t> </a:t>
            </a:r>
            <a:r>
              <a:rPr lang="en-US" sz="1800" dirty="0">
                <a:cs typeface="Tahoma"/>
              </a:rPr>
              <a:t>relations</a:t>
            </a:r>
            <a:r>
              <a:rPr lang="en-US" sz="1800" spc="-20" dirty="0">
                <a:cs typeface="Tahoma"/>
              </a:rPr>
              <a:t> </a:t>
            </a:r>
            <a:r>
              <a:rPr lang="en-US" sz="1800" dirty="0">
                <a:cs typeface="Tahoma"/>
              </a:rPr>
              <a:t>is</a:t>
            </a:r>
            <a:r>
              <a:rPr lang="en-US" sz="1800" spc="-20" dirty="0">
                <a:cs typeface="Tahoma"/>
              </a:rPr>
              <a:t> </a:t>
            </a:r>
            <a:r>
              <a:rPr lang="en-US" sz="1800" spc="-10" dirty="0">
                <a:cs typeface="Tahoma"/>
              </a:rPr>
              <a:t>inevitable </a:t>
            </a:r>
            <a:r>
              <a:rPr lang="en-US" sz="1800" dirty="0">
                <a:cs typeface="Tahoma"/>
              </a:rPr>
              <a:t>once</a:t>
            </a:r>
            <a:r>
              <a:rPr lang="en-US" sz="1800" spc="-45" dirty="0">
                <a:cs typeface="Tahoma"/>
              </a:rPr>
              <a:t> </a:t>
            </a:r>
            <a:r>
              <a:rPr lang="en-US" sz="1800" dirty="0">
                <a:cs typeface="Tahoma"/>
              </a:rPr>
              <a:t>a</a:t>
            </a:r>
            <a:r>
              <a:rPr lang="en-US" sz="1800" spc="-35" dirty="0">
                <a:cs typeface="Tahoma"/>
              </a:rPr>
              <a:t> </a:t>
            </a:r>
            <a:r>
              <a:rPr lang="en-US" sz="1800" dirty="0">
                <a:cs typeface="Tahoma"/>
              </a:rPr>
              <a:t>serious</a:t>
            </a:r>
            <a:r>
              <a:rPr lang="en-US" sz="1800" spc="-50" dirty="0">
                <a:cs typeface="Tahoma"/>
              </a:rPr>
              <a:t> </a:t>
            </a:r>
            <a:r>
              <a:rPr lang="en-US" sz="1800" dirty="0">
                <a:cs typeface="Tahoma"/>
              </a:rPr>
              <a:t>lawsuit</a:t>
            </a:r>
            <a:r>
              <a:rPr lang="en-US" sz="1800" spc="-45" dirty="0">
                <a:cs typeface="Tahoma"/>
              </a:rPr>
              <a:t> </a:t>
            </a:r>
            <a:r>
              <a:rPr lang="en-US" sz="1800" dirty="0">
                <a:cs typeface="Tahoma"/>
              </a:rPr>
              <a:t>has</a:t>
            </a:r>
            <a:r>
              <a:rPr lang="en-US" sz="1800" spc="-35" dirty="0">
                <a:cs typeface="Tahoma"/>
              </a:rPr>
              <a:t> </a:t>
            </a:r>
            <a:r>
              <a:rPr lang="en-US" sz="1800" dirty="0">
                <a:cs typeface="Tahoma"/>
              </a:rPr>
              <a:t>been</a:t>
            </a:r>
            <a:r>
              <a:rPr lang="en-US" sz="1800" spc="-35" dirty="0">
                <a:cs typeface="Tahoma"/>
              </a:rPr>
              <a:t> </a:t>
            </a:r>
            <a:r>
              <a:rPr lang="en-US" sz="1800" dirty="0">
                <a:cs typeface="Tahoma"/>
              </a:rPr>
              <a:t>commenced.</a:t>
            </a:r>
            <a:r>
              <a:rPr lang="en-US" sz="1800" u="sng" spc="-30" dirty="0">
                <a:uFill>
                  <a:solidFill>
                    <a:srgbClr val="009999"/>
                  </a:solidFill>
                </a:uFill>
                <a:cs typeface="Tahoma"/>
              </a:rPr>
              <a:t> </a:t>
            </a:r>
            <a:r>
              <a:rPr lang="en-US" sz="1800" dirty="0">
                <a:cs typeface="Tahoma"/>
              </a:rPr>
              <a:t>The</a:t>
            </a:r>
            <a:r>
              <a:rPr lang="en-US" sz="1800" spc="-35" dirty="0">
                <a:cs typeface="Tahoma"/>
              </a:rPr>
              <a:t> </a:t>
            </a:r>
            <a:r>
              <a:rPr lang="en-US" sz="1800" dirty="0">
                <a:cs typeface="Tahoma"/>
              </a:rPr>
              <a:t>‘workplace</a:t>
            </a:r>
            <a:r>
              <a:rPr lang="en-US" sz="1800" spc="-35" dirty="0">
                <a:cs typeface="Tahoma"/>
              </a:rPr>
              <a:t> </a:t>
            </a:r>
            <a:r>
              <a:rPr lang="en-US" sz="1800" dirty="0">
                <a:cs typeface="Tahoma"/>
              </a:rPr>
              <a:t>reality’</a:t>
            </a:r>
            <a:r>
              <a:rPr lang="en-US" sz="1800" spc="-35" dirty="0">
                <a:cs typeface="Tahoma"/>
              </a:rPr>
              <a:t> </a:t>
            </a:r>
            <a:r>
              <a:rPr lang="en-US" sz="1800" dirty="0">
                <a:cs typeface="Tahoma"/>
              </a:rPr>
              <a:t>is</a:t>
            </a:r>
            <a:r>
              <a:rPr lang="en-US" sz="1800" spc="-40" dirty="0">
                <a:cs typeface="Tahoma"/>
              </a:rPr>
              <a:t> </a:t>
            </a:r>
            <a:r>
              <a:rPr lang="en-US" sz="1800" spc="-20" dirty="0">
                <a:cs typeface="Tahoma"/>
              </a:rPr>
              <a:t>that </a:t>
            </a:r>
            <a:r>
              <a:rPr lang="en-US" sz="1800" dirty="0">
                <a:cs typeface="Tahoma"/>
              </a:rPr>
              <a:t>filing</a:t>
            </a:r>
            <a:r>
              <a:rPr lang="en-US" sz="1800" spc="-20" dirty="0">
                <a:cs typeface="Tahoma"/>
              </a:rPr>
              <a:t> </a:t>
            </a:r>
            <a:r>
              <a:rPr lang="en-US" sz="1800" dirty="0">
                <a:cs typeface="Tahoma"/>
              </a:rPr>
              <a:t>a</a:t>
            </a:r>
            <a:r>
              <a:rPr lang="en-US" sz="1800" spc="-5" dirty="0">
                <a:cs typeface="Tahoma"/>
              </a:rPr>
              <a:t> </a:t>
            </a:r>
            <a:r>
              <a:rPr lang="en-US" sz="1800" dirty="0">
                <a:cs typeface="Tahoma"/>
              </a:rPr>
              <a:t>lawsuit</a:t>
            </a:r>
            <a:r>
              <a:rPr lang="en-US" sz="1800" spc="-20" dirty="0">
                <a:cs typeface="Tahoma"/>
              </a:rPr>
              <a:t> </a:t>
            </a:r>
            <a:r>
              <a:rPr lang="en-US" sz="1800" dirty="0">
                <a:cs typeface="Tahoma"/>
              </a:rPr>
              <a:t>accusing</a:t>
            </a:r>
            <a:r>
              <a:rPr lang="en-US" sz="1800" spc="-15" dirty="0">
                <a:cs typeface="Tahoma"/>
              </a:rPr>
              <a:t> </a:t>
            </a:r>
            <a:r>
              <a:rPr lang="en-US" sz="1800" dirty="0">
                <a:cs typeface="Tahoma"/>
              </a:rPr>
              <a:t>a</a:t>
            </a:r>
            <a:r>
              <a:rPr lang="en-US" sz="1800" spc="-5" dirty="0">
                <a:cs typeface="Tahoma"/>
              </a:rPr>
              <a:t> </a:t>
            </a:r>
            <a:r>
              <a:rPr lang="en-US" sz="1800" dirty="0">
                <a:cs typeface="Tahoma"/>
              </a:rPr>
              <a:t>broad</a:t>
            </a:r>
            <a:r>
              <a:rPr lang="en-US" sz="1800" spc="-5" dirty="0">
                <a:cs typeface="Tahoma"/>
              </a:rPr>
              <a:t> </a:t>
            </a:r>
            <a:r>
              <a:rPr lang="en-US" sz="1800" dirty="0">
                <a:cs typeface="Tahoma"/>
              </a:rPr>
              <a:t>swathe</a:t>
            </a:r>
            <a:r>
              <a:rPr lang="en-US" sz="1800" spc="-5" dirty="0">
                <a:cs typeface="Tahoma"/>
              </a:rPr>
              <a:t> </a:t>
            </a:r>
            <a:r>
              <a:rPr lang="en-US" sz="1800" dirty="0">
                <a:cs typeface="Tahoma"/>
              </a:rPr>
              <a:t>of</a:t>
            </a:r>
            <a:r>
              <a:rPr lang="en-US" sz="1800" spc="-20" dirty="0">
                <a:cs typeface="Tahoma"/>
              </a:rPr>
              <a:t> </a:t>
            </a:r>
            <a:r>
              <a:rPr lang="en-US" sz="1800" dirty="0">
                <a:cs typeface="Tahoma"/>
              </a:rPr>
              <a:t>coworkers</a:t>
            </a:r>
            <a:r>
              <a:rPr lang="en-US" sz="1800" spc="-15" dirty="0">
                <a:cs typeface="Tahoma"/>
              </a:rPr>
              <a:t> </a:t>
            </a:r>
            <a:r>
              <a:rPr lang="en-US" sz="1800" dirty="0">
                <a:cs typeface="Tahoma"/>
              </a:rPr>
              <a:t>and</a:t>
            </a:r>
            <a:r>
              <a:rPr lang="en-US" sz="1800" spc="-5" dirty="0">
                <a:cs typeface="Tahoma"/>
              </a:rPr>
              <a:t> </a:t>
            </a:r>
            <a:r>
              <a:rPr lang="en-US" sz="1800" dirty="0">
                <a:cs typeface="Tahoma"/>
              </a:rPr>
              <a:t>supervisors</a:t>
            </a:r>
            <a:r>
              <a:rPr lang="en-US" sz="1800" spc="-15" dirty="0">
                <a:cs typeface="Tahoma"/>
              </a:rPr>
              <a:t> </a:t>
            </a:r>
            <a:r>
              <a:rPr lang="en-US" sz="1800" spc="-25" dirty="0">
                <a:cs typeface="Tahoma"/>
              </a:rPr>
              <a:t>of </a:t>
            </a:r>
            <a:r>
              <a:rPr lang="en-US" sz="1800" dirty="0">
                <a:cs typeface="Tahoma"/>
              </a:rPr>
              <a:t>racism</a:t>
            </a:r>
            <a:r>
              <a:rPr lang="en-US" sz="1800" spc="-25" dirty="0">
                <a:cs typeface="Tahoma"/>
              </a:rPr>
              <a:t> </a:t>
            </a:r>
            <a:r>
              <a:rPr lang="en-US" sz="1800" dirty="0">
                <a:cs typeface="Tahoma"/>
              </a:rPr>
              <a:t>is</a:t>
            </a:r>
            <a:r>
              <a:rPr lang="en-US" sz="1800" spc="-25" dirty="0">
                <a:cs typeface="Tahoma"/>
              </a:rPr>
              <a:t> </a:t>
            </a:r>
            <a:r>
              <a:rPr lang="en-US" sz="1800" dirty="0">
                <a:cs typeface="Tahoma"/>
              </a:rPr>
              <a:t>necessarily</a:t>
            </a:r>
            <a:r>
              <a:rPr lang="en-US" sz="1800" spc="-20" dirty="0">
                <a:cs typeface="Tahoma"/>
              </a:rPr>
              <a:t> </a:t>
            </a:r>
            <a:r>
              <a:rPr lang="en-US" sz="1800" dirty="0">
                <a:cs typeface="Tahoma"/>
              </a:rPr>
              <a:t>going</a:t>
            </a:r>
            <a:r>
              <a:rPr lang="en-US" sz="1800" spc="-25" dirty="0">
                <a:cs typeface="Tahoma"/>
              </a:rPr>
              <a:t> </a:t>
            </a:r>
            <a:r>
              <a:rPr lang="en-US" sz="1800" dirty="0">
                <a:cs typeface="Tahoma"/>
              </a:rPr>
              <a:t>to</a:t>
            </a:r>
            <a:r>
              <a:rPr lang="en-US" sz="1800" spc="-25" dirty="0">
                <a:cs typeface="Tahoma"/>
              </a:rPr>
              <a:t> </a:t>
            </a:r>
            <a:r>
              <a:rPr lang="en-US" sz="1800" dirty="0">
                <a:cs typeface="Tahoma"/>
              </a:rPr>
              <a:t>alienate</a:t>
            </a:r>
            <a:r>
              <a:rPr lang="en-US" sz="1800" spc="-15" dirty="0">
                <a:cs typeface="Tahoma"/>
              </a:rPr>
              <a:t> </a:t>
            </a:r>
            <a:r>
              <a:rPr lang="en-US" sz="1800" dirty="0">
                <a:cs typeface="Tahoma"/>
              </a:rPr>
              <a:t>some</a:t>
            </a:r>
            <a:r>
              <a:rPr lang="en-US" sz="1800" spc="-25" dirty="0">
                <a:cs typeface="Tahoma"/>
              </a:rPr>
              <a:t> </a:t>
            </a:r>
            <a:r>
              <a:rPr lang="en-US" sz="1800" dirty="0">
                <a:cs typeface="Tahoma"/>
              </a:rPr>
              <a:t>of</a:t>
            </a:r>
            <a:r>
              <a:rPr lang="en-US" sz="1800" spc="-30" dirty="0">
                <a:cs typeface="Tahoma"/>
              </a:rPr>
              <a:t> </a:t>
            </a:r>
            <a:r>
              <a:rPr lang="en-US" sz="1800" dirty="0">
                <a:cs typeface="Tahoma"/>
              </a:rPr>
              <a:t>those</a:t>
            </a:r>
            <a:r>
              <a:rPr lang="en-US" sz="1800" spc="-25" dirty="0">
                <a:cs typeface="Tahoma"/>
              </a:rPr>
              <a:t> </a:t>
            </a:r>
            <a:r>
              <a:rPr lang="en-US" sz="1800" dirty="0">
                <a:cs typeface="Tahoma"/>
              </a:rPr>
              <a:t>people.</a:t>
            </a:r>
            <a:r>
              <a:rPr lang="en-US" sz="1800" spc="-20" dirty="0">
                <a:cs typeface="Tahoma"/>
              </a:rPr>
              <a:t> </a:t>
            </a:r>
            <a:r>
              <a:rPr lang="en-US" sz="1800" dirty="0">
                <a:cs typeface="Tahoma"/>
              </a:rPr>
              <a:t>An</a:t>
            </a:r>
            <a:r>
              <a:rPr lang="en-US" sz="1800" spc="-30" dirty="0">
                <a:cs typeface="Tahoma"/>
              </a:rPr>
              <a:t> </a:t>
            </a:r>
            <a:r>
              <a:rPr lang="en-US" sz="1800" spc="-10" dirty="0">
                <a:cs typeface="Tahoma"/>
              </a:rPr>
              <a:t>employer </a:t>
            </a:r>
            <a:r>
              <a:rPr lang="en-US" sz="1800" dirty="0">
                <a:cs typeface="Tahoma"/>
              </a:rPr>
              <a:t>cannot</a:t>
            </a:r>
            <a:r>
              <a:rPr lang="en-US" sz="1800" spc="-45" dirty="0">
                <a:cs typeface="Tahoma"/>
              </a:rPr>
              <a:t> </a:t>
            </a:r>
            <a:r>
              <a:rPr lang="en-US" sz="1800" dirty="0">
                <a:cs typeface="Tahoma"/>
              </a:rPr>
              <a:t>be</a:t>
            </a:r>
            <a:r>
              <a:rPr lang="en-US" sz="1800" spc="-30" dirty="0">
                <a:cs typeface="Tahoma"/>
              </a:rPr>
              <a:t> </a:t>
            </a:r>
            <a:r>
              <a:rPr lang="en-US" sz="1800" dirty="0">
                <a:cs typeface="Tahoma"/>
              </a:rPr>
              <a:t>held</a:t>
            </a:r>
            <a:r>
              <a:rPr lang="en-US" sz="1800" spc="-35" dirty="0">
                <a:cs typeface="Tahoma"/>
              </a:rPr>
              <a:t> </a:t>
            </a:r>
            <a:r>
              <a:rPr lang="en-US" sz="1800" dirty="0">
                <a:cs typeface="Tahoma"/>
              </a:rPr>
              <a:t>liable</a:t>
            </a:r>
            <a:r>
              <a:rPr lang="en-US" sz="1800" spc="-30" dirty="0">
                <a:cs typeface="Tahoma"/>
              </a:rPr>
              <a:t> </a:t>
            </a:r>
            <a:r>
              <a:rPr lang="en-US" sz="1800" dirty="0">
                <a:cs typeface="Tahoma"/>
              </a:rPr>
              <a:t>for</a:t>
            </a:r>
            <a:r>
              <a:rPr lang="en-US" sz="1800" spc="-45" dirty="0">
                <a:cs typeface="Tahoma"/>
              </a:rPr>
              <a:t> </a:t>
            </a:r>
            <a:r>
              <a:rPr lang="en-US" sz="1800" dirty="0">
                <a:cs typeface="Tahoma"/>
              </a:rPr>
              <a:t>retaliation</a:t>
            </a:r>
            <a:r>
              <a:rPr lang="en-US" sz="1800" spc="-30" dirty="0">
                <a:cs typeface="Tahoma"/>
              </a:rPr>
              <a:t> </a:t>
            </a:r>
            <a:r>
              <a:rPr lang="en-US" sz="1800" dirty="0">
                <a:cs typeface="Tahoma"/>
              </a:rPr>
              <a:t>merely</a:t>
            </a:r>
            <a:r>
              <a:rPr lang="en-US" sz="1800" spc="-35" dirty="0">
                <a:cs typeface="Tahoma"/>
              </a:rPr>
              <a:t> </a:t>
            </a:r>
            <a:r>
              <a:rPr lang="en-US" sz="1800" dirty="0">
                <a:cs typeface="Tahoma"/>
              </a:rPr>
              <a:t>because</a:t>
            </a:r>
            <a:r>
              <a:rPr lang="en-US" sz="1800" spc="-30" dirty="0">
                <a:cs typeface="Tahoma"/>
              </a:rPr>
              <a:t> </a:t>
            </a:r>
            <a:r>
              <a:rPr lang="en-US" sz="1800" dirty="0">
                <a:cs typeface="Tahoma"/>
              </a:rPr>
              <a:t>anyone</a:t>
            </a:r>
            <a:r>
              <a:rPr lang="en-US" sz="1800" spc="-35" dirty="0">
                <a:cs typeface="Tahoma"/>
              </a:rPr>
              <a:t> </a:t>
            </a:r>
            <a:r>
              <a:rPr lang="en-US" sz="1800" dirty="0">
                <a:cs typeface="Tahoma"/>
              </a:rPr>
              <a:t>expresses</a:t>
            </a:r>
            <a:r>
              <a:rPr lang="en-US" sz="1800" spc="-40" dirty="0">
                <a:cs typeface="Tahoma"/>
              </a:rPr>
              <a:t> </a:t>
            </a:r>
            <a:r>
              <a:rPr lang="en-US" sz="1800" spc="-10" dirty="0">
                <a:cs typeface="Tahoma"/>
              </a:rPr>
              <a:t>their </a:t>
            </a:r>
            <a:r>
              <a:rPr lang="en-US" sz="1800" dirty="0">
                <a:cs typeface="Tahoma"/>
              </a:rPr>
              <a:t>displeasure</a:t>
            </a:r>
            <a:r>
              <a:rPr lang="en-US" sz="1800" spc="-30" dirty="0">
                <a:cs typeface="Tahoma"/>
              </a:rPr>
              <a:t> </a:t>
            </a:r>
            <a:r>
              <a:rPr lang="en-US" sz="1800" dirty="0">
                <a:cs typeface="Tahoma"/>
              </a:rPr>
              <a:t>at</a:t>
            </a:r>
            <a:r>
              <a:rPr lang="en-US" sz="1800" spc="-30" dirty="0">
                <a:cs typeface="Tahoma"/>
              </a:rPr>
              <a:t> </a:t>
            </a:r>
            <a:r>
              <a:rPr lang="en-US" sz="1800" dirty="0">
                <a:cs typeface="Tahoma"/>
              </a:rPr>
              <a:t>the</a:t>
            </a:r>
            <a:r>
              <a:rPr lang="en-US" sz="1800" spc="-30" dirty="0">
                <a:cs typeface="Tahoma"/>
              </a:rPr>
              <a:t> </a:t>
            </a:r>
            <a:r>
              <a:rPr lang="en-US" sz="1800" spc="-10" dirty="0">
                <a:cs typeface="Tahoma"/>
              </a:rPr>
              <a:t>lawsuit.”</a:t>
            </a:r>
            <a:endParaRPr lang="en-US" sz="1800" dirty="0">
              <a:cs typeface="Tahoma"/>
            </a:endParaRPr>
          </a:p>
          <a:p>
            <a:pPr marL="298450" marR="5080" indent="-285750">
              <a:spcBef>
                <a:spcPts val="100"/>
              </a:spcBef>
              <a:buClr>
                <a:srgbClr val="FF0000"/>
              </a:buClr>
              <a:tabLst>
                <a:tab pos="355600" algn="l"/>
              </a:tabLst>
            </a:pPr>
            <a:r>
              <a:rPr lang="en-US" sz="1800" b="1" dirty="0">
                <a:cs typeface="Tahoma"/>
              </a:rPr>
              <a:t>Bright</a:t>
            </a:r>
            <a:r>
              <a:rPr lang="en-US" sz="1800" b="1" spc="-45" dirty="0">
                <a:cs typeface="Tahoma"/>
              </a:rPr>
              <a:t> </a:t>
            </a:r>
            <a:r>
              <a:rPr lang="en-US" sz="1800" b="1" dirty="0">
                <a:cs typeface="Tahoma"/>
              </a:rPr>
              <a:t>v.</a:t>
            </a:r>
            <a:r>
              <a:rPr lang="en-US" sz="1800" b="1" spc="-40" dirty="0">
                <a:cs typeface="Tahoma"/>
              </a:rPr>
              <a:t> </a:t>
            </a:r>
            <a:r>
              <a:rPr lang="en-US" sz="1800" b="1" dirty="0">
                <a:cs typeface="Tahoma"/>
              </a:rPr>
              <a:t>Coca</a:t>
            </a:r>
            <a:r>
              <a:rPr lang="en-US" sz="1800" b="1" spc="-40" dirty="0">
                <a:cs typeface="Tahoma"/>
              </a:rPr>
              <a:t> </a:t>
            </a:r>
            <a:r>
              <a:rPr lang="en-US" sz="1800" b="1" dirty="0">
                <a:cs typeface="Tahoma"/>
              </a:rPr>
              <a:t>Cola</a:t>
            </a:r>
            <a:r>
              <a:rPr lang="en-US" sz="1800" b="1" spc="-40" dirty="0">
                <a:cs typeface="Tahoma"/>
              </a:rPr>
              <a:t> </a:t>
            </a:r>
            <a:r>
              <a:rPr lang="en-US" sz="1800" b="1" dirty="0">
                <a:cs typeface="Tahoma"/>
              </a:rPr>
              <a:t>Refreshments</a:t>
            </a:r>
            <a:r>
              <a:rPr lang="en-US" sz="1800" b="1" spc="-25" dirty="0">
                <a:cs typeface="Tahoma"/>
              </a:rPr>
              <a:t> </a:t>
            </a:r>
            <a:r>
              <a:rPr lang="en-US" sz="1800" b="1" dirty="0">
                <a:cs typeface="Tahoma"/>
              </a:rPr>
              <a:t>USA,</a:t>
            </a:r>
            <a:r>
              <a:rPr lang="en-US" sz="1800" b="1" spc="-40" dirty="0">
                <a:cs typeface="Tahoma"/>
              </a:rPr>
              <a:t> </a:t>
            </a:r>
            <a:r>
              <a:rPr lang="en-US" sz="1800" b="1" dirty="0">
                <a:cs typeface="Tahoma"/>
              </a:rPr>
              <a:t>Inc.</a:t>
            </a:r>
            <a:r>
              <a:rPr lang="en-US" sz="1800" b="1" spc="-30" dirty="0">
                <a:cs typeface="Tahoma"/>
              </a:rPr>
              <a:t> </a:t>
            </a:r>
            <a:r>
              <a:rPr lang="en-US" sz="1800" b="1" dirty="0">
                <a:cs typeface="Tahoma"/>
              </a:rPr>
              <a:t>(E.D.N.Y.,</a:t>
            </a:r>
            <a:r>
              <a:rPr lang="en-US" sz="1800" b="1" spc="-40" dirty="0">
                <a:cs typeface="Tahoma"/>
              </a:rPr>
              <a:t> </a:t>
            </a:r>
            <a:r>
              <a:rPr lang="en-US" sz="1800" b="1" spc="-10" dirty="0">
                <a:cs typeface="Tahoma"/>
              </a:rPr>
              <a:t>2014)</a:t>
            </a:r>
            <a:endParaRPr lang="en-US" sz="1800" dirty="0">
              <a:cs typeface="Tahoma"/>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47979" rIns="0" bIns="0" rtlCol="0">
            <a:spAutoFit/>
          </a:bodyPr>
          <a:lstStyle/>
          <a:p>
            <a:pPr marL="13970">
              <a:lnSpc>
                <a:spcPct val="100000"/>
              </a:lnSpc>
              <a:spcBef>
                <a:spcPts val="100"/>
              </a:spcBef>
            </a:pPr>
            <a:r>
              <a:rPr sz="2400" dirty="0"/>
              <a:t>Applying</a:t>
            </a:r>
            <a:r>
              <a:rPr sz="2400" spc="-65" dirty="0"/>
              <a:t> </a:t>
            </a:r>
            <a:r>
              <a:rPr sz="2400" dirty="0"/>
              <a:t>what</a:t>
            </a:r>
            <a:r>
              <a:rPr sz="2400" spc="-70" dirty="0"/>
              <a:t> </a:t>
            </a:r>
            <a:r>
              <a:rPr sz="2400" dirty="0"/>
              <a:t>we</a:t>
            </a:r>
            <a:r>
              <a:rPr sz="2400" spc="-65" dirty="0"/>
              <a:t> </a:t>
            </a:r>
            <a:r>
              <a:rPr sz="2400" dirty="0"/>
              <a:t>have</a:t>
            </a:r>
            <a:r>
              <a:rPr sz="2400" spc="-65" dirty="0"/>
              <a:t> </a:t>
            </a:r>
            <a:r>
              <a:rPr sz="2400" spc="-10" dirty="0"/>
              <a:t>learned</a:t>
            </a:r>
            <a:endParaRPr sz="2400" dirty="0"/>
          </a:p>
        </p:txBody>
      </p:sp>
      <p:sp>
        <p:nvSpPr>
          <p:cNvPr id="4" name="Content Placeholder 3">
            <a:extLst>
              <a:ext uri="{FF2B5EF4-FFF2-40B4-BE49-F238E27FC236}">
                <a16:creationId xmlns:a16="http://schemas.microsoft.com/office/drawing/2014/main" id="{572AD327-EEAA-467E-B6BA-BE58A38F7329}"/>
              </a:ext>
            </a:extLst>
          </p:cNvPr>
          <p:cNvSpPr>
            <a:spLocks noGrp="1"/>
          </p:cNvSpPr>
          <p:nvPr>
            <p:ph idx="1"/>
          </p:nvPr>
        </p:nvSpPr>
        <p:spPr/>
        <p:txBody>
          <a:bodyPr/>
          <a:lstStyle/>
          <a:p>
            <a:pPr marL="355600" marR="106680" indent="-342900">
              <a:spcBef>
                <a:spcPts val="100"/>
              </a:spcBef>
              <a:buClr>
                <a:srgbClr val="FF0000"/>
              </a:buClr>
              <a:tabLst>
                <a:tab pos="355600" algn="l"/>
                <a:tab pos="6240145" algn="l"/>
              </a:tabLst>
            </a:pPr>
            <a:r>
              <a:rPr lang="en-US" sz="1800" dirty="0">
                <a:cs typeface="Tahoma"/>
              </a:rPr>
              <a:t>Three</a:t>
            </a:r>
            <a:r>
              <a:rPr lang="en-US" sz="1800" spc="-55" dirty="0">
                <a:cs typeface="Tahoma"/>
              </a:rPr>
              <a:t> </a:t>
            </a:r>
            <a:r>
              <a:rPr lang="en-US" sz="1800" dirty="0">
                <a:cs typeface="Tahoma"/>
              </a:rPr>
              <a:t>months</a:t>
            </a:r>
            <a:r>
              <a:rPr lang="en-US" sz="1800" spc="-55" dirty="0">
                <a:cs typeface="Tahoma"/>
              </a:rPr>
              <a:t> </a:t>
            </a:r>
            <a:r>
              <a:rPr lang="en-US" sz="1800" dirty="0">
                <a:cs typeface="Tahoma"/>
              </a:rPr>
              <a:t>after</a:t>
            </a:r>
            <a:r>
              <a:rPr lang="en-US" sz="1800" spc="-35" dirty="0">
                <a:cs typeface="Tahoma"/>
              </a:rPr>
              <a:t> </a:t>
            </a:r>
            <a:r>
              <a:rPr lang="en-US" sz="1800" dirty="0">
                <a:cs typeface="Tahoma"/>
              </a:rPr>
              <a:t>filing</a:t>
            </a:r>
            <a:r>
              <a:rPr lang="en-US" sz="1800" spc="-55" dirty="0">
                <a:cs typeface="Tahoma"/>
              </a:rPr>
              <a:t> </a:t>
            </a:r>
            <a:r>
              <a:rPr lang="en-US" sz="1800" dirty="0">
                <a:cs typeface="Tahoma"/>
              </a:rPr>
              <a:t>a</a:t>
            </a:r>
            <a:r>
              <a:rPr lang="en-US" sz="1800" spc="-45" dirty="0">
                <a:cs typeface="Tahoma"/>
              </a:rPr>
              <a:t> </a:t>
            </a:r>
            <a:r>
              <a:rPr lang="en-US" sz="1800" dirty="0">
                <a:cs typeface="Tahoma"/>
              </a:rPr>
              <a:t>discrimination</a:t>
            </a:r>
            <a:r>
              <a:rPr lang="en-US" sz="1800" spc="-50" dirty="0">
                <a:cs typeface="Tahoma"/>
              </a:rPr>
              <a:t> </a:t>
            </a:r>
            <a:r>
              <a:rPr lang="en-US" sz="1800" dirty="0">
                <a:cs typeface="Tahoma"/>
              </a:rPr>
              <a:t>charge,</a:t>
            </a:r>
            <a:r>
              <a:rPr lang="en-US" sz="1800" spc="-40" dirty="0">
                <a:cs typeface="Tahoma"/>
              </a:rPr>
              <a:t> </a:t>
            </a:r>
            <a:r>
              <a:rPr lang="en-US" sz="1800" dirty="0">
                <a:cs typeface="Tahoma"/>
              </a:rPr>
              <a:t>the</a:t>
            </a:r>
            <a:r>
              <a:rPr lang="en-US" sz="1800" spc="-55" dirty="0">
                <a:cs typeface="Tahoma"/>
              </a:rPr>
              <a:t> </a:t>
            </a:r>
            <a:r>
              <a:rPr lang="en-US" sz="1800" spc="-10" dirty="0">
                <a:cs typeface="Tahoma"/>
              </a:rPr>
              <a:t>employee’s </a:t>
            </a:r>
            <a:r>
              <a:rPr lang="en-US" sz="1800" dirty="0">
                <a:cs typeface="Tahoma"/>
              </a:rPr>
              <a:t>performance</a:t>
            </a:r>
            <a:r>
              <a:rPr lang="en-US" sz="1800" spc="-50" dirty="0">
                <a:cs typeface="Tahoma"/>
              </a:rPr>
              <a:t> </a:t>
            </a:r>
            <a:r>
              <a:rPr lang="en-US" sz="1800" dirty="0">
                <a:cs typeface="Tahoma"/>
              </a:rPr>
              <a:t>rating</a:t>
            </a:r>
            <a:r>
              <a:rPr lang="en-US" sz="1800" spc="-50" dirty="0">
                <a:cs typeface="Tahoma"/>
              </a:rPr>
              <a:t> </a:t>
            </a:r>
            <a:r>
              <a:rPr lang="en-US" sz="1800" dirty="0">
                <a:cs typeface="Tahoma"/>
              </a:rPr>
              <a:t>was</a:t>
            </a:r>
            <a:r>
              <a:rPr lang="en-US" sz="1800" spc="-45" dirty="0">
                <a:cs typeface="Tahoma"/>
              </a:rPr>
              <a:t> </a:t>
            </a:r>
            <a:r>
              <a:rPr lang="en-US" sz="1800" dirty="0">
                <a:cs typeface="Tahoma"/>
              </a:rPr>
              <a:t>lowered</a:t>
            </a:r>
            <a:r>
              <a:rPr lang="en-US" sz="1800" spc="-50" dirty="0">
                <a:cs typeface="Tahoma"/>
              </a:rPr>
              <a:t> </a:t>
            </a:r>
            <a:r>
              <a:rPr lang="en-US" sz="1800" dirty="0">
                <a:cs typeface="Tahoma"/>
              </a:rPr>
              <a:t>from</a:t>
            </a:r>
            <a:r>
              <a:rPr lang="en-US" sz="1800" spc="-60" dirty="0">
                <a:cs typeface="Tahoma"/>
              </a:rPr>
              <a:t> </a:t>
            </a:r>
            <a:r>
              <a:rPr lang="en-US" sz="1800" dirty="0">
                <a:cs typeface="Tahoma"/>
              </a:rPr>
              <a:t>"highly</a:t>
            </a:r>
            <a:r>
              <a:rPr lang="en-US" sz="1800" spc="-50" dirty="0">
                <a:cs typeface="Tahoma"/>
              </a:rPr>
              <a:t> </a:t>
            </a:r>
            <a:r>
              <a:rPr lang="en-US" sz="1800" dirty="0">
                <a:cs typeface="Tahoma"/>
              </a:rPr>
              <a:t>successful"</a:t>
            </a:r>
            <a:r>
              <a:rPr lang="en-US" sz="1800" spc="-65" dirty="0">
                <a:cs typeface="Tahoma"/>
              </a:rPr>
              <a:t> </a:t>
            </a:r>
            <a:r>
              <a:rPr lang="en-US" sz="1800" dirty="0">
                <a:cs typeface="Tahoma"/>
              </a:rPr>
              <a:t>to</a:t>
            </a:r>
            <a:r>
              <a:rPr lang="en-US" sz="1800" spc="-55" dirty="0">
                <a:cs typeface="Tahoma"/>
              </a:rPr>
              <a:t> </a:t>
            </a:r>
            <a:r>
              <a:rPr lang="en-US" sz="1800" spc="-10" dirty="0">
                <a:cs typeface="Tahoma"/>
              </a:rPr>
              <a:t>"successful." </a:t>
            </a:r>
            <a:r>
              <a:rPr lang="en-US" sz="1800" dirty="0">
                <a:cs typeface="Tahoma"/>
              </a:rPr>
              <a:t>However,</a:t>
            </a:r>
            <a:r>
              <a:rPr lang="en-US" sz="1800" spc="-75" dirty="0">
                <a:cs typeface="Tahoma"/>
              </a:rPr>
              <a:t> </a:t>
            </a:r>
            <a:r>
              <a:rPr lang="en-US" sz="1800" spc="-25" dirty="0">
                <a:cs typeface="Tahoma"/>
              </a:rPr>
              <a:t>the </a:t>
            </a:r>
            <a:r>
              <a:rPr lang="en-US" sz="1800" dirty="0">
                <a:cs typeface="Tahoma"/>
              </a:rPr>
              <a:t>employee</a:t>
            </a:r>
            <a:r>
              <a:rPr lang="en-US" sz="1800" spc="-40" dirty="0">
                <a:cs typeface="Tahoma"/>
              </a:rPr>
              <a:t> </a:t>
            </a:r>
            <a:r>
              <a:rPr lang="en-US" sz="1800" dirty="0">
                <a:cs typeface="Tahoma"/>
              </a:rPr>
              <a:t>had</a:t>
            </a:r>
            <a:r>
              <a:rPr lang="en-US" sz="1800" spc="-45" dirty="0">
                <a:cs typeface="Tahoma"/>
              </a:rPr>
              <a:t> </a:t>
            </a:r>
            <a:r>
              <a:rPr lang="en-US" sz="1800" dirty="0">
                <a:cs typeface="Tahoma"/>
              </a:rPr>
              <a:t>no</a:t>
            </a:r>
            <a:r>
              <a:rPr lang="en-US" sz="1800" spc="-55" dirty="0">
                <a:cs typeface="Tahoma"/>
              </a:rPr>
              <a:t> </a:t>
            </a:r>
            <a:r>
              <a:rPr lang="en-US" sz="1800" dirty="0">
                <a:cs typeface="Tahoma"/>
              </a:rPr>
              <a:t>reductions</a:t>
            </a:r>
            <a:r>
              <a:rPr lang="en-US" sz="1800" spc="-50" dirty="0">
                <a:cs typeface="Tahoma"/>
              </a:rPr>
              <a:t> </a:t>
            </a:r>
            <a:r>
              <a:rPr lang="en-US" sz="1800" dirty="0">
                <a:cs typeface="Tahoma"/>
              </a:rPr>
              <a:t>in</a:t>
            </a:r>
            <a:r>
              <a:rPr lang="en-US" sz="1800" spc="-55" dirty="0">
                <a:cs typeface="Tahoma"/>
              </a:rPr>
              <a:t> </a:t>
            </a:r>
            <a:r>
              <a:rPr lang="en-US" sz="1800" dirty="0">
                <a:cs typeface="Tahoma"/>
              </a:rPr>
              <a:t>pay,</a:t>
            </a:r>
            <a:r>
              <a:rPr lang="en-US" sz="1800" spc="-30" dirty="0">
                <a:cs typeface="Tahoma"/>
              </a:rPr>
              <a:t> </a:t>
            </a:r>
            <a:r>
              <a:rPr lang="en-US" sz="1800" dirty="0">
                <a:cs typeface="Tahoma"/>
              </a:rPr>
              <a:t>salary,</a:t>
            </a:r>
            <a:r>
              <a:rPr lang="en-US" sz="1800" spc="-25" dirty="0">
                <a:cs typeface="Tahoma"/>
              </a:rPr>
              <a:t> </a:t>
            </a:r>
            <a:r>
              <a:rPr lang="en-US" sz="1800" dirty="0">
                <a:cs typeface="Tahoma"/>
              </a:rPr>
              <a:t>benefits,</a:t>
            </a:r>
            <a:r>
              <a:rPr lang="en-US" sz="1800" spc="-50" dirty="0">
                <a:cs typeface="Tahoma"/>
              </a:rPr>
              <a:t> </a:t>
            </a:r>
            <a:r>
              <a:rPr lang="en-US" sz="1800" dirty="0">
                <a:cs typeface="Tahoma"/>
              </a:rPr>
              <a:t>or</a:t>
            </a:r>
            <a:r>
              <a:rPr lang="en-US" sz="1800" spc="-55" dirty="0">
                <a:cs typeface="Tahoma"/>
              </a:rPr>
              <a:t> </a:t>
            </a:r>
            <a:r>
              <a:rPr lang="en-US" sz="1800" dirty="0">
                <a:cs typeface="Tahoma"/>
              </a:rPr>
              <a:t>prestige</a:t>
            </a:r>
            <a:r>
              <a:rPr lang="en-US" sz="1800" spc="-40" dirty="0">
                <a:cs typeface="Tahoma"/>
              </a:rPr>
              <a:t> </a:t>
            </a:r>
            <a:r>
              <a:rPr lang="en-US" sz="1800" dirty="0">
                <a:cs typeface="Tahoma"/>
              </a:rPr>
              <a:t>as</a:t>
            </a:r>
            <a:r>
              <a:rPr lang="en-US" sz="1800" spc="-55" dirty="0">
                <a:cs typeface="Tahoma"/>
              </a:rPr>
              <a:t> </a:t>
            </a:r>
            <a:r>
              <a:rPr lang="en-US" sz="1800" dirty="0">
                <a:cs typeface="Tahoma"/>
              </a:rPr>
              <a:t>a</a:t>
            </a:r>
            <a:r>
              <a:rPr lang="en-US" sz="1800" spc="-45" dirty="0">
                <a:cs typeface="Tahoma"/>
              </a:rPr>
              <a:t> </a:t>
            </a:r>
            <a:r>
              <a:rPr lang="en-US" sz="1800" spc="-10" dirty="0">
                <a:cs typeface="Tahoma"/>
              </a:rPr>
              <a:t>result </a:t>
            </a:r>
            <a:r>
              <a:rPr lang="en-US" sz="1800" dirty="0">
                <a:cs typeface="Tahoma"/>
              </a:rPr>
              <a:t>of</a:t>
            </a:r>
            <a:r>
              <a:rPr lang="en-US" sz="1800" spc="-40" dirty="0">
                <a:cs typeface="Tahoma"/>
              </a:rPr>
              <a:t> </a:t>
            </a:r>
            <a:r>
              <a:rPr lang="en-US" sz="1800" dirty="0">
                <a:cs typeface="Tahoma"/>
              </a:rPr>
              <a:t>the</a:t>
            </a:r>
            <a:r>
              <a:rPr lang="en-US" sz="1800" spc="-40" dirty="0">
                <a:cs typeface="Tahoma"/>
              </a:rPr>
              <a:t> </a:t>
            </a:r>
            <a:r>
              <a:rPr lang="en-US" sz="1800" dirty="0">
                <a:cs typeface="Tahoma"/>
              </a:rPr>
              <a:t>lower</a:t>
            </a:r>
            <a:r>
              <a:rPr lang="en-US" sz="1800" spc="-35" dirty="0">
                <a:cs typeface="Tahoma"/>
              </a:rPr>
              <a:t> </a:t>
            </a:r>
            <a:r>
              <a:rPr lang="en-US" sz="1800" dirty="0">
                <a:cs typeface="Tahoma"/>
              </a:rPr>
              <a:t>satisfactory</a:t>
            </a:r>
            <a:r>
              <a:rPr lang="en-US" sz="1800" spc="-30" dirty="0">
                <a:cs typeface="Tahoma"/>
              </a:rPr>
              <a:t> </a:t>
            </a:r>
            <a:r>
              <a:rPr lang="en-US" sz="1800" spc="-10" dirty="0">
                <a:cs typeface="Tahoma"/>
              </a:rPr>
              <a:t>evaluation</a:t>
            </a:r>
            <a:endParaRPr lang="en-US" sz="1800" dirty="0">
              <a:cs typeface="Tahoma"/>
            </a:endParaRPr>
          </a:p>
          <a:p>
            <a:pPr marL="355600" marR="163830" indent="-342900" algn="just">
              <a:spcBef>
                <a:spcPts val="430"/>
              </a:spcBef>
              <a:buClr>
                <a:srgbClr val="FF0000"/>
              </a:buClr>
              <a:tabLst>
                <a:tab pos="355600" algn="l"/>
              </a:tabLst>
            </a:pPr>
            <a:r>
              <a:rPr lang="en-US" sz="1800" dirty="0">
                <a:cs typeface="Tahoma"/>
              </a:rPr>
              <a:t>Also,</a:t>
            </a:r>
            <a:r>
              <a:rPr lang="en-US" sz="1800" spc="-45" dirty="0">
                <a:cs typeface="Tahoma"/>
              </a:rPr>
              <a:t> </a:t>
            </a:r>
            <a:r>
              <a:rPr lang="en-US" sz="1800" dirty="0">
                <a:cs typeface="Tahoma"/>
              </a:rPr>
              <a:t>after</a:t>
            </a:r>
            <a:r>
              <a:rPr lang="en-US" sz="1800" spc="-30" dirty="0">
                <a:cs typeface="Tahoma"/>
              </a:rPr>
              <a:t> </a:t>
            </a:r>
            <a:r>
              <a:rPr lang="en-US" sz="1800" dirty="0">
                <a:cs typeface="Tahoma"/>
              </a:rPr>
              <a:t>filing</a:t>
            </a:r>
            <a:r>
              <a:rPr lang="en-US" sz="1800" spc="-40" dirty="0">
                <a:cs typeface="Tahoma"/>
              </a:rPr>
              <a:t> </a:t>
            </a:r>
            <a:r>
              <a:rPr lang="en-US" sz="1800" dirty="0">
                <a:cs typeface="Tahoma"/>
              </a:rPr>
              <a:t>a</a:t>
            </a:r>
            <a:r>
              <a:rPr lang="en-US" sz="1800" spc="-35" dirty="0">
                <a:cs typeface="Tahoma"/>
              </a:rPr>
              <a:t> </a:t>
            </a:r>
            <a:r>
              <a:rPr lang="en-US" sz="1800" dirty="0">
                <a:cs typeface="Tahoma"/>
              </a:rPr>
              <a:t>lawsuit,</a:t>
            </a:r>
            <a:r>
              <a:rPr lang="en-US" sz="1800" spc="-40" dirty="0">
                <a:cs typeface="Tahoma"/>
              </a:rPr>
              <a:t> </a:t>
            </a:r>
            <a:r>
              <a:rPr lang="en-US" sz="1800" dirty="0">
                <a:cs typeface="Tahoma"/>
              </a:rPr>
              <a:t>newspaper</a:t>
            </a:r>
            <a:r>
              <a:rPr lang="en-US" sz="1800" spc="-20" dirty="0">
                <a:cs typeface="Tahoma"/>
              </a:rPr>
              <a:t> </a:t>
            </a:r>
            <a:r>
              <a:rPr lang="en-US" sz="1800" dirty="0">
                <a:cs typeface="Tahoma"/>
              </a:rPr>
              <a:t>clippings</a:t>
            </a:r>
            <a:r>
              <a:rPr lang="en-US" sz="1800" spc="-40" dirty="0">
                <a:cs typeface="Tahoma"/>
              </a:rPr>
              <a:t> </a:t>
            </a:r>
            <a:r>
              <a:rPr lang="en-US" sz="1800" dirty="0">
                <a:cs typeface="Tahoma"/>
              </a:rPr>
              <a:t>regarding</a:t>
            </a:r>
            <a:r>
              <a:rPr lang="en-US" sz="1800" spc="-15" dirty="0">
                <a:cs typeface="Tahoma"/>
              </a:rPr>
              <a:t> </a:t>
            </a:r>
            <a:r>
              <a:rPr lang="en-US" sz="1800" dirty="0">
                <a:cs typeface="Tahoma"/>
              </a:rPr>
              <a:t>the</a:t>
            </a:r>
            <a:r>
              <a:rPr lang="en-US" sz="1800" spc="-40" dirty="0">
                <a:cs typeface="Tahoma"/>
              </a:rPr>
              <a:t> </a:t>
            </a:r>
            <a:r>
              <a:rPr lang="en-US" sz="1800" dirty="0">
                <a:cs typeface="Tahoma"/>
              </a:rPr>
              <a:t>lawsuit</a:t>
            </a:r>
            <a:r>
              <a:rPr lang="en-US" sz="1800" spc="-45" dirty="0">
                <a:cs typeface="Tahoma"/>
              </a:rPr>
              <a:t> </a:t>
            </a:r>
            <a:r>
              <a:rPr lang="en-US" sz="1800" spc="-20" dirty="0">
                <a:cs typeface="Tahoma"/>
              </a:rPr>
              <a:t>were </a:t>
            </a:r>
            <a:r>
              <a:rPr lang="en-US" sz="1800" dirty="0">
                <a:cs typeface="Tahoma"/>
              </a:rPr>
              <a:t>anonymously</a:t>
            </a:r>
            <a:r>
              <a:rPr lang="en-US" sz="1800" spc="-50" dirty="0">
                <a:cs typeface="Tahoma"/>
              </a:rPr>
              <a:t> </a:t>
            </a:r>
            <a:r>
              <a:rPr lang="en-US" sz="1800" dirty="0">
                <a:cs typeface="Tahoma"/>
              </a:rPr>
              <a:t>placed</a:t>
            </a:r>
            <a:r>
              <a:rPr lang="en-US" sz="1800" spc="-40" dirty="0">
                <a:cs typeface="Tahoma"/>
              </a:rPr>
              <a:t> </a:t>
            </a:r>
            <a:r>
              <a:rPr lang="en-US" sz="1800" dirty="0">
                <a:cs typeface="Tahoma"/>
              </a:rPr>
              <a:t>on</a:t>
            </a:r>
            <a:r>
              <a:rPr lang="en-US" sz="1800" spc="-50" dirty="0">
                <a:cs typeface="Tahoma"/>
              </a:rPr>
              <a:t> </a:t>
            </a:r>
            <a:r>
              <a:rPr lang="en-US" sz="1800" dirty="0">
                <a:cs typeface="Tahoma"/>
              </a:rPr>
              <a:t>a</a:t>
            </a:r>
            <a:r>
              <a:rPr lang="en-US" sz="1800" spc="-40" dirty="0">
                <a:cs typeface="Tahoma"/>
              </a:rPr>
              <a:t> </a:t>
            </a:r>
            <a:r>
              <a:rPr lang="en-US" sz="1800" dirty="0">
                <a:cs typeface="Tahoma"/>
              </a:rPr>
              <a:t>table</a:t>
            </a:r>
            <a:r>
              <a:rPr lang="en-US" sz="1800" spc="-35" dirty="0">
                <a:cs typeface="Tahoma"/>
              </a:rPr>
              <a:t> </a:t>
            </a:r>
            <a:r>
              <a:rPr lang="en-US" sz="1800" dirty="0">
                <a:cs typeface="Tahoma"/>
              </a:rPr>
              <a:t>in</a:t>
            </a:r>
            <a:r>
              <a:rPr lang="en-US" sz="1800" spc="-55" dirty="0">
                <a:cs typeface="Tahoma"/>
              </a:rPr>
              <a:t> </a:t>
            </a:r>
            <a:r>
              <a:rPr lang="en-US" sz="1800" dirty="0">
                <a:cs typeface="Tahoma"/>
              </a:rPr>
              <a:t>the</a:t>
            </a:r>
            <a:r>
              <a:rPr lang="en-US" sz="1800" spc="-45" dirty="0">
                <a:cs typeface="Tahoma"/>
              </a:rPr>
              <a:t> </a:t>
            </a:r>
            <a:r>
              <a:rPr lang="en-US" sz="1800" dirty="0">
                <a:cs typeface="Tahoma"/>
              </a:rPr>
              <a:t>workplace.</a:t>
            </a:r>
            <a:r>
              <a:rPr lang="en-US" sz="1800" spc="-35" dirty="0">
                <a:cs typeface="Tahoma"/>
              </a:rPr>
              <a:t> </a:t>
            </a:r>
            <a:r>
              <a:rPr lang="en-US" sz="1800" dirty="0">
                <a:cs typeface="Tahoma"/>
              </a:rPr>
              <a:t>Upon</a:t>
            </a:r>
            <a:r>
              <a:rPr lang="en-US" sz="1800" spc="-60" dirty="0">
                <a:cs typeface="Tahoma"/>
              </a:rPr>
              <a:t> </a:t>
            </a:r>
            <a:r>
              <a:rPr lang="en-US" sz="1800" dirty="0">
                <a:cs typeface="Tahoma"/>
              </a:rPr>
              <a:t>learning</a:t>
            </a:r>
            <a:r>
              <a:rPr lang="en-US" sz="1800" spc="-45" dirty="0">
                <a:cs typeface="Tahoma"/>
              </a:rPr>
              <a:t> </a:t>
            </a:r>
            <a:r>
              <a:rPr lang="en-US" sz="1800" dirty="0">
                <a:cs typeface="Tahoma"/>
              </a:rPr>
              <a:t>about</a:t>
            </a:r>
            <a:r>
              <a:rPr lang="en-US" sz="1800" spc="-40" dirty="0">
                <a:cs typeface="Tahoma"/>
              </a:rPr>
              <a:t> </a:t>
            </a:r>
            <a:r>
              <a:rPr lang="en-US" sz="1800" spc="-25" dirty="0">
                <a:cs typeface="Tahoma"/>
              </a:rPr>
              <a:t>the </a:t>
            </a:r>
            <a:r>
              <a:rPr lang="en-US" sz="1800" dirty="0">
                <a:cs typeface="Tahoma"/>
              </a:rPr>
              <a:t>clippings,</a:t>
            </a:r>
            <a:r>
              <a:rPr lang="en-US" sz="1800" spc="-55" dirty="0">
                <a:cs typeface="Tahoma"/>
              </a:rPr>
              <a:t> </a:t>
            </a:r>
            <a:r>
              <a:rPr lang="en-US" sz="1800" dirty="0">
                <a:cs typeface="Tahoma"/>
              </a:rPr>
              <a:t>the</a:t>
            </a:r>
            <a:r>
              <a:rPr lang="en-US" sz="1800" spc="-50" dirty="0">
                <a:cs typeface="Tahoma"/>
              </a:rPr>
              <a:t> </a:t>
            </a:r>
            <a:r>
              <a:rPr lang="en-US" sz="1800" dirty="0">
                <a:cs typeface="Tahoma"/>
              </a:rPr>
              <a:t>employee’s</a:t>
            </a:r>
            <a:r>
              <a:rPr lang="en-US" sz="1800" spc="-50" dirty="0">
                <a:cs typeface="Tahoma"/>
              </a:rPr>
              <a:t> </a:t>
            </a:r>
            <a:r>
              <a:rPr lang="en-US" sz="1800" dirty="0">
                <a:cs typeface="Tahoma"/>
              </a:rPr>
              <a:t>supervisor</a:t>
            </a:r>
            <a:r>
              <a:rPr lang="en-US" sz="1800" spc="-50" dirty="0">
                <a:cs typeface="Tahoma"/>
              </a:rPr>
              <a:t> </a:t>
            </a:r>
            <a:r>
              <a:rPr lang="en-US" sz="1800" dirty="0">
                <a:cs typeface="Tahoma"/>
              </a:rPr>
              <a:t>ordered</a:t>
            </a:r>
            <a:r>
              <a:rPr lang="en-US" sz="1800" spc="-50" dirty="0">
                <a:cs typeface="Tahoma"/>
              </a:rPr>
              <a:t> </a:t>
            </a:r>
            <a:r>
              <a:rPr lang="en-US" sz="1800" dirty="0">
                <a:cs typeface="Tahoma"/>
              </a:rPr>
              <a:t>them</a:t>
            </a:r>
            <a:r>
              <a:rPr lang="en-US" sz="1800" spc="-55" dirty="0">
                <a:cs typeface="Tahoma"/>
              </a:rPr>
              <a:t> </a:t>
            </a:r>
            <a:r>
              <a:rPr lang="en-US" sz="1800" spc="-10" dirty="0">
                <a:cs typeface="Tahoma"/>
              </a:rPr>
              <a:t>removed.</a:t>
            </a:r>
            <a:endParaRPr lang="en-US" sz="1800" dirty="0">
              <a:cs typeface="Tahoma"/>
            </a:endParaRPr>
          </a:p>
          <a:p>
            <a:pPr marL="354965" indent="-342265" algn="just">
              <a:spcBef>
                <a:spcPts val="430"/>
              </a:spcBef>
              <a:buClr>
                <a:srgbClr val="FF0000"/>
              </a:buClr>
              <a:tabLst>
                <a:tab pos="354965" algn="l"/>
              </a:tabLst>
            </a:pPr>
            <a:r>
              <a:rPr lang="en-US" sz="1800" dirty="0">
                <a:cs typeface="Tahoma"/>
              </a:rPr>
              <a:t>Do</a:t>
            </a:r>
            <a:r>
              <a:rPr lang="en-US" sz="1800" spc="-35" dirty="0">
                <a:cs typeface="Tahoma"/>
              </a:rPr>
              <a:t> </a:t>
            </a:r>
            <a:r>
              <a:rPr lang="en-US" sz="1800" dirty="0">
                <a:cs typeface="Tahoma"/>
              </a:rPr>
              <a:t>these</a:t>
            </a:r>
            <a:r>
              <a:rPr lang="en-US" sz="1800" spc="-30" dirty="0">
                <a:cs typeface="Tahoma"/>
              </a:rPr>
              <a:t> </a:t>
            </a:r>
            <a:r>
              <a:rPr lang="en-US" sz="1800" dirty="0">
                <a:cs typeface="Tahoma"/>
              </a:rPr>
              <a:t>actions</a:t>
            </a:r>
            <a:r>
              <a:rPr lang="en-US" sz="1800" spc="-30" dirty="0">
                <a:cs typeface="Tahoma"/>
              </a:rPr>
              <a:t> </a:t>
            </a:r>
            <a:r>
              <a:rPr lang="en-US" sz="1800" dirty="0">
                <a:cs typeface="Tahoma"/>
              </a:rPr>
              <a:t>constitute</a:t>
            </a:r>
            <a:r>
              <a:rPr lang="en-US" sz="1800" spc="-50" dirty="0">
                <a:cs typeface="Tahoma"/>
              </a:rPr>
              <a:t> </a:t>
            </a:r>
            <a:r>
              <a:rPr lang="en-US" sz="1800" spc="-10" dirty="0">
                <a:cs typeface="Tahoma"/>
              </a:rPr>
              <a:t>retaliation?</a:t>
            </a:r>
            <a:endParaRPr lang="en-US" sz="1800" dirty="0">
              <a:cs typeface="Tahoma"/>
            </a:endParaRPr>
          </a:p>
          <a:p>
            <a:pPr marL="355600" marR="133350" indent="-342900">
              <a:spcBef>
                <a:spcPts val="434"/>
              </a:spcBef>
              <a:buClr>
                <a:srgbClr val="FF0000"/>
              </a:buClr>
              <a:tabLst>
                <a:tab pos="355600" algn="l"/>
              </a:tabLst>
            </a:pPr>
            <a:r>
              <a:rPr lang="en-US" sz="1800" dirty="0">
                <a:cs typeface="Tahoma"/>
              </a:rPr>
              <a:t>Court</a:t>
            </a:r>
            <a:r>
              <a:rPr lang="en-US" sz="1800" spc="-30" dirty="0">
                <a:cs typeface="Tahoma"/>
              </a:rPr>
              <a:t> </a:t>
            </a:r>
            <a:r>
              <a:rPr lang="en-US" sz="1800" dirty="0">
                <a:cs typeface="Tahoma"/>
              </a:rPr>
              <a:t>said</a:t>
            </a:r>
            <a:r>
              <a:rPr lang="en-US" sz="1800" spc="-20" dirty="0">
                <a:cs typeface="Tahoma"/>
              </a:rPr>
              <a:t> </a:t>
            </a:r>
            <a:r>
              <a:rPr lang="en-US" sz="1800" dirty="0">
                <a:cs typeface="Tahoma"/>
              </a:rPr>
              <a:t>no:</a:t>
            </a:r>
            <a:r>
              <a:rPr lang="en-US" sz="1800" spc="-25" dirty="0">
                <a:cs typeface="Tahoma"/>
              </a:rPr>
              <a:t> </a:t>
            </a:r>
            <a:r>
              <a:rPr lang="en-US" sz="1800" dirty="0">
                <a:cs typeface="Tahoma"/>
              </a:rPr>
              <a:t>A</a:t>
            </a:r>
            <a:r>
              <a:rPr lang="en-US" sz="1800" spc="-30" dirty="0">
                <a:cs typeface="Tahoma"/>
              </a:rPr>
              <a:t> </a:t>
            </a:r>
            <a:r>
              <a:rPr lang="en-US" sz="1800" dirty="0">
                <a:cs typeface="Tahoma"/>
              </a:rPr>
              <a:t>lower</a:t>
            </a:r>
            <a:r>
              <a:rPr lang="en-US" sz="1800" spc="-30" dirty="0">
                <a:cs typeface="Tahoma"/>
              </a:rPr>
              <a:t> </a:t>
            </a:r>
            <a:r>
              <a:rPr lang="en-US" sz="1800" dirty="0">
                <a:cs typeface="Tahoma"/>
              </a:rPr>
              <a:t>satisfactory</a:t>
            </a:r>
            <a:r>
              <a:rPr lang="en-US" sz="1800" spc="-15" dirty="0">
                <a:cs typeface="Tahoma"/>
              </a:rPr>
              <a:t> </a:t>
            </a:r>
            <a:r>
              <a:rPr lang="en-US" sz="1800" dirty="0">
                <a:cs typeface="Tahoma"/>
              </a:rPr>
              <a:t>evaluation,</a:t>
            </a:r>
            <a:r>
              <a:rPr lang="en-US" sz="1800" spc="-5" dirty="0">
                <a:cs typeface="Tahoma"/>
              </a:rPr>
              <a:t> </a:t>
            </a:r>
            <a:r>
              <a:rPr lang="en-US" sz="1800" dirty="0">
                <a:cs typeface="Tahoma"/>
              </a:rPr>
              <a:t>by</a:t>
            </a:r>
            <a:r>
              <a:rPr lang="en-US" sz="1800" spc="-20" dirty="0">
                <a:cs typeface="Tahoma"/>
              </a:rPr>
              <a:t> </a:t>
            </a:r>
            <a:r>
              <a:rPr lang="en-US" sz="1800" dirty="0">
                <a:cs typeface="Tahoma"/>
              </a:rPr>
              <a:t>itself,</a:t>
            </a:r>
            <a:r>
              <a:rPr lang="en-US" sz="1800" spc="-30" dirty="0">
                <a:cs typeface="Tahoma"/>
              </a:rPr>
              <a:t> </a:t>
            </a:r>
            <a:r>
              <a:rPr lang="en-US" sz="1800" dirty="0">
                <a:cs typeface="Tahoma"/>
              </a:rPr>
              <a:t>does</a:t>
            </a:r>
            <a:r>
              <a:rPr lang="en-US" sz="1800" spc="-25" dirty="0">
                <a:cs typeface="Tahoma"/>
              </a:rPr>
              <a:t> </a:t>
            </a:r>
            <a:r>
              <a:rPr lang="en-US" sz="1800" dirty="0">
                <a:cs typeface="Tahoma"/>
              </a:rPr>
              <a:t>not</a:t>
            </a:r>
            <a:r>
              <a:rPr lang="en-US" sz="1800" spc="-30" dirty="0">
                <a:cs typeface="Tahoma"/>
              </a:rPr>
              <a:t> </a:t>
            </a:r>
            <a:r>
              <a:rPr lang="en-US" sz="1800" dirty="0">
                <a:cs typeface="Tahoma"/>
              </a:rPr>
              <a:t>provide</a:t>
            </a:r>
            <a:r>
              <a:rPr lang="en-US" sz="1800" spc="-15" dirty="0">
                <a:cs typeface="Tahoma"/>
              </a:rPr>
              <a:t> </a:t>
            </a:r>
            <a:r>
              <a:rPr lang="en-US" sz="1800" spc="-50" dirty="0">
                <a:cs typeface="Tahoma"/>
              </a:rPr>
              <a:t>a </a:t>
            </a:r>
            <a:r>
              <a:rPr lang="en-US" sz="1800" dirty="0">
                <a:cs typeface="Tahoma"/>
              </a:rPr>
              <a:t>material</a:t>
            </a:r>
            <a:r>
              <a:rPr lang="en-US" sz="1800" spc="-50" dirty="0">
                <a:cs typeface="Tahoma"/>
              </a:rPr>
              <a:t> </a:t>
            </a:r>
            <a:r>
              <a:rPr lang="en-US" sz="1800" dirty="0">
                <a:cs typeface="Tahoma"/>
              </a:rPr>
              <a:t>alteration</a:t>
            </a:r>
            <a:r>
              <a:rPr lang="en-US" sz="1800" spc="-60" dirty="0">
                <a:cs typeface="Tahoma"/>
              </a:rPr>
              <a:t> </a:t>
            </a:r>
            <a:r>
              <a:rPr lang="en-US" sz="1800" dirty="0">
                <a:cs typeface="Tahoma"/>
              </a:rPr>
              <a:t>of</a:t>
            </a:r>
            <a:r>
              <a:rPr lang="en-US" sz="1800" spc="-60" dirty="0">
                <a:cs typeface="Tahoma"/>
              </a:rPr>
              <a:t> </a:t>
            </a:r>
            <a:r>
              <a:rPr lang="en-US" sz="1800" dirty="0">
                <a:cs typeface="Tahoma"/>
              </a:rPr>
              <a:t>employment</a:t>
            </a:r>
            <a:r>
              <a:rPr lang="en-US" sz="1800" spc="-60" dirty="0">
                <a:cs typeface="Tahoma"/>
              </a:rPr>
              <a:t> </a:t>
            </a:r>
            <a:r>
              <a:rPr lang="en-US" sz="1800" dirty="0">
                <a:cs typeface="Tahoma"/>
              </a:rPr>
              <a:t>and</a:t>
            </a:r>
            <a:r>
              <a:rPr lang="en-US" sz="1800" spc="-60" dirty="0">
                <a:cs typeface="Tahoma"/>
              </a:rPr>
              <a:t> </a:t>
            </a:r>
            <a:r>
              <a:rPr lang="en-US" sz="1800" dirty="0">
                <a:cs typeface="Tahoma"/>
              </a:rPr>
              <a:t>is</a:t>
            </a:r>
            <a:r>
              <a:rPr lang="en-US" sz="1800" spc="-70" dirty="0">
                <a:cs typeface="Tahoma"/>
              </a:rPr>
              <a:t> </a:t>
            </a:r>
            <a:r>
              <a:rPr lang="en-US" sz="1800" dirty="0">
                <a:cs typeface="Tahoma"/>
              </a:rPr>
              <a:t>not</a:t>
            </a:r>
            <a:r>
              <a:rPr lang="en-US" sz="1800" spc="-65" dirty="0">
                <a:cs typeface="Tahoma"/>
              </a:rPr>
              <a:t> </a:t>
            </a:r>
            <a:r>
              <a:rPr lang="en-US" sz="1800" dirty="0">
                <a:cs typeface="Tahoma"/>
              </a:rPr>
              <a:t>actionable.</a:t>
            </a:r>
            <a:r>
              <a:rPr lang="en-US" sz="1800" u="sng" spc="-50" dirty="0">
                <a:uFill>
                  <a:solidFill>
                    <a:srgbClr val="009999"/>
                  </a:solidFill>
                </a:uFill>
                <a:cs typeface="Tahoma"/>
              </a:rPr>
              <a:t> </a:t>
            </a:r>
            <a:r>
              <a:rPr lang="en-US" sz="1800" dirty="0">
                <a:cs typeface="Tahoma"/>
              </a:rPr>
              <a:t>Petty</a:t>
            </a:r>
            <a:r>
              <a:rPr lang="en-US" sz="1800" spc="-60" dirty="0">
                <a:cs typeface="Tahoma"/>
              </a:rPr>
              <a:t> </a:t>
            </a:r>
            <a:r>
              <a:rPr lang="en-US" sz="1800" dirty="0">
                <a:cs typeface="Tahoma"/>
              </a:rPr>
              <a:t>slights</a:t>
            </a:r>
            <a:r>
              <a:rPr lang="en-US" sz="1800" spc="-70" dirty="0">
                <a:cs typeface="Tahoma"/>
              </a:rPr>
              <a:t> </a:t>
            </a:r>
            <a:r>
              <a:rPr lang="en-US" sz="1800" spc="-25" dirty="0">
                <a:cs typeface="Tahoma"/>
              </a:rPr>
              <a:t>and </a:t>
            </a:r>
            <a:r>
              <a:rPr lang="en-US" sz="1800" dirty="0">
                <a:cs typeface="Tahoma"/>
              </a:rPr>
              <a:t>minor</a:t>
            </a:r>
            <a:r>
              <a:rPr lang="en-US" sz="1800" spc="-45" dirty="0">
                <a:cs typeface="Tahoma"/>
              </a:rPr>
              <a:t> </a:t>
            </a:r>
            <a:r>
              <a:rPr lang="en-US" sz="1800" dirty="0">
                <a:cs typeface="Tahoma"/>
              </a:rPr>
              <a:t>annoyances</a:t>
            </a:r>
            <a:r>
              <a:rPr lang="en-US" sz="1800" spc="-30" dirty="0">
                <a:cs typeface="Tahoma"/>
              </a:rPr>
              <a:t> </a:t>
            </a:r>
            <a:r>
              <a:rPr lang="en-US" sz="1800" dirty="0">
                <a:cs typeface="Tahoma"/>
              </a:rPr>
              <a:t>in</a:t>
            </a:r>
            <a:r>
              <a:rPr lang="en-US" sz="1800" spc="-40" dirty="0">
                <a:cs typeface="Tahoma"/>
              </a:rPr>
              <a:t> </a:t>
            </a:r>
            <a:r>
              <a:rPr lang="en-US" sz="1800" dirty="0">
                <a:cs typeface="Tahoma"/>
              </a:rPr>
              <a:t>the</a:t>
            </a:r>
            <a:r>
              <a:rPr lang="en-US" sz="1800" spc="-40" dirty="0">
                <a:cs typeface="Tahoma"/>
              </a:rPr>
              <a:t> </a:t>
            </a:r>
            <a:r>
              <a:rPr lang="en-US" sz="1800" dirty="0">
                <a:cs typeface="Tahoma"/>
              </a:rPr>
              <a:t>workplace,</a:t>
            </a:r>
            <a:r>
              <a:rPr lang="en-US" sz="1800" spc="-25" dirty="0">
                <a:cs typeface="Tahoma"/>
              </a:rPr>
              <a:t> </a:t>
            </a:r>
            <a:r>
              <a:rPr lang="en-US" sz="1800" dirty="0">
                <a:cs typeface="Tahoma"/>
              </a:rPr>
              <a:t>as</a:t>
            </a:r>
            <a:r>
              <a:rPr lang="en-US" sz="1800" spc="-35" dirty="0">
                <a:cs typeface="Tahoma"/>
              </a:rPr>
              <a:t> </a:t>
            </a:r>
            <a:r>
              <a:rPr lang="en-US" sz="1800" dirty="0">
                <a:cs typeface="Tahoma"/>
              </a:rPr>
              <a:t>well</a:t>
            </a:r>
            <a:r>
              <a:rPr lang="en-US" sz="1800" spc="-35" dirty="0">
                <a:cs typeface="Tahoma"/>
              </a:rPr>
              <a:t> </a:t>
            </a:r>
            <a:r>
              <a:rPr lang="en-US" sz="1800" dirty="0">
                <a:cs typeface="Tahoma"/>
              </a:rPr>
              <a:t>as</a:t>
            </a:r>
            <a:r>
              <a:rPr lang="en-US" sz="1800" spc="-40" dirty="0">
                <a:cs typeface="Tahoma"/>
              </a:rPr>
              <a:t> </a:t>
            </a:r>
            <a:r>
              <a:rPr lang="en-US" sz="1800" dirty="0">
                <a:cs typeface="Tahoma"/>
              </a:rPr>
              <a:t>personality</a:t>
            </a:r>
            <a:r>
              <a:rPr lang="en-US" sz="1800" spc="-25" dirty="0">
                <a:cs typeface="Tahoma"/>
              </a:rPr>
              <a:t> </a:t>
            </a:r>
            <a:r>
              <a:rPr lang="en-US" sz="1800" dirty="0">
                <a:cs typeface="Tahoma"/>
              </a:rPr>
              <a:t>conflicts</a:t>
            </a:r>
            <a:r>
              <a:rPr lang="en-US" sz="1800" spc="-55" dirty="0">
                <a:cs typeface="Tahoma"/>
              </a:rPr>
              <a:t> </a:t>
            </a:r>
            <a:r>
              <a:rPr lang="en-US" sz="1800" spc="-25" dirty="0">
                <a:cs typeface="Tahoma"/>
              </a:rPr>
              <a:t>and </a:t>
            </a:r>
            <a:r>
              <a:rPr lang="en-US" sz="1800" dirty="0">
                <a:cs typeface="Tahoma"/>
              </a:rPr>
              <a:t>snubs</a:t>
            </a:r>
            <a:r>
              <a:rPr lang="en-US" sz="1800" spc="-35" dirty="0">
                <a:cs typeface="Tahoma"/>
              </a:rPr>
              <a:t> </a:t>
            </a:r>
            <a:r>
              <a:rPr lang="en-US" sz="1800" dirty="0">
                <a:cs typeface="Tahoma"/>
              </a:rPr>
              <a:t>by</a:t>
            </a:r>
            <a:r>
              <a:rPr lang="en-US" sz="1800" spc="-10" dirty="0">
                <a:cs typeface="Tahoma"/>
              </a:rPr>
              <a:t> co-</a:t>
            </a:r>
            <a:r>
              <a:rPr lang="en-US" sz="1800" dirty="0">
                <a:cs typeface="Tahoma"/>
              </a:rPr>
              <a:t>workers,</a:t>
            </a:r>
            <a:r>
              <a:rPr lang="en-US" sz="1800" spc="-30" dirty="0">
                <a:cs typeface="Tahoma"/>
              </a:rPr>
              <a:t> </a:t>
            </a:r>
            <a:r>
              <a:rPr lang="en-US" sz="1800" dirty="0">
                <a:cs typeface="Tahoma"/>
              </a:rPr>
              <a:t>are</a:t>
            </a:r>
            <a:r>
              <a:rPr lang="en-US" sz="1800" spc="-10" dirty="0">
                <a:cs typeface="Tahoma"/>
              </a:rPr>
              <a:t> </a:t>
            </a:r>
            <a:r>
              <a:rPr lang="en-US" sz="1800" dirty="0">
                <a:cs typeface="Tahoma"/>
              </a:rPr>
              <a:t>not</a:t>
            </a:r>
            <a:r>
              <a:rPr lang="en-US" sz="1800" spc="-25" dirty="0">
                <a:cs typeface="Tahoma"/>
              </a:rPr>
              <a:t> </a:t>
            </a:r>
            <a:r>
              <a:rPr lang="en-US" sz="1800" spc="-10" dirty="0">
                <a:cs typeface="Tahoma"/>
              </a:rPr>
              <a:t>actionable.</a:t>
            </a:r>
            <a:endParaRPr lang="en-US" sz="1800" dirty="0">
              <a:cs typeface="Tahoma"/>
            </a:endParaRPr>
          </a:p>
          <a:p>
            <a:pPr marL="355600" marR="133350" indent="-342900">
              <a:spcBef>
                <a:spcPts val="434"/>
              </a:spcBef>
              <a:buClr>
                <a:srgbClr val="FF0000"/>
              </a:buClr>
              <a:tabLst>
                <a:tab pos="355600" algn="l"/>
              </a:tabLst>
            </a:pPr>
            <a:r>
              <a:rPr lang="en-US" sz="1800" b="1" dirty="0">
                <a:cs typeface="Tahoma"/>
              </a:rPr>
              <a:t>Sutherland</a:t>
            </a:r>
            <a:r>
              <a:rPr lang="en-US" sz="1800" b="1" spc="-40" dirty="0">
                <a:cs typeface="Tahoma"/>
              </a:rPr>
              <a:t> </a:t>
            </a:r>
            <a:r>
              <a:rPr lang="en-US" sz="1800" b="1" dirty="0">
                <a:cs typeface="Tahoma"/>
              </a:rPr>
              <a:t>v.</a:t>
            </a:r>
            <a:r>
              <a:rPr lang="en-US" sz="1800" b="1" spc="-30" dirty="0">
                <a:cs typeface="Tahoma"/>
              </a:rPr>
              <a:t> </a:t>
            </a:r>
            <a:r>
              <a:rPr lang="en-US" sz="1800" b="1" dirty="0">
                <a:cs typeface="Tahoma"/>
              </a:rPr>
              <a:t>Missouri</a:t>
            </a:r>
            <a:r>
              <a:rPr lang="en-US" sz="1800" b="1" spc="-40" dirty="0">
                <a:cs typeface="Tahoma"/>
              </a:rPr>
              <a:t> </a:t>
            </a:r>
            <a:r>
              <a:rPr lang="en-US" sz="1800" b="1" dirty="0">
                <a:cs typeface="Tahoma"/>
              </a:rPr>
              <a:t>Dept.</a:t>
            </a:r>
            <a:r>
              <a:rPr lang="en-US" sz="1800" b="1" spc="-10" dirty="0">
                <a:cs typeface="Tahoma"/>
              </a:rPr>
              <a:t> </a:t>
            </a:r>
            <a:r>
              <a:rPr lang="en-US" sz="1800" b="1" dirty="0">
                <a:cs typeface="Tahoma"/>
              </a:rPr>
              <a:t>of</a:t>
            </a:r>
            <a:r>
              <a:rPr lang="en-US" sz="1800" b="1" spc="-15" dirty="0">
                <a:cs typeface="Tahoma"/>
              </a:rPr>
              <a:t> </a:t>
            </a:r>
            <a:r>
              <a:rPr lang="en-US" sz="1800" b="1" dirty="0">
                <a:cs typeface="Tahoma"/>
              </a:rPr>
              <a:t>Corrections,</a:t>
            </a:r>
            <a:r>
              <a:rPr lang="en-US" sz="1800" b="1" spc="-30" dirty="0">
                <a:cs typeface="Tahoma"/>
              </a:rPr>
              <a:t> </a:t>
            </a:r>
            <a:r>
              <a:rPr lang="en-US" sz="1800" b="1" dirty="0">
                <a:cs typeface="Tahoma"/>
              </a:rPr>
              <a:t>580</a:t>
            </a:r>
            <a:r>
              <a:rPr lang="en-US" sz="1800" b="1" spc="-15" dirty="0">
                <a:cs typeface="Tahoma"/>
              </a:rPr>
              <a:t> </a:t>
            </a:r>
            <a:r>
              <a:rPr lang="en-US" sz="1800" b="1" dirty="0">
                <a:cs typeface="Tahoma"/>
              </a:rPr>
              <a:t>F.3d</a:t>
            </a:r>
            <a:r>
              <a:rPr lang="en-US" sz="1800" b="1" spc="-10" dirty="0">
                <a:cs typeface="Tahoma"/>
              </a:rPr>
              <a:t> </a:t>
            </a:r>
            <a:r>
              <a:rPr lang="en-US" sz="1800" b="1" dirty="0">
                <a:cs typeface="Tahoma"/>
              </a:rPr>
              <a:t>748</a:t>
            </a:r>
            <a:r>
              <a:rPr lang="en-US" sz="1800" b="1" spc="-15" dirty="0">
                <a:cs typeface="Tahoma"/>
              </a:rPr>
              <a:t> </a:t>
            </a:r>
            <a:r>
              <a:rPr lang="en-US" sz="1800" b="1" dirty="0">
                <a:cs typeface="Tahoma"/>
              </a:rPr>
              <a:t>(8th</a:t>
            </a:r>
            <a:r>
              <a:rPr lang="en-US" sz="1800" b="1" spc="-10" dirty="0">
                <a:cs typeface="Tahoma"/>
              </a:rPr>
              <a:t> Cir., 2009)</a:t>
            </a:r>
            <a:endParaRPr lang="en-US" sz="1800" dirty="0">
              <a:cs typeface="Tahoma"/>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47979" rIns="0" bIns="0" rtlCol="0">
            <a:spAutoFit/>
          </a:bodyPr>
          <a:lstStyle/>
          <a:p>
            <a:pPr marL="13970">
              <a:lnSpc>
                <a:spcPct val="100000"/>
              </a:lnSpc>
              <a:spcBef>
                <a:spcPts val="100"/>
              </a:spcBef>
            </a:pPr>
            <a:r>
              <a:rPr sz="2400" dirty="0"/>
              <a:t>But</a:t>
            </a:r>
            <a:r>
              <a:rPr sz="2400" spc="-95" dirty="0"/>
              <a:t> </a:t>
            </a:r>
            <a:r>
              <a:rPr sz="2400" dirty="0"/>
              <a:t>compare</a:t>
            </a:r>
            <a:r>
              <a:rPr sz="2400" spc="-95" dirty="0"/>
              <a:t> </a:t>
            </a:r>
            <a:r>
              <a:rPr sz="2400" spc="-10" dirty="0"/>
              <a:t>with…</a:t>
            </a:r>
            <a:endParaRPr sz="2400" dirty="0"/>
          </a:p>
        </p:txBody>
      </p:sp>
      <p:sp>
        <p:nvSpPr>
          <p:cNvPr id="3" name="object 3"/>
          <p:cNvSpPr txBox="1"/>
          <p:nvPr/>
        </p:nvSpPr>
        <p:spPr>
          <a:xfrm>
            <a:off x="542290" y="1632457"/>
            <a:ext cx="7992109" cy="3561079"/>
          </a:xfrm>
          <a:prstGeom prst="rect">
            <a:avLst/>
          </a:prstGeom>
        </p:spPr>
        <p:txBody>
          <a:bodyPr vert="horz" wrap="square" lIns="0" tIns="12065" rIns="0" bIns="0" rtlCol="0">
            <a:spAutoFit/>
          </a:bodyPr>
          <a:lstStyle/>
          <a:p>
            <a:pPr marL="355600" marR="5080" indent="-343535">
              <a:lnSpc>
                <a:spcPct val="100000"/>
              </a:lnSpc>
              <a:spcBef>
                <a:spcPts val="95"/>
              </a:spcBef>
              <a:buClr>
                <a:srgbClr val="FF0000"/>
              </a:buClr>
              <a:buChar char="•"/>
              <a:tabLst>
                <a:tab pos="355600" algn="l"/>
              </a:tabLst>
            </a:pPr>
            <a:r>
              <a:rPr sz="2000" dirty="0">
                <a:latin typeface="Tahoma"/>
                <a:cs typeface="Tahoma"/>
              </a:rPr>
              <a:t>Comments</a:t>
            </a:r>
            <a:r>
              <a:rPr sz="2000" spc="-35" dirty="0">
                <a:latin typeface="Tahoma"/>
                <a:cs typeface="Tahoma"/>
              </a:rPr>
              <a:t> </a:t>
            </a:r>
            <a:r>
              <a:rPr sz="2000" dirty="0">
                <a:latin typeface="Tahoma"/>
                <a:cs typeface="Tahoma"/>
              </a:rPr>
              <a:t>made</a:t>
            </a:r>
            <a:r>
              <a:rPr sz="2000" spc="-50" dirty="0">
                <a:latin typeface="Tahoma"/>
                <a:cs typeface="Tahoma"/>
              </a:rPr>
              <a:t> </a:t>
            </a:r>
            <a:r>
              <a:rPr sz="2000" dirty="0">
                <a:latin typeface="Tahoma"/>
                <a:cs typeface="Tahoma"/>
              </a:rPr>
              <a:t>by</a:t>
            </a:r>
            <a:r>
              <a:rPr sz="2000" spc="-35" dirty="0">
                <a:latin typeface="Tahoma"/>
                <a:cs typeface="Tahoma"/>
              </a:rPr>
              <a:t> </a:t>
            </a:r>
            <a:r>
              <a:rPr sz="2000" dirty="0">
                <a:latin typeface="Tahoma"/>
                <a:cs typeface="Tahoma"/>
              </a:rPr>
              <a:t>the</a:t>
            </a:r>
            <a:r>
              <a:rPr sz="2000" spc="-25" dirty="0">
                <a:latin typeface="Tahoma"/>
                <a:cs typeface="Tahoma"/>
              </a:rPr>
              <a:t> </a:t>
            </a:r>
            <a:r>
              <a:rPr sz="2000" dirty="0">
                <a:latin typeface="Tahoma"/>
                <a:cs typeface="Tahoma"/>
              </a:rPr>
              <a:t>Chief</a:t>
            </a:r>
            <a:r>
              <a:rPr sz="2000" spc="-35" dirty="0">
                <a:latin typeface="Tahoma"/>
                <a:cs typeface="Tahoma"/>
              </a:rPr>
              <a:t> </a:t>
            </a:r>
            <a:r>
              <a:rPr sz="2000" dirty="0">
                <a:latin typeface="Tahoma"/>
                <a:cs typeface="Tahoma"/>
              </a:rPr>
              <a:t>of</a:t>
            </a:r>
            <a:r>
              <a:rPr sz="2000" spc="-35" dirty="0">
                <a:latin typeface="Tahoma"/>
                <a:cs typeface="Tahoma"/>
              </a:rPr>
              <a:t> </a:t>
            </a:r>
            <a:r>
              <a:rPr sz="2000" dirty="0">
                <a:latin typeface="Tahoma"/>
                <a:cs typeface="Tahoma"/>
              </a:rPr>
              <a:t>Operations,</a:t>
            </a:r>
            <a:r>
              <a:rPr sz="2000" spc="-35" dirty="0">
                <a:latin typeface="Tahoma"/>
                <a:cs typeface="Tahoma"/>
              </a:rPr>
              <a:t> </a:t>
            </a:r>
            <a:r>
              <a:rPr sz="2000" dirty="0">
                <a:latin typeface="Tahoma"/>
                <a:cs typeface="Tahoma"/>
              </a:rPr>
              <a:t>a</a:t>
            </a:r>
            <a:r>
              <a:rPr sz="2000" spc="-35" dirty="0">
                <a:latin typeface="Tahoma"/>
                <a:cs typeface="Tahoma"/>
              </a:rPr>
              <a:t> </a:t>
            </a:r>
            <a:r>
              <a:rPr sz="2000" dirty="0">
                <a:latin typeface="Tahoma"/>
                <a:cs typeface="Tahoma"/>
              </a:rPr>
              <a:t>supervisor</a:t>
            </a:r>
            <a:r>
              <a:rPr sz="2000" spc="-35" dirty="0">
                <a:latin typeface="Tahoma"/>
                <a:cs typeface="Tahoma"/>
              </a:rPr>
              <a:t> </a:t>
            </a:r>
            <a:r>
              <a:rPr sz="2000" dirty="0">
                <a:latin typeface="Tahoma"/>
                <a:cs typeface="Tahoma"/>
              </a:rPr>
              <a:t>two</a:t>
            </a:r>
            <a:r>
              <a:rPr sz="2000" spc="-25" dirty="0">
                <a:latin typeface="Tahoma"/>
                <a:cs typeface="Tahoma"/>
              </a:rPr>
              <a:t> </a:t>
            </a:r>
            <a:r>
              <a:rPr sz="2000" spc="-10" dirty="0">
                <a:latin typeface="Tahoma"/>
                <a:cs typeface="Tahoma"/>
              </a:rPr>
              <a:t>levels </a:t>
            </a:r>
            <a:r>
              <a:rPr sz="2000" dirty="0">
                <a:latin typeface="Tahoma"/>
                <a:cs typeface="Tahoma"/>
              </a:rPr>
              <a:t>above</a:t>
            </a:r>
            <a:r>
              <a:rPr sz="2000" spc="-40" dirty="0">
                <a:latin typeface="Tahoma"/>
                <a:cs typeface="Tahoma"/>
              </a:rPr>
              <a:t> </a:t>
            </a:r>
            <a:r>
              <a:rPr sz="2000" dirty="0">
                <a:latin typeface="Tahoma"/>
                <a:cs typeface="Tahoma"/>
              </a:rPr>
              <a:t>Plaintiff,</a:t>
            </a:r>
            <a:r>
              <a:rPr sz="2000" spc="-20" dirty="0">
                <a:latin typeface="Tahoma"/>
                <a:cs typeface="Tahoma"/>
              </a:rPr>
              <a:t> </a:t>
            </a:r>
            <a:r>
              <a:rPr sz="2000" dirty="0">
                <a:latin typeface="Tahoma"/>
                <a:cs typeface="Tahoma"/>
              </a:rPr>
              <a:t>who</a:t>
            </a:r>
            <a:r>
              <a:rPr sz="2000" spc="-35" dirty="0">
                <a:latin typeface="Tahoma"/>
                <a:cs typeface="Tahoma"/>
              </a:rPr>
              <a:t> </a:t>
            </a:r>
            <a:r>
              <a:rPr sz="2000" dirty="0">
                <a:latin typeface="Tahoma"/>
                <a:cs typeface="Tahoma"/>
              </a:rPr>
              <a:t>went</a:t>
            </a:r>
            <a:r>
              <a:rPr sz="2000" spc="-30" dirty="0">
                <a:latin typeface="Tahoma"/>
                <a:cs typeface="Tahoma"/>
              </a:rPr>
              <a:t> </a:t>
            </a:r>
            <a:r>
              <a:rPr sz="2000" dirty="0">
                <a:latin typeface="Tahoma"/>
                <a:cs typeface="Tahoma"/>
              </a:rPr>
              <a:t>out</a:t>
            </a:r>
            <a:r>
              <a:rPr sz="2000" spc="-30" dirty="0">
                <a:latin typeface="Tahoma"/>
                <a:cs typeface="Tahoma"/>
              </a:rPr>
              <a:t> </a:t>
            </a:r>
            <a:r>
              <a:rPr sz="2000" dirty="0">
                <a:latin typeface="Tahoma"/>
                <a:cs typeface="Tahoma"/>
              </a:rPr>
              <a:t>of</a:t>
            </a:r>
            <a:r>
              <a:rPr sz="2000" spc="-35" dirty="0">
                <a:latin typeface="Tahoma"/>
                <a:cs typeface="Tahoma"/>
              </a:rPr>
              <a:t> </a:t>
            </a:r>
            <a:r>
              <a:rPr sz="2000" dirty="0">
                <a:latin typeface="Tahoma"/>
                <a:cs typeface="Tahoma"/>
              </a:rPr>
              <a:t>his</a:t>
            </a:r>
            <a:r>
              <a:rPr sz="2000" spc="-40" dirty="0">
                <a:latin typeface="Tahoma"/>
                <a:cs typeface="Tahoma"/>
              </a:rPr>
              <a:t> </a:t>
            </a:r>
            <a:r>
              <a:rPr sz="2000" dirty="0">
                <a:latin typeface="Tahoma"/>
                <a:cs typeface="Tahoma"/>
              </a:rPr>
              <a:t>way</a:t>
            </a:r>
            <a:r>
              <a:rPr sz="2000" spc="-25" dirty="0">
                <a:latin typeface="Tahoma"/>
                <a:cs typeface="Tahoma"/>
              </a:rPr>
              <a:t> </a:t>
            </a:r>
            <a:r>
              <a:rPr sz="2000" dirty="0">
                <a:latin typeface="Tahoma"/>
                <a:cs typeface="Tahoma"/>
              </a:rPr>
              <a:t>to</a:t>
            </a:r>
            <a:r>
              <a:rPr sz="2000" spc="-30" dirty="0">
                <a:latin typeface="Tahoma"/>
                <a:cs typeface="Tahoma"/>
              </a:rPr>
              <a:t> </a:t>
            </a:r>
            <a:r>
              <a:rPr sz="2000" dirty="0">
                <a:latin typeface="Tahoma"/>
                <a:cs typeface="Tahoma"/>
              </a:rPr>
              <a:t>include</a:t>
            </a:r>
            <a:r>
              <a:rPr sz="2000" spc="-40" dirty="0">
                <a:latin typeface="Tahoma"/>
                <a:cs typeface="Tahoma"/>
              </a:rPr>
              <a:t> </a:t>
            </a:r>
            <a:r>
              <a:rPr sz="2000" dirty="0">
                <a:latin typeface="Tahoma"/>
                <a:cs typeface="Tahoma"/>
              </a:rPr>
              <a:t>highly</a:t>
            </a:r>
            <a:r>
              <a:rPr sz="2000" spc="-35" dirty="0">
                <a:latin typeface="Tahoma"/>
                <a:cs typeface="Tahoma"/>
              </a:rPr>
              <a:t> </a:t>
            </a:r>
            <a:r>
              <a:rPr sz="2000" spc="-10" dirty="0">
                <a:latin typeface="Tahoma"/>
                <a:cs typeface="Tahoma"/>
              </a:rPr>
              <a:t>detailed </a:t>
            </a:r>
            <a:r>
              <a:rPr sz="2000" dirty="0">
                <a:latin typeface="Tahoma"/>
                <a:cs typeface="Tahoma"/>
              </a:rPr>
              <a:t>information</a:t>
            </a:r>
            <a:r>
              <a:rPr sz="2000" spc="-40" dirty="0">
                <a:latin typeface="Tahoma"/>
                <a:cs typeface="Tahoma"/>
              </a:rPr>
              <a:t> </a:t>
            </a:r>
            <a:r>
              <a:rPr sz="2000" dirty="0">
                <a:latin typeface="Tahoma"/>
                <a:cs typeface="Tahoma"/>
              </a:rPr>
              <a:t>about</a:t>
            </a:r>
            <a:r>
              <a:rPr sz="2000" spc="-50" dirty="0">
                <a:latin typeface="Tahoma"/>
                <a:cs typeface="Tahoma"/>
              </a:rPr>
              <a:t> </a:t>
            </a:r>
            <a:r>
              <a:rPr sz="2000" dirty="0">
                <a:latin typeface="Tahoma"/>
                <a:cs typeface="Tahoma"/>
              </a:rPr>
              <a:t>three</a:t>
            </a:r>
            <a:r>
              <a:rPr sz="2000" spc="-45" dirty="0">
                <a:latin typeface="Tahoma"/>
                <a:cs typeface="Tahoma"/>
              </a:rPr>
              <a:t> </a:t>
            </a:r>
            <a:r>
              <a:rPr sz="2000" dirty="0">
                <a:latin typeface="Tahoma"/>
                <a:cs typeface="Tahoma"/>
              </a:rPr>
              <a:t>infractions</a:t>
            </a:r>
            <a:r>
              <a:rPr sz="2000" spc="-40" dirty="0">
                <a:latin typeface="Tahoma"/>
                <a:cs typeface="Tahoma"/>
              </a:rPr>
              <a:t> </a:t>
            </a:r>
            <a:r>
              <a:rPr sz="2000" dirty="0">
                <a:latin typeface="Tahoma"/>
                <a:cs typeface="Tahoma"/>
              </a:rPr>
              <a:t>by</a:t>
            </a:r>
            <a:r>
              <a:rPr sz="2000" spc="-45" dirty="0">
                <a:latin typeface="Tahoma"/>
                <a:cs typeface="Tahoma"/>
              </a:rPr>
              <a:t> </a:t>
            </a:r>
            <a:r>
              <a:rPr sz="2000" dirty="0">
                <a:latin typeface="Tahoma"/>
                <a:cs typeface="Tahoma"/>
              </a:rPr>
              <a:t>Plaintiff</a:t>
            </a:r>
            <a:r>
              <a:rPr sz="2000" spc="-35" dirty="0">
                <a:latin typeface="Tahoma"/>
                <a:cs typeface="Tahoma"/>
              </a:rPr>
              <a:t> </a:t>
            </a:r>
            <a:r>
              <a:rPr sz="2000" dirty="0">
                <a:latin typeface="Tahoma"/>
                <a:cs typeface="Tahoma"/>
              </a:rPr>
              <a:t>in</a:t>
            </a:r>
            <a:r>
              <a:rPr sz="2000" spc="-45" dirty="0">
                <a:latin typeface="Tahoma"/>
                <a:cs typeface="Tahoma"/>
              </a:rPr>
              <a:t> </a:t>
            </a:r>
            <a:r>
              <a:rPr sz="2000" dirty="0">
                <a:latin typeface="Tahoma"/>
                <a:cs typeface="Tahoma"/>
              </a:rPr>
              <a:t>her</a:t>
            </a:r>
            <a:r>
              <a:rPr sz="2000" spc="-50" dirty="0">
                <a:latin typeface="Tahoma"/>
                <a:cs typeface="Tahoma"/>
              </a:rPr>
              <a:t> </a:t>
            </a:r>
            <a:r>
              <a:rPr sz="2000" spc="-10" dirty="0">
                <a:latin typeface="Tahoma"/>
                <a:cs typeface="Tahoma"/>
              </a:rPr>
              <a:t>evaluation, </a:t>
            </a:r>
            <a:r>
              <a:rPr sz="2000" dirty="0">
                <a:latin typeface="Tahoma"/>
                <a:cs typeface="Tahoma"/>
              </a:rPr>
              <a:t>comments</a:t>
            </a:r>
            <a:r>
              <a:rPr sz="2000" spc="-50" dirty="0">
                <a:latin typeface="Tahoma"/>
                <a:cs typeface="Tahoma"/>
              </a:rPr>
              <a:t> </a:t>
            </a:r>
            <a:r>
              <a:rPr sz="2000" dirty="0">
                <a:latin typeface="Tahoma"/>
                <a:cs typeface="Tahoma"/>
              </a:rPr>
              <a:t>that</a:t>
            </a:r>
            <a:r>
              <a:rPr sz="2000" spc="-30" dirty="0">
                <a:latin typeface="Tahoma"/>
                <a:cs typeface="Tahoma"/>
              </a:rPr>
              <a:t> </a:t>
            </a:r>
            <a:r>
              <a:rPr sz="2000" dirty="0">
                <a:latin typeface="Tahoma"/>
                <a:cs typeface="Tahoma"/>
              </a:rPr>
              <a:t>Plaintiff's</a:t>
            </a:r>
            <a:r>
              <a:rPr sz="2000" spc="-20" dirty="0">
                <a:latin typeface="Tahoma"/>
                <a:cs typeface="Tahoma"/>
              </a:rPr>
              <a:t> </a:t>
            </a:r>
            <a:r>
              <a:rPr sz="2000" dirty="0">
                <a:latin typeface="Tahoma"/>
                <a:cs typeface="Tahoma"/>
              </a:rPr>
              <a:t>own</a:t>
            </a:r>
            <a:r>
              <a:rPr sz="2000" spc="-35" dirty="0">
                <a:latin typeface="Tahoma"/>
                <a:cs typeface="Tahoma"/>
              </a:rPr>
              <a:t> </a:t>
            </a:r>
            <a:r>
              <a:rPr sz="2000" dirty="0">
                <a:latin typeface="Tahoma"/>
                <a:cs typeface="Tahoma"/>
              </a:rPr>
              <a:t>supervisor</a:t>
            </a:r>
            <a:r>
              <a:rPr sz="2000" spc="-30" dirty="0">
                <a:latin typeface="Tahoma"/>
                <a:cs typeface="Tahoma"/>
              </a:rPr>
              <a:t> </a:t>
            </a:r>
            <a:r>
              <a:rPr sz="2000" dirty="0">
                <a:latin typeface="Tahoma"/>
                <a:cs typeface="Tahoma"/>
              </a:rPr>
              <a:t>refused</a:t>
            </a:r>
            <a:r>
              <a:rPr sz="2000" spc="-45" dirty="0">
                <a:latin typeface="Tahoma"/>
                <a:cs typeface="Tahoma"/>
              </a:rPr>
              <a:t> </a:t>
            </a:r>
            <a:r>
              <a:rPr sz="2000" dirty="0">
                <a:latin typeface="Tahoma"/>
                <a:cs typeface="Tahoma"/>
              </a:rPr>
              <a:t>to</a:t>
            </a:r>
            <a:r>
              <a:rPr sz="2000" spc="-35" dirty="0">
                <a:latin typeface="Tahoma"/>
                <a:cs typeface="Tahoma"/>
              </a:rPr>
              <a:t> </a:t>
            </a:r>
            <a:r>
              <a:rPr sz="2000" dirty="0">
                <a:latin typeface="Tahoma"/>
                <a:cs typeface="Tahoma"/>
              </a:rPr>
              <a:t>include</a:t>
            </a:r>
            <a:r>
              <a:rPr sz="2000" spc="-30" dirty="0">
                <a:latin typeface="Tahoma"/>
                <a:cs typeface="Tahoma"/>
              </a:rPr>
              <a:t> </a:t>
            </a:r>
            <a:r>
              <a:rPr sz="2000" dirty="0">
                <a:latin typeface="Tahoma"/>
                <a:cs typeface="Tahoma"/>
              </a:rPr>
              <a:t>in</a:t>
            </a:r>
            <a:r>
              <a:rPr sz="2000" spc="-35" dirty="0">
                <a:latin typeface="Tahoma"/>
                <a:cs typeface="Tahoma"/>
              </a:rPr>
              <a:t> </a:t>
            </a:r>
            <a:r>
              <a:rPr sz="2000" spc="-25" dirty="0">
                <a:latin typeface="Tahoma"/>
                <a:cs typeface="Tahoma"/>
              </a:rPr>
              <a:t>her </a:t>
            </a:r>
            <a:r>
              <a:rPr sz="2000" spc="-10" dirty="0">
                <a:latin typeface="Tahoma"/>
                <a:cs typeface="Tahoma"/>
              </a:rPr>
              <a:t>evaluation.</a:t>
            </a:r>
            <a:endParaRPr sz="2000" dirty="0">
              <a:latin typeface="Tahoma"/>
              <a:cs typeface="Tahoma"/>
            </a:endParaRPr>
          </a:p>
          <a:p>
            <a:pPr marL="355600" marR="649605" indent="-343535">
              <a:lnSpc>
                <a:spcPct val="100000"/>
              </a:lnSpc>
              <a:spcBef>
                <a:spcPts val="480"/>
              </a:spcBef>
              <a:buClr>
                <a:srgbClr val="FF0000"/>
              </a:buClr>
              <a:buChar char="•"/>
              <a:tabLst>
                <a:tab pos="355600" algn="l"/>
              </a:tabLst>
            </a:pPr>
            <a:r>
              <a:rPr sz="2000" dirty="0">
                <a:latin typeface="Tahoma"/>
                <a:cs typeface="Tahoma"/>
              </a:rPr>
              <a:t>Plaintiff's</a:t>
            </a:r>
            <a:r>
              <a:rPr sz="2000" spc="-40" dirty="0">
                <a:latin typeface="Tahoma"/>
                <a:cs typeface="Tahoma"/>
              </a:rPr>
              <a:t> </a:t>
            </a:r>
            <a:r>
              <a:rPr sz="2000" dirty="0">
                <a:latin typeface="Tahoma"/>
                <a:cs typeface="Tahoma"/>
              </a:rPr>
              <a:t>evaluations</a:t>
            </a:r>
            <a:r>
              <a:rPr sz="2000" spc="-40" dirty="0">
                <a:latin typeface="Tahoma"/>
                <a:cs typeface="Tahoma"/>
              </a:rPr>
              <a:t> </a:t>
            </a:r>
            <a:r>
              <a:rPr sz="2000" dirty="0">
                <a:latin typeface="Tahoma"/>
                <a:cs typeface="Tahoma"/>
              </a:rPr>
              <a:t>from</a:t>
            </a:r>
            <a:r>
              <a:rPr sz="2000" spc="-55" dirty="0">
                <a:latin typeface="Tahoma"/>
                <a:cs typeface="Tahoma"/>
              </a:rPr>
              <a:t> </a:t>
            </a:r>
            <a:r>
              <a:rPr sz="2000" dirty="0">
                <a:latin typeface="Tahoma"/>
                <a:cs typeface="Tahoma"/>
              </a:rPr>
              <a:t>previous</a:t>
            </a:r>
            <a:r>
              <a:rPr sz="2000" spc="-55" dirty="0">
                <a:latin typeface="Tahoma"/>
                <a:cs typeface="Tahoma"/>
              </a:rPr>
              <a:t> </a:t>
            </a:r>
            <a:r>
              <a:rPr sz="2000" dirty="0">
                <a:latin typeface="Tahoma"/>
                <a:cs typeface="Tahoma"/>
              </a:rPr>
              <a:t>years</a:t>
            </a:r>
            <a:r>
              <a:rPr sz="2000" spc="-55" dirty="0">
                <a:latin typeface="Tahoma"/>
                <a:cs typeface="Tahoma"/>
              </a:rPr>
              <a:t> </a:t>
            </a:r>
            <a:r>
              <a:rPr sz="2000" dirty="0">
                <a:latin typeface="Tahoma"/>
                <a:cs typeface="Tahoma"/>
              </a:rPr>
              <a:t>did</a:t>
            </a:r>
            <a:r>
              <a:rPr sz="2000" spc="-50" dirty="0">
                <a:latin typeface="Tahoma"/>
                <a:cs typeface="Tahoma"/>
              </a:rPr>
              <a:t> </a:t>
            </a:r>
            <a:r>
              <a:rPr sz="2000" dirty="0">
                <a:latin typeface="Tahoma"/>
                <a:cs typeface="Tahoma"/>
              </a:rPr>
              <a:t>not</a:t>
            </a:r>
            <a:r>
              <a:rPr sz="2000" spc="-45" dirty="0">
                <a:latin typeface="Tahoma"/>
                <a:cs typeface="Tahoma"/>
              </a:rPr>
              <a:t> </a:t>
            </a:r>
            <a:r>
              <a:rPr sz="2000" dirty="0">
                <a:latin typeface="Tahoma"/>
                <a:cs typeface="Tahoma"/>
              </a:rPr>
              <a:t>include</a:t>
            </a:r>
            <a:r>
              <a:rPr sz="2000" spc="-55" dirty="0">
                <a:latin typeface="Tahoma"/>
                <a:cs typeface="Tahoma"/>
              </a:rPr>
              <a:t> </a:t>
            </a:r>
            <a:r>
              <a:rPr sz="2000" spc="-20" dirty="0">
                <a:latin typeface="Tahoma"/>
                <a:cs typeface="Tahoma"/>
              </a:rPr>
              <a:t>such </a:t>
            </a:r>
            <a:r>
              <a:rPr sz="2000" dirty="0">
                <a:latin typeface="Tahoma"/>
                <a:cs typeface="Tahoma"/>
              </a:rPr>
              <a:t>specific</a:t>
            </a:r>
            <a:r>
              <a:rPr sz="2000" spc="-60" dirty="0">
                <a:latin typeface="Tahoma"/>
                <a:cs typeface="Tahoma"/>
              </a:rPr>
              <a:t> </a:t>
            </a:r>
            <a:r>
              <a:rPr sz="2000" dirty="0">
                <a:latin typeface="Tahoma"/>
                <a:cs typeface="Tahoma"/>
              </a:rPr>
              <a:t>written</a:t>
            </a:r>
            <a:r>
              <a:rPr sz="2000" spc="-35" dirty="0">
                <a:latin typeface="Tahoma"/>
                <a:cs typeface="Tahoma"/>
              </a:rPr>
              <a:t> </a:t>
            </a:r>
            <a:r>
              <a:rPr sz="2000" spc="-10" dirty="0">
                <a:latin typeface="Tahoma"/>
                <a:cs typeface="Tahoma"/>
              </a:rPr>
              <a:t>feedback.</a:t>
            </a:r>
            <a:endParaRPr sz="2000" dirty="0">
              <a:latin typeface="Tahoma"/>
              <a:cs typeface="Tahoma"/>
            </a:endParaRPr>
          </a:p>
          <a:p>
            <a:pPr marL="354330" marR="299085" indent="-342265" algn="just">
              <a:lnSpc>
                <a:spcPct val="100000"/>
              </a:lnSpc>
              <a:spcBef>
                <a:spcPts val="480"/>
              </a:spcBef>
              <a:buClr>
                <a:srgbClr val="FF0000"/>
              </a:buClr>
              <a:buChar char="•"/>
              <a:tabLst>
                <a:tab pos="355600" algn="l"/>
              </a:tabLst>
            </a:pPr>
            <a:r>
              <a:rPr sz="2000" dirty="0">
                <a:latin typeface="Tahoma"/>
                <a:cs typeface="Tahoma"/>
              </a:rPr>
              <a:t>In</a:t>
            </a:r>
            <a:r>
              <a:rPr sz="2000" spc="-35" dirty="0">
                <a:latin typeface="Tahoma"/>
                <a:cs typeface="Tahoma"/>
              </a:rPr>
              <a:t> </a:t>
            </a:r>
            <a:r>
              <a:rPr sz="2000" dirty="0">
                <a:latin typeface="Tahoma"/>
                <a:cs typeface="Tahoma"/>
              </a:rPr>
              <a:t>light</a:t>
            </a:r>
            <a:r>
              <a:rPr sz="2000" spc="-25" dirty="0">
                <a:latin typeface="Tahoma"/>
                <a:cs typeface="Tahoma"/>
              </a:rPr>
              <a:t> </a:t>
            </a:r>
            <a:r>
              <a:rPr sz="2000" dirty="0">
                <a:latin typeface="Tahoma"/>
                <a:cs typeface="Tahoma"/>
              </a:rPr>
              <a:t>of</a:t>
            </a:r>
            <a:r>
              <a:rPr sz="2000" spc="-30" dirty="0">
                <a:latin typeface="Tahoma"/>
                <a:cs typeface="Tahoma"/>
              </a:rPr>
              <a:t> </a:t>
            </a:r>
            <a:r>
              <a:rPr sz="2000" dirty="0">
                <a:latin typeface="Tahoma"/>
                <a:cs typeface="Tahoma"/>
              </a:rPr>
              <a:t>such</a:t>
            </a:r>
            <a:r>
              <a:rPr sz="2000" spc="-50" dirty="0">
                <a:latin typeface="Tahoma"/>
                <a:cs typeface="Tahoma"/>
              </a:rPr>
              <a:t> </a:t>
            </a:r>
            <a:r>
              <a:rPr sz="2000" dirty="0">
                <a:latin typeface="Tahoma"/>
                <a:cs typeface="Tahoma"/>
              </a:rPr>
              <a:t>atypical</a:t>
            </a:r>
            <a:r>
              <a:rPr sz="2000" spc="-15" dirty="0">
                <a:latin typeface="Tahoma"/>
                <a:cs typeface="Tahoma"/>
              </a:rPr>
              <a:t> </a:t>
            </a:r>
            <a:r>
              <a:rPr sz="2000" dirty="0">
                <a:latin typeface="Tahoma"/>
                <a:cs typeface="Tahoma"/>
              </a:rPr>
              <a:t>scrutiny</a:t>
            </a:r>
            <a:r>
              <a:rPr sz="2000" spc="-30" dirty="0">
                <a:latin typeface="Tahoma"/>
                <a:cs typeface="Tahoma"/>
              </a:rPr>
              <a:t> </a:t>
            </a:r>
            <a:r>
              <a:rPr sz="2000" dirty="0">
                <a:latin typeface="Tahoma"/>
                <a:cs typeface="Tahoma"/>
              </a:rPr>
              <a:t>and</a:t>
            </a:r>
            <a:r>
              <a:rPr sz="2000" spc="-45" dirty="0">
                <a:latin typeface="Tahoma"/>
                <a:cs typeface="Tahoma"/>
              </a:rPr>
              <a:t> </a:t>
            </a:r>
            <a:r>
              <a:rPr sz="2000" dirty="0">
                <a:latin typeface="Tahoma"/>
                <a:cs typeface="Tahoma"/>
              </a:rPr>
              <a:t>written</a:t>
            </a:r>
            <a:r>
              <a:rPr sz="2000" spc="-15" dirty="0">
                <a:latin typeface="Tahoma"/>
                <a:cs typeface="Tahoma"/>
              </a:rPr>
              <a:t> </a:t>
            </a:r>
            <a:r>
              <a:rPr sz="2000" dirty="0">
                <a:latin typeface="Tahoma"/>
                <a:cs typeface="Tahoma"/>
              </a:rPr>
              <a:t>criticism</a:t>
            </a:r>
            <a:r>
              <a:rPr sz="2000" spc="-15" dirty="0">
                <a:latin typeface="Tahoma"/>
                <a:cs typeface="Tahoma"/>
              </a:rPr>
              <a:t> </a:t>
            </a:r>
            <a:r>
              <a:rPr sz="2000" dirty="0">
                <a:latin typeface="Tahoma"/>
                <a:cs typeface="Tahoma"/>
              </a:rPr>
              <a:t>in</a:t>
            </a:r>
            <a:r>
              <a:rPr sz="2000" spc="-35" dirty="0">
                <a:latin typeface="Tahoma"/>
                <a:cs typeface="Tahoma"/>
              </a:rPr>
              <a:t> </a:t>
            </a:r>
            <a:r>
              <a:rPr sz="2000" spc="-10" dirty="0">
                <a:latin typeface="Tahoma"/>
                <a:cs typeface="Tahoma"/>
              </a:rPr>
              <a:t>Plaintiff's 	</a:t>
            </a:r>
            <a:r>
              <a:rPr sz="2000" dirty="0">
                <a:latin typeface="Tahoma"/>
                <a:cs typeface="Tahoma"/>
              </a:rPr>
              <a:t>evaluation,</a:t>
            </a:r>
            <a:r>
              <a:rPr sz="2000" spc="-40" dirty="0">
                <a:latin typeface="Tahoma"/>
                <a:cs typeface="Tahoma"/>
              </a:rPr>
              <a:t> </a:t>
            </a:r>
            <a:r>
              <a:rPr sz="2000" dirty="0">
                <a:latin typeface="Tahoma"/>
                <a:cs typeface="Tahoma"/>
              </a:rPr>
              <a:t>the</a:t>
            </a:r>
            <a:r>
              <a:rPr sz="2000" spc="-45" dirty="0">
                <a:latin typeface="Tahoma"/>
                <a:cs typeface="Tahoma"/>
              </a:rPr>
              <a:t> </a:t>
            </a:r>
            <a:r>
              <a:rPr sz="2000" dirty="0">
                <a:latin typeface="Tahoma"/>
                <a:cs typeface="Tahoma"/>
              </a:rPr>
              <a:t>court</a:t>
            </a:r>
            <a:r>
              <a:rPr sz="2000" spc="-45" dirty="0">
                <a:latin typeface="Tahoma"/>
                <a:cs typeface="Tahoma"/>
              </a:rPr>
              <a:t> </a:t>
            </a:r>
            <a:r>
              <a:rPr sz="2000" dirty="0">
                <a:latin typeface="Tahoma"/>
                <a:cs typeface="Tahoma"/>
              </a:rPr>
              <a:t>found</a:t>
            </a:r>
            <a:r>
              <a:rPr sz="2000" spc="-55" dirty="0">
                <a:latin typeface="Tahoma"/>
                <a:cs typeface="Tahoma"/>
              </a:rPr>
              <a:t> </a:t>
            </a:r>
            <a:r>
              <a:rPr sz="2000" dirty="0">
                <a:latin typeface="Tahoma"/>
                <a:cs typeface="Tahoma"/>
              </a:rPr>
              <a:t>that</a:t>
            </a:r>
            <a:r>
              <a:rPr sz="2000" spc="-45" dirty="0">
                <a:latin typeface="Tahoma"/>
                <a:cs typeface="Tahoma"/>
              </a:rPr>
              <a:t> </a:t>
            </a:r>
            <a:r>
              <a:rPr sz="2000" dirty="0">
                <a:latin typeface="Tahoma"/>
                <a:cs typeface="Tahoma"/>
              </a:rPr>
              <a:t>a</a:t>
            </a:r>
            <a:r>
              <a:rPr sz="2000" spc="-45" dirty="0">
                <a:latin typeface="Tahoma"/>
                <a:cs typeface="Tahoma"/>
              </a:rPr>
              <a:t> </a:t>
            </a:r>
            <a:r>
              <a:rPr sz="2000" dirty="0">
                <a:latin typeface="Tahoma"/>
                <a:cs typeface="Tahoma"/>
              </a:rPr>
              <a:t>reasonable</a:t>
            </a:r>
            <a:r>
              <a:rPr sz="2000" spc="-45" dirty="0">
                <a:latin typeface="Tahoma"/>
                <a:cs typeface="Tahoma"/>
              </a:rPr>
              <a:t> </a:t>
            </a:r>
            <a:r>
              <a:rPr sz="2000" dirty="0">
                <a:latin typeface="Tahoma"/>
                <a:cs typeface="Tahoma"/>
              </a:rPr>
              <a:t>employee</a:t>
            </a:r>
            <a:r>
              <a:rPr sz="2000" spc="-45" dirty="0">
                <a:latin typeface="Tahoma"/>
                <a:cs typeface="Tahoma"/>
              </a:rPr>
              <a:t> </a:t>
            </a:r>
            <a:r>
              <a:rPr sz="2000" dirty="0">
                <a:latin typeface="Tahoma"/>
                <a:cs typeface="Tahoma"/>
              </a:rPr>
              <a:t>would</a:t>
            </a:r>
            <a:r>
              <a:rPr sz="2000" spc="-45" dirty="0">
                <a:latin typeface="Tahoma"/>
                <a:cs typeface="Tahoma"/>
              </a:rPr>
              <a:t> </a:t>
            </a:r>
            <a:r>
              <a:rPr sz="2000" spc="-25" dirty="0">
                <a:latin typeface="Tahoma"/>
                <a:cs typeface="Tahoma"/>
              </a:rPr>
              <a:t>be 	</a:t>
            </a:r>
            <a:r>
              <a:rPr sz="2000" dirty="0">
                <a:latin typeface="Tahoma"/>
                <a:cs typeface="Tahoma"/>
              </a:rPr>
              <a:t>dissuaded</a:t>
            </a:r>
            <a:r>
              <a:rPr sz="2000" spc="-10" dirty="0">
                <a:latin typeface="Tahoma"/>
                <a:cs typeface="Tahoma"/>
              </a:rPr>
              <a:t> </a:t>
            </a:r>
            <a:r>
              <a:rPr sz="2000" dirty="0">
                <a:latin typeface="Tahoma"/>
                <a:cs typeface="Tahoma"/>
              </a:rPr>
              <a:t>by</a:t>
            </a:r>
            <a:r>
              <a:rPr sz="2000" spc="-20" dirty="0">
                <a:latin typeface="Tahoma"/>
                <a:cs typeface="Tahoma"/>
              </a:rPr>
              <a:t> </a:t>
            </a:r>
            <a:r>
              <a:rPr sz="2000" dirty="0">
                <a:latin typeface="Tahoma"/>
                <a:cs typeface="Tahoma"/>
              </a:rPr>
              <a:t>such</a:t>
            </a:r>
            <a:r>
              <a:rPr sz="2000" spc="-25" dirty="0">
                <a:latin typeface="Tahoma"/>
                <a:cs typeface="Tahoma"/>
              </a:rPr>
              <a:t> </a:t>
            </a:r>
            <a:r>
              <a:rPr sz="2000" spc="-10" dirty="0">
                <a:latin typeface="Tahoma"/>
                <a:cs typeface="Tahoma"/>
              </a:rPr>
              <a:t>attention.</a:t>
            </a:r>
            <a:endParaRPr sz="2000" dirty="0">
              <a:latin typeface="Tahoma"/>
              <a:cs typeface="Tahoma"/>
            </a:endParaRPr>
          </a:p>
          <a:p>
            <a:pPr marL="354965" indent="-342265" algn="just">
              <a:lnSpc>
                <a:spcPct val="100000"/>
              </a:lnSpc>
              <a:spcBef>
                <a:spcPts val="480"/>
              </a:spcBef>
              <a:buClr>
                <a:srgbClr val="FF0000"/>
              </a:buClr>
              <a:buFont typeface="Tahoma"/>
              <a:buChar char="•"/>
              <a:tabLst>
                <a:tab pos="354965" algn="l"/>
              </a:tabLst>
            </a:pPr>
            <a:r>
              <a:rPr sz="2000" b="1" spc="-20" dirty="0">
                <a:latin typeface="Tahoma"/>
                <a:cs typeface="Tahoma"/>
              </a:rPr>
              <a:t>Bowen-</a:t>
            </a:r>
            <a:r>
              <a:rPr sz="2000" b="1" dirty="0">
                <a:latin typeface="Tahoma"/>
                <a:cs typeface="Tahoma"/>
              </a:rPr>
              <a:t>Hooks</a:t>
            </a:r>
            <a:r>
              <a:rPr sz="2000" b="1" spc="-10" dirty="0">
                <a:latin typeface="Tahoma"/>
                <a:cs typeface="Tahoma"/>
              </a:rPr>
              <a:t> </a:t>
            </a:r>
            <a:r>
              <a:rPr sz="2000" b="1" dirty="0">
                <a:latin typeface="Tahoma"/>
                <a:cs typeface="Tahoma"/>
              </a:rPr>
              <a:t>v.</a:t>
            </a:r>
            <a:r>
              <a:rPr sz="2000" b="1" spc="-10" dirty="0">
                <a:latin typeface="Tahoma"/>
                <a:cs typeface="Tahoma"/>
              </a:rPr>
              <a:t> </a:t>
            </a:r>
            <a:r>
              <a:rPr sz="2000" b="1" dirty="0">
                <a:latin typeface="Tahoma"/>
                <a:cs typeface="Tahoma"/>
              </a:rPr>
              <a:t>City</a:t>
            </a:r>
            <a:r>
              <a:rPr sz="2000" b="1" spc="-10" dirty="0">
                <a:latin typeface="Tahoma"/>
                <a:cs typeface="Tahoma"/>
              </a:rPr>
              <a:t> </a:t>
            </a:r>
            <a:r>
              <a:rPr sz="2000" b="1" dirty="0">
                <a:latin typeface="Tahoma"/>
                <a:cs typeface="Tahoma"/>
              </a:rPr>
              <a:t>of</a:t>
            </a:r>
            <a:r>
              <a:rPr sz="2000" b="1" spc="-10" dirty="0">
                <a:latin typeface="Tahoma"/>
                <a:cs typeface="Tahoma"/>
              </a:rPr>
              <a:t> </a:t>
            </a:r>
            <a:r>
              <a:rPr sz="2000" b="1" dirty="0">
                <a:latin typeface="Tahoma"/>
                <a:cs typeface="Tahoma"/>
              </a:rPr>
              <a:t>N.Y.</a:t>
            </a:r>
            <a:r>
              <a:rPr sz="2000" b="1" spc="-10" dirty="0">
                <a:latin typeface="Tahoma"/>
                <a:cs typeface="Tahoma"/>
              </a:rPr>
              <a:t> </a:t>
            </a:r>
            <a:r>
              <a:rPr sz="2000" b="1" dirty="0">
                <a:latin typeface="Tahoma"/>
                <a:cs typeface="Tahoma"/>
              </a:rPr>
              <a:t>(E.D.N.Y.,</a:t>
            </a:r>
            <a:r>
              <a:rPr sz="2000" b="1" spc="-10" dirty="0">
                <a:latin typeface="Tahoma"/>
                <a:cs typeface="Tahoma"/>
              </a:rPr>
              <a:t> 2014)</a:t>
            </a:r>
            <a:endParaRPr sz="2000" dirty="0">
              <a:latin typeface="Tahoma"/>
              <a:cs typeface="Tahom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27D62-1813-4BE4-96AD-02BA85723ED4}"/>
              </a:ext>
            </a:extLst>
          </p:cNvPr>
          <p:cNvSpPr>
            <a:spLocks noGrp="1"/>
          </p:cNvSpPr>
          <p:nvPr>
            <p:ph type="title"/>
          </p:nvPr>
        </p:nvSpPr>
        <p:spPr/>
        <p:txBody>
          <a:bodyPr/>
          <a:lstStyle/>
          <a:p>
            <a:r>
              <a:rPr lang="en-US" dirty="0"/>
              <a:t>What about the following…</a:t>
            </a:r>
          </a:p>
        </p:txBody>
      </p:sp>
      <p:sp>
        <p:nvSpPr>
          <p:cNvPr id="3" name="Content Placeholder 2">
            <a:extLst>
              <a:ext uri="{FF2B5EF4-FFF2-40B4-BE49-F238E27FC236}">
                <a16:creationId xmlns:a16="http://schemas.microsoft.com/office/drawing/2014/main" id="{B3D4B86A-3686-4261-8C4B-5EDFD148CAFB}"/>
              </a:ext>
            </a:extLst>
          </p:cNvPr>
          <p:cNvSpPr>
            <a:spLocks noGrp="1"/>
          </p:cNvSpPr>
          <p:nvPr>
            <p:ph idx="1"/>
          </p:nvPr>
        </p:nvSpPr>
        <p:spPr/>
        <p:txBody>
          <a:bodyPr/>
          <a:lstStyle/>
          <a:p>
            <a:r>
              <a:rPr lang="en-US" sz="1800" dirty="0"/>
              <a:t>An employee files an EEOC Charge alleging that she was denied a promotion by her supervisor because of her sex. </a:t>
            </a:r>
          </a:p>
          <a:p>
            <a:r>
              <a:rPr lang="en-US" sz="1800" dirty="0"/>
              <a:t>One week later, her supervisor invited a few other employees out to lunch. The employee believes that her supervisor excluded her from lunch because of her complaint. </a:t>
            </a:r>
          </a:p>
          <a:p>
            <a:r>
              <a:rPr lang="en-US" sz="1800" dirty="0"/>
              <a:t>Is this retaliation?</a:t>
            </a:r>
          </a:p>
          <a:p>
            <a:r>
              <a:rPr lang="en-US" sz="1800" dirty="0"/>
              <a:t>What if the supervisor invites all employees in the department to regular weekly lunches, but begins to not invite the complaining employee?</a:t>
            </a:r>
          </a:p>
        </p:txBody>
      </p:sp>
    </p:spTree>
    <p:extLst>
      <p:ext uri="{BB962C8B-B14F-4D97-AF65-F5344CB8AC3E}">
        <p14:creationId xmlns:p14="http://schemas.microsoft.com/office/powerpoint/2010/main" val="424429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4CAF-9206-417D-B195-8188D19E1934}"/>
              </a:ext>
            </a:extLst>
          </p:cNvPr>
          <p:cNvSpPr>
            <a:spLocks noGrp="1"/>
          </p:cNvSpPr>
          <p:nvPr>
            <p:ph type="title"/>
          </p:nvPr>
        </p:nvSpPr>
        <p:spPr/>
        <p:txBody>
          <a:bodyPr/>
          <a:lstStyle/>
          <a:p>
            <a:r>
              <a:rPr lang="en-US" dirty="0"/>
              <a:t>Final Test</a:t>
            </a:r>
          </a:p>
        </p:txBody>
      </p:sp>
      <p:sp>
        <p:nvSpPr>
          <p:cNvPr id="3" name="Content Placeholder 2">
            <a:extLst>
              <a:ext uri="{FF2B5EF4-FFF2-40B4-BE49-F238E27FC236}">
                <a16:creationId xmlns:a16="http://schemas.microsoft.com/office/drawing/2014/main" id="{F81711A6-17C6-4508-A536-9D5751700929}"/>
              </a:ext>
            </a:extLst>
          </p:cNvPr>
          <p:cNvSpPr>
            <a:spLocks noGrp="1"/>
          </p:cNvSpPr>
          <p:nvPr>
            <p:ph idx="1"/>
          </p:nvPr>
        </p:nvSpPr>
        <p:spPr/>
        <p:txBody>
          <a:bodyPr/>
          <a:lstStyle/>
          <a:p>
            <a:r>
              <a:rPr lang="en-US" sz="1600" dirty="0"/>
              <a:t>In January of this year, Mary filed an EEOC Charge against her employer alleging that her supervisor was engaging in a hostile work environment based on her age.</a:t>
            </a:r>
          </a:p>
          <a:p>
            <a:r>
              <a:rPr lang="en-US" sz="1600" dirty="0"/>
              <a:t>The Company responded to the Charge, and Mary remained employed.</a:t>
            </a:r>
          </a:p>
          <a:p>
            <a:r>
              <a:rPr lang="en-US" sz="1600" dirty="0"/>
              <a:t>In March, Mary requested 12 weeks of FMLA leave due to severe depression and anxiety, and the leave was granted.</a:t>
            </a:r>
          </a:p>
          <a:p>
            <a:r>
              <a:rPr lang="en-US" sz="1600" dirty="0"/>
              <a:t>Mary’s FMLA leave expired at the end of May, and she was expected to return to work on June 1.  However, she did not do so, and after following its ADA process, the Company granted Mary additional leave as a reasonable accommodation until July 1 based on that date being Mary’s anticipated return-to-work date as indicated by her healthcare provider.</a:t>
            </a:r>
          </a:p>
          <a:p>
            <a:r>
              <a:rPr lang="en-US" sz="1600" dirty="0"/>
              <a:t> Just prior to her anticipated return on July 1, Mary requested a second extension of leave to August 1, again based on her healthcare provider identifying that date as her expected return-to-work date.  The Company granted that request.</a:t>
            </a:r>
          </a:p>
          <a:p>
            <a:r>
              <a:rPr lang="en-US" sz="1600" dirty="0"/>
              <a:t>Mary did not return to work on August 1 and has requested a third extension of leave to September 1.</a:t>
            </a:r>
          </a:p>
          <a:p>
            <a:r>
              <a:rPr lang="en-US" sz="1600" dirty="0"/>
              <a:t>Also, her EEOC Charge is still pending.</a:t>
            </a:r>
          </a:p>
          <a:p>
            <a:r>
              <a:rPr lang="en-US" sz="1600" dirty="0"/>
              <a:t>Can the Company terminate Mary’s employment?</a:t>
            </a:r>
          </a:p>
          <a:p>
            <a:endParaRPr lang="en-US" dirty="0"/>
          </a:p>
        </p:txBody>
      </p:sp>
    </p:spTree>
    <p:extLst>
      <p:ext uri="{BB962C8B-B14F-4D97-AF65-F5344CB8AC3E}">
        <p14:creationId xmlns:p14="http://schemas.microsoft.com/office/powerpoint/2010/main" val="405034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7175" y="560631"/>
            <a:ext cx="8629650" cy="828432"/>
          </a:xfrm>
          <a:prstGeom prst="rect">
            <a:avLst/>
          </a:prstGeom>
        </p:spPr>
        <p:txBody>
          <a:bodyPr vert="horz" wrap="square" lIns="0" tIns="454660" rIns="0" bIns="0" rtlCol="0">
            <a:spAutoFit/>
          </a:bodyPr>
          <a:lstStyle/>
          <a:p>
            <a:pPr marL="90170">
              <a:lnSpc>
                <a:spcPct val="100000"/>
              </a:lnSpc>
              <a:spcBef>
                <a:spcPts val="100"/>
              </a:spcBef>
            </a:pPr>
            <a:r>
              <a:rPr lang="en-US" dirty="0"/>
              <a:t>10 Tips for Managing to Avoid the Retaliation Trap:</a:t>
            </a:r>
            <a:endParaRPr sz="2400" dirty="0"/>
          </a:p>
        </p:txBody>
      </p:sp>
      <p:sp>
        <p:nvSpPr>
          <p:cNvPr id="4" name="Content Placeholder 3">
            <a:extLst>
              <a:ext uri="{FF2B5EF4-FFF2-40B4-BE49-F238E27FC236}">
                <a16:creationId xmlns:a16="http://schemas.microsoft.com/office/drawing/2014/main" id="{AB9F653B-159B-47A2-8E62-3E10A6B299DA}"/>
              </a:ext>
            </a:extLst>
          </p:cNvPr>
          <p:cNvSpPr>
            <a:spLocks noGrp="1"/>
          </p:cNvSpPr>
          <p:nvPr>
            <p:ph idx="1"/>
          </p:nvPr>
        </p:nvSpPr>
        <p:spPr/>
        <p:txBody>
          <a:bodyPr/>
          <a:lstStyle/>
          <a:p>
            <a:pPr marL="342900" indent="-342900">
              <a:buFont typeface="+mj-lt"/>
              <a:buAutoNum type="arabicPeriod"/>
            </a:pPr>
            <a:r>
              <a:rPr lang="en-US" sz="1600" dirty="0"/>
              <a:t>Proactively manage performance, behavior and attendance issues – </a:t>
            </a:r>
            <a:r>
              <a:rPr lang="en-US" sz="1600" b="1" dirty="0"/>
              <a:t>DON’T WAIT TO BEGIN DOING SO UNTIL AFTER THE EMPLOYEE ENGAGES IN A PROTECTED ACT!!</a:t>
            </a:r>
          </a:p>
          <a:p>
            <a:pPr marL="342900" indent="-342900">
              <a:buFont typeface="+mj-lt"/>
              <a:buAutoNum type="arabicPeriod"/>
            </a:pPr>
            <a:r>
              <a:rPr lang="en-US" sz="1600" dirty="0"/>
              <a:t>Make sure you have a legitimate (and documented) reason for taking any adverse actions.</a:t>
            </a:r>
          </a:p>
          <a:p>
            <a:pPr marL="342900" indent="-342900">
              <a:buFont typeface="+mj-lt"/>
              <a:buAutoNum type="arabicPeriod"/>
            </a:pPr>
            <a:r>
              <a:rPr lang="en-US" sz="1600" dirty="0"/>
              <a:t>Be consistent!</a:t>
            </a:r>
          </a:p>
          <a:p>
            <a:pPr marL="342900" indent="-342900">
              <a:buFont typeface="+mj-lt"/>
              <a:buAutoNum type="arabicPeriod"/>
            </a:pPr>
            <a:r>
              <a:rPr lang="en-US" sz="1600" dirty="0"/>
              <a:t>Patience may be required – time and distance from the protected act.</a:t>
            </a:r>
          </a:p>
          <a:p>
            <a:pPr marL="342900" indent="-342900">
              <a:buFont typeface="+mj-lt"/>
              <a:buAutoNum type="arabicPeriod"/>
            </a:pPr>
            <a:r>
              <a:rPr lang="en-US" sz="1600" dirty="0"/>
              <a:t>Develop comprehensive anti-retaliation policies. </a:t>
            </a:r>
          </a:p>
          <a:p>
            <a:pPr marL="342900" indent="-342900">
              <a:buFont typeface="+mj-lt"/>
              <a:buAutoNum type="arabicPeriod"/>
            </a:pPr>
            <a:r>
              <a:rPr lang="en-US" sz="1600" dirty="0"/>
              <a:t>Educate and train managers and supervisors on retaliation.</a:t>
            </a:r>
          </a:p>
          <a:p>
            <a:pPr marL="342900" indent="-342900">
              <a:buFont typeface="+mj-lt"/>
              <a:buAutoNum type="arabicPeriod"/>
            </a:pPr>
            <a:r>
              <a:rPr lang="en-US" sz="1600" dirty="0"/>
              <a:t>It </a:t>
            </a:r>
            <a:r>
              <a:rPr lang="en-US" sz="1600" dirty="0" err="1"/>
              <a:t>ain’t</a:t>
            </a:r>
            <a:r>
              <a:rPr lang="en-US" sz="1600" dirty="0"/>
              <a:t> personal!</a:t>
            </a:r>
          </a:p>
          <a:p>
            <a:pPr marL="342900" indent="-342900">
              <a:buFont typeface="+mj-lt"/>
              <a:buAutoNum type="arabicPeriod"/>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7175" y="560631"/>
            <a:ext cx="8629650" cy="828432"/>
          </a:xfrm>
          <a:prstGeom prst="rect">
            <a:avLst/>
          </a:prstGeom>
        </p:spPr>
        <p:txBody>
          <a:bodyPr vert="horz" wrap="square" lIns="0" tIns="454660" rIns="0" bIns="0" rtlCol="0">
            <a:spAutoFit/>
          </a:bodyPr>
          <a:lstStyle/>
          <a:p>
            <a:pPr marL="90170">
              <a:lnSpc>
                <a:spcPct val="100000"/>
              </a:lnSpc>
              <a:spcBef>
                <a:spcPts val="100"/>
              </a:spcBef>
            </a:pPr>
            <a:r>
              <a:rPr lang="en-US" dirty="0"/>
              <a:t>10 Tips for Avoiding the Retaliation Trap:</a:t>
            </a:r>
            <a:endParaRPr sz="2400" dirty="0"/>
          </a:p>
        </p:txBody>
      </p:sp>
      <p:sp>
        <p:nvSpPr>
          <p:cNvPr id="4" name="Content Placeholder 3">
            <a:extLst>
              <a:ext uri="{FF2B5EF4-FFF2-40B4-BE49-F238E27FC236}">
                <a16:creationId xmlns:a16="http://schemas.microsoft.com/office/drawing/2014/main" id="{AB9F653B-159B-47A2-8E62-3E10A6B299DA}"/>
              </a:ext>
            </a:extLst>
          </p:cNvPr>
          <p:cNvSpPr>
            <a:spLocks noGrp="1"/>
          </p:cNvSpPr>
          <p:nvPr>
            <p:ph idx="1"/>
          </p:nvPr>
        </p:nvSpPr>
        <p:spPr/>
        <p:txBody>
          <a:bodyPr/>
          <a:lstStyle/>
          <a:p>
            <a:pPr marL="342900" indent="-342900">
              <a:buFont typeface="+mj-lt"/>
              <a:buAutoNum type="arabicPeriod" startAt="8"/>
            </a:pPr>
            <a:r>
              <a:rPr lang="en-US" sz="1600" dirty="0"/>
              <a:t>Take all complaints seriously.</a:t>
            </a:r>
          </a:p>
          <a:p>
            <a:pPr marL="342900" indent="-342900">
              <a:buFont typeface="+mj-lt"/>
              <a:buAutoNum type="arabicPeriod" startAt="8"/>
            </a:pPr>
            <a:r>
              <a:rPr lang="en-US" sz="1600" dirty="0">
                <a:cs typeface="Tahoma"/>
              </a:rPr>
              <a:t>Develop</a:t>
            </a:r>
            <a:r>
              <a:rPr lang="en-US" sz="1600" spc="-45" dirty="0">
                <a:cs typeface="Tahoma"/>
              </a:rPr>
              <a:t> </a:t>
            </a:r>
            <a:r>
              <a:rPr lang="en-US" sz="1600" dirty="0">
                <a:cs typeface="Tahoma"/>
              </a:rPr>
              <a:t>formal</a:t>
            </a:r>
            <a:r>
              <a:rPr lang="en-US" sz="1600" spc="-55" dirty="0">
                <a:cs typeface="Tahoma"/>
              </a:rPr>
              <a:t> </a:t>
            </a:r>
            <a:r>
              <a:rPr lang="en-US" sz="1600" dirty="0">
                <a:cs typeface="Tahoma"/>
              </a:rPr>
              <a:t>procedures</a:t>
            </a:r>
            <a:r>
              <a:rPr lang="en-US" sz="1600" spc="-55" dirty="0">
                <a:cs typeface="Tahoma"/>
              </a:rPr>
              <a:t> </a:t>
            </a:r>
            <a:r>
              <a:rPr lang="en-US" sz="1600" dirty="0">
                <a:cs typeface="Tahoma"/>
              </a:rPr>
              <a:t>to</a:t>
            </a:r>
            <a:r>
              <a:rPr lang="en-US" sz="1600" spc="-45" dirty="0">
                <a:cs typeface="Tahoma"/>
              </a:rPr>
              <a:t> </a:t>
            </a:r>
            <a:r>
              <a:rPr lang="en-US" sz="1600" dirty="0">
                <a:cs typeface="Tahoma"/>
              </a:rPr>
              <a:t>rapidly</a:t>
            </a:r>
            <a:r>
              <a:rPr lang="en-US" sz="1600" spc="-50" dirty="0">
                <a:cs typeface="Tahoma"/>
              </a:rPr>
              <a:t> </a:t>
            </a:r>
            <a:r>
              <a:rPr lang="en-US" sz="1600" dirty="0">
                <a:cs typeface="Tahoma"/>
              </a:rPr>
              <a:t>respond</a:t>
            </a:r>
            <a:r>
              <a:rPr lang="en-US" sz="1600" spc="-55" dirty="0">
                <a:cs typeface="Tahoma"/>
              </a:rPr>
              <a:t> </a:t>
            </a:r>
            <a:r>
              <a:rPr lang="en-US" sz="1600" spc="-25" dirty="0">
                <a:cs typeface="Tahoma"/>
              </a:rPr>
              <a:t>to </a:t>
            </a:r>
            <a:r>
              <a:rPr lang="en-US" sz="1600" spc="-10" dirty="0">
                <a:cs typeface="Tahoma"/>
              </a:rPr>
              <a:t>complaints</a:t>
            </a:r>
          </a:p>
          <a:p>
            <a:pPr marL="342900" indent="-342900">
              <a:buFont typeface="+mj-lt"/>
              <a:buAutoNum type="arabicPeriod" startAt="8"/>
            </a:pPr>
            <a:r>
              <a:rPr lang="en-US" sz="1600" dirty="0">
                <a:cs typeface="Tahoma"/>
              </a:rPr>
              <a:t>Understand</a:t>
            </a:r>
            <a:r>
              <a:rPr lang="en-US" sz="1600" spc="-35" dirty="0">
                <a:cs typeface="Tahoma"/>
              </a:rPr>
              <a:t> </a:t>
            </a:r>
            <a:r>
              <a:rPr lang="en-US" sz="1600" dirty="0">
                <a:cs typeface="Tahoma"/>
              </a:rPr>
              <a:t>the</a:t>
            </a:r>
            <a:r>
              <a:rPr lang="en-US" sz="1600" spc="-20" dirty="0">
                <a:cs typeface="Tahoma"/>
              </a:rPr>
              <a:t> </a:t>
            </a:r>
            <a:r>
              <a:rPr lang="en-US" sz="1600" dirty="0">
                <a:cs typeface="Tahoma"/>
              </a:rPr>
              <a:t>human</a:t>
            </a:r>
            <a:r>
              <a:rPr lang="en-US" sz="1600" spc="-30" dirty="0">
                <a:cs typeface="Tahoma"/>
              </a:rPr>
              <a:t> </a:t>
            </a:r>
            <a:r>
              <a:rPr lang="en-US" sz="1600" dirty="0">
                <a:cs typeface="Tahoma"/>
              </a:rPr>
              <a:t>dynamic</a:t>
            </a:r>
            <a:r>
              <a:rPr lang="en-US" sz="1600" spc="-35" dirty="0">
                <a:cs typeface="Tahoma"/>
              </a:rPr>
              <a:t> </a:t>
            </a:r>
            <a:r>
              <a:rPr lang="en-US" sz="1600" dirty="0">
                <a:cs typeface="Tahoma"/>
              </a:rPr>
              <a:t>at</a:t>
            </a:r>
            <a:r>
              <a:rPr lang="en-US" sz="1600" spc="-30" dirty="0">
                <a:cs typeface="Tahoma"/>
              </a:rPr>
              <a:t> </a:t>
            </a:r>
            <a:r>
              <a:rPr lang="en-US" sz="1600" dirty="0">
                <a:cs typeface="Tahoma"/>
              </a:rPr>
              <a:t>work</a:t>
            </a:r>
            <a:r>
              <a:rPr lang="en-US" sz="1600" spc="-5" dirty="0">
                <a:cs typeface="Tahoma"/>
              </a:rPr>
              <a:t> </a:t>
            </a:r>
            <a:r>
              <a:rPr lang="en-US" sz="1600" dirty="0">
                <a:cs typeface="Tahoma"/>
              </a:rPr>
              <a:t>in</a:t>
            </a:r>
            <a:r>
              <a:rPr lang="en-US" sz="1600" spc="-30" dirty="0">
                <a:cs typeface="Tahoma"/>
              </a:rPr>
              <a:t> </a:t>
            </a:r>
            <a:r>
              <a:rPr lang="en-US" sz="1600" dirty="0">
                <a:cs typeface="Tahoma"/>
              </a:rPr>
              <a:t>these</a:t>
            </a:r>
            <a:r>
              <a:rPr lang="en-US" sz="1600" spc="-10" dirty="0">
                <a:cs typeface="Tahoma"/>
              </a:rPr>
              <a:t> situations:</a:t>
            </a:r>
            <a:endParaRPr lang="en-US" sz="1600" dirty="0">
              <a:cs typeface="Tahoma"/>
            </a:endParaRPr>
          </a:p>
          <a:p>
            <a:pPr marL="475853" marR="78740" lvl="1" indent="-285750" algn="just">
              <a:lnSpc>
                <a:spcPct val="130000"/>
              </a:lnSpc>
              <a:spcBef>
                <a:spcPts val="530"/>
              </a:spcBef>
              <a:buClr>
                <a:srgbClr val="FF0000"/>
              </a:buClr>
              <a:buFont typeface="Tahoma"/>
              <a:buChar char="•"/>
              <a:tabLst>
                <a:tab pos="298450" algn="l"/>
              </a:tabLst>
            </a:pPr>
            <a:r>
              <a:rPr lang="en-US" sz="1600" b="1" dirty="0">
                <a:cs typeface="Tahoma"/>
              </a:rPr>
              <a:t>Defuse</a:t>
            </a:r>
            <a:r>
              <a:rPr lang="en-US" sz="1600" b="1" spc="-35" dirty="0">
                <a:cs typeface="Tahoma"/>
              </a:rPr>
              <a:t> </a:t>
            </a:r>
            <a:r>
              <a:rPr lang="en-US" sz="1600" b="1" dirty="0">
                <a:cs typeface="Tahoma"/>
              </a:rPr>
              <a:t>but</a:t>
            </a:r>
            <a:r>
              <a:rPr lang="en-US" sz="1600" b="1" spc="-30" dirty="0">
                <a:cs typeface="Tahoma"/>
              </a:rPr>
              <a:t> </a:t>
            </a:r>
            <a:r>
              <a:rPr lang="en-US" sz="1600" b="1" dirty="0">
                <a:cs typeface="Tahoma"/>
              </a:rPr>
              <a:t>Address:</a:t>
            </a:r>
            <a:r>
              <a:rPr lang="en-US" sz="1600" b="1" spc="-30" dirty="0">
                <a:cs typeface="Tahoma"/>
              </a:rPr>
              <a:t>  </a:t>
            </a:r>
            <a:r>
              <a:rPr lang="en-US" sz="1600" b="1" dirty="0">
                <a:cs typeface="Tahoma"/>
              </a:rPr>
              <a:t>conduct</a:t>
            </a:r>
            <a:r>
              <a:rPr lang="en-US" sz="1600" b="1" spc="-35" dirty="0">
                <a:cs typeface="Tahoma"/>
              </a:rPr>
              <a:t> </a:t>
            </a:r>
            <a:r>
              <a:rPr lang="en-US" sz="1600" b="1" dirty="0">
                <a:cs typeface="Tahoma"/>
              </a:rPr>
              <a:t>prompt</a:t>
            </a:r>
            <a:r>
              <a:rPr lang="en-US" sz="1600" b="1" spc="-30" dirty="0">
                <a:cs typeface="Tahoma"/>
              </a:rPr>
              <a:t> </a:t>
            </a:r>
            <a:r>
              <a:rPr lang="en-US" sz="1600" b="1" dirty="0">
                <a:cs typeface="Tahoma"/>
              </a:rPr>
              <a:t>and</a:t>
            </a:r>
            <a:r>
              <a:rPr lang="en-US" sz="1600" b="1" spc="-35" dirty="0">
                <a:cs typeface="Tahoma"/>
              </a:rPr>
              <a:t> </a:t>
            </a:r>
            <a:r>
              <a:rPr lang="en-US" sz="1600" b="1" spc="-10" dirty="0">
                <a:cs typeface="Tahoma"/>
              </a:rPr>
              <a:t>thorough </a:t>
            </a:r>
            <a:r>
              <a:rPr lang="en-US" sz="1600" b="1" dirty="0">
                <a:cs typeface="Tahoma"/>
              </a:rPr>
              <a:t>internal</a:t>
            </a:r>
            <a:r>
              <a:rPr lang="en-US" sz="1600" b="1" spc="-55" dirty="0">
                <a:cs typeface="Tahoma"/>
              </a:rPr>
              <a:t> </a:t>
            </a:r>
            <a:r>
              <a:rPr lang="en-US" sz="1600" b="1" dirty="0">
                <a:cs typeface="Tahoma"/>
              </a:rPr>
              <a:t>investigations</a:t>
            </a:r>
            <a:r>
              <a:rPr lang="en-US" sz="1600" b="1" spc="-40" dirty="0">
                <a:cs typeface="Tahoma"/>
              </a:rPr>
              <a:t> </a:t>
            </a:r>
            <a:r>
              <a:rPr lang="en-US" sz="1600" b="1" dirty="0">
                <a:cs typeface="Tahoma"/>
              </a:rPr>
              <a:t>–</a:t>
            </a:r>
            <a:r>
              <a:rPr lang="en-US" sz="1600" b="1" spc="-45" dirty="0">
                <a:cs typeface="Tahoma"/>
              </a:rPr>
              <a:t> </a:t>
            </a:r>
            <a:r>
              <a:rPr lang="en-US" sz="1600" b="1" dirty="0">
                <a:cs typeface="Tahoma"/>
              </a:rPr>
              <a:t>use</a:t>
            </a:r>
            <a:r>
              <a:rPr lang="en-US" sz="1600" b="1" spc="-40" dirty="0">
                <a:cs typeface="Tahoma"/>
              </a:rPr>
              <a:t> </a:t>
            </a:r>
            <a:r>
              <a:rPr lang="en-US" sz="1600" b="1" dirty="0">
                <a:cs typeface="Tahoma"/>
              </a:rPr>
              <a:t>this</a:t>
            </a:r>
            <a:r>
              <a:rPr lang="en-US" sz="1600" b="1" spc="-35" dirty="0">
                <a:cs typeface="Tahoma"/>
              </a:rPr>
              <a:t> </a:t>
            </a:r>
            <a:r>
              <a:rPr lang="en-US" sz="1600" b="1" dirty="0">
                <a:cs typeface="Tahoma"/>
              </a:rPr>
              <a:t>process</a:t>
            </a:r>
            <a:r>
              <a:rPr lang="en-US" sz="1600" b="1" spc="-40" dirty="0">
                <a:cs typeface="Tahoma"/>
              </a:rPr>
              <a:t> </a:t>
            </a:r>
            <a:r>
              <a:rPr lang="en-US" sz="1600" b="1" dirty="0">
                <a:cs typeface="Tahoma"/>
              </a:rPr>
              <a:t>to</a:t>
            </a:r>
            <a:r>
              <a:rPr lang="en-US" sz="1600" b="1" spc="-40" dirty="0">
                <a:cs typeface="Tahoma"/>
              </a:rPr>
              <a:t> </a:t>
            </a:r>
            <a:r>
              <a:rPr lang="en-US" sz="1600" b="1" spc="-10" dirty="0">
                <a:cs typeface="Tahoma"/>
              </a:rPr>
              <a:t>defuse </a:t>
            </a:r>
            <a:r>
              <a:rPr lang="en-US" sz="1600" b="1" dirty="0">
                <a:cs typeface="Tahoma"/>
              </a:rPr>
              <a:t>the</a:t>
            </a:r>
            <a:r>
              <a:rPr lang="en-US" sz="1600" b="1" spc="-55" dirty="0">
                <a:cs typeface="Tahoma"/>
              </a:rPr>
              <a:t> </a:t>
            </a:r>
            <a:r>
              <a:rPr lang="en-US" sz="1600" b="1" dirty="0">
                <a:cs typeface="Tahoma"/>
              </a:rPr>
              <a:t>situation</a:t>
            </a:r>
            <a:r>
              <a:rPr lang="en-US" sz="1600" b="1" spc="-55" dirty="0">
                <a:cs typeface="Tahoma"/>
              </a:rPr>
              <a:t> </a:t>
            </a:r>
            <a:r>
              <a:rPr lang="en-US" sz="1600" b="1" dirty="0">
                <a:cs typeface="Tahoma"/>
              </a:rPr>
              <a:t>while</a:t>
            </a:r>
            <a:r>
              <a:rPr lang="en-US" sz="1600" b="1" spc="-45" dirty="0">
                <a:cs typeface="Tahoma"/>
              </a:rPr>
              <a:t> </a:t>
            </a:r>
            <a:r>
              <a:rPr lang="en-US" sz="1600" b="1" spc="-10" dirty="0">
                <a:cs typeface="Tahoma"/>
              </a:rPr>
              <a:t>simultaneously</a:t>
            </a:r>
            <a:r>
              <a:rPr lang="en-US" sz="1600" b="1" spc="-45" dirty="0">
                <a:cs typeface="Tahoma"/>
              </a:rPr>
              <a:t> </a:t>
            </a:r>
            <a:r>
              <a:rPr lang="en-US" sz="1600" b="1" dirty="0">
                <a:cs typeface="Tahoma"/>
              </a:rPr>
              <a:t>addressing</a:t>
            </a:r>
            <a:r>
              <a:rPr lang="en-US" sz="1600" b="1" spc="-40" dirty="0">
                <a:cs typeface="Tahoma"/>
              </a:rPr>
              <a:t> </a:t>
            </a:r>
            <a:r>
              <a:rPr lang="en-US" sz="1600" b="1" spc="-25" dirty="0">
                <a:cs typeface="Tahoma"/>
              </a:rPr>
              <a:t>it</a:t>
            </a:r>
          </a:p>
          <a:p>
            <a:pPr marL="475853" marR="78740" lvl="1" indent="-285750" algn="just">
              <a:lnSpc>
                <a:spcPct val="130000"/>
              </a:lnSpc>
              <a:spcBef>
                <a:spcPts val="530"/>
              </a:spcBef>
              <a:buClr>
                <a:srgbClr val="FF0000"/>
              </a:buClr>
              <a:buFont typeface="Tahoma"/>
              <a:buChar char="•"/>
              <a:tabLst>
                <a:tab pos="298450" algn="l"/>
              </a:tabLst>
            </a:pPr>
            <a:r>
              <a:rPr lang="en-US" sz="1600" dirty="0">
                <a:cs typeface="Tahoma"/>
              </a:rPr>
              <a:t>Tighten</a:t>
            </a:r>
            <a:r>
              <a:rPr lang="en-US" sz="1600" spc="-50" dirty="0">
                <a:cs typeface="Tahoma"/>
              </a:rPr>
              <a:t> </a:t>
            </a:r>
            <a:r>
              <a:rPr lang="en-US" sz="1600" dirty="0">
                <a:cs typeface="Tahoma"/>
              </a:rPr>
              <a:t>the</a:t>
            </a:r>
            <a:r>
              <a:rPr lang="en-US" sz="1600" spc="-45" dirty="0">
                <a:cs typeface="Tahoma"/>
              </a:rPr>
              <a:t> </a:t>
            </a:r>
            <a:r>
              <a:rPr lang="en-US" sz="1600" dirty="0">
                <a:cs typeface="Tahoma"/>
              </a:rPr>
              <a:t>information</a:t>
            </a:r>
            <a:r>
              <a:rPr lang="en-US" sz="1600" spc="-60" dirty="0">
                <a:cs typeface="Tahoma"/>
              </a:rPr>
              <a:t> </a:t>
            </a:r>
            <a:r>
              <a:rPr lang="en-US" sz="1600" dirty="0">
                <a:cs typeface="Tahoma"/>
              </a:rPr>
              <a:t>flow</a:t>
            </a:r>
            <a:r>
              <a:rPr lang="en-US" sz="1600" spc="-30" dirty="0">
                <a:cs typeface="Tahoma"/>
              </a:rPr>
              <a:t> </a:t>
            </a:r>
            <a:r>
              <a:rPr lang="en-US" sz="1600" dirty="0">
                <a:cs typeface="Tahoma"/>
              </a:rPr>
              <a:t>upon</a:t>
            </a:r>
            <a:r>
              <a:rPr lang="en-US" sz="1600" spc="-50" dirty="0">
                <a:cs typeface="Tahoma"/>
              </a:rPr>
              <a:t> </a:t>
            </a:r>
            <a:r>
              <a:rPr lang="en-US" sz="1600" dirty="0">
                <a:cs typeface="Tahoma"/>
              </a:rPr>
              <a:t>formal</a:t>
            </a:r>
            <a:r>
              <a:rPr lang="en-US" sz="1600" spc="-45" dirty="0">
                <a:cs typeface="Tahoma"/>
              </a:rPr>
              <a:t> </a:t>
            </a:r>
            <a:r>
              <a:rPr lang="en-US" sz="1600" spc="-10" dirty="0">
                <a:cs typeface="Tahoma"/>
              </a:rPr>
              <a:t>inquiries</a:t>
            </a:r>
            <a:endParaRPr lang="en-US" sz="1600" dirty="0">
              <a:cs typeface="Tahoma"/>
            </a:endParaRPr>
          </a:p>
          <a:p>
            <a:pPr marL="342900" indent="-342900">
              <a:buFont typeface="+mj-lt"/>
              <a:buAutoNum type="arabicPeriod" startAt="8"/>
            </a:pPr>
            <a:endParaRPr lang="en-US" dirty="0"/>
          </a:p>
        </p:txBody>
      </p:sp>
    </p:spTree>
    <p:extLst>
      <p:ext uri="{BB962C8B-B14F-4D97-AF65-F5344CB8AC3E}">
        <p14:creationId xmlns:p14="http://schemas.microsoft.com/office/powerpoint/2010/main" val="235566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C02D370-393C-430E-8E23-F526B17C9B79}"/>
              </a:ext>
            </a:extLst>
          </p:cNvPr>
          <p:cNvSpPr>
            <a:spLocks noGrp="1"/>
          </p:cNvSpPr>
          <p:nvPr>
            <p:ph type="title"/>
          </p:nvPr>
        </p:nvSpPr>
        <p:spPr>
          <a:xfrm>
            <a:off x="3048000" y="1138064"/>
            <a:ext cx="5760244" cy="2976737"/>
          </a:xfrm>
        </p:spPr>
        <p:txBody>
          <a:bodyPr/>
          <a:lstStyle/>
          <a:p>
            <a:r>
              <a:rPr lang="en-US" dirty="0"/>
              <a:t>But First…</a:t>
            </a:r>
          </a:p>
        </p:txBody>
      </p:sp>
      <p:sp>
        <p:nvSpPr>
          <p:cNvPr id="10" name="Text Placeholder 9">
            <a:extLst>
              <a:ext uri="{FF2B5EF4-FFF2-40B4-BE49-F238E27FC236}">
                <a16:creationId xmlns:a16="http://schemas.microsoft.com/office/drawing/2014/main" id="{2D393172-1B25-4149-B6C2-E190411A9992}"/>
              </a:ext>
            </a:extLst>
          </p:cNvPr>
          <p:cNvSpPr>
            <a:spLocks noGrp="1"/>
          </p:cNvSpPr>
          <p:nvPr>
            <p:ph type="body" idx="1"/>
          </p:nvPr>
        </p:nvSpPr>
        <p:spPr>
          <a:xfrm>
            <a:off x="3124200" y="4114801"/>
            <a:ext cx="5684044" cy="1843617"/>
          </a:xfrm>
        </p:spPr>
        <p:txBody>
          <a:bodyPr/>
          <a:lstStyle/>
          <a:p>
            <a:r>
              <a:rPr lang="en-US" dirty="0"/>
              <a:t>Let’s Discuss the following</a:t>
            </a:r>
          </a:p>
        </p:txBody>
      </p:sp>
    </p:spTree>
    <p:extLst>
      <p:ext uri="{BB962C8B-B14F-4D97-AF65-F5344CB8AC3E}">
        <p14:creationId xmlns:p14="http://schemas.microsoft.com/office/powerpoint/2010/main" val="177758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7147" rIns="0" bIns="0" rtlCol="0">
            <a:spAutoFit/>
          </a:bodyPr>
          <a:lstStyle/>
          <a:p>
            <a:pPr marL="14604">
              <a:lnSpc>
                <a:spcPct val="100000"/>
              </a:lnSpc>
              <a:spcBef>
                <a:spcPts val="95"/>
              </a:spcBef>
            </a:pPr>
            <a:r>
              <a:rPr dirty="0"/>
              <a:t>Questions</a:t>
            </a:r>
            <a:r>
              <a:rPr spc="-120" dirty="0"/>
              <a:t> </a:t>
            </a:r>
            <a:r>
              <a:rPr dirty="0"/>
              <a:t>and</a:t>
            </a:r>
            <a:r>
              <a:rPr spc="-130" dirty="0"/>
              <a:t> </a:t>
            </a:r>
            <a:r>
              <a:rPr spc="-10" dirty="0"/>
              <a:t>Comments</a:t>
            </a:r>
          </a:p>
        </p:txBody>
      </p:sp>
      <p:pic>
        <p:nvPicPr>
          <p:cNvPr id="3" name="object 3"/>
          <p:cNvPicPr/>
          <p:nvPr/>
        </p:nvPicPr>
        <p:blipFill>
          <a:blip r:embed="rId2" cstate="print"/>
          <a:stretch>
            <a:fillRect/>
          </a:stretch>
        </p:blipFill>
        <p:spPr>
          <a:xfrm>
            <a:off x="2582672" y="1412748"/>
            <a:ext cx="4697729" cy="46977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Time</a:t>
            </a:r>
          </a:p>
        </p:txBody>
      </p:sp>
      <p:sp>
        <p:nvSpPr>
          <p:cNvPr id="3" name="Content Placeholder 2"/>
          <p:cNvSpPr>
            <a:spLocks noGrp="1"/>
          </p:cNvSpPr>
          <p:nvPr>
            <p:ph idx="1"/>
          </p:nvPr>
        </p:nvSpPr>
        <p:spPr/>
        <p:txBody>
          <a:bodyPr/>
          <a:lstStyle/>
          <a:p>
            <a:pPr algn="just"/>
            <a:r>
              <a:rPr lang="en-US" sz="1600" dirty="0"/>
              <a:t>You are Steve’s manager.  Steve has been employed with the Lab for 9 years.  Steve has historically used, at least some, FMLA leave on a yearly basis, and he consistently maxes out his paid time off, even to the point of needing and using time off beyond his allotted PTO time. </a:t>
            </a:r>
          </a:p>
          <a:p>
            <a:pPr algn="just"/>
            <a:r>
              <a:rPr lang="en-US" sz="1600" dirty="0"/>
              <a:t>Over the past 2 years, Steve's absences have begun to put a significant strain on everyone else in your department, and his fellow team members have begun to express their displeasure with Steve's perceived lack of work ethic.  You too have become very annoyed by Steve's inability to work on a regular basis.  You have talked to Steve on several occasions about his attendance; however, no formal disciplinary action has been taken to address his absences.  </a:t>
            </a:r>
          </a:p>
          <a:p>
            <a:pPr algn="just"/>
            <a:r>
              <a:rPr lang="en-US" sz="1600" dirty="0"/>
              <a:t>On June 4, after a period of time in which Steve took a full week off for "personal reasons", you felt it was time to meet with him to discuss his attendance issues.  During the meeting, you informed Steve that he needed to immediately improve his attendance and gave him a written warning related to his attendance issues and advised him that further attendance issues could result in the termination of his employment.</a:t>
            </a:r>
          </a:p>
        </p:txBody>
      </p:sp>
    </p:spTree>
    <p:extLst>
      <p:ext uri="{BB962C8B-B14F-4D97-AF65-F5344CB8AC3E}">
        <p14:creationId xmlns:p14="http://schemas.microsoft.com/office/powerpoint/2010/main" val="197133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Time</a:t>
            </a:r>
          </a:p>
        </p:txBody>
      </p:sp>
      <p:sp>
        <p:nvSpPr>
          <p:cNvPr id="3" name="Content Placeholder 2"/>
          <p:cNvSpPr>
            <a:spLocks noGrp="1"/>
          </p:cNvSpPr>
          <p:nvPr>
            <p:ph idx="1"/>
          </p:nvPr>
        </p:nvSpPr>
        <p:spPr/>
        <p:txBody>
          <a:bodyPr/>
          <a:lstStyle/>
          <a:p>
            <a:pPr algn="just"/>
            <a:r>
              <a:rPr lang="en-US" sz="1800" dirty="0"/>
              <a:t>Following that meeting, though, Steve does not come into work the next day.  </a:t>
            </a:r>
          </a:p>
          <a:p>
            <a:pPr algn="just"/>
            <a:r>
              <a:rPr lang="en-US" sz="1800" dirty="0"/>
              <a:t>Steve also does not come to work the second day after your meeting with him, but HR informs you that it received a request for FMLA leave from Steve for "depression, anxiety and stress" resulting from the demands of his job and his meeting with you.  According to paperwork submitted by Steve, his physician has stated that Steve will need 12 weeks of FMLA leave to recover from his depression, anxiety and stress. </a:t>
            </a:r>
          </a:p>
          <a:p>
            <a:pPr algn="just"/>
            <a:r>
              <a:rPr lang="en-US" sz="1800" dirty="0"/>
              <a:t>In addition, HR also informs you that Steve has filed a claim for workers' compensation benefits for severe emotional trauma caused by your meeting with him.  </a:t>
            </a:r>
          </a:p>
          <a:p>
            <a:pPr algn="just"/>
            <a:r>
              <a:rPr lang="en-US" sz="1800" dirty="0"/>
              <a:t>Steve’s absence from work will further increase the demands on your department and his co-workers.  </a:t>
            </a:r>
          </a:p>
          <a:p>
            <a:r>
              <a:rPr lang="en-US" sz="1800" dirty="0"/>
              <a:t>Can you terminate Steve's employment?</a:t>
            </a:r>
          </a:p>
          <a:p>
            <a:pPr marL="0" indent="0">
              <a:buNone/>
            </a:pPr>
            <a:endParaRPr lang="en-US" sz="1800" dirty="0"/>
          </a:p>
          <a:p>
            <a:endParaRPr lang="en-US" dirty="0"/>
          </a:p>
        </p:txBody>
      </p:sp>
    </p:spTree>
    <p:extLst>
      <p:ext uri="{BB962C8B-B14F-4D97-AF65-F5344CB8AC3E}">
        <p14:creationId xmlns:p14="http://schemas.microsoft.com/office/powerpoint/2010/main" val="359688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16FCF9-3A42-486C-90F9-C87641C9443A}"/>
              </a:ext>
            </a:extLst>
          </p:cNvPr>
          <p:cNvSpPr>
            <a:spLocks noGrp="1"/>
          </p:cNvSpPr>
          <p:nvPr>
            <p:ph type="title"/>
          </p:nvPr>
        </p:nvSpPr>
        <p:spPr>
          <a:xfrm>
            <a:off x="2133600" y="1138064"/>
            <a:ext cx="6674644" cy="2976737"/>
          </a:xfrm>
        </p:spPr>
        <p:txBody>
          <a:bodyPr/>
          <a:lstStyle/>
          <a:p>
            <a:r>
              <a:rPr lang="en-US" dirty="0"/>
              <a:t>Retaliation Claims are on the Rise!</a:t>
            </a:r>
          </a:p>
        </p:txBody>
      </p:sp>
      <p:sp>
        <p:nvSpPr>
          <p:cNvPr id="5" name="Text Placeholder 4">
            <a:extLst>
              <a:ext uri="{FF2B5EF4-FFF2-40B4-BE49-F238E27FC236}">
                <a16:creationId xmlns:a16="http://schemas.microsoft.com/office/drawing/2014/main" id="{429BBC05-D8E5-4E70-9EF1-9F214E7FDC9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456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47979" rIns="0" bIns="0" rtlCol="0">
            <a:spAutoFit/>
          </a:bodyPr>
          <a:lstStyle/>
          <a:p>
            <a:pPr marL="13970">
              <a:lnSpc>
                <a:spcPct val="100000"/>
              </a:lnSpc>
              <a:spcBef>
                <a:spcPts val="100"/>
              </a:spcBef>
            </a:pPr>
            <a:r>
              <a:rPr sz="2400" dirty="0"/>
              <a:t>Most</a:t>
            </a:r>
            <a:r>
              <a:rPr sz="2400" spc="-90" dirty="0"/>
              <a:t> </a:t>
            </a:r>
            <a:r>
              <a:rPr sz="2400" dirty="0"/>
              <a:t>Employment</a:t>
            </a:r>
            <a:r>
              <a:rPr sz="2400" spc="-85" dirty="0"/>
              <a:t> </a:t>
            </a:r>
            <a:r>
              <a:rPr sz="2400" dirty="0"/>
              <a:t>Statutes</a:t>
            </a:r>
            <a:r>
              <a:rPr sz="2400" spc="-85" dirty="0"/>
              <a:t> </a:t>
            </a:r>
            <a:r>
              <a:rPr sz="2400" dirty="0"/>
              <a:t>Prohibit</a:t>
            </a:r>
            <a:r>
              <a:rPr sz="2400" spc="-100" dirty="0"/>
              <a:t> </a:t>
            </a:r>
            <a:r>
              <a:rPr sz="2400" dirty="0"/>
              <a:t>Retaliation.</a:t>
            </a:r>
            <a:r>
              <a:rPr sz="2400" spc="-90" dirty="0"/>
              <a:t> </a:t>
            </a:r>
            <a:r>
              <a:rPr sz="2400" dirty="0"/>
              <a:t>.</a:t>
            </a:r>
            <a:r>
              <a:rPr sz="2400" spc="-85" dirty="0"/>
              <a:t> </a:t>
            </a:r>
            <a:r>
              <a:rPr sz="2400" spc="-50" dirty="0"/>
              <a:t>.</a:t>
            </a:r>
            <a:endParaRPr sz="2400" dirty="0"/>
          </a:p>
        </p:txBody>
      </p:sp>
      <p:sp>
        <p:nvSpPr>
          <p:cNvPr id="8" name="Content Placeholder 7">
            <a:extLst>
              <a:ext uri="{FF2B5EF4-FFF2-40B4-BE49-F238E27FC236}">
                <a16:creationId xmlns:a16="http://schemas.microsoft.com/office/drawing/2014/main" id="{DF192591-AC3D-40EB-9F65-4381A4DF3DEE}"/>
              </a:ext>
            </a:extLst>
          </p:cNvPr>
          <p:cNvSpPr>
            <a:spLocks noGrp="1"/>
          </p:cNvSpPr>
          <p:nvPr>
            <p:ph idx="1"/>
          </p:nvPr>
        </p:nvSpPr>
        <p:spPr/>
        <p:txBody>
          <a:bodyPr/>
          <a:lstStyle/>
          <a:p>
            <a:r>
              <a:rPr lang="en-US" sz="2400" dirty="0"/>
              <a:t>Title VII</a:t>
            </a:r>
          </a:p>
          <a:p>
            <a:r>
              <a:rPr lang="en-US" sz="2400" dirty="0"/>
              <a:t>ADAAA</a:t>
            </a:r>
          </a:p>
          <a:p>
            <a:r>
              <a:rPr lang="en-US" sz="2400" dirty="0"/>
              <a:t>ADEA</a:t>
            </a:r>
          </a:p>
          <a:p>
            <a:r>
              <a:rPr lang="en-US" sz="2400" dirty="0"/>
              <a:t>EPA</a:t>
            </a:r>
          </a:p>
          <a:p>
            <a:r>
              <a:rPr lang="en-US" sz="2400" dirty="0"/>
              <a:t>USERRA</a:t>
            </a:r>
          </a:p>
          <a:p>
            <a:r>
              <a:rPr lang="en-US" sz="2400" dirty="0"/>
              <a:t>FMLA</a:t>
            </a:r>
          </a:p>
          <a:p>
            <a:r>
              <a:rPr lang="en-US" sz="2400" dirty="0"/>
              <a:t>FLSA </a:t>
            </a:r>
          </a:p>
          <a:p>
            <a:r>
              <a:rPr lang="en-US" sz="2400" dirty="0"/>
              <a:t>OSHA</a:t>
            </a:r>
          </a:p>
          <a:p>
            <a:r>
              <a:rPr lang="en-US" sz="2400" dirty="0"/>
              <a:t>Workers’ compensation laws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47979" rIns="0" bIns="0" rtlCol="0">
            <a:spAutoFit/>
          </a:bodyPr>
          <a:lstStyle/>
          <a:p>
            <a:pPr marL="13970">
              <a:lnSpc>
                <a:spcPct val="100000"/>
              </a:lnSpc>
              <a:spcBef>
                <a:spcPts val="100"/>
              </a:spcBef>
            </a:pPr>
            <a:r>
              <a:rPr sz="2400" spc="-10" dirty="0"/>
              <a:t>“Whistleblower”</a:t>
            </a:r>
            <a:r>
              <a:rPr sz="2400" spc="-60" dirty="0"/>
              <a:t> </a:t>
            </a:r>
            <a:r>
              <a:rPr sz="2400" spc="-10" dirty="0"/>
              <a:t>Retaliation</a:t>
            </a:r>
            <a:endParaRPr sz="2400" dirty="0"/>
          </a:p>
        </p:txBody>
      </p:sp>
      <p:sp>
        <p:nvSpPr>
          <p:cNvPr id="4" name="Content Placeholder 3">
            <a:extLst>
              <a:ext uri="{FF2B5EF4-FFF2-40B4-BE49-F238E27FC236}">
                <a16:creationId xmlns:a16="http://schemas.microsoft.com/office/drawing/2014/main" id="{1413AB6D-F6E1-441A-B4DB-F25D97034AAA}"/>
              </a:ext>
            </a:extLst>
          </p:cNvPr>
          <p:cNvSpPr>
            <a:spLocks noGrp="1"/>
          </p:cNvSpPr>
          <p:nvPr>
            <p:ph idx="1"/>
          </p:nvPr>
        </p:nvSpPr>
        <p:spPr/>
        <p:txBody>
          <a:bodyPr/>
          <a:lstStyle/>
          <a:p>
            <a:pPr marL="354965" indent="-342265">
              <a:spcBef>
                <a:spcPts val="95"/>
              </a:spcBef>
              <a:buClr>
                <a:srgbClr val="FF0000"/>
              </a:buClr>
              <a:tabLst>
                <a:tab pos="354965" algn="l"/>
              </a:tabLst>
            </a:pPr>
            <a:r>
              <a:rPr lang="en-US" sz="2000" dirty="0">
                <a:cs typeface="Tahoma"/>
              </a:rPr>
              <a:t>Sarbanes-Oxley</a:t>
            </a:r>
            <a:r>
              <a:rPr lang="en-US" sz="2000" spc="-15" dirty="0">
                <a:cs typeface="Tahoma"/>
              </a:rPr>
              <a:t> </a:t>
            </a:r>
            <a:r>
              <a:rPr lang="en-US" sz="2000" dirty="0">
                <a:cs typeface="Tahoma"/>
              </a:rPr>
              <a:t>(“SOX”)</a:t>
            </a:r>
            <a:r>
              <a:rPr lang="en-US" sz="2000" spc="-15" dirty="0">
                <a:cs typeface="Tahoma"/>
              </a:rPr>
              <a:t> </a:t>
            </a:r>
            <a:r>
              <a:rPr lang="en-US" sz="2000" dirty="0">
                <a:cs typeface="Tahoma"/>
              </a:rPr>
              <a:t>&amp; </a:t>
            </a:r>
            <a:r>
              <a:rPr lang="en-US" sz="2000" spc="-20" dirty="0">
                <a:cs typeface="Tahoma"/>
              </a:rPr>
              <a:t>Dodd-</a:t>
            </a:r>
            <a:r>
              <a:rPr lang="en-US" sz="2000" dirty="0">
                <a:cs typeface="Tahoma"/>
              </a:rPr>
              <a:t>Frank</a:t>
            </a:r>
            <a:r>
              <a:rPr lang="en-US" sz="2000" spc="-15" dirty="0">
                <a:cs typeface="Tahoma"/>
              </a:rPr>
              <a:t> </a:t>
            </a:r>
          </a:p>
          <a:p>
            <a:pPr marL="354965" indent="-342265">
              <a:spcBef>
                <a:spcPts val="95"/>
              </a:spcBef>
              <a:buClr>
                <a:srgbClr val="FF0000"/>
              </a:buClr>
              <a:tabLst>
                <a:tab pos="354965" algn="l"/>
              </a:tabLst>
            </a:pPr>
            <a:r>
              <a:rPr lang="en-US" sz="2000" dirty="0">
                <a:cs typeface="Tahoma"/>
              </a:rPr>
              <a:t>False Claims Act</a:t>
            </a:r>
          </a:p>
          <a:p>
            <a:pPr marL="354965" indent="-342265">
              <a:spcBef>
                <a:spcPts val="95"/>
              </a:spcBef>
              <a:buClr>
                <a:srgbClr val="FF0000"/>
              </a:buClr>
              <a:tabLst>
                <a:tab pos="354965" algn="l"/>
              </a:tabLst>
            </a:pPr>
            <a:r>
              <a:rPr lang="en-US" sz="2000" dirty="0">
                <a:cs typeface="Tahoma"/>
              </a:rPr>
              <a:t>National Labor Relations Act</a:t>
            </a:r>
          </a:p>
          <a:p>
            <a:pPr marL="354965" indent="-342265">
              <a:spcBef>
                <a:spcPts val="95"/>
              </a:spcBef>
              <a:buClr>
                <a:srgbClr val="FF0000"/>
              </a:buClr>
              <a:tabLst>
                <a:tab pos="354965" algn="l"/>
              </a:tabLst>
            </a:pPr>
            <a:r>
              <a:rPr lang="en-US" sz="2000" dirty="0">
                <a:cs typeface="Tahoma"/>
              </a:rPr>
              <a:t>Tennessee</a:t>
            </a:r>
            <a:r>
              <a:rPr lang="en-US" sz="2000" spc="-50" dirty="0">
                <a:cs typeface="Tahoma"/>
              </a:rPr>
              <a:t> </a:t>
            </a:r>
            <a:r>
              <a:rPr lang="en-US" sz="2000" dirty="0">
                <a:cs typeface="Tahoma"/>
              </a:rPr>
              <a:t>Public</a:t>
            </a:r>
            <a:r>
              <a:rPr lang="en-US" sz="2000" spc="-35" dirty="0">
                <a:cs typeface="Tahoma"/>
              </a:rPr>
              <a:t> </a:t>
            </a:r>
            <a:r>
              <a:rPr lang="en-US" sz="2000" dirty="0">
                <a:cs typeface="Tahoma"/>
              </a:rPr>
              <a:t>Protection</a:t>
            </a:r>
            <a:r>
              <a:rPr lang="en-US" sz="2000" spc="-5" dirty="0">
                <a:cs typeface="Tahoma"/>
              </a:rPr>
              <a:t> </a:t>
            </a:r>
            <a:r>
              <a:rPr lang="en-US" sz="2000" dirty="0">
                <a:cs typeface="Tahoma"/>
              </a:rPr>
              <a:t>Act</a:t>
            </a:r>
            <a:r>
              <a:rPr lang="en-US" sz="2000" spc="-25" dirty="0">
                <a:cs typeface="Tahoma"/>
              </a:rPr>
              <a:t> </a:t>
            </a:r>
            <a:r>
              <a:rPr lang="en-US" sz="2000" dirty="0">
                <a:cs typeface="Tahoma"/>
              </a:rPr>
              <a:t>(TPPA)</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47979" rIns="0" bIns="0" rtlCol="0">
            <a:spAutoFit/>
          </a:bodyPr>
          <a:lstStyle/>
          <a:p>
            <a:pPr marL="13970">
              <a:lnSpc>
                <a:spcPct val="100000"/>
              </a:lnSpc>
              <a:spcBef>
                <a:spcPts val="100"/>
              </a:spcBef>
            </a:pPr>
            <a:r>
              <a:rPr sz="2400" dirty="0"/>
              <a:t>Retaliation</a:t>
            </a:r>
            <a:r>
              <a:rPr sz="2400" spc="-65" dirty="0"/>
              <a:t> </a:t>
            </a:r>
            <a:r>
              <a:rPr sz="2400" dirty="0"/>
              <a:t>=</a:t>
            </a:r>
            <a:r>
              <a:rPr sz="2400" spc="-65" dirty="0"/>
              <a:t> </a:t>
            </a:r>
            <a:r>
              <a:rPr sz="2400" dirty="0"/>
              <a:t>Fastest</a:t>
            </a:r>
            <a:r>
              <a:rPr sz="2400" spc="-50" dirty="0"/>
              <a:t> </a:t>
            </a:r>
            <a:r>
              <a:rPr sz="2400" dirty="0"/>
              <a:t>Growing</a:t>
            </a:r>
            <a:r>
              <a:rPr sz="2400" spc="-65" dirty="0"/>
              <a:t> </a:t>
            </a:r>
            <a:r>
              <a:rPr sz="2400" dirty="0"/>
              <a:t>EEOC</a:t>
            </a:r>
            <a:r>
              <a:rPr sz="2400" spc="-65" dirty="0"/>
              <a:t> </a:t>
            </a:r>
            <a:r>
              <a:rPr sz="2400" spc="-10" dirty="0"/>
              <a:t>Complaint</a:t>
            </a:r>
            <a:endParaRPr sz="2400" dirty="0"/>
          </a:p>
        </p:txBody>
      </p:sp>
      <p:sp>
        <p:nvSpPr>
          <p:cNvPr id="4" name="Content Placeholder 3">
            <a:extLst>
              <a:ext uri="{FF2B5EF4-FFF2-40B4-BE49-F238E27FC236}">
                <a16:creationId xmlns:a16="http://schemas.microsoft.com/office/drawing/2014/main" id="{6F9BD535-C3CB-4CEC-B3D0-FE82EC259F5E}"/>
              </a:ext>
            </a:extLst>
          </p:cNvPr>
          <p:cNvSpPr>
            <a:spLocks noGrp="1"/>
          </p:cNvSpPr>
          <p:nvPr>
            <p:ph idx="1"/>
          </p:nvPr>
        </p:nvSpPr>
        <p:spPr/>
        <p:txBody>
          <a:bodyPr/>
          <a:lstStyle/>
          <a:p>
            <a:pPr marL="355600" marR="70485" indent="-343535">
              <a:spcBef>
                <a:spcPts val="95"/>
              </a:spcBef>
              <a:buClr>
                <a:srgbClr val="FF0000"/>
              </a:buClr>
              <a:tabLst>
                <a:tab pos="355600" algn="l"/>
              </a:tabLst>
            </a:pPr>
            <a:r>
              <a:rPr lang="en-US" sz="2000" dirty="0">
                <a:cs typeface="Tahoma"/>
              </a:rPr>
              <a:t>Employers</a:t>
            </a:r>
            <a:r>
              <a:rPr lang="en-US" sz="2000" spc="-35" dirty="0">
                <a:cs typeface="Tahoma"/>
              </a:rPr>
              <a:t> </a:t>
            </a:r>
            <a:r>
              <a:rPr lang="en-US" sz="2000" dirty="0">
                <a:cs typeface="Tahoma"/>
              </a:rPr>
              <a:t>generally</a:t>
            </a:r>
            <a:r>
              <a:rPr lang="en-US" sz="2000" spc="-25" dirty="0">
                <a:cs typeface="Tahoma"/>
              </a:rPr>
              <a:t> </a:t>
            </a:r>
            <a:r>
              <a:rPr lang="en-US" sz="2000" dirty="0">
                <a:cs typeface="Tahoma"/>
              </a:rPr>
              <a:t>know</a:t>
            </a:r>
            <a:r>
              <a:rPr lang="en-US" sz="2000" spc="-35" dirty="0">
                <a:cs typeface="Tahoma"/>
              </a:rPr>
              <a:t> </a:t>
            </a:r>
            <a:r>
              <a:rPr lang="en-US" sz="2000" dirty="0">
                <a:cs typeface="Tahoma"/>
              </a:rPr>
              <a:t>how</a:t>
            </a:r>
            <a:r>
              <a:rPr lang="en-US" sz="2000" spc="-35" dirty="0">
                <a:cs typeface="Tahoma"/>
              </a:rPr>
              <a:t> </a:t>
            </a:r>
            <a:r>
              <a:rPr lang="en-US" sz="2000" dirty="0">
                <a:cs typeface="Tahoma"/>
              </a:rPr>
              <a:t>to</a:t>
            </a:r>
            <a:r>
              <a:rPr lang="en-US" sz="2000" spc="-35" dirty="0">
                <a:cs typeface="Tahoma"/>
              </a:rPr>
              <a:t> </a:t>
            </a:r>
            <a:r>
              <a:rPr lang="en-US" sz="2000" dirty="0">
                <a:cs typeface="Tahoma"/>
              </a:rPr>
              <a:t>identify</a:t>
            </a:r>
            <a:r>
              <a:rPr lang="en-US" sz="2000" spc="-25" dirty="0">
                <a:cs typeface="Tahoma"/>
              </a:rPr>
              <a:t> </a:t>
            </a:r>
            <a:r>
              <a:rPr lang="en-US" sz="2000" dirty="0">
                <a:cs typeface="Tahoma"/>
              </a:rPr>
              <a:t>and</a:t>
            </a:r>
            <a:r>
              <a:rPr lang="en-US" sz="2000" spc="-50" dirty="0">
                <a:cs typeface="Tahoma"/>
              </a:rPr>
              <a:t> </a:t>
            </a:r>
            <a:r>
              <a:rPr lang="en-US" sz="2000" dirty="0">
                <a:cs typeface="Tahoma"/>
              </a:rPr>
              <a:t>respond</a:t>
            </a:r>
            <a:r>
              <a:rPr lang="en-US" sz="2000" spc="-55" dirty="0">
                <a:cs typeface="Tahoma"/>
              </a:rPr>
              <a:t> </a:t>
            </a:r>
            <a:r>
              <a:rPr lang="en-US" sz="2000" dirty="0">
                <a:cs typeface="Tahoma"/>
              </a:rPr>
              <a:t>to</a:t>
            </a:r>
            <a:r>
              <a:rPr lang="en-US" sz="2000" spc="-35" dirty="0">
                <a:cs typeface="Tahoma"/>
              </a:rPr>
              <a:t> </a:t>
            </a:r>
            <a:r>
              <a:rPr lang="en-US" sz="2000" spc="-10" dirty="0">
                <a:cs typeface="Tahoma"/>
              </a:rPr>
              <a:t>overt </a:t>
            </a:r>
            <a:r>
              <a:rPr lang="en-US" sz="2000" dirty="0">
                <a:cs typeface="Tahoma"/>
              </a:rPr>
              <a:t>retaliation,</a:t>
            </a:r>
            <a:r>
              <a:rPr lang="en-US" sz="2000" spc="-25" dirty="0">
                <a:cs typeface="Tahoma"/>
              </a:rPr>
              <a:t> </a:t>
            </a:r>
            <a:r>
              <a:rPr lang="en-US" sz="2000" dirty="0">
                <a:cs typeface="Tahoma"/>
              </a:rPr>
              <a:t>but</a:t>
            </a:r>
            <a:r>
              <a:rPr lang="en-US" sz="2000" spc="-40" dirty="0">
                <a:cs typeface="Tahoma"/>
              </a:rPr>
              <a:t> </a:t>
            </a:r>
            <a:r>
              <a:rPr lang="en-US" sz="2000" dirty="0">
                <a:cs typeface="Tahoma"/>
              </a:rPr>
              <a:t>are</a:t>
            </a:r>
            <a:r>
              <a:rPr lang="en-US" sz="2000" spc="-45" dirty="0">
                <a:cs typeface="Tahoma"/>
              </a:rPr>
              <a:t> </a:t>
            </a:r>
            <a:r>
              <a:rPr lang="en-US" sz="2000" dirty="0">
                <a:cs typeface="Tahoma"/>
              </a:rPr>
              <a:t>much</a:t>
            </a:r>
            <a:r>
              <a:rPr lang="en-US" sz="2000" spc="-45" dirty="0">
                <a:cs typeface="Tahoma"/>
              </a:rPr>
              <a:t> </a:t>
            </a:r>
            <a:r>
              <a:rPr lang="en-US" sz="2000" dirty="0">
                <a:cs typeface="Tahoma"/>
              </a:rPr>
              <a:t>less</a:t>
            </a:r>
            <a:r>
              <a:rPr lang="en-US" sz="2000" spc="-45" dirty="0">
                <a:cs typeface="Tahoma"/>
              </a:rPr>
              <a:t> </a:t>
            </a:r>
            <a:r>
              <a:rPr lang="en-US" sz="2000" dirty="0">
                <a:cs typeface="Tahoma"/>
              </a:rPr>
              <a:t>familiar</a:t>
            </a:r>
            <a:r>
              <a:rPr lang="en-US" sz="2000" spc="-25" dirty="0">
                <a:cs typeface="Tahoma"/>
              </a:rPr>
              <a:t> </a:t>
            </a:r>
            <a:r>
              <a:rPr lang="en-US" sz="2000" dirty="0">
                <a:cs typeface="Tahoma"/>
              </a:rPr>
              <a:t>with</a:t>
            </a:r>
            <a:r>
              <a:rPr lang="en-US" sz="2000" spc="-20" dirty="0">
                <a:cs typeface="Tahoma"/>
              </a:rPr>
              <a:t> </a:t>
            </a:r>
            <a:r>
              <a:rPr lang="en-US" sz="2000" dirty="0">
                <a:cs typeface="Tahoma"/>
              </a:rPr>
              <a:t>subtle</a:t>
            </a:r>
            <a:r>
              <a:rPr lang="en-US" sz="2000" spc="-45" dirty="0">
                <a:cs typeface="Tahoma"/>
              </a:rPr>
              <a:t> </a:t>
            </a:r>
            <a:r>
              <a:rPr lang="en-US" sz="2000" dirty="0">
                <a:cs typeface="Tahoma"/>
              </a:rPr>
              <a:t>forms</a:t>
            </a:r>
            <a:r>
              <a:rPr lang="en-US" sz="2000" spc="-45" dirty="0">
                <a:cs typeface="Tahoma"/>
              </a:rPr>
              <a:t> </a:t>
            </a:r>
            <a:r>
              <a:rPr lang="en-US" sz="2000" spc="-25" dirty="0">
                <a:cs typeface="Tahoma"/>
              </a:rPr>
              <a:t>of </a:t>
            </a:r>
            <a:r>
              <a:rPr lang="en-US" sz="2000" dirty="0">
                <a:cs typeface="Tahoma"/>
              </a:rPr>
              <a:t>workplace</a:t>
            </a:r>
            <a:r>
              <a:rPr lang="en-US" sz="2000" spc="-60" dirty="0">
                <a:cs typeface="Tahoma"/>
              </a:rPr>
              <a:t> </a:t>
            </a:r>
            <a:r>
              <a:rPr lang="en-US" sz="2000" dirty="0">
                <a:cs typeface="Tahoma"/>
              </a:rPr>
              <a:t>retaliation</a:t>
            </a:r>
            <a:r>
              <a:rPr lang="en-US" sz="2000" spc="-55" dirty="0">
                <a:cs typeface="Tahoma"/>
              </a:rPr>
              <a:t> </a:t>
            </a:r>
            <a:r>
              <a:rPr lang="en-US" sz="2000" dirty="0">
                <a:cs typeface="Tahoma"/>
              </a:rPr>
              <a:t>or</a:t>
            </a:r>
            <a:r>
              <a:rPr lang="en-US" sz="2000" spc="-55" dirty="0">
                <a:cs typeface="Tahoma"/>
              </a:rPr>
              <a:t> </a:t>
            </a:r>
            <a:r>
              <a:rPr lang="en-US" sz="2000" dirty="0">
                <a:cs typeface="Tahoma"/>
              </a:rPr>
              <a:t>perceived</a:t>
            </a:r>
            <a:r>
              <a:rPr lang="en-US" sz="2000" spc="-60" dirty="0">
                <a:cs typeface="Tahoma"/>
              </a:rPr>
              <a:t> </a:t>
            </a:r>
            <a:r>
              <a:rPr lang="en-US" sz="2000" spc="-10" dirty="0">
                <a:cs typeface="Tahoma"/>
              </a:rPr>
              <a:t>retaliation.</a:t>
            </a:r>
            <a:endParaRPr lang="en-US" sz="2000" dirty="0">
              <a:cs typeface="Tahoma"/>
            </a:endParaRPr>
          </a:p>
          <a:p>
            <a:pPr>
              <a:spcBef>
                <a:spcPts val="1025"/>
              </a:spcBef>
              <a:buClr>
                <a:srgbClr val="FF0000"/>
              </a:buClr>
              <a:buFont typeface="Tahoma"/>
              <a:buChar char="•"/>
            </a:pPr>
            <a:endParaRPr lang="en-US" sz="2000" dirty="0">
              <a:cs typeface="Tahoma"/>
            </a:endParaRPr>
          </a:p>
          <a:p>
            <a:pPr marL="355600" marR="10795" indent="-342900">
              <a:lnSpc>
                <a:spcPts val="2400"/>
              </a:lnSpc>
              <a:buClr>
                <a:srgbClr val="FF0000"/>
              </a:buClr>
              <a:tabLst>
                <a:tab pos="355600" algn="l"/>
              </a:tabLst>
            </a:pPr>
            <a:r>
              <a:rPr lang="en-US" sz="2000" dirty="0">
                <a:cs typeface="Tahoma"/>
              </a:rPr>
              <a:t>Baseless</a:t>
            </a:r>
            <a:r>
              <a:rPr lang="en-US" sz="2000" spc="-55" dirty="0">
                <a:cs typeface="Tahoma"/>
              </a:rPr>
              <a:t> </a:t>
            </a:r>
            <a:r>
              <a:rPr lang="en-US" sz="2000" dirty="0">
                <a:cs typeface="Tahoma"/>
              </a:rPr>
              <a:t>claims</a:t>
            </a:r>
            <a:r>
              <a:rPr lang="en-US" sz="2000" spc="-35" dirty="0">
                <a:cs typeface="Tahoma"/>
              </a:rPr>
              <a:t> </a:t>
            </a:r>
            <a:r>
              <a:rPr lang="en-US" sz="2000" dirty="0">
                <a:cs typeface="Tahoma"/>
              </a:rPr>
              <a:t>of</a:t>
            </a:r>
            <a:r>
              <a:rPr lang="en-US" sz="2000" spc="-35" dirty="0">
                <a:cs typeface="Tahoma"/>
              </a:rPr>
              <a:t> </a:t>
            </a:r>
            <a:r>
              <a:rPr lang="en-US" sz="2000" dirty="0">
                <a:cs typeface="Tahoma"/>
              </a:rPr>
              <a:t>illegal,</a:t>
            </a:r>
            <a:r>
              <a:rPr lang="en-US" sz="2000" spc="-25" dirty="0">
                <a:cs typeface="Tahoma"/>
              </a:rPr>
              <a:t> </a:t>
            </a:r>
            <a:r>
              <a:rPr lang="en-US" sz="2000" dirty="0">
                <a:cs typeface="Tahoma"/>
              </a:rPr>
              <a:t>unsafe</a:t>
            </a:r>
            <a:r>
              <a:rPr lang="en-US" sz="2000" spc="-50" dirty="0">
                <a:cs typeface="Tahoma"/>
              </a:rPr>
              <a:t> </a:t>
            </a:r>
            <a:r>
              <a:rPr lang="en-US" sz="2000" dirty="0">
                <a:cs typeface="Tahoma"/>
              </a:rPr>
              <a:t>or</a:t>
            </a:r>
            <a:r>
              <a:rPr lang="en-US" sz="2000" spc="-35" dirty="0">
                <a:cs typeface="Tahoma"/>
              </a:rPr>
              <a:t> </a:t>
            </a:r>
            <a:r>
              <a:rPr lang="en-US" sz="2000" dirty="0">
                <a:cs typeface="Tahoma"/>
              </a:rPr>
              <a:t>unethical</a:t>
            </a:r>
            <a:r>
              <a:rPr lang="en-US" sz="2000" spc="-20" dirty="0">
                <a:cs typeface="Tahoma"/>
              </a:rPr>
              <a:t> </a:t>
            </a:r>
            <a:r>
              <a:rPr lang="en-US" sz="2000" dirty="0">
                <a:cs typeface="Tahoma"/>
              </a:rPr>
              <a:t>conduct</a:t>
            </a:r>
            <a:r>
              <a:rPr lang="en-US" sz="2000" spc="-40" dirty="0">
                <a:cs typeface="Tahoma"/>
              </a:rPr>
              <a:t> </a:t>
            </a:r>
            <a:r>
              <a:rPr lang="en-US" sz="2000" dirty="0">
                <a:cs typeface="Tahoma"/>
              </a:rPr>
              <a:t>can</a:t>
            </a:r>
            <a:r>
              <a:rPr lang="en-US" sz="2000" spc="-35" dirty="0">
                <a:cs typeface="Tahoma"/>
              </a:rPr>
              <a:t> </a:t>
            </a:r>
            <a:r>
              <a:rPr lang="en-US" sz="2000" spc="-10" dirty="0">
                <a:cs typeface="Tahoma"/>
              </a:rPr>
              <a:t>easily </a:t>
            </a:r>
            <a:r>
              <a:rPr lang="en-US" sz="2000" i="1" spc="-55" dirty="0">
                <a:cs typeface="Tahoma"/>
              </a:rPr>
              <a:t>become</a:t>
            </a:r>
            <a:r>
              <a:rPr lang="en-US" sz="2000" i="1" spc="-95" dirty="0">
                <a:cs typeface="Tahoma"/>
              </a:rPr>
              <a:t> </a:t>
            </a:r>
            <a:r>
              <a:rPr lang="en-US" sz="2000" i="1" spc="-40" dirty="0">
                <a:cs typeface="Tahoma"/>
              </a:rPr>
              <a:t>successful</a:t>
            </a:r>
            <a:r>
              <a:rPr lang="en-US" sz="2000" i="1" spc="-95" dirty="0">
                <a:cs typeface="Tahoma"/>
              </a:rPr>
              <a:t> </a:t>
            </a:r>
            <a:r>
              <a:rPr lang="en-US" sz="2000" i="1" spc="-35" dirty="0">
                <a:cs typeface="Tahoma"/>
              </a:rPr>
              <a:t>claims</a:t>
            </a:r>
            <a:r>
              <a:rPr lang="en-US" sz="2000" i="1" spc="-90" dirty="0">
                <a:cs typeface="Tahoma"/>
              </a:rPr>
              <a:t> </a:t>
            </a:r>
            <a:r>
              <a:rPr lang="en-US" sz="2000" i="1" dirty="0">
                <a:cs typeface="Tahoma"/>
              </a:rPr>
              <a:t>of</a:t>
            </a:r>
            <a:r>
              <a:rPr lang="en-US" sz="2000" i="1" spc="-85" dirty="0">
                <a:cs typeface="Tahoma"/>
              </a:rPr>
              <a:t> </a:t>
            </a:r>
            <a:r>
              <a:rPr lang="en-US" sz="2000" i="1" spc="-35" dirty="0">
                <a:cs typeface="Tahoma"/>
              </a:rPr>
              <a:t>retaliation</a:t>
            </a:r>
            <a:r>
              <a:rPr lang="en-US" sz="2000" i="1" spc="-55" dirty="0">
                <a:cs typeface="Tahoma"/>
              </a:rPr>
              <a:t> </a:t>
            </a:r>
            <a:r>
              <a:rPr lang="en-US" sz="2000" dirty="0">
                <a:cs typeface="Tahoma"/>
              </a:rPr>
              <a:t>if</a:t>
            </a:r>
            <a:r>
              <a:rPr lang="en-US" sz="2000" spc="-55" dirty="0">
                <a:cs typeface="Tahoma"/>
              </a:rPr>
              <a:t> </a:t>
            </a:r>
            <a:r>
              <a:rPr lang="en-US" sz="2000" dirty="0">
                <a:cs typeface="Tahoma"/>
              </a:rPr>
              <a:t>organizations</a:t>
            </a:r>
            <a:r>
              <a:rPr lang="en-US" sz="2000" spc="-55" dirty="0">
                <a:cs typeface="Tahoma"/>
              </a:rPr>
              <a:t> </a:t>
            </a:r>
            <a:r>
              <a:rPr lang="en-US" sz="2000" dirty="0">
                <a:cs typeface="Tahoma"/>
              </a:rPr>
              <a:t>do</a:t>
            </a:r>
            <a:r>
              <a:rPr lang="en-US" sz="2000" spc="-50" dirty="0">
                <a:cs typeface="Tahoma"/>
              </a:rPr>
              <a:t> </a:t>
            </a:r>
            <a:r>
              <a:rPr lang="en-US" sz="2000" spc="-25" dirty="0">
                <a:cs typeface="Tahoma"/>
              </a:rPr>
              <a:t>not </a:t>
            </a:r>
            <a:r>
              <a:rPr lang="en-US" sz="2000" dirty="0">
                <a:cs typeface="Tahoma"/>
              </a:rPr>
              <a:t>appropriately</a:t>
            </a:r>
            <a:r>
              <a:rPr lang="en-US" sz="2000" spc="-30" dirty="0">
                <a:cs typeface="Tahoma"/>
              </a:rPr>
              <a:t> </a:t>
            </a:r>
            <a:r>
              <a:rPr lang="en-US" sz="2000" dirty="0">
                <a:cs typeface="Tahoma"/>
              </a:rPr>
              <a:t>recognize,</a:t>
            </a:r>
            <a:r>
              <a:rPr lang="en-US" sz="2000" spc="-40" dirty="0">
                <a:cs typeface="Tahoma"/>
              </a:rPr>
              <a:t> </a:t>
            </a:r>
            <a:r>
              <a:rPr lang="en-US" sz="2000" dirty="0">
                <a:cs typeface="Tahoma"/>
              </a:rPr>
              <a:t>respond</a:t>
            </a:r>
            <a:r>
              <a:rPr lang="en-US" sz="2000" spc="-60" dirty="0">
                <a:cs typeface="Tahoma"/>
              </a:rPr>
              <a:t> </a:t>
            </a:r>
            <a:r>
              <a:rPr lang="en-US" sz="2000" dirty="0">
                <a:cs typeface="Tahoma"/>
              </a:rPr>
              <a:t>to</a:t>
            </a:r>
            <a:r>
              <a:rPr lang="en-US" sz="2000" spc="-40" dirty="0">
                <a:cs typeface="Tahoma"/>
              </a:rPr>
              <a:t> </a:t>
            </a:r>
            <a:r>
              <a:rPr lang="en-US" sz="2000" dirty="0">
                <a:cs typeface="Tahoma"/>
              </a:rPr>
              <a:t>and</a:t>
            </a:r>
            <a:r>
              <a:rPr lang="en-US" sz="2000" spc="-55" dirty="0">
                <a:cs typeface="Tahoma"/>
              </a:rPr>
              <a:t> </a:t>
            </a:r>
            <a:r>
              <a:rPr lang="en-US" sz="2000" dirty="0">
                <a:cs typeface="Tahoma"/>
              </a:rPr>
              <a:t>resolve</a:t>
            </a:r>
            <a:r>
              <a:rPr lang="en-US" sz="2000" spc="-40" dirty="0">
                <a:cs typeface="Tahoma"/>
              </a:rPr>
              <a:t> </a:t>
            </a:r>
            <a:r>
              <a:rPr lang="en-US" sz="2000" spc="-10" dirty="0">
                <a:cs typeface="Tahoma"/>
              </a:rPr>
              <a:t>retaliatory situations.</a:t>
            </a:r>
            <a:endParaRPr lang="en-US" sz="2000" dirty="0">
              <a:cs typeface="Tahoma"/>
            </a:endParaRPr>
          </a:p>
          <a:p>
            <a:pPr>
              <a:spcBef>
                <a:spcPts val="865"/>
              </a:spcBef>
              <a:buClr>
                <a:srgbClr val="FF0000"/>
              </a:buClr>
              <a:buFont typeface="Tahoma"/>
              <a:buChar char="•"/>
            </a:pPr>
            <a:endParaRPr lang="en-US" sz="2000" dirty="0">
              <a:cs typeface="Tahoma"/>
            </a:endParaRPr>
          </a:p>
          <a:p>
            <a:pPr marL="355600" marR="5080" indent="-343535">
              <a:spcBef>
                <a:spcPts val="5"/>
              </a:spcBef>
              <a:buClr>
                <a:srgbClr val="FF0000"/>
              </a:buClr>
              <a:tabLst>
                <a:tab pos="355600" algn="l"/>
              </a:tabLst>
            </a:pPr>
            <a:r>
              <a:rPr lang="en-US" sz="2000" dirty="0">
                <a:cs typeface="Tahoma"/>
              </a:rPr>
              <a:t>Failure</a:t>
            </a:r>
            <a:r>
              <a:rPr lang="en-US" sz="2000" spc="-40" dirty="0">
                <a:cs typeface="Tahoma"/>
              </a:rPr>
              <a:t> </a:t>
            </a:r>
            <a:r>
              <a:rPr lang="en-US" sz="2000" dirty="0">
                <a:cs typeface="Tahoma"/>
              </a:rPr>
              <a:t>to</a:t>
            </a:r>
            <a:r>
              <a:rPr lang="en-US" sz="2000" spc="-35" dirty="0">
                <a:cs typeface="Tahoma"/>
              </a:rPr>
              <a:t> </a:t>
            </a:r>
            <a:r>
              <a:rPr lang="en-US" sz="2000" dirty="0">
                <a:cs typeface="Tahoma"/>
              </a:rPr>
              <a:t>prevent</a:t>
            </a:r>
            <a:r>
              <a:rPr lang="en-US" sz="2000" spc="-35" dirty="0">
                <a:cs typeface="Tahoma"/>
              </a:rPr>
              <a:t> </a:t>
            </a:r>
            <a:r>
              <a:rPr lang="en-US" sz="2000" dirty="0">
                <a:cs typeface="Tahoma"/>
              </a:rPr>
              <a:t>retaliation</a:t>
            </a:r>
            <a:r>
              <a:rPr lang="en-US" sz="2000" spc="-20" dirty="0">
                <a:cs typeface="Tahoma"/>
              </a:rPr>
              <a:t> </a:t>
            </a:r>
            <a:r>
              <a:rPr lang="en-US" sz="2000" dirty="0">
                <a:cs typeface="Tahoma"/>
              </a:rPr>
              <a:t>may</a:t>
            </a:r>
            <a:r>
              <a:rPr lang="en-US" sz="2000" spc="-35" dirty="0">
                <a:cs typeface="Tahoma"/>
              </a:rPr>
              <a:t> </a:t>
            </a:r>
            <a:r>
              <a:rPr lang="en-US" sz="2000" dirty="0">
                <a:cs typeface="Tahoma"/>
              </a:rPr>
              <a:t>result</a:t>
            </a:r>
            <a:r>
              <a:rPr lang="en-US" sz="2000" spc="-35" dirty="0">
                <a:cs typeface="Tahoma"/>
              </a:rPr>
              <a:t> </a:t>
            </a:r>
            <a:r>
              <a:rPr lang="en-US" sz="2000" dirty="0">
                <a:cs typeface="Tahoma"/>
              </a:rPr>
              <a:t>in</a:t>
            </a:r>
            <a:r>
              <a:rPr lang="en-US" sz="2000" spc="-35" dirty="0">
                <a:cs typeface="Tahoma"/>
              </a:rPr>
              <a:t> </a:t>
            </a:r>
            <a:r>
              <a:rPr lang="en-US" sz="2000" dirty="0">
                <a:cs typeface="Tahoma"/>
              </a:rPr>
              <a:t>the</a:t>
            </a:r>
            <a:r>
              <a:rPr lang="en-US" sz="2000" spc="-40" dirty="0">
                <a:cs typeface="Tahoma"/>
              </a:rPr>
              <a:t> </a:t>
            </a:r>
            <a:r>
              <a:rPr lang="en-US" sz="2000" dirty="0">
                <a:cs typeface="Tahoma"/>
              </a:rPr>
              <a:t>loss</a:t>
            </a:r>
            <a:r>
              <a:rPr lang="en-US" sz="2000" spc="-45" dirty="0">
                <a:cs typeface="Tahoma"/>
              </a:rPr>
              <a:t> </a:t>
            </a:r>
            <a:r>
              <a:rPr lang="en-US" sz="2000" dirty="0">
                <a:cs typeface="Tahoma"/>
              </a:rPr>
              <a:t>of</a:t>
            </a:r>
            <a:r>
              <a:rPr lang="en-US" sz="2000" spc="-40" dirty="0">
                <a:cs typeface="Tahoma"/>
              </a:rPr>
              <a:t> </a:t>
            </a:r>
            <a:r>
              <a:rPr lang="en-US" sz="2000" dirty="0">
                <a:cs typeface="Tahoma"/>
              </a:rPr>
              <a:t>millions</a:t>
            </a:r>
            <a:r>
              <a:rPr lang="en-US" sz="2000" spc="-35" dirty="0">
                <a:cs typeface="Tahoma"/>
              </a:rPr>
              <a:t> </a:t>
            </a:r>
            <a:r>
              <a:rPr lang="en-US" sz="2000" spc="-25" dirty="0">
                <a:cs typeface="Tahoma"/>
              </a:rPr>
              <a:t>of </a:t>
            </a:r>
            <a:r>
              <a:rPr lang="en-US" sz="2000" dirty="0">
                <a:cs typeface="Tahoma"/>
              </a:rPr>
              <a:t>dollars</a:t>
            </a:r>
            <a:r>
              <a:rPr lang="en-US" sz="2000" spc="-5" dirty="0">
                <a:cs typeface="Tahoma"/>
              </a:rPr>
              <a:t> </a:t>
            </a:r>
            <a:r>
              <a:rPr lang="en-US" sz="2000" dirty="0">
                <a:cs typeface="Tahoma"/>
              </a:rPr>
              <a:t>in</a:t>
            </a:r>
            <a:r>
              <a:rPr lang="en-US" sz="2000" spc="-20" dirty="0">
                <a:cs typeface="Tahoma"/>
              </a:rPr>
              <a:t> </a:t>
            </a:r>
            <a:r>
              <a:rPr lang="en-US" sz="2000" dirty="0">
                <a:cs typeface="Tahoma"/>
              </a:rPr>
              <a:t>fees</a:t>
            </a:r>
            <a:r>
              <a:rPr lang="en-US" sz="2000" spc="-20" dirty="0">
                <a:cs typeface="Tahoma"/>
              </a:rPr>
              <a:t> </a:t>
            </a:r>
            <a:r>
              <a:rPr lang="en-US" sz="2000" dirty="0">
                <a:cs typeface="Tahoma"/>
              </a:rPr>
              <a:t>and</a:t>
            </a:r>
            <a:r>
              <a:rPr lang="en-US" sz="2000" spc="-20" dirty="0">
                <a:cs typeface="Tahoma"/>
              </a:rPr>
              <a:t> </a:t>
            </a:r>
            <a:r>
              <a:rPr lang="en-US" sz="2000" dirty="0">
                <a:cs typeface="Tahoma"/>
              </a:rPr>
              <a:t>damage</a:t>
            </a:r>
            <a:r>
              <a:rPr lang="en-US" sz="2000" spc="-30" dirty="0">
                <a:cs typeface="Tahoma"/>
              </a:rPr>
              <a:t> </a:t>
            </a:r>
            <a:r>
              <a:rPr lang="en-US" sz="2000" spc="-10" dirty="0">
                <a:cs typeface="Tahoma"/>
              </a:rPr>
              <a:t>awards</a:t>
            </a:r>
            <a:r>
              <a:rPr lang="en-US" sz="1400" spc="-10" dirty="0">
                <a:cs typeface="Tahoma"/>
              </a:rPr>
              <a:t>.</a:t>
            </a:r>
            <a:endParaRPr lang="en-US" sz="1400" dirty="0">
              <a:cs typeface="Tahoma"/>
            </a:endParaRPr>
          </a:p>
          <a:p>
            <a:endParaRPr lang="en-US" dirty="0"/>
          </a:p>
        </p:txBody>
      </p:sp>
    </p:spTree>
    <p:extLst>
      <p:ext uri="{BB962C8B-B14F-4D97-AF65-F5344CB8AC3E}">
        <p14:creationId xmlns:p14="http://schemas.microsoft.com/office/powerpoint/2010/main" val="53745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ynard Nexsen_Widescreen_PPT Theme_051625">
  <a:themeElements>
    <a:clrScheme name="Custom 61">
      <a:dk1>
        <a:sysClr val="windowText" lastClr="000000"/>
      </a:dk1>
      <a:lt1>
        <a:sysClr val="window" lastClr="FFFFFF"/>
      </a:lt1>
      <a:dk2>
        <a:srgbClr val="000000"/>
      </a:dk2>
      <a:lt2>
        <a:srgbClr val="E8E8E8"/>
      </a:lt2>
      <a:accent1>
        <a:srgbClr val="4E8B9C"/>
      </a:accent1>
      <a:accent2>
        <a:srgbClr val="CEEAE2"/>
      </a:accent2>
      <a:accent3>
        <a:srgbClr val="DCEDD6"/>
      </a:accent3>
      <a:accent4>
        <a:srgbClr val="F2E7DC"/>
      </a:accent4>
      <a:accent5>
        <a:srgbClr val="033535"/>
      </a:accent5>
      <a:accent6>
        <a:srgbClr val="000000"/>
      </a:accent6>
      <a:hlink>
        <a:srgbClr val="467886"/>
      </a:hlink>
      <a:folHlink>
        <a:srgbClr val="96607D"/>
      </a:folHlink>
    </a:clrScheme>
    <a:fontScheme name="May">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31763" marR="0" indent="-131763" algn="l" defTabSz="914400" rtl="0" eaLnBrk="1" fontAlgn="auto" latinLnBrk="0" hangingPunct="1">
          <a:lnSpc>
            <a:spcPct val="100000"/>
          </a:lnSpc>
          <a:spcBef>
            <a:spcPts val="600"/>
          </a:spcBef>
          <a:spcAft>
            <a:spcPts val="0"/>
          </a:spcAft>
          <a:buClr>
            <a:srgbClr val="4E8B9C"/>
          </a:buClr>
          <a:buSzTx/>
          <a:buFont typeface="Arial" panose="020B0604020202020204" pitchFamily="34" charset="0"/>
          <a:buChar char="•"/>
          <a:tabLst/>
          <a:defRPr kumimoji="0" sz="1800" b="0" i="0" u="none" strike="noStrike" kern="1200" cap="none" spc="0" normalizeH="0" baseline="0" noProof="0" dirty="0" smtClean="0">
            <a:ln>
              <a:noFill/>
            </a:ln>
            <a:solidFill>
              <a:prstClr val="black"/>
            </a:solidFill>
            <a:effectLst/>
            <a:uLnTx/>
            <a:uFillTx/>
            <a:latin typeface="Arial"/>
            <a:ea typeface="+mn-ea"/>
            <a:cs typeface="+mn-cs"/>
          </a:defRPr>
        </a:defPPr>
      </a:lstStyle>
    </a:txDef>
  </a:objectDefaults>
  <a:extraClrSchemeLst/>
  <a:extLst>
    <a:ext uri="{05A4C25C-085E-4340-85A3-A5531E510DB2}">
      <thm15:themeFamily xmlns:thm15="http://schemas.microsoft.com/office/thememl/2012/main" name="Maynard Nexsen_Widescreen_PPT Theme_051625" id="{5904EFAC-2090-4449-B0DD-441464788638}" vid="{8AFC37DC-7B7B-478C-8EFD-0E511803BA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MN FINAL PPT TEMPLATE_6.5.25</Template>
  <TotalTime>460</TotalTime>
  <Words>2425</Words>
  <Application>Microsoft Office PowerPoint</Application>
  <PresentationFormat>On-screen Show (4:3)</PresentationFormat>
  <Paragraphs>167</Paragraphs>
  <Slides>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Aptos</vt:lpstr>
      <vt:lpstr>Arial</vt:lpstr>
      <vt:lpstr>Baskerville Old Face</vt:lpstr>
      <vt:lpstr>Calibri</vt:lpstr>
      <vt:lpstr>Garamond</vt:lpstr>
      <vt:lpstr>Source Sans 3</vt:lpstr>
      <vt:lpstr>Tahoma</vt:lpstr>
      <vt:lpstr>Times New Roman</vt:lpstr>
      <vt:lpstr>Maynard Nexsen_Widescreen_PPT Theme_051625</vt:lpstr>
      <vt:lpstr>Retaliation in the Workplace: What Constitutes Protected Activity and Navigating the Retaliation Trap </vt:lpstr>
      <vt:lpstr>Today’s Agenda</vt:lpstr>
      <vt:lpstr>But First…</vt:lpstr>
      <vt:lpstr>Discussion Time</vt:lpstr>
      <vt:lpstr>Discussion Time</vt:lpstr>
      <vt:lpstr>Retaliation Claims are on the Rise!</vt:lpstr>
      <vt:lpstr>Most Employment Statutes Prohibit Retaliation. . .</vt:lpstr>
      <vt:lpstr>“Whistleblower” Retaliation</vt:lpstr>
      <vt:lpstr>Retaliation = Fastest Growing EEOC Complaint</vt:lpstr>
      <vt:lpstr>PowerPoint Presentation</vt:lpstr>
      <vt:lpstr>EEOC’s Retaliation Numbers</vt:lpstr>
      <vt:lpstr>Legal Framework for a Retaliation Claim</vt:lpstr>
      <vt:lpstr>WHAT IS PROTECTED CONDUCT/ACTIVITY?</vt:lpstr>
      <vt:lpstr>Protected Activities</vt:lpstr>
      <vt:lpstr>What Constitutes Adverse Action?</vt:lpstr>
      <vt:lpstr>Tangible Adverse Employment Actions</vt:lpstr>
      <vt:lpstr>New (Reduced) Standard (Title VII and applied to ADEA cases) Burlington Northern &amp; Santa Fe v. White Memphis Case</vt:lpstr>
      <vt:lpstr>Examples:</vt:lpstr>
      <vt:lpstr>What is and is not protected?</vt:lpstr>
      <vt:lpstr>Are write-ups and negative evaluations adverse actions?</vt:lpstr>
      <vt:lpstr>Causation</vt:lpstr>
      <vt:lpstr>The Causal Connection – Temporal Proximity</vt:lpstr>
      <vt:lpstr>Applying what we have learned</vt:lpstr>
      <vt:lpstr>Applying what we have learned</vt:lpstr>
      <vt:lpstr>But compare with…</vt:lpstr>
      <vt:lpstr>What about the following…</vt:lpstr>
      <vt:lpstr>Final Test</vt:lpstr>
      <vt:lpstr>10 Tips for Managing to Avoid the Retaliation Trap:</vt:lpstr>
      <vt:lpstr>10 Tips for Avoiding the Retaliation Trap:</vt:lpstr>
      <vt:lpstr>Questions and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KNOXDOCS-#378662-v1-2016_UT-Battelle_Labor__Employment_Training.ppt [Read-Only] [Compatibility Mode]</dc:title>
  <dc:creator>ml5</dc:creator>
  <cp:lastModifiedBy>Tim McConnell</cp:lastModifiedBy>
  <cp:revision>41</cp:revision>
  <dcterms:created xsi:type="dcterms:W3CDTF">2025-08-11T13:01:32Z</dcterms:created>
  <dcterms:modified xsi:type="dcterms:W3CDTF">2025-08-13T16:39:46Z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2016-08-18T00:00:00Z</vt:filetime>
  </property>
  <property fmtid="{D5CDD505-2E9C-101B-9397-08002B2CF9AE}" pid="3" name="Creator">
    <vt:lpwstr>PScript5.dll Version 5.2.2</vt:lpwstr>
  </property>
  <property fmtid="{D5CDD505-2E9C-101B-9397-08002B2CF9AE}" pid="4" name="LastSaved">
    <vt:filetime>2025-08-11T00:00:00Z</vt:filetime>
  </property>
  <property fmtid="{D5CDD505-2E9C-101B-9397-08002B2CF9AE}" pid="5" name="Producer">
    <vt:lpwstr>Acrobat Distiller 15.0 (Windows)</vt:lpwstr>
  </property>
</Properties>
</file>